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3">
  <p:sldMasterIdLst>
    <p:sldMasterId id="2147483648" r:id="rId1"/>
    <p:sldMasterId id="2147483653" r:id="rId2"/>
    <p:sldMasterId id="2147483665" r:id="rId3"/>
  </p:sldMasterIdLst>
  <p:notesMasterIdLst>
    <p:notesMasterId r:id="rId26"/>
  </p:notesMasterIdLst>
  <p:handoutMasterIdLst>
    <p:handoutMasterId r:id="rId27"/>
  </p:handoutMasterIdLst>
  <p:sldIdLst>
    <p:sldId id="256" r:id="rId4"/>
    <p:sldId id="346" r:id="rId5"/>
    <p:sldId id="325" r:id="rId6"/>
    <p:sldId id="331" r:id="rId7"/>
    <p:sldId id="345" r:id="rId8"/>
    <p:sldId id="361" r:id="rId9"/>
    <p:sldId id="353" r:id="rId10"/>
    <p:sldId id="354" r:id="rId11"/>
    <p:sldId id="355" r:id="rId12"/>
    <p:sldId id="356" r:id="rId13"/>
    <p:sldId id="358" r:id="rId14"/>
    <p:sldId id="359" r:id="rId15"/>
    <p:sldId id="336" r:id="rId16"/>
    <p:sldId id="337" r:id="rId17"/>
    <p:sldId id="339" r:id="rId18"/>
    <p:sldId id="342" r:id="rId19"/>
    <p:sldId id="350" r:id="rId20"/>
    <p:sldId id="351" r:id="rId21"/>
    <p:sldId id="362" r:id="rId22"/>
    <p:sldId id="363" r:id="rId23"/>
    <p:sldId id="352" r:id="rId24"/>
    <p:sldId id="296" r:id="rId25"/>
  </p:sldIdLst>
  <p:sldSz cx="9144000" cy="6858000" type="screen4x3"/>
  <p:notesSz cx="6858000" cy="9144000"/>
  <p:embeddedFontLst>
    <p:embeddedFont>
      <p:font typeface="Calibri" pitchFamily="34" charset="0"/>
      <p:regular r:id="rId28"/>
      <p:bold r:id="rId29"/>
      <p:italic r:id="rId30"/>
      <p:boldItalic r:id="rId31"/>
    </p:embeddedFont>
    <p:embeddedFont>
      <p:font typeface="Swis721 LtCn BT" charset="0"/>
      <p:regular r:id="rId32"/>
      <p:italic r:id="rId33"/>
    </p:embeddedFont>
    <p:embeddedFont>
      <p:font typeface="Aharoni" pitchFamily="2" charset="-79"/>
      <p:bold r:id="rId34"/>
    </p:embeddedFont>
    <p:embeddedFont>
      <p:font typeface="Verdana" pitchFamily="34" charset="0"/>
      <p:regular r:id="rId35"/>
      <p:bold r:id="rId36"/>
      <p:italic r:id="rId37"/>
      <p:boldItalic r:id="rId38"/>
    </p:embeddedFont>
  </p:embeddedFontLst>
  <p:defaultTextStyle>
    <a:defPPr>
      <a:defRPr lang="en-US"/>
    </a:defPPr>
    <a:lvl1pPr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1pPr>
    <a:lvl2pPr marL="4572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2pPr>
    <a:lvl3pPr marL="9144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3pPr>
    <a:lvl4pPr marL="13716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4pPr>
    <a:lvl5pPr marL="1828800" algn="l" defTabSz="457200" rtl="0" fontAlgn="base">
      <a:spcBef>
        <a:spcPct val="0"/>
      </a:spcBef>
      <a:spcAft>
        <a:spcPct val="0"/>
      </a:spcAft>
      <a:defRPr sz="2000" kern="1200">
        <a:solidFill>
          <a:schemeClr val="tx1"/>
        </a:solidFill>
        <a:latin typeface="Verdana" pitchFamily="34" charset="0"/>
        <a:ea typeface="ヒラギノ角ゴ Pro W3" charset="-128"/>
        <a:cs typeface="+mn-cs"/>
      </a:defRPr>
    </a:lvl5pPr>
    <a:lvl6pPr marL="2286000" algn="l" defTabSz="914400" rtl="0" eaLnBrk="1" latinLnBrk="0" hangingPunct="1">
      <a:defRPr sz="2000" kern="1200">
        <a:solidFill>
          <a:schemeClr val="tx1"/>
        </a:solidFill>
        <a:latin typeface="Verdana" pitchFamily="34" charset="0"/>
        <a:ea typeface="ヒラギノ角ゴ Pro W3" charset="-128"/>
        <a:cs typeface="+mn-cs"/>
      </a:defRPr>
    </a:lvl6pPr>
    <a:lvl7pPr marL="2743200" algn="l" defTabSz="914400" rtl="0" eaLnBrk="1" latinLnBrk="0" hangingPunct="1">
      <a:defRPr sz="2000" kern="1200">
        <a:solidFill>
          <a:schemeClr val="tx1"/>
        </a:solidFill>
        <a:latin typeface="Verdana" pitchFamily="34" charset="0"/>
        <a:ea typeface="ヒラギノ角ゴ Pro W3" charset="-128"/>
        <a:cs typeface="+mn-cs"/>
      </a:defRPr>
    </a:lvl7pPr>
    <a:lvl8pPr marL="3200400" algn="l" defTabSz="914400" rtl="0" eaLnBrk="1" latinLnBrk="0" hangingPunct="1">
      <a:defRPr sz="2000" kern="1200">
        <a:solidFill>
          <a:schemeClr val="tx1"/>
        </a:solidFill>
        <a:latin typeface="Verdana" pitchFamily="34" charset="0"/>
        <a:ea typeface="ヒラギノ角ゴ Pro W3" charset="-128"/>
        <a:cs typeface="+mn-cs"/>
      </a:defRPr>
    </a:lvl8pPr>
    <a:lvl9pPr marL="3657600" algn="l" defTabSz="914400" rtl="0" eaLnBrk="1" latinLnBrk="0" hangingPunct="1">
      <a:defRPr sz="2000" kern="1200">
        <a:solidFill>
          <a:schemeClr val="tx1"/>
        </a:solidFill>
        <a:latin typeface="Verdana"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78953D"/>
    <a:srgbClr val="21A130"/>
    <a:srgbClr val="FFE07D"/>
    <a:srgbClr val="EF4144"/>
    <a:srgbClr val="E10202"/>
    <a:srgbClr val="0D32E9"/>
    <a:srgbClr val="0B50B5"/>
    <a:srgbClr val="33669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943" autoAdjust="0"/>
  </p:normalViewPr>
  <p:slideViewPr>
    <p:cSldViewPr snapToObjects="1">
      <p:cViewPr>
        <p:scale>
          <a:sx n="117" d="100"/>
          <a:sy n="117" d="100"/>
        </p:scale>
        <p:origin x="-1464" y="72"/>
      </p:cViewPr>
      <p:guideLst>
        <p:guide orient="horz" pos="-4"/>
        <p:guide pos="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4.jpg"/></Relationships>
</file>

<file path=ppt/diagrams/_rels/data10.xml.rels><?xml version="1.0" encoding="UTF-8" standalone="yes"?>
<Relationships xmlns="http://schemas.openxmlformats.org/package/2006/relationships"><Relationship Id="rId1" Type="http://schemas.openxmlformats.org/officeDocument/2006/relationships/image" Target="../media/image8.png"/></Relationships>
</file>

<file path=ppt/diagrams/_rels/data11.xml.rels><?xml version="1.0" encoding="UTF-8" standalone="yes"?>
<Relationships xmlns="http://schemas.openxmlformats.org/package/2006/relationships"><Relationship Id="rId1" Type="http://schemas.openxmlformats.org/officeDocument/2006/relationships/image" Target="../media/image9.jpg"/></Relationships>
</file>

<file path=ppt/diagrams/_rels/data12.xml.rels><?xml version="1.0" encoding="UTF-8" standalone="yes"?>
<Relationships xmlns="http://schemas.openxmlformats.org/package/2006/relationships"><Relationship Id="rId1" Type="http://schemas.openxmlformats.org/officeDocument/2006/relationships/image" Target="../media/image10.jpg"/></Relationships>
</file>

<file path=ppt/diagrams/_rels/data13.xml.rels><?xml version="1.0" encoding="UTF-8" standalone="yes"?>
<Relationships xmlns="http://schemas.openxmlformats.org/package/2006/relationships"><Relationship Id="rId1" Type="http://schemas.openxmlformats.org/officeDocument/2006/relationships/image" Target="../media/image11.jpg"/></Relationships>
</file>

<file path=ppt/diagrams/_rels/data14.xml.rels><?xml version="1.0" encoding="UTF-8" standalone="yes"?>
<Relationships xmlns="http://schemas.openxmlformats.org/package/2006/relationships"><Relationship Id="rId1" Type="http://schemas.openxmlformats.org/officeDocument/2006/relationships/image" Target="../media/image12.png"/></Relationships>
</file>

<file path=ppt/diagrams/_rels/data15.xml.rels><?xml version="1.0" encoding="UTF-8" standalone="yes"?>
<Relationships xmlns="http://schemas.openxmlformats.org/package/2006/relationships"><Relationship Id="rId1" Type="http://schemas.openxmlformats.org/officeDocument/2006/relationships/image" Target="../media/image13.png"/></Relationships>
</file>

<file path=ppt/diagrams/_rels/data1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4.png"/></Relationships>
</file>

<file path=ppt/diagrams/_rels/data18.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5.png"/></Relationships>
</file>

<file path=ppt/diagrams/_rels/data19.xml.rels><?xml version="1.0" encoding="UTF-8" standalone="yes"?>
<Relationships xmlns="http://schemas.openxmlformats.org/package/2006/relationships"><Relationship Id="rId1" Type="http://schemas.openxmlformats.org/officeDocument/2006/relationships/image" Target="../media/image16.jpeg"/></Relationships>
</file>

<file path=ppt/diagrams/_rels/data20.xml.rels><?xml version="1.0" encoding="UTF-8" standalone="yes"?>
<Relationships xmlns="http://schemas.openxmlformats.org/package/2006/relationships"><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7.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4.png"/></Relationships>
</file>

<file path=ppt/diagrams/_rels/drawing18.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5.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CA1AA-1E6E-447C-AC99-3F508C233BC2}" type="doc">
      <dgm:prSet loTypeId="urn:microsoft.com/office/officeart/2005/8/layout/process1" loCatId="process" qsTypeId="urn:microsoft.com/office/officeart/2005/8/quickstyle/simple1" qsCatId="simple" csTypeId="urn:microsoft.com/office/officeart/2005/8/colors/accent3_5" csCatId="accent3" phldr="1"/>
      <dgm:spPr/>
      <dgm:t>
        <a:bodyPr/>
        <a:lstStyle/>
        <a:p>
          <a:endParaRPr lang="es-MX"/>
        </a:p>
      </dgm:t>
    </dgm:pt>
    <dgm:pt modelId="{0146FBB7-A535-4F41-B033-603F822BD7A6}">
      <dgm:prSet custT="1"/>
      <dgm:spPr/>
      <dgm:t>
        <a:bodyPr/>
        <a:lstStyle/>
        <a:p>
          <a:pPr algn="ctr" rtl="0"/>
          <a:r>
            <a:rPr lang="es-ES_tradnl" sz="3200" b="0" dirty="0" smtClean="0"/>
            <a:t>Comisión de trabajo para la estandarización de Convenios de Desempeño de Cargos II Nivel   Jerárquico </a:t>
          </a:r>
          <a:endParaRPr lang="es-CL" sz="3200" b="0" dirty="0"/>
        </a:p>
      </dgm:t>
    </dgm:pt>
    <dgm:pt modelId="{BFE9D2D1-B779-46D4-838C-211823E8931F}" type="parTrans" cxnId="{2D8C47C6-B434-44BC-9EDF-20E467806175}">
      <dgm:prSet/>
      <dgm:spPr/>
      <dgm:t>
        <a:bodyPr/>
        <a:lstStyle/>
        <a:p>
          <a:endParaRPr lang="es-MX"/>
        </a:p>
      </dgm:t>
    </dgm:pt>
    <dgm:pt modelId="{87226AC9-82CA-46C6-8098-3EDD5B1A4D8E}" type="sibTrans" cxnId="{2D8C47C6-B434-44BC-9EDF-20E467806175}">
      <dgm:prSet/>
      <dgm:spPr>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s-MX"/>
        </a:p>
      </dgm:t>
    </dgm:pt>
    <dgm:pt modelId="{74C4A5D7-9D92-41D7-9B18-82030A1AC929}">
      <dgm:prSet custT="1"/>
      <dgm:spPr>
        <a:solidFill>
          <a:schemeClr val="accent3">
            <a:hueOff val="0"/>
            <a:satOff val="0"/>
            <a:lumOff val="0"/>
            <a:alpha val="75000"/>
          </a:schemeClr>
        </a:solidFill>
      </dgm:spPr>
      <dgm:t>
        <a:bodyPr/>
        <a:lstStyle/>
        <a:p>
          <a:pPr algn="ctr" defTabSz="457200" rtl="0" fontAlgn="base">
            <a:spcBef>
              <a:spcPct val="0"/>
            </a:spcBef>
            <a:spcAft>
              <a:spcPct val="0"/>
            </a:spcAft>
            <a:defRPr/>
          </a:pP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Creada por Resolución Exenta Nº 662, de 2012 del Minsal, se integró por profesionales, en base al  número de cargos de II Nivel Jerárquico de los respectivos Servicios de Salud, definidos por su DFL, así como por su competencia en la materia.</a:t>
          </a:r>
          <a:endParaRPr lang="es-CL" sz="2400" b="1" i="1" kern="1200" dirty="0" smtClean="0">
            <a:effectLst>
              <a:outerShdw blurRad="38100" dist="38100" dir="2700000" algn="tl">
                <a:srgbClr val="000000">
                  <a:alpha val="43137"/>
                </a:srgbClr>
              </a:outerShdw>
            </a:effectLst>
            <a:latin typeface="+mj-lt"/>
            <a:ea typeface="Verdana" pitchFamily="34" charset="0"/>
            <a:cs typeface="Verdana" pitchFamily="34" charset="0"/>
          </a:endParaRPr>
        </a:p>
      </dgm:t>
    </dgm:pt>
    <dgm:pt modelId="{C3BF144F-2B42-43AD-AE0C-B3DAFD3F032B}" type="parTrans" cxnId="{C9C19378-FC68-4495-A6D7-E81EC9122FAF}">
      <dgm:prSet/>
      <dgm:spPr/>
      <dgm:t>
        <a:bodyPr/>
        <a:lstStyle/>
        <a:p>
          <a:endParaRPr lang="es-MX"/>
        </a:p>
      </dgm:t>
    </dgm:pt>
    <dgm:pt modelId="{9854D74E-8AA8-420D-837A-46DEC931C4C5}" type="sibTrans" cxnId="{C9C19378-FC68-4495-A6D7-E81EC9122FAF}">
      <dgm:prSet/>
      <dgm:spPr/>
      <dgm:t>
        <a:bodyPr/>
        <a:lstStyle/>
        <a:p>
          <a:endParaRPr lang="es-MX"/>
        </a:p>
      </dgm:t>
    </dgm:pt>
    <dgm:pt modelId="{E7E654FC-A27D-4EAC-A22A-C0DAE96D357F}" type="pres">
      <dgm:prSet presAssocID="{E98CA1AA-1E6E-447C-AC99-3F508C233BC2}" presName="Name0" presStyleCnt="0">
        <dgm:presLayoutVars>
          <dgm:dir/>
          <dgm:resizeHandles val="exact"/>
        </dgm:presLayoutVars>
      </dgm:prSet>
      <dgm:spPr/>
      <dgm:t>
        <a:bodyPr/>
        <a:lstStyle/>
        <a:p>
          <a:endParaRPr lang="es-CL"/>
        </a:p>
      </dgm:t>
    </dgm:pt>
    <dgm:pt modelId="{A789C446-335D-45A9-B160-6B5DB158B03D}" type="pres">
      <dgm:prSet presAssocID="{0146FBB7-A535-4F41-B033-603F822BD7A6}" presName="node" presStyleLbl="node1" presStyleIdx="0" presStyleCnt="2">
        <dgm:presLayoutVars>
          <dgm:bulletEnabled val="1"/>
        </dgm:presLayoutVars>
      </dgm:prSet>
      <dgm:spPr/>
      <dgm:t>
        <a:bodyPr/>
        <a:lstStyle/>
        <a:p>
          <a:endParaRPr lang="es-CL"/>
        </a:p>
      </dgm:t>
    </dgm:pt>
    <dgm:pt modelId="{A63E5894-67C5-4E2A-A861-B2FAC2C515E7}" type="pres">
      <dgm:prSet presAssocID="{87226AC9-82CA-46C6-8098-3EDD5B1A4D8E}" presName="sibTrans" presStyleLbl="sibTrans2D1" presStyleIdx="0" presStyleCnt="1" custScaleX="185915" custScaleY="118555" custLinFactNeighborX="-1974" custLinFactNeighborY="78"/>
      <dgm:spPr/>
      <dgm:t>
        <a:bodyPr/>
        <a:lstStyle/>
        <a:p>
          <a:endParaRPr lang="es-CL"/>
        </a:p>
      </dgm:t>
    </dgm:pt>
    <dgm:pt modelId="{D1426629-337C-4AD1-BBC4-C10C3FB57120}" type="pres">
      <dgm:prSet presAssocID="{87226AC9-82CA-46C6-8098-3EDD5B1A4D8E}" presName="connectorText" presStyleLbl="sibTrans2D1" presStyleIdx="0" presStyleCnt="1"/>
      <dgm:spPr/>
      <dgm:t>
        <a:bodyPr/>
        <a:lstStyle/>
        <a:p>
          <a:endParaRPr lang="es-CL"/>
        </a:p>
      </dgm:t>
    </dgm:pt>
    <dgm:pt modelId="{15AA7CF4-5189-42B6-B0D9-E9FD900B462E}" type="pres">
      <dgm:prSet presAssocID="{74C4A5D7-9D92-41D7-9B18-82030A1AC929}" presName="node" presStyleLbl="node1" presStyleIdx="1" presStyleCnt="2" custScaleX="118255" custScaleY="104935" custLinFactNeighborX="-35941" custLinFactNeighborY="-1215">
        <dgm:presLayoutVars>
          <dgm:bulletEnabled val="1"/>
        </dgm:presLayoutVars>
      </dgm:prSet>
      <dgm:spPr/>
      <dgm:t>
        <a:bodyPr/>
        <a:lstStyle/>
        <a:p>
          <a:endParaRPr lang="es-CL"/>
        </a:p>
      </dgm:t>
    </dgm:pt>
  </dgm:ptLst>
  <dgm:cxnLst>
    <dgm:cxn modelId="{C9C19378-FC68-4495-A6D7-E81EC9122FAF}" srcId="{E98CA1AA-1E6E-447C-AC99-3F508C233BC2}" destId="{74C4A5D7-9D92-41D7-9B18-82030A1AC929}" srcOrd="1" destOrd="0" parTransId="{C3BF144F-2B42-43AD-AE0C-B3DAFD3F032B}" sibTransId="{9854D74E-8AA8-420D-837A-46DEC931C4C5}"/>
    <dgm:cxn modelId="{35A8E80E-BE04-44B7-B5E4-0047F6A1B114}" type="presOf" srcId="{87226AC9-82CA-46C6-8098-3EDD5B1A4D8E}" destId="{A63E5894-67C5-4E2A-A861-B2FAC2C515E7}" srcOrd="0" destOrd="0" presId="urn:microsoft.com/office/officeart/2005/8/layout/process1"/>
    <dgm:cxn modelId="{2D8C47C6-B434-44BC-9EDF-20E467806175}" srcId="{E98CA1AA-1E6E-447C-AC99-3F508C233BC2}" destId="{0146FBB7-A535-4F41-B033-603F822BD7A6}" srcOrd="0" destOrd="0" parTransId="{BFE9D2D1-B779-46D4-838C-211823E8931F}" sibTransId="{87226AC9-82CA-46C6-8098-3EDD5B1A4D8E}"/>
    <dgm:cxn modelId="{C0F55EE1-C929-4C30-82E5-B280F86636DE}" type="presOf" srcId="{0146FBB7-A535-4F41-B033-603F822BD7A6}" destId="{A789C446-335D-45A9-B160-6B5DB158B03D}" srcOrd="0" destOrd="0" presId="urn:microsoft.com/office/officeart/2005/8/layout/process1"/>
    <dgm:cxn modelId="{2B96739E-3EED-4A1A-A0B5-228A341103E4}" type="presOf" srcId="{E98CA1AA-1E6E-447C-AC99-3F508C233BC2}" destId="{E7E654FC-A27D-4EAC-A22A-C0DAE96D357F}" srcOrd="0" destOrd="0" presId="urn:microsoft.com/office/officeart/2005/8/layout/process1"/>
    <dgm:cxn modelId="{6B78D3CC-2C65-4A92-8506-318239412EE1}" type="presOf" srcId="{87226AC9-82CA-46C6-8098-3EDD5B1A4D8E}" destId="{D1426629-337C-4AD1-BBC4-C10C3FB57120}" srcOrd="1" destOrd="0" presId="urn:microsoft.com/office/officeart/2005/8/layout/process1"/>
    <dgm:cxn modelId="{4DD3C6A3-C904-4370-A216-EF1185FABD51}" type="presOf" srcId="{74C4A5D7-9D92-41D7-9B18-82030A1AC929}" destId="{15AA7CF4-5189-42B6-B0D9-E9FD900B462E}" srcOrd="0" destOrd="0" presId="urn:microsoft.com/office/officeart/2005/8/layout/process1"/>
    <dgm:cxn modelId="{EBC8D412-1C07-4660-A6DA-78AFA710651A}" type="presParOf" srcId="{E7E654FC-A27D-4EAC-A22A-C0DAE96D357F}" destId="{A789C446-335D-45A9-B160-6B5DB158B03D}" srcOrd="0" destOrd="0" presId="urn:microsoft.com/office/officeart/2005/8/layout/process1"/>
    <dgm:cxn modelId="{F609113E-7604-4549-A667-CDCE710B46DC}" type="presParOf" srcId="{E7E654FC-A27D-4EAC-A22A-C0DAE96D357F}" destId="{A63E5894-67C5-4E2A-A861-B2FAC2C515E7}" srcOrd="1" destOrd="0" presId="urn:microsoft.com/office/officeart/2005/8/layout/process1"/>
    <dgm:cxn modelId="{CF2DB3E7-55ED-48BC-9942-A13F1BB59877}" type="presParOf" srcId="{A63E5894-67C5-4E2A-A861-B2FAC2C515E7}" destId="{D1426629-337C-4AD1-BBC4-C10C3FB57120}" srcOrd="0" destOrd="0" presId="urn:microsoft.com/office/officeart/2005/8/layout/process1"/>
    <dgm:cxn modelId="{DC6C1DF3-F1D5-4021-9B76-28F99227CA25}" type="presParOf" srcId="{E7E654FC-A27D-4EAC-A22A-C0DAE96D357F}" destId="{15AA7CF4-5189-42B6-B0D9-E9FD900B462E}" srcOrd="2" destOrd="0" presId="urn:microsoft.com/office/officeart/2005/8/layout/process1"/>
  </dgm:cxnLst>
  <dgm:bg>
    <a:blipFill dpi="0" rotWithShape="1">
      <a:blip xmlns:r="http://schemas.openxmlformats.org/officeDocument/2006/relationships" r:embed="rId1"/>
      <a:srcRect/>
      <a:stretch>
        <a:fillRect l="-19000" t="42000" b="-9000"/>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0D339-7A14-433D-B38F-A49CF76E4E9F}" type="doc">
      <dgm:prSet loTypeId="urn:microsoft.com/office/officeart/2005/8/layout/pyramid2" loCatId="pyramid" qsTypeId="urn:microsoft.com/office/officeart/2005/8/quickstyle/simple1" qsCatId="simple" csTypeId="urn:microsoft.com/office/officeart/2005/8/colors/accent1_2" csCatId="accent1" phldr="1"/>
      <dgm:spPr/>
    </dgm:pt>
    <dgm:pt modelId="{BE4CED70-CCA6-4E89-9F73-D29914FD6519}">
      <dgm:prSet custT="1"/>
      <dgm:spPr/>
      <dgm:t>
        <a:bodyPr/>
        <a:lstStyle/>
        <a:p>
          <a:pPr rtl="0"/>
          <a:r>
            <a:rPr lang="es-ES" sz="1800" b="1" dirty="0" smtClean="0">
              <a:solidFill>
                <a:schemeClr val="tx1"/>
              </a:solidFill>
              <a:latin typeface="+mn-lt"/>
            </a:rPr>
            <a:t>Inexistencia de lineamientos estructurales del proceso de ADP en S.S.</a:t>
          </a:r>
          <a:endParaRPr lang="es-CL" sz="1800" dirty="0">
            <a:solidFill>
              <a:schemeClr val="tx1"/>
            </a:solidFill>
            <a:latin typeface="+mn-lt"/>
          </a:endParaRPr>
        </a:p>
      </dgm:t>
    </dgm:pt>
    <dgm:pt modelId="{47C3AB3B-D96F-4CE0-B76C-D4E530F6C915}" type="parTrans" cxnId="{05B872FB-5063-4796-AEA6-E84E372DC004}">
      <dgm:prSet/>
      <dgm:spPr/>
      <dgm:t>
        <a:bodyPr/>
        <a:lstStyle/>
        <a:p>
          <a:endParaRPr lang="es-CL"/>
        </a:p>
      </dgm:t>
    </dgm:pt>
    <dgm:pt modelId="{2CAE7A9F-3B6A-4292-987C-81E58101B6A8}" type="sibTrans" cxnId="{05B872FB-5063-4796-AEA6-E84E372DC004}">
      <dgm:prSet/>
      <dgm:spPr/>
      <dgm:t>
        <a:bodyPr/>
        <a:lstStyle/>
        <a:p>
          <a:endParaRPr lang="es-CL"/>
        </a:p>
      </dgm:t>
    </dgm:pt>
    <dgm:pt modelId="{622EB893-9053-4639-B5EF-0225945478F0}">
      <dgm:prSet custT="1"/>
      <dgm:spPr/>
      <dgm:t>
        <a:bodyPr/>
        <a:lstStyle/>
        <a:p>
          <a:pPr rtl="0"/>
          <a:r>
            <a:rPr lang="es-ES" sz="1800" b="1" dirty="0" smtClean="0">
              <a:solidFill>
                <a:schemeClr val="tx1"/>
              </a:solidFill>
              <a:latin typeface="+mn-lt"/>
            </a:rPr>
            <a:t>Desconocimiento de los actores involucrados de normativa que regula el proceso de ADP.</a:t>
          </a:r>
          <a:endParaRPr lang="es-CL" sz="1800" dirty="0">
            <a:solidFill>
              <a:schemeClr val="tx1"/>
            </a:solidFill>
            <a:latin typeface="+mn-lt"/>
          </a:endParaRPr>
        </a:p>
      </dgm:t>
    </dgm:pt>
    <dgm:pt modelId="{9978909C-7FDE-4752-B995-07EFC993B7BA}" type="parTrans" cxnId="{8867760E-1528-4359-9268-E344CEBC63F3}">
      <dgm:prSet/>
      <dgm:spPr/>
      <dgm:t>
        <a:bodyPr/>
        <a:lstStyle/>
        <a:p>
          <a:endParaRPr lang="es-CL"/>
        </a:p>
      </dgm:t>
    </dgm:pt>
    <dgm:pt modelId="{D302F07E-34E4-49D1-A6E9-B165329D3DD7}" type="sibTrans" cxnId="{8867760E-1528-4359-9268-E344CEBC63F3}">
      <dgm:prSet/>
      <dgm:spPr/>
      <dgm:t>
        <a:bodyPr/>
        <a:lstStyle/>
        <a:p>
          <a:endParaRPr lang="es-CL"/>
        </a:p>
      </dgm:t>
    </dgm:pt>
    <dgm:pt modelId="{06E6A0FF-BFF7-4246-BE39-A89947CC94DF}">
      <dgm:prSet custT="1"/>
      <dgm:spPr/>
      <dgm:t>
        <a:bodyPr/>
        <a:lstStyle/>
        <a:p>
          <a:pPr rtl="0"/>
          <a:r>
            <a:rPr lang="es-ES" sz="1800" b="1" dirty="0" smtClean="0">
              <a:solidFill>
                <a:schemeClr val="tx1"/>
              </a:solidFill>
              <a:latin typeface="+mn-lt"/>
            </a:rPr>
            <a:t>Relevar importancia de los CD, como herramienta de gestión.</a:t>
          </a:r>
          <a:endParaRPr lang="es-CL" sz="1800" b="1" dirty="0">
            <a:solidFill>
              <a:schemeClr val="tx1"/>
            </a:solidFill>
            <a:latin typeface="+mn-lt"/>
          </a:endParaRPr>
        </a:p>
      </dgm:t>
    </dgm:pt>
    <dgm:pt modelId="{BB443DDC-76B4-466F-9220-42CA5AEC7517}" type="parTrans" cxnId="{84299820-0125-4C5B-B8F6-F541A83C4075}">
      <dgm:prSet/>
      <dgm:spPr/>
      <dgm:t>
        <a:bodyPr/>
        <a:lstStyle/>
        <a:p>
          <a:endParaRPr lang="es-CL"/>
        </a:p>
      </dgm:t>
    </dgm:pt>
    <dgm:pt modelId="{92A42D7F-4549-4BB3-9BEA-80BA58D3C8BD}" type="sibTrans" cxnId="{84299820-0125-4C5B-B8F6-F541A83C4075}">
      <dgm:prSet/>
      <dgm:spPr/>
      <dgm:t>
        <a:bodyPr/>
        <a:lstStyle/>
        <a:p>
          <a:endParaRPr lang="es-CL"/>
        </a:p>
      </dgm:t>
    </dgm:pt>
    <dgm:pt modelId="{0703C6DD-3685-4870-AC54-5137D12BA20E}" type="pres">
      <dgm:prSet presAssocID="{9910D339-7A14-433D-B38F-A49CF76E4E9F}" presName="compositeShape" presStyleCnt="0">
        <dgm:presLayoutVars>
          <dgm:dir/>
          <dgm:resizeHandles/>
        </dgm:presLayoutVars>
      </dgm:prSet>
      <dgm:spPr/>
    </dgm:pt>
    <dgm:pt modelId="{B4BD62BE-7253-4908-A0D5-C7CFD06C779D}" type="pres">
      <dgm:prSet presAssocID="{9910D339-7A14-433D-B38F-A49CF76E4E9F}" presName="pyramid" presStyleLbl="node1" presStyleIdx="0" presStyleCnt="1" custScaleX="88006" custScaleY="91549"/>
      <dgm:spPr>
        <a:prstGeom prst="flowChartExtract">
          <a:avLst/>
        </a:prstGeom>
        <a:blipFill rotWithShape="0">
          <a:blip xmlns:r="http://schemas.openxmlformats.org/officeDocument/2006/relationships" r:embed="rId1"/>
          <a:stretch>
            <a:fillRect/>
          </a:stretch>
        </a:blipFill>
      </dgm:spPr>
    </dgm:pt>
    <dgm:pt modelId="{70E7C2EC-51F5-4A9D-BFEF-780C7D877CDC}" type="pres">
      <dgm:prSet presAssocID="{9910D339-7A14-433D-B38F-A49CF76E4E9F}" presName="theList" presStyleCnt="0"/>
      <dgm:spPr/>
    </dgm:pt>
    <dgm:pt modelId="{A4BDA841-1125-4F69-A58A-A849D169D1D1}" type="pres">
      <dgm:prSet presAssocID="{BE4CED70-CCA6-4E89-9F73-D29914FD6519}" presName="aNode" presStyleLbl="fgAcc1" presStyleIdx="0" presStyleCnt="3" custScaleX="103059" custScaleY="21602" custLinFactNeighborX="27286" custLinFactNeighborY="-1726">
        <dgm:presLayoutVars>
          <dgm:bulletEnabled val="1"/>
        </dgm:presLayoutVars>
      </dgm:prSet>
      <dgm:spPr/>
      <dgm:t>
        <a:bodyPr/>
        <a:lstStyle/>
        <a:p>
          <a:endParaRPr lang="es-CL"/>
        </a:p>
      </dgm:t>
    </dgm:pt>
    <dgm:pt modelId="{0028E3AB-192C-470F-9050-F8B8E0CDE716}" type="pres">
      <dgm:prSet presAssocID="{BE4CED70-CCA6-4E89-9F73-D29914FD6519}" presName="aSpace" presStyleCnt="0"/>
      <dgm:spPr/>
    </dgm:pt>
    <dgm:pt modelId="{A516C197-E4EB-4076-8909-299EEC7DCA3F}" type="pres">
      <dgm:prSet presAssocID="{622EB893-9053-4639-B5EF-0225945478F0}" presName="aNode" presStyleLbl="fgAcc1" presStyleIdx="1" presStyleCnt="3" custScaleX="103752" custScaleY="29230" custLinFactNeighborX="29347" custLinFactNeighborY="-28188">
        <dgm:presLayoutVars>
          <dgm:bulletEnabled val="1"/>
        </dgm:presLayoutVars>
      </dgm:prSet>
      <dgm:spPr/>
      <dgm:t>
        <a:bodyPr/>
        <a:lstStyle/>
        <a:p>
          <a:endParaRPr lang="es-CL"/>
        </a:p>
      </dgm:t>
    </dgm:pt>
    <dgm:pt modelId="{3D879FD3-2F41-4BD6-B4AE-7314B33BB815}" type="pres">
      <dgm:prSet presAssocID="{622EB893-9053-4639-B5EF-0225945478F0}" presName="aSpace" presStyleCnt="0"/>
      <dgm:spPr/>
    </dgm:pt>
    <dgm:pt modelId="{3A06EF0A-657C-4B0B-A55D-1BE488261746}" type="pres">
      <dgm:prSet presAssocID="{06E6A0FF-BFF7-4246-BE39-A89947CC94DF}" presName="aNode" presStyleLbl="fgAcc1" presStyleIdx="2" presStyleCnt="3" custScaleX="100445" custScaleY="21613" custLinFactNeighborX="28350" custLinFactNeighborY="-35199">
        <dgm:presLayoutVars>
          <dgm:bulletEnabled val="1"/>
        </dgm:presLayoutVars>
      </dgm:prSet>
      <dgm:spPr/>
      <dgm:t>
        <a:bodyPr/>
        <a:lstStyle/>
        <a:p>
          <a:endParaRPr lang="es-CL"/>
        </a:p>
      </dgm:t>
    </dgm:pt>
    <dgm:pt modelId="{5F23B0E8-232E-433B-8F13-746B5FA76AD4}" type="pres">
      <dgm:prSet presAssocID="{06E6A0FF-BFF7-4246-BE39-A89947CC94DF}" presName="aSpace" presStyleCnt="0"/>
      <dgm:spPr/>
    </dgm:pt>
  </dgm:ptLst>
  <dgm:cxnLst>
    <dgm:cxn modelId="{6421FB1E-ABF1-4E4C-ADF9-E8A4A476A310}" type="presOf" srcId="{06E6A0FF-BFF7-4246-BE39-A89947CC94DF}" destId="{3A06EF0A-657C-4B0B-A55D-1BE488261746}" srcOrd="0" destOrd="0" presId="urn:microsoft.com/office/officeart/2005/8/layout/pyramid2"/>
    <dgm:cxn modelId="{1DDAC358-E765-4D09-A569-28C9E04D014B}" type="presOf" srcId="{BE4CED70-CCA6-4E89-9F73-D29914FD6519}" destId="{A4BDA841-1125-4F69-A58A-A849D169D1D1}" srcOrd="0" destOrd="0" presId="urn:microsoft.com/office/officeart/2005/8/layout/pyramid2"/>
    <dgm:cxn modelId="{84299820-0125-4C5B-B8F6-F541A83C4075}" srcId="{9910D339-7A14-433D-B38F-A49CF76E4E9F}" destId="{06E6A0FF-BFF7-4246-BE39-A89947CC94DF}" srcOrd="2" destOrd="0" parTransId="{BB443DDC-76B4-466F-9220-42CA5AEC7517}" sibTransId="{92A42D7F-4549-4BB3-9BEA-80BA58D3C8BD}"/>
    <dgm:cxn modelId="{05B872FB-5063-4796-AEA6-E84E372DC004}" srcId="{9910D339-7A14-433D-B38F-A49CF76E4E9F}" destId="{BE4CED70-CCA6-4E89-9F73-D29914FD6519}" srcOrd="0" destOrd="0" parTransId="{47C3AB3B-D96F-4CE0-B76C-D4E530F6C915}" sibTransId="{2CAE7A9F-3B6A-4292-987C-81E58101B6A8}"/>
    <dgm:cxn modelId="{42A6B321-9A1B-414C-B87F-A52254020256}" type="presOf" srcId="{9910D339-7A14-433D-B38F-A49CF76E4E9F}" destId="{0703C6DD-3685-4870-AC54-5137D12BA20E}" srcOrd="0" destOrd="0" presId="urn:microsoft.com/office/officeart/2005/8/layout/pyramid2"/>
    <dgm:cxn modelId="{C8A65642-6F8D-4D12-8AFC-275A06FCC4C1}" type="presOf" srcId="{622EB893-9053-4639-B5EF-0225945478F0}" destId="{A516C197-E4EB-4076-8909-299EEC7DCA3F}" srcOrd="0" destOrd="0" presId="urn:microsoft.com/office/officeart/2005/8/layout/pyramid2"/>
    <dgm:cxn modelId="{8867760E-1528-4359-9268-E344CEBC63F3}" srcId="{9910D339-7A14-433D-B38F-A49CF76E4E9F}" destId="{622EB893-9053-4639-B5EF-0225945478F0}" srcOrd="1" destOrd="0" parTransId="{9978909C-7FDE-4752-B995-07EFC993B7BA}" sibTransId="{D302F07E-34E4-49D1-A6E9-B165329D3DD7}"/>
    <dgm:cxn modelId="{F38AB97F-CA80-49A2-AF40-5B70F28184CE}" type="presParOf" srcId="{0703C6DD-3685-4870-AC54-5137D12BA20E}" destId="{B4BD62BE-7253-4908-A0D5-C7CFD06C779D}" srcOrd="0" destOrd="0" presId="urn:microsoft.com/office/officeart/2005/8/layout/pyramid2"/>
    <dgm:cxn modelId="{092D5800-001D-4BE3-865D-481CD8FF5325}" type="presParOf" srcId="{0703C6DD-3685-4870-AC54-5137D12BA20E}" destId="{70E7C2EC-51F5-4A9D-BFEF-780C7D877CDC}" srcOrd="1" destOrd="0" presId="urn:microsoft.com/office/officeart/2005/8/layout/pyramid2"/>
    <dgm:cxn modelId="{E1485C4B-7A64-48DB-8A4D-35178DFAC876}" type="presParOf" srcId="{70E7C2EC-51F5-4A9D-BFEF-780C7D877CDC}" destId="{A4BDA841-1125-4F69-A58A-A849D169D1D1}" srcOrd="0" destOrd="0" presId="urn:microsoft.com/office/officeart/2005/8/layout/pyramid2"/>
    <dgm:cxn modelId="{620060D4-E876-4C35-9E42-6E9E183DA495}" type="presParOf" srcId="{70E7C2EC-51F5-4A9D-BFEF-780C7D877CDC}" destId="{0028E3AB-192C-470F-9050-F8B8E0CDE716}" srcOrd="1" destOrd="0" presId="urn:microsoft.com/office/officeart/2005/8/layout/pyramid2"/>
    <dgm:cxn modelId="{0F744D55-267E-43A6-93B5-B8A7685BD324}" type="presParOf" srcId="{70E7C2EC-51F5-4A9D-BFEF-780C7D877CDC}" destId="{A516C197-E4EB-4076-8909-299EEC7DCA3F}" srcOrd="2" destOrd="0" presId="urn:microsoft.com/office/officeart/2005/8/layout/pyramid2"/>
    <dgm:cxn modelId="{FD208B65-218E-4CB9-9F71-18C596ED46D8}" type="presParOf" srcId="{70E7C2EC-51F5-4A9D-BFEF-780C7D877CDC}" destId="{3D879FD3-2F41-4BD6-B4AE-7314B33BB815}" srcOrd="3" destOrd="0" presId="urn:microsoft.com/office/officeart/2005/8/layout/pyramid2"/>
    <dgm:cxn modelId="{64BB61E5-B0E8-49F6-BE6C-4DB3DDA4AA9D}" type="presParOf" srcId="{70E7C2EC-51F5-4A9D-BFEF-780C7D877CDC}" destId="{3A06EF0A-657C-4B0B-A55D-1BE488261746}" srcOrd="4" destOrd="0" presId="urn:microsoft.com/office/officeart/2005/8/layout/pyramid2"/>
    <dgm:cxn modelId="{D2BD2231-BF45-48B2-89D0-086330005891}" type="presParOf" srcId="{70E7C2EC-51F5-4A9D-BFEF-780C7D877CDC}" destId="{5F23B0E8-232E-433B-8F13-746B5FA76AD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3d3" qsCatId="3D" csTypeId="urn:microsoft.com/office/officeart/2005/8/colors/accent3_5" csCatId="accent3" phldr="1"/>
      <dgm:spPr/>
      <dgm:t>
        <a:bodyPr/>
        <a:lstStyle/>
        <a:p>
          <a:endParaRPr lang="es-CL"/>
        </a:p>
      </dgm:t>
    </dgm:pt>
    <dgm:pt modelId="{38857B2F-1313-487B-A81F-DD87E8B3DFD7}">
      <dgm:prSet custT="1">
        <dgm:style>
          <a:lnRef idx="2">
            <a:schemeClr val="accent1"/>
          </a:lnRef>
          <a:fillRef idx="1">
            <a:schemeClr val="lt1"/>
          </a:fillRef>
          <a:effectRef idx="0">
            <a:schemeClr val="accent1"/>
          </a:effectRef>
          <a:fontRef idx="minor">
            <a:schemeClr val="dk1"/>
          </a:fontRef>
        </dgm:style>
      </dgm:prSet>
      <dgm:spPr/>
      <dgm:t>
        <a:bodyPr/>
        <a:lstStyle/>
        <a:p>
          <a:pPr algn="l" rtl="0"/>
          <a:r>
            <a:rPr lang="es-ES" sz="1800" b="1" dirty="0" smtClean="0"/>
            <a:t>No existe estandarización de los CD de  2do. Nivel Jerárquico.</a:t>
          </a:r>
          <a:endParaRPr lang="es-CL" sz="1800" b="1" dirty="0"/>
        </a:p>
      </dgm:t>
    </dgm:pt>
    <dgm:pt modelId="{F9C960E1-3DC8-4B97-8F01-80F7DEE55C5E}" type="sibTrans" cxnId="{859D977F-133B-4284-A76D-F1DD79DAD942}">
      <dgm:prSet/>
      <dgm:spPr/>
      <dgm:t>
        <a:bodyPr/>
        <a:lstStyle/>
        <a:p>
          <a:endParaRPr lang="es-CL"/>
        </a:p>
      </dgm:t>
    </dgm:pt>
    <dgm:pt modelId="{5474801D-8008-495B-8D63-DC6A6FA6EF54}" type="parTrans" cxnId="{859D977F-133B-4284-A76D-F1DD79DAD942}">
      <dgm:prSet/>
      <dgm:spPr/>
      <dgm:t>
        <a:bodyPr/>
        <a:lstStyle/>
        <a:p>
          <a:endParaRPr lang="es-CL"/>
        </a:p>
      </dgm:t>
    </dgm:pt>
    <dgm:pt modelId="{9C5A1172-F71A-42F2-B9A3-70C849796F2D}">
      <dgm:prSet custT="1">
        <dgm:style>
          <a:lnRef idx="2">
            <a:schemeClr val="accent1"/>
          </a:lnRef>
          <a:fillRef idx="1">
            <a:schemeClr val="lt1"/>
          </a:fillRef>
          <a:effectRef idx="0">
            <a:schemeClr val="accent1"/>
          </a:effectRef>
          <a:fontRef idx="minor">
            <a:schemeClr val="dk1"/>
          </a:fontRef>
        </dgm:style>
      </dgm:prSet>
      <dgm:spPr/>
      <dgm:t>
        <a:bodyPr/>
        <a:lstStyle/>
        <a:p>
          <a:r>
            <a:rPr lang="es-CL" sz="1800" b="1" dirty="0"/>
            <a:t>Incumplimiento parcial o total </a:t>
          </a:r>
          <a:r>
            <a:rPr lang="es-CL" sz="1800" b="1" dirty="0" smtClean="0"/>
            <a:t>de los plazos establecidos por normativa.</a:t>
          </a:r>
          <a:endParaRPr lang="es-CL" sz="1800" b="1" dirty="0"/>
        </a:p>
      </dgm:t>
    </dgm:pt>
    <dgm:pt modelId="{B2CAC4B3-CF19-4EA8-93DE-996A27CD1FEC}" type="parTrans" cxnId="{ABBDA9F2-6175-48A8-BD5A-DC7E42130B44}">
      <dgm:prSet/>
      <dgm:spPr/>
      <dgm:t>
        <a:bodyPr/>
        <a:lstStyle/>
        <a:p>
          <a:endParaRPr lang="es-CL"/>
        </a:p>
      </dgm:t>
    </dgm:pt>
    <dgm:pt modelId="{7AA3C295-702C-44A5-ABEC-7DE3A95BE171}" type="sibTrans" cxnId="{ABBDA9F2-6175-48A8-BD5A-DC7E42130B44}">
      <dgm:prSet/>
      <dgm:spPr/>
      <dgm:t>
        <a:bodyPr/>
        <a:lstStyle/>
        <a:p>
          <a:endParaRPr lang="es-CL"/>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12087" custLinFactNeighborY="-889"/>
      <dgm:spPr>
        <a:blipFill rotWithShape="0">
          <a:blip xmlns:r="http://schemas.openxmlformats.org/officeDocument/2006/relationships" r:embed="rId1"/>
          <a:stretch>
            <a:fillRect/>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BD8AA21B-01B2-4C1B-AD8E-1A301EDF6D3A}" type="pres">
      <dgm:prSet presAssocID="{38857B2F-1313-487B-A81F-DD87E8B3DFD7}" presName="aNode" presStyleLbl="fgAcc1" presStyleIdx="0" presStyleCnt="2" custScaleX="105413" custScaleY="27635" custLinFactNeighborX="2854" custLinFactNeighborY="72064">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 modelId="{77FE0C2D-EF14-46DA-B3F1-E0C8B87B179B}" type="pres">
      <dgm:prSet presAssocID="{9C5A1172-F71A-42F2-B9A3-70C849796F2D}" presName="aNode" presStyleLbl="fgAcc1" presStyleIdx="1" presStyleCnt="2" custScaleX="106012" custScaleY="29234" custLinFactNeighborX="2496">
        <dgm:presLayoutVars>
          <dgm:bulletEnabled val="1"/>
        </dgm:presLayoutVars>
      </dgm:prSet>
      <dgm:spPr/>
      <dgm:t>
        <a:bodyPr/>
        <a:lstStyle/>
        <a:p>
          <a:endParaRPr lang="es-CL"/>
        </a:p>
      </dgm:t>
    </dgm:pt>
    <dgm:pt modelId="{AED16ED2-8D80-4FB5-8BEF-FAB5E446CE8B}" type="pres">
      <dgm:prSet presAssocID="{9C5A1172-F71A-42F2-B9A3-70C849796F2D}" presName="aSpace" presStyleCnt="0"/>
      <dgm:spPr/>
    </dgm:pt>
  </dgm:ptLst>
  <dgm:cxnLst>
    <dgm:cxn modelId="{E5CEB6E4-5B02-4865-9905-F88EA52B99F7}" type="presOf" srcId="{87078C2A-0B67-4403-9AE2-10572A3C5ED4}" destId="{056903F3-72E9-4EEB-9B1C-5ED2D28866F8}" srcOrd="0" destOrd="0" presId="urn:microsoft.com/office/officeart/2005/8/layout/pyramid2"/>
    <dgm:cxn modelId="{C131FD4E-E8C3-4EE2-8D04-EE253AD185BB}" type="presOf" srcId="{9C5A1172-F71A-42F2-B9A3-70C849796F2D}" destId="{77FE0C2D-EF14-46DA-B3F1-E0C8B87B179B}" srcOrd="0" destOrd="0" presId="urn:microsoft.com/office/officeart/2005/8/layout/pyramid2"/>
    <dgm:cxn modelId="{859D977F-133B-4284-A76D-F1DD79DAD942}" srcId="{87078C2A-0B67-4403-9AE2-10572A3C5ED4}" destId="{38857B2F-1313-487B-A81F-DD87E8B3DFD7}" srcOrd="0" destOrd="0" parTransId="{5474801D-8008-495B-8D63-DC6A6FA6EF54}" sibTransId="{F9C960E1-3DC8-4B97-8F01-80F7DEE55C5E}"/>
    <dgm:cxn modelId="{91024FA8-E91B-4D79-9E5E-73B8898D16B2}" type="presOf" srcId="{38857B2F-1313-487B-A81F-DD87E8B3DFD7}" destId="{BD8AA21B-01B2-4C1B-AD8E-1A301EDF6D3A}" srcOrd="0" destOrd="0" presId="urn:microsoft.com/office/officeart/2005/8/layout/pyramid2"/>
    <dgm:cxn modelId="{ABBDA9F2-6175-48A8-BD5A-DC7E42130B44}" srcId="{87078C2A-0B67-4403-9AE2-10572A3C5ED4}" destId="{9C5A1172-F71A-42F2-B9A3-70C849796F2D}" srcOrd="1" destOrd="0" parTransId="{B2CAC4B3-CF19-4EA8-93DE-996A27CD1FEC}" sibTransId="{7AA3C295-702C-44A5-ABEC-7DE3A95BE171}"/>
    <dgm:cxn modelId="{D3D651F2-B08C-400E-B206-9BFD0DD84550}" type="presParOf" srcId="{056903F3-72E9-4EEB-9B1C-5ED2D28866F8}" destId="{9388A355-4943-4257-A57C-28B370B4D730}" srcOrd="0" destOrd="0" presId="urn:microsoft.com/office/officeart/2005/8/layout/pyramid2"/>
    <dgm:cxn modelId="{4B85BD37-CA90-4ADB-B034-833F5E0B7717}" type="presParOf" srcId="{056903F3-72E9-4EEB-9B1C-5ED2D28866F8}" destId="{9CEEB58F-9C92-47B5-8FA7-BD41B04D8461}" srcOrd="1" destOrd="0" presId="urn:microsoft.com/office/officeart/2005/8/layout/pyramid2"/>
    <dgm:cxn modelId="{3617AA91-4F28-471A-BE51-DAE29F375351}" type="presParOf" srcId="{9CEEB58F-9C92-47B5-8FA7-BD41B04D8461}" destId="{BD8AA21B-01B2-4C1B-AD8E-1A301EDF6D3A}" srcOrd="0" destOrd="0" presId="urn:microsoft.com/office/officeart/2005/8/layout/pyramid2"/>
    <dgm:cxn modelId="{DDFBC438-8C96-4519-A795-26FED2CDDAD9}" type="presParOf" srcId="{9CEEB58F-9C92-47B5-8FA7-BD41B04D8461}" destId="{81B566BF-9680-4643-828B-BDA8DFFE81B5}" srcOrd="1" destOrd="0" presId="urn:microsoft.com/office/officeart/2005/8/layout/pyramid2"/>
    <dgm:cxn modelId="{0729159B-83FB-4112-AE08-2E6FADEC8ACC}" type="presParOf" srcId="{9CEEB58F-9C92-47B5-8FA7-BD41B04D8461}" destId="{77FE0C2D-EF14-46DA-B3F1-E0C8B87B179B}" srcOrd="2" destOrd="0" presId="urn:microsoft.com/office/officeart/2005/8/layout/pyramid2"/>
    <dgm:cxn modelId="{8EE44230-A887-41D6-BC5F-3C12422512E1}" type="presParOf" srcId="{9CEEB58F-9C92-47B5-8FA7-BD41B04D8461}" destId="{AED16ED2-8D80-4FB5-8BEF-FAB5E446CE8B}"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list" qsTypeId="urn:microsoft.com/office/officeart/2005/8/quickstyle/simple2" qsCatId="simple" csTypeId="urn:microsoft.com/office/officeart/2005/8/colors/accent1_2" csCatId="accent1" phldr="1"/>
      <dgm:spPr/>
      <dgm:t>
        <a:bodyPr/>
        <a:lstStyle/>
        <a:p>
          <a:endParaRPr lang="es-CL"/>
        </a:p>
      </dgm:t>
    </dgm:pt>
    <dgm:pt modelId="{38857B2F-1313-487B-A81F-DD87E8B3DFD7}">
      <dgm:prSet custT="1"/>
      <dgm:spPr/>
      <dgm:t>
        <a:bodyPr/>
        <a:lstStyle/>
        <a:p>
          <a:pPr algn="l" rtl="0"/>
          <a:r>
            <a:rPr lang="es-ES" sz="2000" b="1" dirty="0" smtClean="0"/>
            <a:t>Deficiente alineación entre los Perfiles de Competencia y los CD, para los cargos de 2do. Nivel Jerárquicos.</a:t>
          </a:r>
          <a:endParaRPr lang="es-CL" sz="2000" b="1" dirty="0"/>
        </a:p>
      </dgm:t>
    </dgm:pt>
    <dgm:pt modelId="{F9C960E1-3DC8-4B97-8F01-80F7DEE55C5E}" type="sibTrans" cxnId="{859D977F-133B-4284-A76D-F1DD79DAD942}">
      <dgm:prSet/>
      <dgm:spPr/>
      <dgm:t>
        <a:bodyPr/>
        <a:lstStyle/>
        <a:p>
          <a:endParaRPr lang="es-CL"/>
        </a:p>
      </dgm:t>
    </dgm:pt>
    <dgm:pt modelId="{5474801D-8008-495B-8D63-DC6A6FA6EF54}" type="parTrans" cxnId="{859D977F-133B-4284-A76D-F1DD79DAD942}">
      <dgm:prSet/>
      <dgm:spPr/>
      <dgm:t>
        <a:bodyPr/>
        <a:lstStyle/>
        <a:p>
          <a:endParaRPr lang="es-CL"/>
        </a:p>
      </dgm:t>
    </dgm:pt>
    <dgm:pt modelId="{1651C97B-DC67-4F70-9D6B-08C5FDD61210}">
      <dgm:prSet custT="1"/>
      <dgm:spPr/>
      <dgm:t>
        <a:bodyPr/>
        <a:lstStyle/>
        <a:p>
          <a:pPr algn="l" rtl="0"/>
          <a:r>
            <a:rPr lang="es-ES" sz="2000" b="1" dirty="0" smtClean="0"/>
            <a:t>No hay alineación entre los CD del primer nivel y los CD de 2do. Nivel Jerárquico</a:t>
          </a:r>
          <a:r>
            <a:rPr lang="es-ES" sz="1800" b="1" dirty="0" smtClean="0"/>
            <a:t>.</a:t>
          </a:r>
          <a:endParaRPr lang="es-CL" sz="1800" b="1" dirty="0"/>
        </a:p>
      </dgm:t>
    </dgm:pt>
    <dgm:pt modelId="{E123529D-3F9A-44B0-B985-1E1E5C54DF1C}" type="parTrans" cxnId="{9F855D56-F81F-4FC3-BF4B-27B4E0C2C831}">
      <dgm:prSet/>
      <dgm:spPr/>
      <dgm:t>
        <a:bodyPr/>
        <a:lstStyle/>
        <a:p>
          <a:endParaRPr lang="es-ES"/>
        </a:p>
      </dgm:t>
    </dgm:pt>
    <dgm:pt modelId="{1D9EE159-5155-4489-8248-9894E39535C8}" type="sibTrans" cxnId="{9F855D56-F81F-4FC3-BF4B-27B4E0C2C831}">
      <dgm:prSet/>
      <dgm:spPr/>
      <dgm:t>
        <a:bodyPr/>
        <a:lstStyle/>
        <a:p>
          <a:endParaRPr lang="es-ES"/>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15335" custLinFactNeighborY="-889"/>
      <dgm:spPr>
        <a:blipFill dpi="0" rotWithShape="0">
          <a:blip xmlns:r="http://schemas.openxmlformats.org/officeDocument/2006/relationships" r:embed="rId1"/>
          <a:srcRect/>
          <a:stretch>
            <a:fillRect/>
          </a:stretch>
        </a:blipFill>
        <a:ln>
          <a:solidFill>
            <a:srgbClr val="00B050">
              <a:alpha val="62000"/>
            </a:srgbClr>
          </a:solidFill>
        </a:ln>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BD8AA21B-01B2-4C1B-AD8E-1A301EDF6D3A}" type="pres">
      <dgm:prSet presAssocID="{38857B2F-1313-487B-A81F-DD87E8B3DFD7}" presName="aNode" presStyleLbl="fgAcc1" presStyleIdx="0" presStyleCnt="2" custScaleX="155789" custScaleY="95312" custLinFactNeighborX="16966" custLinFactNeighborY="-91537">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 modelId="{2F10FB6D-DD6D-446B-9ADF-B422517CD000}" type="pres">
      <dgm:prSet presAssocID="{1651C97B-DC67-4F70-9D6B-08C5FDD61210}" presName="aNode" presStyleLbl="fgAcc1" presStyleIdx="1" presStyleCnt="2" custScaleX="155310" custLinFactNeighborX="17206" custLinFactNeighborY="-33465">
        <dgm:presLayoutVars>
          <dgm:bulletEnabled val="1"/>
        </dgm:presLayoutVars>
      </dgm:prSet>
      <dgm:spPr/>
      <dgm:t>
        <a:bodyPr/>
        <a:lstStyle/>
        <a:p>
          <a:endParaRPr lang="es-ES"/>
        </a:p>
      </dgm:t>
    </dgm:pt>
    <dgm:pt modelId="{062A1454-C063-4EFF-B5B3-A3E9B210F96C}" type="pres">
      <dgm:prSet presAssocID="{1651C97B-DC67-4F70-9D6B-08C5FDD61210}" presName="aSpace" presStyleCnt="0"/>
      <dgm:spPr/>
      <dgm:t>
        <a:bodyPr/>
        <a:lstStyle/>
        <a:p>
          <a:endParaRPr lang="es-ES"/>
        </a:p>
      </dgm:t>
    </dgm:pt>
  </dgm:ptLst>
  <dgm:cxnLst>
    <dgm:cxn modelId="{9F855D56-F81F-4FC3-BF4B-27B4E0C2C831}" srcId="{87078C2A-0B67-4403-9AE2-10572A3C5ED4}" destId="{1651C97B-DC67-4F70-9D6B-08C5FDD61210}" srcOrd="1" destOrd="0" parTransId="{E123529D-3F9A-44B0-B985-1E1E5C54DF1C}" sibTransId="{1D9EE159-5155-4489-8248-9894E39535C8}"/>
    <dgm:cxn modelId="{859D977F-133B-4284-A76D-F1DD79DAD942}" srcId="{87078C2A-0B67-4403-9AE2-10572A3C5ED4}" destId="{38857B2F-1313-487B-A81F-DD87E8B3DFD7}" srcOrd="0" destOrd="0" parTransId="{5474801D-8008-495B-8D63-DC6A6FA6EF54}" sibTransId="{F9C960E1-3DC8-4B97-8F01-80F7DEE55C5E}"/>
    <dgm:cxn modelId="{9572FCAC-DEA9-47C9-8EF5-D6A555D96BFF}" type="presOf" srcId="{38857B2F-1313-487B-A81F-DD87E8B3DFD7}" destId="{BD8AA21B-01B2-4C1B-AD8E-1A301EDF6D3A}" srcOrd="0" destOrd="0" presId="urn:microsoft.com/office/officeart/2005/8/layout/pyramid2"/>
    <dgm:cxn modelId="{06503B63-FB89-4E12-A5A9-CA0D152FBAE4}" type="presOf" srcId="{1651C97B-DC67-4F70-9D6B-08C5FDD61210}" destId="{2F10FB6D-DD6D-446B-9ADF-B422517CD000}" srcOrd="0" destOrd="0" presId="urn:microsoft.com/office/officeart/2005/8/layout/pyramid2"/>
    <dgm:cxn modelId="{ADC58926-0D92-4E68-826A-984B5544BED6}" type="presOf" srcId="{87078C2A-0B67-4403-9AE2-10572A3C5ED4}" destId="{056903F3-72E9-4EEB-9B1C-5ED2D28866F8}" srcOrd="0" destOrd="0" presId="urn:microsoft.com/office/officeart/2005/8/layout/pyramid2"/>
    <dgm:cxn modelId="{2718A446-1104-446C-BDDA-0276F7A49A2C}" type="presParOf" srcId="{056903F3-72E9-4EEB-9B1C-5ED2D28866F8}" destId="{9388A355-4943-4257-A57C-28B370B4D730}" srcOrd="0" destOrd="0" presId="urn:microsoft.com/office/officeart/2005/8/layout/pyramid2"/>
    <dgm:cxn modelId="{E8AE5067-85EF-42F4-A7F7-82854AFC1DDE}" type="presParOf" srcId="{056903F3-72E9-4EEB-9B1C-5ED2D28866F8}" destId="{9CEEB58F-9C92-47B5-8FA7-BD41B04D8461}" srcOrd="1" destOrd="0" presId="urn:microsoft.com/office/officeart/2005/8/layout/pyramid2"/>
    <dgm:cxn modelId="{6E8360DA-5882-4D13-BB3D-7D94AD5AB97A}" type="presParOf" srcId="{9CEEB58F-9C92-47B5-8FA7-BD41B04D8461}" destId="{BD8AA21B-01B2-4C1B-AD8E-1A301EDF6D3A}" srcOrd="0" destOrd="0" presId="urn:microsoft.com/office/officeart/2005/8/layout/pyramid2"/>
    <dgm:cxn modelId="{45EC02D6-733C-4269-A373-1D0BA13D61D0}" type="presParOf" srcId="{9CEEB58F-9C92-47B5-8FA7-BD41B04D8461}" destId="{81B566BF-9680-4643-828B-BDA8DFFE81B5}" srcOrd="1" destOrd="0" presId="urn:microsoft.com/office/officeart/2005/8/layout/pyramid2"/>
    <dgm:cxn modelId="{F0AE1A19-1A11-45D2-B744-BA1EFAF4FF3C}" type="presParOf" srcId="{9CEEB58F-9C92-47B5-8FA7-BD41B04D8461}" destId="{2F10FB6D-DD6D-446B-9ADF-B422517CD000}" srcOrd="2" destOrd="0" presId="urn:microsoft.com/office/officeart/2005/8/layout/pyramid2"/>
    <dgm:cxn modelId="{45331E8A-B721-412C-8709-9CEB9F13F586}" type="presParOf" srcId="{9CEEB58F-9C92-47B5-8FA7-BD41B04D8461}" destId="{062A1454-C063-4EFF-B5B3-A3E9B210F96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list" qsTypeId="urn:microsoft.com/office/officeart/2005/8/quickstyle/simple2" qsCatId="simple" csTypeId="urn:microsoft.com/office/officeart/2005/8/colors/accent1_2" csCatId="accent1" phldr="1"/>
      <dgm:spPr/>
      <dgm:t>
        <a:bodyPr/>
        <a:lstStyle/>
        <a:p>
          <a:endParaRPr lang="es-CL"/>
        </a:p>
      </dgm:t>
    </dgm:pt>
    <dgm:pt modelId="{38857B2F-1313-487B-A81F-DD87E8B3DFD7}">
      <dgm:prSet custT="1"/>
      <dgm:spPr/>
      <dgm:t>
        <a:bodyPr/>
        <a:lstStyle/>
        <a:p>
          <a:pPr algn="just" rtl="0"/>
          <a:r>
            <a:rPr lang="es-ES" sz="1800" b="1" dirty="0" smtClean="0"/>
            <a:t>Falta de interés y/o compromiso en la generación de un diálogo estratégico entre el Directivo nombrado y el superior jerárquico, que refleje las prioridades fijadas por la autoridad respectiva y el aporte que realizará el Directivo nombrado en la institución.</a:t>
          </a:r>
          <a:endParaRPr lang="es-CL" sz="1800" b="1" dirty="0"/>
        </a:p>
      </dgm:t>
    </dgm:pt>
    <dgm:pt modelId="{F9C960E1-3DC8-4B97-8F01-80F7DEE55C5E}" type="sibTrans" cxnId="{859D977F-133B-4284-A76D-F1DD79DAD942}">
      <dgm:prSet/>
      <dgm:spPr/>
      <dgm:t>
        <a:bodyPr/>
        <a:lstStyle/>
        <a:p>
          <a:endParaRPr lang="es-CL"/>
        </a:p>
      </dgm:t>
    </dgm:pt>
    <dgm:pt modelId="{5474801D-8008-495B-8D63-DC6A6FA6EF54}" type="parTrans" cxnId="{859D977F-133B-4284-A76D-F1DD79DAD942}">
      <dgm:prSet/>
      <dgm:spPr/>
      <dgm:t>
        <a:bodyPr/>
        <a:lstStyle/>
        <a:p>
          <a:endParaRPr lang="es-CL"/>
        </a:p>
      </dgm:t>
    </dgm:pt>
    <dgm:pt modelId="{1651C97B-DC67-4F70-9D6B-08C5FDD61210}">
      <dgm:prSet custT="1"/>
      <dgm:spPr/>
      <dgm:t>
        <a:bodyPr/>
        <a:lstStyle/>
        <a:p>
          <a:pPr algn="just" rtl="0"/>
          <a:r>
            <a:rPr lang="es-ES" sz="1800" b="1" dirty="0" smtClean="0"/>
            <a:t>Debilidad en la regularidad y sistematización de las instancias de trabajo y cooperación entre MINSAL, DNSC y SERVICIOS DE SALUD.</a:t>
          </a:r>
          <a:endParaRPr lang="es-CL" sz="1800" b="1" dirty="0"/>
        </a:p>
      </dgm:t>
    </dgm:pt>
    <dgm:pt modelId="{E123529D-3F9A-44B0-B985-1E1E5C54DF1C}" type="parTrans" cxnId="{9F855D56-F81F-4FC3-BF4B-27B4E0C2C831}">
      <dgm:prSet/>
      <dgm:spPr/>
      <dgm:t>
        <a:bodyPr/>
        <a:lstStyle/>
        <a:p>
          <a:endParaRPr lang="es-ES"/>
        </a:p>
      </dgm:t>
    </dgm:pt>
    <dgm:pt modelId="{1D9EE159-5155-4489-8248-9894E39535C8}" type="sibTrans" cxnId="{9F855D56-F81F-4FC3-BF4B-27B4E0C2C831}">
      <dgm:prSet/>
      <dgm:spPr/>
      <dgm:t>
        <a:bodyPr/>
        <a:lstStyle/>
        <a:p>
          <a:endParaRPr lang="es-ES"/>
        </a:p>
      </dgm:t>
    </dgm:pt>
    <dgm:pt modelId="{BBB34E1A-9761-426E-8AE5-38F499DCE0F1}">
      <dgm:prSet custT="1"/>
      <dgm:spPr/>
      <dgm:t>
        <a:bodyPr/>
        <a:lstStyle/>
        <a:p>
          <a:pPr algn="just" rtl="0"/>
          <a:r>
            <a:rPr lang="es-ES" sz="1800" b="1" dirty="0" smtClean="0"/>
            <a:t>Flujo de información que da lugar a todo proceso de los CD, se percibe con un carácter privado entre los involucrados,  lo que dificulta la evaluación por parte de agentes externos.</a:t>
          </a:r>
          <a:endParaRPr lang="es-CL" sz="1800" b="1" dirty="0"/>
        </a:p>
      </dgm:t>
    </dgm:pt>
    <dgm:pt modelId="{7200A5A9-7277-4F98-AD03-B32ADA5044AD}" type="parTrans" cxnId="{F4147378-CF69-4DE3-BC2D-DD912FE800F6}">
      <dgm:prSet/>
      <dgm:spPr/>
      <dgm:t>
        <a:bodyPr/>
        <a:lstStyle/>
        <a:p>
          <a:endParaRPr lang="es-ES"/>
        </a:p>
      </dgm:t>
    </dgm:pt>
    <dgm:pt modelId="{C49AEB5D-3E5A-45A2-8DB9-E398703147DA}" type="sibTrans" cxnId="{F4147378-CF69-4DE3-BC2D-DD912FE800F6}">
      <dgm:prSet/>
      <dgm:spPr/>
      <dgm:t>
        <a:bodyPr/>
        <a:lstStyle/>
        <a:p>
          <a:endParaRPr lang="es-ES"/>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15335" custLinFactNeighborY="-889"/>
      <dgm:spPr>
        <a:prstGeom prst="flowChartDisplay">
          <a:avLst/>
        </a:prstGeom>
        <a:blipFill rotWithShape="0">
          <a:blip xmlns:r="http://schemas.openxmlformats.org/officeDocument/2006/relationships" r:embed="rId1"/>
          <a:stretch>
            <a:fillRect/>
          </a:stretch>
        </a:blipFill>
        <a:ln>
          <a:solidFill>
            <a:schemeClr val="accent3">
              <a:lumMod val="75000"/>
              <a:alpha val="63000"/>
            </a:schemeClr>
          </a:solidFill>
        </a:ln>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BD8AA21B-01B2-4C1B-AD8E-1A301EDF6D3A}" type="pres">
      <dgm:prSet presAssocID="{38857B2F-1313-487B-A81F-DD87E8B3DFD7}" presName="aNode" presStyleLbl="fgAcc1" presStyleIdx="0" presStyleCnt="3" custScaleX="155789" custScaleY="233543" custLinFactY="-7076" custLinFactNeighborX="16966" custLinFactNeighborY="-100000">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 modelId="{2F10FB6D-DD6D-446B-9ADF-B422517CD000}" type="pres">
      <dgm:prSet presAssocID="{1651C97B-DC67-4F70-9D6B-08C5FDD61210}" presName="aNode" presStyleLbl="fgAcc1" presStyleIdx="1" presStyleCnt="3" custScaleX="155310" custScaleY="139406" custLinFactNeighborX="17206" custLinFactNeighborY="-33465">
        <dgm:presLayoutVars>
          <dgm:bulletEnabled val="1"/>
        </dgm:presLayoutVars>
      </dgm:prSet>
      <dgm:spPr/>
      <dgm:t>
        <a:bodyPr/>
        <a:lstStyle/>
        <a:p>
          <a:endParaRPr lang="es-ES"/>
        </a:p>
      </dgm:t>
    </dgm:pt>
    <dgm:pt modelId="{062A1454-C063-4EFF-B5B3-A3E9B210F96C}" type="pres">
      <dgm:prSet presAssocID="{1651C97B-DC67-4F70-9D6B-08C5FDD61210}" presName="aSpace" presStyleCnt="0"/>
      <dgm:spPr/>
      <dgm:t>
        <a:bodyPr/>
        <a:lstStyle/>
        <a:p>
          <a:endParaRPr lang="es-ES"/>
        </a:p>
      </dgm:t>
    </dgm:pt>
    <dgm:pt modelId="{4F823D73-6B9E-4870-BC93-2D749DAE3F27}" type="pres">
      <dgm:prSet presAssocID="{BBB34E1A-9761-426E-8AE5-38F499DCE0F1}" presName="aNode" presStyleLbl="fgAcc1" presStyleIdx="2" presStyleCnt="3" custScaleX="156007" custScaleY="179613" custLinFactY="8890" custLinFactNeighborX="19208" custLinFactNeighborY="100000">
        <dgm:presLayoutVars>
          <dgm:bulletEnabled val="1"/>
        </dgm:presLayoutVars>
      </dgm:prSet>
      <dgm:spPr/>
      <dgm:t>
        <a:bodyPr/>
        <a:lstStyle/>
        <a:p>
          <a:endParaRPr lang="es-ES"/>
        </a:p>
      </dgm:t>
    </dgm:pt>
    <dgm:pt modelId="{8FA7ED9E-1D5A-464E-A24A-A38A3C1D1DD6}" type="pres">
      <dgm:prSet presAssocID="{BBB34E1A-9761-426E-8AE5-38F499DCE0F1}" presName="aSpace" presStyleCnt="0"/>
      <dgm:spPr/>
      <dgm:t>
        <a:bodyPr/>
        <a:lstStyle/>
        <a:p>
          <a:endParaRPr lang="es-ES"/>
        </a:p>
      </dgm:t>
    </dgm:pt>
  </dgm:ptLst>
  <dgm:cxnLst>
    <dgm:cxn modelId="{637AB44C-6FEF-45D4-B80D-BD7E4CEA6577}" type="presOf" srcId="{87078C2A-0B67-4403-9AE2-10572A3C5ED4}" destId="{056903F3-72E9-4EEB-9B1C-5ED2D28866F8}" srcOrd="0" destOrd="0" presId="urn:microsoft.com/office/officeart/2005/8/layout/pyramid2"/>
    <dgm:cxn modelId="{E26CC55C-77E1-46F6-99A5-044D7EF36384}" type="presOf" srcId="{38857B2F-1313-487B-A81F-DD87E8B3DFD7}" destId="{BD8AA21B-01B2-4C1B-AD8E-1A301EDF6D3A}" srcOrd="0" destOrd="0" presId="urn:microsoft.com/office/officeart/2005/8/layout/pyramid2"/>
    <dgm:cxn modelId="{9F855D56-F81F-4FC3-BF4B-27B4E0C2C831}" srcId="{87078C2A-0B67-4403-9AE2-10572A3C5ED4}" destId="{1651C97B-DC67-4F70-9D6B-08C5FDD61210}" srcOrd="1" destOrd="0" parTransId="{E123529D-3F9A-44B0-B985-1E1E5C54DF1C}" sibTransId="{1D9EE159-5155-4489-8248-9894E39535C8}"/>
    <dgm:cxn modelId="{FB746343-CFDF-4171-96F0-A3FDDB71C1C1}" type="presOf" srcId="{1651C97B-DC67-4F70-9D6B-08C5FDD61210}" destId="{2F10FB6D-DD6D-446B-9ADF-B422517CD000}" srcOrd="0" destOrd="0" presId="urn:microsoft.com/office/officeart/2005/8/layout/pyramid2"/>
    <dgm:cxn modelId="{859D977F-133B-4284-A76D-F1DD79DAD942}" srcId="{87078C2A-0B67-4403-9AE2-10572A3C5ED4}" destId="{38857B2F-1313-487B-A81F-DD87E8B3DFD7}" srcOrd="0" destOrd="0" parTransId="{5474801D-8008-495B-8D63-DC6A6FA6EF54}" sibTransId="{F9C960E1-3DC8-4B97-8F01-80F7DEE55C5E}"/>
    <dgm:cxn modelId="{7584E922-98E0-4C1D-874F-1EBF8CF4A291}" type="presOf" srcId="{BBB34E1A-9761-426E-8AE5-38F499DCE0F1}" destId="{4F823D73-6B9E-4870-BC93-2D749DAE3F27}" srcOrd="0" destOrd="0" presId="urn:microsoft.com/office/officeart/2005/8/layout/pyramid2"/>
    <dgm:cxn modelId="{F4147378-CF69-4DE3-BC2D-DD912FE800F6}" srcId="{87078C2A-0B67-4403-9AE2-10572A3C5ED4}" destId="{BBB34E1A-9761-426E-8AE5-38F499DCE0F1}" srcOrd="2" destOrd="0" parTransId="{7200A5A9-7277-4F98-AD03-B32ADA5044AD}" sibTransId="{C49AEB5D-3E5A-45A2-8DB9-E398703147DA}"/>
    <dgm:cxn modelId="{9E3E9A0F-748F-4730-B309-260DC4A44BF3}" type="presParOf" srcId="{056903F3-72E9-4EEB-9B1C-5ED2D28866F8}" destId="{9388A355-4943-4257-A57C-28B370B4D730}" srcOrd="0" destOrd="0" presId="urn:microsoft.com/office/officeart/2005/8/layout/pyramid2"/>
    <dgm:cxn modelId="{8A85B510-453E-4554-AEEC-5A50DB64242B}" type="presParOf" srcId="{056903F3-72E9-4EEB-9B1C-5ED2D28866F8}" destId="{9CEEB58F-9C92-47B5-8FA7-BD41B04D8461}" srcOrd="1" destOrd="0" presId="urn:microsoft.com/office/officeart/2005/8/layout/pyramid2"/>
    <dgm:cxn modelId="{A906AEC9-958B-4EA8-B537-18F8A80BF3C2}" type="presParOf" srcId="{9CEEB58F-9C92-47B5-8FA7-BD41B04D8461}" destId="{BD8AA21B-01B2-4C1B-AD8E-1A301EDF6D3A}" srcOrd="0" destOrd="0" presId="urn:microsoft.com/office/officeart/2005/8/layout/pyramid2"/>
    <dgm:cxn modelId="{520365D6-ACC3-4962-B71F-9429FEA22045}" type="presParOf" srcId="{9CEEB58F-9C92-47B5-8FA7-BD41B04D8461}" destId="{81B566BF-9680-4643-828B-BDA8DFFE81B5}" srcOrd="1" destOrd="0" presId="urn:microsoft.com/office/officeart/2005/8/layout/pyramid2"/>
    <dgm:cxn modelId="{97CC2942-A9DC-453B-9B72-6B27A3559A77}" type="presParOf" srcId="{9CEEB58F-9C92-47B5-8FA7-BD41B04D8461}" destId="{2F10FB6D-DD6D-446B-9ADF-B422517CD000}" srcOrd="2" destOrd="0" presId="urn:microsoft.com/office/officeart/2005/8/layout/pyramid2"/>
    <dgm:cxn modelId="{7376ECB9-7DA8-4DA8-8923-F7A1A0C61252}" type="presParOf" srcId="{9CEEB58F-9C92-47B5-8FA7-BD41B04D8461}" destId="{062A1454-C063-4EFF-B5B3-A3E9B210F96C}" srcOrd="3" destOrd="0" presId="urn:microsoft.com/office/officeart/2005/8/layout/pyramid2"/>
    <dgm:cxn modelId="{51E80030-243A-45E3-8AF1-67F11CC54E69}" type="presParOf" srcId="{9CEEB58F-9C92-47B5-8FA7-BD41B04D8461}" destId="{4F823D73-6B9E-4870-BC93-2D749DAE3F27}" srcOrd="4" destOrd="0" presId="urn:microsoft.com/office/officeart/2005/8/layout/pyramid2"/>
    <dgm:cxn modelId="{1E3DE7F6-0C4D-4299-8EB1-80ABA7449A0A}" type="presParOf" srcId="{9CEEB58F-9C92-47B5-8FA7-BD41B04D8461}" destId="{8FA7ED9E-1D5A-464E-A24A-A38A3C1D1DD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12330E-ADA0-4BDA-A279-837525E06D3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s-MX"/>
        </a:p>
      </dgm:t>
    </dgm:pt>
    <dgm:pt modelId="{E53233A4-1ABD-4983-8E44-B75AF04BF0FD}">
      <dgm:prSet/>
      <dgm:spPr>
        <a:blipFill rotWithShape="0">
          <a:blip xmlns:r="http://schemas.openxmlformats.org/officeDocument/2006/relationships" r:embed="rId1"/>
          <a:stretch>
            <a:fillRect/>
          </a:stretch>
        </a:blipFill>
      </dgm:spPr>
      <dgm:t>
        <a:bodyPr/>
        <a:lstStyle/>
        <a:p>
          <a:pPr rtl="0"/>
          <a:r>
            <a:rPr lang="es-CL" b="1" dirty="0" smtClean="0"/>
            <a:t>2012</a:t>
          </a:r>
          <a:endParaRPr lang="es-CL" b="1" dirty="0"/>
        </a:p>
      </dgm:t>
    </dgm:pt>
    <dgm:pt modelId="{9C8AA63D-41CD-4BD4-B71C-536127D93933}" type="parTrans" cxnId="{E0C3A363-69C2-4A12-95BE-6100DD0B1A02}">
      <dgm:prSet/>
      <dgm:spPr/>
      <dgm:t>
        <a:bodyPr/>
        <a:lstStyle/>
        <a:p>
          <a:endParaRPr lang="es-MX"/>
        </a:p>
      </dgm:t>
    </dgm:pt>
    <dgm:pt modelId="{B97F7F01-FB3B-4FE7-8BCE-E76EA97B6BA4}" type="sibTrans" cxnId="{E0C3A363-69C2-4A12-95BE-6100DD0B1A02}">
      <dgm:prSet/>
      <dgm:spPr/>
      <dgm:t>
        <a:bodyPr/>
        <a:lstStyle/>
        <a:p>
          <a:endParaRPr lang="es-MX"/>
        </a:p>
      </dgm:t>
    </dgm:pt>
    <dgm:pt modelId="{AB5028F8-8C36-4950-A6C5-C0396A45AD8A}">
      <dgm:prSet custT="1">
        <dgm:style>
          <a:lnRef idx="1">
            <a:schemeClr val="dk1"/>
          </a:lnRef>
          <a:fillRef idx="2">
            <a:schemeClr val="dk1"/>
          </a:fillRef>
          <a:effectRef idx="1">
            <a:schemeClr val="dk1"/>
          </a:effectRef>
          <a:fontRef idx="minor">
            <a:schemeClr val="dk1"/>
          </a:fontRef>
        </dgm:style>
      </dgm:prSet>
      <dgm:spPr/>
      <dgm:t>
        <a:bodyPr anchor="t"/>
        <a:lstStyle/>
        <a:p>
          <a:pPr algn="just" rtl="0"/>
          <a:r>
            <a:rPr lang="es-CL" sz="2400" b="1" dirty="0" smtClean="0"/>
            <a:t>Septiembre 2012:  </a:t>
          </a:r>
          <a:r>
            <a:rPr lang="es-CL" sz="2400" dirty="0" smtClean="0"/>
            <a:t>Presentación de la Propuesta de  Convenio de Desempeño Estandarizado a Subsecretario. </a:t>
          </a:r>
          <a:endParaRPr lang="es-MX" sz="2400" dirty="0"/>
        </a:p>
      </dgm:t>
    </dgm:pt>
    <dgm:pt modelId="{3ED7FE39-18AB-4DD0-B58F-FF9A8641A0C0}" type="parTrans" cxnId="{BAF4F465-88BE-42AC-B578-A6EDEBAE6D93}">
      <dgm:prSet/>
      <dgm:spPr/>
      <dgm:t>
        <a:bodyPr/>
        <a:lstStyle/>
        <a:p>
          <a:endParaRPr lang="es-MX"/>
        </a:p>
      </dgm:t>
    </dgm:pt>
    <dgm:pt modelId="{8939BF9D-466B-460E-86D6-4A1B5E40988E}" type="sibTrans" cxnId="{BAF4F465-88BE-42AC-B578-A6EDEBAE6D93}">
      <dgm:prSet/>
      <dgm:spPr/>
      <dgm:t>
        <a:bodyPr/>
        <a:lstStyle/>
        <a:p>
          <a:endParaRPr lang="es-MX"/>
        </a:p>
      </dgm:t>
    </dgm:pt>
    <dgm:pt modelId="{963EDC02-F7E0-4449-91BA-3E9017521C18}">
      <dgm:prSet/>
      <dgm:spPr>
        <a:blipFill rotWithShape="0">
          <a:blip xmlns:r="http://schemas.openxmlformats.org/officeDocument/2006/relationships" r:embed="rId1"/>
          <a:stretch>
            <a:fillRect/>
          </a:stretch>
        </a:blipFill>
      </dgm:spPr>
      <dgm:t>
        <a:bodyPr/>
        <a:lstStyle/>
        <a:p>
          <a:pPr rtl="0"/>
          <a:r>
            <a:rPr lang="es-CL" b="1" dirty="0" smtClean="0"/>
            <a:t>2012</a:t>
          </a:r>
          <a:endParaRPr lang="es-CL" b="1" dirty="0"/>
        </a:p>
      </dgm:t>
    </dgm:pt>
    <dgm:pt modelId="{50212700-4FE9-4FC4-A1E9-E2FB9DC51B57}" type="parTrans" cxnId="{1CBD7E21-B527-448F-A349-B4849A03D765}">
      <dgm:prSet/>
      <dgm:spPr/>
      <dgm:t>
        <a:bodyPr/>
        <a:lstStyle/>
        <a:p>
          <a:endParaRPr lang="es-MX"/>
        </a:p>
      </dgm:t>
    </dgm:pt>
    <dgm:pt modelId="{FD5EB4A9-3594-46F8-A953-ABA436183DC9}" type="sibTrans" cxnId="{1CBD7E21-B527-448F-A349-B4849A03D765}">
      <dgm:prSet/>
      <dgm:spPr/>
      <dgm:t>
        <a:bodyPr/>
        <a:lstStyle/>
        <a:p>
          <a:endParaRPr lang="es-MX"/>
        </a:p>
      </dgm:t>
    </dgm:pt>
    <dgm:pt modelId="{FDD1F403-77CE-47CF-B57E-3B7F17F205E7}">
      <dgm:prSet custT="1">
        <dgm:style>
          <a:lnRef idx="1">
            <a:schemeClr val="dk1"/>
          </a:lnRef>
          <a:fillRef idx="2">
            <a:schemeClr val="dk1"/>
          </a:fillRef>
          <a:effectRef idx="1">
            <a:schemeClr val="dk1"/>
          </a:effectRef>
          <a:fontRef idx="minor">
            <a:schemeClr val="dk1"/>
          </a:fontRef>
        </dgm:style>
      </dgm:prSet>
      <dgm:spPr/>
      <dgm:t>
        <a:bodyPr/>
        <a:lstStyle/>
        <a:p>
          <a:pPr algn="just" rtl="0"/>
          <a:r>
            <a:rPr lang="es-CL" sz="2400" b="1" dirty="0" smtClean="0"/>
            <a:t>Marzo 2012:  </a:t>
          </a:r>
          <a:r>
            <a:rPr lang="es-CL" sz="2400" b="0" dirty="0" smtClean="0"/>
            <a:t>inicio del trabajo de la Comisión. Reuniones mensuales.</a:t>
          </a:r>
          <a:endParaRPr lang="es-MX" sz="2000" dirty="0"/>
        </a:p>
      </dgm:t>
    </dgm:pt>
    <dgm:pt modelId="{2F89E529-C5D9-4F83-97D7-5136AA7A69A9}" type="parTrans" cxnId="{1FB88971-7E47-4614-805D-23624C57D02A}">
      <dgm:prSet/>
      <dgm:spPr/>
      <dgm:t>
        <a:bodyPr/>
        <a:lstStyle/>
        <a:p>
          <a:endParaRPr lang="es-MX"/>
        </a:p>
      </dgm:t>
    </dgm:pt>
    <dgm:pt modelId="{DA44113B-AD41-45AC-A922-8B6E80BEC988}" type="sibTrans" cxnId="{1FB88971-7E47-4614-805D-23624C57D02A}">
      <dgm:prSet/>
      <dgm:spPr/>
      <dgm:t>
        <a:bodyPr/>
        <a:lstStyle/>
        <a:p>
          <a:endParaRPr lang="es-MX"/>
        </a:p>
      </dgm:t>
    </dgm:pt>
    <dgm:pt modelId="{C4E93978-CA1D-4E61-81D4-5DA964946A2C}">
      <dgm:prSet/>
      <dgm:spPr>
        <a:blipFill rotWithShape="0">
          <a:blip xmlns:r="http://schemas.openxmlformats.org/officeDocument/2006/relationships" r:embed="rId1"/>
          <a:stretch>
            <a:fillRect/>
          </a:stretch>
        </a:blipFill>
      </dgm:spPr>
      <dgm:t>
        <a:bodyPr/>
        <a:lstStyle/>
        <a:p>
          <a:pPr rtl="0"/>
          <a:r>
            <a:rPr lang="es-CL" b="1" dirty="0" smtClean="0"/>
            <a:t>2012</a:t>
          </a:r>
          <a:endParaRPr lang="es-CL" b="1" dirty="0"/>
        </a:p>
      </dgm:t>
    </dgm:pt>
    <dgm:pt modelId="{1E5DCE33-3FF7-47CF-A461-78BB6677BA43}" type="sibTrans" cxnId="{EA2DDE97-C0A3-49FD-8324-4BE27A8E478B}">
      <dgm:prSet/>
      <dgm:spPr/>
      <dgm:t>
        <a:bodyPr/>
        <a:lstStyle/>
        <a:p>
          <a:endParaRPr lang="es-MX"/>
        </a:p>
      </dgm:t>
    </dgm:pt>
    <dgm:pt modelId="{9E10D2E9-4962-41BD-B291-39012AA65C5E}" type="parTrans" cxnId="{EA2DDE97-C0A3-49FD-8324-4BE27A8E478B}">
      <dgm:prSet/>
      <dgm:spPr/>
      <dgm:t>
        <a:bodyPr/>
        <a:lstStyle/>
        <a:p>
          <a:endParaRPr lang="es-MX"/>
        </a:p>
      </dgm:t>
    </dgm:pt>
    <dgm:pt modelId="{B65B5966-4DD0-4D48-A062-E1B12DC1325D}">
      <dgm:prSet custT="1">
        <dgm:style>
          <a:lnRef idx="1">
            <a:schemeClr val="dk1"/>
          </a:lnRef>
          <a:fillRef idx="2">
            <a:schemeClr val="dk1"/>
          </a:fillRef>
          <a:effectRef idx="1">
            <a:schemeClr val="dk1"/>
          </a:effectRef>
          <a:fontRef idx="minor">
            <a:schemeClr val="dk1"/>
          </a:fontRef>
        </dgm:style>
      </dgm:prSet>
      <dgm:spPr/>
      <dgm:t>
        <a:bodyPr/>
        <a:lstStyle/>
        <a:p>
          <a:r>
            <a:rPr lang="es-CL" sz="2400" b="1" dirty="0" smtClean="0"/>
            <a:t>Diciembre 2012: </a:t>
          </a:r>
          <a:r>
            <a:rPr lang="es-CL" sz="2500" dirty="0" smtClean="0"/>
            <a:t>Presentación de la Propuesta de  Convenio de Desempeño Estandarizado a  la Dirección Nacional del Servicio Civil.</a:t>
          </a:r>
          <a:endParaRPr lang="es-CL" sz="2500" dirty="0"/>
        </a:p>
      </dgm:t>
    </dgm:pt>
    <dgm:pt modelId="{7D22AAA4-9D42-47BA-8C90-6DA443B8E47E}" type="parTrans" cxnId="{7B65E625-7FEF-4DB4-B7C8-74EF4F63F6B6}">
      <dgm:prSet/>
      <dgm:spPr/>
      <dgm:t>
        <a:bodyPr/>
        <a:lstStyle/>
        <a:p>
          <a:endParaRPr lang="es-CL"/>
        </a:p>
      </dgm:t>
    </dgm:pt>
    <dgm:pt modelId="{495316D8-197E-4E2B-A083-BF236D544BD4}" type="sibTrans" cxnId="{7B65E625-7FEF-4DB4-B7C8-74EF4F63F6B6}">
      <dgm:prSet/>
      <dgm:spPr/>
      <dgm:t>
        <a:bodyPr/>
        <a:lstStyle/>
        <a:p>
          <a:endParaRPr lang="es-CL"/>
        </a:p>
      </dgm:t>
    </dgm:pt>
    <dgm:pt modelId="{94CB8308-2D96-4E47-986E-C24BCA70DD0F}" type="pres">
      <dgm:prSet presAssocID="{5812330E-ADA0-4BDA-A279-837525E06D35}" presName="linearFlow" presStyleCnt="0">
        <dgm:presLayoutVars>
          <dgm:dir/>
          <dgm:animLvl val="lvl"/>
          <dgm:resizeHandles val="exact"/>
        </dgm:presLayoutVars>
      </dgm:prSet>
      <dgm:spPr/>
      <dgm:t>
        <a:bodyPr/>
        <a:lstStyle/>
        <a:p>
          <a:endParaRPr lang="es-CL"/>
        </a:p>
      </dgm:t>
    </dgm:pt>
    <dgm:pt modelId="{EAAFE64C-E8DE-4F98-AA21-B54043E25D45}" type="pres">
      <dgm:prSet presAssocID="{E53233A4-1ABD-4983-8E44-B75AF04BF0FD}" presName="composite" presStyleCnt="0"/>
      <dgm:spPr/>
      <dgm:t>
        <a:bodyPr/>
        <a:lstStyle/>
        <a:p>
          <a:endParaRPr lang="es-CL"/>
        </a:p>
      </dgm:t>
    </dgm:pt>
    <dgm:pt modelId="{C8F87C62-69B3-4065-8774-58FD9CCAFE6E}" type="pres">
      <dgm:prSet presAssocID="{E53233A4-1ABD-4983-8E44-B75AF04BF0FD}" presName="parentText" presStyleLbl="alignNode1" presStyleIdx="0" presStyleCnt="3" custLinFactNeighborX="0" custLinFactNeighborY="-630">
        <dgm:presLayoutVars>
          <dgm:chMax val="1"/>
          <dgm:bulletEnabled val="1"/>
        </dgm:presLayoutVars>
      </dgm:prSet>
      <dgm:spPr/>
      <dgm:t>
        <a:bodyPr/>
        <a:lstStyle/>
        <a:p>
          <a:endParaRPr lang="es-CL"/>
        </a:p>
      </dgm:t>
    </dgm:pt>
    <dgm:pt modelId="{42310C9A-1D2E-4848-B3C7-8C173A99B0EC}" type="pres">
      <dgm:prSet presAssocID="{E53233A4-1ABD-4983-8E44-B75AF04BF0FD}" presName="descendantText" presStyleLbl="alignAcc1" presStyleIdx="0" presStyleCnt="3" custLinFactNeighborX="0" custLinFactNeighborY="-553">
        <dgm:presLayoutVars>
          <dgm:bulletEnabled val="1"/>
        </dgm:presLayoutVars>
      </dgm:prSet>
      <dgm:spPr/>
      <dgm:t>
        <a:bodyPr/>
        <a:lstStyle/>
        <a:p>
          <a:endParaRPr lang="es-CL"/>
        </a:p>
      </dgm:t>
    </dgm:pt>
    <dgm:pt modelId="{6E1AFA9B-DF23-4918-92E2-5263B7CEE7D1}" type="pres">
      <dgm:prSet presAssocID="{B97F7F01-FB3B-4FE7-8BCE-E76EA97B6BA4}" presName="sp" presStyleCnt="0"/>
      <dgm:spPr/>
      <dgm:t>
        <a:bodyPr/>
        <a:lstStyle/>
        <a:p>
          <a:endParaRPr lang="es-CL"/>
        </a:p>
      </dgm:t>
    </dgm:pt>
    <dgm:pt modelId="{ADBFA2F8-0247-4512-91D0-57803A3F71E4}" type="pres">
      <dgm:prSet presAssocID="{C4E93978-CA1D-4E61-81D4-5DA964946A2C}" presName="composite" presStyleCnt="0"/>
      <dgm:spPr/>
      <dgm:t>
        <a:bodyPr/>
        <a:lstStyle/>
        <a:p>
          <a:endParaRPr lang="es-CL"/>
        </a:p>
      </dgm:t>
    </dgm:pt>
    <dgm:pt modelId="{5686FEAA-23DA-4539-853C-1BFB5CD618DE}" type="pres">
      <dgm:prSet presAssocID="{C4E93978-CA1D-4E61-81D4-5DA964946A2C}" presName="parentText" presStyleLbl="alignNode1" presStyleIdx="1" presStyleCnt="3">
        <dgm:presLayoutVars>
          <dgm:chMax val="1"/>
          <dgm:bulletEnabled val="1"/>
        </dgm:presLayoutVars>
      </dgm:prSet>
      <dgm:spPr/>
      <dgm:t>
        <a:bodyPr/>
        <a:lstStyle/>
        <a:p>
          <a:endParaRPr lang="es-CL"/>
        </a:p>
      </dgm:t>
    </dgm:pt>
    <dgm:pt modelId="{3CAAAFB2-EEDF-406B-BA1D-DA71D98433B2}" type="pres">
      <dgm:prSet presAssocID="{C4E93978-CA1D-4E61-81D4-5DA964946A2C}" presName="descendantText" presStyleLbl="alignAcc1" presStyleIdx="1" presStyleCnt="3">
        <dgm:presLayoutVars>
          <dgm:bulletEnabled val="1"/>
        </dgm:presLayoutVars>
      </dgm:prSet>
      <dgm:spPr/>
      <dgm:t>
        <a:bodyPr/>
        <a:lstStyle/>
        <a:p>
          <a:endParaRPr lang="es-MX"/>
        </a:p>
      </dgm:t>
    </dgm:pt>
    <dgm:pt modelId="{1847E37A-D722-4087-8B0C-2C0CC8942F24}" type="pres">
      <dgm:prSet presAssocID="{1E5DCE33-3FF7-47CF-A461-78BB6677BA43}" presName="sp" presStyleCnt="0"/>
      <dgm:spPr/>
      <dgm:t>
        <a:bodyPr/>
        <a:lstStyle/>
        <a:p>
          <a:endParaRPr lang="es-CL"/>
        </a:p>
      </dgm:t>
    </dgm:pt>
    <dgm:pt modelId="{C6B6B682-EB4D-403D-B254-893FFB854152}" type="pres">
      <dgm:prSet presAssocID="{963EDC02-F7E0-4449-91BA-3E9017521C18}" presName="composite" presStyleCnt="0"/>
      <dgm:spPr/>
      <dgm:t>
        <a:bodyPr/>
        <a:lstStyle/>
        <a:p>
          <a:endParaRPr lang="es-CL"/>
        </a:p>
      </dgm:t>
    </dgm:pt>
    <dgm:pt modelId="{5EFE0C5C-B24B-42FD-A37D-767F89D98FB5}" type="pres">
      <dgm:prSet presAssocID="{963EDC02-F7E0-4449-91BA-3E9017521C18}" presName="parentText" presStyleLbl="alignNode1" presStyleIdx="2" presStyleCnt="3">
        <dgm:presLayoutVars>
          <dgm:chMax val="1"/>
          <dgm:bulletEnabled val="1"/>
        </dgm:presLayoutVars>
      </dgm:prSet>
      <dgm:spPr/>
      <dgm:t>
        <a:bodyPr/>
        <a:lstStyle/>
        <a:p>
          <a:endParaRPr lang="es-CL"/>
        </a:p>
      </dgm:t>
    </dgm:pt>
    <dgm:pt modelId="{4443853C-8DCD-4C84-BBE5-ACE243C414E9}" type="pres">
      <dgm:prSet presAssocID="{963EDC02-F7E0-4449-91BA-3E9017521C18}" presName="descendantText" presStyleLbl="alignAcc1" presStyleIdx="2" presStyleCnt="3">
        <dgm:presLayoutVars>
          <dgm:bulletEnabled val="1"/>
        </dgm:presLayoutVars>
      </dgm:prSet>
      <dgm:spPr/>
      <dgm:t>
        <a:bodyPr/>
        <a:lstStyle/>
        <a:p>
          <a:endParaRPr lang="es-CL"/>
        </a:p>
      </dgm:t>
    </dgm:pt>
  </dgm:ptLst>
  <dgm:cxnLst>
    <dgm:cxn modelId="{3EDB7217-16B3-4DD9-9881-6BB95F488755}" type="presOf" srcId="{B65B5966-4DD0-4D48-A062-E1B12DC1325D}" destId="{4443853C-8DCD-4C84-BBE5-ACE243C414E9}" srcOrd="0" destOrd="0" presId="urn:microsoft.com/office/officeart/2005/8/layout/chevron2"/>
    <dgm:cxn modelId="{BAF4F465-88BE-42AC-B578-A6EDEBAE6D93}" srcId="{C4E93978-CA1D-4E61-81D4-5DA964946A2C}" destId="{AB5028F8-8C36-4950-A6C5-C0396A45AD8A}" srcOrd="0" destOrd="0" parTransId="{3ED7FE39-18AB-4DD0-B58F-FF9A8641A0C0}" sibTransId="{8939BF9D-466B-460E-86D6-4A1B5E40988E}"/>
    <dgm:cxn modelId="{0F9CB44D-2029-49CE-B24C-886EFF16D8BD}" type="presOf" srcId="{5812330E-ADA0-4BDA-A279-837525E06D35}" destId="{94CB8308-2D96-4E47-986E-C24BCA70DD0F}" srcOrd="0" destOrd="0" presId="urn:microsoft.com/office/officeart/2005/8/layout/chevron2"/>
    <dgm:cxn modelId="{E0C3A363-69C2-4A12-95BE-6100DD0B1A02}" srcId="{5812330E-ADA0-4BDA-A279-837525E06D35}" destId="{E53233A4-1ABD-4983-8E44-B75AF04BF0FD}" srcOrd="0" destOrd="0" parTransId="{9C8AA63D-41CD-4BD4-B71C-536127D93933}" sibTransId="{B97F7F01-FB3B-4FE7-8BCE-E76EA97B6BA4}"/>
    <dgm:cxn modelId="{1CBD7E21-B527-448F-A349-B4849A03D765}" srcId="{5812330E-ADA0-4BDA-A279-837525E06D35}" destId="{963EDC02-F7E0-4449-91BA-3E9017521C18}" srcOrd="2" destOrd="0" parTransId="{50212700-4FE9-4FC4-A1E9-E2FB9DC51B57}" sibTransId="{FD5EB4A9-3594-46F8-A953-ABA436183DC9}"/>
    <dgm:cxn modelId="{41DB9A8D-E157-4B9C-BA70-FB31DD8CF8DA}" type="presOf" srcId="{963EDC02-F7E0-4449-91BA-3E9017521C18}" destId="{5EFE0C5C-B24B-42FD-A37D-767F89D98FB5}" srcOrd="0" destOrd="0" presId="urn:microsoft.com/office/officeart/2005/8/layout/chevron2"/>
    <dgm:cxn modelId="{54E66C4B-35C5-4778-B874-86E9A838DECE}" type="presOf" srcId="{FDD1F403-77CE-47CF-B57E-3B7F17F205E7}" destId="{42310C9A-1D2E-4848-B3C7-8C173A99B0EC}" srcOrd="0" destOrd="0" presId="urn:microsoft.com/office/officeart/2005/8/layout/chevron2"/>
    <dgm:cxn modelId="{B65B09E6-1DBE-4DDB-905C-4D322996D7D0}" type="presOf" srcId="{E53233A4-1ABD-4983-8E44-B75AF04BF0FD}" destId="{C8F87C62-69B3-4065-8774-58FD9CCAFE6E}" srcOrd="0" destOrd="0" presId="urn:microsoft.com/office/officeart/2005/8/layout/chevron2"/>
    <dgm:cxn modelId="{1FB88971-7E47-4614-805D-23624C57D02A}" srcId="{E53233A4-1ABD-4983-8E44-B75AF04BF0FD}" destId="{FDD1F403-77CE-47CF-B57E-3B7F17F205E7}" srcOrd="0" destOrd="0" parTransId="{2F89E529-C5D9-4F83-97D7-5136AA7A69A9}" sibTransId="{DA44113B-AD41-45AC-A922-8B6E80BEC988}"/>
    <dgm:cxn modelId="{7B65E625-7FEF-4DB4-B7C8-74EF4F63F6B6}" srcId="{963EDC02-F7E0-4449-91BA-3E9017521C18}" destId="{B65B5966-4DD0-4D48-A062-E1B12DC1325D}" srcOrd="0" destOrd="0" parTransId="{7D22AAA4-9D42-47BA-8C90-6DA443B8E47E}" sibTransId="{495316D8-197E-4E2B-A083-BF236D544BD4}"/>
    <dgm:cxn modelId="{73EF5A5A-0D4D-4AB7-AAA8-81994632CCEB}" type="presOf" srcId="{AB5028F8-8C36-4950-A6C5-C0396A45AD8A}" destId="{3CAAAFB2-EEDF-406B-BA1D-DA71D98433B2}" srcOrd="0" destOrd="0" presId="urn:microsoft.com/office/officeart/2005/8/layout/chevron2"/>
    <dgm:cxn modelId="{BD907784-B731-41E3-8991-4D7C238705DE}" type="presOf" srcId="{C4E93978-CA1D-4E61-81D4-5DA964946A2C}" destId="{5686FEAA-23DA-4539-853C-1BFB5CD618DE}" srcOrd="0" destOrd="0" presId="urn:microsoft.com/office/officeart/2005/8/layout/chevron2"/>
    <dgm:cxn modelId="{EA2DDE97-C0A3-49FD-8324-4BE27A8E478B}" srcId="{5812330E-ADA0-4BDA-A279-837525E06D35}" destId="{C4E93978-CA1D-4E61-81D4-5DA964946A2C}" srcOrd="1" destOrd="0" parTransId="{9E10D2E9-4962-41BD-B291-39012AA65C5E}" sibTransId="{1E5DCE33-3FF7-47CF-A461-78BB6677BA43}"/>
    <dgm:cxn modelId="{D0691C34-5A6F-494A-8A01-6C5B0A1FF35A}" type="presParOf" srcId="{94CB8308-2D96-4E47-986E-C24BCA70DD0F}" destId="{EAAFE64C-E8DE-4F98-AA21-B54043E25D45}" srcOrd="0" destOrd="0" presId="urn:microsoft.com/office/officeart/2005/8/layout/chevron2"/>
    <dgm:cxn modelId="{153AB10F-6295-4E1B-9F13-77F50AA67618}" type="presParOf" srcId="{EAAFE64C-E8DE-4F98-AA21-B54043E25D45}" destId="{C8F87C62-69B3-4065-8774-58FD9CCAFE6E}" srcOrd="0" destOrd="0" presId="urn:microsoft.com/office/officeart/2005/8/layout/chevron2"/>
    <dgm:cxn modelId="{80210E0D-CC41-4910-A3EB-57BA890886BE}" type="presParOf" srcId="{EAAFE64C-E8DE-4F98-AA21-B54043E25D45}" destId="{42310C9A-1D2E-4848-B3C7-8C173A99B0EC}" srcOrd="1" destOrd="0" presId="urn:microsoft.com/office/officeart/2005/8/layout/chevron2"/>
    <dgm:cxn modelId="{48B017F9-9C8B-4B0E-94DF-D1EA20A7DA85}" type="presParOf" srcId="{94CB8308-2D96-4E47-986E-C24BCA70DD0F}" destId="{6E1AFA9B-DF23-4918-92E2-5263B7CEE7D1}" srcOrd="1" destOrd="0" presId="urn:microsoft.com/office/officeart/2005/8/layout/chevron2"/>
    <dgm:cxn modelId="{FCA077CD-33E6-4755-83DC-A97F0373C30E}" type="presParOf" srcId="{94CB8308-2D96-4E47-986E-C24BCA70DD0F}" destId="{ADBFA2F8-0247-4512-91D0-57803A3F71E4}" srcOrd="2" destOrd="0" presId="urn:microsoft.com/office/officeart/2005/8/layout/chevron2"/>
    <dgm:cxn modelId="{EF3A43C8-A28B-4D82-AC19-17B1BFC505C1}" type="presParOf" srcId="{ADBFA2F8-0247-4512-91D0-57803A3F71E4}" destId="{5686FEAA-23DA-4539-853C-1BFB5CD618DE}" srcOrd="0" destOrd="0" presId="urn:microsoft.com/office/officeart/2005/8/layout/chevron2"/>
    <dgm:cxn modelId="{CF26AAC3-E733-4935-8866-0B12909B4AF0}" type="presParOf" srcId="{ADBFA2F8-0247-4512-91D0-57803A3F71E4}" destId="{3CAAAFB2-EEDF-406B-BA1D-DA71D98433B2}" srcOrd="1" destOrd="0" presId="urn:microsoft.com/office/officeart/2005/8/layout/chevron2"/>
    <dgm:cxn modelId="{083FB409-956B-449C-8090-E22CD6DF6EBF}" type="presParOf" srcId="{94CB8308-2D96-4E47-986E-C24BCA70DD0F}" destId="{1847E37A-D722-4087-8B0C-2C0CC8942F24}" srcOrd="3" destOrd="0" presId="urn:microsoft.com/office/officeart/2005/8/layout/chevron2"/>
    <dgm:cxn modelId="{120FD6AE-2A5F-4A92-A562-089369846D72}" type="presParOf" srcId="{94CB8308-2D96-4E47-986E-C24BCA70DD0F}" destId="{C6B6B682-EB4D-403D-B254-893FFB854152}" srcOrd="4" destOrd="0" presId="urn:microsoft.com/office/officeart/2005/8/layout/chevron2"/>
    <dgm:cxn modelId="{55508864-B699-4CFD-9C66-2BC939396E44}" type="presParOf" srcId="{C6B6B682-EB4D-403D-B254-893FFB854152}" destId="{5EFE0C5C-B24B-42FD-A37D-767F89D98FB5}" srcOrd="0" destOrd="0" presId="urn:microsoft.com/office/officeart/2005/8/layout/chevron2"/>
    <dgm:cxn modelId="{F5D4478B-9361-47CD-A06E-E5573EBA4621}" type="presParOf" srcId="{C6B6B682-EB4D-403D-B254-893FFB854152}" destId="{4443853C-8DCD-4C84-BBE5-ACE243C414E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A03707-38F5-4C27-9965-655DB98A2A3C}"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MX"/>
        </a:p>
      </dgm:t>
    </dgm:pt>
    <dgm:pt modelId="{F28B53BE-A665-4109-B811-24C453FE4EB5}">
      <dgm:prSet custT="1"/>
      <dgm:spPr>
        <a:blipFill rotWithShape="0">
          <a:blip xmlns:r="http://schemas.openxmlformats.org/officeDocument/2006/relationships" r:embed="rId1"/>
          <a:stretch>
            <a:fillRect/>
          </a:stretch>
        </a:blipFill>
      </dgm:spPr>
      <dgm:t>
        <a:bodyPr/>
        <a:lstStyle/>
        <a:p>
          <a:pPr rtl="0"/>
          <a:r>
            <a:rPr lang="es-CL" sz="2000" b="1" dirty="0" smtClean="0"/>
            <a:t>Etapa I</a:t>
          </a:r>
          <a:endParaRPr lang="es-MX" sz="2000" dirty="0"/>
        </a:p>
      </dgm:t>
    </dgm:pt>
    <dgm:pt modelId="{BD925C4E-1827-4A9F-BA74-B65D67477114}" type="parTrans" cxnId="{E60F62C4-AC4C-46D0-9626-92E978F4EAFB}">
      <dgm:prSet/>
      <dgm:spPr/>
      <dgm:t>
        <a:bodyPr/>
        <a:lstStyle/>
        <a:p>
          <a:endParaRPr lang="es-MX"/>
        </a:p>
      </dgm:t>
    </dgm:pt>
    <dgm:pt modelId="{9AA46BB7-CC93-4C14-A1E7-166AB07B5748}" type="sibTrans" cxnId="{E60F62C4-AC4C-46D0-9626-92E978F4EAFB}">
      <dgm:prSet/>
      <dgm:spPr/>
      <dgm:t>
        <a:bodyPr/>
        <a:lstStyle/>
        <a:p>
          <a:endParaRPr lang="es-MX"/>
        </a:p>
      </dgm:t>
    </dgm:pt>
    <dgm:pt modelId="{B2F51ED7-39CB-47A8-AEDA-53AEB33A2054}">
      <dgm:prSet custT="1"/>
      <dgm:spPr>
        <a:blipFill rotWithShape="0">
          <a:blip xmlns:r="http://schemas.openxmlformats.org/officeDocument/2006/relationships" r:embed="rId1"/>
          <a:stretch>
            <a:fillRect/>
          </a:stretch>
        </a:blipFill>
      </dgm:spPr>
      <dgm:t>
        <a:bodyPr/>
        <a:lstStyle/>
        <a:p>
          <a:pPr rtl="0"/>
          <a:r>
            <a:rPr lang="es-CL" sz="2000" b="1" dirty="0" smtClean="0"/>
            <a:t>Etapa</a:t>
          </a:r>
          <a:r>
            <a:rPr lang="es-CL" sz="1800" b="1" dirty="0" smtClean="0"/>
            <a:t> II </a:t>
          </a:r>
          <a:endParaRPr lang="es-CL" sz="1800" b="1" dirty="0"/>
        </a:p>
      </dgm:t>
    </dgm:pt>
    <dgm:pt modelId="{E9409F2C-1EF0-411F-A05E-17FB41722DDE}" type="parTrans" cxnId="{B3DD643D-4D0B-47E8-ACE1-12F1F9B66EE5}">
      <dgm:prSet/>
      <dgm:spPr/>
      <dgm:t>
        <a:bodyPr/>
        <a:lstStyle/>
        <a:p>
          <a:endParaRPr lang="es-MX"/>
        </a:p>
      </dgm:t>
    </dgm:pt>
    <dgm:pt modelId="{54ACB6D0-DF03-4994-A9FF-036872696834}" type="sibTrans" cxnId="{B3DD643D-4D0B-47E8-ACE1-12F1F9B66EE5}">
      <dgm:prSet/>
      <dgm:spPr/>
      <dgm:t>
        <a:bodyPr/>
        <a:lstStyle/>
        <a:p>
          <a:endParaRPr lang="es-MX"/>
        </a:p>
      </dgm:t>
    </dgm:pt>
    <dgm:pt modelId="{38F8EFA4-F356-48E9-AFFF-27921F2B9D94}">
      <dgm:prSet custT="1"/>
      <dgm:spPr>
        <a:blipFill rotWithShape="0">
          <a:blip xmlns:r="http://schemas.openxmlformats.org/officeDocument/2006/relationships" r:embed="rId1"/>
          <a:stretch>
            <a:fillRect/>
          </a:stretch>
        </a:blipFill>
      </dgm:spPr>
      <dgm:t>
        <a:bodyPr/>
        <a:lstStyle/>
        <a:p>
          <a:pPr rtl="0"/>
          <a:r>
            <a:rPr lang="es-CL" sz="2000" b="1" dirty="0" smtClean="0"/>
            <a:t>Etapa</a:t>
          </a:r>
          <a:r>
            <a:rPr lang="es-CL" sz="1800" b="1" dirty="0" smtClean="0"/>
            <a:t> III</a:t>
          </a:r>
          <a:endParaRPr lang="es-MX" sz="1800" b="1" dirty="0"/>
        </a:p>
      </dgm:t>
    </dgm:pt>
    <dgm:pt modelId="{433C8B0C-30D8-4A19-9EF0-058FFD15F2F3}" type="parTrans" cxnId="{93CB95A9-D313-4A5D-871B-E9771E7D0E29}">
      <dgm:prSet/>
      <dgm:spPr/>
      <dgm:t>
        <a:bodyPr/>
        <a:lstStyle/>
        <a:p>
          <a:endParaRPr lang="es-MX"/>
        </a:p>
      </dgm:t>
    </dgm:pt>
    <dgm:pt modelId="{BB6DDD49-31DE-48D5-B02B-FBB704A3CE23}" type="sibTrans" cxnId="{93CB95A9-D313-4A5D-871B-E9771E7D0E29}">
      <dgm:prSet/>
      <dgm:spPr/>
      <dgm:t>
        <a:bodyPr/>
        <a:lstStyle/>
        <a:p>
          <a:endParaRPr lang="es-MX"/>
        </a:p>
      </dgm:t>
    </dgm:pt>
    <dgm:pt modelId="{726CE78E-8980-4CB8-9825-CE27B2F17E40}">
      <dgm:prSet custT="1"/>
      <dgm:spPr>
        <a:blipFill rotWithShape="0">
          <a:blip xmlns:r="http://schemas.openxmlformats.org/officeDocument/2006/relationships" r:embed="rId1"/>
          <a:stretch>
            <a:fillRect/>
          </a:stretch>
        </a:blipFill>
      </dgm:spPr>
      <dgm:t>
        <a:bodyPr/>
        <a:lstStyle/>
        <a:p>
          <a:pPr rtl="0"/>
          <a:r>
            <a:rPr lang="es-CL" sz="2000" b="1" dirty="0" smtClean="0"/>
            <a:t>Etapa</a:t>
          </a:r>
          <a:r>
            <a:rPr lang="es-CL" sz="2100" b="1" dirty="0" smtClean="0"/>
            <a:t> IV</a:t>
          </a:r>
          <a:endParaRPr lang="es-CL" sz="2100" b="1" dirty="0"/>
        </a:p>
      </dgm:t>
    </dgm:pt>
    <dgm:pt modelId="{B2BFCE21-2AB3-4CA9-8394-8BA514DE6B78}" type="parTrans" cxnId="{55A126F2-D830-4C9E-9B59-BD2A428E5811}">
      <dgm:prSet/>
      <dgm:spPr/>
      <dgm:t>
        <a:bodyPr/>
        <a:lstStyle/>
        <a:p>
          <a:endParaRPr lang="es-MX"/>
        </a:p>
      </dgm:t>
    </dgm:pt>
    <dgm:pt modelId="{59F607FA-D74E-4B75-9DA0-85F073ECE3B3}" type="sibTrans" cxnId="{55A126F2-D830-4C9E-9B59-BD2A428E5811}">
      <dgm:prSet/>
      <dgm:spPr/>
      <dgm:t>
        <a:bodyPr/>
        <a:lstStyle/>
        <a:p>
          <a:endParaRPr lang="es-MX"/>
        </a:p>
      </dgm:t>
    </dgm:pt>
    <dgm:pt modelId="{828802D0-717B-430B-AEEC-D9B020CE273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s-CL" sz="2400" dirty="0" smtClean="0"/>
            <a:t>Difusión del Convenio de Desempeño estandarizado a los Servicios de Salud, Marzo 2013. </a:t>
          </a:r>
          <a:endParaRPr lang="es-MX" sz="2400" dirty="0"/>
        </a:p>
      </dgm:t>
    </dgm:pt>
    <dgm:pt modelId="{3C103F67-7D5E-4E26-B25B-864C9281CCAA}" type="parTrans" cxnId="{9E643E0E-FB88-465A-A02D-6FB346B652D6}">
      <dgm:prSet/>
      <dgm:spPr/>
      <dgm:t>
        <a:bodyPr/>
        <a:lstStyle/>
        <a:p>
          <a:endParaRPr lang="es-MX"/>
        </a:p>
      </dgm:t>
    </dgm:pt>
    <dgm:pt modelId="{87D93B30-02DB-48D3-BE7D-68D12B4EA921}" type="sibTrans" cxnId="{9E643E0E-FB88-465A-A02D-6FB346B652D6}">
      <dgm:prSet/>
      <dgm:spPr/>
      <dgm:t>
        <a:bodyPr/>
        <a:lstStyle/>
        <a:p>
          <a:endParaRPr lang="es-MX"/>
        </a:p>
      </dgm:t>
    </dgm:pt>
    <dgm:pt modelId="{D21833D8-C90D-48D8-A799-7A896CA05227}">
      <dgm:prSet custT="1">
        <dgm:style>
          <a:lnRef idx="1">
            <a:schemeClr val="accent3"/>
          </a:lnRef>
          <a:fillRef idx="2">
            <a:schemeClr val="accent3"/>
          </a:fillRef>
          <a:effectRef idx="1">
            <a:schemeClr val="accent3"/>
          </a:effectRef>
          <a:fontRef idx="minor">
            <a:schemeClr val="dk1"/>
          </a:fontRef>
        </dgm:style>
      </dgm:prSet>
      <dgm:spPr/>
      <dgm:t>
        <a:bodyPr/>
        <a:lstStyle/>
        <a:p>
          <a:r>
            <a:rPr lang="es-CL" sz="2400" dirty="0" smtClean="0"/>
            <a:t>Capacitación presencial a Directores de EAR y  Referentes ADP de los SS del país, Agosto 2013</a:t>
          </a:r>
          <a:endParaRPr lang="es-MX" sz="3100" dirty="0"/>
        </a:p>
      </dgm:t>
    </dgm:pt>
    <dgm:pt modelId="{E62E58F4-FC3A-449D-8064-F3403B7DDB66}" type="parTrans" cxnId="{1FF430DE-1191-4688-8D50-C46B5145754A}">
      <dgm:prSet/>
      <dgm:spPr/>
      <dgm:t>
        <a:bodyPr/>
        <a:lstStyle/>
        <a:p>
          <a:endParaRPr lang="es-MX"/>
        </a:p>
      </dgm:t>
    </dgm:pt>
    <dgm:pt modelId="{A431B04F-1112-4CFF-9AEB-43C3828A8813}" type="sibTrans" cxnId="{1FF430DE-1191-4688-8D50-C46B5145754A}">
      <dgm:prSet/>
      <dgm:spPr/>
      <dgm:t>
        <a:bodyPr/>
        <a:lstStyle/>
        <a:p>
          <a:endParaRPr lang="es-MX"/>
        </a:p>
      </dgm:t>
    </dgm:pt>
    <dgm:pt modelId="{DFDD567A-81F5-4CFE-802D-C48DE074EE56}">
      <dgm:prSet custT="1">
        <dgm:style>
          <a:lnRef idx="1">
            <a:schemeClr val="accent3"/>
          </a:lnRef>
          <a:fillRef idx="2">
            <a:schemeClr val="accent3"/>
          </a:fillRef>
          <a:effectRef idx="1">
            <a:schemeClr val="accent3"/>
          </a:effectRef>
          <a:fontRef idx="minor">
            <a:schemeClr val="dk1"/>
          </a:fontRef>
        </dgm:style>
      </dgm:prSet>
      <dgm:spPr/>
      <dgm:t>
        <a:bodyPr/>
        <a:lstStyle/>
        <a:p>
          <a:r>
            <a:rPr lang="es-CL" sz="2400" dirty="0" smtClean="0"/>
            <a:t>Evaluación de la etapa de capacitación, Septiembre 2013.</a:t>
          </a:r>
          <a:endParaRPr lang="es-MX" sz="2400" dirty="0"/>
        </a:p>
      </dgm:t>
    </dgm:pt>
    <dgm:pt modelId="{13B4FC7A-40E8-4F0A-A973-038963A5E853}" type="parTrans" cxnId="{C25F79B0-1C39-48E5-B0CE-44C9A3184013}">
      <dgm:prSet/>
      <dgm:spPr/>
      <dgm:t>
        <a:bodyPr/>
        <a:lstStyle/>
        <a:p>
          <a:endParaRPr lang="es-MX"/>
        </a:p>
      </dgm:t>
    </dgm:pt>
    <dgm:pt modelId="{02651374-58B2-4A1D-870D-B9A8ECF713F7}" type="sibTrans" cxnId="{C25F79B0-1C39-48E5-B0CE-44C9A3184013}">
      <dgm:prSet/>
      <dgm:spPr/>
      <dgm:t>
        <a:bodyPr/>
        <a:lstStyle/>
        <a:p>
          <a:endParaRPr lang="es-MX"/>
        </a:p>
      </dgm:t>
    </dgm:pt>
    <dgm:pt modelId="{93B17E6F-0D88-4EFF-8BFD-169E755C6E6A}">
      <dgm:prSet custT="1">
        <dgm:style>
          <a:lnRef idx="1">
            <a:schemeClr val="accent3"/>
          </a:lnRef>
          <a:fillRef idx="2">
            <a:schemeClr val="accent3"/>
          </a:fillRef>
          <a:effectRef idx="1">
            <a:schemeClr val="accent3"/>
          </a:effectRef>
          <a:fontRef idx="minor">
            <a:schemeClr val="dk1"/>
          </a:fontRef>
        </dgm:style>
      </dgm:prSet>
      <dgm:spPr/>
      <dgm:t>
        <a:bodyPr/>
        <a:lstStyle/>
        <a:p>
          <a:r>
            <a:rPr lang="es-CL" sz="2400" dirty="0" smtClean="0"/>
            <a:t>Socializar con los actores del proceso de los SS, las acciones correctivas o buenas prácticas derivadas de la etapa anterior, Diciembre 2013.</a:t>
          </a:r>
          <a:endParaRPr lang="es-MX" sz="2400" dirty="0"/>
        </a:p>
      </dgm:t>
    </dgm:pt>
    <dgm:pt modelId="{F005B87A-EDDE-4C7E-9351-C85045D0ACB9}" type="parTrans" cxnId="{3E49F570-0B27-4A35-B868-F9026684291C}">
      <dgm:prSet/>
      <dgm:spPr/>
      <dgm:t>
        <a:bodyPr/>
        <a:lstStyle/>
        <a:p>
          <a:endParaRPr lang="es-MX"/>
        </a:p>
      </dgm:t>
    </dgm:pt>
    <dgm:pt modelId="{F9A5869A-383F-4C07-B703-0F45F87047EC}" type="sibTrans" cxnId="{3E49F570-0B27-4A35-B868-F9026684291C}">
      <dgm:prSet/>
      <dgm:spPr/>
      <dgm:t>
        <a:bodyPr/>
        <a:lstStyle/>
        <a:p>
          <a:endParaRPr lang="es-MX"/>
        </a:p>
      </dgm:t>
    </dgm:pt>
    <dgm:pt modelId="{953E8C8D-3E5D-42D5-AEF1-70868939EBF0}" type="pres">
      <dgm:prSet presAssocID="{36A03707-38F5-4C27-9965-655DB98A2A3C}" presName="linearFlow" presStyleCnt="0">
        <dgm:presLayoutVars>
          <dgm:dir/>
          <dgm:animLvl val="lvl"/>
          <dgm:resizeHandles val="exact"/>
        </dgm:presLayoutVars>
      </dgm:prSet>
      <dgm:spPr/>
      <dgm:t>
        <a:bodyPr/>
        <a:lstStyle/>
        <a:p>
          <a:endParaRPr lang="es-CL"/>
        </a:p>
      </dgm:t>
    </dgm:pt>
    <dgm:pt modelId="{89A7FBB8-03FB-4877-ADA6-070610D21D30}" type="pres">
      <dgm:prSet presAssocID="{F28B53BE-A665-4109-B811-24C453FE4EB5}" presName="composite" presStyleCnt="0"/>
      <dgm:spPr/>
      <dgm:t>
        <a:bodyPr/>
        <a:lstStyle/>
        <a:p>
          <a:endParaRPr lang="es-CL"/>
        </a:p>
      </dgm:t>
    </dgm:pt>
    <dgm:pt modelId="{DD0D68FB-6776-4E0D-B9AB-DA6D7A937C1A}" type="pres">
      <dgm:prSet presAssocID="{F28B53BE-A665-4109-B811-24C453FE4EB5}" presName="parentText" presStyleLbl="alignNode1" presStyleIdx="0" presStyleCnt="4" custLinFactNeighborY="988">
        <dgm:presLayoutVars>
          <dgm:chMax val="1"/>
          <dgm:bulletEnabled val="1"/>
        </dgm:presLayoutVars>
      </dgm:prSet>
      <dgm:spPr/>
      <dgm:t>
        <a:bodyPr/>
        <a:lstStyle/>
        <a:p>
          <a:endParaRPr lang="es-MX"/>
        </a:p>
      </dgm:t>
    </dgm:pt>
    <dgm:pt modelId="{DB865C87-1680-441C-9F23-378FFE375E31}" type="pres">
      <dgm:prSet presAssocID="{F28B53BE-A665-4109-B811-24C453FE4EB5}" presName="descendantText" presStyleLbl="alignAcc1" presStyleIdx="0" presStyleCnt="4" custScaleY="103865" custLinFactNeighborX="0" custLinFactNeighborY="-499">
        <dgm:presLayoutVars>
          <dgm:bulletEnabled val="1"/>
        </dgm:presLayoutVars>
      </dgm:prSet>
      <dgm:spPr/>
      <dgm:t>
        <a:bodyPr/>
        <a:lstStyle/>
        <a:p>
          <a:endParaRPr lang="es-MX"/>
        </a:p>
      </dgm:t>
    </dgm:pt>
    <dgm:pt modelId="{5312C454-34C7-4515-9A18-2201D9221590}" type="pres">
      <dgm:prSet presAssocID="{9AA46BB7-CC93-4C14-A1E7-166AB07B5748}" presName="sp" presStyleCnt="0"/>
      <dgm:spPr/>
      <dgm:t>
        <a:bodyPr/>
        <a:lstStyle/>
        <a:p>
          <a:endParaRPr lang="es-CL"/>
        </a:p>
      </dgm:t>
    </dgm:pt>
    <dgm:pt modelId="{41090454-3EE0-4A42-83E3-C1A0FB11DAB7}" type="pres">
      <dgm:prSet presAssocID="{B2F51ED7-39CB-47A8-AEDA-53AEB33A2054}" presName="composite" presStyleCnt="0"/>
      <dgm:spPr/>
      <dgm:t>
        <a:bodyPr/>
        <a:lstStyle/>
        <a:p>
          <a:endParaRPr lang="es-CL"/>
        </a:p>
      </dgm:t>
    </dgm:pt>
    <dgm:pt modelId="{372EC2F2-D5C3-4591-8BEA-851A1ABF7ECD}" type="pres">
      <dgm:prSet presAssocID="{B2F51ED7-39CB-47A8-AEDA-53AEB33A2054}" presName="parentText" presStyleLbl="alignNode1" presStyleIdx="1" presStyleCnt="4" custLinFactNeighborX="-23023" custLinFactNeighborY="-1497">
        <dgm:presLayoutVars>
          <dgm:chMax val="1"/>
          <dgm:bulletEnabled val="1"/>
        </dgm:presLayoutVars>
      </dgm:prSet>
      <dgm:spPr/>
      <dgm:t>
        <a:bodyPr/>
        <a:lstStyle/>
        <a:p>
          <a:endParaRPr lang="es-CL"/>
        </a:p>
      </dgm:t>
    </dgm:pt>
    <dgm:pt modelId="{945B53B3-0029-451A-9974-CED721C7D25C}" type="pres">
      <dgm:prSet presAssocID="{B2F51ED7-39CB-47A8-AEDA-53AEB33A2054}" presName="descendantText" presStyleLbl="alignAcc1" presStyleIdx="1" presStyleCnt="4" custScaleY="100378">
        <dgm:presLayoutVars>
          <dgm:bulletEnabled val="1"/>
        </dgm:presLayoutVars>
      </dgm:prSet>
      <dgm:spPr/>
      <dgm:t>
        <a:bodyPr/>
        <a:lstStyle/>
        <a:p>
          <a:endParaRPr lang="es-MX"/>
        </a:p>
      </dgm:t>
    </dgm:pt>
    <dgm:pt modelId="{CB467BAD-5310-444B-A06B-32ED60D5AA5C}" type="pres">
      <dgm:prSet presAssocID="{54ACB6D0-DF03-4994-A9FF-036872696834}" presName="sp" presStyleCnt="0"/>
      <dgm:spPr/>
      <dgm:t>
        <a:bodyPr/>
        <a:lstStyle/>
        <a:p>
          <a:endParaRPr lang="es-CL"/>
        </a:p>
      </dgm:t>
    </dgm:pt>
    <dgm:pt modelId="{10E45DBF-742F-4C7A-B301-B653FDDF3F28}" type="pres">
      <dgm:prSet presAssocID="{38F8EFA4-F356-48E9-AFFF-27921F2B9D94}" presName="composite" presStyleCnt="0"/>
      <dgm:spPr/>
      <dgm:t>
        <a:bodyPr/>
        <a:lstStyle/>
        <a:p>
          <a:endParaRPr lang="es-CL"/>
        </a:p>
      </dgm:t>
    </dgm:pt>
    <dgm:pt modelId="{A241B0B5-6ECE-4CDB-A9A9-93961B144B40}" type="pres">
      <dgm:prSet presAssocID="{38F8EFA4-F356-48E9-AFFF-27921F2B9D94}" presName="parentText" presStyleLbl="alignNode1" presStyleIdx="2" presStyleCnt="4">
        <dgm:presLayoutVars>
          <dgm:chMax val="1"/>
          <dgm:bulletEnabled val="1"/>
        </dgm:presLayoutVars>
      </dgm:prSet>
      <dgm:spPr/>
      <dgm:t>
        <a:bodyPr/>
        <a:lstStyle/>
        <a:p>
          <a:endParaRPr lang="es-MX"/>
        </a:p>
      </dgm:t>
    </dgm:pt>
    <dgm:pt modelId="{9FA378E4-E167-44FD-A46B-609944B73AE4}" type="pres">
      <dgm:prSet presAssocID="{38F8EFA4-F356-48E9-AFFF-27921F2B9D94}" presName="descendantText" presStyleLbl="alignAcc1" presStyleIdx="2" presStyleCnt="4">
        <dgm:presLayoutVars>
          <dgm:bulletEnabled val="1"/>
        </dgm:presLayoutVars>
      </dgm:prSet>
      <dgm:spPr/>
      <dgm:t>
        <a:bodyPr/>
        <a:lstStyle/>
        <a:p>
          <a:endParaRPr lang="es-MX"/>
        </a:p>
      </dgm:t>
    </dgm:pt>
    <dgm:pt modelId="{9E4B7403-8A22-49D8-9341-31123BDEFA0D}" type="pres">
      <dgm:prSet presAssocID="{BB6DDD49-31DE-48D5-B02B-FBB704A3CE23}" presName="sp" presStyleCnt="0"/>
      <dgm:spPr/>
      <dgm:t>
        <a:bodyPr/>
        <a:lstStyle/>
        <a:p>
          <a:endParaRPr lang="es-CL"/>
        </a:p>
      </dgm:t>
    </dgm:pt>
    <dgm:pt modelId="{A1518D64-B736-40EF-AC1C-9D8951322BFC}" type="pres">
      <dgm:prSet presAssocID="{726CE78E-8980-4CB8-9825-CE27B2F17E40}" presName="composite" presStyleCnt="0"/>
      <dgm:spPr/>
      <dgm:t>
        <a:bodyPr/>
        <a:lstStyle/>
        <a:p>
          <a:endParaRPr lang="es-CL"/>
        </a:p>
      </dgm:t>
    </dgm:pt>
    <dgm:pt modelId="{2D7A6013-0DC9-4FB9-A4D4-3921670D4117}" type="pres">
      <dgm:prSet presAssocID="{726CE78E-8980-4CB8-9825-CE27B2F17E40}" presName="parentText" presStyleLbl="alignNode1" presStyleIdx="3" presStyleCnt="4">
        <dgm:presLayoutVars>
          <dgm:chMax val="1"/>
          <dgm:bulletEnabled val="1"/>
        </dgm:presLayoutVars>
      </dgm:prSet>
      <dgm:spPr/>
      <dgm:t>
        <a:bodyPr/>
        <a:lstStyle/>
        <a:p>
          <a:endParaRPr lang="es-CL"/>
        </a:p>
      </dgm:t>
    </dgm:pt>
    <dgm:pt modelId="{F81EA899-9DE2-4BE4-9993-8D568E3D0D29}" type="pres">
      <dgm:prSet presAssocID="{726CE78E-8980-4CB8-9825-CE27B2F17E40}" presName="descendantText" presStyleLbl="alignAcc1" presStyleIdx="3" presStyleCnt="4">
        <dgm:presLayoutVars>
          <dgm:bulletEnabled val="1"/>
        </dgm:presLayoutVars>
      </dgm:prSet>
      <dgm:spPr/>
      <dgm:t>
        <a:bodyPr/>
        <a:lstStyle/>
        <a:p>
          <a:endParaRPr lang="es-MX"/>
        </a:p>
      </dgm:t>
    </dgm:pt>
  </dgm:ptLst>
  <dgm:cxnLst>
    <dgm:cxn modelId="{55A126F2-D830-4C9E-9B59-BD2A428E5811}" srcId="{36A03707-38F5-4C27-9965-655DB98A2A3C}" destId="{726CE78E-8980-4CB8-9825-CE27B2F17E40}" srcOrd="3" destOrd="0" parTransId="{B2BFCE21-2AB3-4CA9-8394-8BA514DE6B78}" sibTransId="{59F607FA-D74E-4B75-9DA0-85F073ECE3B3}"/>
    <dgm:cxn modelId="{B3DD643D-4D0B-47E8-ACE1-12F1F9B66EE5}" srcId="{36A03707-38F5-4C27-9965-655DB98A2A3C}" destId="{B2F51ED7-39CB-47A8-AEDA-53AEB33A2054}" srcOrd="1" destOrd="0" parTransId="{E9409F2C-1EF0-411F-A05E-17FB41722DDE}" sibTransId="{54ACB6D0-DF03-4994-A9FF-036872696834}"/>
    <dgm:cxn modelId="{00AF857F-2E26-4431-AF2E-321B7E63C80A}" type="presOf" srcId="{828802D0-717B-430B-AEEC-D9B020CE2730}" destId="{DB865C87-1680-441C-9F23-378FFE375E31}" srcOrd="0" destOrd="0" presId="urn:microsoft.com/office/officeart/2005/8/layout/chevron2"/>
    <dgm:cxn modelId="{2614B1EE-8BA2-48F3-98EB-007773CDF9C1}" type="presOf" srcId="{726CE78E-8980-4CB8-9825-CE27B2F17E40}" destId="{2D7A6013-0DC9-4FB9-A4D4-3921670D4117}" srcOrd="0" destOrd="0" presId="urn:microsoft.com/office/officeart/2005/8/layout/chevron2"/>
    <dgm:cxn modelId="{C25F79B0-1C39-48E5-B0CE-44C9A3184013}" srcId="{38F8EFA4-F356-48E9-AFFF-27921F2B9D94}" destId="{DFDD567A-81F5-4CFE-802D-C48DE074EE56}" srcOrd="0" destOrd="0" parTransId="{13B4FC7A-40E8-4F0A-A973-038963A5E853}" sibTransId="{02651374-58B2-4A1D-870D-B9A8ECF713F7}"/>
    <dgm:cxn modelId="{F6848AB3-A130-4D92-BB25-6D563776D840}" type="presOf" srcId="{36A03707-38F5-4C27-9965-655DB98A2A3C}" destId="{953E8C8D-3E5D-42D5-AEF1-70868939EBF0}" srcOrd="0" destOrd="0" presId="urn:microsoft.com/office/officeart/2005/8/layout/chevron2"/>
    <dgm:cxn modelId="{9E643E0E-FB88-465A-A02D-6FB346B652D6}" srcId="{F28B53BE-A665-4109-B811-24C453FE4EB5}" destId="{828802D0-717B-430B-AEEC-D9B020CE2730}" srcOrd="0" destOrd="0" parTransId="{3C103F67-7D5E-4E26-B25B-864C9281CCAA}" sibTransId="{87D93B30-02DB-48D3-BE7D-68D12B4EA921}"/>
    <dgm:cxn modelId="{EB5ADFB3-8F6E-40B4-9380-4FAA6FC34372}" type="presOf" srcId="{DFDD567A-81F5-4CFE-802D-C48DE074EE56}" destId="{9FA378E4-E167-44FD-A46B-609944B73AE4}" srcOrd="0" destOrd="0" presId="urn:microsoft.com/office/officeart/2005/8/layout/chevron2"/>
    <dgm:cxn modelId="{3E49F570-0B27-4A35-B868-F9026684291C}" srcId="{726CE78E-8980-4CB8-9825-CE27B2F17E40}" destId="{93B17E6F-0D88-4EFF-8BFD-169E755C6E6A}" srcOrd="0" destOrd="0" parTransId="{F005B87A-EDDE-4C7E-9351-C85045D0ACB9}" sibTransId="{F9A5869A-383F-4C07-B703-0F45F87047EC}"/>
    <dgm:cxn modelId="{93CB95A9-D313-4A5D-871B-E9771E7D0E29}" srcId="{36A03707-38F5-4C27-9965-655DB98A2A3C}" destId="{38F8EFA4-F356-48E9-AFFF-27921F2B9D94}" srcOrd="2" destOrd="0" parTransId="{433C8B0C-30D8-4A19-9EF0-058FFD15F2F3}" sibTransId="{BB6DDD49-31DE-48D5-B02B-FBB704A3CE23}"/>
    <dgm:cxn modelId="{7B22C3E7-5FC3-4EAB-94BC-75DCE4FA84B1}" type="presOf" srcId="{D21833D8-C90D-48D8-A799-7A896CA05227}" destId="{945B53B3-0029-451A-9974-CED721C7D25C}" srcOrd="0" destOrd="0" presId="urn:microsoft.com/office/officeart/2005/8/layout/chevron2"/>
    <dgm:cxn modelId="{E60F62C4-AC4C-46D0-9626-92E978F4EAFB}" srcId="{36A03707-38F5-4C27-9965-655DB98A2A3C}" destId="{F28B53BE-A665-4109-B811-24C453FE4EB5}" srcOrd="0" destOrd="0" parTransId="{BD925C4E-1827-4A9F-BA74-B65D67477114}" sibTransId="{9AA46BB7-CC93-4C14-A1E7-166AB07B5748}"/>
    <dgm:cxn modelId="{E8B47BF7-81E2-4EBA-AEEE-4DB0E82DBC89}" type="presOf" srcId="{B2F51ED7-39CB-47A8-AEDA-53AEB33A2054}" destId="{372EC2F2-D5C3-4591-8BEA-851A1ABF7ECD}" srcOrd="0" destOrd="0" presId="urn:microsoft.com/office/officeart/2005/8/layout/chevron2"/>
    <dgm:cxn modelId="{2BC4E608-2334-44A7-9486-F0F8AE4AF4C9}" type="presOf" srcId="{F28B53BE-A665-4109-B811-24C453FE4EB5}" destId="{DD0D68FB-6776-4E0D-B9AB-DA6D7A937C1A}" srcOrd="0" destOrd="0" presId="urn:microsoft.com/office/officeart/2005/8/layout/chevron2"/>
    <dgm:cxn modelId="{F51D5C7D-4F2D-4510-9E6B-10B4EAF604BB}" type="presOf" srcId="{93B17E6F-0D88-4EFF-8BFD-169E755C6E6A}" destId="{F81EA899-9DE2-4BE4-9993-8D568E3D0D29}" srcOrd="0" destOrd="0" presId="urn:microsoft.com/office/officeart/2005/8/layout/chevron2"/>
    <dgm:cxn modelId="{E45BD5C8-D91D-408E-A20C-FF3B524748CE}" type="presOf" srcId="{38F8EFA4-F356-48E9-AFFF-27921F2B9D94}" destId="{A241B0B5-6ECE-4CDB-A9A9-93961B144B40}" srcOrd="0" destOrd="0" presId="urn:microsoft.com/office/officeart/2005/8/layout/chevron2"/>
    <dgm:cxn modelId="{1FF430DE-1191-4688-8D50-C46B5145754A}" srcId="{B2F51ED7-39CB-47A8-AEDA-53AEB33A2054}" destId="{D21833D8-C90D-48D8-A799-7A896CA05227}" srcOrd="0" destOrd="0" parTransId="{E62E58F4-FC3A-449D-8064-F3403B7DDB66}" sibTransId="{A431B04F-1112-4CFF-9AEB-43C3828A8813}"/>
    <dgm:cxn modelId="{2369F02C-627D-4F51-B798-D1C5099C1EEA}" type="presParOf" srcId="{953E8C8D-3E5D-42D5-AEF1-70868939EBF0}" destId="{89A7FBB8-03FB-4877-ADA6-070610D21D30}" srcOrd="0" destOrd="0" presId="urn:microsoft.com/office/officeart/2005/8/layout/chevron2"/>
    <dgm:cxn modelId="{7058BB82-8707-445C-9166-92931E65F03F}" type="presParOf" srcId="{89A7FBB8-03FB-4877-ADA6-070610D21D30}" destId="{DD0D68FB-6776-4E0D-B9AB-DA6D7A937C1A}" srcOrd="0" destOrd="0" presId="urn:microsoft.com/office/officeart/2005/8/layout/chevron2"/>
    <dgm:cxn modelId="{87222C9F-5D88-4ABE-BDEA-1F094FFF2DA2}" type="presParOf" srcId="{89A7FBB8-03FB-4877-ADA6-070610D21D30}" destId="{DB865C87-1680-441C-9F23-378FFE375E31}" srcOrd="1" destOrd="0" presId="urn:microsoft.com/office/officeart/2005/8/layout/chevron2"/>
    <dgm:cxn modelId="{448A81B5-E1FA-432D-AEA6-34DE70C8D232}" type="presParOf" srcId="{953E8C8D-3E5D-42D5-AEF1-70868939EBF0}" destId="{5312C454-34C7-4515-9A18-2201D9221590}" srcOrd="1" destOrd="0" presId="urn:microsoft.com/office/officeart/2005/8/layout/chevron2"/>
    <dgm:cxn modelId="{4C2721C3-CEBC-44B2-89DE-519C01DFA0BD}" type="presParOf" srcId="{953E8C8D-3E5D-42D5-AEF1-70868939EBF0}" destId="{41090454-3EE0-4A42-83E3-C1A0FB11DAB7}" srcOrd="2" destOrd="0" presId="urn:microsoft.com/office/officeart/2005/8/layout/chevron2"/>
    <dgm:cxn modelId="{1E2F2CE5-10F7-4CB7-BB41-18F3BB129CE2}" type="presParOf" srcId="{41090454-3EE0-4A42-83E3-C1A0FB11DAB7}" destId="{372EC2F2-D5C3-4591-8BEA-851A1ABF7ECD}" srcOrd="0" destOrd="0" presId="urn:microsoft.com/office/officeart/2005/8/layout/chevron2"/>
    <dgm:cxn modelId="{926643D1-2E75-4552-809C-281C0C3B601F}" type="presParOf" srcId="{41090454-3EE0-4A42-83E3-C1A0FB11DAB7}" destId="{945B53B3-0029-451A-9974-CED721C7D25C}" srcOrd="1" destOrd="0" presId="urn:microsoft.com/office/officeart/2005/8/layout/chevron2"/>
    <dgm:cxn modelId="{5381823F-E683-4EB8-9273-B7802D065E77}" type="presParOf" srcId="{953E8C8D-3E5D-42D5-AEF1-70868939EBF0}" destId="{CB467BAD-5310-444B-A06B-32ED60D5AA5C}" srcOrd="3" destOrd="0" presId="urn:microsoft.com/office/officeart/2005/8/layout/chevron2"/>
    <dgm:cxn modelId="{24BA96C7-0CE8-42CD-8EEA-C33335A4DFBA}" type="presParOf" srcId="{953E8C8D-3E5D-42D5-AEF1-70868939EBF0}" destId="{10E45DBF-742F-4C7A-B301-B653FDDF3F28}" srcOrd="4" destOrd="0" presId="urn:microsoft.com/office/officeart/2005/8/layout/chevron2"/>
    <dgm:cxn modelId="{0FDF509D-AA5D-40E7-8302-828D0DE2B045}" type="presParOf" srcId="{10E45DBF-742F-4C7A-B301-B653FDDF3F28}" destId="{A241B0B5-6ECE-4CDB-A9A9-93961B144B40}" srcOrd="0" destOrd="0" presId="urn:microsoft.com/office/officeart/2005/8/layout/chevron2"/>
    <dgm:cxn modelId="{6DC080F0-0D7B-46A9-9292-ABF4C2160915}" type="presParOf" srcId="{10E45DBF-742F-4C7A-B301-B653FDDF3F28}" destId="{9FA378E4-E167-44FD-A46B-609944B73AE4}" srcOrd="1" destOrd="0" presId="urn:microsoft.com/office/officeart/2005/8/layout/chevron2"/>
    <dgm:cxn modelId="{B3928B95-32E3-447D-A8C1-989A8F15FFFA}" type="presParOf" srcId="{953E8C8D-3E5D-42D5-AEF1-70868939EBF0}" destId="{9E4B7403-8A22-49D8-9341-31123BDEFA0D}" srcOrd="5" destOrd="0" presId="urn:microsoft.com/office/officeart/2005/8/layout/chevron2"/>
    <dgm:cxn modelId="{87616D76-3D82-4EA2-82CE-4348D4E360A5}" type="presParOf" srcId="{953E8C8D-3E5D-42D5-AEF1-70868939EBF0}" destId="{A1518D64-B736-40EF-AC1C-9D8951322BFC}" srcOrd="6" destOrd="0" presId="urn:microsoft.com/office/officeart/2005/8/layout/chevron2"/>
    <dgm:cxn modelId="{1520D9DB-F559-4E7B-9810-0F7B8AA9AB71}" type="presParOf" srcId="{A1518D64-B736-40EF-AC1C-9D8951322BFC}" destId="{2D7A6013-0DC9-4FB9-A4D4-3921670D4117}" srcOrd="0" destOrd="0" presId="urn:microsoft.com/office/officeart/2005/8/layout/chevron2"/>
    <dgm:cxn modelId="{47242F67-C858-4B51-8BCB-0B2E00ADBC80}" type="presParOf" srcId="{A1518D64-B736-40EF-AC1C-9D8951322BFC}" destId="{F81EA899-9DE2-4BE4-9993-8D568E3D0D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0DA489-87BC-4817-A2EB-37B9CA1E7F22}" type="doc">
      <dgm:prSet loTypeId="urn:microsoft.com/office/officeart/2008/layout/IncreasingCircleProcess" loCatId="list" qsTypeId="urn:microsoft.com/office/officeart/2005/8/quickstyle/simple2" qsCatId="simple" csTypeId="urn:microsoft.com/office/officeart/2005/8/colors/colorful1" csCatId="colorful" phldr="1"/>
      <dgm:spPr/>
      <dgm:t>
        <a:bodyPr/>
        <a:lstStyle/>
        <a:p>
          <a:endParaRPr lang="es-CL"/>
        </a:p>
      </dgm:t>
    </dgm:pt>
    <dgm:pt modelId="{422F2B71-D950-4300-BF23-2425C705D57D}">
      <dgm:prSet custT="1"/>
      <dgm:spPr/>
      <dgm:t>
        <a:bodyPr/>
        <a:lstStyle/>
        <a:p>
          <a:pPr algn="l" rtl="0"/>
          <a:r>
            <a:rPr lang="es-ES_tradnl" sz="1400" b="1" i="1" dirty="0" smtClean="0">
              <a:effectLst>
                <a:outerShdw blurRad="38100" dist="38100" dir="2700000" algn="tl">
                  <a:srgbClr val="000000">
                    <a:alpha val="43137"/>
                  </a:srgbClr>
                </a:outerShdw>
              </a:effectLst>
              <a:latin typeface="Swis721 LtCn BT" pitchFamily="34" charset="0"/>
            </a:rPr>
            <a:t>OBJETIVO</a:t>
          </a:r>
          <a:br>
            <a:rPr lang="es-ES_tradnl" sz="1400" b="1" i="1" dirty="0" smtClean="0">
              <a:effectLst>
                <a:outerShdw blurRad="38100" dist="38100" dir="2700000" algn="tl">
                  <a:srgbClr val="000000">
                    <a:alpha val="43137"/>
                  </a:srgbClr>
                </a:outerShdw>
              </a:effectLst>
              <a:latin typeface="Swis721 LtCn BT" pitchFamily="34" charset="0"/>
            </a:rPr>
          </a:br>
          <a:r>
            <a:rPr lang="es-ES_tradnl" sz="1400" b="1" i="1" dirty="0" smtClean="0">
              <a:effectLst>
                <a:outerShdw blurRad="38100" dist="38100" dir="2700000" algn="tl">
                  <a:srgbClr val="000000">
                    <a:alpha val="43137"/>
                  </a:srgbClr>
                </a:outerShdw>
              </a:effectLst>
              <a:latin typeface="Swis721 LtCn BT" pitchFamily="34" charset="0"/>
            </a:rPr>
            <a:t/>
          </a:r>
          <a:br>
            <a:rPr lang="es-ES_tradnl" sz="1400" b="1" i="1" dirty="0" smtClean="0">
              <a:effectLst>
                <a:outerShdw blurRad="38100" dist="38100" dir="2700000" algn="tl">
                  <a:srgbClr val="000000">
                    <a:alpha val="43137"/>
                  </a:srgbClr>
                </a:outerShdw>
              </a:effectLst>
              <a:latin typeface="Swis721 LtCn BT" pitchFamily="34" charset="0"/>
            </a:rPr>
          </a:br>
          <a:r>
            <a:rPr lang="es-ES_tradnl" sz="1400" b="1" i="1" dirty="0" smtClean="0">
              <a:effectLst>
                <a:outerShdw blurRad="38100" dist="38100" dir="2700000" algn="tl">
                  <a:srgbClr val="000000">
                    <a:alpha val="43137"/>
                  </a:srgbClr>
                </a:outerShdw>
              </a:effectLst>
              <a:latin typeface="Swis721 LtCn BT" pitchFamily="34" charset="0"/>
            </a:rPr>
            <a:t/>
          </a:r>
          <a:br>
            <a:rPr lang="es-ES_tradnl" sz="1400" b="1" i="1" dirty="0" smtClean="0">
              <a:effectLst>
                <a:outerShdw blurRad="38100" dist="38100" dir="2700000" algn="tl">
                  <a:srgbClr val="000000">
                    <a:alpha val="43137"/>
                  </a:srgbClr>
                </a:outerShdw>
              </a:effectLst>
              <a:latin typeface="Swis721 LtCn BT" pitchFamily="34" charset="0"/>
            </a:rPr>
          </a:br>
          <a:r>
            <a:rPr lang="es-ES_tradnl" sz="1400" i="1" dirty="0" smtClean="0">
              <a:effectLst>
                <a:outerShdw blurRad="38100" dist="38100" dir="2700000" algn="tl">
                  <a:srgbClr val="000000">
                    <a:alpha val="43137"/>
                  </a:srgbClr>
                </a:outerShdw>
              </a:effectLst>
              <a:latin typeface="Swis721 LtCn BT" pitchFamily="34" charset="0"/>
            </a:rPr>
            <a:t>CONVENIO DESEMPEÑO ESTANDARIZADO</a:t>
          </a:r>
          <a:endParaRPr lang="es-ES_tradnl" sz="1400" b="1" i="1" dirty="0" smtClean="0">
            <a:effectLst>
              <a:outerShdw blurRad="38100" dist="38100" dir="2700000" algn="tl">
                <a:srgbClr val="000000">
                  <a:alpha val="43137"/>
                </a:srgbClr>
              </a:outerShdw>
            </a:effectLst>
            <a:latin typeface="Swis721 LtCn BT" pitchFamily="34" charset="0"/>
          </a:endParaRPr>
        </a:p>
      </dgm:t>
    </dgm:pt>
    <dgm:pt modelId="{7652418B-49C3-471C-975C-4D8C2D2910DE}" type="parTrans" cxnId="{445C46A1-A686-4589-BA7D-04A9BFAE84A2}">
      <dgm:prSet/>
      <dgm:spPr/>
      <dgm:t>
        <a:bodyPr/>
        <a:lstStyle/>
        <a:p>
          <a:endParaRPr lang="es-CL"/>
        </a:p>
      </dgm:t>
    </dgm:pt>
    <dgm:pt modelId="{FFA02510-D3AC-4CB2-A198-CDB21019C48F}" type="sibTrans" cxnId="{445C46A1-A686-4589-BA7D-04A9BFAE84A2}">
      <dgm:prSet/>
      <dgm:spPr/>
      <dgm:t>
        <a:bodyPr/>
        <a:lstStyle/>
        <a:p>
          <a:endParaRPr lang="es-CL"/>
        </a:p>
      </dgm:t>
    </dgm:pt>
    <dgm:pt modelId="{FC43F3A1-1FD0-474B-934E-D3EDCA80B252}">
      <dgm:prSet custT="1"/>
      <dgm:spPr/>
      <dgm:t>
        <a:bodyPr/>
        <a:lstStyle/>
        <a:p>
          <a:pPr algn="l" rtl="0"/>
          <a:r>
            <a:rPr lang="es-ES_tradnl" sz="1200" b="1" dirty="0" smtClean="0">
              <a:effectLst>
                <a:outerShdw blurRad="38100" dist="38100" dir="2700000" algn="tl">
                  <a:srgbClr val="000000">
                    <a:alpha val="43137"/>
                  </a:srgbClr>
                </a:outerShdw>
              </a:effectLst>
              <a:latin typeface="Swis721 LtCn BT" pitchFamily="34" charset="0"/>
            </a:rPr>
            <a:t>  </a:t>
          </a:r>
          <a:r>
            <a:rPr lang="es-ES_tradnl" sz="1400" b="1" dirty="0" smtClean="0">
              <a:effectLst>
                <a:outerShdw blurRad="38100" dist="38100" dir="2700000" algn="tl">
                  <a:srgbClr val="000000">
                    <a:alpha val="43137"/>
                  </a:srgbClr>
                </a:outerShdw>
              </a:effectLst>
              <a:latin typeface="Swis721 LtCn BT" pitchFamily="34" charset="0"/>
            </a:rPr>
            <a:t>    </a:t>
          </a:r>
          <a:r>
            <a:rPr lang="es-ES_tradnl" sz="1400" b="1" i="1" dirty="0" smtClean="0">
              <a:effectLst>
                <a:outerShdw blurRad="38100" dist="38100" dir="2700000" algn="tl">
                  <a:srgbClr val="000000">
                    <a:alpha val="43137"/>
                  </a:srgbClr>
                </a:outerShdw>
              </a:effectLst>
              <a:latin typeface="Swis721 LtCn BT" pitchFamily="34" charset="0"/>
            </a:rPr>
            <a:t>CONVOCADOS</a:t>
          </a:r>
        </a:p>
        <a:p>
          <a:pPr algn="l" rtl="0"/>
          <a:r>
            <a:rPr lang="es-ES_tradnl" sz="1400" dirty="0" smtClean="0">
              <a:effectLst>
                <a:outerShdw blurRad="38100" dist="38100" dir="2700000" algn="tl">
                  <a:srgbClr val="000000">
                    <a:alpha val="43137"/>
                  </a:srgbClr>
                </a:outerShdw>
              </a:effectLst>
              <a:latin typeface="Swis721 LtCn BT" pitchFamily="34" charset="0"/>
            </a:rPr>
            <a:t>   </a:t>
          </a:r>
          <a:r>
            <a:rPr lang="es-ES_tradnl" sz="1400" dirty="0" smtClean="0">
              <a:effectLst>
                <a:outerShdw blurRad="38100" dist="38100" dir="2700000" algn="tl">
                  <a:srgbClr val="000000">
                    <a:alpha val="43137"/>
                  </a:srgbClr>
                </a:outerShdw>
              </a:effectLst>
              <a:latin typeface="Swis721 LtCn BT" pitchFamily="34" charset="0"/>
            </a:rPr>
            <a:t>* </a:t>
          </a:r>
          <a:r>
            <a:rPr lang="es-ES_tradnl" sz="1400" i="1" dirty="0" smtClean="0">
              <a:effectLst>
                <a:outerShdw blurRad="38100" dist="38100" dir="2700000" algn="tl">
                  <a:srgbClr val="000000">
                    <a:alpha val="43137"/>
                  </a:srgbClr>
                </a:outerShdw>
              </a:effectLst>
              <a:latin typeface="Swis721 LtCn BT" pitchFamily="34" charset="0"/>
            </a:rPr>
            <a:t>DIRECTORES DE     </a:t>
          </a:r>
        </a:p>
        <a:p>
          <a:pPr algn="l" rtl="0"/>
          <a:r>
            <a:rPr lang="es-ES_tradnl" sz="1400" i="1" dirty="0" smtClean="0">
              <a:effectLst>
                <a:outerShdw blurRad="38100" dist="38100" dir="2700000" algn="tl">
                  <a:srgbClr val="000000">
                    <a:alpha val="43137"/>
                  </a:srgbClr>
                </a:outerShdw>
              </a:effectLst>
              <a:latin typeface="Swis721 LtCn BT" pitchFamily="34" charset="0"/>
            </a:rPr>
            <a:t>      EAR</a:t>
          </a:r>
        </a:p>
        <a:p>
          <a:pPr algn="l" rtl="0"/>
          <a:r>
            <a:rPr lang="es-ES_tradnl" sz="1400" i="1" dirty="0" smtClean="0">
              <a:effectLst>
                <a:outerShdw blurRad="38100" dist="38100" dir="2700000" algn="tl">
                  <a:srgbClr val="000000">
                    <a:alpha val="43137"/>
                  </a:srgbClr>
                </a:outerShdw>
              </a:effectLst>
              <a:latin typeface="Swis721 LtCn BT" pitchFamily="34" charset="0"/>
            </a:rPr>
            <a:t>   * ENCARGADOS  </a:t>
          </a:r>
        </a:p>
        <a:p>
          <a:pPr algn="l" rtl="0"/>
          <a:r>
            <a:rPr lang="es-ES_tradnl" sz="1400" i="1" dirty="0" smtClean="0">
              <a:effectLst>
                <a:outerShdw blurRad="38100" dist="38100" dir="2700000" algn="tl">
                  <a:srgbClr val="000000">
                    <a:alpha val="43137"/>
                  </a:srgbClr>
                </a:outerShdw>
              </a:effectLst>
              <a:latin typeface="Swis721 LtCn BT" pitchFamily="34" charset="0"/>
            </a:rPr>
            <a:t>      </a:t>
          </a:r>
          <a:r>
            <a:rPr lang="es-ES_tradnl" sz="1600" i="1" dirty="0" smtClean="0">
              <a:effectLst>
                <a:outerShdw blurRad="38100" dist="38100" dir="2700000" algn="tl">
                  <a:srgbClr val="000000">
                    <a:alpha val="43137"/>
                  </a:srgbClr>
                </a:outerShdw>
              </a:effectLst>
              <a:latin typeface="Swis721 LtCn BT" pitchFamily="34" charset="0"/>
            </a:rPr>
            <a:t>ELABORACION</a:t>
          </a:r>
          <a:r>
            <a:rPr lang="es-ES_tradnl" sz="1400" i="1" dirty="0" smtClean="0">
              <a:effectLst>
                <a:outerShdw blurRad="38100" dist="38100" dir="2700000" algn="tl">
                  <a:srgbClr val="000000">
                    <a:alpha val="43137"/>
                  </a:srgbClr>
                </a:outerShdw>
              </a:effectLst>
              <a:latin typeface="Swis721 LtCn BT" pitchFamily="34" charset="0"/>
            </a:rPr>
            <a:t> DE </a:t>
          </a:r>
        </a:p>
        <a:p>
          <a:pPr algn="l" rtl="0"/>
          <a:r>
            <a:rPr lang="es-ES_tradnl" sz="1400" i="1" dirty="0" smtClean="0">
              <a:effectLst>
                <a:outerShdw blurRad="38100" dist="38100" dir="2700000" algn="tl">
                  <a:srgbClr val="000000">
                    <a:alpha val="43137"/>
                  </a:srgbClr>
                </a:outerShdw>
              </a:effectLst>
              <a:latin typeface="Swis721 LtCn BT" pitchFamily="34" charset="0"/>
            </a:rPr>
            <a:t>     CD EN EAR</a:t>
          </a:r>
        </a:p>
        <a:p>
          <a:pPr rtl="0"/>
          <a:r>
            <a:rPr lang="es-CL" sz="1400" i="1" dirty="0" smtClean="0">
              <a:effectLst>
                <a:outerShdw blurRad="38100" dist="38100" dir="2700000" algn="tl">
                  <a:srgbClr val="000000">
                    <a:alpha val="43137"/>
                  </a:srgbClr>
                </a:outerShdw>
              </a:effectLst>
              <a:latin typeface="Swis721 LtCn BT" pitchFamily="34" charset="0"/>
            </a:rPr>
            <a:t>  * ENCARGADOS  </a:t>
          </a:r>
        </a:p>
        <a:p>
          <a:pPr rtl="0"/>
          <a:r>
            <a:rPr lang="es-CL" sz="1400" i="1" dirty="0" smtClean="0">
              <a:effectLst>
                <a:outerShdw blurRad="38100" dist="38100" dir="2700000" algn="tl">
                  <a:srgbClr val="000000">
                    <a:alpha val="43137"/>
                  </a:srgbClr>
                </a:outerShdw>
              </a:effectLst>
              <a:latin typeface="Swis721 LtCn BT" pitchFamily="34" charset="0"/>
            </a:rPr>
            <a:t>     ELABORACION DE </a:t>
          </a:r>
        </a:p>
        <a:p>
          <a:pPr rtl="0"/>
          <a:r>
            <a:rPr lang="es-CL" sz="1400" i="1" dirty="0" smtClean="0">
              <a:effectLst>
                <a:outerShdw blurRad="38100" dist="38100" dir="2700000" algn="tl">
                  <a:srgbClr val="000000">
                    <a:alpha val="43137"/>
                  </a:srgbClr>
                </a:outerShdw>
              </a:effectLst>
              <a:latin typeface="Swis721 LtCn BT" pitchFamily="34" charset="0"/>
            </a:rPr>
            <a:t>     CD EN SS</a:t>
          </a:r>
        </a:p>
        <a:p>
          <a:pPr algn="l" rtl="0"/>
          <a:endParaRPr lang="es-CL" sz="1200" dirty="0">
            <a:effectLst>
              <a:outerShdw blurRad="38100" dist="38100" dir="2700000" algn="tl">
                <a:srgbClr val="000000">
                  <a:alpha val="43137"/>
                </a:srgbClr>
              </a:outerShdw>
            </a:effectLst>
            <a:latin typeface="Swis721 LtCn BT" pitchFamily="34" charset="0"/>
          </a:endParaRPr>
        </a:p>
      </dgm:t>
    </dgm:pt>
    <dgm:pt modelId="{325D0A3F-3651-47AA-91A9-6585F8AF337D}" type="parTrans" cxnId="{300EF5BE-17EF-4B30-BA9D-DC45F15D6FA3}">
      <dgm:prSet/>
      <dgm:spPr/>
      <dgm:t>
        <a:bodyPr/>
        <a:lstStyle/>
        <a:p>
          <a:endParaRPr lang="es-CL"/>
        </a:p>
      </dgm:t>
    </dgm:pt>
    <dgm:pt modelId="{82454E10-4089-4114-846B-C081EA8A4A94}" type="sibTrans" cxnId="{300EF5BE-17EF-4B30-BA9D-DC45F15D6FA3}">
      <dgm:prSet/>
      <dgm:spPr/>
      <dgm:t>
        <a:bodyPr/>
        <a:lstStyle/>
        <a:p>
          <a:endParaRPr lang="es-CL"/>
        </a:p>
      </dgm:t>
    </dgm:pt>
    <dgm:pt modelId="{2CA7A7E8-2920-4844-A382-16B1A3186C0C}">
      <dgm:prSet custT="1"/>
      <dgm:spPr/>
      <dgm:t>
        <a:bodyPr/>
        <a:lstStyle/>
        <a:p>
          <a:pPr algn="l" rtl="0"/>
          <a:r>
            <a:rPr lang="es-ES" sz="1400" b="1" i="1" dirty="0" smtClean="0">
              <a:effectLst>
                <a:outerShdw blurRad="38100" dist="38100" dir="2700000" algn="tl">
                  <a:srgbClr val="000000">
                    <a:alpha val="43137"/>
                  </a:srgbClr>
                </a:outerShdw>
              </a:effectLst>
              <a:latin typeface="Swis721 LtCn BT" pitchFamily="34" charset="0"/>
            </a:rPr>
            <a:t> ASISTENCIA</a:t>
          </a:r>
        </a:p>
        <a:p>
          <a:pPr algn="l" rtl="0"/>
          <a:r>
            <a:rPr lang="es-ES" sz="1400" b="0" i="1" dirty="0" smtClean="0">
              <a:effectLst>
                <a:outerShdw blurRad="38100" dist="38100" dir="2700000" algn="tl">
                  <a:srgbClr val="000000">
                    <a:alpha val="43137"/>
                  </a:srgbClr>
                </a:outerShdw>
              </a:effectLst>
              <a:latin typeface="Swis721 LtCn BT" pitchFamily="34" charset="0"/>
            </a:rPr>
            <a:t>TOTAL = 129  PARTICIPANTES</a:t>
          </a:r>
          <a:endParaRPr lang="es-CL" sz="1400" b="0" dirty="0">
            <a:effectLst>
              <a:outerShdw blurRad="38100" dist="38100" dir="2700000" algn="tl">
                <a:srgbClr val="000000">
                  <a:alpha val="43137"/>
                </a:srgbClr>
              </a:outerShdw>
            </a:effectLst>
            <a:latin typeface="Swis721 LtCn BT" pitchFamily="34" charset="0"/>
          </a:endParaRPr>
        </a:p>
      </dgm:t>
    </dgm:pt>
    <dgm:pt modelId="{82B12781-B140-4C20-9143-FBBE2C0A25C5}" type="parTrans" cxnId="{750F8F8F-9D86-4465-ACF9-D4870AD4995A}">
      <dgm:prSet/>
      <dgm:spPr/>
      <dgm:t>
        <a:bodyPr/>
        <a:lstStyle/>
        <a:p>
          <a:endParaRPr lang="es-CL"/>
        </a:p>
      </dgm:t>
    </dgm:pt>
    <dgm:pt modelId="{A9B1554E-1A4A-4DFA-9218-46680EC46ECC}" type="sibTrans" cxnId="{750F8F8F-9D86-4465-ACF9-D4870AD4995A}">
      <dgm:prSet/>
      <dgm:spPr/>
      <dgm:t>
        <a:bodyPr/>
        <a:lstStyle/>
        <a:p>
          <a:endParaRPr lang="es-CL"/>
        </a:p>
      </dgm:t>
    </dgm:pt>
    <dgm:pt modelId="{BBB6D4C9-EF00-4DEC-BB39-80C8B0C085C5}" type="pres">
      <dgm:prSet presAssocID="{C90DA489-87BC-4817-A2EB-37B9CA1E7F22}" presName="Name0" presStyleCnt="0">
        <dgm:presLayoutVars>
          <dgm:chMax val="7"/>
          <dgm:chPref val="7"/>
          <dgm:dir/>
          <dgm:animOne val="branch"/>
          <dgm:animLvl val="lvl"/>
        </dgm:presLayoutVars>
      </dgm:prSet>
      <dgm:spPr/>
      <dgm:t>
        <a:bodyPr/>
        <a:lstStyle/>
        <a:p>
          <a:endParaRPr lang="es-CL"/>
        </a:p>
      </dgm:t>
    </dgm:pt>
    <dgm:pt modelId="{5FB2339B-6458-4788-8894-A2F104EE4198}" type="pres">
      <dgm:prSet presAssocID="{422F2B71-D950-4300-BF23-2425C705D57D}" presName="composite" presStyleCnt="0"/>
      <dgm:spPr/>
    </dgm:pt>
    <dgm:pt modelId="{D1703739-1BEC-4EF0-B767-C30391503A82}" type="pres">
      <dgm:prSet presAssocID="{422F2B71-D950-4300-BF23-2425C705D57D}" presName="BackAccent" presStyleLbl="bgShp" presStyleIdx="0" presStyleCnt="3" custScaleX="218508" custScaleY="215229"/>
      <dgm:spPr/>
    </dgm:pt>
    <dgm:pt modelId="{84A3502D-698B-480A-9FF6-D8387478F269}" type="pres">
      <dgm:prSet presAssocID="{422F2B71-D950-4300-BF23-2425C705D57D}" presName="Accent" presStyleLbl="alignNode1" presStyleIdx="0" presStyleCnt="3"/>
      <dgm:spPr/>
    </dgm:pt>
    <dgm:pt modelId="{666C5D9A-730C-4413-B5ED-BA30467F4FA9}" type="pres">
      <dgm:prSet presAssocID="{422F2B71-D950-4300-BF23-2425C705D57D}" presName="Child" presStyleLbl="revTx" presStyleIdx="0" presStyleCnt="3">
        <dgm:presLayoutVars>
          <dgm:chMax val="0"/>
          <dgm:chPref val="0"/>
          <dgm:bulletEnabled val="1"/>
        </dgm:presLayoutVars>
      </dgm:prSet>
      <dgm:spPr/>
    </dgm:pt>
    <dgm:pt modelId="{60DED852-F874-4E7E-B8FA-05AB95CACC10}" type="pres">
      <dgm:prSet presAssocID="{422F2B71-D950-4300-BF23-2425C705D57D}" presName="Parent" presStyleLbl="revTx" presStyleIdx="0" presStyleCnt="3" custScaleY="293015" custLinFactNeighborX="14334" custLinFactNeighborY="-73683">
        <dgm:presLayoutVars>
          <dgm:chMax val="1"/>
          <dgm:chPref val="1"/>
          <dgm:bulletEnabled val="1"/>
        </dgm:presLayoutVars>
      </dgm:prSet>
      <dgm:spPr/>
      <dgm:t>
        <a:bodyPr/>
        <a:lstStyle/>
        <a:p>
          <a:endParaRPr lang="es-CL"/>
        </a:p>
      </dgm:t>
    </dgm:pt>
    <dgm:pt modelId="{CA0181A3-FA8A-449F-A9F1-8B303666EFA6}" type="pres">
      <dgm:prSet presAssocID="{FFA02510-D3AC-4CB2-A198-CDB21019C48F}" presName="sibTrans" presStyleCnt="0"/>
      <dgm:spPr/>
    </dgm:pt>
    <dgm:pt modelId="{584B6FD6-E899-4781-94BE-C9C8D9B15519}" type="pres">
      <dgm:prSet presAssocID="{FC43F3A1-1FD0-474B-934E-D3EDCA80B252}" presName="composite" presStyleCnt="0"/>
      <dgm:spPr/>
    </dgm:pt>
    <dgm:pt modelId="{F0256D5B-EF05-435E-8A7D-FF823D25E867}" type="pres">
      <dgm:prSet presAssocID="{FC43F3A1-1FD0-474B-934E-D3EDCA80B252}" presName="BackAccent" presStyleLbl="bgShp" presStyleIdx="1" presStyleCnt="3" custScaleX="188729" custScaleY="190073"/>
      <dgm:spPr/>
    </dgm:pt>
    <dgm:pt modelId="{8939AACD-904A-4A27-BADB-AE9AC8F7CE1A}" type="pres">
      <dgm:prSet presAssocID="{FC43F3A1-1FD0-474B-934E-D3EDCA80B252}" presName="Accent" presStyleLbl="alignNode1" presStyleIdx="1" presStyleCnt="3"/>
      <dgm:spPr/>
    </dgm:pt>
    <dgm:pt modelId="{8C4E5D33-F8C7-4A80-AD47-38AF1D090155}" type="pres">
      <dgm:prSet presAssocID="{FC43F3A1-1FD0-474B-934E-D3EDCA80B252}" presName="Child" presStyleLbl="revTx" presStyleIdx="0" presStyleCnt="3">
        <dgm:presLayoutVars>
          <dgm:chMax val="0"/>
          <dgm:chPref val="0"/>
          <dgm:bulletEnabled val="1"/>
        </dgm:presLayoutVars>
      </dgm:prSet>
      <dgm:spPr/>
    </dgm:pt>
    <dgm:pt modelId="{B495452A-6E60-43FF-AC07-3DF2E5C4B10A}" type="pres">
      <dgm:prSet presAssocID="{FC43F3A1-1FD0-474B-934E-D3EDCA80B252}" presName="Parent" presStyleLbl="revTx" presStyleIdx="1" presStyleCnt="3" custScaleX="142832" custScaleY="759734">
        <dgm:presLayoutVars>
          <dgm:chMax val="1"/>
          <dgm:chPref val="1"/>
          <dgm:bulletEnabled val="1"/>
        </dgm:presLayoutVars>
      </dgm:prSet>
      <dgm:spPr/>
      <dgm:t>
        <a:bodyPr/>
        <a:lstStyle/>
        <a:p>
          <a:endParaRPr lang="es-CL"/>
        </a:p>
      </dgm:t>
    </dgm:pt>
    <dgm:pt modelId="{4DA88FFF-7CD6-4BE1-AF11-C15D3704CDDD}" type="pres">
      <dgm:prSet presAssocID="{82454E10-4089-4114-846B-C081EA8A4A94}" presName="sibTrans" presStyleCnt="0"/>
      <dgm:spPr/>
    </dgm:pt>
    <dgm:pt modelId="{76350BF7-7F1A-4020-8FBC-A0B727CBDD6E}" type="pres">
      <dgm:prSet presAssocID="{2CA7A7E8-2920-4844-A382-16B1A3186C0C}" presName="composite" presStyleCnt="0"/>
      <dgm:spPr/>
    </dgm:pt>
    <dgm:pt modelId="{BB563E6E-0251-4B03-8A73-20E0668DA5B9}" type="pres">
      <dgm:prSet presAssocID="{2CA7A7E8-2920-4844-A382-16B1A3186C0C}" presName="BackAccent" presStyleLbl="bgShp" presStyleIdx="2" presStyleCnt="3" custScaleX="233980" custScaleY="235713"/>
      <dgm:spPr/>
    </dgm:pt>
    <dgm:pt modelId="{C85BC2A2-3B4B-4B30-8168-294A1A095D7A}" type="pres">
      <dgm:prSet presAssocID="{2CA7A7E8-2920-4844-A382-16B1A3186C0C}" presName="Accent" presStyleLbl="alignNode1" presStyleIdx="2" presStyleCnt="3"/>
      <dgm:spPr/>
    </dgm:pt>
    <dgm:pt modelId="{EA81E948-B944-48B2-96BA-8C4A928A0E40}" type="pres">
      <dgm:prSet presAssocID="{2CA7A7E8-2920-4844-A382-16B1A3186C0C}" presName="Child" presStyleLbl="revTx" presStyleIdx="1" presStyleCnt="3">
        <dgm:presLayoutVars>
          <dgm:chMax val="0"/>
          <dgm:chPref val="0"/>
          <dgm:bulletEnabled val="1"/>
        </dgm:presLayoutVars>
      </dgm:prSet>
      <dgm:spPr/>
    </dgm:pt>
    <dgm:pt modelId="{263816AB-99CA-4D79-B3BE-2D81849B7B5E}" type="pres">
      <dgm:prSet presAssocID="{2CA7A7E8-2920-4844-A382-16B1A3186C0C}" presName="Parent" presStyleLbl="revTx" presStyleIdx="2" presStyleCnt="3">
        <dgm:presLayoutVars>
          <dgm:chMax val="1"/>
          <dgm:chPref val="1"/>
          <dgm:bulletEnabled val="1"/>
        </dgm:presLayoutVars>
      </dgm:prSet>
      <dgm:spPr/>
      <dgm:t>
        <a:bodyPr/>
        <a:lstStyle/>
        <a:p>
          <a:endParaRPr lang="es-CL"/>
        </a:p>
      </dgm:t>
    </dgm:pt>
  </dgm:ptLst>
  <dgm:cxnLst>
    <dgm:cxn modelId="{F4B551B2-C311-4510-AE3B-B4573474C325}" type="presOf" srcId="{2CA7A7E8-2920-4844-A382-16B1A3186C0C}" destId="{263816AB-99CA-4D79-B3BE-2D81849B7B5E}" srcOrd="0" destOrd="0" presId="urn:microsoft.com/office/officeart/2008/layout/IncreasingCircleProcess"/>
    <dgm:cxn modelId="{5EBA61A5-D01A-45A4-B3E9-383AA01DE278}" type="presOf" srcId="{C90DA489-87BC-4817-A2EB-37B9CA1E7F22}" destId="{BBB6D4C9-EF00-4DEC-BB39-80C8B0C085C5}" srcOrd="0" destOrd="0" presId="urn:microsoft.com/office/officeart/2008/layout/IncreasingCircleProcess"/>
    <dgm:cxn modelId="{F14A4C58-C025-4B55-AF37-C272CAD243EC}" type="presOf" srcId="{FC43F3A1-1FD0-474B-934E-D3EDCA80B252}" destId="{B495452A-6E60-43FF-AC07-3DF2E5C4B10A}" srcOrd="0" destOrd="0" presId="urn:microsoft.com/office/officeart/2008/layout/IncreasingCircleProcess"/>
    <dgm:cxn modelId="{445C46A1-A686-4589-BA7D-04A9BFAE84A2}" srcId="{C90DA489-87BC-4817-A2EB-37B9CA1E7F22}" destId="{422F2B71-D950-4300-BF23-2425C705D57D}" srcOrd="0" destOrd="0" parTransId="{7652418B-49C3-471C-975C-4D8C2D2910DE}" sibTransId="{FFA02510-D3AC-4CB2-A198-CDB21019C48F}"/>
    <dgm:cxn modelId="{750F8F8F-9D86-4465-ACF9-D4870AD4995A}" srcId="{C90DA489-87BC-4817-A2EB-37B9CA1E7F22}" destId="{2CA7A7E8-2920-4844-A382-16B1A3186C0C}" srcOrd="2" destOrd="0" parTransId="{82B12781-B140-4C20-9143-FBBE2C0A25C5}" sibTransId="{A9B1554E-1A4A-4DFA-9218-46680EC46ECC}"/>
    <dgm:cxn modelId="{C67D4A86-3A07-42D1-A020-9AB1B8370EFC}" type="presOf" srcId="{422F2B71-D950-4300-BF23-2425C705D57D}" destId="{60DED852-F874-4E7E-B8FA-05AB95CACC10}" srcOrd="0" destOrd="0" presId="urn:microsoft.com/office/officeart/2008/layout/IncreasingCircleProcess"/>
    <dgm:cxn modelId="{300EF5BE-17EF-4B30-BA9D-DC45F15D6FA3}" srcId="{C90DA489-87BC-4817-A2EB-37B9CA1E7F22}" destId="{FC43F3A1-1FD0-474B-934E-D3EDCA80B252}" srcOrd="1" destOrd="0" parTransId="{325D0A3F-3651-47AA-91A9-6585F8AF337D}" sibTransId="{82454E10-4089-4114-846B-C081EA8A4A94}"/>
    <dgm:cxn modelId="{A45B8E26-0209-4078-AA70-AF07D79A780B}" type="presParOf" srcId="{BBB6D4C9-EF00-4DEC-BB39-80C8B0C085C5}" destId="{5FB2339B-6458-4788-8894-A2F104EE4198}" srcOrd="0" destOrd="0" presId="urn:microsoft.com/office/officeart/2008/layout/IncreasingCircleProcess"/>
    <dgm:cxn modelId="{34B86C7A-C2AD-4F3C-8F9E-5E01D4705C80}" type="presParOf" srcId="{5FB2339B-6458-4788-8894-A2F104EE4198}" destId="{D1703739-1BEC-4EF0-B767-C30391503A82}" srcOrd="0" destOrd="0" presId="urn:microsoft.com/office/officeart/2008/layout/IncreasingCircleProcess"/>
    <dgm:cxn modelId="{279AAEF6-8578-4C42-9407-5B7D2A87C576}" type="presParOf" srcId="{5FB2339B-6458-4788-8894-A2F104EE4198}" destId="{84A3502D-698B-480A-9FF6-D8387478F269}" srcOrd="1" destOrd="0" presId="urn:microsoft.com/office/officeart/2008/layout/IncreasingCircleProcess"/>
    <dgm:cxn modelId="{4C567FCA-78C3-490C-845D-2CACAD8D4A0F}" type="presParOf" srcId="{5FB2339B-6458-4788-8894-A2F104EE4198}" destId="{666C5D9A-730C-4413-B5ED-BA30467F4FA9}" srcOrd="2" destOrd="0" presId="urn:microsoft.com/office/officeart/2008/layout/IncreasingCircleProcess"/>
    <dgm:cxn modelId="{B1FDA5D9-1BEE-4AE6-8C76-D00842497F86}" type="presParOf" srcId="{5FB2339B-6458-4788-8894-A2F104EE4198}" destId="{60DED852-F874-4E7E-B8FA-05AB95CACC10}" srcOrd="3" destOrd="0" presId="urn:microsoft.com/office/officeart/2008/layout/IncreasingCircleProcess"/>
    <dgm:cxn modelId="{9914C746-A632-47F6-A92A-84896390E57D}" type="presParOf" srcId="{BBB6D4C9-EF00-4DEC-BB39-80C8B0C085C5}" destId="{CA0181A3-FA8A-449F-A9F1-8B303666EFA6}" srcOrd="1" destOrd="0" presId="urn:microsoft.com/office/officeart/2008/layout/IncreasingCircleProcess"/>
    <dgm:cxn modelId="{675B8CA3-2BFA-45F3-A746-E077DF37C91F}" type="presParOf" srcId="{BBB6D4C9-EF00-4DEC-BB39-80C8B0C085C5}" destId="{584B6FD6-E899-4781-94BE-C9C8D9B15519}" srcOrd="2" destOrd="0" presId="urn:microsoft.com/office/officeart/2008/layout/IncreasingCircleProcess"/>
    <dgm:cxn modelId="{54DD8AEF-3B3E-4634-B65F-7CE2AC3D8FD8}" type="presParOf" srcId="{584B6FD6-E899-4781-94BE-C9C8D9B15519}" destId="{F0256D5B-EF05-435E-8A7D-FF823D25E867}" srcOrd="0" destOrd="0" presId="urn:microsoft.com/office/officeart/2008/layout/IncreasingCircleProcess"/>
    <dgm:cxn modelId="{CD7A9989-0B1A-47C5-92FC-35A135375FC2}" type="presParOf" srcId="{584B6FD6-E899-4781-94BE-C9C8D9B15519}" destId="{8939AACD-904A-4A27-BADB-AE9AC8F7CE1A}" srcOrd="1" destOrd="0" presId="urn:microsoft.com/office/officeart/2008/layout/IncreasingCircleProcess"/>
    <dgm:cxn modelId="{40D32679-D3E4-4188-9F28-546954C7A3A3}" type="presParOf" srcId="{584B6FD6-E899-4781-94BE-C9C8D9B15519}" destId="{8C4E5D33-F8C7-4A80-AD47-38AF1D090155}" srcOrd="2" destOrd="0" presId="urn:microsoft.com/office/officeart/2008/layout/IncreasingCircleProcess"/>
    <dgm:cxn modelId="{C3A58880-5AB8-4B42-A9DD-AC7681EF13D4}" type="presParOf" srcId="{584B6FD6-E899-4781-94BE-C9C8D9B15519}" destId="{B495452A-6E60-43FF-AC07-3DF2E5C4B10A}" srcOrd="3" destOrd="0" presId="urn:microsoft.com/office/officeart/2008/layout/IncreasingCircleProcess"/>
    <dgm:cxn modelId="{3A81AB7C-CFC3-4DAA-A3C6-7C278DC728C8}" type="presParOf" srcId="{BBB6D4C9-EF00-4DEC-BB39-80C8B0C085C5}" destId="{4DA88FFF-7CD6-4BE1-AF11-C15D3704CDDD}" srcOrd="3" destOrd="0" presId="urn:microsoft.com/office/officeart/2008/layout/IncreasingCircleProcess"/>
    <dgm:cxn modelId="{323F749B-509F-48A3-8C87-C845544EB2B5}" type="presParOf" srcId="{BBB6D4C9-EF00-4DEC-BB39-80C8B0C085C5}" destId="{76350BF7-7F1A-4020-8FBC-A0B727CBDD6E}" srcOrd="4" destOrd="0" presId="urn:microsoft.com/office/officeart/2008/layout/IncreasingCircleProcess"/>
    <dgm:cxn modelId="{18B43B2B-15E4-4F55-98E8-3D5526678B80}" type="presParOf" srcId="{76350BF7-7F1A-4020-8FBC-A0B727CBDD6E}" destId="{BB563E6E-0251-4B03-8A73-20E0668DA5B9}" srcOrd="0" destOrd="0" presId="urn:microsoft.com/office/officeart/2008/layout/IncreasingCircleProcess"/>
    <dgm:cxn modelId="{7FAB672F-EBC9-4B01-95FB-996ECB901A6F}" type="presParOf" srcId="{76350BF7-7F1A-4020-8FBC-A0B727CBDD6E}" destId="{C85BC2A2-3B4B-4B30-8168-294A1A095D7A}" srcOrd="1" destOrd="0" presId="urn:microsoft.com/office/officeart/2008/layout/IncreasingCircleProcess"/>
    <dgm:cxn modelId="{48744224-314A-4184-ACA7-6C31DF3002FE}" type="presParOf" srcId="{76350BF7-7F1A-4020-8FBC-A0B727CBDD6E}" destId="{EA81E948-B944-48B2-96BA-8C4A928A0E40}" srcOrd="2" destOrd="0" presId="urn:microsoft.com/office/officeart/2008/layout/IncreasingCircleProcess"/>
    <dgm:cxn modelId="{9F40711B-5C98-41EF-91E5-7D8C318FF475}" type="presParOf" srcId="{76350BF7-7F1A-4020-8FBC-A0B727CBDD6E}" destId="{263816AB-99CA-4D79-B3BE-2D81849B7B5E}"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3d3" qsCatId="3D" csTypeId="urn:microsoft.com/office/officeart/2005/8/colors/colorful3" csCatId="colorful" phldr="1"/>
      <dgm:spPr/>
      <dgm:t>
        <a:bodyPr/>
        <a:lstStyle/>
        <a:p>
          <a:endParaRPr lang="es-CL"/>
        </a:p>
      </dgm:t>
    </dgm:pt>
    <dgm:pt modelId="{B2DA17F7-EBA0-4A92-A14C-09C9D62C9E14}">
      <dgm:prSet custT="1"/>
      <dgm:spPr/>
      <dgm:t>
        <a:bodyPr/>
        <a:lstStyle/>
        <a:p>
          <a:pPr rtl="0"/>
          <a:r>
            <a:rPr lang="es-ES_tradnl" sz="1800" b="0" dirty="0" smtClean="0">
              <a:effectLst>
                <a:outerShdw blurRad="38100" dist="38100" dir="2700000" algn="tl">
                  <a:srgbClr val="000000">
                    <a:alpha val="43137"/>
                  </a:srgbClr>
                </a:outerShdw>
              </a:effectLst>
            </a:rPr>
            <a:t>Aspectos Normativos de los Convenios de Desempeño: Ley Nº 19.882, DS Nº1.580/2005</a:t>
          </a:r>
          <a:r>
            <a:rPr lang="es-ES_tradnl" sz="1800" b="1" dirty="0" smtClean="0"/>
            <a:t>.</a:t>
          </a:r>
          <a:endParaRPr lang="es-CL" sz="1800" b="1" dirty="0"/>
        </a:p>
      </dgm:t>
    </dgm:pt>
    <dgm:pt modelId="{02AA8359-9CD3-4952-9043-752B4767577F}" type="parTrans" cxnId="{BFB12C13-6CE9-4B50-8E3C-01FF3C469A3E}">
      <dgm:prSet/>
      <dgm:spPr/>
      <dgm:t>
        <a:bodyPr/>
        <a:lstStyle/>
        <a:p>
          <a:endParaRPr lang="es-CL"/>
        </a:p>
      </dgm:t>
    </dgm:pt>
    <dgm:pt modelId="{C3AAE91D-C204-451F-B5FF-4DEDB5D3E4A0}" type="sibTrans" cxnId="{BFB12C13-6CE9-4B50-8E3C-01FF3C469A3E}">
      <dgm:prSet/>
      <dgm:spPr/>
      <dgm:t>
        <a:bodyPr/>
        <a:lstStyle/>
        <a:p>
          <a:endParaRPr lang="es-CL"/>
        </a:p>
      </dgm:t>
    </dgm:pt>
    <dgm:pt modelId="{6A29372F-9D54-43D6-ABB1-C6C7BBE3CB19}">
      <dgm:prSet custT="1"/>
      <dgm:spPr/>
      <dgm:t>
        <a:bodyPr/>
        <a:lstStyle/>
        <a:p>
          <a:pPr rtl="0"/>
          <a:r>
            <a:rPr lang="es-ES_tradnl" sz="1800" b="0" dirty="0" smtClean="0">
              <a:effectLst>
                <a:outerShdw blurRad="38100" dist="38100" dir="2700000" algn="tl">
                  <a:srgbClr val="000000">
                    <a:alpha val="43137"/>
                  </a:srgbClr>
                </a:outerShdw>
              </a:effectLst>
            </a:rPr>
            <a:t>Servicio Civil: Instructivo Presidencial Nº 001, de 2013.</a:t>
          </a:r>
          <a:endParaRPr lang="es-CL" sz="1800" b="0" dirty="0">
            <a:effectLst>
              <a:outerShdw blurRad="38100" dist="38100" dir="2700000" algn="tl">
                <a:srgbClr val="000000">
                  <a:alpha val="43137"/>
                </a:srgbClr>
              </a:outerShdw>
            </a:effectLst>
          </a:endParaRPr>
        </a:p>
      </dgm:t>
    </dgm:pt>
    <dgm:pt modelId="{B0933706-6C3E-4F11-BC61-0A56B2267321}" type="parTrans" cxnId="{D2392E7B-5624-464B-AA8D-6F752FACA0A7}">
      <dgm:prSet/>
      <dgm:spPr/>
      <dgm:t>
        <a:bodyPr/>
        <a:lstStyle/>
        <a:p>
          <a:endParaRPr lang="es-CL"/>
        </a:p>
      </dgm:t>
    </dgm:pt>
    <dgm:pt modelId="{7CE07408-1B81-44D4-8A8F-6DB17AE8597B}" type="sibTrans" cxnId="{D2392E7B-5624-464B-AA8D-6F752FACA0A7}">
      <dgm:prSet/>
      <dgm:spPr/>
      <dgm:t>
        <a:bodyPr/>
        <a:lstStyle/>
        <a:p>
          <a:endParaRPr lang="es-CL"/>
        </a:p>
      </dgm:t>
    </dgm:pt>
    <dgm:pt modelId="{4A7F073D-22D1-402A-BB7A-5FE8D0B87EC9}">
      <dgm:prSet custT="1"/>
      <dgm:spPr/>
      <dgm:t>
        <a:bodyPr/>
        <a:lstStyle/>
        <a:p>
          <a:pPr rtl="0"/>
          <a:r>
            <a:rPr lang="es-CL" sz="1800" b="0" dirty="0" smtClean="0">
              <a:effectLst>
                <a:outerShdw blurRad="38100" dist="38100" dir="2700000" algn="tl">
                  <a:srgbClr val="000000">
                    <a:alpha val="43137"/>
                  </a:srgbClr>
                </a:outerShdw>
              </a:effectLst>
            </a:rPr>
            <a:t>Datos estadísticos del estado de provisión de cargos de II nivel jerárquico y la correspondiente suscripción de convenios de desempeño. </a:t>
          </a:r>
          <a:endParaRPr lang="es-CL" sz="1800" b="0" dirty="0">
            <a:effectLst>
              <a:outerShdw blurRad="38100" dist="38100" dir="2700000" algn="tl">
                <a:srgbClr val="000000">
                  <a:alpha val="43137"/>
                </a:srgbClr>
              </a:outerShdw>
            </a:effectLst>
          </a:endParaRPr>
        </a:p>
      </dgm:t>
    </dgm:pt>
    <dgm:pt modelId="{0AAE102F-9065-4181-98CF-A4FE783BAFBB}" type="parTrans" cxnId="{4F60C0D6-69A6-40EB-A190-45B2770BD45D}">
      <dgm:prSet/>
      <dgm:spPr/>
      <dgm:t>
        <a:bodyPr/>
        <a:lstStyle/>
        <a:p>
          <a:endParaRPr lang="es-CL"/>
        </a:p>
      </dgm:t>
    </dgm:pt>
    <dgm:pt modelId="{5D0EE682-66C3-444F-A7E2-9AB104EE7549}" type="sibTrans" cxnId="{4F60C0D6-69A6-40EB-A190-45B2770BD45D}">
      <dgm:prSet/>
      <dgm:spPr/>
      <dgm:t>
        <a:bodyPr/>
        <a:lstStyle/>
        <a:p>
          <a:endParaRPr lang="es-CL"/>
        </a:p>
      </dgm:t>
    </dgm:pt>
    <dgm:pt modelId="{38857B2F-1313-487B-A81F-DD87E8B3DFD7}">
      <dgm:prSet custT="1"/>
      <dgm:spPr/>
      <dgm:t>
        <a:bodyPr/>
        <a:lstStyle/>
        <a:p>
          <a:pPr rtl="0"/>
          <a:r>
            <a:rPr lang="es-ES" sz="1800" b="0" dirty="0" smtClean="0">
              <a:effectLst>
                <a:outerShdw blurRad="38100" dist="38100" dir="2700000" algn="tl">
                  <a:srgbClr val="000000">
                    <a:alpha val="43137"/>
                  </a:srgbClr>
                </a:outerShdw>
              </a:effectLst>
            </a:rPr>
            <a:t>Análisis FODA respecto del proceso de formulación de convenios de desempeño. </a:t>
          </a:r>
          <a:endParaRPr lang="es-CL" sz="1800" b="0" dirty="0">
            <a:effectLst>
              <a:outerShdw blurRad="38100" dist="38100" dir="2700000" algn="tl">
                <a:srgbClr val="000000">
                  <a:alpha val="43137"/>
                </a:srgbClr>
              </a:outerShdw>
            </a:effectLst>
          </a:endParaRPr>
        </a:p>
      </dgm:t>
    </dgm:pt>
    <dgm:pt modelId="{5474801D-8008-495B-8D63-DC6A6FA6EF54}" type="parTrans" cxnId="{859D977F-133B-4284-A76D-F1DD79DAD942}">
      <dgm:prSet/>
      <dgm:spPr/>
      <dgm:t>
        <a:bodyPr/>
        <a:lstStyle/>
        <a:p>
          <a:endParaRPr lang="es-CL"/>
        </a:p>
      </dgm:t>
    </dgm:pt>
    <dgm:pt modelId="{F9C960E1-3DC8-4B97-8F01-80F7DEE55C5E}" type="sibTrans" cxnId="{859D977F-133B-4284-A76D-F1DD79DAD942}">
      <dgm:prSet/>
      <dgm:spPr/>
      <dgm:t>
        <a:bodyPr/>
        <a:lstStyle/>
        <a:p>
          <a:endParaRPr lang="es-CL"/>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100000" custLinFactNeighborX="-10632" custLinFactNeighborY="-892"/>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Cutout/>
                    </a14:imgEffect>
                  </a14:imgLayer>
                </a14:imgProps>
              </a:ext>
            </a:extLst>
          </a:blip>
          <a:srcRect/>
          <a:stretch>
            <a:fillRect l="-34000" t="4000"/>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D1077246-4D12-4C89-890B-22B3892FE0C5}" type="pres">
      <dgm:prSet presAssocID="{B2DA17F7-EBA0-4A92-A14C-09C9D62C9E14}" presName="aNode" presStyleLbl="fgAcc1" presStyleIdx="0" presStyleCnt="4" custScaleX="149131" custLinFactY="77621" custLinFactNeighborX="15680" custLinFactNeighborY="100000">
        <dgm:presLayoutVars>
          <dgm:bulletEnabled val="1"/>
        </dgm:presLayoutVars>
      </dgm:prSet>
      <dgm:spPr/>
      <dgm:t>
        <a:bodyPr/>
        <a:lstStyle/>
        <a:p>
          <a:endParaRPr lang="es-CL"/>
        </a:p>
      </dgm:t>
    </dgm:pt>
    <dgm:pt modelId="{476D3472-C165-4EE3-AB45-6202C6D50633}" type="pres">
      <dgm:prSet presAssocID="{B2DA17F7-EBA0-4A92-A14C-09C9D62C9E14}" presName="aSpace" presStyleCnt="0"/>
      <dgm:spPr/>
      <dgm:t>
        <a:bodyPr/>
        <a:lstStyle/>
        <a:p>
          <a:endParaRPr lang="es-CL"/>
        </a:p>
      </dgm:t>
    </dgm:pt>
    <dgm:pt modelId="{8A10A602-DBA7-4058-8F65-7ABA4D6DEA32}" type="pres">
      <dgm:prSet presAssocID="{6A29372F-9D54-43D6-ABB1-C6C7BBE3CB19}" presName="aNode" presStyleLbl="fgAcc1" presStyleIdx="1" presStyleCnt="4" custScaleX="149131" custLinFactY="-120697" custLinFactNeighborX="15676" custLinFactNeighborY="-200000">
        <dgm:presLayoutVars>
          <dgm:bulletEnabled val="1"/>
        </dgm:presLayoutVars>
      </dgm:prSet>
      <dgm:spPr/>
      <dgm:t>
        <a:bodyPr/>
        <a:lstStyle/>
        <a:p>
          <a:endParaRPr lang="es-CL"/>
        </a:p>
      </dgm:t>
    </dgm:pt>
    <dgm:pt modelId="{C26A818E-2493-40D2-9785-5CBFCFE200D7}" type="pres">
      <dgm:prSet presAssocID="{6A29372F-9D54-43D6-ABB1-C6C7BBE3CB19}" presName="aSpace" presStyleCnt="0"/>
      <dgm:spPr/>
      <dgm:t>
        <a:bodyPr/>
        <a:lstStyle/>
        <a:p>
          <a:endParaRPr lang="es-CL"/>
        </a:p>
      </dgm:t>
    </dgm:pt>
    <dgm:pt modelId="{9E062BCF-B272-450A-BA3D-F9CA1807E9B5}" type="pres">
      <dgm:prSet presAssocID="{4A7F073D-22D1-402A-BB7A-5FE8D0B87EC9}" presName="aNode" presStyleLbl="fgAcc1" presStyleIdx="2" presStyleCnt="4" custScaleX="149131" custLinFactNeighborX="15680" custLinFactNeighborY="-30829">
        <dgm:presLayoutVars>
          <dgm:bulletEnabled val="1"/>
        </dgm:presLayoutVars>
      </dgm:prSet>
      <dgm:spPr/>
      <dgm:t>
        <a:bodyPr/>
        <a:lstStyle/>
        <a:p>
          <a:endParaRPr lang="es-CL"/>
        </a:p>
      </dgm:t>
    </dgm:pt>
    <dgm:pt modelId="{337958B8-A290-4229-8CF8-3EAC7541E583}" type="pres">
      <dgm:prSet presAssocID="{4A7F073D-22D1-402A-BB7A-5FE8D0B87EC9}" presName="aSpace" presStyleCnt="0"/>
      <dgm:spPr/>
      <dgm:t>
        <a:bodyPr/>
        <a:lstStyle/>
        <a:p>
          <a:endParaRPr lang="es-CL"/>
        </a:p>
      </dgm:t>
    </dgm:pt>
    <dgm:pt modelId="{BD8AA21B-01B2-4C1B-AD8E-1A301EDF6D3A}" type="pres">
      <dgm:prSet presAssocID="{38857B2F-1313-487B-A81F-DD87E8B3DFD7}" presName="aNode" presStyleLbl="fgAcc1" presStyleIdx="3" presStyleCnt="4" custScaleX="149131" custLinFactNeighborX="15676" custLinFactNeighborY="-5946">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Lst>
  <dgm:cxnLst>
    <dgm:cxn modelId="{7F75191A-8486-4CD3-9E28-4BE061EF9F72}" type="presOf" srcId="{6A29372F-9D54-43D6-ABB1-C6C7BBE3CB19}" destId="{8A10A602-DBA7-4058-8F65-7ABA4D6DEA32}" srcOrd="0" destOrd="0" presId="urn:microsoft.com/office/officeart/2005/8/layout/pyramid2"/>
    <dgm:cxn modelId="{D2392E7B-5624-464B-AA8D-6F752FACA0A7}" srcId="{87078C2A-0B67-4403-9AE2-10572A3C5ED4}" destId="{6A29372F-9D54-43D6-ABB1-C6C7BBE3CB19}" srcOrd="1" destOrd="0" parTransId="{B0933706-6C3E-4F11-BC61-0A56B2267321}" sibTransId="{7CE07408-1B81-44D4-8A8F-6DB17AE8597B}"/>
    <dgm:cxn modelId="{BFB12C13-6CE9-4B50-8E3C-01FF3C469A3E}" srcId="{87078C2A-0B67-4403-9AE2-10572A3C5ED4}" destId="{B2DA17F7-EBA0-4A92-A14C-09C9D62C9E14}" srcOrd="0" destOrd="0" parTransId="{02AA8359-9CD3-4952-9043-752B4767577F}" sibTransId="{C3AAE91D-C204-451F-B5FF-4DEDB5D3E4A0}"/>
    <dgm:cxn modelId="{859D977F-133B-4284-A76D-F1DD79DAD942}" srcId="{87078C2A-0B67-4403-9AE2-10572A3C5ED4}" destId="{38857B2F-1313-487B-A81F-DD87E8B3DFD7}" srcOrd="3" destOrd="0" parTransId="{5474801D-8008-495B-8D63-DC6A6FA6EF54}" sibTransId="{F9C960E1-3DC8-4B97-8F01-80F7DEE55C5E}"/>
    <dgm:cxn modelId="{AC093936-06AF-4C0D-931B-205154A16899}" type="presOf" srcId="{87078C2A-0B67-4403-9AE2-10572A3C5ED4}" destId="{056903F3-72E9-4EEB-9B1C-5ED2D28866F8}" srcOrd="0" destOrd="0" presId="urn:microsoft.com/office/officeart/2005/8/layout/pyramid2"/>
    <dgm:cxn modelId="{4F60C0D6-69A6-40EB-A190-45B2770BD45D}" srcId="{87078C2A-0B67-4403-9AE2-10572A3C5ED4}" destId="{4A7F073D-22D1-402A-BB7A-5FE8D0B87EC9}" srcOrd="2" destOrd="0" parTransId="{0AAE102F-9065-4181-98CF-A4FE783BAFBB}" sibTransId="{5D0EE682-66C3-444F-A7E2-9AB104EE7549}"/>
    <dgm:cxn modelId="{0666773C-E0A0-4FBC-8AA4-596CB84708CC}" type="presOf" srcId="{38857B2F-1313-487B-A81F-DD87E8B3DFD7}" destId="{BD8AA21B-01B2-4C1B-AD8E-1A301EDF6D3A}" srcOrd="0" destOrd="0" presId="urn:microsoft.com/office/officeart/2005/8/layout/pyramid2"/>
    <dgm:cxn modelId="{6E1F1487-A674-4D7D-9ECA-7B90D6779B90}" type="presOf" srcId="{B2DA17F7-EBA0-4A92-A14C-09C9D62C9E14}" destId="{D1077246-4D12-4C89-890B-22B3892FE0C5}" srcOrd="0" destOrd="0" presId="urn:microsoft.com/office/officeart/2005/8/layout/pyramid2"/>
    <dgm:cxn modelId="{0A09B4D0-0E70-44BA-8257-FE136FAA2A4A}" type="presOf" srcId="{4A7F073D-22D1-402A-BB7A-5FE8D0B87EC9}" destId="{9E062BCF-B272-450A-BA3D-F9CA1807E9B5}" srcOrd="0" destOrd="0" presId="urn:microsoft.com/office/officeart/2005/8/layout/pyramid2"/>
    <dgm:cxn modelId="{A43380C8-4D49-44A4-B268-F16D04D19757}" type="presParOf" srcId="{056903F3-72E9-4EEB-9B1C-5ED2D28866F8}" destId="{9388A355-4943-4257-A57C-28B370B4D730}" srcOrd="0" destOrd="0" presId="urn:microsoft.com/office/officeart/2005/8/layout/pyramid2"/>
    <dgm:cxn modelId="{C3BFE203-6B7F-472C-A668-FE49ABCBD56E}" type="presParOf" srcId="{056903F3-72E9-4EEB-9B1C-5ED2D28866F8}" destId="{9CEEB58F-9C92-47B5-8FA7-BD41B04D8461}" srcOrd="1" destOrd="0" presId="urn:microsoft.com/office/officeart/2005/8/layout/pyramid2"/>
    <dgm:cxn modelId="{00D55BC7-C09C-48D9-AF3A-E0ED155D184C}" type="presParOf" srcId="{9CEEB58F-9C92-47B5-8FA7-BD41B04D8461}" destId="{D1077246-4D12-4C89-890B-22B3892FE0C5}" srcOrd="0" destOrd="0" presId="urn:microsoft.com/office/officeart/2005/8/layout/pyramid2"/>
    <dgm:cxn modelId="{88FD7DBB-FB68-4C39-8773-EFA3414D9D7A}" type="presParOf" srcId="{9CEEB58F-9C92-47B5-8FA7-BD41B04D8461}" destId="{476D3472-C165-4EE3-AB45-6202C6D50633}" srcOrd="1" destOrd="0" presId="urn:microsoft.com/office/officeart/2005/8/layout/pyramid2"/>
    <dgm:cxn modelId="{C1C63E7B-9FEC-49F2-82A9-D78CD8146C20}" type="presParOf" srcId="{9CEEB58F-9C92-47B5-8FA7-BD41B04D8461}" destId="{8A10A602-DBA7-4058-8F65-7ABA4D6DEA32}" srcOrd="2" destOrd="0" presId="urn:microsoft.com/office/officeart/2005/8/layout/pyramid2"/>
    <dgm:cxn modelId="{F07FB5E9-B550-4622-B724-69D7C5849E55}" type="presParOf" srcId="{9CEEB58F-9C92-47B5-8FA7-BD41B04D8461}" destId="{C26A818E-2493-40D2-9785-5CBFCFE200D7}" srcOrd="3" destOrd="0" presId="urn:microsoft.com/office/officeart/2005/8/layout/pyramid2"/>
    <dgm:cxn modelId="{C09BCDB5-00EB-450C-8C1D-C64E1721B690}" type="presParOf" srcId="{9CEEB58F-9C92-47B5-8FA7-BD41B04D8461}" destId="{9E062BCF-B272-450A-BA3D-F9CA1807E9B5}" srcOrd="4" destOrd="0" presId="urn:microsoft.com/office/officeart/2005/8/layout/pyramid2"/>
    <dgm:cxn modelId="{25DECBFA-07EE-4B46-988F-71662E992484}" type="presParOf" srcId="{9CEEB58F-9C92-47B5-8FA7-BD41B04D8461}" destId="{337958B8-A290-4229-8CF8-3EAC7541E583}" srcOrd="5" destOrd="0" presId="urn:microsoft.com/office/officeart/2005/8/layout/pyramid2"/>
    <dgm:cxn modelId="{DFDA2C48-DB4A-452A-B4B0-6A1992BE73C3}" type="presParOf" srcId="{9CEEB58F-9C92-47B5-8FA7-BD41B04D8461}" destId="{BD8AA21B-01B2-4C1B-AD8E-1A301EDF6D3A}" srcOrd="6" destOrd="0" presId="urn:microsoft.com/office/officeart/2005/8/layout/pyramid2"/>
    <dgm:cxn modelId="{F9DCB57F-C98D-45E7-8FB7-6D34878D88CE}" type="presParOf" srcId="{9CEEB58F-9C92-47B5-8FA7-BD41B04D8461}" destId="{81B566BF-9680-4643-828B-BDA8DFFE81B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3d2" qsCatId="3D" csTypeId="urn:microsoft.com/office/officeart/2005/8/colors/colorful3" csCatId="colorful" phldr="1"/>
      <dgm:spPr/>
      <dgm:t>
        <a:bodyPr/>
        <a:lstStyle/>
        <a:p>
          <a:endParaRPr lang="es-CL"/>
        </a:p>
      </dgm:t>
    </dgm:pt>
    <dgm:pt modelId="{B2DA17F7-EBA0-4A92-A14C-09C9D62C9E14}">
      <dgm:prSet custT="1"/>
      <dgm:spPr/>
      <dgm:t>
        <a:bodyPr/>
        <a:lstStyle/>
        <a:p>
          <a:pPr rtl="0"/>
          <a:r>
            <a:rPr lang="es-ES_tradnl" sz="1800" b="0" dirty="0" smtClean="0">
              <a:effectLst>
                <a:outerShdw blurRad="38100" dist="38100" dir="2700000" algn="tl">
                  <a:srgbClr val="000000">
                    <a:alpha val="43137"/>
                  </a:srgbClr>
                </a:outerShdw>
              </a:effectLst>
            </a:rPr>
            <a:t>Subsecretario de Redes Asistenciales.</a:t>
          </a:r>
          <a:endParaRPr lang="es-CL" sz="1800" b="0" dirty="0">
            <a:effectLst>
              <a:outerShdw blurRad="38100" dist="38100" dir="2700000" algn="tl">
                <a:srgbClr val="000000">
                  <a:alpha val="43137"/>
                </a:srgbClr>
              </a:outerShdw>
            </a:effectLst>
          </a:endParaRPr>
        </a:p>
      </dgm:t>
    </dgm:pt>
    <dgm:pt modelId="{02AA8359-9CD3-4952-9043-752B4767577F}" type="parTrans" cxnId="{BFB12C13-6CE9-4B50-8E3C-01FF3C469A3E}">
      <dgm:prSet/>
      <dgm:spPr/>
      <dgm:t>
        <a:bodyPr/>
        <a:lstStyle/>
        <a:p>
          <a:endParaRPr lang="es-CL"/>
        </a:p>
      </dgm:t>
    </dgm:pt>
    <dgm:pt modelId="{C3AAE91D-C204-451F-B5FF-4DEDB5D3E4A0}" type="sibTrans" cxnId="{BFB12C13-6CE9-4B50-8E3C-01FF3C469A3E}">
      <dgm:prSet/>
      <dgm:spPr/>
      <dgm:t>
        <a:bodyPr/>
        <a:lstStyle/>
        <a:p>
          <a:endParaRPr lang="es-CL"/>
        </a:p>
      </dgm:t>
    </dgm:pt>
    <dgm:pt modelId="{6A29372F-9D54-43D6-ABB1-C6C7BBE3CB19}">
      <dgm:prSet custT="1"/>
      <dgm:spPr/>
      <dgm:t>
        <a:bodyPr/>
        <a:lstStyle/>
        <a:p>
          <a:pPr rtl="0"/>
          <a:r>
            <a:rPr lang="es-ES_tradnl" sz="1800" b="0" dirty="0" smtClean="0">
              <a:effectLst>
                <a:outerShdw blurRad="38100" dist="38100" dir="2700000" algn="tl">
                  <a:srgbClr val="000000">
                    <a:alpha val="43137"/>
                  </a:srgbClr>
                </a:outerShdw>
              </a:effectLst>
            </a:rPr>
            <a:t>Presentación Convenio de Desempeño estandarizado para Directores de Hospitales Autogestionados.</a:t>
          </a:r>
          <a:endParaRPr lang="es-CL" sz="1800" b="0" dirty="0">
            <a:effectLst>
              <a:outerShdw blurRad="38100" dist="38100" dir="2700000" algn="tl">
                <a:srgbClr val="000000">
                  <a:alpha val="43137"/>
                </a:srgbClr>
              </a:outerShdw>
            </a:effectLst>
          </a:endParaRPr>
        </a:p>
      </dgm:t>
    </dgm:pt>
    <dgm:pt modelId="{B0933706-6C3E-4F11-BC61-0A56B2267321}" type="parTrans" cxnId="{D2392E7B-5624-464B-AA8D-6F752FACA0A7}">
      <dgm:prSet/>
      <dgm:spPr/>
      <dgm:t>
        <a:bodyPr/>
        <a:lstStyle/>
        <a:p>
          <a:endParaRPr lang="es-CL"/>
        </a:p>
      </dgm:t>
    </dgm:pt>
    <dgm:pt modelId="{7CE07408-1B81-44D4-8A8F-6DB17AE8597B}" type="sibTrans" cxnId="{D2392E7B-5624-464B-AA8D-6F752FACA0A7}">
      <dgm:prSet/>
      <dgm:spPr/>
      <dgm:t>
        <a:bodyPr/>
        <a:lstStyle/>
        <a:p>
          <a:endParaRPr lang="es-CL"/>
        </a:p>
      </dgm:t>
    </dgm:pt>
    <dgm:pt modelId="{4A7F073D-22D1-402A-BB7A-5FE8D0B87EC9}">
      <dgm:prSet custT="1"/>
      <dgm:spPr/>
      <dgm:t>
        <a:bodyPr/>
        <a:lstStyle/>
        <a:p>
          <a:pPr rtl="0"/>
          <a:r>
            <a:rPr lang="es-ES" sz="1800" b="0" dirty="0" smtClean="0">
              <a:effectLst>
                <a:outerShdw blurRad="38100" dist="38100" dir="2700000" algn="tl">
                  <a:srgbClr val="000000">
                    <a:alpha val="43137"/>
                  </a:srgbClr>
                </a:outerShdw>
              </a:effectLst>
            </a:rPr>
            <a:t>Análisis de los indicadores definidos en el convenio de desempeño. </a:t>
          </a:r>
          <a:endParaRPr lang="es-CL" sz="1800" b="0" dirty="0">
            <a:effectLst>
              <a:outerShdw blurRad="38100" dist="38100" dir="2700000" algn="tl">
                <a:srgbClr val="000000">
                  <a:alpha val="43137"/>
                </a:srgbClr>
              </a:outerShdw>
            </a:effectLst>
          </a:endParaRPr>
        </a:p>
      </dgm:t>
    </dgm:pt>
    <dgm:pt modelId="{0AAE102F-9065-4181-98CF-A4FE783BAFBB}" type="parTrans" cxnId="{4F60C0D6-69A6-40EB-A190-45B2770BD45D}">
      <dgm:prSet/>
      <dgm:spPr/>
      <dgm:t>
        <a:bodyPr/>
        <a:lstStyle/>
        <a:p>
          <a:endParaRPr lang="es-CL"/>
        </a:p>
      </dgm:t>
    </dgm:pt>
    <dgm:pt modelId="{5D0EE682-66C3-444F-A7E2-9AB104EE7549}" type="sibTrans" cxnId="{4F60C0D6-69A6-40EB-A190-45B2770BD45D}">
      <dgm:prSet/>
      <dgm:spPr/>
      <dgm:t>
        <a:bodyPr/>
        <a:lstStyle/>
        <a:p>
          <a:endParaRPr lang="es-CL"/>
        </a:p>
      </dgm:t>
    </dgm:pt>
    <dgm:pt modelId="{38857B2F-1313-487B-A81F-DD87E8B3DFD7}">
      <dgm:prSet custT="1"/>
      <dgm:spPr/>
      <dgm:t>
        <a:bodyPr/>
        <a:lstStyle/>
        <a:p>
          <a:pPr rtl="0"/>
          <a:r>
            <a:rPr lang="es-ES" sz="1800" b="0" dirty="0" smtClean="0">
              <a:effectLst>
                <a:outerShdw blurRad="38100" dist="38100" dir="2700000" algn="tl">
                  <a:srgbClr val="000000">
                    <a:alpha val="43137"/>
                  </a:srgbClr>
                </a:outerShdw>
              </a:effectLst>
            </a:rPr>
            <a:t>Discusión respecto de los indicadores presentados</a:t>
          </a:r>
          <a:r>
            <a:rPr lang="es-ES" sz="1800" b="1" dirty="0" smtClean="0"/>
            <a:t>.</a:t>
          </a:r>
          <a:endParaRPr lang="es-CL" sz="1800" b="1" dirty="0"/>
        </a:p>
      </dgm:t>
    </dgm:pt>
    <dgm:pt modelId="{5474801D-8008-495B-8D63-DC6A6FA6EF54}" type="parTrans" cxnId="{859D977F-133B-4284-A76D-F1DD79DAD942}">
      <dgm:prSet/>
      <dgm:spPr/>
      <dgm:t>
        <a:bodyPr/>
        <a:lstStyle/>
        <a:p>
          <a:endParaRPr lang="es-CL"/>
        </a:p>
      </dgm:t>
    </dgm:pt>
    <dgm:pt modelId="{F9C960E1-3DC8-4B97-8F01-80F7DEE55C5E}" type="sibTrans" cxnId="{859D977F-133B-4284-A76D-F1DD79DAD942}">
      <dgm:prSet/>
      <dgm:spPr/>
      <dgm:t>
        <a:bodyPr/>
        <a:lstStyle/>
        <a:p>
          <a:endParaRPr lang="es-CL"/>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100000" custLinFactNeighborX="-10632" custLinFactNeighborY="-892"/>
      <dgm:spPr>
        <a:blipFill dpi="0" rotWithShape="0">
          <a:blip xmlns:r="http://schemas.openxmlformats.org/officeDocument/2006/relationships" r:embed="rId1">
            <a:extLst>
              <a:ext uri="{BEBA8EAE-BF5A-486C-A8C5-ECC9F3942E4B}">
                <a14:imgProps xmlns:a14="http://schemas.microsoft.com/office/drawing/2010/main">
                  <a14:imgLayer r:embed="rId2">
                    <a14:imgEffect>
                      <a14:artisticPaintBrush/>
                    </a14:imgEffect>
                  </a14:imgLayer>
                </a14:imgProps>
              </a:ext>
            </a:extLst>
          </a:blip>
          <a:srcRect/>
          <a:stretch>
            <a:fillRect l="-34000" t="4000"/>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D1077246-4D12-4C89-890B-22B3892FE0C5}" type="pres">
      <dgm:prSet presAssocID="{B2DA17F7-EBA0-4A92-A14C-09C9D62C9E14}" presName="aNode" presStyleLbl="fgAcc1" presStyleIdx="0" presStyleCnt="4" custScaleX="149131" custLinFactY="77621" custLinFactNeighborX="15680" custLinFactNeighborY="100000">
        <dgm:presLayoutVars>
          <dgm:bulletEnabled val="1"/>
        </dgm:presLayoutVars>
      </dgm:prSet>
      <dgm:spPr/>
      <dgm:t>
        <a:bodyPr/>
        <a:lstStyle/>
        <a:p>
          <a:endParaRPr lang="es-CL"/>
        </a:p>
      </dgm:t>
    </dgm:pt>
    <dgm:pt modelId="{476D3472-C165-4EE3-AB45-6202C6D50633}" type="pres">
      <dgm:prSet presAssocID="{B2DA17F7-EBA0-4A92-A14C-09C9D62C9E14}" presName="aSpace" presStyleCnt="0"/>
      <dgm:spPr/>
      <dgm:t>
        <a:bodyPr/>
        <a:lstStyle/>
        <a:p>
          <a:endParaRPr lang="es-CL"/>
        </a:p>
      </dgm:t>
    </dgm:pt>
    <dgm:pt modelId="{8A10A602-DBA7-4058-8F65-7ABA4D6DEA32}" type="pres">
      <dgm:prSet presAssocID="{6A29372F-9D54-43D6-ABB1-C6C7BBE3CB19}" presName="aNode" presStyleLbl="fgAcc1" presStyleIdx="1" presStyleCnt="4" custScaleX="149131" custLinFactY="-120697" custLinFactNeighborX="15676" custLinFactNeighborY="-200000">
        <dgm:presLayoutVars>
          <dgm:bulletEnabled val="1"/>
        </dgm:presLayoutVars>
      </dgm:prSet>
      <dgm:spPr/>
      <dgm:t>
        <a:bodyPr/>
        <a:lstStyle/>
        <a:p>
          <a:endParaRPr lang="es-CL"/>
        </a:p>
      </dgm:t>
    </dgm:pt>
    <dgm:pt modelId="{C26A818E-2493-40D2-9785-5CBFCFE200D7}" type="pres">
      <dgm:prSet presAssocID="{6A29372F-9D54-43D6-ABB1-C6C7BBE3CB19}" presName="aSpace" presStyleCnt="0"/>
      <dgm:spPr/>
      <dgm:t>
        <a:bodyPr/>
        <a:lstStyle/>
        <a:p>
          <a:endParaRPr lang="es-CL"/>
        </a:p>
      </dgm:t>
    </dgm:pt>
    <dgm:pt modelId="{9E062BCF-B272-450A-BA3D-F9CA1807E9B5}" type="pres">
      <dgm:prSet presAssocID="{4A7F073D-22D1-402A-BB7A-5FE8D0B87EC9}" presName="aNode" presStyleLbl="fgAcc1" presStyleIdx="2" presStyleCnt="4" custScaleX="149131" custLinFactNeighborX="15680" custLinFactNeighborY="-30829">
        <dgm:presLayoutVars>
          <dgm:bulletEnabled val="1"/>
        </dgm:presLayoutVars>
      </dgm:prSet>
      <dgm:spPr/>
      <dgm:t>
        <a:bodyPr/>
        <a:lstStyle/>
        <a:p>
          <a:endParaRPr lang="es-CL"/>
        </a:p>
      </dgm:t>
    </dgm:pt>
    <dgm:pt modelId="{337958B8-A290-4229-8CF8-3EAC7541E583}" type="pres">
      <dgm:prSet presAssocID="{4A7F073D-22D1-402A-BB7A-5FE8D0B87EC9}" presName="aSpace" presStyleCnt="0"/>
      <dgm:spPr/>
      <dgm:t>
        <a:bodyPr/>
        <a:lstStyle/>
        <a:p>
          <a:endParaRPr lang="es-CL"/>
        </a:p>
      </dgm:t>
    </dgm:pt>
    <dgm:pt modelId="{BD8AA21B-01B2-4C1B-AD8E-1A301EDF6D3A}" type="pres">
      <dgm:prSet presAssocID="{38857B2F-1313-487B-A81F-DD87E8B3DFD7}" presName="aNode" presStyleLbl="fgAcc1" presStyleIdx="3" presStyleCnt="4" custScaleX="149131" custLinFactNeighborX="15676" custLinFactNeighborY="-5946">
        <dgm:presLayoutVars>
          <dgm:bulletEnabled val="1"/>
        </dgm:presLayoutVars>
      </dgm:prSet>
      <dgm:spPr/>
      <dgm:t>
        <a:bodyPr/>
        <a:lstStyle/>
        <a:p>
          <a:endParaRPr lang="es-CL"/>
        </a:p>
      </dgm:t>
    </dgm:pt>
    <dgm:pt modelId="{81B566BF-9680-4643-828B-BDA8DFFE81B5}" type="pres">
      <dgm:prSet presAssocID="{38857B2F-1313-487B-A81F-DD87E8B3DFD7}" presName="aSpace" presStyleCnt="0"/>
      <dgm:spPr/>
      <dgm:t>
        <a:bodyPr/>
        <a:lstStyle/>
        <a:p>
          <a:endParaRPr lang="es-CL"/>
        </a:p>
      </dgm:t>
    </dgm:pt>
  </dgm:ptLst>
  <dgm:cxnLst>
    <dgm:cxn modelId="{3BFA8D95-8AEE-4D3E-A229-BC0EC0253587}" type="presOf" srcId="{87078C2A-0B67-4403-9AE2-10572A3C5ED4}" destId="{056903F3-72E9-4EEB-9B1C-5ED2D28866F8}" srcOrd="0" destOrd="0" presId="urn:microsoft.com/office/officeart/2005/8/layout/pyramid2"/>
    <dgm:cxn modelId="{4F60C0D6-69A6-40EB-A190-45B2770BD45D}" srcId="{87078C2A-0B67-4403-9AE2-10572A3C5ED4}" destId="{4A7F073D-22D1-402A-BB7A-5FE8D0B87EC9}" srcOrd="2" destOrd="0" parTransId="{0AAE102F-9065-4181-98CF-A4FE783BAFBB}" sibTransId="{5D0EE682-66C3-444F-A7E2-9AB104EE7549}"/>
    <dgm:cxn modelId="{72160AFF-28D5-4B80-885E-4F7177310E0D}" type="presOf" srcId="{6A29372F-9D54-43D6-ABB1-C6C7BBE3CB19}" destId="{8A10A602-DBA7-4058-8F65-7ABA4D6DEA32}" srcOrd="0" destOrd="0" presId="urn:microsoft.com/office/officeart/2005/8/layout/pyramid2"/>
    <dgm:cxn modelId="{BFB12C13-6CE9-4B50-8E3C-01FF3C469A3E}" srcId="{87078C2A-0B67-4403-9AE2-10572A3C5ED4}" destId="{B2DA17F7-EBA0-4A92-A14C-09C9D62C9E14}" srcOrd="0" destOrd="0" parTransId="{02AA8359-9CD3-4952-9043-752B4767577F}" sibTransId="{C3AAE91D-C204-451F-B5FF-4DEDB5D3E4A0}"/>
    <dgm:cxn modelId="{2DC0F38A-9799-4A6E-8A70-7FA9D882B575}" type="presOf" srcId="{38857B2F-1313-487B-A81F-DD87E8B3DFD7}" destId="{BD8AA21B-01B2-4C1B-AD8E-1A301EDF6D3A}" srcOrd="0" destOrd="0" presId="urn:microsoft.com/office/officeart/2005/8/layout/pyramid2"/>
    <dgm:cxn modelId="{F0A38DF3-C34D-4131-A2A6-E31FB0E8DD78}" type="presOf" srcId="{B2DA17F7-EBA0-4A92-A14C-09C9D62C9E14}" destId="{D1077246-4D12-4C89-890B-22B3892FE0C5}" srcOrd="0" destOrd="0" presId="urn:microsoft.com/office/officeart/2005/8/layout/pyramid2"/>
    <dgm:cxn modelId="{BC3DB9ED-D9AC-4D51-AA58-EC15AD2D49FC}" type="presOf" srcId="{4A7F073D-22D1-402A-BB7A-5FE8D0B87EC9}" destId="{9E062BCF-B272-450A-BA3D-F9CA1807E9B5}" srcOrd="0" destOrd="0" presId="urn:microsoft.com/office/officeart/2005/8/layout/pyramid2"/>
    <dgm:cxn modelId="{859D977F-133B-4284-A76D-F1DD79DAD942}" srcId="{87078C2A-0B67-4403-9AE2-10572A3C5ED4}" destId="{38857B2F-1313-487B-A81F-DD87E8B3DFD7}" srcOrd="3" destOrd="0" parTransId="{5474801D-8008-495B-8D63-DC6A6FA6EF54}" sibTransId="{F9C960E1-3DC8-4B97-8F01-80F7DEE55C5E}"/>
    <dgm:cxn modelId="{D2392E7B-5624-464B-AA8D-6F752FACA0A7}" srcId="{87078C2A-0B67-4403-9AE2-10572A3C5ED4}" destId="{6A29372F-9D54-43D6-ABB1-C6C7BBE3CB19}" srcOrd="1" destOrd="0" parTransId="{B0933706-6C3E-4F11-BC61-0A56B2267321}" sibTransId="{7CE07408-1B81-44D4-8A8F-6DB17AE8597B}"/>
    <dgm:cxn modelId="{60702094-F2EF-4B88-9BB7-A3370253FC20}" type="presParOf" srcId="{056903F3-72E9-4EEB-9B1C-5ED2D28866F8}" destId="{9388A355-4943-4257-A57C-28B370B4D730}" srcOrd="0" destOrd="0" presId="urn:microsoft.com/office/officeart/2005/8/layout/pyramid2"/>
    <dgm:cxn modelId="{34BB9736-9AA0-4BE7-808C-2679E4F76813}" type="presParOf" srcId="{056903F3-72E9-4EEB-9B1C-5ED2D28866F8}" destId="{9CEEB58F-9C92-47B5-8FA7-BD41B04D8461}" srcOrd="1" destOrd="0" presId="urn:microsoft.com/office/officeart/2005/8/layout/pyramid2"/>
    <dgm:cxn modelId="{D8FB1E8E-6495-4A82-8A1B-33384003B261}" type="presParOf" srcId="{9CEEB58F-9C92-47B5-8FA7-BD41B04D8461}" destId="{D1077246-4D12-4C89-890B-22B3892FE0C5}" srcOrd="0" destOrd="0" presId="urn:microsoft.com/office/officeart/2005/8/layout/pyramid2"/>
    <dgm:cxn modelId="{AA93B05C-BA46-449F-9154-3275E04351C1}" type="presParOf" srcId="{9CEEB58F-9C92-47B5-8FA7-BD41B04D8461}" destId="{476D3472-C165-4EE3-AB45-6202C6D50633}" srcOrd="1" destOrd="0" presId="urn:microsoft.com/office/officeart/2005/8/layout/pyramid2"/>
    <dgm:cxn modelId="{FAF3A08E-CFD9-4458-B2C5-A196CAD635B7}" type="presParOf" srcId="{9CEEB58F-9C92-47B5-8FA7-BD41B04D8461}" destId="{8A10A602-DBA7-4058-8F65-7ABA4D6DEA32}" srcOrd="2" destOrd="0" presId="urn:microsoft.com/office/officeart/2005/8/layout/pyramid2"/>
    <dgm:cxn modelId="{79D7657B-BD58-4E4E-906E-4A949F142308}" type="presParOf" srcId="{9CEEB58F-9C92-47B5-8FA7-BD41B04D8461}" destId="{C26A818E-2493-40D2-9785-5CBFCFE200D7}" srcOrd="3" destOrd="0" presId="urn:microsoft.com/office/officeart/2005/8/layout/pyramid2"/>
    <dgm:cxn modelId="{4FCD96AE-D5E5-4780-9E37-94F408753C43}" type="presParOf" srcId="{9CEEB58F-9C92-47B5-8FA7-BD41B04D8461}" destId="{9E062BCF-B272-450A-BA3D-F9CA1807E9B5}" srcOrd="4" destOrd="0" presId="urn:microsoft.com/office/officeart/2005/8/layout/pyramid2"/>
    <dgm:cxn modelId="{F2F5C5E9-6F49-49D0-A920-044A67898437}" type="presParOf" srcId="{9CEEB58F-9C92-47B5-8FA7-BD41B04D8461}" destId="{337958B8-A290-4229-8CF8-3EAC7541E583}" srcOrd="5" destOrd="0" presId="urn:microsoft.com/office/officeart/2005/8/layout/pyramid2"/>
    <dgm:cxn modelId="{5499DFEC-3506-4C45-878F-1E158F223D1E}" type="presParOf" srcId="{9CEEB58F-9C92-47B5-8FA7-BD41B04D8461}" destId="{BD8AA21B-01B2-4C1B-AD8E-1A301EDF6D3A}" srcOrd="6" destOrd="0" presId="urn:microsoft.com/office/officeart/2005/8/layout/pyramid2"/>
    <dgm:cxn modelId="{49CF6277-A22A-4AB7-9949-2FEE20DFD940}" type="presParOf" srcId="{9CEEB58F-9C92-47B5-8FA7-BD41B04D8461}" destId="{81B566BF-9680-4643-828B-BDA8DFFE81B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3d7" qsCatId="3D" csTypeId="urn:microsoft.com/office/officeart/2005/8/colors/colorful3" csCatId="colorful" phldr="1"/>
      <dgm:spPr/>
      <dgm:t>
        <a:bodyPr/>
        <a:lstStyle/>
        <a:p>
          <a:endParaRPr lang="es-CL"/>
        </a:p>
      </dgm:t>
    </dgm:pt>
    <dgm:pt modelId="{B2DA17F7-EBA0-4A92-A14C-09C9D62C9E14}">
      <dgm:prSet custT="1"/>
      <dgm:spPr/>
      <dgm:t>
        <a:bodyPr/>
        <a:lstStyle/>
        <a:p>
          <a:pPr rtl="0"/>
          <a:r>
            <a:rPr lang="es-ES" sz="1800" b="1" dirty="0" smtClean="0"/>
            <a:t>Instalar la importancia de los CD como instrumento de gestión a nivel de los directores de EAR</a:t>
          </a:r>
          <a:endParaRPr lang="es-CL" sz="1800" b="1" dirty="0"/>
        </a:p>
      </dgm:t>
    </dgm:pt>
    <dgm:pt modelId="{02AA8359-9CD3-4952-9043-752B4767577F}" type="parTrans" cxnId="{BFB12C13-6CE9-4B50-8E3C-01FF3C469A3E}">
      <dgm:prSet/>
      <dgm:spPr/>
      <dgm:t>
        <a:bodyPr/>
        <a:lstStyle/>
        <a:p>
          <a:endParaRPr lang="es-CL"/>
        </a:p>
      </dgm:t>
    </dgm:pt>
    <dgm:pt modelId="{C3AAE91D-C204-451F-B5FF-4DEDB5D3E4A0}" type="sibTrans" cxnId="{BFB12C13-6CE9-4B50-8E3C-01FF3C469A3E}">
      <dgm:prSet/>
      <dgm:spPr/>
      <dgm:t>
        <a:bodyPr/>
        <a:lstStyle/>
        <a:p>
          <a:endParaRPr lang="es-CL"/>
        </a:p>
      </dgm:t>
    </dgm:pt>
    <dgm:pt modelId="{6A29372F-9D54-43D6-ABB1-C6C7BBE3CB19}">
      <dgm:prSet custT="1"/>
      <dgm:spPr/>
      <dgm:t>
        <a:bodyPr/>
        <a:lstStyle/>
        <a:p>
          <a:pPr rtl="0"/>
          <a:r>
            <a:rPr lang="es-ES" sz="1800" b="1" smtClean="0"/>
            <a:t>Importancia de mejorar los canales de comunicación entre los actores del proceso. (Suscripción informada).</a:t>
          </a:r>
          <a:endParaRPr lang="es-CL" sz="1800" b="1" dirty="0"/>
        </a:p>
      </dgm:t>
    </dgm:pt>
    <dgm:pt modelId="{B0933706-6C3E-4F11-BC61-0A56B2267321}" type="parTrans" cxnId="{D2392E7B-5624-464B-AA8D-6F752FACA0A7}">
      <dgm:prSet/>
      <dgm:spPr/>
      <dgm:t>
        <a:bodyPr/>
        <a:lstStyle/>
        <a:p>
          <a:endParaRPr lang="es-CL"/>
        </a:p>
      </dgm:t>
    </dgm:pt>
    <dgm:pt modelId="{7CE07408-1B81-44D4-8A8F-6DB17AE8597B}" type="sibTrans" cxnId="{D2392E7B-5624-464B-AA8D-6F752FACA0A7}">
      <dgm:prSet/>
      <dgm:spPr/>
      <dgm:t>
        <a:bodyPr/>
        <a:lstStyle/>
        <a:p>
          <a:endParaRPr lang="es-CL"/>
        </a:p>
      </dgm:t>
    </dgm:pt>
    <dgm:pt modelId="{4A7F073D-22D1-402A-BB7A-5FE8D0B87EC9}">
      <dgm:prSet custT="1"/>
      <dgm:spPr/>
      <dgm:t>
        <a:bodyPr/>
        <a:lstStyle/>
        <a:p>
          <a:pPr rtl="0"/>
          <a:r>
            <a:rPr lang="es-ES" sz="1800" b="1" smtClean="0"/>
            <a:t>Dado que los CD son subutilizados, queremos relevar la necesidad de un enfoque cualitativo del proceso  general.  </a:t>
          </a:r>
          <a:endParaRPr lang="es-CL" sz="1800" b="1" dirty="0"/>
        </a:p>
      </dgm:t>
    </dgm:pt>
    <dgm:pt modelId="{0AAE102F-9065-4181-98CF-A4FE783BAFBB}" type="parTrans" cxnId="{4F60C0D6-69A6-40EB-A190-45B2770BD45D}">
      <dgm:prSet/>
      <dgm:spPr/>
      <dgm:t>
        <a:bodyPr/>
        <a:lstStyle/>
        <a:p>
          <a:endParaRPr lang="es-CL"/>
        </a:p>
      </dgm:t>
    </dgm:pt>
    <dgm:pt modelId="{5D0EE682-66C3-444F-A7E2-9AB104EE7549}" type="sibTrans" cxnId="{4F60C0D6-69A6-40EB-A190-45B2770BD45D}">
      <dgm:prSet/>
      <dgm:spPr/>
      <dgm:t>
        <a:bodyPr/>
        <a:lstStyle/>
        <a:p>
          <a:endParaRPr lang="es-CL"/>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8842" custLinFactNeighborY="889"/>
      <dgm:spPr>
        <a:blipFill dpi="0" rotWithShape="0">
          <a:blip xmlns:r="http://schemas.openxmlformats.org/officeDocument/2006/relationships" r:embed="rId1"/>
          <a:srcRect/>
          <a:stretch>
            <a:fillRect l="-34000" t="4000"/>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D1077246-4D12-4C89-890B-22B3892FE0C5}" type="pres">
      <dgm:prSet presAssocID="{B2DA17F7-EBA0-4A92-A14C-09C9D62C9E14}" presName="aNode" presStyleLbl="fgAcc1" presStyleIdx="0" presStyleCnt="3" custScaleX="122064" custLinFactNeighborX="22600" custLinFactNeighborY="-58017">
        <dgm:presLayoutVars>
          <dgm:bulletEnabled val="1"/>
        </dgm:presLayoutVars>
      </dgm:prSet>
      <dgm:spPr/>
      <dgm:t>
        <a:bodyPr/>
        <a:lstStyle/>
        <a:p>
          <a:endParaRPr lang="es-CL"/>
        </a:p>
      </dgm:t>
    </dgm:pt>
    <dgm:pt modelId="{476D3472-C165-4EE3-AB45-6202C6D50633}" type="pres">
      <dgm:prSet presAssocID="{B2DA17F7-EBA0-4A92-A14C-09C9D62C9E14}" presName="aSpace" presStyleCnt="0"/>
      <dgm:spPr/>
      <dgm:t>
        <a:bodyPr/>
        <a:lstStyle/>
        <a:p>
          <a:endParaRPr lang="es-CL"/>
        </a:p>
      </dgm:t>
    </dgm:pt>
    <dgm:pt modelId="{8A10A602-DBA7-4058-8F65-7ABA4D6DEA32}" type="pres">
      <dgm:prSet presAssocID="{6A29372F-9D54-43D6-ABB1-C6C7BBE3CB19}" presName="aNode" presStyleLbl="fgAcc1" presStyleIdx="1" presStyleCnt="3" custScaleX="122493" custLinFactNeighborX="23494">
        <dgm:presLayoutVars>
          <dgm:bulletEnabled val="1"/>
        </dgm:presLayoutVars>
      </dgm:prSet>
      <dgm:spPr/>
      <dgm:t>
        <a:bodyPr/>
        <a:lstStyle/>
        <a:p>
          <a:endParaRPr lang="es-CL"/>
        </a:p>
      </dgm:t>
    </dgm:pt>
    <dgm:pt modelId="{C26A818E-2493-40D2-9785-5CBFCFE200D7}" type="pres">
      <dgm:prSet presAssocID="{6A29372F-9D54-43D6-ABB1-C6C7BBE3CB19}" presName="aSpace" presStyleCnt="0"/>
      <dgm:spPr/>
      <dgm:t>
        <a:bodyPr/>
        <a:lstStyle/>
        <a:p>
          <a:endParaRPr lang="es-CL"/>
        </a:p>
      </dgm:t>
    </dgm:pt>
    <dgm:pt modelId="{9E062BCF-B272-450A-BA3D-F9CA1807E9B5}" type="pres">
      <dgm:prSet presAssocID="{4A7F073D-22D1-402A-BB7A-5FE8D0B87EC9}" presName="aNode" presStyleLbl="fgAcc1" presStyleIdx="2" presStyleCnt="3" custScaleX="124234" custLinFactNeighborX="23685" custLinFactNeighborY="10463">
        <dgm:presLayoutVars>
          <dgm:bulletEnabled val="1"/>
        </dgm:presLayoutVars>
      </dgm:prSet>
      <dgm:spPr/>
      <dgm:t>
        <a:bodyPr/>
        <a:lstStyle/>
        <a:p>
          <a:endParaRPr lang="es-CL"/>
        </a:p>
      </dgm:t>
    </dgm:pt>
    <dgm:pt modelId="{337958B8-A290-4229-8CF8-3EAC7541E583}" type="pres">
      <dgm:prSet presAssocID="{4A7F073D-22D1-402A-BB7A-5FE8D0B87EC9}" presName="aSpace" presStyleCnt="0"/>
      <dgm:spPr/>
      <dgm:t>
        <a:bodyPr/>
        <a:lstStyle/>
        <a:p>
          <a:endParaRPr lang="es-CL"/>
        </a:p>
      </dgm:t>
    </dgm:pt>
  </dgm:ptLst>
  <dgm:cxnLst>
    <dgm:cxn modelId="{8C216B4B-D16A-4B99-A3DB-BA308A377680}" type="presOf" srcId="{4A7F073D-22D1-402A-BB7A-5FE8D0B87EC9}" destId="{9E062BCF-B272-450A-BA3D-F9CA1807E9B5}" srcOrd="0" destOrd="0" presId="urn:microsoft.com/office/officeart/2005/8/layout/pyramid2"/>
    <dgm:cxn modelId="{3B8789E1-D88D-40A5-9CE0-12447D03B15E}" type="presOf" srcId="{6A29372F-9D54-43D6-ABB1-C6C7BBE3CB19}" destId="{8A10A602-DBA7-4058-8F65-7ABA4D6DEA32}" srcOrd="0" destOrd="0" presId="urn:microsoft.com/office/officeart/2005/8/layout/pyramid2"/>
    <dgm:cxn modelId="{D2392E7B-5624-464B-AA8D-6F752FACA0A7}" srcId="{87078C2A-0B67-4403-9AE2-10572A3C5ED4}" destId="{6A29372F-9D54-43D6-ABB1-C6C7BBE3CB19}" srcOrd="1" destOrd="0" parTransId="{B0933706-6C3E-4F11-BC61-0A56B2267321}" sibTransId="{7CE07408-1B81-44D4-8A8F-6DB17AE8597B}"/>
    <dgm:cxn modelId="{BFB12C13-6CE9-4B50-8E3C-01FF3C469A3E}" srcId="{87078C2A-0B67-4403-9AE2-10572A3C5ED4}" destId="{B2DA17F7-EBA0-4A92-A14C-09C9D62C9E14}" srcOrd="0" destOrd="0" parTransId="{02AA8359-9CD3-4952-9043-752B4767577F}" sibTransId="{C3AAE91D-C204-451F-B5FF-4DEDB5D3E4A0}"/>
    <dgm:cxn modelId="{4F60C0D6-69A6-40EB-A190-45B2770BD45D}" srcId="{87078C2A-0B67-4403-9AE2-10572A3C5ED4}" destId="{4A7F073D-22D1-402A-BB7A-5FE8D0B87EC9}" srcOrd="2" destOrd="0" parTransId="{0AAE102F-9065-4181-98CF-A4FE783BAFBB}" sibTransId="{5D0EE682-66C3-444F-A7E2-9AB104EE7549}"/>
    <dgm:cxn modelId="{59231386-D5D4-42DA-A8B3-1B071E53FA43}" type="presOf" srcId="{87078C2A-0B67-4403-9AE2-10572A3C5ED4}" destId="{056903F3-72E9-4EEB-9B1C-5ED2D28866F8}" srcOrd="0" destOrd="0" presId="urn:microsoft.com/office/officeart/2005/8/layout/pyramid2"/>
    <dgm:cxn modelId="{E168743D-DF82-4A26-A949-9EB53F2F28C6}" type="presOf" srcId="{B2DA17F7-EBA0-4A92-A14C-09C9D62C9E14}" destId="{D1077246-4D12-4C89-890B-22B3892FE0C5}" srcOrd="0" destOrd="0" presId="urn:microsoft.com/office/officeart/2005/8/layout/pyramid2"/>
    <dgm:cxn modelId="{52D96B7B-F049-43A1-9D87-28FE43E18268}" type="presParOf" srcId="{056903F3-72E9-4EEB-9B1C-5ED2D28866F8}" destId="{9388A355-4943-4257-A57C-28B370B4D730}" srcOrd="0" destOrd="0" presId="urn:microsoft.com/office/officeart/2005/8/layout/pyramid2"/>
    <dgm:cxn modelId="{DB7CCF02-5A04-40DE-88D5-8B1F29446DFF}" type="presParOf" srcId="{056903F3-72E9-4EEB-9B1C-5ED2D28866F8}" destId="{9CEEB58F-9C92-47B5-8FA7-BD41B04D8461}" srcOrd="1" destOrd="0" presId="urn:microsoft.com/office/officeart/2005/8/layout/pyramid2"/>
    <dgm:cxn modelId="{F82C10C1-C014-49C4-BC8C-8EAE466E3A6D}" type="presParOf" srcId="{9CEEB58F-9C92-47B5-8FA7-BD41B04D8461}" destId="{D1077246-4D12-4C89-890B-22B3892FE0C5}" srcOrd="0" destOrd="0" presId="urn:microsoft.com/office/officeart/2005/8/layout/pyramid2"/>
    <dgm:cxn modelId="{099B6841-5222-481A-A94B-C734CD8AE27D}" type="presParOf" srcId="{9CEEB58F-9C92-47B5-8FA7-BD41B04D8461}" destId="{476D3472-C165-4EE3-AB45-6202C6D50633}" srcOrd="1" destOrd="0" presId="urn:microsoft.com/office/officeart/2005/8/layout/pyramid2"/>
    <dgm:cxn modelId="{F8D8FD7F-4F4B-4A26-AF7F-F0FD7237411D}" type="presParOf" srcId="{9CEEB58F-9C92-47B5-8FA7-BD41B04D8461}" destId="{8A10A602-DBA7-4058-8F65-7ABA4D6DEA32}" srcOrd="2" destOrd="0" presId="urn:microsoft.com/office/officeart/2005/8/layout/pyramid2"/>
    <dgm:cxn modelId="{DC52F7C2-5BF1-40EA-BAC0-031D8CE79E74}" type="presParOf" srcId="{9CEEB58F-9C92-47B5-8FA7-BD41B04D8461}" destId="{C26A818E-2493-40D2-9785-5CBFCFE200D7}" srcOrd="3" destOrd="0" presId="urn:microsoft.com/office/officeart/2005/8/layout/pyramid2"/>
    <dgm:cxn modelId="{2E447CD5-1B72-4B4E-B5D7-E221B3B5F340}" type="presParOf" srcId="{9CEEB58F-9C92-47B5-8FA7-BD41B04D8461}" destId="{9E062BCF-B272-450A-BA3D-F9CA1807E9B5}" srcOrd="4" destOrd="0" presId="urn:microsoft.com/office/officeart/2005/8/layout/pyramid2"/>
    <dgm:cxn modelId="{BEFAE2AD-CE9F-4119-8163-7955817773ED}" type="presParOf" srcId="{9CEEB58F-9C92-47B5-8FA7-BD41B04D8461}" destId="{337958B8-A290-4229-8CF8-3EAC7541E58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E0104-9874-4D5B-B0F6-EE525B4FBBD8}" type="doc">
      <dgm:prSet loTypeId="urn:microsoft.com/office/officeart/2011/layout/CircleProcess" loCatId="officeonline" qsTypeId="urn:microsoft.com/office/officeart/2005/8/quickstyle/simple1" qsCatId="simple" csTypeId="urn:microsoft.com/office/officeart/2005/8/colors/colorful3" csCatId="colorful" phldr="1"/>
      <dgm:spPr/>
      <dgm:t>
        <a:bodyPr/>
        <a:lstStyle/>
        <a:p>
          <a:endParaRPr lang="es-CL"/>
        </a:p>
      </dgm:t>
    </dgm:pt>
    <dgm:pt modelId="{4ADA3D64-8FD0-4ABA-A7CE-BD66F54CD294}">
      <dgm:prSet custT="1"/>
      <dgm:spPr>
        <a:solidFill>
          <a:srgbClr val="00B0F0">
            <a:alpha val="90000"/>
          </a:srgbClr>
        </a:solidFill>
        <a:ln>
          <a:solidFill>
            <a:schemeClr val="tx2">
              <a:lumMod val="25000"/>
              <a:lumOff val="75000"/>
            </a:schemeClr>
          </a:solidFill>
        </a:ln>
      </dgm:spPr>
      <dgm:t>
        <a:bodyPr/>
        <a:lstStyle/>
        <a:p>
          <a:pPr rtl="0"/>
          <a:r>
            <a:rPr lang="es-CL" sz="3200" b="1" dirty="0" smtClean="0">
              <a:solidFill>
                <a:schemeClr val="bg1"/>
              </a:solidFill>
              <a:latin typeface="Swis721 LtCn BT" pitchFamily="34" charset="0"/>
            </a:rPr>
            <a:t>OBJETIVO</a:t>
          </a:r>
          <a:endParaRPr lang="es-CL" sz="3200" b="1" dirty="0">
            <a:solidFill>
              <a:schemeClr val="bg1"/>
            </a:solidFill>
            <a:latin typeface="Swis721 LtCn BT" pitchFamily="34" charset="0"/>
          </a:endParaRPr>
        </a:p>
      </dgm:t>
    </dgm:pt>
    <dgm:pt modelId="{B74744C7-B58F-46FD-AA1B-06FB53D55E5A}" type="parTrans" cxnId="{68027F41-1AC2-4BAC-9702-9E8F1846FD92}">
      <dgm:prSet/>
      <dgm:spPr/>
      <dgm:t>
        <a:bodyPr/>
        <a:lstStyle/>
        <a:p>
          <a:endParaRPr lang="es-CL"/>
        </a:p>
      </dgm:t>
    </dgm:pt>
    <dgm:pt modelId="{F025889A-DF83-4B0B-9D64-D8B1F26BFA0F}" type="sibTrans" cxnId="{68027F41-1AC2-4BAC-9702-9E8F1846FD92}">
      <dgm:prSet/>
      <dgm:spPr/>
      <dgm:t>
        <a:bodyPr/>
        <a:lstStyle/>
        <a:p>
          <a:endParaRPr lang="es-CL"/>
        </a:p>
      </dgm:t>
    </dgm:pt>
    <dgm:pt modelId="{77D207DC-A9EF-4F62-A674-43373B2A5E89}">
      <dgm:prSet custT="1"/>
      <dgm:spPr>
        <a:solidFill>
          <a:schemeClr val="bg1">
            <a:lumMod val="95000"/>
            <a:alpha val="90000"/>
          </a:scheme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CL" sz="2200" b="1" dirty="0" smtClean="0">
              <a:solidFill>
                <a:srgbClr val="E10202"/>
              </a:solidFill>
            </a:rPr>
            <a:t>Fortalecimiento</a:t>
          </a:r>
          <a:r>
            <a:rPr lang="es-CL" sz="2200" dirty="0" smtClean="0"/>
            <a:t> del sistema de Alta Dirección Pública y el cumplimiento de la normativa  vigente. </a:t>
          </a:r>
        </a:p>
        <a:p>
          <a:pPr marL="0" marR="0" indent="0" defTabSz="914400" rtl="0" eaLnBrk="1" fontAlgn="auto" latinLnBrk="0" hangingPunct="1">
            <a:lnSpc>
              <a:spcPct val="100000"/>
            </a:lnSpc>
            <a:spcBef>
              <a:spcPts val="0"/>
            </a:spcBef>
            <a:spcAft>
              <a:spcPts val="0"/>
            </a:spcAft>
            <a:buClrTx/>
            <a:buSzTx/>
            <a:buFontTx/>
            <a:buNone/>
            <a:tabLst/>
            <a:defRPr/>
          </a:pPr>
          <a:r>
            <a:rPr lang="es-CL" sz="2200" dirty="0" smtClean="0"/>
            <a:t>Dar </a:t>
          </a:r>
          <a:r>
            <a:rPr lang="es-CL" sz="2200" b="1" dirty="0" smtClean="0">
              <a:solidFill>
                <a:srgbClr val="E10202"/>
              </a:solidFill>
            </a:rPr>
            <a:t>asistencia técnica </a:t>
          </a:r>
          <a:r>
            <a:rPr lang="es-CL" sz="2200" dirty="0" smtClean="0"/>
            <a:t>a los Servicios de Salud en la estandarización de los Convenios de Desempeño, para los cargos de II Nivel Jerárquico. </a:t>
          </a:r>
          <a:endParaRPr lang="es-CL" sz="2200" dirty="0"/>
        </a:p>
      </dgm:t>
    </dgm:pt>
    <dgm:pt modelId="{5EBADA83-BF0C-4A29-91C7-59693C20E516}" type="parTrans" cxnId="{796777BB-C0BF-4126-84F0-C01EAAB73F67}">
      <dgm:prSet/>
      <dgm:spPr/>
      <dgm:t>
        <a:bodyPr/>
        <a:lstStyle/>
        <a:p>
          <a:endParaRPr lang="es-CL"/>
        </a:p>
      </dgm:t>
    </dgm:pt>
    <dgm:pt modelId="{2E8FAB80-7F82-46F1-A83E-179B95D444C1}" type="sibTrans" cxnId="{796777BB-C0BF-4126-84F0-C01EAAB73F67}">
      <dgm:prSet/>
      <dgm:spPr/>
      <dgm:t>
        <a:bodyPr/>
        <a:lstStyle/>
        <a:p>
          <a:endParaRPr lang="es-CL"/>
        </a:p>
      </dgm:t>
    </dgm:pt>
    <dgm:pt modelId="{8EBEB6AF-46C5-46B5-B4FD-3B98DFA3022B}" type="pres">
      <dgm:prSet presAssocID="{FD1E0104-9874-4D5B-B0F6-EE525B4FBBD8}" presName="Name0" presStyleCnt="0">
        <dgm:presLayoutVars>
          <dgm:chMax val="11"/>
          <dgm:chPref val="11"/>
          <dgm:dir/>
          <dgm:resizeHandles/>
        </dgm:presLayoutVars>
      </dgm:prSet>
      <dgm:spPr/>
      <dgm:t>
        <a:bodyPr/>
        <a:lstStyle/>
        <a:p>
          <a:endParaRPr lang="es-CL"/>
        </a:p>
      </dgm:t>
    </dgm:pt>
    <dgm:pt modelId="{5FC6956F-0701-4813-8AFC-64FAC0C4938E}" type="pres">
      <dgm:prSet presAssocID="{77D207DC-A9EF-4F62-A674-43373B2A5E89}" presName="Accent2" presStyleCnt="0"/>
      <dgm:spPr/>
    </dgm:pt>
    <dgm:pt modelId="{948DFB62-76F0-4FB7-BD74-2BFD6BEBAF85}" type="pres">
      <dgm:prSet presAssocID="{77D207DC-A9EF-4F62-A674-43373B2A5E89}" presName="Accent" presStyleLbl="node1" presStyleIdx="0" presStyleCnt="2" custScaleX="174458" custScaleY="138424" custLinFactNeighborX="6838" custLinFactNeighborY="974"/>
      <dgm:spPr/>
    </dgm:pt>
    <dgm:pt modelId="{B85F8267-62B2-48BC-8831-B58AA507ACC7}" type="pres">
      <dgm:prSet presAssocID="{77D207DC-A9EF-4F62-A674-43373B2A5E89}" presName="ParentBackground2" presStyleCnt="0"/>
      <dgm:spPr/>
    </dgm:pt>
    <dgm:pt modelId="{9F5916AA-8F5D-4E47-B9C7-50E6A5286C4D}" type="pres">
      <dgm:prSet presAssocID="{77D207DC-A9EF-4F62-A674-43373B2A5E89}" presName="ParentBackground" presStyleLbl="fgAcc1" presStyleIdx="0" presStyleCnt="2" custScaleX="174458" custScaleY="138424" custLinFactNeighborX="7328" custLinFactNeighborY="1044"/>
      <dgm:spPr/>
      <dgm:t>
        <a:bodyPr/>
        <a:lstStyle/>
        <a:p>
          <a:endParaRPr lang="es-CL"/>
        </a:p>
      </dgm:t>
    </dgm:pt>
    <dgm:pt modelId="{91C836BE-3D26-41AB-B72E-D2B9B40A4FA9}" type="pres">
      <dgm:prSet presAssocID="{77D207DC-A9EF-4F62-A674-43373B2A5E89}" presName="Parent2" presStyleLbl="revTx" presStyleIdx="0" presStyleCnt="0">
        <dgm:presLayoutVars>
          <dgm:chMax val="1"/>
          <dgm:chPref val="1"/>
          <dgm:bulletEnabled val="1"/>
        </dgm:presLayoutVars>
      </dgm:prSet>
      <dgm:spPr/>
      <dgm:t>
        <a:bodyPr/>
        <a:lstStyle/>
        <a:p>
          <a:endParaRPr lang="es-CL"/>
        </a:p>
      </dgm:t>
    </dgm:pt>
    <dgm:pt modelId="{C8B69AB5-4394-4238-A906-874643A77052}" type="pres">
      <dgm:prSet presAssocID="{4ADA3D64-8FD0-4ABA-A7CE-BD66F54CD294}" presName="Accent1" presStyleCnt="0"/>
      <dgm:spPr/>
    </dgm:pt>
    <dgm:pt modelId="{0FD85CDB-1952-4D63-B72B-8EC0F92851A5}" type="pres">
      <dgm:prSet presAssocID="{4ADA3D64-8FD0-4ABA-A7CE-BD66F54CD294}" presName="Accent" presStyleLbl="node1" presStyleIdx="1" presStyleCnt="2" custScaleX="79404" custScaleY="67872" custLinFactNeighborX="-3702" custLinFactNeighborY="-1568"/>
      <dgm:spPr>
        <a:solidFill>
          <a:srgbClr val="EF4144"/>
        </a:solidFill>
        <a:ln>
          <a:solidFill>
            <a:schemeClr val="tx2">
              <a:lumMod val="25000"/>
              <a:lumOff val="75000"/>
            </a:schemeClr>
          </a:solidFill>
        </a:ln>
      </dgm:spPr>
      <dgm:t>
        <a:bodyPr/>
        <a:lstStyle/>
        <a:p>
          <a:endParaRPr lang="es-CL"/>
        </a:p>
      </dgm:t>
    </dgm:pt>
    <dgm:pt modelId="{C5DD4794-93F9-4426-BAD5-F0EBF01761A4}" type="pres">
      <dgm:prSet presAssocID="{4ADA3D64-8FD0-4ABA-A7CE-BD66F54CD294}" presName="ParentBackground1" presStyleCnt="0"/>
      <dgm:spPr/>
    </dgm:pt>
    <dgm:pt modelId="{39C3511E-8422-420B-A3A8-4800147532C2}" type="pres">
      <dgm:prSet presAssocID="{4ADA3D64-8FD0-4ABA-A7CE-BD66F54CD294}" presName="ParentBackground" presStyleLbl="fgAcc1" presStyleIdx="1" presStyleCnt="2" custScaleX="74580" custScaleY="63048" custLinFactNeighborX="-5280" custLinFactNeighborY="-2990"/>
      <dgm:spPr/>
      <dgm:t>
        <a:bodyPr/>
        <a:lstStyle/>
        <a:p>
          <a:endParaRPr lang="es-CL"/>
        </a:p>
      </dgm:t>
    </dgm:pt>
    <dgm:pt modelId="{AC641CA5-8FE3-41AC-893A-02F0C45C4D44}" type="pres">
      <dgm:prSet presAssocID="{4ADA3D64-8FD0-4ABA-A7CE-BD66F54CD294}" presName="Parent1" presStyleLbl="revTx" presStyleIdx="0" presStyleCnt="0">
        <dgm:presLayoutVars>
          <dgm:chMax val="1"/>
          <dgm:chPref val="1"/>
          <dgm:bulletEnabled val="1"/>
        </dgm:presLayoutVars>
      </dgm:prSet>
      <dgm:spPr/>
      <dgm:t>
        <a:bodyPr/>
        <a:lstStyle/>
        <a:p>
          <a:endParaRPr lang="es-CL"/>
        </a:p>
      </dgm:t>
    </dgm:pt>
  </dgm:ptLst>
  <dgm:cxnLst>
    <dgm:cxn modelId="{48B06419-F85E-4D79-8EBE-203E1BC3FC80}" type="presOf" srcId="{4ADA3D64-8FD0-4ABA-A7CE-BD66F54CD294}" destId="{39C3511E-8422-420B-A3A8-4800147532C2}" srcOrd="0" destOrd="0" presId="urn:microsoft.com/office/officeart/2011/layout/CircleProcess"/>
    <dgm:cxn modelId="{796777BB-C0BF-4126-84F0-C01EAAB73F67}" srcId="{FD1E0104-9874-4D5B-B0F6-EE525B4FBBD8}" destId="{77D207DC-A9EF-4F62-A674-43373B2A5E89}" srcOrd="1" destOrd="0" parTransId="{5EBADA83-BF0C-4A29-91C7-59693C20E516}" sibTransId="{2E8FAB80-7F82-46F1-A83E-179B95D444C1}"/>
    <dgm:cxn modelId="{E78BE7CE-DC6E-44CB-8551-62CC5A0599EB}" type="presOf" srcId="{77D207DC-A9EF-4F62-A674-43373B2A5E89}" destId="{91C836BE-3D26-41AB-B72E-D2B9B40A4FA9}" srcOrd="1" destOrd="0" presId="urn:microsoft.com/office/officeart/2011/layout/CircleProcess"/>
    <dgm:cxn modelId="{6A1D627E-C881-47E5-94F3-398AAC212D17}" type="presOf" srcId="{FD1E0104-9874-4D5B-B0F6-EE525B4FBBD8}" destId="{8EBEB6AF-46C5-46B5-B4FD-3B98DFA3022B}" srcOrd="0" destOrd="0" presId="urn:microsoft.com/office/officeart/2011/layout/CircleProcess"/>
    <dgm:cxn modelId="{4F1E18F5-3BEB-4040-8FF9-B7218271F359}" type="presOf" srcId="{4ADA3D64-8FD0-4ABA-A7CE-BD66F54CD294}" destId="{AC641CA5-8FE3-41AC-893A-02F0C45C4D44}" srcOrd="1" destOrd="0" presId="urn:microsoft.com/office/officeart/2011/layout/CircleProcess"/>
    <dgm:cxn modelId="{68027F41-1AC2-4BAC-9702-9E8F1846FD92}" srcId="{FD1E0104-9874-4D5B-B0F6-EE525B4FBBD8}" destId="{4ADA3D64-8FD0-4ABA-A7CE-BD66F54CD294}" srcOrd="0" destOrd="0" parTransId="{B74744C7-B58F-46FD-AA1B-06FB53D55E5A}" sibTransId="{F025889A-DF83-4B0B-9D64-D8B1F26BFA0F}"/>
    <dgm:cxn modelId="{6DBF1278-799C-40AA-B91E-61460ED05A4E}" type="presOf" srcId="{77D207DC-A9EF-4F62-A674-43373B2A5E89}" destId="{9F5916AA-8F5D-4E47-B9C7-50E6A5286C4D}" srcOrd="0" destOrd="0" presId="urn:microsoft.com/office/officeart/2011/layout/CircleProcess"/>
    <dgm:cxn modelId="{2BE7A554-AADB-49E9-8F52-BF255EE004AB}" type="presParOf" srcId="{8EBEB6AF-46C5-46B5-B4FD-3B98DFA3022B}" destId="{5FC6956F-0701-4813-8AFC-64FAC0C4938E}" srcOrd="0" destOrd="0" presId="urn:microsoft.com/office/officeart/2011/layout/CircleProcess"/>
    <dgm:cxn modelId="{3CD2C986-BB1D-49FE-8CE7-21BE02EDA4A6}" type="presParOf" srcId="{5FC6956F-0701-4813-8AFC-64FAC0C4938E}" destId="{948DFB62-76F0-4FB7-BD74-2BFD6BEBAF85}" srcOrd="0" destOrd="0" presId="urn:microsoft.com/office/officeart/2011/layout/CircleProcess"/>
    <dgm:cxn modelId="{9CA40604-1F77-4218-A613-57CA14E66745}" type="presParOf" srcId="{8EBEB6AF-46C5-46B5-B4FD-3B98DFA3022B}" destId="{B85F8267-62B2-48BC-8831-B58AA507ACC7}" srcOrd="1" destOrd="0" presId="urn:microsoft.com/office/officeart/2011/layout/CircleProcess"/>
    <dgm:cxn modelId="{682EFA7A-81C5-4CF0-AE37-E1D002DD66DC}" type="presParOf" srcId="{B85F8267-62B2-48BC-8831-B58AA507ACC7}" destId="{9F5916AA-8F5D-4E47-B9C7-50E6A5286C4D}" srcOrd="0" destOrd="0" presId="urn:microsoft.com/office/officeart/2011/layout/CircleProcess"/>
    <dgm:cxn modelId="{6AE08B0A-034A-490F-93AF-19BF421CE876}" type="presParOf" srcId="{8EBEB6AF-46C5-46B5-B4FD-3B98DFA3022B}" destId="{91C836BE-3D26-41AB-B72E-D2B9B40A4FA9}" srcOrd="2" destOrd="0" presId="urn:microsoft.com/office/officeart/2011/layout/CircleProcess"/>
    <dgm:cxn modelId="{E2F5F527-9261-4FB3-B059-5FDA43FA1532}" type="presParOf" srcId="{8EBEB6AF-46C5-46B5-B4FD-3B98DFA3022B}" destId="{C8B69AB5-4394-4238-A906-874643A77052}" srcOrd="3" destOrd="0" presId="urn:microsoft.com/office/officeart/2011/layout/CircleProcess"/>
    <dgm:cxn modelId="{BB31E3BB-71EB-4A72-8E61-50451DC8FC9E}" type="presParOf" srcId="{C8B69AB5-4394-4238-A906-874643A77052}" destId="{0FD85CDB-1952-4D63-B72B-8EC0F92851A5}" srcOrd="0" destOrd="0" presId="urn:microsoft.com/office/officeart/2011/layout/CircleProcess"/>
    <dgm:cxn modelId="{774BA702-DFF5-47AF-8AA6-9CF9D0832AC5}" type="presParOf" srcId="{8EBEB6AF-46C5-46B5-B4FD-3B98DFA3022B}" destId="{C5DD4794-93F9-4426-BAD5-F0EBF01761A4}" srcOrd="4" destOrd="0" presId="urn:microsoft.com/office/officeart/2011/layout/CircleProcess"/>
    <dgm:cxn modelId="{A280A656-683C-4063-BBF1-7F9909136C55}" type="presParOf" srcId="{C5DD4794-93F9-4426-BAD5-F0EBF01761A4}" destId="{39C3511E-8422-420B-A3A8-4800147532C2}" srcOrd="0" destOrd="0" presId="urn:microsoft.com/office/officeart/2011/layout/CircleProcess"/>
    <dgm:cxn modelId="{82B733B1-A4A8-4615-BEC7-E864F23597F5}" type="presParOf" srcId="{8EBEB6AF-46C5-46B5-B4FD-3B98DFA3022B}" destId="{AC641CA5-8FE3-41AC-893A-02F0C45C4D44}" srcOrd="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7078C2A-0B67-4403-9AE2-10572A3C5ED4}" type="doc">
      <dgm:prSet loTypeId="urn:microsoft.com/office/officeart/2005/8/layout/pyramid2" loCatId="pyramid" qsTypeId="urn:microsoft.com/office/officeart/2005/8/quickstyle/3d7" qsCatId="3D" csTypeId="urn:microsoft.com/office/officeart/2005/8/colors/colorful3" csCatId="colorful" phldr="1"/>
      <dgm:spPr/>
      <dgm:t>
        <a:bodyPr/>
        <a:lstStyle/>
        <a:p>
          <a:endParaRPr lang="es-CL"/>
        </a:p>
      </dgm:t>
    </dgm:pt>
    <dgm:pt modelId="{DBC0B7F6-B936-4B0D-AE1A-982BEE1C8DB6}">
      <dgm:prSet/>
      <dgm:spPr/>
      <dgm:t>
        <a:bodyPr/>
        <a:lstStyle/>
        <a:p>
          <a:pPr rtl="0"/>
          <a:r>
            <a:rPr lang="es-CL" b="1" smtClean="0"/>
            <a:t>Disminuir la asimetría de información existente en los directores de establecimiento a la hora de firmar el CD, diálogo estratégico. </a:t>
          </a:r>
          <a:endParaRPr lang="es-CL" b="1" dirty="0"/>
        </a:p>
      </dgm:t>
    </dgm:pt>
    <dgm:pt modelId="{C582E846-984B-44ED-9815-9C107B72CE5B}" type="parTrans" cxnId="{EE93300A-C09A-4AFB-A2B6-0689B6902A92}">
      <dgm:prSet/>
      <dgm:spPr/>
      <dgm:t>
        <a:bodyPr/>
        <a:lstStyle/>
        <a:p>
          <a:endParaRPr lang="es-ES"/>
        </a:p>
      </dgm:t>
    </dgm:pt>
    <dgm:pt modelId="{E001CAA3-9A87-44A7-A143-01525DB20AAC}" type="sibTrans" cxnId="{EE93300A-C09A-4AFB-A2B6-0689B6902A92}">
      <dgm:prSet/>
      <dgm:spPr/>
      <dgm:t>
        <a:bodyPr/>
        <a:lstStyle/>
        <a:p>
          <a:endParaRPr lang="es-ES"/>
        </a:p>
      </dgm:t>
    </dgm:pt>
    <dgm:pt modelId="{46F7F9DF-8FCE-46D3-BB17-5C4EFC32DFB4}">
      <dgm:prSet/>
      <dgm:spPr/>
      <dgm:t>
        <a:bodyPr/>
        <a:lstStyle/>
        <a:p>
          <a:pPr rtl="0"/>
          <a:r>
            <a:rPr lang="es-CL" b="1" smtClean="0"/>
            <a:t>Comisión: jornada ha permitido generar la interacción virtuosa entre los actores involucrados,  creemos que aporta valor  a la gestión del directivo público.</a:t>
          </a:r>
          <a:endParaRPr lang="es-CL" b="1" dirty="0"/>
        </a:p>
      </dgm:t>
    </dgm:pt>
    <dgm:pt modelId="{96370F77-E7C9-4297-BFE5-18579E88B8D9}" type="parTrans" cxnId="{56E059EB-4DEB-413A-815D-9ACF3485C0D6}">
      <dgm:prSet/>
      <dgm:spPr/>
      <dgm:t>
        <a:bodyPr/>
        <a:lstStyle/>
        <a:p>
          <a:endParaRPr lang="es-ES"/>
        </a:p>
      </dgm:t>
    </dgm:pt>
    <dgm:pt modelId="{878DF6B4-DB79-400B-A4CD-AAC6AECFF4F7}" type="sibTrans" cxnId="{56E059EB-4DEB-413A-815D-9ACF3485C0D6}">
      <dgm:prSet/>
      <dgm:spPr/>
      <dgm:t>
        <a:bodyPr/>
        <a:lstStyle/>
        <a:p>
          <a:endParaRPr lang="es-ES"/>
        </a:p>
      </dgm:t>
    </dgm:pt>
    <dgm:pt modelId="{056903F3-72E9-4EEB-9B1C-5ED2D28866F8}" type="pres">
      <dgm:prSet presAssocID="{87078C2A-0B67-4403-9AE2-10572A3C5ED4}" presName="compositeShape" presStyleCnt="0">
        <dgm:presLayoutVars>
          <dgm:dir/>
          <dgm:resizeHandles/>
        </dgm:presLayoutVars>
      </dgm:prSet>
      <dgm:spPr/>
      <dgm:t>
        <a:bodyPr/>
        <a:lstStyle/>
        <a:p>
          <a:endParaRPr lang="es-CL"/>
        </a:p>
      </dgm:t>
    </dgm:pt>
    <dgm:pt modelId="{9388A355-4943-4257-A57C-28B370B4D730}" type="pres">
      <dgm:prSet presAssocID="{87078C2A-0B67-4403-9AE2-10572A3C5ED4}" presName="pyramid" presStyleLbl="node1" presStyleIdx="0" presStyleCnt="1" custScaleX="106920" custScaleY="98223" custLinFactNeighborX="-16250" custLinFactNeighborY="889"/>
      <dgm:spPr>
        <a:blipFill dpi="0" rotWithShape="0">
          <a:blip xmlns:r="http://schemas.openxmlformats.org/officeDocument/2006/relationships" r:embed="rId1"/>
          <a:srcRect/>
          <a:stretch>
            <a:fillRect l="-34000" t="4000"/>
          </a:stretch>
        </a:blipFill>
      </dgm:spPr>
      <dgm:t>
        <a:bodyPr/>
        <a:lstStyle/>
        <a:p>
          <a:endParaRPr lang="es-CL"/>
        </a:p>
      </dgm:t>
    </dgm:pt>
    <dgm:pt modelId="{9CEEB58F-9C92-47B5-8FA7-BD41B04D8461}" type="pres">
      <dgm:prSet presAssocID="{87078C2A-0B67-4403-9AE2-10572A3C5ED4}" presName="theList" presStyleCnt="0"/>
      <dgm:spPr/>
      <dgm:t>
        <a:bodyPr/>
        <a:lstStyle/>
        <a:p>
          <a:endParaRPr lang="es-CL"/>
        </a:p>
      </dgm:t>
    </dgm:pt>
    <dgm:pt modelId="{E390AB47-7034-40AB-8603-0D1D23256757}" type="pres">
      <dgm:prSet presAssocID="{DBC0B7F6-B936-4B0D-AE1A-982BEE1C8DB6}" presName="aNode" presStyleLbl="fgAcc1" presStyleIdx="0" presStyleCnt="2" custScaleX="142206" custScaleY="48690" custLinFactNeighborX="15668" custLinFactNeighborY="48473">
        <dgm:presLayoutVars>
          <dgm:bulletEnabled val="1"/>
        </dgm:presLayoutVars>
      </dgm:prSet>
      <dgm:spPr/>
      <dgm:t>
        <a:bodyPr/>
        <a:lstStyle/>
        <a:p>
          <a:endParaRPr lang="es-CL"/>
        </a:p>
      </dgm:t>
    </dgm:pt>
    <dgm:pt modelId="{160E3575-554B-4BB5-B515-342818D4EF3E}" type="pres">
      <dgm:prSet presAssocID="{DBC0B7F6-B936-4B0D-AE1A-982BEE1C8DB6}" presName="aSpace" presStyleCnt="0"/>
      <dgm:spPr/>
      <dgm:t>
        <a:bodyPr/>
        <a:lstStyle/>
        <a:p>
          <a:endParaRPr lang="es-CL"/>
        </a:p>
      </dgm:t>
    </dgm:pt>
    <dgm:pt modelId="{9B9EC197-75A5-4CBB-BA95-FB2D1F4C48D6}" type="pres">
      <dgm:prSet presAssocID="{46F7F9DF-8FCE-46D3-BB17-5C4EFC32DFB4}" presName="aNode" presStyleLbl="fgAcc1" presStyleIdx="1" presStyleCnt="2" custScaleX="142551" custScaleY="51217" custLinFactNeighborX="13705" custLinFactNeighborY="36523">
        <dgm:presLayoutVars>
          <dgm:bulletEnabled val="1"/>
        </dgm:presLayoutVars>
      </dgm:prSet>
      <dgm:spPr/>
      <dgm:t>
        <a:bodyPr/>
        <a:lstStyle/>
        <a:p>
          <a:endParaRPr lang="es-ES"/>
        </a:p>
      </dgm:t>
    </dgm:pt>
    <dgm:pt modelId="{4F86D2E8-567D-4403-A44A-2F918A7049C4}" type="pres">
      <dgm:prSet presAssocID="{46F7F9DF-8FCE-46D3-BB17-5C4EFC32DFB4}" presName="aSpace" presStyleCnt="0"/>
      <dgm:spPr/>
      <dgm:t>
        <a:bodyPr/>
        <a:lstStyle/>
        <a:p>
          <a:endParaRPr lang="es-CL"/>
        </a:p>
      </dgm:t>
    </dgm:pt>
  </dgm:ptLst>
  <dgm:cxnLst>
    <dgm:cxn modelId="{ACD10D79-7AEA-4CF1-A633-A85FE01104D0}" type="presOf" srcId="{DBC0B7F6-B936-4B0D-AE1A-982BEE1C8DB6}" destId="{E390AB47-7034-40AB-8603-0D1D23256757}" srcOrd="0" destOrd="0" presId="urn:microsoft.com/office/officeart/2005/8/layout/pyramid2"/>
    <dgm:cxn modelId="{A51B03E2-7CF8-43E5-896A-C08DF6BE2463}" type="presOf" srcId="{46F7F9DF-8FCE-46D3-BB17-5C4EFC32DFB4}" destId="{9B9EC197-75A5-4CBB-BA95-FB2D1F4C48D6}" srcOrd="0" destOrd="0" presId="urn:microsoft.com/office/officeart/2005/8/layout/pyramid2"/>
    <dgm:cxn modelId="{56E059EB-4DEB-413A-815D-9ACF3485C0D6}" srcId="{87078C2A-0B67-4403-9AE2-10572A3C5ED4}" destId="{46F7F9DF-8FCE-46D3-BB17-5C4EFC32DFB4}" srcOrd="1" destOrd="0" parTransId="{96370F77-E7C9-4297-BFE5-18579E88B8D9}" sibTransId="{878DF6B4-DB79-400B-A4CD-AAC6AECFF4F7}"/>
    <dgm:cxn modelId="{FF85CC9F-5A90-4AF5-B51C-DA87D189356A}" type="presOf" srcId="{87078C2A-0B67-4403-9AE2-10572A3C5ED4}" destId="{056903F3-72E9-4EEB-9B1C-5ED2D28866F8}" srcOrd="0" destOrd="0" presId="urn:microsoft.com/office/officeart/2005/8/layout/pyramid2"/>
    <dgm:cxn modelId="{EE93300A-C09A-4AFB-A2B6-0689B6902A92}" srcId="{87078C2A-0B67-4403-9AE2-10572A3C5ED4}" destId="{DBC0B7F6-B936-4B0D-AE1A-982BEE1C8DB6}" srcOrd="0" destOrd="0" parTransId="{C582E846-984B-44ED-9815-9C107B72CE5B}" sibTransId="{E001CAA3-9A87-44A7-A143-01525DB20AAC}"/>
    <dgm:cxn modelId="{85456483-EA3C-4670-BEE7-49A12978D521}" type="presParOf" srcId="{056903F3-72E9-4EEB-9B1C-5ED2D28866F8}" destId="{9388A355-4943-4257-A57C-28B370B4D730}" srcOrd="0" destOrd="0" presId="urn:microsoft.com/office/officeart/2005/8/layout/pyramid2"/>
    <dgm:cxn modelId="{EB4F7F85-03DB-4726-8F40-FB2B2F6F7184}" type="presParOf" srcId="{056903F3-72E9-4EEB-9B1C-5ED2D28866F8}" destId="{9CEEB58F-9C92-47B5-8FA7-BD41B04D8461}" srcOrd="1" destOrd="0" presId="urn:microsoft.com/office/officeart/2005/8/layout/pyramid2"/>
    <dgm:cxn modelId="{AC6300A9-ED80-44AD-8A35-A6908FFBD01D}" type="presParOf" srcId="{9CEEB58F-9C92-47B5-8FA7-BD41B04D8461}" destId="{E390AB47-7034-40AB-8603-0D1D23256757}" srcOrd="0" destOrd="0" presId="urn:microsoft.com/office/officeart/2005/8/layout/pyramid2"/>
    <dgm:cxn modelId="{FD7946AD-8571-4B77-B671-8518E2C9C72F}" type="presParOf" srcId="{9CEEB58F-9C92-47B5-8FA7-BD41B04D8461}" destId="{160E3575-554B-4BB5-B515-342818D4EF3E}" srcOrd="1" destOrd="0" presId="urn:microsoft.com/office/officeart/2005/8/layout/pyramid2"/>
    <dgm:cxn modelId="{C10F72CC-693D-4547-92B8-D419A1E1DA56}" type="presParOf" srcId="{9CEEB58F-9C92-47B5-8FA7-BD41B04D8461}" destId="{9B9EC197-75A5-4CBB-BA95-FB2D1F4C48D6}" srcOrd="2" destOrd="0" presId="urn:microsoft.com/office/officeart/2005/8/layout/pyramid2"/>
    <dgm:cxn modelId="{DF87516C-50A8-46E7-8629-6975FAAEAE25}" type="presParOf" srcId="{9CEEB58F-9C92-47B5-8FA7-BD41B04D8461}" destId="{4F86D2E8-567D-4403-A44A-2F918A7049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0DA489-87BC-4817-A2EB-37B9CA1E7F22}" type="doc">
      <dgm:prSet loTypeId="urn:microsoft.com/office/officeart/2008/layout/VerticalCircleList" loCatId="list" qsTypeId="urn:microsoft.com/office/officeart/2005/8/quickstyle/3d3" qsCatId="3D" csTypeId="urn:microsoft.com/office/officeart/2005/8/colors/colorful3" csCatId="colorful" phldr="1"/>
      <dgm:spPr/>
      <dgm:t>
        <a:bodyPr/>
        <a:lstStyle/>
        <a:p>
          <a:endParaRPr lang="es-CL"/>
        </a:p>
      </dgm:t>
    </dgm:pt>
    <dgm:pt modelId="{422F2B71-D950-4300-BF23-2425C705D57D}">
      <dgm:prSet custT="1"/>
      <dgm:spPr/>
      <dgm:t>
        <a:bodyPr/>
        <a:lstStyle/>
        <a:p>
          <a:pPr algn="l" rtl="0"/>
          <a:r>
            <a:rPr lang="es-ES_tradnl" sz="2800" b="1" dirty="0" smtClean="0">
              <a:effectLst>
                <a:outerShdw blurRad="38100" dist="38100" dir="2700000" algn="tl">
                  <a:srgbClr val="000000">
                    <a:alpha val="43137"/>
                  </a:srgbClr>
                </a:outerShdw>
              </a:effectLst>
              <a:latin typeface="Swis721 LtCn BT" pitchFamily="34" charset="0"/>
            </a:rPr>
            <a:t>Análisis de comentarios y observaciones realizadas durante la jornada.</a:t>
          </a:r>
          <a:endParaRPr lang="es-CL" sz="2800" i="1" dirty="0">
            <a:effectLst>
              <a:outerShdw blurRad="38100" dist="38100" dir="2700000" algn="tl">
                <a:srgbClr val="000000">
                  <a:alpha val="43137"/>
                </a:srgbClr>
              </a:outerShdw>
            </a:effectLst>
            <a:latin typeface="Swis721 LtCn BT" pitchFamily="34" charset="0"/>
          </a:endParaRPr>
        </a:p>
      </dgm:t>
    </dgm:pt>
    <dgm:pt modelId="{7652418B-49C3-471C-975C-4D8C2D2910DE}" type="parTrans" cxnId="{445C46A1-A686-4589-BA7D-04A9BFAE84A2}">
      <dgm:prSet/>
      <dgm:spPr/>
      <dgm:t>
        <a:bodyPr/>
        <a:lstStyle/>
        <a:p>
          <a:endParaRPr lang="es-CL"/>
        </a:p>
      </dgm:t>
    </dgm:pt>
    <dgm:pt modelId="{FFA02510-D3AC-4CB2-A198-CDB21019C48F}" type="sibTrans" cxnId="{445C46A1-A686-4589-BA7D-04A9BFAE84A2}">
      <dgm:prSet/>
      <dgm:spPr/>
      <dgm:t>
        <a:bodyPr/>
        <a:lstStyle/>
        <a:p>
          <a:endParaRPr lang="es-CL"/>
        </a:p>
      </dgm:t>
    </dgm:pt>
    <dgm:pt modelId="{FC43F3A1-1FD0-474B-934E-D3EDCA80B252}">
      <dgm:prSet custT="1"/>
      <dgm:spPr/>
      <dgm:t>
        <a:bodyPr/>
        <a:lstStyle/>
        <a:p>
          <a:pPr algn="l" rtl="0"/>
          <a:r>
            <a:rPr lang="es-ES_tradnl" sz="2800" b="1" dirty="0" smtClean="0">
              <a:effectLst>
                <a:outerShdw blurRad="38100" dist="38100" dir="2700000" algn="tl">
                  <a:srgbClr val="000000">
                    <a:alpha val="43137"/>
                  </a:srgbClr>
                </a:outerShdw>
              </a:effectLst>
              <a:latin typeface="Swis721 LtCn BT" pitchFamily="34" charset="0"/>
            </a:rPr>
            <a:t>Modificación del Convenio de Desempeño.</a:t>
          </a:r>
          <a:r>
            <a:rPr lang="es-ES" b="1" i="1" dirty="0" smtClean="0">
              <a:effectLst>
                <a:outerShdw blurRad="38100" dist="38100" dir="2700000" algn="tl">
                  <a:srgbClr val="000000">
                    <a:alpha val="43137"/>
                  </a:srgbClr>
                </a:outerShdw>
              </a:effectLst>
              <a:latin typeface="Swis721 LtCn BT" pitchFamily="34" charset="0"/>
            </a:rPr>
            <a:t>      </a:t>
          </a:r>
          <a:endParaRPr lang="es-CL" sz="2800" b="1" dirty="0">
            <a:effectLst>
              <a:outerShdw blurRad="38100" dist="38100" dir="2700000" algn="tl">
                <a:srgbClr val="000000">
                  <a:alpha val="43137"/>
                </a:srgbClr>
              </a:outerShdw>
            </a:effectLst>
            <a:latin typeface="Swis721 LtCn BT" pitchFamily="34" charset="0"/>
          </a:endParaRPr>
        </a:p>
      </dgm:t>
    </dgm:pt>
    <dgm:pt modelId="{325D0A3F-3651-47AA-91A9-6585F8AF337D}" type="parTrans" cxnId="{300EF5BE-17EF-4B30-BA9D-DC45F15D6FA3}">
      <dgm:prSet/>
      <dgm:spPr/>
      <dgm:t>
        <a:bodyPr/>
        <a:lstStyle/>
        <a:p>
          <a:endParaRPr lang="es-CL"/>
        </a:p>
      </dgm:t>
    </dgm:pt>
    <dgm:pt modelId="{82454E10-4089-4114-846B-C081EA8A4A94}" type="sibTrans" cxnId="{300EF5BE-17EF-4B30-BA9D-DC45F15D6FA3}">
      <dgm:prSet/>
      <dgm:spPr/>
      <dgm:t>
        <a:bodyPr/>
        <a:lstStyle/>
        <a:p>
          <a:endParaRPr lang="es-CL"/>
        </a:p>
      </dgm:t>
    </dgm:pt>
    <dgm:pt modelId="{B4CCF87D-610F-4B94-910D-D0D21E8E82B5}">
      <dgm:prSet custT="1"/>
      <dgm:spPr/>
      <dgm:t>
        <a:bodyPr/>
        <a:lstStyle/>
        <a:p>
          <a:pPr rtl="0"/>
          <a:r>
            <a:rPr lang="es-ES_tradnl" sz="2800" b="1" dirty="0" smtClean="0">
              <a:effectLst>
                <a:outerShdw blurRad="38100" dist="38100" dir="2700000" algn="tl">
                  <a:srgbClr val="000000">
                    <a:alpha val="43137"/>
                  </a:srgbClr>
                </a:outerShdw>
              </a:effectLst>
              <a:latin typeface="Swis721 LtCn BT" pitchFamily="34" charset="0"/>
            </a:rPr>
            <a:t>Implementación del Convenio de Desempeño Estandarizado.</a:t>
          </a:r>
          <a:endParaRPr lang="es-CL" sz="2800" b="1" dirty="0">
            <a:effectLst>
              <a:outerShdw blurRad="38100" dist="38100" dir="2700000" algn="tl">
                <a:srgbClr val="000000">
                  <a:alpha val="43137"/>
                </a:srgbClr>
              </a:outerShdw>
            </a:effectLst>
            <a:latin typeface="Swis721 LtCn BT" pitchFamily="34" charset="0"/>
          </a:endParaRPr>
        </a:p>
      </dgm:t>
    </dgm:pt>
    <dgm:pt modelId="{AA0204CC-5E0B-4598-8171-2AF1B16F2738}" type="parTrans" cxnId="{E265A28F-85D2-4E4C-BE34-BBF3EA1F081C}">
      <dgm:prSet/>
      <dgm:spPr/>
      <dgm:t>
        <a:bodyPr/>
        <a:lstStyle/>
        <a:p>
          <a:endParaRPr lang="es-CL"/>
        </a:p>
      </dgm:t>
    </dgm:pt>
    <dgm:pt modelId="{B8F6C8C8-2DA0-47C8-8712-DED420BAE7AF}" type="sibTrans" cxnId="{E265A28F-85D2-4E4C-BE34-BBF3EA1F081C}">
      <dgm:prSet/>
      <dgm:spPr/>
      <dgm:t>
        <a:bodyPr/>
        <a:lstStyle/>
        <a:p>
          <a:endParaRPr lang="es-CL"/>
        </a:p>
      </dgm:t>
    </dgm:pt>
    <dgm:pt modelId="{1F090A7C-62D7-4D4F-9119-522EEFA8CC18}" type="pres">
      <dgm:prSet presAssocID="{C90DA489-87BC-4817-A2EB-37B9CA1E7F22}" presName="Name0" presStyleCnt="0">
        <dgm:presLayoutVars>
          <dgm:dir/>
        </dgm:presLayoutVars>
      </dgm:prSet>
      <dgm:spPr/>
      <dgm:t>
        <a:bodyPr/>
        <a:lstStyle/>
        <a:p>
          <a:endParaRPr lang="es-CL"/>
        </a:p>
      </dgm:t>
    </dgm:pt>
    <dgm:pt modelId="{F87352B2-E64B-444C-8395-344838F667A4}" type="pres">
      <dgm:prSet presAssocID="{422F2B71-D950-4300-BF23-2425C705D57D}" presName="noChildren" presStyleCnt="0"/>
      <dgm:spPr/>
      <dgm:t>
        <a:bodyPr/>
        <a:lstStyle/>
        <a:p>
          <a:endParaRPr lang="es-CL"/>
        </a:p>
      </dgm:t>
    </dgm:pt>
    <dgm:pt modelId="{C8AA242F-AE35-4587-9E75-57CE23DA1085}" type="pres">
      <dgm:prSet presAssocID="{422F2B71-D950-4300-BF23-2425C705D57D}" presName="gap" presStyleCnt="0"/>
      <dgm:spPr/>
      <dgm:t>
        <a:bodyPr/>
        <a:lstStyle/>
        <a:p>
          <a:endParaRPr lang="es-CL"/>
        </a:p>
      </dgm:t>
    </dgm:pt>
    <dgm:pt modelId="{03BAA92E-78A3-4E62-94EF-AD91A2894EC5}" type="pres">
      <dgm:prSet presAssocID="{422F2B71-D950-4300-BF23-2425C705D57D}" presName="medCircle2" presStyleLbl="vennNode1" presStyleIdx="0" presStyleCnt="3"/>
      <dgm:spPr/>
      <dgm:t>
        <a:bodyPr/>
        <a:lstStyle/>
        <a:p>
          <a:endParaRPr lang="es-CL"/>
        </a:p>
      </dgm:t>
    </dgm:pt>
    <dgm:pt modelId="{09375C14-D50C-4F6D-A48B-E7338E08276A}" type="pres">
      <dgm:prSet presAssocID="{422F2B71-D950-4300-BF23-2425C705D57D}" presName="txLvlOnly1" presStyleLbl="revTx" presStyleIdx="0" presStyleCnt="3" custLinFactNeighborX="1416" custLinFactNeighborY="-1658"/>
      <dgm:spPr/>
      <dgm:t>
        <a:bodyPr/>
        <a:lstStyle/>
        <a:p>
          <a:endParaRPr lang="es-CL"/>
        </a:p>
      </dgm:t>
    </dgm:pt>
    <dgm:pt modelId="{1B42DB11-5504-4282-B97E-348F1C0447D3}" type="pres">
      <dgm:prSet presAssocID="{FC43F3A1-1FD0-474B-934E-D3EDCA80B252}" presName="noChildren" presStyleCnt="0"/>
      <dgm:spPr/>
      <dgm:t>
        <a:bodyPr/>
        <a:lstStyle/>
        <a:p>
          <a:endParaRPr lang="es-CL"/>
        </a:p>
      </dgm:t>
    </dgm:pt>
    <dgm:pt modelId="{6BB7F75E-D341-48C3-9E4F-0A1977D32FFF}" type="pres">
      <dgm:prSet presAssocID="{FC43F3A1-1FD0-474B-934E-D3EDCA80B252}" presName="gap" presStyleCnt="0"/>
      <dgm:spPr/>
      <dgm:t>
        <a:bodyPr/>
        <a:lstStyle/>
        <a:p>
          <a:endParaRPr lang="es-CL"/>
        </a:p>
      </dgm:t>
    </dgm:pt>
    <dgm:pt modelId="{A7AA4B3E-1096-4CE2-A5A8-D3E02273A1B3}" type="pres">
      <dgm:prSet presAssocID="{FC43F3A1-1FD0-474B-934E-D3EDCA80B252}" presName="medCircle2" presStyleLbl="vennNode1" presStyleIdx="1" presStyleCnt="3"/>
      <dgm:spPr/>
      <dgm:t>
        <a:bodyPr/>
        <a:lstStyle/>
        <a:p>
          <a:endParaRPr lang="es-CL"/>
        </a:p>
      </dgm:t>
    </dgm:pt>
    <dgm:pt modelId="{C8C5E645-F3A8-485F-9C5A-CB7F33ACAA4F}" type="pres">
      <dgm:prSet presAssocID="{FC43F3A1-1FD0-474B-934E-D3EDCA80B252}" presName="txLvlOnly1" presStyleLbl="revTx" presStyleIdx="1" presStyleCnt="3"/>
      <dgm:spPr/>
      <dgm:t>
        <a:bodyPr/>
        <a:lstStyle/>
        <a:p>
          <a:endParaRPr lang="es-CL"/>
        </a:p>
      </dgm:t>
    </dgm:pt>
    <dgm:pt modelId="{82C4716D-F88A-44DF-8864-223ECA5B25BE}" type="pres">
      <dgm:prSet presAssocID="{B4CCF87D-610F-4B94-910D-D0D21E8E82B5}" presName="noChildren" presStyleCnt="0"/>
      <dgm:spPr/>
      <dgm:t>
        <a:bodyPr/>
        <a:lstStyle/>
        <a:p>
          <a:endParaRPr lang="es-CL"/>
        </a:p>
      </dgm:t>
    </dgm:pt>
    <dgm:pt modelId="{AB63C04A-4390-4D12-A46C-14E1C8471075}" type="pres">
      <dgm:prSet presAssocID="{B4CCF87D-610F-4B94-910D-D0D21E8E82B5}" presName="gap" presStyleCnt="0"/>
      <dgm:spPr/>
      <dgm:t>
        <a:bodyPr/>
        <a:lstStyle/>
        <a:p>
          <a:endParaRPr lang="es-CL"/>
        </a:p>
      </dgm:t>
    </dgm:pt>
    <dgm:pt modelId="{1CD13CE1-5C13-4522-87FE-CAA69D046F53}" type="pres">
      <dgm:prSet presAssocID="{B4CCF87D-610F-4B94-910D-D0D21E8E82B5}" presName="medCircle2" presStyleLbl="vennNode1" presStyleIdx="2" presStyleCnt="3"/>
      <dgm:spPr/>
      <dgm:t>
        <a:bodyPr/>
        <a:lstStyle/>
        <a:p>
          <a:endParaRPr lang="es-CL"/>
        </a:p>
      </dgm:t>
    </dgm:pt>
    <dgm:pt modelId="{BF52F44C-5A44-4FDE-8A66-BC47B8B6F2B6}" type="pres">
      <dgm:prSet presAssocID="{B4CCF87D-610F-4B94-910D-D0D21E8E82B5}" presName="txLvlOnly1" presStyleLbl="revTx" presStyleIdx="2" presStyleCnt="3"/>
      <dgm:spPr/>
      <dgm:t>
        <a:bodyPr/>
        <a:lstStyle/>
        <a:p>
          <a:endParaRPr lang="es-CL"/>
        </a:p>
      </dgm:t>
    </dgm:pt>
  </dgm:ptLst>
  <dgm:cxnLst>
    <dgm:cxn modelId="{E265A28F-85D2-4E4C-BE34-BBF3EA1F081C}" srcId="{C90DA489-87BC-4817-A2EB-37B9CA1E7F22}" destId="{B4CCF87D-610F-4B94-910D-D0D21E8E82B5}" srcOrd="2" destOrd="0" parTransId="{AA0204CC-5E0B-4598-8171-2AF1B16F2738}" sibTransId="{B8F6C8C8-2DA0-47C8-8712-DED420BAE7AF}"/>
    <dgm:cxn modelId="{445C46A1-A686-4589-BA7D-04A9BFAE84A2}" srcId="{C90DA489-87BC-4817-A2EB-37B9CA1E7F22}" destId="{422F2B71-D950-4300-BF23-2425C705D57D}" srcOrd="0" destOrd="0" parTransId="{7652418B-49C3-471C-975C-4D8C2D2910DE}" sibTransId="{FFA02510-D3AC-4CB2-A198-CDB21019C48F}"/>
    <dgm:cxn modelId="{300EF5BE-17EF-4B30-BA9D-DC45F15D6FA3}" srcId="{C90DA489-87BC-4817-A2EB-37B9CA1E7F22}" destId="{FC43F3A1-1FD0-474B-934E-D3EDCA80B252}" srcOrd="1" destOrd="0" parTransId="{325D0A3F-3651-47AA-91A9-6585F8AF337D}" sibTransId="{82454E10-4089-4114-846B-C081EA8A4A94}"/>
    <dgm:cxn modelId="{77E4CE7F-53C7-4256-A99D-608A291A8FE3}" type="presOf" srcId="{422F2B71-D950-4300-BF23-2425C705D57D}" destId="{09375C14-D50C-4F6D-A48B-E7338E08276A}" srcOrd="0" destOrd="0" presId="urn:microsoft.com/office/officeart/2008/layout/VerticalCircleList"/>
    <dgm:cxn modelId="{B4DB7E20-9262-4BED-8086-A0E44756A3C3}" type="presOf" srcId="{C90DA489-87BC-4817-A2EB-37B9CA1E7F22}" destId="{1F090A7C-62D7-4D4F-9119-522EEFA8CC18}" srcOrd="0" destOrd="0" presId="urn:microsoft.com/office/officeart/2008/layout/VerticalCircleList"/>
    <dgm:cxn modelId="{DF4CF092-8990-41FA-AE31-73E5A2FE2C54}" type="presOf" srcId="{B4CCF87D-610F-4B94-910D-D0D21E8E82B5}" destId="{BF52F44C-5A44-4FDE-8A66-BC47B8B6F2B6}" srcOrd="0" destOrd="0" presId="urn:microsoft.com/office/officeart/2008/layout/VerticalCircleList"/>
    <dgm:cxn modelId="{B902ED86-C655-4390-8956-73CC5A440956}" type="presOf" srcId="{FC43F3A1-1FD0-474B-934E-D3EDCA80B252}" destId="{C8C5E645-F3A8-485F-9C5A-CB7F33ACAA4F}" srcOrd="0" destOrd="0" presId="urn:microsoft.com/office/officeart/2008/layout/VerticalCircleList"/>
    <dgm:cxn modelId="{DAB87B3A-0DD0-4FB5-9FA0-50056D79E37F}" type="presParOf" srcId="{1F090A7C-62D7-4D4F-9119-522EEFA8CC18}" destId="{F87352B2-E64B-444C-8395-344838F667A4}" srcOrd="0" destOrd="0" presId="urn:microsoft.com/office/officeart/2008/layout/VerticalCircleList"/>
    <dgm:cxn modelId="{2B5B88E6-00F2-45D7-B121-C04DACACA8F6}" type="presParOf" srcId="{F87352B2-E64B-444C-8395-344838F667A4}" destId="{C8AA242F-AE35-4587-9E75-57CE23DA1085}" srcOrd="0" destOrd="0" presId="urn:microsoft.com/office/officeart/2008/layout/VerticalCircleList"/>
    <dgm:cxn modelId="{39719A8F-D38E-4799-87E6-DC8D401BF393}" type="presParOf" srcId="{F87352B2-E64B-444C-8395-344838F667A4}" destId="{03BAA92E-78A3-4E62-94EF-AD91A2894EC5}" srcOrd="1" destOrd="0" presId="urn:microsoft.com/office/officeart/2008/layout/VerticalCircleList"/>
    <dgm:cxn modelId="{15FF6E4D-C7DB-4B00-AF13-DF3CE3F9E398}" type="presParOf" srcId="{F87352B2-E64B-444C-8395-344838F667A4}" destId="{09375C14-D50C-4F6D-A48B-E7338E08276A}" srcOrd="2" destOrd="0" presId="urn:microsoft.com/office/officeart/2008/layout/VerticalCircleList"/>
    <dgm:cxn modelId="{4E92364C-EA4C-497C-9CB8-9C4FD5EB20BA}" type="presParOf" srcId="{1F090A7C-62D7-4D4F-9119-522EEFA8CC18}" destId="{1B42DB11-5504-4282-B97E-348F1C0447D3}" srcOrd="1" destOrd="0" presId="urn:microsoft.com/office/officeart/2008/layout/VerticalCircleList"/>
    <dgm:cxn modelId="{30205E62-67A8-48FE-B7C0-048200F0CFAD}" type="presParOf" srcId="{1B42DB11-5504-4282-B97E-348F1C0447D3}" destId="{6BB7F75E-D341-48C3-9E4F-0A1977D32FFF}" srcOrd="0" destOrd="0" presId="urn:microsoft.com/office/officeart/2008/layout/VerticalCircleList"/>
    <dgm:cxn modelId="{C47925E5-F7A2-4D7E-A9B7-B21C1D43938B}" type="presParOf" srcId="{1B42DB11-5504-4282-B97E-348F1C0447D3}" destId="{A7AA4B3E-1096-4CE2-A5A8-D3E02273A1B3}" srcOrd="1" destOrd="0" presId="urn:microsoft.com/office/officeart/2008/layout/VerticalCircleList"/>
    <dgm:cxn modelId="{1250CB4F-801F-4DDE-96FD-3288D67923DE}" type="presParOf" srcId="{1B42DB11-5504-4282-B97E-348F1C0447D3}" destId="{C8C5E645-F3A8-485F-9C5A-CB7F33ACAA4F}" srcOrd="2" destOrd="0" presId="urn:microsoft.com/office/officeart/2008/layout/VerticalCircleList"/>
    <dgm:cxn modelId="{58BD07FE-D609-43B6-8039-65241EFAAB81}" type="presParOf" srcId="{1F090A7C-62D7-4D4F-9119-522EEFA8CC18}" destId="{82C4716D-F88A-44DF-8864-223ECA5B25BE}" srcOrd="2" destOrd="0" presId="urn:microsoft.com/office/officeart/2008/layout/VerticalCircleList"/>
    <dgm:cxn modelId="{B3874074-14E6-4052-ADF7-A2518DE371E2}" type="presParOf" srcId="{82C4716D-F88A-44DF-8864-223ECA5B25BE}" destId="{AB63C04A-4390-4D12-A46C-14E1C8471075}" srcOrd="0" destOrd="0" presId="urn:microsoft.com/office/officeart/2008/layout/VerticalCircleList"/>
    <dgm:cxn modelId="{28EDCE65-B947-46A7-9CE2-B385B98FD312}" type="presParOf" srcId="{82C4716D-F88A-44DF-8864-223ECA5B25BE}" destId="{1CD13CE1-5C13-4522-87FE-CAA69D046F53}" srcOrd="1" destOrd="0" presId="urn:microsoft.com/office/officeart/2008/layout/VerticalCircleList"/>
    <dgm:cxn modelId="{5BD53048-EF14-493F-883D-214973117CD0}" type="presParOf" srcId="{82C4716D-F88A-44DF-8864-223ECA5B25BE}" destId="{BF52F44C-5A44-4FDE-8A66-BC47B8B6F2B6}"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AB76B-563B-4CEE-9591-68527C54EA89}" type="doc">
      <dgm:prSet loTypeId="urn:microsoft.com/office/officeart/2005/8/layout/matrix3" loCatId="matrix" qsTypeId="urn:microsoft.com/office/officeart/2005/8/quickstyle/simple2" qsCatId="simple" csTypeId="urn:microsoft.com/office/officeart/2005/8/colors/accent3_3" csCatId="accent3" phldr="1"/>
      <dgm:spPr/>
      <dgm:t>
        <a:bodyPr/>
        <a:lstStyle/>
        <a:p>
          <a:endParaRPr lang="es-CL"/>
        </a:p>
      </dgm:t>
    </dgm:pt>
    <dgm:pt modelId="{264B983A-51BA-4EEF-BC79-69F1A1F98896}">
      <dgm:prSet phldrT="[Texto]"/>
      <dgm:spPr/>
      <dgm:t>
        <a:bodyPr/>
        <a:lstStyle/>
        <a:p>
          <a:r>
            <a:rPr lang="es-MX" b="1" dirty="0" smtClean="0"/>
            <a:t>Análisis de normativa.</a:t>
          </a:r>
          <a:endParaRPr lang="es-ES_tradnl" b="1" dirty="0" smtClean="0"/>
        </a:p>
      </dgm:t>
    </dgm:pt>
    <dgm:pt modelId="{328CDB56-CA82-4047-BDFD-54A5A4E6BD69}" type="parTrans" cxnId="{D3C32958-59D2-4232-9820-F1E6FAA8C32E}">
      <dgm:prSet/>
      <dgm:spPr/>
      <dgm:t>
        <a:bodyPr/>
        <a:lstStyle/>
        <a:p>
          <a:endParaRPr lang="es-CL" b="1"/>
        </a:p>
      </dgm:t>
    </dgm:pt>
    <dgm:pt modelId="{96D79272-49C3-48EA-9164-02EAA157425D}" type="sibTrans" cxnId="{D3C32958-59D2-4232-9820-F1E6FAA8C32E}">
      <dgm:prSet/>
      <dgm:spPr/>
      <dgm:t>
        <a:bodyPr/>
        <a:lstStyle/>
        <a:p>
          <a:endParaRPr lang="es-CL" b="1"/>
        </a:p>
      </dgm:t>
    </dgm:pt>
    <dgm:pt modelId="{560BEF5A-5B68-4291-986A-4F3224187190}">
      <dgm:prSet phldrT="[Texto]"/>
      <dgm:spPr/>
      <dgm:t>
        <a:bodyPr/>
        <a:lstStyle/>
        <a:p>
          <a:r>
            <a:rPr lang="es-MX" b="1" dirty="0" smtClean="0"/>
            <a:t>Definición de cargos a trabajar para la propuesta estándar de convenios de desempeño de II Nivel jerárquico.</a:t>
          </a:r>
          <a:endParaRPr lang="es-CL" b="1" dirty="0"/>
        </a:p>
      </dgm:t>
    </dgm:pt>
    <dgm:pt modelId="{A369474C-A64B-4713-8573-B0822BD06E6F}" type="parTrans" cxnId="{68A487B2-4043-4FC2-9783-9A2ADA1ABBE0}">
      <dgm:prSet/>
      <dgm:spPr/>
      <dgm:t>
        <a:bodyPr/>
        <a:lstStyle/>
        <a:p>
          <a:endParaRPr lang="es-CL" b="1"/>
        </a:p>
      </dgm:t>
    </dgm:pt>
    <dgm:pt modelId="{CDED5A57-4B1A-4ED9-82E5-38EC33F289E9}" type="sibTrans" cxnId="{68A487B2-4043-4FC2-9783-9A2ADA1ABBE0}">
      <dgm:prSet/>
      <dgm:spPr/>
      <dgm:t>
        <a:bodyPr/>
        <a:lstStyle/>
        <a:p>
          <a:endParaRPr lang="es-CL" b="1"/>
        </a:p>
      </dgm:t>
    </dgm:pt>
    <dgm:pt modelId="{CBA65356-25FD-406E-BD4F-856072B80216}">
      <dgm:prSet phldrT="[Texto]"/>
      <dgm:spPr/>
      <dgm:t>
        <a:bodyPr/>
        <a:lstStyle/>
        <a:p>
          <a:r>
            <a:rPr lang="es-MX" b="1" dirty="0" smtClean="0"/>
            <a:t>Propuesta de Convenio Estandarizado a presentar al Subsecretario de Redes Asistenciales, a la Dirección Nacional del Servicio Civil y a los Servicios de Salud. </a:t>
          </a:r>
          <a:endParaRPr lang="es-CL" b="1" dirty="0"/>
        </a:p>
      </dgm:t>
    </dgm:pt>
    <dgm:pt modelId="{55C37507-F869-4A47-8DBA-EDF85C9923D7}" type="parTrans" cxnId="{DD995554-5E39-42D8-AADC-C69A08E80A5D}">
      <dgm:prSet/>
      <dgm:spPr/>
      <dgm:t>
        <a:bodyPr/>
        <a:lstStyle/>
        <a:p>
          <a:endParaRPr lang="es-CL" b="1"/>
        </a:p>
      </dgm:t>
    </dgm:pt>
    <dgm:pt modelId="{CF2930AE-B355-42AE-83D2-37C68941C1D3}" type="sibTrans" cxnId="{DD995554-5E39-42D8-AADC-C69A08E80A5D}">
      <dgm:prSet/>
      <dgm:spPr/>
      <dgm:t>
        <a:bodyPr/>
        <a:lstStyle/>
        <a:p>
          <a:endParaRPr lang="es-CL" b="1"/>
        </a:p>
      </dgm:t>
    </dgm:pt>
    <dgm:pt modelId="{0BB4AAEA-A61B-4EE1-90D0-53EFB6E62C7D}">
      <dgm:prSet/>
      <dgm:spPr/>
      <dgm:t>
        <a:bodyPr/>
        <a:lstStyle/>
        <a:p>
          <a:r>
            <a:rPr lang="es-MX" b="1" dirty="0" smtClean="0"/>
            <a:t>Identificación de puntos críticos en los proceso de Formulación y Evaluación de los Convenios de los directivos de alta dirección pública de II nivel jerárquico. </a:t>
          </a:r>
        </a:p>
      </dgm:t>
    </dgm:pt>
    <dgm:pt modelId="{99B37CB0-F191-48D7-942C-0A28113F2F77}" type="parTrans" cxnId="{67F7FA54-3C25-4C0D-BB0E-DE7F2377619D}">
      <dgm:prSet/>
      <dgm:spPr/>
      <dgm:t>
        <a:bodyPr/>
        <a:lstStyle/>
        <a:p>
          <a:endParaRPr lang="es-CL" b="1"/>
        </a:p>
      </dgm:t>
    </dgm:pt>
    <dgm:pt modelId="{CC337E36-5956-4B3F-BF8F-BC584A9E486F}" type="sibTrans" cxnId="{67F7FA54-3C25-4C0D-BB0E-DE7F2377619D}">
      <dgm:prSet/>
      <dgm:spPr/>
      <dgm:t>
        <a:bodyPr/>
        <a:lstStyle/>
        <a:p>
          <a:endParaRPr lang="es-CL" b="1"/>
        </a:p>
      </dgm:t>
    </dgm:pt>
    <dgm:pt modelId="{B8CFE70D-A466-4CC0-B62F-94A13B64955F}" type="pres">
      <dgm:prSet presAssocID="{8EBAB76B-563B-4CEE-9591-68527C54EA89}" presName="matrix" presStyleCnt="0">
        <dgm:presLayoutVars>
          <dgm:chMax val="1"/>
          <dgm:dir/>
          <dgm:resizeHandles val="exact"/>
        </dgm:presLayoutVars>
      </dgm:prSet>
      <dgm:spPr/>
      <dgm:t>
        <a:bodyPr/>
        <a:lstStyle/>
        <a:p>
          <a:endParaRPr lang="es-CL"/>
        </a:p>
      </dgm:t>
    </dgm:pt>
    <dgm:pt modelId="{CB637AC1-68F4-4BAE-A726-3D9808A53F10}" type="pres">
      <dgm:prSet presAssocID="{8EBAB76B-563B-4CEE-9591-68527C54EA89}" presName="diamond" presStyleLbl="bgShp" presStyleIdx="0" presStyleCnt="1" custScaleX="125373"/>
      <dgm:spPr/>
      <dgm:t>
        <a:bodyPr/>
        <a:lstStyle/>
        <a:p>
          <a:endParaRPr lang="es-CL"/>
        </a:p>
      </dgm:t>
    </dgm:pt>
    <dgm:pt modelId="{80FC4163-9ED4-41CF-B6D9-8CAAB2CEBE0E}" type="pres">
      <dgm:prSet presAssocID="{8EBAB76B-563B-4CEE-9591-68527C54EA89}" presName="quad1" presStyleLbl="node1" presStyleIdx="0" presStyleCnt="4">
        <dgm:presLayoutVars>
          <dgm:chMax val="0"/>
          <dgm:chPref val="0"/>
          <dgm:bulletEnabled val="1"/>
        </dgm:presLayoutVars>
      </dgm:prSet>
      <dgm:spPr/>
      <dgm:t>
        <a:bodyPr/>
        <a:lstStyle/>
        <a:p>
          <a:endParaRPr lang="es-CL"/>
        </a:p>
      </dgm:t>
    </dgm:pt>
    <dgm:pt modelId="{05C74888-F808-4F36-A93C-102C576DF3C9}" type="pres">
      <dgm:prSet presAssocID="{8EBAB76B-563B-4CEE-9591-68527C54EA89}" presName="quad2" presStyleLbl="node1" presStyleIdx="1" presStyleCnt="4">
        <dgm:presLayoutVars>
          <dgm:chMax val="0"/>
          <dgm:chPref val="0"/>
          <dgm:bulletEnabled val="1"/>
        </dgm:presLayoutVars>
      </dgm:prSet>
      <dgm:spPr/>
      <dgm:t>
        <a:bodyPr/>
        <a:lstStyle/>
        <a:p>
          <a:endParaRPr lang="es-CL"/>
        </a:p>
      </dgm:t>
    </dgm:pt>
    <dgm:pt modelId="{53C866D6-6680-405B-B0B6-4D22748FA666}" type="pres">
      <dgm:prSet presAssocID="{8EBAB76B-563B-4CEE-9591-68527C54EA89}" presName="quad3" presStyleLbl="node1" presStyleIdx="2" presStyleCnt="4" custLinFactNeighborX="3846" custLinFactNeighborY="1894">
        <dgm:presLayoutVars>
          <dgm:chMax val="0"/>
          <dgm:chPref val="0"/>
          <dgm:bulletEnabled val="1"/>
        </dgm:presLayoutVars>
      </dgm:prSet>
      <dgm:spPr/>
      <dgm:t>
        <a:bodyPr/>
        <a:lstStyle/>
        <a:p>
          <a:endParaRPr lang="es-CL"/>
        </a:p>
      </dgm:t>
    </dgm:pt>
    <dgm:pt modelId="{3D6D1C94-F037-48CF-BF0B-B8DD868677CE}" type="pres">
      <dgm:prSet presAssocID="{8EBAB76B-563B-4CEE-9591-68527C54EA89}" presName="quad4" presStyleLbl="node1" presStyleIdx="3" presStyleCnt="4">
        <dgm:presLayoutVars>
          <dgm:chMax val="0"/>
          <dgm:chPref val="0"/>
          <dgm:bulletEnabled val="1"/>
        </dgm:presLayoutVars>
      </dgm:prSet>
      <dgm:spPr/>
      <dgm:t>
        <a:bodyPr/>
        <a:lstStyle/>
        <a:p>
          <a:endParaRPr lang="es-CL"/>
        </a:p>
      </dgm:t>
    </dgm:pt>
  </dgm:ptLst>
  <dgm:cxnLst>
    <dgm:cxn modelId="{C0E5E61A-6D43-4165-81B8-4B0923759D7F}" type="presOf" srcId="{0BB4AAEA-A61B-4EE1-90D0-53EFB6E62C7D}" destId="{53C866D6-6680-405B-B0B6-4D22748FA666}" srcOrd="0" destOrd="0" presId="urn:microsoft.com/office/officeart/2005/8/layout/matrix3"/>
    <dgm:cxn modelId="{76C1E01F-D747-45FE-8358-6F7889756110}" type="presOf" srcId="{CBA65356-25FD-406E-BD4F-856072B80216}" destId="{3D6D1C94-F037-48CF-BF0B-B8DD868677CE}" srcOrd="0" destOrd="0" presId="urn:microsoft.com/office/officeart/2005/8/layout/matrix3"/>
    <dgm:cxn modelId="{E4A4FC20-E26C-4C24-8714-38CE27E8890A}" type="presOf" srcId="{264B983A-51BA-4EEF-BC79-69F1A1F98896}" destId="{80FC4163-9ED4-41CF-B6D9-8CAAB2CEBE0E}" srcOrd="0" destOrd="0" presId="urn:microsoft.com/office/officeart/2005/8/layout/matrix3"/>
    <dgm:cxn modelId="{C2A29C73-63D8-4C2C-9F45-0BD32F82888D}" type="presOf" srcId="{560BEF5A-5B68-4291-986A-4F3224187190}" destId="{05C74888-F808-4F36-A93C-102C576DF3C9}" srcOrd="0" destOrd="0" presId="urn:microsoft.com/office/officeart/2005/8/layout/matrix3"/>
    <dgm:cxn modelId="{DD995554-5E39-42D8-AADC-C69A08E80A5D}" srcId="{8EBAB76B-563B-4CEE-9591-68527C54EA89}" destId="{CBA65356-25FD-406E-BD4F-856072B80216}" srcOrd="3" destOrd="0" parTransId="{55C37507-F869-4A47-8DBA-EDF85C9923D7}" sibTransId="{CF2930AE-B355-42AE-83D2-37C68941C1D3}"/>
    <dgm:cxn modelId="{D3C32958-59D2-4232-9820-F1E6FAA8C32E}" srcId="{8EBAB76B-563B-4CEE-9591-68527C54EA89}" destId="{264B983A-51BA-4EEF-BC79-69F1A1F98896}" srcOrd="0" destOrd="0" parTransId="{328CDB56-CA82-4047-BDFD-54A5A4E6BD69}" sibTransId="{96D79272-49C3-48EA-9164-02EAA157425D}"/>
    <dgm:cxn modelId="{BFE04FDA-24F5-42A9-BD81-26D6CC46FF5E}" type="presOf" srcId="{8EBAB76B-563B-4CEE-9591-68527C54EA89}" destId="{B8CFE70D-A466-4CC0-B62F-94A13B64955F}" srcOrd="0" destOrd="0" presId="urn:microsoft.com/office/officeart/2005/8/layout/matrix3"/>
    <dgm:cxn modelId="{67F7FA54-3C25-4C0D-BB0E-DE7F2377619D}" srcId="{8EBAB76B-563B-4CEE-9591-68527C54EA89}" destId="{0BB4AAEA-A61B-4EE1-90D0-53EFB6E62C7D}" srcOrd="2" destOrd="0" parTransId="{99B37CB0-F191-48D7-942C-0A28113F2F77}" sibTransId="{CC337E36-5956-4B3F-BF8F-BC584A9E486F}"/>
    <dgm:cxn modelId="{68A487B2-4043-4FC2-9783-9A2ADA1ABBE0}" srcId="{8EBAB76B-563B-4CEE-9591-68527C54EA89}" destId="{560BEF5A-5B68-4291-986A-4F3224187190}" srcOrd="1" destOrd="0" parTransId="{A369474C-A64B-4713-8573-B0822BD06E6F}" sibTransId="{CDED5A57-4B1A-4ED9-82E5-38EC33F289E9}"/>
    <dgm:cxn modelId="{846FF3FE-1A92-4175-96E4-BB2635348D80}" type="presParOf" srcId="{B8CFE70D-A466-4CC0-B62F-94A13B64955F}" destId="{CB637AC1-68F4-4BAE-A726-3D9808A53F10}" srcOrd="0" destOrd="0" presId="urn:microsoft.com/office/officeart/2005/8/layout/matrix3"/>
    <dgm:cxn modelId="{901A6FD5-3084-4150-AFCE-040445CCFA4B}" type="presParOf" srcId="{B8CFE70D-A466-4CC0-B62F-94A13B64955F}" destId="{80FC4163-9ED4-41CF-B6D9-8CAAB2CEBE0E}" srcOrd="1" destOrd="0" presId="urn:microsoft.com/office/officeart/2005/8/layout/matrix3"/>
    <dgm:cxn modelId="{D7139A42-5FA1-4940-992D-BE791D058302}" type="presParOf" srcId="{B8CFE70D-A466-4CC0-B62F-94A13B64955F}" destId="{05C74888-F808-4F36-A93C-102C576DF3C9}" srcOrd="2" destOrd="0" presId="urn:microsoft.com/office/officeart/2005/8/layout/matrix3"/>
    <dgm:cxn modelId="{0DA7BE71-5F3F-40D5-B937-0224512EC7FF}" type="presParOf" srcId="{B8CFE70D-A466-4CC0-B62F-94A13B64955F}" destId="{53C866D6-6680-405B-B0B6-4D22748FA666}" srcOrd="3" destOrd="0" presId="urn:microsoft.com/office/officeart/2005/8/layout/matrix3"/>
    <dgm:cxn modelId="{31A957FB-3EF3-49C0-B95B-41F55FC45D50}" type="presParOf" srcId="{B8CFE70D-A466-4CC0-B62F-94A13B64955F}" destId="{3D6D1C94-F037-48CF-BF0B-B8DD868677C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376FD-C52F-40C0-A884-EE7995B1F1F6}" type="doc">
      <dgm:prSet loTypeId="urn:microsoft.com/office/officeart/2009/layout/CirclePictureHierarchy" loCatId="picture" qsTypeId="urn:microsoft.com/office/officeart/2005/8/quickstyle/simple1" qsCatId="simple" csTypeId="urn:microsoft.com/office/officeart/2005/8/colors/accent1_2" csCatId="accent1" phldr="1"/>
      <dgm:spPr/>
    </dgm:pt>
    <dgm:pt modelId="{6A0CA113-84CA-4D21-BE36-8FF006DA2E81}">
      <dgm:prSet phldrT="[Texto]"/>
      <dgm:spPr/>
      <dgm:t>
        <a:bodyPr/>
        <a:lstStyle/>
        <a:p>
          <a:r>
            <a:rPr lang="es-ES_tradnl" b="1" u="sng" dirty="0" smtClean="0">
              <a:solidFill>
                <a:schemeClr val="accent1"/>
              </a:solidFill>
              <a:effectLst>
                <a:outerShdw blurRad="38100" dist="38100" dir="2700000" algn="tl">
                  <a:srgbClr val="000000">
                    <a:alpha val="43137"/>
                  </a:srgbClr>
                </a:outerShdw>
              </a:effectLst>
            </a:rPr>
            <a:t>Funciones</a:t>
          </a:r>
        </a:p>
      </dgm:t>
    </dgm:pt>
    <dgm:pt modelId="{F39CBA21-7403-4DEF-9867-C38E0A7B689E}" type="parTrans" cxnId="{FCA75D1F-EB4F-4F7E-911E-B1D338DCF1C7}">
      <dgm:prSet/>
      <dgm:spPr/>
      <dgm:t>
        <a:bodyPr/>
        <a:lstStyle/>
        <a:p>
          <a:endParaRPr lang="es-CL"/>
        </a:p>
      </dgm:t>
    </dgm:pt>
    <dgm:pt modelId="{B34A4B92-E5D0-47C7-8811-D1E2AABA82C5}" type="sibTrans" cxnId="{FCA75D1F-EB4F-4F7E-911E-B1D338DCF1C7}">
      <dgm:prSet/>
      <dgm:spPr/>
      <dgm:t>
        <a:bodyPr/>
        <a:lstStyle/>
        <a:p>
          <a:endParaRPr lang="es-CL"/>
        </a:p>
      </dgm:t>
    </dgm:pt>
    <dgm:pt modelId="{FBEFD279-3C2B-4522-AEC5-81B473CD26A1}" type="pres">
      <dgm:prSet presAssocID="{8EC376FD-C52F-40C0-A884-EE7995B1F1F6}" presName="hierChild1" presStyleCnt="0">
        <dgm:presLayoutVars>
          <dgm:chPref val="1"/>
          <dgm:dir/>
          <dgm:animOne val="branch"/>
          <dgm:animLvl val="lvl"/>
          <dgm:resizeHandles/>
        </dgm:presLayoutVars>
      </dgm:prSet>
      <dgm:spPr/>
    </dgm:pt>
    <dgm:pt modelId="{F4C64C68-18F6-4C0A-AFA4-EE3C67367B8A}" type="pres">
      <dgm:prSet presAssocID="{6A0CA113-84CA-4D21-BE36-8FF006DA2E81}" presName="hierRoot1" presStyleCnt="0"/>
      <dgm:spPr/>
    </dgm:pt>
    <dgm:pt modelId="{26D094C1-F6FC-416F-97CF-D996225E3DEA}" type="pres">
      <dgm:prSet presAssocID="{6A0CA113-84CA-4D21-BE36-8FF006DA2E81}" presName="composite" presStyleCnt="0"/>
      <dgm:spPr/>
    </dgm:pt>
    <dgm:pt modelId="{BC582A80-F1BF-4711-81CE-BA8A4FB51CBD}" type="pres">
      <dgm:prSet presAssocID="{6A0CA113-84CA-4D21-BE36-8FF006DA2E81}"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http://villaeducacion.mx/images/Recursos/organizacion_empresarial_presente_y_futuro.jpg"/>
        </a:ext>
      </dgm:extLst>
    </dgm:pt>
    <dgm:pt modelId="{96950621-7C19-4943-8957-FBFDA2F49BA3}" type="pres">
      <dgm:prSet presAssocID="{6A0CA113-84CA-4D21-BE36-8FF006DA2E81}" presName="text" presStyleLbl="revTx" presStyleIdx="0" presStyleCnt="1">
        <dgm:presLayoutVars>
          <dgm:chPref val="3"/>
        </dgm:presLayoutVars>
      </dgm:prSet>
      <dgm:spPr/>
    </dgm:pt>
    <dgm:pt modelId="{848A9900-2976-4F7C-8582-434B1795C8BA}" type="pres">
      <dgm:prSet presAssocID="{6A0CA113-84CA-4D21-BE36-8FF006DA2E81}" presName="hierChild2" presStyleCnt="0"/>
      <dgm:spPr/>
    </dgm:pt>
  </dgm:ptLst>
  <dgm:cxnLst>
    <dgm:cxn modelId="{FCA75D1F-EB4F-4F7E-911E-B1D338DCF1C7}" srcId="{8EC376FD-C52F-40C0-A884-EE7995B1F1F6}" destId="{6A0CA113-84CA-4D21-BE36-8FF006DA2E81}" srcOrd="0" destOrd="0" parTransId="{F39CBA21-7403-4DEF-9867-C38E0A7B689E}" sibTransId="{B34A4B92-E5D0-47C7-8811-D1E2AABA82C5}"/>
    <dgm:cxn modelId="{674E31AC-3E4E-419E-B3F1-BD836A15E19A}" type="presOf" srcId="{8EC376FD-C52F-40C0-A884-EE7995B1F1F6}" destId="{FBEFD279-3C2B-4522-AEC5-81B473CD26A1}" srcOrd="0" destOrd="0" presId="urn:microsoft.com/office/officeart/2009/layout/CirclePictureHierarchy"/>
    <dgm:cxn modelId="{E3E31198-2E83-4295-A9CE-14AF1BAAE982}" type="presOf" srcId="{6A0CA113-84CA-4D21-BE36-8FF006DA2E81}" destId="{96950621-7C19-4943-8957-FBFDA2F49BA3}" srcOrd="0" destOrd="0" presId="urn:microsoft.com/office/officeart/2009/layout/CirclePictureHierarchy"/>
    <dgm:cxn modelId="{973610C1-5BA6-4C6A-8460-F77CAAEE6F0E}" type="presParOf" srcId="{FBEFD279-3C2B-4522-AEC5-81B473CD26A1}" destId="{F4C64C68-18F6-4C0A-AFA4-EE3C67367B8A}" srcOrd="0" destOrd="0" presId="urn:microsoft.com/office/officeart/2009/layout/CirclePictureHierarchy"/>
    <dgm:cxn modelId="{C9D5C9D5-6F03-43BB-A1CE-4D9256E18623}" type="presParOf" srcId="{F4C64C68-18F6-4C0A-AFA4-EE3C67367B8A}" destId="{26D094C1-F6FC-416F-97CF-D996225E3DEA}" srcOrd="0" destOrd="0" presId="urn:microsoft.com/office/officeart/2009/layout/CirclePictureHierarchy"/>
    <dgm:cxn modelId="{41230F50-2E89-4A89-97A8-1B2CA528D9C1}" type="presParOf" srcId="{26D094C1-F6FC-416F-97CF-D996225E3DEA}" destId="{BC582A80-F1BF-4711-81CE-BA8A4FB51CBD}" srcOrd="0" destOrd="0" presId="urn:microsoft.com/office/officeart/2009/layout/CirclePictureHierarchy"/>
    <dgm:cxn modelId="{41B84856-8705-4C11-A91B-8506FC29AA21}" type="presParOf" srcId="{26D094C1-F6FC-416F-97CF-D996225E3DEA}" destId="{96950621-7C19-4943-8957-FBFDA2F49BA3}" srcOrd="1" destOrd="0" presId="urn:microsoft.com/office/officeart/2009/layout/CirclePictureHierarchy"/>
    <dgm:cxn modelId="{F62E6775-A071-43F9-A6C8-D2598D0F31A6}" type="presParOf" srcId="{F4C64C68-18F6-4C0A-AFA4-EE3C67367B8A}" destId="{848A9900-2976-4F7C-8582-434B1795C8BA}" srcOrd="1" destOrd="0" presId="urn:microsoft.com/office/officeart/2009/layout/CirclePicture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912D9A-70CE-4A60-92E1-D2B123DDD36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CL"/>
        </a:p>
      </dgm:t>
    </dgm:pt>
    <dgm:pt modelId="{C35A247B-5E43-4CAE-BB95-6DA5E78C4B93}">
      <dgm:prSet custT="1"/>
      <dgm:spPr/>
      <dgm:t>
        <a:bodyPr/>
        <a:lstStyle/>
        <a:p>
          <a:pPr rtl="0"/>
          <a:r>
            <a:rPr lang="es-CL" sz="2000" b="1" dirty="0" smtClean="0">
              <a:latin typeface="Swis721 LtCn BT" pitchFamily="34" charset="0"/>
            </a:rPr>
            <a:t>Flor Mora O. DIGEDEP/ MINSAL.</a:t>
          </a:r>
          <a:endParaRPr lang="es-CL" sz="2000" b="1" dirty="0">
            <a:latin typeface="Swis721 LtCn BT" pitchFamily="34" charset="0"/>
          </a:endParaRPr>
        </a:p>
      </dgm:t>
    </dgm:pt>
    <dgm:pt modelId="{2C4C7154-CBCB-4054-B6CA-0008134E3780}" type="parTrans" cxnId="{385E058F-6CE2-498E-897F-CE1BBA79F60A}">
      <dgm:prSet/>
      <dgm:spPr/>
      <dgm:t>
        <a:bodyPr/>
        <a:lstStyle/>
        <a:p>
          <a:endParaRPr lang="es-CL"/>
        </a:p>
      </dgm:t>
    </dgm:pt>
    <dgm:pt modelId="{2B2B8A56-1C7F-4107-9EC4-D2C37A70C708}" type="sibTrans" cxnId="{385E058F-6CE2-498E-897F-CE1BBA79F60A}">
      <dgm:prSet/>
      <dgm:spPr/>
      <dgm:t>
        <a:bodyPr/>
        <a:lstStyle/>
        <a:p>
          <a:endParaRPr lang="es-CL"/>
        </a:p>
      </dgm:t>
    </dgm:pt>
    <dgm:pt modelId="{11838EA6-147C-4223-88FC-273888C7BDF2}">
      <dgm:prSet custT="1"/>
      <dgm:spPr/>
      <dgm:t>
        <a:bodyPr/>
        <a:lstStyle/>
        <a:p>
          <a:pPr rtl="0"/>
          <a:r>
            <a:rPr lang="es-CL" sz="2000" b="1" dirty="0" smtClean="0">
              <a:latin typeface="Swis721 LtCn BT" pitchFamily="34" charset="0"/>
            </a:rPr>
            <a:t>Natalia  Díaz Núñez. DIGEDEP/MINSAL. </a:t>
          </a:r>
          <a:endParaRPr lang="es-CL" sz="2000" b="1" dirty="0">
            <a:latin typeface="Swis721 LtCn BT" pitchFamily="34" charset="0"/>
          </a:endParaRPr>
        </a:p>
      </dgm:t>
    </dgm:pt>
    <dgm:pt modelId="{8D8139F0-8159-4CAB-9456-7364BF0AA619}" type="parTrans" cxnId="{D18CCB9B-B4BD-4628-B0BC-6E0F6084B82C}">
      <dgm:prSet/>
      <dgm:spPr/>
      <dgm:t>
        <a:bodyPr/>
        <a:lstStyle/>
        <a:p>
          <a:endParaRPr lang="es-CL"/>
        </a:p>
      </dgm:t>
    </dgm:pt>
    <dgm:pt modelId="{D6176B09-758F-44CA-A0DC-7C3BB67A98DF}" type="sibTrans" cxnId="{D18CCB9B-B4BD-4628-B0BC-6E0F6084B82C}">
      <dgm:prSet/>
      <dgm:spPr/>
      <dgm:t>
        <a:bodyPr/>
        <a:lstStyle/>
        <a:p>
          <a:endParaRPr lang="es-CL"/>
        </a:p>
      </dgm:t>
    </dgm:pt>
    <dgm:pt modelId="{B868A99F-8EBF-446A-ACD6-673FA9F06CE3}">
      <dgm:prSet custT="1"/>
      <dgm:spPr/>
      <dgm:t>
        <a:bodyPr/>
        <a:lstStyle/>
        <a:p>
          <a:pPr rtl="0"/>
          <a:r>
            <a:rPr lang="es-CL" sz="2000" b="1" dirty="0" smtClean="0">
              <a:latin typeface="Swis721 LtCn BT" pitchFamily="34" charset="0"/>
            </a:rPr>
            <a:t>Juan Carlos Aránguiz Henríquez, SS Valparaíso.</a:t>
          </a:r>
          <a:endParaRPr lang="es-CL" sz="2000" b="1" dirty="0">
            <a:latin typeface="Swis721 LtCn BT" pitchFamily="34" charset="0"/>
          </a:endParaRPr>
        </a:p>
      </dgm:t>
    </dgm:pt>
    <dgm:pt modelId="{01356707-63D4-4D28-8DD9-942632A07576}" type="parTrans" cxnId="{DB6192D9-9848-40C9-AB02-737C8185D12A}">
      <dgm:prSet/>
      <dgm:spPr/>
      <dgm:t>
        <a:bodyPr/>
        <a:lstStyle/>
        <a:p>
          <a:endParaRPr lang="es-CL"/>
        </a:p>
      </dgm:t>
    </dgm:pt>
    <dgm:pt modelId="{68B8CB6F-FA83-4768-97B9-F3D77D22B866}" type="sibTrans" cxnId="{DB6192D9-9848-40C9-AB02-737C8185D12A}">
      <dgm:prSet/>
      <dgm:spPr/>
      <dgm:t>
        <a:bodyPr/>
        <a:lstStyle/>
        <a:p>
          <a:endParaRPr lang="es-CL"/>
        </a:p>
      </dgm:t>
    </dgm:pt>
    <dgm:pt modelId="{148FCF23-CA32-47AC-9DA8-5CF02A54A572}">
      <dgm:prSet custT="1"/>
      <dgm:spPr/>
      <dgm:t>
        <a:bodyPr/>
        <a:lstStyle/>
        <a:p>
          <a:pPr rtl="0"/>
          <a:r>
            <a:rPr lang="es-CL" sz="2000" b="1" dirty="0" smtClean="0">
              <a:latin typeface="Swis721 LtCn BT" pitchFamily="34" charset="0"/>
            </a:rPr>
            <a:t>Nora Maturana Salvatierra, SS Metropolitano Oriente. </a:t>
          </a:r>
          <a:endParaRPr lang="es-CL" sz="2000" b="1" dirty="0">
            <a:latin typeface="Swis721 LtCn BT" pitchFamily="34" charset="0"/>
          </a:endParaRPr>
        </a:p>
      </dgm:t>
    </dgm:pt>
    <dgm:pt modelId="{AFE4DE77-C220-4D6A-87B1-C183EF931408}" type="parTrans" cxnId="{3FABD1A2-CAB5-4803-9C13-84FE07936738}">
      <dgm:prSet/>
      <dgm:spPr/>
      <dgm:t>
        <a:bodyPr/>
        <a:lstStyle/>
        <a:p>
          <a:endParaRPr lang="es-CL"/>
        </a:p>
      </dgm:t>
    </dgm:pt>
    <dgm:pt modelId="{227569B8-A634-4267-8937-EF8DEF477EE8}" type="sibTrans" cxnId="{3FABD1A2-CAB5-4803-9C13-84FE07936738}">
      <dgm:prSet/>
      <dgm:spPr/>
      <dgm:t>
        <a:bodyPr/>
        <a:lstStyle/>
        <a:p>
          <a:endParaRPr lang="es-CL"/>
        </a:p>
      </dgm:t>
    </dgm:pt>
    <dgm:pt modelId="{EDA4042E-1334-4422-85F6-CF3053504BE5}">
      <dgm:prSet custT="1"/>
      <dgm:spPr/>
      <dgm:t>
        <a:bodyPr/>
        <a:lstStyle/>
        <a:p>
          <a:pPr rtl="0"/>
          <a:r>
            <a:rPr lang="es-CL" sz="2000" b="1" dirty="0" smtClean="0">
              <a:latin typeface="Swis721 LtCn BT" pitchFamily="34" charset="0"/>
            </a:rPr>
            <a:t>Eduardo Barrientos N. SS Viña-Quillota.</a:t>
          </a:r>
          <a:endParaRPr lang="es-CL" sz="2000" b="1" dirty="0">
            <a:latin typeface="Swis721 LtCn BT" pitchFamily="34" charset="0"/>
          </a:endParaRPr>
        </a:p>
      </dgm:t>
    </dgm:pt>
    <dgm:pt modelId="{EFA3E680-B339-43C8-9C1F-4CA7C038FC66}" type="parTrans" cxnId="{D3210EAD-3592-4EFE-9ECF-BFBC560A9178}">
      <dgm:prSet/>
      <dgm:spPr/>
      <dgm:t>
        <a:bodyPr/>
        <a:lstStyle/>
        <a:p>
          <a:endParaRPr lang="es-CL"/>
        </a:p>
      </dgm:t>
    </dgm:pt>
    <dgm:pt modelId="{F5826D5A-E613-47EF-BF5F-F9A295788670}" type="sibTrans" cxnId="{D3210EAD-3592-4EFE-9ECF-BFBC560A9178}">
      <dgm:prSet/>
      <dgm:spPr/>
      <dgm:t>
        <a:bodyPr/>
        <a:lstStyle/>
        <a:p>
          <a:endParaRPr lang="es-CL"/>
        </a:p>
      </dgm:t>
    </dgm:pt>
    <dgm:pt modelId="{6925191C-18AC-4AF3-B4AA-FE50839490A7}">
      <dgm:prSet custT="1"/>
      <dgm:spPr/>
      <dgm:t>
        <a:bodyPr/>
        <a:lstStyle/>
        <a:p>
          <a:pPr rtl="0"/>
          <a:r>
            <a:rPr lang="es-CL" sz="2000" b="1" dirty="0" smtClean="0">
              <a:latin typeface="Swis721 LtCn BT" pitchFamily="34" charset="0"/>
            </a:rPr>
            <a:t>Carlos Pardo, SS Concepción.</a:t>
          </a:r>
          <a:endParaRPr lang="es-CL" sz="2000" b="1" dirty="0">
            <a:latin typeface="Swis721 LtCn BT" pitchFamily="34" charset="0"/>
          </a:endParaRPr>
        </a:p>
      </dgm:t>
    </dgm:pt>
    <dgm:pt modelId="{503B70BC-E5D0-40BB-BF8D-7F59A3DD725D}" type="parTrans" cxnId="{B6617568-54BD-46F7-AF36-7AC9357EDA3A}">
      <dgm:prSet/>
      <dgm:spPr/>
      <dgm:t>
        <a:bodyPr/>
        <a:lstStyle/>
        <a:p>
          <a:endParaRPr lang="es-CL"/>
        </a:p>
      </dgm:t>
    </dgm:pt>
    <dgm:pt modelId="{D5853376-EBDE-4C70-AF7C-73D9ED60F35B}" type="sibTrans" cxnId="{B6617568-54BD-46F7-AF36-7AC9357EDA3A}">
      <dgm:prSet/>
      <dgm:spPr/>
      <dgm:t>
        <a:bodyPr/>
        <a:lstStyle/>
        <a:p>
          <a:endParaRPr lang="es-CL"/>
        </a:p>
      </dgm:t>
    </dgm:pt>
    <dgm:pt modelId="{741D9C11-A440-46D1-9089-727A18CC5E0A}">
      <dgm:prSet custT="1"/>
      <dgm:spPr/>
      <dgm:t>
        <a:bodyPr/>
        <a:lstStyle/>
        <a:p>
          <a:pPr rtl="0"/>
          <a:r>
            <a:rPr lang="es-CL" sz="2000" b="1" dirty="0" smtClean="0">
              <a:latin typeface="Swis721 LtCn BT" pitchFamily="34" charset="0"/>
            </a:rPr>
            <a:t>Soledad Valdés Rubilar. SS Metropolitano. Occidente.</a:t>
          </a:r>
          <a:endParaRPr lang="es-CL" sz="2000" b="1" dirty="0">
            <a:latin typeface="Swis721 LtCn BT" pitchFamily="34" charset="0"/>
          </a:endParaRPr>
        </a:p>
      </dgm:t>
    </dgm:pt>
    <dgm:pt modelId="{016E0885-E0D0-4BC4-BABA-1B526C89AA82}" type="sibTrans" cxnId="{36F81371-F1A3-4A07-9799-99A4B0D26E0B}">
      <dgm:prSet/>
      <dgm:spPr/>
      <dgm:t>
        <a:bodyPr/>
        <a:lstStyle/>
        <a:p>
          <a:endParaRPr lang="es-CL"/>
        </a:p>
      </dgm:t>
    </dgm:pt>
    <dgm:pt modelId="{F4B85B0E-8398-4628-AD9A-E7072F0F0E41}" type="parTrans" cxnId="{36F81371-F1A3-4A07-9799-99A4B0D26E0B}">
      <dgm:prSet/>
      <dgm:spPr/>
      <dgm:t>
        <a:bodyPr/>
        <a:lstStyle/>
        <a:p>
          <a:endParaRPr lang="es-CL"/>
        </a:p>
      </dgm:t>
    </dgm:pt>
    <dgm:pt modelId="{F4DF772A-EB15-4E5D-88FF-99C406F15DB3}">
      <dgm:prSet custT="1"/>
      <dgm:spPr/>
      <dgm:t>
        <a:bodyPr/>
        <a:lstStyle/>
        <a:p>
          <a:pPr rtl="0"/>
          <a:r>
            <a:rPr lang="es-ES_tradnl" sz="2000" b="1" dirty="0" smtClean="0">
              <a:latin typeface="Swis721 LtCn BT" pitchFamily="34" charset="0"/>
            </a:rPr>
            <a:t>Sandra Vallejos, SS Concepción. </a:t>
          </a:r>
          <a:endParaRPr lang="es-CL" sz="2000" b="1" dirty="0">
            <a:latin typeface="Swis721 LtCn BT" pitchFamily="34" charset="0"/>
          </a:endParaRPr>
        </a:p>
      </dgm:t>
    </dgm:pt>
    <dgm:pt modelId="{400EEC8F-887D-4DC5-B834-31024268D961}" type="parTrans" cxnId="{0E98A0C9-2937-4653-AE31-EF84DD342056}">
      <dgm:prSet/>
      <dgm:spPr/>
      <dgm:t>
        <a:bodyPr/>
        <a:lstStyle/>
        <a:p>
          <a:endParaRPr lang="es-CL"/>
        </a:p>
      </dgm:t>
    </dgm:pt>
    <dgm:pt modelId="{0FEC5DB9-3389-4161-B5A5-988AEF830B44}" type="sibTrans" cxnId="{0E98A0C9-2937-4653-AE31-EF84DD342056}">
      <dgm:prSet/>
      <dgm:spPr/>
      <dgm:t>
        <a:bodyPr/>
        <a:lstStyle/>
        <a:p>
          <a:endParaRPr lang="es-CL"/>
        </a:p>
      </dgm:t>
    </dgm:pt>
    <dgm:pt modelId="{9934AD63-B4EA-4F83-8420-0E04AF1A3C74}" type="pres">
      <dgm:prSet presAssocID="{80912D9A-70CE-4A60-92E1-D2B123DDD365}" presName="linear" presStyleCnt="0">
        <dgm:presLayoutVars>
          <dgm:dir/>
          <dgm:animLvl val="lvl"/>
          <dgm:resizeHandles val="exact"/>
        </dgm:presLayoutVars>
      </dgm:prSet>
      <dgm:spPr/>
      <dgm:t>
        <a:bodyPr/>
        <a:lstStyle/>
        <a:p>
          <a:endParaRPr lang="es-CL"/>
        </a:p>
      </dgm:t>
    </dgm:pt>
    <dgm:pt modelId="{20BE90D2-C772-4D42-AF69-BFAF250C2510}" type="pres">
      <dgm:prSet presAssocID="{C35A247B-5E43-4CAE-BB95-6DA5E78C4B93}" presName="parentLin" presStyleCnt="0"/>
      <dgm:spPr/>
      <dgm:t>
        <a:bodyPr/>
        <a:lstStyle/>
        <a:p>
          <a:endParaRPr lang="es-CL"/>
        </a:p>
      </dgm:t>
    </dgm:pt>
    <dgm:pt modelId="{A2EFD8A6-FFA2-475A-96E0-AA33B493D47F}" type="pres">
      <dgm:prSet presAssocID="{C35A247B-5E43-4CAE-BB95-6DA5E78C4B93}" presName="parentLeftMargin" presStyleLbl="node1" presStyleIdx="0" presStyleCnt="8"/>
      <dgm:spPr/>
      <dgm:t>
        <a:bodyPr/>
        <a:lstStyle/>
        <a:p>
          <a:endParaRPr lang="es-CL"/>
        </a:p>
      </dgm:t>
    </dgm:pt>
    <dgm:pt modelId="{A1B140AA-368A-4EC1-8BB2-64AE5D4F53BE}" type="pres">
      <dgm:prSet presAssocID="{C35A247B-5E43-4CAE-BB95-6DA5E78C4B93}" presName="parentText" presStyleLbl="node1" presStyleIdx="0" presStyleCnt="8" custScaleX="110746" custScaleY="134751" custLinFactNeighborX="6195" custLinFactNeighborY="8905">
        <dgm:presLayoutVars>
          <dgm:chMax val="0"/>
          <dgm:bulletEnabled val="1"/>
        </dgm:presLayoutVars>
      </dgm:prSet>
      <dgm:spPr/>
      <dgm:t>
        <a:bodyPr/>
        <a:lstStyle/>
        <a:p>
          <a:endParaRPr lang="es-CL"/>
        </a:p>
      </dgm:t>
    </dgm:pt>
    <dgm:pt modelId="{D2A938DC-BE78-41BF-91C6-C4926302EB94}" type="pres">
      <dgm:prSet presAssocID="{C35A247B-5E43-4CAE-BB95-6DA5E78C4B93}" presName="negativeSpace" presStyleCnt="0"/>
      <dgm:spPr/>
      <dgm:t>
        <a:bodyPr/>
        <a:lstStyle/>
        <a:p>
          <a:endParaRPr lang="es-CL"/>
        </a:p>
      </dgm:t>
    </dgm:pt>
    <dgm:pt modelId="{CBC69622-C69C-41E4-BFFE-E412964BF2CC}" type="pres">
      <dgm:prSet presAssocID="{C35A247B-5E43-4CAE-BB95-6DA5E78C4B93}" presName="childText" presStyleLbl="conFgAcc1" presStyleIdx="0" presStyleCnt="8">
        <dgm:presLayoutVars>
          <dgm:bulletEnabled val="1"/>
        </dgm:presLayoutVars>
      </dgm:prSet>
      <dgm:spPr/>
      <dgm:t>
        <a:bodyPr/>
        <a:lstStyle/>
        <a:p>
          <a:endParaRPr lang="es-CL"/>
        </a:p>
      </dgm:t>
    </dgm:pt>
    <dgm:pt modelId="{D3B5CF35-EB29-4707-91EA-CE2843FD77D4}" type="pres">
      <dgm:prSet presAssocID="{2B2B8A56-1C7F-4107-9EC4-D2C37A70C708}" presName="spaceBetweenRectangles" presStyleCnt="0"/>
      <dgm:spPr/>
      <dgm:t>
        <a:bodyPr/>
        <a:lstStyle/>
        <a:p>
          <a:endParaRPr lang="es-CL"/>
        </a:p>
      </dgm:t>
    </dgm:pt>
    <dgm:pt modelId="{548FB706-D062-4802-AE9A-04D3D34621AA}" type="pres">
      <dgm:prSet presAssocID="{11838EA6-147C-4223-88FC-273888C7BDF2}" presName="parentLin" presStyleCnt="0"/>
      <dgm:spPr/>
      <dgm:t>
        <a:bodyPr/>
        <a:lstStyle/>
        <a:p>
          <a:endParaRPr lang="es-CL"/>
        </a:p>
      </dgm:t>
    </dgm:pt>
    <dgm:pt modelId="{2D080AA3-5F47-4B9E-8DA6-6DD909698481}" type="pres">
      <dgm:prSet presAssocID="{11838EA6-147C-4223-88FC-273888C7BDF2}" presName="parentLeftMargin" presStyleLbl="node1" presStyleIdx="0" presStyleCnt="8"/>
      <dgm:spPr/>
      <dgm:t>
        <a:bodyPr/>
        <a:lstStyle/>
        <a:p>
          <a:endParaRPr lang="es-CL"/>
        </a:p>
      </dgm:t>
    </dgm:pt>
    <dgm:pt modelId="{D67E6A54-EA06-442F-B25A-324E869C754E}" type="pres">
      <dgm:prSet presAssocID="{11838EA6-147C-4223-88FC-273888C7BDF2}" presName="parentText" presStyleLbl="node1" presStyleIdx="1" presStyleCnt="8" custScaleX="110746" custScaleY="130213" custLinFactNeighborX="6195" custLinFactNeighborY="-7543">
        <dgm:presLayoutVars>
          <dgm:chMax val="0"/>
          <dgm:bulletEnabled val="1"/>
        </dgm:presLayoutVars>
      </dgm:prSet>
      <dgm:spPr/>
      <dgm:t>
        <a:bodyPr/>
        <a:lstStyle/>
        <a:p>
          <a:endParaRPr lang="es-CL"/>
        </a:p>
      </dgm:t>
    </dgm:pt>
    <dgm:pt modelId="{75F96519-3FE5-454D-8CDF-E8C910255D29}" type="pres">
      <dgm:prSet presAssocID="{11838EA6-147C-4223-88FC-273888C7BDF2}" presName="negativeSpace" presStyleCnt="0"/>
      <dgm:spPr/>
      <dgm:t>
        <a:bodyPr/>
        <a:lstStyle/>
        <a:p>
          <a:endParaRPr lang="es-CL"/>
        </a:p>
      </dgm:t>
    </dgm:pt>
    <dgm:pt modelId="{81A3C2F8-2252-4685-BC5E-093C25A3FDCF}" type="pres">
      <dgm:prSet presAssocID="{11838EA6-147C-4223-88FC-273888C7BDF2}" presName="childText" presStyleLbl="conFgAcc1" presStyleIdx="1" presStyleCnt="8">
        <dgm:presLayoutVars>
          <dgm:bulletEnabled val="1"/>
        </dgm:presLayoutVars>
      </dgm:prSet>
      <dgm:spPr/>
      <dgm:t>
        <a:bodyPr/>
        <a:lstStyle/>
        <a:p>
          <a:endParaRPr lang="es-CL"/>
        </a:p>
      </dgm:t>
    </dgm:pt>
    <dgm:pt modelId="{3A26134A-9D36-4EE7-BC26-EAEE709D33A9}" type="pres">
      <dgm:prSet presAssocID="{D6176B09-758F-44CA-A0DC-7C3BB67A98DF}" presName="spaceBetweenRectangles" presStyleCnt="0"/>
      <dgm:spPr/>
      <dgm:t>
        <a:bodyPr/>
        <a:lstStyle/>
        <a:p>
          <a:endParaRPr lang="es-CL"/>
        </a:p>
      </dgm:t>
    </dgm:pt>
    <dgm:pt modelId="{0A13CAE7-1146-4E36-9805-83497593EEA6}" type="pres">
      <dgm:prSet presAssocID="{741D9C11-A440-46D1-9089-727A18CC5E0A}" presName="parentLin" presStyleCnt="0"/>
      <dgm:spPr/>
      <dgm:t>
        <a:bodyPr/>
        <a:lstStyle/>
        <a:p>
          <a:endParaRPr lang="es-CL"/>
        </a:p>
      </dgm:t>
    </dgm:pt>
    <dgm:pt modelId="{BA7B5683-6894-4E8F-A3D0-E33D8D4A52F6}" type="pres">
      <dgm:prSet presAssocID="{741D9C11-A440-46D1-9089-727A18CC5E0A}" presName="parentLeftMargin" presStyleLbl="node1" presStyleIdx="1" presStyleCnt="8"/>
      <dgm:spPr/>
      <dgm:t>
        <a:bodyPr/>
        <a:lstStyle/>
        <a:p>
          <a:endParaRPr lang="es-CL"/>
        </a:p>
      </dgm:t>
    </dgm:pt>
    <dgm:pt modelId="{A7BA6C7F-54E2-460D-A68D-1B6511FD37AF}" type="pres">
      <dgm:prSet presAssocID="{741D9C11-A440-46D1-9089-727A18CC5E0A}" presName="parentText" presStyleLbl="node1" presStyleIdx="2" presStyleCnt="8" custScaleX="111772" custScaleY="140655" custLinFactY="245816" custLinFactNeighborX="-4622" custLinFactNeighborY="300000">
        <dgm:presLayoutVars>
          <dgm:chMax val="0"/>
          <dgm:bulletEnabled val="1"/>
        </dgm:presLayoutVars>
      </dgm:prSet>
      <dgm:spPr/>
      <dgm:t>
        <a:bodyPr/>
        <a:lstStyle/>
        <a:p>
          <a:endParaRPr lang="es-CL"/>
        </a:p>
      </dgm:t>
    </dgm:pt>
    <dgm:pt modelId="{BF301A6D-44A7-4899-AD37-755842982A98}" type="pres">
      <dgm:prSet presAssocID="{741D9C11-A440-46D1-9089-727A18CC5E0A}" presName="negativeSpace" presStyleCnt="0"/>
      <dgm:spPr/>
      <dgm:t>
        <a:bodyPr/>
        <a:lstStyle/>
        <a:p>
          <a:endParaRPr lang="es-CL"/>
        </a:p>
      </dgm:t>
    </dgm:pt>
    <dgm:pt modelId="{F45AA9EC-923B-419C-B567-0A5FEACC8934}" type="pres">
      <dgm:prSet presAssocID="{741D9C11-A440-46D1-9089-727A18CC5E0A}" presName="childText" presStyleLbl="conFgAcc1" presStyleIdx="2" presStyleCnt="8">
        <dgm:presLayoutVars>
          <dgm:bulletEnabled val="1"/>
        </dgm:presLayoutVars>
      </dgm:prSet>
      <dgm:spPr/>
      <dgm:t>
        <a:bodyPr/>
        <a:lstStyle/>
        <a:p>
          <a:endParaRPr lang="es-CL"/>
        </a:p>
      </dgm:t>
    </dgm:pt>
    <dgm:pt modelId="{288EB3DD-E681-4E45-B137-1075C1BFB042}" type="pres">
      <dgm:prSet presAssocID="{016E0885-E0D0-4BC4-BABA-1B526C89AA82}" presName="spaceBetweenRectangles" presStyleCnt="0"/>
      <dgm:spPr/>
      <dgm:t>
        <a:bodyPr/>
        <a:lstStyle/>
        <a:p>
          <a:endParaRPr lang="es-CL"/>
        </a:p>
      </dgm:t>
    </dgm:pt>
    <dgm:pt modelId="{D797C804-92D9-453D-8D49-8355A28C38BB}" type="pres">
      <dgm:prSet presAssocID="{B868A99F-8EBF-446A-ACD6-673FA9F06CE3}" presName="parentLin" presStyleCnt="0"/>
      <dgm:spPr/>
      <dgm:t>
        <a:bodyPr/>
        <a:lstStyle/>
        <a:p>
          <a:endParaRPr lang="es-CL"/>
        </a:p>
      </dgm:t>
    </dgm:pt>
    <dgm:pt modelId="{DBD97022-835A-4C5B-ABD4-2B23C61280CE}" type="pres">
      <dgm:prSet presAssocID="{B868A99F-8EBF-446A-ACD6-673FA9F06CE3}" presName="parentLeftMargin" presStyleLbl="node1" presStyleIdx="2" presStyleCnt="8"/>
      <dgm:spPr/>
      <dgm:t>
        <a:bodyPr/>
        <a:lstStyle/>
        <a:p>
          <a:endParaRPr lang="es-CL"/>
        </a:p>
      </dgm:t>
    </dgm:pt>
    <dgm:pt modelId="{8EA88615-476F-4724-AD42-125D95392B1A}" type="pres">
      <dgm:prSet presAssocID="{B868A99F-8EBF-446A-ACD6-673FA9F06CE3}" presName="parentText" presStyleLbl="node1" presStyleIdx="3" presStyleCnt="8" custScaleX="110746" custLinFactY="-62404" custLinFactNeighborX="6195" custLinFactNeighborY="-100000">
        <dgm:presLayoutVars>
          <dgm:chMax val="0"/>
          <dgm:bulletEnabled val="1"/>
        </dgm:presLayoutVars>
      </dgm:prSet>
      <dgm:spPr/>
      <dgm:t>
        <a:bodyPr/>
        <a:lstStyle/>
        <a:p>
          <a:endParaRPr lang="es-CL"/>
        </a:p>
      </dgm:t>
    </dgm:pt>
    <dgm:pt modelId="{9C089E70-06E7-47E9-A4C5-BE8840A77D16}" type="pres">
      <dgm:prSet presAssocID="{B868A99F-8EBF-446A-ACD6-673FA9F06CE3}" presName="negativeSpace" presStyleCnt="0"/>
      <dgm:spPr/>
      <dgm:t>
        <a:bodyPr/>
        <a:lstStyle/>
        <a:p>
          <a:endParaRPr lang="es-CL"/>
        </a:p>
      </dgm:t>
    </dgm:pt>
    <dgm:pt modelId="{2B58248F-F95F-4FC1-A993-137B4C845C38}" type="pres">
      <dgm:prSet presAssocID="{B868A99F-8EBF-446A-ACD6-673FA9F06CE3}" presName="childText" presStyleLbl="conFgAcc1" presStyleIdx="3" presStyleCnt="8" custLinFactNeighborX="303" custLinFactNeighborY="-46354">
        <dgm:presLayoutVars>
          <dgm:bulletEnabled val="1"/>
        </dgm:presLayoutVars>
      </dgm:prSet>
      <dgm:spPr/>
      <dgm:t>
        <a:bodyPr/>
        <a:lstStyle/>
        <a:p>
          <a:endParaRPr lang="es-CL"/>
        </a:p>
      </dgm:t>
    </dgm:pt>
    <dgm:pt modelId="{84953F3B-6DB6-4DB7-8373-ED2FF52DC369}" type="pres">
      <dgm:prSet presAssocID="{68B8CB6F-FA83-4768-97B9-F3D77D22B866}" presName="spaceBetweenRectangles" presStyleCnt="0"/>
      <dgm:spPr/>
      <dgm:t>
        <a:bodyPr/>
        <a:lstStyle/>
        <a:p>
          <a:endParaRPr lang="es-CL"/>
        </a:p>
      </dgm:t>
    </dgm:pt>
    <dgm:pt modelId="{61A2DE53-9874-4832-B8FC-1C1BB952C1F1}" type="pres">
      <dgm:prSet presAssocID="{148FCF23-CA32-47AC-9DA8-5CF02A54A572}" presName="parentLin" presStyleCnt="0"/>
      <dgm:spPr/>
      <dgm:t>
        <a:bodyPr/>
        <a:lstStyle/>
        <a:p>
          <a:endParaRPr lang="es-CL"/>
        </a:p>
      </dgm:t>
    </dgm:pt>
    <dgm:pt modelId="{4C17167B-CEE3-412A-96CC-2CCE8E9B7511}" type="pres">
      <dgm:prSet presAssocID="{148FCF23-CA32-47AC-9DA8-5CF02A54A572}" presName="parentLeftMargin" presStyleLbl="node1" presStyleIdx="3" presStyleCnt="8"/>
      <dgm:spPr/>
      <dgm:t>
        <a:bodyPr/>
        <a:lstStyle/>
        <a:p>
          <a:endParaRPr lang="es-CL"/>
        </a:p>
      </dgm:t>
    </dgm:pt>
    <dgm:pt modelId="{27433676-82C2-40DB-9A21-52DC8B33739E}" type="pres">
      <dgm:prSet presAssocID="{148FCF23-CA32-47AC-9DA8-5CF02A54A572}" presName="parentText" presStyleLbl="node1" presStyleIdx="4" presStyleCnt="8" custScaleX="110746" custLinFactNeighborX="12472" custLinFactNeighborY="34841">
        <dgm:presLayoutVars>
          <dgm:chMax val="0"/>
          <dgm:bulletEnabled val="1"/>
        </dgm:presLayoutVars>
      </dgm:prSet>
      <dgm:spPr/>
      <dgm:t>
        <a:bodyPr/>
        <a:lstStyle/>
        <a:p>
          <a:endParaRPr lang="es-CL"/>
        </a:p>
      </dgm:t>
    </dgm:pt>
    <dgm:pt modelId="{E015E5E8-667D-4E29-88F6-AAE8C648A1DD}" type="pres">
      <dgm:prSet presAssocID="{148FCF23-CA32-47AC-9DA8-5CF02A54A572}" presName="negativeSpace" presStyleCnt="0"/>
      <dgm:spPr/>
      <dgm:t>
        <a:bodyPr/>
        <a:lstStyle/>
        <a:p>
          <a:endParaRPr lang="es-CL"/>
        </a:p>
      </dgm:t>
    </dgm:pt>
    <dgm:pt modelId="{2F39277D-EFA9-4CA1-A0FC-7454980C6AA1}" type="pres">
      <dgm:prSet presAssocID="{148FCF23-CA32-47AC-9DA8-5CF02A54A572}" presName="childText" presStyleLbl="conFgAcc1" presStyleIdx="4" presStyleCnt="8" custScaleY="163402" custLinFactY="-3824" custLinFactNeighborY="-100000">
        <dgm:presLayoutVars>
          <dgm:bulletEnabled val="1"/>
        </dgm:presLayoutVars>
      </dgm:prSet>
      <dgm:spPr/>
      <dgm:t>
        <a:bodyPr/>
        <a:lstStyle/>
        <a:p>
          <a:endParaRPr lang="es-CL"/>
        </a:p>
      </dgm:t>
    </dgm:pt>
    <dgm:pt modelId="{45FE87BA-D45E-482A-AD26-0C01C4BABD50}" type="pres">
      <dgm:prSet presAssocID="{227569B8-A634-4267-8937-EF8DEF477EE8}" presName="spaceBetweenRectangles" presStyleCnt="0"/>
      <dgm:spPr/>
      <dgm:t>
        <a:bodyPr/>
        <a:lstStyle/>
        <a:p>
          <a:endParaRPr lang="es-CL"/>
        </a:p>
      </dgm:t>
    </dgm:pt>
    <dgm:pt modelId="{6D860E24-EB7A-48E3-AA8D-C405B302D208}" type="pres">
      <dgm:prSet presAssocID="{EDA4042E-1334-4422-85F6-CF3053504BE5}" presName="parentLin" presStyleCnt="0"/>
      <dgm:spPr/>
      <dgm:t>
        <a:bodyPr/>
        <a:lstStyle/>
        <a:p>
          <a:endParaRPr lang="es-CL"/>
        </a:p>
      </dgm:t>
    </dgm:pt>
    <dgm:pt modelId="{480B3E1F-3AD5-4BC4-8FA8-498BCC772AE0}" type="pres">
      <dgm:prSet presAssocID="{EDA4042E-1334-4422-85F6-CF3053504BE5}" presName="parentLeftMargin" presStyleLbl="node1" presStyleIdx="4" presStyleCnt="8"/>
      <dgm:spPr/>
      <dgm:t>
        <a:bodyPr/>
        <a:lstStyle/>
        <a:p>
          <a:endParaRPr lang="es-CL"/>
        </a:p>
      </dgm:t>
    </dgm:pt>
    <dgm:pt modelId="{59657BE4-C3FB-416B-9253-8B1A6EE21209}" type="pres">
      <dgm:prSet presAssocID="{EDA4042E-1334-4422-85F6-CF3053504BE5}" presName="parentText" presStyleLbl="node1" presStyleIdx="5" presStyleCnt="8" custScaleX="110746" custScaleY="120448" custLinFactY="-137592" custLinFactNeighborX="490" custLinFactNeighborY="-200000">
        <dgm:presLayoutVars>
          <dgm:chMax val="0"/>
          <dgm:bulletEnabled val="1"/>
        </dgm:presLayoutVars>
      </dgm:prSet>
      <dgm:spPr/>
      <dgm:t>
        <a:bodyPr/>
        <a:lstStyle/>
        <a:p>
          <a:endParaRPr lang="es-CL"/>
        </a:p>
      </dgm:t>
    </dgm:pt>
    <dgm:pt modelId="{A57DA615-0E65-4487-9FE0-D28810BDC39C}" type="pres">
      <dgm:prSet presAssocID="{EDA4042E-1334-4422-85F6-CF3053504BE5}" presName="negativeSpace" presStyleCnt="0"/>
      <dgm:spPr/>
      <dgm:t>
        <a:bodyPr/>
        <a:lstStyle/>
        <a:p>
          <a:endParaRPr lang="es-CL"/>
        </a:p>
      </dgm:t>
    </dgm:pt>
    <dgm:pt modelId="{B5FA2613-EF95-4CC0-AFD5-BD4C95FBD863}" type="pres">
      <dgm:prSet presAssocID="{EDA4042E-1334-4422-85F6-CF3053504BE5}" presName="childText" presStyleLbl="conFgAcc1" presStyleIdx="5" presStyleCnt="8" custScaleY="168487" custLinFactY="38655" custLinFactNeighborY="100000">
        <dgm:presLayoutVars>
          <dgm:bulletEnabled val="1"/>
        </dgm:presLayoutVars>
      </dgm:prSet>
      <dgm:spPr/>
      <dgm:t>
        <a:bodyPr/>
        <a:lstStyle/>
        <a:p>
          <a:endParaRPr lang="es-CL"/>
        </a:p>
      </dgm:t>
    </dgm:pt>
    <dgm:pt modelId="{6F1E1ACF-B7F5-4BAC-AF62-D4E84289E253}" type="pres">
      <dgm:prSet presAssocID="{F5826D5A-E613-47EF-BF5F-F9A295788670}" presName="spaceBetweenRectangles" presStyleCnt="0"/>
      <dgm:spPr/>
      <dgm:t>
        <a:bodyPr/>
        <a:lstStyle/>
        <a:p>
          <a:endParaRPr lang="es-CL"/>
        </a:p>
      </dgm:t>
    </dgm:pt>
    <dgm:pt modelId="{7E5D512A-10BB-43C2-86C5-724E9C8552A8}" type="pres">
      <dgm:prSet presAssocID="{6925191C-18AC-4AF3-B4AA-FE50839490A7}" presName="parentLin" presStyleCnt="0"/>
      <dgm:spPr/>
      <dgm:t>
        <a:bodyPr/>
        <a:lstStyle/>
        <a:p>
          <a:endParaRPr lang="es-CL"/>
        </a:p>
      </dgm:t>
    </dgm:pt>
    <dgm:pt modelId="{8C95932E-813F-4643-941F-369E2EC751A1}" type="pres">
      <dgm:prSet presAssocID="{6925191C-18AC-4AF3-B4AA-FE50839490A7}" presName="parentLeftMargin" presStyleLbl="node1" presStyleIdx="5" presStyleCnt="8"/>
      <dgm:spPr/>
      <dgm:t>
        <a:bodyPr/>
        <a:lstStyle/>
        <a:p>
          <a:endParaRPr lang="es-CL"/>
        </a:p>
      </dgm:t>
    </dgm:pt>
    <dgm:pt modelId="{592B14DE-E2EE-48FE-8EB8-22737306A236}" type="pres">
      <dgm:prSet presAssocID="{6925191C-18AC-4AF3-B4AA-FE50839490A7}" presName="parentText" presStyleLbl="node1" presStyleIdx="6" presStyleCnt="8" custScaleX="111757" custScaleY="118602" custLinFactNeighborX="-4622" custLinFactNeighborY="-39498">
        <dgm:presLayoutVars>
          <dgm:chMax val="0"/>
          <dgm:bulletEnabled val="1"/>
        </dgm:presLayoutVars>
      </dgm:prSet>
      <dgm:spPr/>
      <dgm:t>
        <a:bodyPr/>
        <a:lstStyle/>
        <a:p>
          <a:endParaRPr lang="es-CL"/>
        </a:p>
      </dgm:t>
    </dgm:pt>
    <dgm:pt modelId="{AE6B429E-E5C0-4AC1-BE26-36914E79A2DB}" type="pres">
      <dgm:prSet presAssocID="{6925191C-18AC-4AF3-B4AA-FE50839490A7}" presName="negativeSpace" presStyleCnt="0"/>
      <dgm:spPr/>
      <dgm:t>
        <a:bodyPr/>
        <a:lstStyle/>
        <a:p>
          <a:endParaRPr lang="es-CL"/>
        </a:p>
      </dgm:t>
    </dgm:pt>
    <dgm:pt modelId="{739C300D-5842-49EE-8986-BAA245C7617A}" type="pres">
      <dgm:prSet presAssocID="{6925191C-18AC-4AF3-B4AA-FE50839490A7}" presName="childText" presStyleLbl="conFgAcc1" presStyleIdx="6" presStyleCnt="8" custScaleX="100000" custScaleY="97936" custLinFactY="-191358" custLinFactNeighborX="87" custLinFactNeighborY="-200000">
        <dgm:presLayoutVars>
          <dgm:bulletEnabled val="1"/>
        </dgm:presLayoutVars>
      </dgm:prSet>
      <dgm:spPr>
        <a:noFill/>
        <a:ln>
          <a:noFill/>
        </a:ln>
      </dgm:spPr>
      <dgm:t>
        <a:bodyPr/>
        <a:lstStyle/>
        <a:p>
          <a:endParaRPr lang="es-CL"/>
        </a:p>
      </dgm:t>
    </dgm:pt>
    <dgm:pt modelId="{47137EA5-0E1A-412C-9128-BAF5F04203FE}" type="pres">
      <dgm:prSet presAssocID="{D5853376-EBDE-4C70-AF7C-73D9ED60F35B}" presName="spaceBetweenRectangles" presStyleCnt="0"/>
      <dgm:spPr/>
      <dgm:t>
        <a:bodyPr/>
        <a:lstStyle/>
        <a:p>
          <a:endParaRPr lang="es-CL"/>
        </a:p>
      </dgm:t>
    </dgm:pt>
    <dgm:pt modelId="{E2DF1A2A-4C4A-4847-A6E3-4F45437E5053}" type="pres">
      <dgm:prSet presAssocID="{F4DF772A-EB15-4E5D-88FF-99C406F15DB3}" presName="parentLin" presStyleCnt="0"/>
      <dgm:spPr/>
      <dgm:t>
        <a:bodyPr/>
        <a:lstStyle/>
        <a:p>
          <a:endParaRPr lang="es-CL"/>
        </a:p>
      </dgm:t>
    </dgm:pt>
    <dgm:pt modelId="{CAB36500-C258-4B5C-8118-6A45EEDB970A}" type="pres">
      <dgm:prSet presAssocID="{F4DF772A-EB15-4E5D-88FF-99C406F15DB3}" presName="parentLeftMargin" presStyleLbl="node1" presStyleIdx="6" presStyleCnt="8"/>
      <dgm:spPr/>
      <dgm:t>
        <a:bodyPr/>
        <a:lstStyle/>
        <a:p>
          <a:endParaRPr lang="es-CL"/>
        </a:p>
      </dgm:t>
    </dgm:pt>
    <dgm:pt modelId="{9C8D47A2-786C-41F2-8458-F2A3ECDA66F2}" type="pres">
      <dgm:prSet presAssocID="{F4DF772A-EB15-4E5D-88FF-99C406F15DB3}" presName="parentText" presStyleLbl="node1" presStyleIdx="7" presStyleCnt="8" custScaleX="112210" custScaleY="120062" custLinFactNeighborX="-4622" custLinFactNeighborY="-37401">
        <dgm:presLayoutVars>
          <dgm:chMax val="0"/>
          <dgm:bulletEnabled val="1"/>
        </dgm:presLayoutVars>
      </dgm:prSet>
      <dgm:spPr/>
      <dgm:t>
        <a:bodyPr/>
        <a:lstStyle/>
        <a:p>
          <a:endParaRPr lang="es-CL"/>
        </a:p>
      </dgm:t>
    </dgm:pt>
    <dgm:pt modelId="{4098A4A5-50EB-4A42-A9AC-0FB541232F53}" type="pres">
      <dgm:prSet presAssocID="{F4DF772A-EB15-4E5D-88FF-99C406F15DB3}" presName="negativeSpace" presStyleCnt="0"/>
      <dgm:spPr/>
      <dgm:t>
        <a:bodyPr/>
        <a:lstStyle/>
        <a:p>
          <a:endParaRPr lang="es-CL"/>
        </a:p>
      </dgm:t>
    </dgm:pt>
    <dgm:pt modelId="{DCCFDD93-2CEE-4B34-B10F-6AB0B53A2129}" type="pres">
      <dgm:prSet presAssocID="{F4DF772A-EB15-4E5D-88FF-99C406F15DB3}" presName="childText" presStyleLbl="conFgAcc1" presStyleIdx="7" presStyleCnt="8" custLinFactY="-65539" custLinFactNeighborX="359" custLinFactNeighborY="-100000">
        <dgm:presLayoutVars>
          <dgm:bulletEnabled val="1"/>
        </dgm:presLayoutVars>
      </dgm:prSet>
      <dgm:spPr/>
      <dgm:t>
        <a:bodyPr/>
        <a:lstStyle/>
        <a:p>
          <a:endParaRPr lang="es-CL"/>
        </a:p>
      </dgm:t>
    </dgm:pt>
  </dgm:ptLst>
  <dgm:cxnLst>
    <dgm:cxn modelId="{385E058F-6CE2-498E-897F-CE1BBA79F60A}" srcId="{80912D9A-70CE-4A60-92E1-D2B123DDD365}" destId="{C35A247B-5E43-4CAE-BB95-6DA5E78C4B93}" srcOrd="0" destOrd="0" parTransId="{2C4C7154-CBCB-4054-B6CA-0008134E3780}" sibTransId="{2B2B8A56-1C7F-4107-9EC4-D2C37A70C708}"/>
    <dgm:cxn modelId="{0F159AEB-7DC4-460F-A4D5-5CF63E291C7B}" type="presOf" srcId="{B868A99F-8EBF-446A-ACD6-673FA9F06CE3}" destId="{8EA88615-476F-4724-AD42-125D95392B1A}" srcOrd="1" destOrd="0" presId="urn:microsoft.com/office/officeart/2005/8/layout/list1"/>
    <dgm:cxn modelId="{476B5BE8-0CFE-4BBE-9C79-9C5AD22E7388}" type="presOf" srcId="{F4DF772A-EB15-4E5D-88FF-99C406F15DB3}" destId="{CAB36500-C258-4B5C-8118-6A45EEDB970A}" srcOrd="0" destOrd="0" presId="urn:microsoft.com/office/officeart/2005/8/layout/list1"/>
    <dgm:cxn modelId="{D18CCB9B-B4BD-4628-B0BC-6E0F6084B82C}" srcId="{80912D9A-70CE-4A60-92E1-D2B123DDD365}" destId="{11838EA6-147C-4223-88FC-273888C7BDF2}" srcOrd="1" destOrd="0" parTransId="{8D8139F0-8159-4CAB-9456-7364BF0AA619}" sibTransId="{D6176B09-758F-44CA-A0DC-7C3BB67A98DF}"/>
    <dgm:cxn modelId="{5E8BD450-23B7-40EA-92CD-BF91FA074C8D}" type="presOf" srcId="{6925191C-18AC-4AF3-B4AA-FE50839490A7}" destId="{8C95932E-813F-4643-941F-369E2EC751A1}" srcOrd="0" destOrd="0" presId="urn:microsoft.com/office/officeart/2005/8/layout/list1"/>
    <dgm:cxn modelId="{6922423E-7C10-40E7-A15E-7047E0642FF1}" type="presOf" srcId="{741D9C11-A440-46D1-9089-727A18CC5E0A}" destId="{BA7B5683-6894-4E8F-A3D0-E33D8D4A52F6}" srcOrd="0" destOrd="0" presId="urn:microsoft.com/office/officeart/2005/8/layout/list1"/>
    <dgm:cxn modelId="{36F81371-F1A3-4A07-9799-99A4B0D26E0B}" srcId="{80912D9A-70CE-4A60-92E1-D2B123DDD365}" destId="{741D9C11-A440-46D1-9089-727A18CC5E0A}" srcOrd="2" destOrd="0" parTransId="{F4B85B0E-8398-4628-AD9A-E7072F0F0E41}" sibTransId="{016E0885-E0D0-4BC4-BABA-1B526C89AA82}"/>
    <dgm:cxn modelId="{5A1C8BDF-7EB7-4696-BDB1-0E7D946A0C0E}" type="presOf" srcId="{6925191C-18AC-4AF3-B4AA-FE50839490A7}" destId="{592B14DE-E2EE-48FE-8EB8-22737306A236}" srcOrd="1" destOrd="0" presId="urn:microsoft.com/office/officeart/2005/8/layout/list1"/>
    <dgm:cxn modelId="{D7E162DA-4520-48D9-869F-0B07D943012E}" type="presOf" srcId="{EDA4042E-1334-4422-85F6-CF3053504BE5}" destId="{59657BE4-C3FB-416B-9253-8B1A6EE21209}" srcOrd="1" destOrd="0" presId="urn:microsoft.com/office/officeart/2005/8/layout/list1"/>
    <dgm:cxn modelId="{DD5A71F9-9D8B-430D-9B3A-D2B84A995EFC}" type="presOf" srcId="{148FCF23-CA32-47AC-9DA8-5CF02A54A572}" destId="{27433676-82C2-40DB-9A21-52DC8B33739E}" srcOrd="1" destOrd="0" presId="urn:microsoft.com/office/officeart/2005/8/layout/list1"/>
    <dgm:cxn modelId="{0E98A0C9-2937-4653-AE31-EF84DD342056}" srcId="{80912D9A-70CE-4A60-92E1-D2B123DDD365}" destId="{F4DF772A-EB15-4E5D-88FF-99C406F15DB3}" srcOrd="7" destOrd="0" parTransId="{400EEC8F-887D-4DC5-B834-31024268D961}" sibTransId="{0FEC5DB9-3389-4161-B5A5-988AEF830B44}"/>
    <dgm:cxn modelId="{D91F00E5-F6F5-4A64-839D-9949C13631C2}" type="presOf" srcId="{F4DF772A-EB15-4E5D-88FF-99C406F15DB3}" destId="{9C8D47A2-786C-41F2-8458-F2A3ECDA66F2}" srcOrd="1" destOrd="0" presId="urn:microsoft.com/office/officeart/2005/8/layout/list1"/>
    <dgm:cxn modelId="{167CCC73-6B1F-4137-AC09-B0B72239559C}" type="presOf" srcId="{741D9C11-A440-46D1-9089-727A18CC5E0A}" destId="{A7BA6C7F-54E2-460D-A68D-1B6511FD37AF}" srcOrd="1" destOrd="0" presId="urn:microsoft.com/office/officeart/2005/8/layout/list1"/>
    <dgm:cxn modelId="{5701CEFB-0589-410E-8271-03472566565F}" type="presOf" srcId="{EDA4042E-1334-4422-85F6-CF3053504BE5}" destId="{480B3E1F-3AD5-4BC4-8FA8-498BCC772AE0}" srcOrd="0" destOrd="0" presId="urn:microsoft.com/office/officeart/2005/8/layout/list1"/>
    <dgm:cxn modelId="{37FCB669-8389-4414-AE83-1ED72E2CB6E4}" type="presOf" srcId="{C35A247B-5E43-4CAE-BB95-6DA5E78C4B93}" destId="{A2EFD8A6-FFA2-475A-96E0-AA33B493D47F}" srcOrd="0" destOrd="0" presId="urn:microsoft.com/office/officeart/2005/8/layout/list1"/>
    <dgm:cxn modelId="{6480C12E-F69B-4C91-9D7A-6E5ACBEA353E}" type="presOf" srcId="{148FCF23-CA32-47AC-9DA8-5CF02A54A572}" destId="{4C17167B-CEE3-412A-96CC-2CCE8E9B7511}" srcOrd="0" destOrd="0" presId="urn:microsoft.com/office/officeart/2005/8/layout/list1"/>
    <dgm:cxn modelId="{DB6192D9-9848-40C9-AB02-737C8185D12A}" srcId="{80912D9A-70CE-4A60-92E1-D2B123DDD365}" destId="{B868A99F-8EBF-446A-ACD6-673FA9F06CE3}" srcOrd="3" destOrd="0" parTransId="{01356707-63D4-4D28-8DD9-942632A07576}" sibTransId="{68B8CB6F-FA83-4768-97B9-F3D77D22B866}"/>
    <dgm:cxn modelId="{3FABD1A2-CAB5-4803-9C13-84FE07936738}" srcId="{80912D9A-70CE-4A60-92E1-D2B123DDD365}" destId="{148FCF23-CA32-47AC-9DA8-5CF02A54A572}" srcOrd="4" destOrd="0" parTransId="{AFE4DE77-C220-4D6A-87B1-C183EF931408}" sibTransId="{227569B8-A634-4267-8937-EF8DEF477EE8}"/>
    <dgm:cxn modelId="{E4915D64-6E0F-4847-A16E-9EA979EF62C0}" type="presOf" srcId="{B868A99F-8EBF-446A-ACD6-673FA9F06CE3}" destId="{DBD97022-835A-4C5B-ABD4-2B23C61280CE}" srcOrd="0" destOrd="0" presId="urn:microsoft.com/office/officeart/2005/8/layout/list1"/>
    <dgm:cxn modelId="{0233D608-7547-489F-BE25-CE6BD4D62282}" type="presOf" srcId="{11838EA6-147C-4223-88FC-273888C7BDF2}" destId="{D67E6A54-EA06-442F-B25A-324E869C754E}" srcOrd="1" destOrd="0" presId="urn:microsoft.com/office/officeart/2005/8/layout/list1"/>
    <dgm:cxn modelId="{A77792C8-4C62-436D-B384-3CE877045337}" type="presOf" srcId="{11838EA6-147C-4223-88FC-273888C7BDF2}" destId="{2D080AA3-5F47-4B9E-8DA6-6DD909698481}" srcOrd="0" destOrd="0" presId="urn:microsoft.com/office/officeart/2005/8/layout/list1"/>
    <dgm:cxn modelId="{2E4BC42B-5331-4CE4-A39C-C76A8DD1D3A8}" type="presOf" srcId="{80912D9A-70CE-4A60-92E1-D2B123DDD365}" destId="{9934AD63-B4EA-4F83-8420-0E04AF1A3C74}" srcOrd="0" destOrd="0" presId="urn:microsoft.com/office/officeart/2005/8/layout/list1"/>
    <dgm:cxn modelId="{B6617568-54BD-46F7-AF36-7AC9357EDA3A}" srcId="{80912D9A-70CE-4A60-92E1-D2B123DDD365}" destId="{6925191C-18AC-4AF3-B4AA-FE50839490A7}" srcOrd="6" destOrd="0" parTransId="{503B70BC-E5D0-40BB-BF8D-7F59A3DD725D}" sibTransId="{D5853376-EBDE-4C70-AF7C-73D9ED60F35B}"/>
    <dgm:cxn modelId="{D3210EAD-3592-4EFE-9ECF-BFBC560A9178}" srcId="{80912D9A-70CE-4A60-92E1-D2B123DDD365}" destId="{EDA4042E-1334-4422-85F6-CF3053504BE5}" srcOrd="5" destOrd="0" parTransId="{EFA3E680-B339-43C8-9C1F-4CA7C038FC66}" sibTransId="{F5826D5A-E613-47EF-BF5F-F9A295788670}"/>
    <dgm:cxn modelId="{03E6CCC5-DEEA-495E-8CBD-50DF7509F248}" type="presOf" srcId="{C35A247B-5E43-4CAE-BB95-6DA5E78C4B93}" destId="{A1B140AA-368A-4EC1-8BB2-64AE5D4F53BE}" srcOrd="1" destOrd="0" presId="urn:microsoft.com/office/officeart/2005/8/layout/list1"/>
    <dgm:cxn modelId="{2FECCEAA-F9C8-41CE-9DE2-1C76693349EC}" type="presParOf" srcId="{9934AD63-B4EA-4F83-8420-0E04AF1A3C74}" destId="{20BE90D2-C772-4D42-AF69-BFAF250C2510}" srcOrd="0" destOrd="0" presId="urn:microsoft.com/office/officeart/2005/8/layout/list1"/>
    <dgm:cxn modelId="{3E2504BD-F249-4E41-A56E-6FE4EBDB01F9}" type="presParOf" srcId="{20BE90D2-C772-4D42-AF69-BFAF250C2510}" destId="{A2EFD8A6-FFA2-475A-96E0-AA33B493D47F}" srcOrd="0" destOrd="0" presId="urn:microsoft.com/office/officeart/2005/8/layout/list1"/>
    <dgm:cxn modelId="{30C4D851-6514-468F-8EB4-FACD5361BF91}" type="presParOf" srcId="{20BE90D2-C772-4D42-AF69-BFAF250C2510}" destId="{A1B140AA-368A-4EC1-8BB2-64AE5D4F53BE}" srcOrd="1" destOrd="0" presId="urn:microsoft.com/office/officeart/2005/8/layout/list1"/>
    <dgm:cxn modelId="{194F9ACD-2214-4099-8DEE-405C5358180F}" type="presParOf" srcId="{9934AD63-B4EA-4F83-8420-0E04AF1A3C74}" destId="{D2A938DC-BE78-41BF-91C6-C4926302EB94}" srcOrd="1" destOrd="0" presId="urn:microsoft.com/office/officeart/2005/8/layout/list1"/>
    <dgm:cxn modelId="{CD74795D-B7D3-43D7-B8FB-25AE88DC6F40}" type="presParOf" srcId="{9934AD63-B4EA-4F83-8420-0E04AF1A3C74}" destId="{CBC69622-C69C-41E4-BFFE-E412964BF2CC}" srcOrd="2" destOrd="0" presId="urn:microsoft.com/office/officeart/2005/8/layout/list1"/>
    <dgm:cxn modelId="{9B996BF2-C39A-47B3-A975-A732BCEC2142}" type="presParOf" srcId="{9934AD63-B4EA-4F83-8420-0E04AF1A3C74}" destId="{D3B5CF35-EB29-4707-91EA-CE2843FD77D4}" srcOrd="3" destOrd="0" presId="urn:microsoft.com/office/officeart/2005/8/layout/list1"/>
    <dgm:cxn modelId="{D19381E6-AC3D-43BB-AFAD-27A714399EE2}" type="presParOf" srcId="{9934AD63-B4EA-4F83-8420-0E04AF1A3C74}" destId="{548FB706-D062-4802-AE9A-04D3D34621AA}" srcOrd="4" destOrd="0" presId="urn:microsoft.com/office/officeart/2005/8/layout/list1"/>
    <dgm:cxn modelId="{9317FE78-2A87-47DA-9BDF-7ECFB35CFFE9}" type="presParOf" srcId="{548FB706-D062-4802-AE9A-04D3D34621AA}" destId="{2D080AA3-5F47-4B9E-8DA6-6DD909698481}" srcOrd="0" destOrd="0" presId="urn:microsoft.com/office/officeart/2005/8/layout/list1"/>
    <dgm:cxn modelId="{2F540D0B-004B-4C28-9DD3-0C5147B650D0}" type="presParOf" srcId="{548FB706-D062-4802-AE9A-04D3D34621AA}" destId="{D67E6A54-EA06-442F-B25A-324E869C754E}" srcOrd="1" destOrd="0" presId="urn:microsoft.com/office/officeart/2005/8/layout/list1"/>
    <dgm:cxn modelId="{3DC27B5B-893D-4475-8472-7EC940C1CBCE}" type="presParOf" srcId="{9934AD63-B4EA-4F83-8420-0E04AF1A3C74}" destId="{75F96519-3FE5-454D-8CDF-E8C910255D29}" srcOrd="5" destOrd="0" presId="urn:microsoft.com/office/officeart/2005/8/layout/list1"/>
    <dgm:cxn modelId="{E76BA2F2-A4AE-4F8B-8EE2-46357E2A1CE1}" type="presParOf" srcId="{9934AD63-B4EA-4F83-8420-0E04AF1A3C74}" destId="{81A3C2F8-2252-4685-BC5E-093C25A3FDCF}" srcOrd="6" destOrd="0" presId="urn:microsoft.com/office/officeart/2005/8/layout/list1"/>
    <dgm:cxn modelId="{64C9B901-7C72-4B3E-9623-90F084B0506C}" type="presParOf" srcId="{9934AD63-B4EA-4F83-8420-0E04AF1A3C74}" destId="{3A26134A-9D36-4EE7-BC26-EAEE709D33A9}" srcOrd="7" destOrd="0" presId="urn:microsoft.com/office/officeart/2005/8/layout/list1"/>
    <dgm:cxn modelId="{7257BACF-B1E0-442B-AA60-2653A1766EE7}" type="presParOf" srcId="{9934AD63-B4EA-4F83-8420-0E04AF1A3C74}" destId="{0A13CAE7-1146-4E36-9805-83497593EEA6}" srcOrd="8" destOrd="0" presId="urn:microsoft.com/office/officeart/2005/8/layout/list1"/>
    <dgm:cxn modelId="{6CEA3C05-6923-4956-BB7E-C9E2EC496451}" type="presParOf" srcId="{0A13CAE7-1146-4E36-9805-83497593EEA6}" destId="{BA7B5683-6894-4E8F-A3D0-E33D8D4A52F6}" srcOrd="0" destOrd="0" presId="urn:microsoft.com/office/officeart/2005/8/layout/list1"/>
    <dgm:cxn modelId="{C3FA5C1D-0356-4805-913D-169B15C8D099}" type="presParOf" srcId="{0A13CAE7-1146-4E36-9805-83497593EEA6}" destId="{A7BA6C7F-54E2-460D-A68D-1B6511FD37AF}" srcOrd="1" destOrd="0" presId="urn:microsoft.com/office/officeart/2005/8/layout/list1"/>
    <dgm:cxn modelId="{BF1B16DB-36F1-4A93-8792-160959C602B2}" type="presParOf" srcId="{9934AD63-B4EA-4F83-8420-0E04AF1A3C74}" destId="{BF301A6D-44A7-4899-AD37-755842982A98}" srcOrd="9" destOrd="0" presId="urn:microsoft.com/office/officeart/2005/8/layout/list1"/>
    <dgm:cxn modelId="{7D7AED8E-4002-4D86-9EEE-2834DD8D4E8E}" type="presParOf" srcId="{9934AD63-B4EA-4F83-8420-0E04AF1A3C74}" destId="{F45AA9EC-923B-419C-B567-0A5FEACC8934}" srcOrd="10" destOrd="0" presId="urn:microsoft.com/office/officeart/2005/8/layout/list1"/>
    <dgm:cxn modelId="{173B8D93-78C6-4119-A7A1-96F425D940BA}" type="presParOf" srcId="{9934AD63-B4EA-4F83-8420-0E04AF1A3C74}" destId="{288EB3DD-E681-4E45-B137-1075C1BFB042}" srcOrd="11" destOrd="0" presId="urn:microsoft.com/office/officeart/2005/8/layout/list1"/>
    <dgm:cxn modelId="{4F1C0EC3-DB4B-4794-BDBA-18A31C0A571B}" type="presParOf" srcId="{9934AD63-B4EA-4F83-8420-0E04AF1A3C74}" destId="{D797C804-92D9-453D-8D49-8355A28C38BB}" srcOrd="12" destOrd="0" presId="urn:microsoft.com/office/officeart/2005/8/layout/list1"/>
    <dgm:cxn modelId="{56A403F6-EF80-45D8-BD7D-08C21928DD3F}" type="presParOf" srcId="{D797C804-92D9-453D-8D49-8355A28C38BB}" destId="{DBD97022-835A-4C5B-ABD4-2B23C61280CE}" srcOrd="0" destOrd="0" presId="urn:microsoft.com/office/officeart/2005/8/layout/list1"/>
    <dgm:cxn modelId="{DA008AFC-006D-4468-BE16-1299E11889E2}" type="presParOf" srcId="{D797C804-92D9-453D-8D49-8355A28C38BB}" destId="{8EA88615-476F-4724-AD42-125D95392B1A}" srcOrd="1" destOrd="0" presId="urn:microsoft.com/office/officeart/2005/8/layout/list1"/>
    <dgm:cxn modelId="{C9711D98-8926-4DD0-931C-E0609FBBE0CF}" type="presParOf" srcId="{9934AD63-B4EA-4F83-8420-0E04AF1A3C74}" destId="{9C089E70-06E7-47E9-A4C5-BE8840A77D16}" srcOrd="13" destOrd="0" presId="urn:microsoft.com/office/officeart/2005/8/layout/list1"/>
    <dgm:cxn modelId="{BA9959F5-72C4-451F-958A-FA45C35430F4}" type="presParOf" srcId="{9934AD63-B4EA-4F83-8420-0E04AF1A3C74}" destId="{2B58248F-F95F-4FC1-A993-137B4C845C38}" srcOrd="14" destOrd="0" presId="urn:microsoft.com/office/officeart/2005/8/layout/list1"/>
    <dgm:cxn modelId="{71DC0CC3-3A33-4DC4-B1C3-765DAC829543}" type="presParOf" srcId="{9934AD63-B4EA-4F83-8420-0E04AF1A3C74}" destId="{84953F3B-6DB6-4DB7-8373-ED2FF52DC369}" srcOrd="15" destOrd="0" presId="urn:microsoft.com/office/officeart/2005/8/layout/list1"/>
    <dgm:cxn modelId="{7406E954-7567-40F9-A36D-C3BE1E0B4967}" type="presParOf" srcId="{9934AD63-B4EA-4F83-8420-0E04AF1A3C74}" destId="{61A2DE53-9874-4832-B8FC-1C1BB952C1F1}" srcOrd="16" destOrd="0" presId="urn:microsoft.com/office/officeart/2005/8/layout/list1"/>
    <dgm:cxn modelId="{26FC9D1C-92D0-43FA-A79B-F522E0A10FFF}" type="presParOf" srcId="{61A2DE53-9874-4832-B8FC-1C1BB952C1F1}" destId="{4C17167B-CEE3-412A-96CC-2CCE8E9B7511}" srcOrd="0" destOrd="0" presId="urn:microsoft.com/office/officeart/2005/8/layout/list1"/>
    <dgm:cxn modelId="{85F06B6E-19D7-44D6-A798-F331700323B4}" type="presParOf" srcId="{61A2DE53-9874-4832-B8FC-1C1BB952C1F1}" destId="{27433676-82C2-40DB-9A21-52DC8B33739E}" srcOrd="1" destOrd="0" presId="urn:microsoft.com/office/officeart/2005/8/layout/list1"/>
    <dgm:cxn modelId="{A6C2B77A-5426-4851-874D-0FA02B24124E}" type="presParOf" srcId="{9934AD63-B4EA-4F83-8420-0E04AF1A3C74}" destId="{E015E5E8-667D-4E29-88F6-AAE8C648A1DD}" srcOrd="17" destOrd="0" presId="urn:microsoft.com/office/officeart/2005/8/layout/list1"/>
    <dgm:cxn modelId="{327DBDBA-4B72-4EB9-BFFF-ABB7000A2A5E}" type="presParOf" srcId="{9934AD63-B4EA-4F83-8420-0E04AF1A3C74}" destId="{2F39277D-EFA9-4CA1-A0FC-7454980C6AA1}" srcOrd="18" destOrd="0" presId="urn:microsoft.com/office/officeart/2005/8/layout/list1"/>
    <dgm:cxn modelId="{FDE74000-495B-40A0-93AE-E133686397BA}" type="presParOf" srcId="{9934AD63-B4EA-4F83-8420-0E04AF1A3C74}" destId="{45FE87BA-D45E-482A-AD26-0C01C4BABD50}" srcOrd="19" destOrd="0" presId="urn:microsoft.com/office/officeart/2005/8/layout/list1"/>
    <dgm:cxn modelId="{FE5344E1-11E8-4452-A7F6-760496ACE82F}" type="presParOf" srcId="{9934AD63-B4EA-4F83-8420-0E04AF1A3C74}" destId="{6D860E24-EB7A-48E3-AA8D-C405B302D208}" srcOrd="20" destOrd="0" presId="urn:microsoft.com/office/officeart/2005/8/layout/list1"/>
    <dgm:cxn modelId="{9DC52953-73B1-4FA0-A3AB-299847FDCBE1}" type="presParOf" srcId="{6D860E24-EB7A-48E3-AA8D-C405B302D208}" destId="{480B3E1F-3AD5-4BC4-8FA8-498BCC772AE0}" srcOrd="0" destOrd="0" presId="urn:microsoft.com/office/officeart/2005/8/layout/list1"/>
    <dgm:cxn modelId="{DF0CF229-1E4E-4D9B-984B-B85D3B1AE096}" type="presParOf" srcId="{6D860E24-EB7A-48E3-AA8D-C405B302D208}" destId="{59657BE4-C3FB-416B-9253-8B1A6EE21209}" srcOrd="1" destOrd="0" presId="urn:microsoft.com/office/officeart/2005/8/layout/list1"/>
    <dgm:cxn modelId="{EA4B30E1-3E6F-4203-9D66-A7580AE99EB7}" type="presParOf" srcId="{9934AD63-B4EA-4F83-8420-0E04AF1A3C74}" destId="{A57DA615-0E65-4487-9FE0-D28810BDC39C}" srcOrd="21" destOrd="0" presId="urn:microsoft.com/office/officeart/2005/8/layout/list1"/>
    <dgm:cxn modelId="{E1C24139-562D-4120-A5BE-B181BBFF54FB}" type="presParOf" srcId="{9934AD63-B4EA-4F83-8420-0E04AF1A3C74}" destId="{B5FA2613-EF95-4CC0-AFD5-BD4C95FBD863}" srcOrd="22" destOrd="0" presId="urn:microsoft.com/office/officeart/2005/8/layout/list1"/>
    <dgm:cxn modelId="{42E146B0-6E6D-42EE-8F86-F2CE0A84878B}" type="presParOf" srcId="{9934AD63-B4EA-4F83-8420-0E04AF1A3C74}" destId="{6F1E1ACF-B7F5-4BAC-AF62-D4E84289E253}" srcOrd="23" destOrd="0" presId="urn:microsoft.com/office/officeart/2005/8/layout/list1"/>
    <dgm:cxn modelId="{948DE8F7-9472-4C22-A67B-F069A2D54CDC}" type="presParOf" srcId="{9934AD63-B4EA-4F83-8420-0E04AF1A3C74}" destId="{7E5D512A-10BB-43C2-86C5-724E9C8552A8}" srcOrd="24" destOrd="0" presId="urn:microsoft.com/office/officeart/2005/8/layout/list1"/>
    <dgm:cxn modelId="{DFAF2EB7-45FF-4440-9F70-AB2951349205}" type="presParOf" srcId="{7E5D512A-10BB-43C2-86C5-724E9C8552A8}" destId="{8C95932E-813F-4643-941F-369E2EC751A1}" srcOrd="0" destOrd="0" presId="urn:microsoft.com/office/officeart/2005/8/layout/list1"/>
    <dgm:cxn modelId="{922D6470-C8B4-4AE0-AD37-64D00B27E0E6}" type="presParOf" srcId="{7E5D512A-10BB-43C2-86C5-724E9C8552A8}" destId="{592B14DE-E2EE-48FE-8EB8-22737306A236}" srcOrd="1" destOrd="0" presId="urn:microsoft.com/office/officeart/2005/8/layout/list1"/>
    <dgm:cxn modelId="{2A1430D4-8137-493A-BC01-B78500AD5D95}" type="presParOf" srcId="{9934AD63-B4EA-4F83-8420-0E04AF1A3C74}" destId="{AE6B429E-E5C0-4AC1-BE26-36914E79A2DB}" srcOrd="25" destOrd="0" presId="urn:microsoft.com/office/officeart/2005/8/layout/list1"/>
    <dgm:cxn modelId="{C0B2817D-7842-43AF-AD26-34D4946923B5}" type="presParOf" srcId="{9934AD63-B4EA-4F83-8420-0E04AF1A3C74}" destId="{739C300D-5842-49EE-8986-BAA245C7617A}" srcOrd="26" destOrd="0" presId="urn:microsoft.com/office/officeart/2005/8/layout/list1"/>
    <dgm:cxn modelId="{451A65B8-D48F-493C-8C7C-377039718A88}" type="presParOf" srcId="{9934AD63-B4EA-4F83-8420-0E04AF1A3C74}" destId="{47137EA5-0E1A-412C-9128-BAF5F04203FE}" srcOrd="27" destOrd="0" presId="urn:microsoft.com/office/officeart/2005/8/layout/list1"/>
    <dgm:cxn modelId="{F74A0B11-51A6-4B02-88C0-61528C97B41E}" type="presParOf" srcId="{9934AD63-B4EA-4F83-8420-0E04AF1A3C74}" destId="{E2DF1A2A-4C4A-4847-A6E3-4F45437E5053}" srcOrd="28" destOrd="0" presId="urn:microsoft.com/office/officeart/2005/8/layout/list1"/>
    <dgm:cxn modelId="{3B789956-4463-4FE7-98E2-C284B31CB5B6}" type="presParOf" srcId="{E2DF1A2A-4C4A-4847-A6E3-4F45437E5053}" destId="{CAB36500-C258-4B5C-8118-6A45EEDB970A}" srcOrd="0" destOrd="0" presId="urn:microsoft.com/office/officeart/2005/8/layout/list1"/>
    <dgm:cxn modelId="{86BCEA21-90EC-4C62-A26C-0CBBA627798E}" type="presParOf" srcId="{E2DF1A2A-4C4A-4847-A6E3-4F45437E5053}" destId="{9C8D47A2-786C-41F2-8458-F2A3ECDA66F2}" srcOrd="1" destOrd="0" presId="urn:microsoft.com/office/officeart/2005/8/layout/list1"/>
    <dgm:cxn modelId="{8E308903-DCF4-4E16-BF06-BAAAD3BF9ECC}" type="presParOf" srcId="{9934AD63-B4EA-4F83-8420-0E04AF1A3C74}" destId="{4098A4A5-50EB-4A42-A9AC-0FB541232F53}" srcOrd="29" destOrd="0" presId="urn:microsoft.com/office/officeart/2005/8/layout/list1"/>
    <dgm:cxn modelId="{D02DCE1D-C1F2-4837-AB94-9CCF417043F5}" type="presParOf" srcId="{9934AD63-B4EA-4F83-8420-0E04AF1A3C74}" destId="{DCCFDD93-2CEE-4B34-B10F-6AB0B53A2129}"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146434-637A-4C11-B263-ED99C1E4551B}"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s-CL"/>
        </a:p>
      </dgm:t>
    </dgm:pt>
    <dgm:pt modelId="{5A485D25-2BAD-4B2B-99C3-01C6F8A656E9}">
      <dgm:prSet phldrT="[Texto]"/>
      <dgm:spPr/>
      <dgm:t>
        <a:bodyPr/>
        <a:lstStyle/>
        <a:p>
          <a:pPr algn="ctr"/>
          <a:r>
            <a:rPr lang="es-ES_tradnl" dirty="0" smtClean="0"/>
            <a:t>Comisión </a:t>
          </a:r>
          <a:r>
            <a:rPr lang="es-ES_tradnl" dirty="0" smtClean="0"/>
            <a:t>ADP</a:t>
          </a:r>
          <a:endParaRPr lang="es-CL" dirty="0"/>
        </a:p>
      </dgm:t>
    </dgm:pt>
    <dgm:pt modelId="{AED90F15-98C1-4F51-8A24-7C9D216EFEEB}" type="parTrans" cxnId="{6D0A1517-C700-48E6-838F-EAB9BE9C0593}">
      <dgm:prSet/>
      <dgm:spPr/>
      <dgm:t>
        <a:bodyPr/>
        <a:lstStyle/>
        <a:p>
          <a:endParaRPr lang="es-CL"/>
        </a:p>
      </dgm:t>
    </dgm:pt>
    <dgm:pt modelId="{7DBF6DD0-B7DB-4221-BF64-01A83F390BF0}" type="sibTrans" cxnId="{6D0A1517-C700-48E6-838F-EAB9BE9C0593}">
      <dgm:prSet/>
      <dgm:spPr/>
      <dgm:t>
        <a:bodyPr/>
        <a:lstStyle/>
        <a:p>
          <a:endParaRPr lang="es-CL"/>
        </a:p>
      </dgm:t>
    </dgm:pt>
    <dgm:pt modelId="{B8170657-55D8-4BC2-9D1F-F86EA4AF6ED0}">
      <dgm:prSet phldrT="[Texto]"/>
      <dgm:spPr/>
      <dgm:t>
        <a:bodyPr/>
        <a:lstStyle/>
        <a:p>
          <a:pPr algn="ctr"/>
          <a:endParaRPr lang="es-CL" dirty="0"/>
        </a:p>
      </dgm:t>
    </dgm:pt>
    <dgm:pt modelId="{F7E6B14B-3538-41A5-BB0C-91C5E856901B}" type="parTrans" cxnId="{08A9C8A3-A011-4FE0-B65A-0DA1CC4C9271}">
      <dgm:prSet/>
      <dgm:spPr/>
      <dgm:t>
        <a:bodyPr/>
        <a:lstStyle/>
        <a:p>
          <a:endParaRPr lang="es-CL"/>
        </a:p>
      </dgm:t>
    </dgm:pt>
    <dgm:pt modelId="{C5A690C4-2750-45E3-8011-6332886B1F18}" type="sibTrans" cxnId="{08A9C8A3-A011-4FE0-B65A-0DA1CC4C9271}">
      <dgm:prSet/>
      <dgm:spPr/>
      <dgm:t>
        <a:bodyPr/>
        <a:lstStyle/>
        <a:p>
          <a:endParaRPr lang="es-CL"/>
        </a:p>
      </dgm:t>
    </dgm:pt>
    <dgm:pt modelId="{110A9A62-DA53-469E-AA6C-E7064C766E04}" type="pres">
      <dgm:prSet presAssocID="{C8146434-637A-4C11-B263-ED99C1E4551B}" presName="compositeShape" presStyleCnt="0">
        <dgm:presLayoutVars>
          <dgm:chMax val="2"/>
          <dgm:dir/>
          <dgm:resizeHandles val="exact"/>
        </dgm:presLayoutVars>
      </dgm:prSet>
      <dgm:spPr/>
      <dgm:t>
        <a:bodyPr/>
        <a:lstStyle/>
        <a:p>
          <a:endParaRPr lang="es-CL"/>
        </a:p>
      </dgm:t>
    </dgm:pt>
    <dgm:pt modelId="{1C57BA55-5083-4D2F-921D-635E2583ACE1}" type="pres">
      <dgm:prSet presAssocID="{B8170657-55D8-4BC2-9D1F-F86EA4AF6ED0}" presName="upArrow" presStyleLbl="node1" presStyleIdx="0" presStyleCnt="2"/>
      <dgm:spPr/>
    </dgm:pt>
    <dgm:pt modelId="{6EF6556F-7D12-44B5-B647-6A8ED7E268C3}" type="pres">
      <dgm:prSet presAssocID="{B8170657-55D8-4BC2-9D1F-F86EA4AF6ED0}" presName="upArrowText" presStyleLbl="revTx" presStyleIdx="0" presStyleCnt="2">
        <dgm:presLayoutVars>
          <dgm:chMax val="0"/>
          <dgm:bulletEnabled val="1"/>
        </dgm:presLayoutVars>
      </dgm:prSet>
      <dgm:spPr/>
      <dgm:t>
        <a:bodyPr/>
        <a:lstStyle/>
        <a:p>
          <a:endParaRPr lang="es-CL"/>
        </a:p>
      </dgm:t>
    </dgm:pt>
    <dgm:pt modelId="{EF6E0068-E8D9-4D63-91AB-B8FA017BABBA}" type="pres">
      <dgm:prSet presAssocID="{5A485D25-2BAD-4B2B-99C3-01C6F8A656E9}" presName="downArrow" presStyleLbl="node1" presStyleIdx="1" presStyleCnt="2"/>
      <dgm:spPr/>
    </dgm:pt>
    <dgm:pt modelId="{2BD5A0B1-4CDF-499C-814E-DDE17B1097BA}" type="pres">
      <dgm:prSet presAssocID="{5A485D25-2BAD-4B2B-99C3-01C6F8A656E9}" presName="downArrowText" presStyleLbl="revTx" presStyleIdx="1" presStyleCnt="2">
        <dgm:presLayoutVars>
          <dgm:chMax val="0"/>
          <dgm:bulletEnabled val="1"/>
        </dgm:presLayoutVars>
      </dgm:prSet>
      <dgm:spPr/>
      <dgm:t>
        <a:bodyPr/>
        <a:lstStyle/>
        <a:p>
          <a:endParaRPr lang="es-CL"/>
        </a:p>
      </dgm:t>
    </dgm:pt>
  </dgm:ptLst>
  <dgm:cxnLst>
    <dgm:cxn modelId="{7043E837-4985-4561-A2C3-E9CF963FD577}" type="presOf" srcId="{C8146434-637A-4C11-B263-ED99C1E4551B}" destId="{110A9A62-DA53-469E-AA6C-E7064C766E04}" srcOrd="0" destOrd="0" presId="urn:microsoft.com/office/officeart/2005/8/layout/arrow4"/>
    <dgm:cxn modelId="{08A9C8A3-A011-4FE0-B65A-0DA1CC4C9271}" srcId="{C8146434-637A-4C11-B263-ED99C1E4551B}" destId="{B8170657-55D8-4BC2-9D1F-F86EA4AF6ED0}" srcOrd="0" destOrd="0" parTransId="{F7E6B14B-3538-41A5-BB0C-91C5E856901B}" sibTransId="{C5A690C4-2750-45E3-8011-6332886B1F18}"/>
    <dgm:cxn modelId="{6D0A1517-C700-48E6-838F-EAB9BE9C0593}" srcId="{C8146434-637A-4C11-B263-ED99C1E4551B}" destId="{5A485D25-2BAD-4B2B-99C3-01C6F8A656E9}" srcOrd="1" destOrd="0" parTransId="{AED90F15-98C1-4F51-8A24-7C9D216EFEEB}" sibTransId="{7DBF6DD0-B7DB-4221-BF64-01A83F390BF0}"/>
    <dgm:cxn modelId="{AEE76D98-BA9C-4E41-9921-0F62304D593C}" type="presOf" srcId="{B8170657-55D8-4BC2-9D1F-F86EA4AF6ED0}" destId="{6EF6556F-7D12-44B5-B647-6A8ED7E268C3}" srcOrd="0" destOrd="0" presId="urn:microsoft.com/office/officeart/2005/8/layout/arrow4"/>
    <dgm:cxn modelId="{F88090FE-B256-4085-BB2D-269D84A4F872}" type="presOf" srcId="{5A485D25-2BAD-4B2B-99C3-01C6F8A656E9}" destId="{2BD5A0B1-4CDF-499C-814E-DDE17B1097BA}" srcOrd="0" destOrd="0" presId="urn:microsoft.com/office/officeart/2005/8/layout/arrow4"/>
    <dgm:cxn modelId="{80116672-4027-4143-9824-E2605DB30B80}" type="presParOf" srcId="{110A9A62-DA53-469E-AA6C-E7064C766E04}" destId="{1C57BA55-5083-4D2F-921D-635E2583ACE1}" srcOrd="0" destOrd="0" presId="urn:microsoft.com/office/officeart/2005/8/layout/arrow4"/>
    <dgm:cxn modelId="{EB95B014-194C-4020-929D-F52A47E5DD2D}" type="presParOf" srcId="{110A9A62-DA53-469E-AA6C-E7064C766E04}" destId="{6EF6556F-7D12-44B5-B647-6A8ED7E268C3}" srcOrd="1" destOrd="0" presId="urn:microsoft.com/office/officeart/2005/8/layout/arrow4"/>
    <dgm:cxn modelId="{01EEC2DF-CD7F-4FA5-9C5F-F6B63172B071}" type="presParOf" srcId="{110A9A62-DA53-469E-AA6C-E7064C766E04}" destId="{EF6E0068-E8D9-4D63-91AB-B8FA017BABBA}" srcOrd="2" destOrd="0" presId="urn:microsoft.com/office/officeart/2005/8/layout/arrow4"/>
    <dgm:cxn modelId="{9D1F90EE-D2EA-497B-81E3-6E480D259040}" type="presParOf" srcId="{110A9A62-DA53-469E-AA6C-E7064C766E04}" destId="{2BD5A0B1-4CDF-499C-814E-DDE17B1097B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47EBD1-2F90-41C7-BE81-1C65D73EFEEC}"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19A6D6C6-41AD-4B7C-8942-06811737FBF6}">
      <dgm:prSet phldrT="[Texto]" custT="1"/>
      <dgm:spPr/>
      <dgm:t>
        <a:bodyPr/>
        <a:lstStyle/>
        <a:p>
          <a:r>
            <a:rPr lang="es-ES_tradnl" sz="3600" dirty="0" smtClean="0"/>
            <a:t>Diagnóstico Preliminar</a:t>
          </a:r>
        </a:p>
      </dgm:t>
    </dgm:pt>
    <dgm:pt modelId="{31D96530-4889-4B4D-968D-159DD3465363}" type="parTrans" cxnId="{F97B7DA4-4486-4872-9791-EF3C3871CDB8}">
      <dgm:prSet/>
      <dgm:spPr/>
      <dgm:t>
        <a:bodyPr/>
        <a:lstStyle/>
        <a:p>
          <a:endParaRPr lang="es-CL"/>
        </a:p>
      </dgm:t>
    </dgm:pt>
    <dgm:pt modelId="{1DB2600D-8FE8-40E7-A84D-6A0B65AD7F63}" type="sibTrans" cxnId="{F97B7DA4-4486-4872-9791-EF3C3871CDB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CL"/>
        </a:p>
      </dgm:t>
      <dgm:extLst>
        <a:ext uri="{E40237B7-FDA0-4F09-8148-C483321AD2D9}">
          <dgm14:cNvPr xmlns:dgm14="http://schemas.microsoft.com/office/drawing/2010/diagram" id="0" name="" descr="https://encrypted-tbn1.gstatic.com/images?q=tbn:ANd9GcRLH4nlOeCB1Avd7sUmv7j4JQhECoJGmqVWaSWzc_HXY75g8wh2"/>
        </a:ext>
      </dgm:extLst>
    </dgm:pt>
    <dgm:pt modelId="{0D3AAC80-9E3E-4BC5-8B99-D6147D2A8293}" type="pres">
      <dgm:prSet presAssocID="{DA47EBD1-2F90-41C7-BE81-1C65D73EFEEC}" presName="Name0" presStyleCnt="0">
        <dgm:presLayoutVars>
          <dgm:chMax val="7"/>
          <dgm:chPref val="7"/>
          <dgm:dir/>
        </dgm:presLayoutVars>
      </dgm:prSet>
      <dgm:spPr/>
    </dgm:pt>
    <dgm:pt modelId="{8A7925BF-C601-4078-9A65-1D55AD813E81}" type="pres">
      <dgm:prSet presAssocID="{19A6D6C6-41AD-4B7C-8942-06811737FBF6}" presName="parTx1" presStyleLbl="node1" presStyleIdx="0" presStyleCnt="1"/>
      <dgm:spPr/>
      <dgm:t>
        <a:bodyPr/>
        <a:lstStyle/>
        <a:p>
          <a:endParaRPr lang="es-CL"/>
        </a:p>
      </dgm:t>
    </dgm:pt>
    <dgm:pt modelId="{C0C76EC5-93EB-4C91-94A9-2516F51F850C}" type="pres">
      <dgm:prSet presAssocID="{1DB2600D-8FE8-40E7-A84D-6A0B65AD7F63}" presName="picture1" presStyleCnt="0"/>
      <dgm:spPr/>
    </dgm:pt>
    <dgm:pt modelId="{31377FD6-F9BC-474A-AD2B-F3DF3D461094}" type="pres">
      <dgm:prSet presAssocID="{1DB2600D-8FE8-40E7-A84D-6A0B65AD7F63}" presName="imageRepeatNode" presStyleLbl="fgImgPlace1" presStyleIdx="0" presStyleCnt="1"/>
      <dgm:spPr/>
    </dgm:pt>
  </dgm:ptLst>
  <dgm:cxnLst>
    <dgm:cxn modelId="{71DDE9AC-8762-4055-A746-9E21DD64D1BD}" type="presOf" srcId="{19A6D6C6-41AD-4B7C-8942-06811737FBF6}" destId="{8A7925BF-C601-4078-9A65-1D55AD813E81}" srcOrd="0" destOrd="0" presId="urn:microsoft.com/office/officeart/2008/layout/AscendingPictureAccentProcess"/>
    <dgm:cxn modelId="{EB418599-B837-47A4-8135-3DA9CB7801D7}" type="presOf" srcId="{DA47EBD1-2F90-41C7-BE81-1C65D73EFEEC}" destId="{0D3AAC80-9E3E-4BC5-8B99-D6147D2A8293}" srcOrd="0" destOrd="0" presId="urn:microsoft.com/office/officeart/2008/layout/AscendingPictureAccentProcess"/>
    <dgm:cxn modelId="{D32A633B-759D-431D-B301-AF5120EFC52B}" type="presOf" srcId="{1DB2600D-8FE8-40E7-A84D-6A0B65AD7F63}" destId="{31377FD6-F9BC-474A-AD2B-F3DF3D461094}" srcOrd="0" destOrd="0" presId="urn:microsoft.com/office/officeart/2008/layout/AscendingPictureAccentProcess"/>
    <dgm:cxn modelId="{F97B7DA4-4486-4872-9791-EF3C3871CDB8}" srcId="{DA47EBD1-2F90-41C7-BE81-1C65D73EFEEC}" destId="{19A6D6C6-41AD-4B7C-8942-06811737FBF6}" srcOrd="0" destOrd="0" parTransId="{31D96530-4889-4B4D-968D-159DD3465363}" sibTransId="{1DB2600D-8FE8-40E7-A84D-6A0B65AD7F63}"/>
    <dgm:cxn modelId="{E696AE05-C818-410C-894E-BE1958C73AD2}" type="presParOf" srcId="{0D3AAC80-9E3E-4BC5-8B99-D6147D2A8293}" destId="{8A7925BF-C601-4078-9A65-1D55AD813E81}" srcOrd="0" destOrd="0" presId="urn:microsoft.com/office/officeart/2008/layout/AscendingPictureAccentProcess"/>
    <dgm:cxn modelId="{CEA17AA2-1B85-4C09-9A21-38BFE2582754}" type="presParOf" srcId="{0D3AAC80-9E3E-4BC5-8B99-D6147D2A8293}" destId="{C0C76EC5-93EB-4C91-94A9-2516F51F850C}" srcOrd="1" destOrd="0" presId="urn:microsoft.com/office/officeart/2008/layout/AscendingPictureAccentProcess"/>
    <dgm:cxn modelId="{3BD22A69-1CD0-42F0-A83C-7A2E0B871174}" type="presParOf" srcId="{C0C76EC5-93EB-4C91-94A9-2516F51F850C}" destId="{31377FD6-F9BC-474A-AD2B-F3DF3D461094}"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078C2A-0B67-4403-9AE2-10572A3C5ED4}" type="doc">
      <dgm:prSet loTypeId="urn:microsoft.com/office/officeart/2005/8/layout/target1" loCatId="relationship" qsTypeId="urn:microsoft.com/office/officeart/2005/8/quickstyle/simple5" qsCatId="simple" csTypeId="urn:microsoft.com/office/officeart/2005/8/colors/colorful4" csCatId="colorful" phldr="1"/>
      <dgm:spPr/>
      <dgm:t>
        <a:bodyPr/>
        <a:lstStyle/>
        <a:p>
          <a:endParaRPr lang="es-CL"/>
        </a:p>
      </dgm:t>
    </dgm:pt>
    <dgm:pt modelId="{38857B2F-1313-487B-A81F-DD87E8B3DFD7}">
      <dgm:prSet custT="1"/>
      <dgm:spPr/>
      <dgm:t>
        <a:bodyPr/>
        <a:lstStyle/>
        <a:p>
          <a:pPr algn="just" rtl="0"/>
          <a:r>
            <a:rPr lang="es-ES" sz="1800" b="1" dirty="0" smtClean="0">
              <a:solidFill>
                <a:srgbClr val="336699"/>
              </a:solidFill>
              <a:latin typeface="Swis721 LtCn BT" pitchFamily="34" charset="0"/>
            </a:rPr>
            <a:t>La suscripción de los Convenios de Desempeño tiene un carácter de obligatorio, de acuerdo a normativa vigente.</a:t>
          </a:r>
          <a:endParaRPr lang="es-CL" sz="1800" b="1" dirty="0">
            <a:solidFill>
              <a:srgbClr val="336699"/>
            </a:solidFill>
            <a:latin typeface="Swis721 LtCn BT" pitchFamily="34" charset="0"/>
          </a:endParaRPr>
        </a:p>
      </dgm:t>
    </dgm:pt>
    <dgm:pt modelId="{F9C960E1-3DC8-4B97-8F01-80F7DEE55C5E}" type="sibTrans" cxnId="{859D977F-133B-4284-A76D-F1DD79DAD942}">
      <dgm:prSet/>
      <dgm:spPr/>
      <dgm:t>
        <a:bodyPr/>
        <a:lstStyle/>
        <a:p>
          <a:endParaRPr lang="es-CL"/>
        </a:p>
      </dgm:t>
    </dgm:pt>
    <dgm:pt modelId="{5474801D-8008-495B-8D63-DC6A6FA6EF54}" type="parTrans" cxnId="{859D977F-133B-4284-A76D-F1DD79DAD942}">
      <dgm:prSet/>
      <dgm:spPr/>
      <dgm:t>
        <a:bodyPr/>
        <a:lstStyle/>
        <a:p>
          <a:endParaRPr lang="es-CL"/>
        </a:p>
      </dgm:t>
    </dgm:pt>
    <dgm:pt modelId="{80479D39-FFEE-40B9-B5C2-55DBDEF8E32A}">
      <dgm:prSet custT="1"/>
      <dgm:spPr/>
      <dgm:t>
        <a:bodyPr/>
        <a:lstStyle/>
        <a:p>
          <a:pPr algn="just" rtl="0"/>
          <a:r>
            <a:rPr lang="es-ES" sz="1800" b="1" dirty="0" smtClean="0">
              <a:solidFill>
                <a:srgbClr val="336699"/>
              </a:solidFill>
              <a:latin typeface="Swis721 LtCn BT" pitchFamily="34" charset="0"/>
            </a:rPr>
            <a:t>La estandarización de los reportes de </a:t>
          </a:r>
          <a:r>
            <a:rPr lang="es-ES" sz="1800" b="1" dirty="0" err="1" smtClean="0">
              <a:solidFill>
                <a:srgbClr val="336699"/>
              </a:solidFill>
              <a:latin typeface="Swis721 LtCn BT" pitchFamily="34" charset="0"/>
            </a:rPr>
            <a:t>Qlikview</a:t>
          </a:r>
          <a:r>
            <a:rPr lang="es-ES" sz="1800" b="1" dirty="0" smtClean="0">
              <a:solidFill>
                <a:srgbClr val="336699"/>
              </a:solidFill>
              <a:latin typeface="Swis721 LtCn BT" pitchFamily="34" charset="0"/>
            </a:rPr>
            <a:t>, respecto a la provisión y estado de los concursos ADP de I y II nivel Jerárquico.</a:t>
          </a:r>
        </a:p>
        <a:p>
          <a:pPr algn="l" rtl="0"/>
          <a:endParaRPr lang="es-CL" sz="1800" b="1" dirty="0">
            <a:solidFill>
              <a:srgbClr val="336699"/>
            </a:solidFill>
            <a:latin typeface="Swis721 LtCn BT" pitchFamily="34" charset="0"/>
          </a:endParaRPr>
        </a:p>
      </dgm:t>
    </dgm:pt>
    <dgm:pt modelId="{5BB6A622-0E3D-4E9F-A94F-0DBCE9BF7059}" type="parTrans" cxnId="{50AACC90-977D-40AF-9173-2C36241605E5}">
      <dgm:prSet/>
      <dgm:spPr/>
      <dgm:t>
        <a:bodyPr/>
        <a:lstStyle/>
        <a:p>
          <a:endParaRPr lang="es-CL"/>
        </a:p>
      </dgm:t>
    </dgm:pt>
    <dgm:pt modelId="{5153FC94-C26D-46A1-8B5E-C308B46302D6}" type="sibTrans" cxnId="{50AACC90-977D-40AF-9173-2C36241605E5}">
      <dgm:prSet/>
      <dgm:spPr/>
      <dgm:t>
        <a:bodyPr/>
        <a:lstStyle/>
        <a:p>
          <a:endParaRPr lang="es-CL"/>
        </a:p>
      </dgm:t>
    </dgm:pt>
    <dgm:pt modelId="{F8FC62E7-063F-4215-B3AF-27C3CFA54F05}" type="pres">
      <dgm:prSet presAssocID="{87078C2A-0B67-4403-9AE2-10572A3C5ED4}" presName="composite" presStyleCnt="0">
        <dgm:presLayoutVars>
          <dgm:chMax val="5"/>
          <dgm:dir/>
          <dgm:resizeHandles val="exact"/>
        </dgm:presLayoutVars>
      </dgm:prSet>
      <dgm:spPr/>
      <dgm:t>
        <a:bodyPr/>
        <a:lstStyle/>
        <a:p>
          <a:endParaRPr lang="es-CL"/>
        </a:p>
      </dgm:t>
    </dgm:pt>
    <dgm:pt modelId="{CE6CCB33-AF5F-4EB1-B75B-2AB73D23B336}" type="pres">
      <dgm:prSet presAssocID="{38857B2F-1313-487B-A81F-DD87E8B3DFD7}" presName="circle1" presStyleLbl="lnNode1" presStyleIdx="0" presStyleCnt="2"/>
      <dgm:spPr>
        <a:gradFill rotWithShape="0">
          <a:gsLst>
            <a:gs pos="0">
              <a:schemeClr val="accent4">
                <a:hueOff val="0"/>
                <a:satOff val="0"/>
                <a:lumOff val="0"/>
                <a:tint val="100000"/>
                <a:shade val="100000"/>
                <a:satMod val="130000"/>
                <a:alpha val="63000"/>
              </a:schemeClr>
            </a:gs>
            <a:gs pos="100000">
              <a:schemeClr val="accent4">
                <a:hueOff val="0"/>
                <a:satOff val="0"/>
                <a:lumOff val="0"/>
                <a:alphaOff val="0"/>
                <a:tint val="50000"/>
                <a:shade val="100000"/>
                <a:satMod val="350000"/>
              </a:schemeClr>
            </a:gs>
          </a:gsLst>
        </a:gradFill>
      </dgm:spPr>
      <dgm:t>
        <a:bodyPr/>
        <a:lstStyle/>
        <a:p>
          <a:endParaRPr lang="es-CL"/>
        </a:p>
      </dgm:t>
    </dgm:pt>
    <dgm:pt modelId="{5EA68280-3EF8-4B4B-BE8D-A78E26268910}" type="pres">
      <dgm:prSet presAssocID="{38857B2F-1313-487B-A81F-DD87E8B3DFD7}" presName="text1" presStyleLbl="revTx" presStyleIdx="0" presStyleCnt="2" custScaleX="182108" custLinFactNeighborX="53195">
        <dgm:presLayoutVars>
          <dgm:bulletEnabled val="1"/>
        </dgm:presLayoutVars>
      </dgm:prSet>
      <dgm:spPr/>
      <dgm:t>
        <a:bodyPr/>
        <a:lstStyle/>
        <a:p>
          <a:endParaRPr lang="es-CL"/>
        </a:p>
      </dgm:t>
    </dgm:pt>
    <dgm:pt modelId="{8F1BD882-E80C-4CF2-B073-85C628CA0A21}" type="pres">
      <dgm:prSet presAssocID="{38857B2F-1313-487B-A81F-DD87E8B3DFD7}" presName="line1" presStyleLbl="callout" presStyleIdx="0" presStyleCnt="4"/>
      <dgm:spPr>
        <a:ln>
          <a:solidFill>
            <a:schemeClr val="accent1"/>
          </a:solidFill>
        </a:ln>
      </dgm:spPr>
      <dgm:t>
        <a:bodyPr/>
        <a:lstStyle/>
        <a:p>
          <a:endParaRPr lang="es-CL"/>
        </a:p>
      </dgm:t>
    </dgm:pt>
    <dgm:pt modelId="{75B8F1D8-D806-4FFC-AA06-E1E1FD4515C2}" type="pres">
      <dgm:prSet presAssocID="{38857B2F-1313-487B-A81F-DD87E8B3DFD7}" presName="d1" presStyleLbl="callout" presStyleIdx="1" presStyleCnt="4"/>
      <dgm:spPr>
        <a:ln>
          <a:solidFill>
            <a:schemeClr val="accent1"/>
          </a:solidFill>
        </a:ln>
      </dgm:spPr>
      <dgm:t>
        <a:bodyPr/>
        <a:lstStyle/>
        <a:p>
          <a:endParaRPr lang="es-CL"/>
        </a:p>
      </dgm:t>
    </dgm:pt>
    <dgm:pt modelId="{1F7A7DDA-2B33-4856-8F1B-329A3A9D3FD6}" type="pres">
      <dgm:prSet presAssocID="{80479D39-FFEE-40B9-B5C2-55DBDEF8E32A}" presName="circle2" presStyleLbl="lnNode1" presStyleIdx="1" presStyleCnt="2"/>
      <dgm:spPr>
        <a:gradFill rotWithShape="0">
          <a:gsLst>
            <a:gs pos="0">
              <a:schemeClr val="accent3">
                <a:lumMod val="75000"/>
              </a:schemeClr>
            </a:gs>
            <a:gs pos="100000">
              <a:schemeClr val="accent4">
                <a:hueOff val="3214989"/>
                <a:satOff val="-2889"/>
                <a:lumOff val="-458"/>
                <a:alphaOff val="0"/>
                <a:tint val="50000"/>
                <a:shade val="100000"/>
                <a:satMod val="350000"/>
              </a:schemeClr>
            </a:gs>
          </a:gsLst>
        </a:gradFill>
      </dgm:spPr>
      <dgm:t>
        <a:bodyPr/>
        <a:lstStyle/>
        <a:p>
          <a:endParaRPr lang="es-CL"/>
        </a:p>
      </dgm:t>
    </dgm:pt>
    <dgm:pt modelId="{D317CF3A-710D-4A05-B650-8F5D51309BDA}" type="pres">
      <dgm:prSet presAssocID="{80479D39-FFEE-40B9-B5C2-55DBDEF8E32A}" presName="text2" presStyleLbl="revTx" presStyleIdx="1" presStyleCnt="2" custScaleX="178124" custLinFactNeighborX="51850" custLinFactNeighborY="11740">
        <dgm:presLayoutVars>
          <dgm:bulletEnabled val="1"/>
        </dgm:presLayoutVars>
      </dgm:prSet>
      <dgm:spPr/>
      <dgm:t>
        <a:bodyPr/>
        <a:lstStyle/>
        <a:p>
          <a:endParaRPr lang="es-CL"/>
        </a:p>
      </dgm:t>
    </dgm:pt>
    <dgm:pt modelId="{64B061C4-AD8F-41F6-90EE-42020B00B1BB}" type="pres">
      <dgm:prSet presAssocID="{80479D39-FFEE-40B9-B5C2-55DBDEF8E32A}" presName="line2" presStyleLbl="callout" presStyleIdx="2" presStyleCnt="4"/>
      <dgm:spPr>
        <a:ln>
          <a:solidFill>
            <a:schemeClr val="accent1"/>
          </a:solidFill>
        </a:ln>
      </dgm:spPr>
      <dgm:t>
        <a:bodyPr/>
        <a:lstStyle/>
        <a:p>
          <a:endParaRPr lang="es-CL"/>
        </a:p>
      </dgm:t>
    </dgm:pt>
    <dgm:pt modelId="{FE033382-DC8E-4596-844C-6BA95D3031E2}" type="pres">
      <dgm:prSet presAssocID="{80479D39-FFEE-40B9-B5C2-55DBDEF8E32A}" presName="d2" presStyleLbl="callout" presStyleIdx="3" presStyleCnt="4"/>
      <dgm:spPr>
        <a:ln>
          <a:solidFill>
            <a:schemeClr val="accent1"/>
          </a:solidFill>
        </a:ln>
      </dgm:spPr>
      <dgm:t>
        <a:bodyPr/>
        <a:lstStyle/>
        <a:p>
          <a:endParaRPr lang="es-CL"/>
        </a:p>
      </dgm:t>
    </dgm:pt>
  </dgm:ptLst>
  <dgm:cxnLst>
    <dgm:cxn modelId="{859D977F-133B-4284-A76D-F1DD79DAD942}" srcId="{87078C2A-0B67-4403-9AE2-10572A3C5ED4}" destId="{38857B2F-1313-487B-A81F-DD87E8B3DFD7}" srcOrd="0" destOrd="0" parTransId="{5474801D-8008-495B-8D63-DC6A6FA6EF54}" sibTransId="{F9C960E1-3DC8-4B97-8F01-80F7DEE55C5E}"/>
    <dgm:cxn modelId="{6C46CE05-9634-4C78-92D5-A52D6F56CFD9}" type="presOf" srcId="{80479D39-FFEE-40B9-B5C2-55DBDEF8E32A}" destId="{D317CF3A-710D-4A05-B650-8F5D51309BDA}" srcOrd="0" destOrd="0" presId="urn:microsoft.com/office/officeart/2005/8/layout/target1"/>
    <dgm:cxn modelId="{50AACC90-977D-40AF-9173-2C36241605E5}" srcId="{87078C2A-0B67-4403-9AE2-10572A3C5ED4}" destId="{80479D39-FFEE-40B9-B5C2-55DBDEF8E32A}" srcOrd="1" destOrd="0" parTransId="{5BB6A622-0E3D-4E9F-A94F-0DBCE9BF7059}" sibTransId="{5153FC94-C26D-46A1-8B5E-C308B46302D6}"/>
    <dgm:cxn modelId="{074324F0-175E-4308-AF26-196F083E3AF6}" type="presOf" srcId="{87078C2A-0B67-4403-9AE2-10572A3C5ED4}" destId="{F8FC62E7-063F-4215-B3AF-27C3CFA54F05}" srcOrd="0" destOrd="0" presId="urn:microsoft.com/office/officeart/2005/8/layout/target1"/>
    <dgm:cxn modelId="{4CEEEECF-1D25-4134-BDC8-657F31E51372}" type="presOf" srcId="{38857B2F-1313-487B-A81F-DD87E8B3DFD7}" destId="{5EA68280-3EF8-4B4B-BE8D-A78E26268910}" srcOrd="0" destOrd="0" presId="urn:microsoft.com/office/officeart/2005/8/layout/target1"/>
    <dgm:cxn modelId="{D2D35DC5-9359-4C94-88B7-E89E73BD2F1D}" type="presParOf" srcId="{F8FC62E7-063F-4215-B3AF-27C3CFA54F05}" destId="{CE6CCB33-AF5F-4EB1-B75B-2AB73D23B336}" srcOrd="0" destOrd="0" presId="urn:microsoft.com/office/officeart/2005/8/layout/target1"/>
    <dgm:cxn modelId="{E31E5CFE-CE10-45F0-BDA0-6835AE921F3A}" type="presParOf" srcId="{F8FC62E7-063F-4215-B3AF-27C3CFA54F05}" destId="{5EA68280-3EF8-4B4B-BE8D-A78E26268910}" srcOrd="1" destOrd="0" presId="urn:microsoft.com/office/officeart/2005/8/layout/target1"/>
    <dgm:cxn modelId="{FBB6AC77-6B01-46F2-919A-C05BE0601A07}" type="presParOf" srcId="{F8FC62E7-063F-4215-B3AF-27C3CFA54F05}" destId="{8F1BD882-E80C-4CF2-B073-85C628CA0A21}" srcOrd="2" destOrd="0" presId="urn:microsoft.com/office/officeart/2005/8/layout/target1"/>
    <dgm:cxn modelId="{A9A6EEE4-A1B7-416A-ADB7-53319EDFE8FC}" type="presParOf" srcId="{F8FC62E7-063F-4215-B3AF-27C3CFA54F05}" destId="{75B8F1D8-D806-4FFC-AA06-E1E1FD4515C2}" srcOrd="3" destOrd="0" presId="urn:microsoft.com/office/officeart/2005/8/layout/target1"/>
    <dgm:cxn modelId="{4C8A2FC3-D5AB-4E58-BA8D-824E7D12DA2D}" type="presParOf" srcId="{F8FC62E7-063F-4215-B3AF-27C3CFA54F05}" destId="{1F7A7DDA-2B33-4856-8F1B-329A3A9D3FD6}" srcOrd="4" destOrd="0" presId="urn:microsoft.com/office/officeart/2005/8/layout/target1"/>
    <dgm:cxn modelId="{811D4602-ACA9-404C-8E41-F9EAFEAFE210}" type="presParOf" srcId="{F8FC62E7-063F-4215-B3AF-27C3CFA54F05}" destId="{D317CF3A-710D-4A05-B650-8F5D51309BDA}" srcOrd="5" destOrd="0" presId="urn:microsoft.com/office/officeart/2005/8/layout/target1"/>
    <dgm:cxn modelId="{551F762E-6CD5-425E-950C-BC0265AD13C1}" type="presParOf" srcId="{F8FC62E7-063F-4215-B3AF-27C3CFA54F05}" destId="{64B061C4-AD8F-41F6-90EE-42020B00B1BB}" srcOrd="6" destOrd="0" presId="urn:microsoft.com/office/officeart/2005/8/layout/target1"/>
    <dgm:cxn modelId="{B152C849-187A-488D-86DE-614368C4973F}" type="presParOf" srcId="{F8FC62E7-063F-4215-B3AF-27C3CFA54F05}" destId="{FE033382-DC8E-4596-844C-6BA95D3031E2}" srcOrd="7" destOrd="0" presId="urn:microsoft.com/office/officeart/2005/8/layout/targe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078C2A-0B67-4403-9AE2-10572A3C5ED4}" type="doc">
      <dgm:prSet loTypeId="urn:microsoft.com/office/officeart/2005/8/layout/target1" loCatId="relationship" qsTypeId="urn:microsoft.com/office/officeart/2005/8/quickstyle/simple5" qsCatId="simple" csTypeId="urn:microsoft.com/office/officeart/2005/8/colors/colorful4" csCatId="colorful" phldr="1"/>
      <dgm:spPr/>
      <dgm:t>
        <a:bodyPr/>
        <a:lstStyle/>
        <a:p>
          <a:endParaRPr lang="es-CL"/>
        </a:p>
      </dgm:t>
    </dgm:pt>
    <dgm:pt modelId="{38857B2F-1313-487B-A81F-DD87E8B3DFD7}">
      <dgm:prSet custT="1"/>
      <dgm:spPr/>
      <dgm:t>
        <a:bodyPr/>
        <a:lstStyle/>
        <a:p>
          <a:pPr algn="l" rtl="0"/>
          <a:r>
            <a:rPr lang="es-ES" sz="1800" b="1" dirty="0" smtClean="0">
              <a:solidFill>
                <a:srgbClr val="336699"/>
              </a:solidFill>
              <a:latin typeface="Swis721 LtCn BT" pitchFamily="34" charset="0"/>
            </a:rPr>
            <a:t>La existencia de normativa: DS 1580/2005; Ley Nº 19.882.</a:t>
          </a:r>
          <a:endParaRPr lang="es-CL" sz="1800" b="1" dirty="0">
            <a:solidFill>
              <a:srgbClr val="336699"/>
            </a:solidFill>
            <a:latin typeface="Swis721 LtCn BT" pitchFamily="34" charset="0"/>
          </a:endParaRPr>
        </a:p>
      </dgm:t>
    </dgm:pt>
    <dgm:pt modelId="{F9C960E1-3DC8-4B97-8F01-80F7DEE55C5E}" type="sibTrans" cxnId="{859D977F-133B-4284-A76D-F1DD79DAD942}">
      <dgm:prSet/>
      <dgm:spPr/>
      <dgm:t>
        <a:bodyPr/>
        <a:lstStyle/>
        <a:p>
          <a:endParaRPr lang="es-CL"/>
        </a:p>
      </dgm:t>
    </dgm:pt>
    <dgm:pt modelId="{5474801D-8008-495B-8D63-DC6A6FA6EF54}" type="parTrans" cxnId="{859D977F-133B-4284-A76D-F1DD79DAD942}">
      <dgm:prSet/>
      <dgm:spPr/>
      <dgm:t>
        <a:bodyPr/>
        <a:lstStyle/>
        <a:p>
          <a:endParaRPr lang="es-CL"/>
        </a:p>
      </dgm:t>
    </dgm:pt>
    <dgm:pt modelId="{80479D39-FFEE-40B9-B5C2-55DBDEF8E32A}">
      <dgm:prSet custT="1"/>
      <dgm:spPr/>
      <dgm:t>
        <a:bodyPr/>
        <a:lstStyle/>
        <a:p>
          <a:pPr algn="just" rtl="0"/>
          <a:r>
            <a:rPr lang="es-ES" sz="1800" b="1" dirty="0" smtClean="0">
              <a:solidFill>
                <a:srgbClr val="336699"/>
              </a:solidFill>
              <a:latin typeface="Swis721 LtCn BT" pitchFamily="34" charset="0"/>
            </a:rPr>
            <a:t>La posibilidad de generar propuestas posteriores que surjan a partir del trabajo de esta comisión.</a:t>
          </a:r>
          <a:endParaRPr lang="es-CL" sz="1800" b="1" dirty="0">
            <a:solidFill>
              <a:srgbClr val="336699"/>
            </a:solidFill>
            <a:latin typeface="Swis721 LtCn BT" pitchFamily="34" charset="0"/>
          </a:endParaRPr>
        </a:p>
      </dgm:t>
    </dgm:pt>
    <dgm:pt modelId="{5BB6A622-0E3D-4E9F-A94F-0DBCE9BF7059}" type="parTrans" cxnId="{50AACC90-977D-40AF-9173-2C36241605E5}">
      <dgm:prSet/>
      <dgm:spPr/>
      <dgm:t>
        <a:bodyPr/>
        <a:lstStyle/>
        <a:p>
          <a:endParaRPr lang="es-CL"/>
        </a:p>
      </dgm:t>
    </dgm:pt>
    <dgm:pt modelId="{5153FC94-C26D-46A1-8B5E-C308B46302D6}" type="sibTrans" cxnId="{50AACC90-977D-40AF-9173-2C36241605E5}">
      <dgm:prSet/>
      <dgm:spPr/>
      <dgm:t>
        <a:bodyPr/>
        <a:lstStyle/>
        <a:p>
          <a:endParaRPr lang="es-CL"/>
        </a:p>
      </dgm:t>
    </dgm:pt>
    <dgm:pt modelId="{63A8C19B-2E43-4C7F-B6A8-C7D33D262864}">
      <dgm:prSet custT="1"/>
      <dgm:spPr/>
      <dgm:t>
        <a:bodyPr/>
        <a:lstStyle/>
        <a:p>
          <a:pPr algn="just" rtl="0"/>
          <a:r>
            <a:rPr lang="es-ES_tradnl" sz="1800" b="1" dirty="0" smtClean="0">
              <a:solidFill>
                <a:srgbClr val="336699"/>
              </a:solidFill>
              <a:latin typeface="Swis721 LtCn BT" pitchFamily="34" charset="0"/>
            </a:rPr>
            <a:t>Lineamientos de la DNSC que aseguran estándares de excelencia mínimos de los cargos de ADP</a:t>
          </a:r>
          <a:r>
            <a:rPr lang="es-ES_tradnl" sz="1800" dirty="0" smtClean="0"/>
            <a:t>.</a:t>
          </a:r>
          <a:endParaRPr lang="es-CL" sz="1800" b="1" dirty="0">
            <a:solidFill>
              <a:srgbClr val="336699"/>
            </a:solidFill>
            <a:latin typeface="Swis721 LtCn BT" pitchFamily="34" charset="0"/>
          </a:endParaRPr>
        </a:p>
      </dgm:t>
    </dgm:pt>
    <dgm:pt modelId="{ECEF5403-E8DD-4A37-ACB4-3F0D879464FC}" type="parTrans" cxnId="{37BFB4AE-DAED-4477-97C0-4D9E02829C66}">
      <dgm:prSet/>
      <dgm:spPr/>
      <dgm:t>
        <a:bodyPr/>
        <a:lstStyle/>
        <a:p>
          <a:endParaRPr lang="es-CL"/>
        </a:p>
      </dgm:t>
    </dgm:pt>
    <dgm:pt modelId="{4091E721-7AB6-4277-A542-25A4B9D952D0}" type="sibTrans" cxnId="{37BFB4AE-DAED-4477-97C0-4D9E02829C66}">
      <dgm:prSet/>
      <dgm:spPr/>
      <dgm:t>
        <a:bodyPr/>
        <a:lstStyle/>
        <a:p>
          <a:endParaRPr lang="es-CL"/>
        </a:p>
      </dgm:t>
    </dgm:pt>
    <dgm:pt modelId="{7979A786-7F09-4918-955F-E7D6AFFC0885}">
      <dgm:prSet custT="1"/>
      <dgm:spPr/>
      <dgm:t>
        <a:bodyPr/>
        <a:lstStyle/>
        <a:p>
          <a:pPr algn="just" rtl="0"/>
          <a:r>
            <a:rPr lang="es-ES" sz="1800" b="1" dirty="0" smtClean="0">
              <a:solidFill>
                <a:srgbClr val="336699"/>
              </a:solidFill>
              <a:latin typeface="Swis721 LtCn BT" pitchFamily="34" charset="0"/>
            </a:rPr>
            <a:t>La asesoría y apoyo técnico de la Dirección Nacional del Servicio de Civil.</a:t>
          </a:r>
          <a:endParaRPr lang="es-CL" sz="1800" b="1" dirty="0">
            <a:solidFill>
              <a:srgbClr val="336699"/>
            </a:solidFill>
            <a:latin typeface="Swis721 LtCn BT" pitchFamily="34" charset="0"/>
          </a:endParaRPr>
        </a:p>
      </dgm:t>
    </dgm:pt>
    <dgm:pt modelId="{AFF857E3-C4E2-4A03-8BA0-92F5D14BC3E3}" type="parTrans" cxnId="{B69128BC-8DA3-4403-85EA-B8882D6C5921}">
      <dgm:prSet/>
      <dgm:spPr/>
      <dgm:t>
        <a:bodyPr/>
        <a:lstStyle/>
        <a:p>
          <a:endParaRPr lang="es-CL"/>
        </a:p>
      </dgm:t>
    </dgm:pt>
    <dgm:pt modelId="{61F08EA4-A8E5-4BE9-BD66-8DEC7A2296A8}" type="sibTrans" cxnId="{B69128BC-8DA3-4403-85EA-B8882D6C5921}">
      <dgm:prSet/>
      <dgm:spPr/>
      <dgm:t>
        <a:bodyPr/>
        <a:lstStyle/>
        <a:p>
          <a:endParaRPr lang="es-CL"/>
        </a:p>
      </dgm:t>
    </dgm:pt>
    <dgm:pt modelId="{F8FC62E7-063F-4215-B3AF-27C3CFA54F05}" type="pres">
      <dgm:prSet presAssocID="{87078C2A-0B67-4403-9AE2-10572A3C5ED4}" presName="composite" presStyleCnt="0">
        <dgm:presLayoutVars>
          <dgm:chMax val="5"/>
          <dgm:dir/>
          <dgm:resizeHandles val="exact"/>
        </dgm:presLayoutVars>
      </dgm:prSet>
      <dgm:spPr/>
      <dgm:t>
        <a:bodyPr/>
        <a:lstStyle/>
        <a:p>
          <a:endParaRPr lang="es-CL"/>
        </a:p>
      </dgm:t>
    </dgm:pt>
    <dgm:pt modelId="{CE6CCB33-AF5F-4EB1-B75B-2AB73D23B336}" type="pres">
      <dgm:prSet presAssocID="{38857B2F-1313-487B-A81F-DD87E8B3DFD7}" presName="circle1" presStyleLbl="lnNode1" presStyleIdx="0" presStyleCnt="4"/>
      <dgm:spPr>
        <a:gradFill rotWithShape="0">
          <a:gsLst>
            <a:gs pos="0">
              <a:schemeClr val="accent4">
                <a:hueOff val="0"/>
                <a:satOff val="0"/>
                <a:lumOff val="0"/>
                <a:tint val="100000"/>
                <a:shade val="100000"/>
                <a:satMod val="130000"/>
                <a:alpha val="63000"/>
              </a:schemeClr>
            </a:gs>
            <a:gs pos="100000">
              <a:schemeClr val="accent4">
                <a:hueOff val="0"/>
                <a:satOff val="0"/>
                <a:lumOff val="0"/>
                <a:alphaOff val="0"/>
                <a:tint val="50000"/>
                <a:shade val="100000"/>
                <a:satMod val="350000"/>
              </a:schemeClr>
            </a:gs>
          </a:gsLst>
        </a:gradFill>
      </dgm:spPr>
      <dgm:t>
        <a:bodyPr/>
        <a:lstStyle/>
        <a:p>
          <a:endParaRPr lang="es-CL"/>
        </a:p>
      </dgm:t>
    </dgm:pt>
    <dgm:pt modelId="{5EA68280-3EF8-4B4B-BE8D-A78E26268910}" type="pres">
      <dgm:prSet presAssocID="{38857B2F-1313-487B-A81F-DD87E8B3DFD7}" presName="text1" presStyleLbl="revTx" presStyleIdx="0" presStyleCnt="4" custScaleX="212446" custLinFactNeighborX="66775">
        <dgm:presLayoutVars>
          <dgm:bulletEnabled val="1"/>
        </dgm:presLayoutVars>
      </dgm:prSet>
      <dgm:spPr/>
      <dgm:t>
        <a:bodyPr/>
        <a:lstStyle/>
        <a:p>
          <a:endParaRPr lang="es-CL"/>
        </a:p>
      </dgm:t>
    </dgm:pt>
    <dgm:pt modelId="{8F1BD882-E80C-4CF2-B073-85C628CA0A21}" type="pres">
      <dgm:prSet presAssocID="{38857B2F-1313-487B-A81F-DD87E8B3DFD7}" presName="line1" presStyleLbl="callout" presStyleIdx="0" presStyleCnt="8"/>
      <dgm:spPr>
        <a:ln>
          <a:solidFill>
            <a:schemeClr val="accent1"/>
          </a:solidFill>
        </a:ln>
      </dgm:spPr>
      <dgm:t>
        <a:bodyPr/>
        <a:lstStyle/>
        <a:p>
          <a:endParaRPr lang="es-CL"/>
        </a:p>
      </dgm:t>
    </dgm:pt>
    <dgm:pt modelId="{75B8F1D8-D806-4FFC-AA06-E1E1FD4515C2}" type="pres">
      <dgm:prSet presAssocID="{38857B2F-1313-487B-A81F-DD87E8B3DFD7}" presName="d1" presStyleLbl="callout" presStyleIdx="1" presStyleCnt="8"/>
      <dgm:spPr>
        <a:ln>
          <a:solidFill>
            <a:schemeClr val="accent1"/>
          </a:solidFill>
        </a:ln>
      </dgm:spPr>
      <dgm:t>
        <a:bodyPr/>
        <a:lstStyle/>
        <a:p>
          <a:endParaRPr lang="es-CL"/>
        </a:p>
      </dgm:t>
    </dgm:pt>
    <dgm:pt modelId="{1F7A7DDA-2B33-4856-8F1B-329A3A9D3FD6}" type="pres">
      <dgm:prSet presAssocID="{80479D39-FFEE-40B9-B5C2-55DBDEF8E32A}" presName="circle2" presStyleLbl="lnNode1" presStyleIdx="1" presStyleCnt="4"/>
      <dgm:spPr>
        <a:gradFill rotWithShape="0">
          <a:gsLst>
            <a:gs pos="0">
              <a:schemeClr val="accent4">
                <a:hueOff val="3214989"/>
                <a:satOff val="-2889"/>
                <a:lumOff val="-458"/>
                <a:tint val="100000"/>
                <a:shade val="100000"/>
                <a:satMod val="130000"/>
                <a:alpha val="33000"/>
              </a:schemeClr>
            </a:gs>
            <a:gs pos="100000">
              <a:schemeClr val="accent4">
                <a:hueOff val="3214989"/>
                <a:satOff val="-2889"/>
                <a:lumOff val="-458"/>
                <a:alphaOff val="0"/>
                <a:tint val="50000"/>
                <a:shade val="100000"/>
                <a:satMod val="350000"/>
              </a:schemeClr>
            </a:gs>
          </a:gsLst>
        </a:gradFill>
      </dgm:spPr>
      <dgm:t>
        <a:bodyPr/>
        <a:lstStyle/>
        <a:p>
          <a:endParaRPr lang="es-CL"/>
        </a:p>
      </dgm:t>
    </dgm:pt>
    <dgm:pt modelId="{D317CF3A-710D-4A05-B650-8F5D51309BDA}" type="pres">
      <dgm:prSet presAssocID="{80479D39-FFEE-40B9-B5C2-55DBDEF8E32A}" presName="text2" presStyleLbl="revTx" presStyleIdx="1" presStyleCnt="4" custScaleX="199063" custLinFactNeighborX="61200" custLinFactNeighborY="10892">
        <dgm:presLayoutVars>
          <dgm:bulletEnabled val="1"/>
        </dgm:presLayoutVars>
      </dgm:prSet>
      <dgm:spPr/>
      <dgm:t>
        <a:bodyPr/>
        <a:lstStyle/>
        <a:p>
          <a:endParaRPr lang="es-CL"/>
        </a:p>
      </dgm:t>
    </dgm:pt>
    <dgm:pt modelId="{64B061C4-AD8F-41F6-90EE-42020B00B1BB}" type="pres">
      <dgm:prSet presAssocID="{80479D39-FFEE-40B9-B5C2-55DBDEF8E32A}" presName="line2" presStyleLbl="callout" presStyleIdx="2" presStyleCnt="8"/>
      <dgm:spPr>
        <a:ln>
          <a:solidFill>
            <a:schemeClr val="accent1"/>
          </a:solidFill>
        </a:ln>
      </dgm:spPr>
      <dgm:t>
        <a:bodyPr/>
        <a:lstStyle/>
        <a:p>
          <a:endParaRPr lang="es-CL"/>
        </a:p>
      </dgm:t>
    </dgm:pt>
    <dgm:pt modelId="{FE033382-DC8E-4596-844C-6BA95D3031E2}" type="pres">
      <dgm:prSet presAssocID="{80479D39-FFEE-40B9-B5C2-55DBDEF8E32A}" presName="d2" presStyleLbl="callout" presStyleIdx="3" presStyleCnt="8"/>
      <dgm:spPr>
        <a:ln>
          <a:solidFill>
            <a:schemeClr val="accent1"/>
          </a:solidFill>
        </a:ln>
      </dgm:spPr>
      <dgm:t>
        <a:bodyPr/>
        <a:lstStyle/>
        <a:p>
          <a:endParaRPr lang="es-CL"/>
        </a:p>
      </dgm:t>
    </dgm:pt>
    <dgm:pt modelId="{25A77C06-034A-4E49-B70C-2F53173FE0E0}" type="pres">
      <dgm:prSet presAssocID="{63A8C19B-2E43-4C7F-B6A8-C7D33D262864}" presName="circle3" presStyleLbl="lnNode1" presStyleIdx="2" presStyleCnt="4"/>
      <dgm:spPr>
        <a:gradFill rotWithShape="0">
          <a:gsLst>
            <a:gs pos="0">
              <a:schemeClr val="accent4">
                <a:hueOff val="6429978"/>
                <a:satOff val="-5778"/>
                <a:lumOff val="-915"/>
                <a:tint val="100000"/>
                <a:shade val="100000"/>
                <a:satMod val="130000"/>
                <a:alpha val="29000"/>
              </a:schemeClr>
            </a:gs>
            <a:gs pos="100000">
              <a:schemeClr val="accent4">
                <a:hueOff val="6429978"/>
                <a:satOff val="-5778"/>
                <a:lumOff val="-915"/>
                <a:alphaOff val="0"/>
                <a:tint val="50000"/>
                <a:shade val="100000"/>
                <a:satMod val="350000"/>
              </a:schemeClr>
            </a:gs>
          </a:gsLst>
        </a:gradFill>
      </dgm:spPr>
      <dgm:t>
        <a:bodyPr/>
        <a:lstStyle/>
        <a:p>
          <a:endParaRPr lang="es-CL"/>
        </a:p>
      </dgm:t>
    </dgm:pt>
    <dgm:pt modelId="{DF253B6A-D924-43CC-8414-FFD2E4DC17D2}" type="pres">
      <dgm:prSet presAssocID="{63A8C19B-2E43-4C7F-B6A8-C7D33D262864}" presName="text3" presStyleLbl="revTx" presStyleIdx="2" presStyleCnt="4" custScaleX="191549" custLinFactNeighborX="57915" custLinFactNeighborY="17174">
        <dgm:presLayoutVars>
          <dgm:bulletEnabled val="1"/>
        </dgm:presLayoutVars>
      </dgm:prSet>
      <dgm:spPr/>
      <dgm:t>
        <a:bodyPr/>
        <a:lstStyle/>
        <a:p>
          <a:endParaRPr lang="es-CL"/>
        </a:p>
      </dgm:t>
    </dgm:pt>
    <dgm:pt modelId="{6D39E465-1204-4F86-A0C0-4312A2F9E870}" type="pres">
      <dgm:prSet presAssocID="{63A8C19B-2E43-4C7F-B6A8-C7D33D262864}" presName="line3" presStyleLbl="callout" presStyleIdx="4" presStyleCnt="8"/>
      <dgm:spPr>
        <a:ln>
          <a:solidFill>
            <a:schemeClr val="accent1"/>
          </a:solidFill>
        </a:ln>
      </dgm:spPr>
      <dgm:t>
        <a:bodyPr/>
        <a:lstStyle/>
        <a:p>
          <a:endParaRPr lang="es-CL"/>
        </a:p>
      </dgm:t>
    </dgm:pt>
    <dgm:pt modelId="{22E79D4F-AAF3-4FA7-A246-098A3A047B96}" type="pres">
      <dgm:prSet presAssocID="{63A8C19B-2E43-4C7F-B6A8-C7D33D262864}" presName="d3" presStyleLbl="callout" presStyleIdx="5" presStyleCnt="8"/>
      <dgm:spPr>
        <a:ln>
          <a:solidFill>
            <a:schemeClr val="accent1"/>
          </a:solidFill>
        </a:ln>
      </dgm:spPr>
      <dgm:t>
        <a:bodyPr/>
        <a:lstStyle/>
        <a:p>
          <a:endParaRPr lang="es-CL"/>
        </a:p>
      </dgm:t>
    </dgm:pt>
    <dgm:pt modelId="{1710E148-BF08-4E62-9F1D-4B062C6A9138}" type="pres">
      <dgm:prSet presAssocID="{7979A786-7F09-4918-955F-E7D6AFFC0885}" presName="circle4" presStyleLbl="lnNode1" presStyleIdx="3" presStyleCnt="4"/>
      <dgm:spPr>
        <a:gradFill rotWithShape="0">
          <a:gsLst>
            <a:gs pos="0">
              <a:schemeClr val="accent2">
                <a:lumMod val="75000"/>
              </a:schemeClr>
            </a:gs>
            <a:gs pos="100000">
              <a:schemeClr val="accent4">
                <a:hueOff val="7233725"/>
                <a:satOff val="-6500"/>
                <a:lumOff val="-1030"/>
                <a:alphaOff val="0"/>
                <a:tint val="50000"/>
                <a:shade val="100000"/>
                <a:satMod val="350000"/>
              </a:schemeClr>
            </a:gs>
          </a:gsLst>
        </a:gradFill>
      </dgm:spPr>
      <dgm:t>
        <a:bodyPr/>
        <a:lstStyle/>
        <a:p>
          <a:endParaRPr lang="es-CL"/>
        </a:p>
      </dgm:t>
    </dgm:pt>
    <dgm:pt modelId="{5A7CE08E-B83D-42FF-B400-839BB3E730C9}" type="pres">
      <dgm:prSet presAssocID="{7979A786-7F09-4918-955F-E7D6AFFC0885}" presName="text4" presStyleLbl="revTx" presStyleIdx="3" presStyleCnt="4" custScaleX="204198" custScaleY="99686" custLinFactNeighborX="62512" custLinFactNeighborY="24291">
        <dgm:presLayoutVars>
          <dgm:bulletEnabled val="1"/>
        </dgm:presLayoutVars>
      </dgm:prSet>
      <dgm:spPr/>
      <dgm:t>
        <a:bodyPr/>
        <a:lstStyle/>
        <a:p>
          <a:endParaRPr lang="es-CL"/>
        </a:p>
      </dgm:t>
    </dgm:pt>
    <dgm:pt modelId="{FECB2099-9882-47A5-9CE5-1247B2733669}" type="pres">
      <dgm:prSet presAssocID="{7979A786-7F09-4918-955F-E7D6AFFC0885}" presName="line4" presStyleLbl="callout" presStyleIdx="6" presStyleCnt="8" custFlipVert="0" custSzY="45719" custScaleX="122053" custLinFactNeighborX="7266" custLinFactNeighborY="33463"/>
      <dgm:spPr>
        <a:ln>
          <a:solidFill>
            <a:schemeClr val="accent1"/>
          </a:solidFill>
        </a:ln>
      </dgm:spPr>
      <dgm:t>
        <a:bodyPr/>
        <a:lstStyle/>
        <a:p>
          <a:endParaRPr lang="es-CL"/>
        </a:p>
      </dgm:t>
    </dgm:pt>
    <dgm:pt modelId="{621D9BAE-F63E-4B40-A9CA-AB73258C7CCB}" type="pres">
      <dgm:prSet presAssocID="{7979A786-7F09-4918-955F-E7D6AFFC0885}" presName="d4" presStyleLbl="callout" presStyleIdx="7" presStyleCnt="8"/>
      <dgm:spPr>
        <a:ln>
          <a:solidFill>
            <a:schemeClr val="accent1"/>
          </a:solidFill>
        </a:ln>
      </dgm:spPr>
      <dgm:t>
        <a:bodyPr/>
        <a:lstStyle/>
        <a:p>
          <a:endParaRPr lang="es-CL"/>
        </a:p>
      </dgm:t>
    </dgm:pt>
  </dgm:ptLst>
  <dgm:cxnLst>
    <dgm:cxn modelId="{48B68A80-2D63-4652-932A-1F927C1B057A}" type="presOf" srcId="{38857B2F-1313-487B-A81F-DD87E8B3DFD7}" destId="{5EA68280-3EF8-4B4B-BE8D-A78E26268910}" srcOrd="0" destOrd="0" presId="urn:microsoft.com/office/officeart/2005/8/layout/target1"/>
    <dgm:cxn modelId="{C124296E-43AD-48EA-AC19-68D0592F387B}" type="presOf" srcId="{7979A786-7F09-4918-955F-E7D6AFFC0885}" destId="{5A7CE08E-B83D-42FF-B400-839BB3E730C9}" srcOrd="0" destOrd="0" presId="urn:microsoft.com/office/officeart/2005/8/layout/target1"/>
    <dgm:cxn modelId="{B69128BC-8DA3-4403-85EA-B8882D6C5921}" srcId="{87078C2A-0B67-4403-9AE2-10572A3C5ED4}" destId="{7979A786-7F09-4918-955F-E7D6AFFC0885}" srcOrd="3" destOrd="0" parTransId="{AFF857E3-C4E2-4A03-8BA0-92F5D14BC3E3}" sibTransId="{61F08EA4-A8E5-4BE9-BD66-8DEC7A2296A8}"/>
    <dgm:cxn modelId="{37BFB4AE-DAED-4477-97C0-4D9E02829C66}" srcId="{87078C2A-0B67-4403-9AE2-10572A3C5ED4}" destId="{63A8C19B-2E43-4C7F-B6A8-C7D33D262864}" srcOrd="2" destOrd="0" parTransId="{ECEF5403-E8DD-4A37-ACB4-3F0D879464FC}" sibTransId="{4091E721-7AB6-4277-A542-25A4B9D952D0}"/>
    <dgm:cxn modelId="{81672EA3-EE7D-4C51-9528-AD55ADE46A20}" type="presOf" srcId="{63A8C19B-2E43-4C7F-B6A8-C7D33D262864}" destId="{DF253B6A-D924-43CC-8414-FFD2E4DC17D2}" srcOrd="0" destOrd="0" presId="urn:microsoft.com/office/officeart/2005/8/layout/target1"/>
    <dgm:cxn modelId="{85F77418-328A-413B-B831-7ACF99661C3A}" type="presOf" srcId="{87078C2A-0B67-4403-9AE2-10572A3C5ED4}" destId="{F8FC62E7-063F-4215-B3AF-27C3CFA54F05}" srcOrd="0" destOrd="0" presId="urn:microsoft.com/office/officeart/2005/8/layout/target1"/>
    <dgm:cxn modelId="{516321DC-E14A-405D-BB3B-918A59532642}" type="presOf" srcId="{80479D39-FFEE-40B9-B5C2-55DBDEF8E32A}" destId="{D317CF3A-710D-4A05-B650-8F5D51309BDA}" srcOrd="0" destOrd="0" presId="urn:microsoft.com/office/officeart/2005/8/layout/target1"/>
    <dgm:cxn modelId="{50AACC90-977D-40AF-9173-2C36241605E5}" srcId="{87078C2A-0B67-4403-9AE2-10572A3C5ED4}" destId="{80479D39-FFEE-40B9-B5C2-55DBDEF8E32A}" srcOrd="1" destOrd="0" parTransId="{5BB6A622-0E3D-4E9F-A94F-0DBCE9BF7059}" sibTransId="{5153FC94-C26D-46A1-8B5E-C308B46302D6}"/>
    <dgm:cxn modelId="{859D977F-133B-4284-A76D-F1DD79DAD942}" srcId="{87078C2A-0B67-4403-9AE2-10572A3C5ED4}" destId="{38857B2F-1313-487B-A81F-DD87E8B3DFD7}" srcOrd="0" destOrd="0" parTransId="{5474801D-8008-495B-8D63-DC6A6FA6EF54}" sibTransId="{F9C960E1-3DC8-4B97-8F01-80F7DEE55C5E}"/>
    <dgm:cxn modelId="{D36B188E-F98F-45B4-9AC9-C6FDD9B2C059}" type="presParOf" srcId="{F8FC62E7-063F-4215-B3AF-27C3CFA54F05}" destId="{CE6CCB33-AF5F-4EB1-B75B-2AB73D23B336}" srcOrd="0" destOrd="0" presId="urn:microsoft.com/office/officeart/2005/8/layout/target1"/>
    <dgm:cxn modelId="{26AEEA08-B848-446A-8BA9-3B383D5EB057}" type="presParOf" srcId="{F8FC62E7-063F-4215-B3AF-27C3CFA54F05}" destId="{5EA68280-3EF8-4B4B-BE8D-A78E26268910}" srcOrd="1" destOrd="0" presId="urn:microsoft.com/office/officeart/2005/8/layout/target1"/>
    <dgm:cxn modelId="{1E402084-774D-4F36-A8B4-7693C2C28381}" type="presParOf" srcId="{F8FC62E7-063F-4215-B3AF-27C3CFA54F05}" destId="{8F1BD882-E80C-4CF2-B073-85C628CA0A21}" srcOrd="2" destOrd="0" presId="urn:microsoft.com/office/officeart/2005/8/layout/target1"/>
    <dgm:cxn modelId="{1779DCBD-4E76-4565-89C5-9BDA6BA0F0EF}" type="presParOf" srcId="{F8FC62E7-063F-4215-B3AF-27C3CFA54F05}" destId="{75B8F1D8-D806-4FFC-AA06-E1E1FD4515C2}" srcOrd="3" destOrd="0" presId="urn:microsoft.com/office/officeart/2005/8/layout/target1"/>
    <dgm:cxn modelId="{BA79998C-39EA-4E58-AE5E-817B6ADA95BE}" type="presParOf" srcId="{F8FC62E7-063F-4215-B3AF-27C3CFA54F05}" destId="{1F7A7DDA-2B33-4856-8F1B-329A3A9D3FD6}" srcOrd="4" destOrd="0" presId="urn:microsoft.com/office/officeart/2005/8/layout/target1"/>
    <dgm:cxn modelId="{005AE23A-C755-4A66-8252-DF68007A3F27}" type="presParOf" srcId="{F8FC62E7-063F-4215-B3AF-27C3CFA54F05}" destId="{D317CF3A-710D-4A05-B650-8F5D51309BDA}" srcOrd="5" destOrd="0" presId="urn:microsoft.com/office/officeart/2005/8/layout/target1"/>
    <dgm:cxn modelId="{C1EB01AA-12EA-4B69-A072-FA5222200FB4}" type="presParOf" srcId="{F8FC62E7-063F-4215-B3AF-27C3CFA54F05}" destId="{64B061C4-AD8F-41F6-90EE-42020B00B1BB}" srcOrd="6" destOrd="0" presId="urn:microsoft.com/office/officeart/2005/8/layout/target1"/>
    <dgm:cxn modelId="{3EA7FE1F-F6FD-4545-B75D-DE1C80400971}" type="presParOf" srcId="{F8FC62E7-063F-4215-B3AF-27C3CFA54F05}" destId="{FE033382-DC8E-4596-844C-6BA95D3031E2}" srcOrd="7" destOrd="0" presId="urn:microsoft.com/office/officeart/2005/8/layout/target1"/>
    <dgm:cxn modelId="{6BDDCE32-176B-419A-BDA6-6F19F5178416}" type="presParOf" srcId="{F8FC62E7-063F-4215-B3AF-27C3CFA54F05}" destId="{25A77C06-034A-4E49-B70C-2F53173FE0E0}" srcOrd="8" destOrd="0" presId="urn:microsoft.com/office/officeart/2005/8/layout/target1"/>
    <dgm:cxn modelId="{8C45C5BB-3AF1-4575-87B0-396E19764342}" type="presParOf" srcId="{F8FC62E7-063F-4215-B3AF-27C3CFA54F05}" destId="{DF253B6A-D924-43CC-8414-FFD2E4DC17D2}" srcOrd="9" destOrd="0" presId="urn:microsoft.com/office/officeart/2005/8/layout/target1"/>
    <dgm:cxn modelId="{0EA27FAC-8B22-46B2-9A29-E324B78D9140}" type="presParOf" srcId="{F8FC62E7-063F-4215-B3AF-27C3CFA54F05}" destId="{6D39E465-1204-4F86-A0C0-4312A2F9E870}" srcOrd="10" destOrd="0" presId="urn:microsoft.com/office/officeart/2005/8/layout/target1"/>
    <dgm:cxn modelId="{9CC8A9A4-8A48-49C7-B606-8194CA865E81}" type="presParOf" srcId="{F8FC62E7-063F-4215-B3AF-27C3CFA54F05}" destId="{22E79D4F-AAF3-4FA7-A246-098A3A047B96}" srcOrd="11" destOrd="0" presId="urn:microsoft.com/office/officeart/2005/8/layout/target1"/>
    <dgm:cxn modelId="{3050B254-F558-4BFB-BC0C-F1DED43D2A16}" type="presParOf" srcId="{F8FC62E7-063F-4215-B3AF-27C3CFA54F05}" destId="{1710E148-BF08-4E62-9F1D-4B062C6A9138}" srcOrd="12" destOrd="0" presId="urn:microsoft.com/office/officeart/2005/8/layout/target1"/>
    <dgm:cxn modelId="{642ED180-FC9B-49A3-96D9-ED683BACD5E8}" type="presParOf" srcId="{F8FC62E7-063F-4215-B3AF-27C3CFA54F05}" destId="{5A7CE08E-B83D-42FF-B400-839BB3E730C9}" srcOrd="13" destOrd="0" presId="urn:microsoft.com/office/officeart/2005/8/layout/target1"/>
    <dgm:cxn modelId="{59836422-12E1-467A-A3BA-A76A6E918065}" type="presParOf" srcId="{F8FC62E7-063F-4215-B3AF-27C3CFA54F05}" destId="{FECB2099-9882-47A5-9CE5-1247B2733669}" srcOrd="14" destOrd="0" presId="urn:microsoft.com/office/officeart/2005/8/layout/target1"/>
    <dgm:cxn modelId="{62EE6B45-662B-4AA4-82B6-8071EF0969A1}" type="presParOf" srcId="{F8FC62E7-063F-4215-B3AF-27C3CFA54F05}" destId="{621D9BAE-F63E-4B40-A9CA-AB73258C7CCB}" srcOrd="15" destOrd="0" presId="urn:microsoft.com/office/officeart/2005/8/layout/targe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9C446-335D-45A9-B160-6B5DB158B03D}">
      <dsp:nvSpPr>
        <dsp:cNvPr id="0" name=""/>
        <dsp:cNvSpPr/>
      </dsp:nvSpPr>
      <dsp:spPr>
        <a:xfrm>
          <a:off x="4102" y="1112364"/>
          <a:ext cx="3189568" cy="4171581"/>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ES_tradnl" sz="3200" b="0" kern="1200" dirty="0" smtClean="0"/>
            <a:t>Comisión de trabajo para la estandarización de Convenios de Desempeño de Cargos II Nivel   Jerárquico </a:t>
          </a:r>
          <a:endParaRPr lang="es-CL" sz="3200" b="0" kern="1200" dirty="0"/>
        </a:p>
      </dsp:txBody>
      <dsp:txXfrm>
        <a:off x="97521" y="1205783"/>
        <a:ext cx="3002730" cy="3984743"/>
      </dsp:txXfrm>
    </dsp:sp>
    <dsp:sp modelId="{A63E5894-67C5-4E2A-A861-B2FAC2C515E7}">
      <dsp:nvSpPr>
        <dsp:cNvPr id="0" name=""/>
        <dsp:cNvSpPr/>
      </dsp:nvSpPr>
      <dsp:spPr>
        <a:xfrm rot="21561366">
          <a:off x="3205847" y="2705999"/>
          <a:ext cx="1014170" cy="937785"/>
        </a:xfrm>
        <a:prstGeom prst="rightArrow">
          <a:avLst>
            <a:gd name="adj1" fmla="val 60000"/>
            <a:gd name="adj2" fmla="val 50000"/>
          </a:avLst>
        </a:prstGeom>
        <a:solidFill>
          <a:schemeClr val="accent4">
            <a:lumMod val="60000"/>
            <a:lumOff val="40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s-MX" sz="4000" kern="1200"/>
        </a:p>
      </dsp:txBody>
      <dsp:txXfrm>
        <a:off x="3205856" y="2895137"/>
        <a:ext cx="732835" cy="562671"/>
      </dsp:txXfrm>
    </dsp:sp>
    <dsp:sp modelId="{15AA7CF4-5189-42B6-B0D9-E9FD900B462E}">
      <dsp:nvSpPr>
        <dsp:cNvPr id="0" name=""/>
        <dsp:cNvSpPr/>
      </dsp:nvSpPr>
      <dsp:spPr>
        <a:xfrm>
          <a:off x="4222855" y="958745"/>
          <a:ext cx="3771823" cy="4377448"/>
        </a:xfrm>
        <a:prstGeom prst="roundRect">
          <a:avLst>
            <a:gd name="adj" fmla="val 10000"/>
          </a:avLst>
        </a:prstGeom>
        <a:solidFill>
          <a:schemeClr val="accent3">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457200" rtl="0" fontAlgn="base">
            <a:lnSpc>
              <a:spcPct val="90000"/>
            </a:lnSpc>
            <a:spcBef>
              <a:spcPct val="0"/>
            </a:spcBef>
            <a:spcAft>
              <a:spcPct val="0"/>
            </a:spcAft>
            <a:defRPr/>
          </a:pPr>
          <a:r>
            <a:rPr lang="es-ES_tradnl" sz="2400" b="1" i="1" kern="1200" dirty="0" smtClean="0">
              <a:effectLst>
                <a:outerShdw blurRad="38100" dist="38100" dir="2700000" algn="tl">
                  <a:srgbClr val="000000">
                    <a:alpha val="43137"/>
                  </a:srgbClr>
                </a:outerShdw>
              </a:effectLst>
              <a:latin typeface="+mj-lt"/>
              <a:ea typeface="Verdana" pitchFamily="34" charset="0"/>
              <a:cs typeface="Verdana" pitchFamily="34" charset="0"/>
            </a:rPr>
            <a:t>Creada por Resolución Exenta Nº 662, de 2012 del Minsal, se integró por profesionales, en base al  número de cargos de II Nivel Jerárquico de los respectivos Servicios de Salud, definidos por su DFL, así como por su competencia en la materia.</a:t>
          </a:r>
          <a:endParaRPr lang="es-CL" sz="2400" b="1" i="1" kern="1200" dirty="0" smtClean="0">
            <a:effectLst>
              <a:outerShdw blurRad="38100" dist="38100" dir="2700000" algn="tl">
                <a:srgbClr val="000000">
                  <a:alpha val="43137"/>
                </a:srgbClr>
              </a:outerShdw>
            </a:effectLst>
            <a:latin typeface="+mj-lt"/>
            <a:ea typeface="Verdana" pitchFamily="34" charset="0"/>
            <a:cs typeface="Verdana" pitchFamily="34" charset="0"/>
          </a:endParaRPr>
        </a:p>
      </dsp:txBody>
      <dsp:txXfrm>
        <a:off x="4333328" y="1069218"/>
        <a:ext cx="3550877" cy="4156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62BE-7253-4908-A0D5-C7CFD06C779D}">
      <dsp:nvSpPr>
        <dsp:cNvPr id="0" name=""/>
        <dsp:cNvSpPr/>
      </dsp:nvSpPr>
      <dsp:spPr>
        <a:xfrm>
          <a:off x="1070834" y="216031"/>
          <a:ext cx="4499366" cy="4680504"/>
        </a:xfrm>
        <a:prstGeom prst="flowChartExtra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DA841-1125-4F69-A58A-A849D169D1D1}">
      <dsp:nvSpPr>
        <dsp:cNvPr id="0" name=""/>
        <dsp:cNvSpPr/>
      </dsp:nvSpPr>
      <dsp:spPr>
        <a:xfrm>
          <a:off x="4176449" y="504056"/>
          <a:ext cx="3424824" cy="8032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latin typeface="+mn-lt"/>
            </a:rPr>
            <a:t>Inexistencia de lineamientos estructurales del proceso de ADP en S.S.</a:t>
          </a:r>
          <a:endParaRPr lang="es-CL" sz="1800" kern="1200" dirty="0">
            <a:solidFill>
              <a:schemeClr val="tx1"/>
            </a:solidFill>
            <a:latin typeface="+mn-lt"/>
          </a:endParaRPr>
        </a:p>
      </dsp:txBody>
      <dsp:txXfrm>
        <a:off x="4215662" y="543269"/>
        <a:ext cx="3346398" cy="724864"/>
      </dsp:txXfrm>
    </dsp:sp>
    <dsp:sp modelId="{A516C197-E4EB-4076-8909-299EEC7DCA3F}">
      <dsp:nvSpPr>
        <dsp:cNvPr id="0" name=""/>
        <dsp:cNvSpPr/>
      </dsp:nvSpPr>
      <dsp:spPr>
        <a:xfrm>
          <a:off x="4233425" y="1649170"/>
          <a:ext cx="3447854" cy="10869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latin typeface="+mn-lt"/>
            </a:rPr>
            <a:t>Desconocimiento de los actores involucrados de normativa que regula el proceso de ADP.</a:t>
          </a:r>
          <a:endParaRPr lang="es-CL" sz="1800" kern="1200" dirty="0">
            <a:solidFill>
              <a:schemeClr val="tx1"/>
            </a:solidFill>
            <a:latin typeface="+mn-lt"/>
          </a:endParaRPr>
        </a:p>
      </dsp:txBody>
      <dsp:txXfrm>
        <a:off x="4286485" y="1702230"/>
        <a:ext cx="3341734" cy="980825"/>
      </dsp:txXfrm>
    </dsp:sp>
    <dsp:sp modelId="{3A06EF0A-657C-4B0B-A55D-1BE488261746}">
      <dsp:nvSpPr>
        <dsp:cNvPr id="0" name=""/>
        <dsp:cNvSpPr/>
      </dsp:nvSpPr>
      <dsp:spPr>
        <a:xfrm>
          <a:off x="4255242" y="3168350"/>
          <a:ext cx="3337957" cy="8036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latin typeface="+mn-lt"/>
            </a:rPr>
            <a:t>Relevar importancia de los CD, como herramienta de gestión.</a:t>
          </a:r>
          <a:endParaRPr lang="es-CL" sz="1800" b="1" kern="1200" dirty="0">
            <a:solidFill>
              <a:schemeClr val="tx1"/>
            </a:solidFill>
            <a:latin typeface="+mn-lt"/>
          </a:endParaRPr>
        </a:p>
      </dsp:txBody>
      <dsp:txXfrm>
        <a:off x="4294475" y="3207583"/>
        <a:ext cx="3259491" cy="7252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490804" y="0"/>
          <a:ext cx="5291663" cy="4861233"/>
        </a:xfrm>
        <a:prstGeom prst="triangl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8AA21B-01B2-4C1B-AD8E-1A301EDF6D3A}">
      <dsp:nvSpPr>
        <dsp:cNvPr id="0" name=""/>
        <dsp:cNvSpPr/>
      </dsp:nvSpPr>
      <dsp:spPr>
        <a:xfrm>
          <a:off x="3739588" y="1210510"/>
          <a:ext cx="3391101" cy="1094164"/>
        </a:xfrm>
        <a:prstGeom prst="roundRect">
          <a:avLst/>
        </a:prstGeom>
        <a:solidFill>
          <a:schemeClr val="lt1"/>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smtClean="0"/>
            <a:t>No existe estandarización de los CD de  2do. Nivel Jerárquico.</a:t>
          </a:r>
          <a:endParaRPr lang="es-CL" sz="1800" b="1" kern="1200" dirty="0"/>
        </a:p>
      </dsp:txBody>
      <dsp:txXfrm>
        <a:off x="3793001" y="1263923"/>
        <a:ext cx="3284275" cy="987338"/>
      </dsp:txXfrm>
    </dsp:sp>
    <dsp:sp modelId="{77FE0C2D-EF14-46DA-B3F1-E0C8B87B179B}">
      <dsp:nvSpPr>
        <dsp:cNvPr id="0" name=""/>
        <dsp:cNvSpPr/>
      </dsp:nvSpPr>
      <dsp:spPr>
        <a:xfrm>
          <a:off x="3718437" y="2442935"/>
          <a:ext cx="3410371" cy="1157474"/>
        </a:xfrm>
        <a:prstGeom prst="roundRect">
          <a:avLst/>
        </a:prstGeom>
        <a:solidFill>
          <a:schemeClr val="lt1"/>
        </a:solidFill>
        <a:ln w="2540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b="1" kern="1200" dirty="0"/>
            <a:t>Incumplimiento parcial o total </a:t>
          </a:r>
          <a:r>
            <a:rPr lang="es-CL" sz="1800" b="1" kern="1200" dirty="0" smtClean="0"/>
            <a:t>de los plazos establecidos por normativa.</a:t>
          </a:r>
          <a:endParaRPr lang="es-CL" sz="1800" b="1" kern="1200" dirty="0"/>
        </a:p>
      </dsp:txBody>
      <dsp:txXfrm>
        <a:off x="3774940" y="2499438"/>
        <a:ext cx="3297365" cy="10444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0" y="0"/>
          <a:ext cx="5291663" cy="4861233"/>
        </a:xfrm>
        <a:prstGeom prst="triangle">
          <a:avLst/>
        </a:prstGeom>
        <a:blipFill dpi="0" rotWithShape="0">
          <a:blip xmlns:r="http://schemas.openxmlformats.org/officeDocument/2006/relationships" r:embed="rId1"/>
          <a:srcRect/>
          <a:stretch>
            <a:fillRect/>
          </a:stretch>
        </a:blipFill>
        <a:ln w="38100" cap="flat" cmpd="sng" algn="ctr">
          <a:solidFill>
            <a:srgbClr val="00B050">
              <a:alpha val="6200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D8AA21B-01B2-4C1B-AD8E-1A301EDF6D3A}">
      <dsp:nvSpPr>
        <dsp:cNvPr id="0" name=""/>
        <dsp:cNvSpPr/>
      </dsp:nvSpPr>
      <dsp:spPr>
        <a:xfrm>
          <a:off x="2982950" y="290674"/>
          <a:ext cx="5011680" cy="171181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Deficiente alineación entre los Perfiles de Competencia y los CD, para los cargos de 2do. Nivel Jerárquicos.</a:t>
          </a:r>
          <a:endParaRPr lang="es-CL" sz="2000" b="1" kern="1200" dirty="0"/>
        </a:p>
      </dsp:txBody>
      <dsp:txXfrm>
        <a:off x="3066514" y="374238"/>
        <a:ext cx="4844552" cy="1544686"/>
      </dsp:txXfrm>
    </dsp:sp>
    <dsp:sp modelId="{2F10FB6D-DD6D-446B-9ADF-B422517CD000}">
      <dsp:nvSpPr>
        <dsp:cNvPr id="0" name=""/>
        <dsp:cNvSpPr/>
      </dsp:nvSpPr>
      <dsp:spPr>
        <a:xfrm>
          <a:off x="2998375" y="2357362"/>
          <a:ext cx="4996271" cy="17960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No hay alineación entre los CD del primer nivel y los CD de 2do. Nivel Jerárquico</a:t>
          </a:r>
          <a:r>
            <a:rPr lang="es-ES" sz="1800" b="1" kern="1200" dirty="0" smtClean="0"/>
            <a:t>.</a:t>
          </a:r>
          <a:endParaRPr lang="es-CL" sz="1800" b="1" kern="1200" dirty="0"/>
        </a:p>
      </dsp:txBody>
      <dsp:txXfrm>
        <a:off x="3086049" y="2445036"/>
        <a:ext cx="4820923" cy="16206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0" y="0"/>
          <a:ext cx="5291663" cy="4861233"/>
        </a:xfrm>
        <a:prstGeom prst="flowChartDisplay">
          <a:avLst/>
        </a:prstGeom>
        <a:blipFill rotWithShape="0">
          <a:blip xmlns:r="http://schemas.openxmlformats.org/officeDocument/2006/relationships" r:embed="rId1"/>
          <a:stretch>
            <a:fillRect/>
          </a:stretch>
        </a:blipFill>
        <a:ln w="38100" cap="flat" cmpd="sng" algn="ctr">
          <a:solidFill>
            <a:schemeClr val="accent3">
              <a:lumMod val="75000"/>
              <a:alpha val="63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D8AA21B-01B2-4C1B-AD8E-1A301EDF6D3A}">
      <dsp:nvSpPr>
        <dsp:cNvPr id="0" name=""/>
        <dsp:cNvSpPr/>
      </dsp:nvSpPr>
      <dsp:spPr>
        <a:xfrm>
          <a:off x="2981196" y="364061"/>
          <a:ext cx="5011680" cy="156671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b="1" kern="1200" dirty="0" smtClean="0"/>
            <a:t>Falta de interés y/o compromiso en la generación de un diálogo estratégico entre el Directivo nombrado y el superior jerárquico, que refleje las prioridades fijadas por la autoridad respectiva y el aporte que realizará el Directivo nombrado en la institución.</a:t>
          </a:r>
          <a:endParaRPr lang="es-CL" sz="1800" b="1" kern="1200" dirty="0"/>
        </a:p>
      </dsp:txBody>
      <dsp:txXfrm>
        <a:off x="3057677" y="440542"/>
        <a:ext cx="4858718" cy="1413751"/>
      </dsp:txXfrm>
    </dsp:sp>
    <dsp:sp modelId="{2F10FB6D-DD6D-446B-9ADF-B422517CD000}">
      <dsp:nvSpPr>
        <dsp:cNvPr id="0" name=""/>
        <dsp:cNvSpPr/>
      </dsp:nvSpPr>
      <dsp:spPr>
        <a:xfrm>
          <a:off x="2996622" y="2117893"/>
          <a:ext cx="4996271" cy="9351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b="1" kern="1200" dirty="0" smtClean="0"/>
            <a:t>Debilidad en la regularidad y sistematización de las instancias de trabajo y cooperación entre MINSAL, DNSC y SERVICIOS DE SALUD.</a:t>
          </a:r>
          <a:endParaRPr lang="es-CL" sz="1800" b="1" kern="1200" dirty="0"/>
        </a:p>
      </dsp:txBody>
      <dsp:txXfrm>
        <a:off x="3042275" y="2163546"/>
        <a:ext cx="4904965" cy="843893"/>
      </dsp:txXfrm>
    </dsp:sp>
    <dsp:sp modelId="{4F823D73-6B9E-4870-BC93-2D749DAE3F27}">
      <dsp:nvSpPr>
        <dsp:cNvPr id="0" name=""/>
        <dsp:cNvSpPr/>
      </dsp:nvSpPr>
      <dsp:spPr>
        <a:xfrm>
          <a:off x="3049814" y="3308505"/>
          <a:ext cx="5018693" cy="120492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 sz="1800" b="1" kern="1200" dirty="0" smtClean="0"/>
            <a:t>Flujo de información que da lugar a todo proceso de los CD, se percibe con un carácter privado entre los involucrados,  lo que dificulta la evaluación por parte de agentes externos.</a:t>
          </a:r>
          <a:endParaRPr lang="es-CL" sz="1800" b="1" kern="1200" dirty="0"/>
        </a:p>
      </dsp:txBody>
      <dsp:txXfrm>
        <a:off x="3108634" y="3367325"/>
        <a:ext cx="4901053" cy="10872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87C62-69B3-4065-8774-58FD9CCAFE6E}">
      <dsp:nvSpPr>
        <dsp:cNvPr id="0" name=""/>
        <dsp:cNvSpPr/>
      </dsp:nvSpPr>
      <dsp:spPr>
        <a:xfrm rot="5400000">
          <a:off x="-281688" y="281688"/>
          <a:ext cx="1877922" cy="1314545"/>
        </a:xfrm>
        <a:prstGeom prst="chevron">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es-CL" sz="3700" b="1" kern="1200" dirty="0" smtClean="0"/>
            <a:t>2012</a:t>
          </a:r>
          <a:endParaRPr lang="es-CL" sz="3700" b="1" kern="1200" dirty="0"/>
        </a:p>
      </dsp:txBody>
      <dsp:txXfrm rot="-5400000">
        <a:off x="1" y="657273"/>
        <a:ext cx="1314545" cy="563377"/>
      </dsp:txXfrm>
    </dsp:sp>
    <dsp:sp modelId="{42310C9A-1D2E-4848-B3C7-8C173A99B0EC}">
      <dsp:nvSpPr>
        <dsp:cNvPr id="0" name=""/>
        <dsp:cNvSpPr/>
      </dsp:nvSpPr>
      <dsp:spPr>
        <a:xfrm rot="5400000">
          <a:off x="4079396" y="-2764850"/>
          <a:ext cx="1220649" cy="675035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0688" tIns="15240" rIns="15240" bIns="15240" numCol="1" spcCol="1270" anchor="ctr" anchorCtr="0">
          <a:noAutofit/>
        </a:bodyPr>
        <a:lstStyle/>
        <a:p>
          <a:pPr marL="228600" lvl="1" indent="-228600" algn="just" defTabSz="1066800" rtl="0">
            <a:lnSpc>
              <a:spcPct val="90000"/>
            </a:lnSpc>
            <a:spcBef>
              <a:spcPct val="0"/>
            </a:spcBef>
            <a:spcAft>
              <a:spcPct val="15000"/>
            </a:spcAft>
            <a:buChar char="••"/>
          </a:pPr>
          <a:r>
            <a:rPr lang="es-CL" sz="2400" b="1" kern="1200" dirty="0" smtClean="0"/>
            <a:t>Marzo 2012:  </a:t>
          </a:r>
          <a:r>
            <a:rPr lang="es-CL" sz="2400" b="0" kern="1200" dirty="0" smtClean="0"/>
            <a:t>inicio del trabajo de la Comisión. Reuniones mensuales.</a:t>
          </a:r>
          <a:endParaRPr lang="es-MX" sz="2000" kern="1200" dirty="0"/>
        </a:p>
      </dsp:txBody>
      <dsp:txXfrm rot="-5400000">
        <a:off x="1314546" y="59587"/>
        <a:ext cx="6690763" cy="1101475"/>
      </dsp:txXfrm>
    </dsp:sp>
    <dsp:sp modelId="{5686FEAA-23DA-4539-853C-1BFB5CD618DE}">
      <dsp:nvSpPr>
        <dsp:cNvPr id="0" name=""/>
        <dsp:cNvSpPr/>
      </dsp:nvSpPr>
      <dsp:spPr>
        <a:xfrm rot="5400000">
          <a:off x="-281688" y="1969766"/>
          <a:ext cx="1877922" cy="1314545"/>
        </a:xfrm>
        <a:prstGeom prst="chevron">
          <a:avLst/>
        </a:prstGeom>
        <a:blipFill rotWithShape="0">
          <a:blip xmlns:r="http://schemas.openxmlformats.org/officeDocument/2006/relationships" r:embed="rId1"/>
          <a:stretch>
            <a:fillRect/>
          </a:stretch>
        </a:blipFill>
        <a:ln w="25400" cap="flat" cmpd="sng" algn="ctr">
          <a:solidFill>
            <a:schemeClr val="accent3">
              <a:hueOff val="-2790486"/>
              <a:satOff val="-15286"/>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es-CL" sz="3700" b="1" kern="1200" dirty="0" smtClean="0"/>
            <a:t>2012</a:t>
          </a:r>
          <a:endParaRPr lang="es-CL" sz="3700" b="1" kern="1200" dirty="0"/>
        </a:p>
      </dsp:txBody>
      <dsp:txXfrm rot="-5400000">
        <a:off x="1" y="2345351"/>
        <a:ext cx="1314545" cy="563377"/>
      </dsp:txXfrm>
    </dsp:sp>
    <dsp:sp modelId="{3CAAAFB2-EEDF-406B-BA1D-DA71D98433B2}">
      <dsp:nvSpPr>
        <dsp:cNvPr id="0" name=""/>
        <dsp:cNvSpPr/>
      </dsp:nvSpPr>
      <dsp:spPr>
        <a:xfrm rot="5400000">
          <a:off x="4079396" y="-1076772"/>
          <a:ext cx="1220649" cy="675035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0688" tIns="15240" rIns="15240" bIns="15240" numCol="1" spcCol="1270" anchor="t" anchorCtr="0">
          <a:noAutofit/>
        </a:bodyPr>
        <a:lstStyle/>
        <a:p>
          <a:pPr marL="228600" lvl="1" indent="-228600" algn="just" defTabSz="1066800" rtl="0">
            <a:lnSpc>
              <a:spcPct val="90000"/>
            </a:lnSpc>
            <a:spcBef>
              <a:spcPct val="0"/>
            </a:spcBef>
            <a:spcAft>
              <a:spcPct val="15000"/>
            </a:spcAft>
            <a:buChar char="••"/>
          </a:pPr>
          <a:r>
            <a:rPr lang="es-CL" sz="2400" b="1" kern="1200" dirty="0" smtClean="0"/>
            <a:t>Septiembre 2012:  </a:t>
          </a:r>
          <a:r>
            <a:rPr lang="es-CL" sz="2400" kern="1200" dirty="0" smtClean="0"/>
            <a:t>Presentación de la Propuesta de  Convenio de Desempeño Estandarizado a Subsecretario. </a:t>
          </a:r>
          <a:endParaRPr lang="es-MX" sz="2400" kern="1200" dirty="0"/>
        </a:p>
      </dsp:txBody>
      <dsp:txXfrm rot="-5400000">
        <a:off x="1314546" y="1747665"/>
        <a:ext cx="6690763" cy="1101475"/>
      </dsp:txXfrm>
    </dsp:sp>
    <dsp:sp modelId="{5EFE0C5C-B24B-42FD-A37D-767F89D98FB5}">
      <dsp:nvSpPr>
        <dsp:cNvPr id="0" name=""/>
        <dsp:cNvSpPr/>
      </dsp:nvSpPr>
      <dsp:spPr>
        <a:xfrm rot="5400000">
          <a:off x="-281688" y="3656225"/>
          <a:ext cx="1877922" cy="1314545"/>
        </a:xfrm>
        <a:prstGeom prst="chevron">
          <a:avLst/>
        </a:prstGeom>
        <a:blipFill rotWithShape="0">
          <a:blip xmlns:r="http://schemas.openxmlformats.org/officeDocument/2006/relationships" r:embed="rId1"/>
          <a:stretch>
            <a:fillRect/>
          </a:stretch>
        </a:blipFill>
        <a:ln w="25400" cap="flat" cmpd="sng" algn="ctr">
          <a:solidFill>
            <a:schemeClr val="accent3">
              <a:hueOff val="-5580973"/>
              <a:satOff val="-30571"/>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es-CL" sz="3700" b="1" kern="1200" dirty="0" smtClean="0"/>
            <a:t>2012</a:t>
          </a:r>
          <a:endParaRPr lang="es-CL" sz="3700" b="1" kern="1200" dirty="0"/>
        </a:p>
      </dsp:txBody>
      <dsp:txXfrm rot="-5400000">
        <a:off x="1" y="4031810"/>
        <a:ext cx="1314545" cy="563377"/>
      </dsp:txXfrm>
    </dsp:sp>
    <dsp:sp modelId="{4443853C-8DCD-4C84-BBE5-ACE243C414E9}">
      <dsp:nvSpPr>
        <dsp:cNvPr id="0" name=""/>
        <dsp:cNvSpPr/>
      </dsp:nvSpPr>
      <dsp:spPr>
        <a:xfrm rot="5400000">
          <a:off x="4079396" y="609687"/>
          <a:ext cx="1220649" cy="675035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b="1" kern="1200" dirty="0" smtClean="0"/>
            <a:t>Diciembre 2012: </a:t>
          </a:r>
          <a:r>
            <a:rPr lang="es-CL" sz="2500" kern="1200" dirty="0" smtClean="0"/>
            <a:t>Presentación de la Propuesta de  Convenio de Desempeño Estandarizado a  la Dirección Nacional del Servicio Civil.</a:t>
          </a:r>
          <a:endParaRPr lang="es-CL" sz="2500" kern="1200" dirty="0"/>
        </a:p>
      </dsp:txBody>
      <dsp:txXfrm rot="-5400000">
        <a:off x="1314546" y="3434125"/>
        <a:ext cx="6690763" cy="11014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D68FB-6776-4E0D-B9AB-DA6D7A937C1A}">
      <dsp:nvSpPr>
        <dsp:cNvPr id="0" name=""/>
        <dsp:cNvSpPr/>
      </dsp:nvSpPr>
      <dsp:spPr>
        <a:xfrm rot="5400000">
          <a:off x="-241639" y="283018"/>
          <a:ext cx="1610931" cy="1127652"/>
        </a:xfrm>
        <a:prstGeom prst="chevron">
          <a:avLst/>
        </a:prstGeom>
        <a:blipFill rotWithShape="0">
          <a:blip xmlns:r="http://schemas.openxmlformats.org/officeDocument/2006/relationships" r:embed="rId1"/>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CL" sz="2000" b="1" kern="1200" dirty="0" smtClean="0"/>
            <a:t>Etapa I</a:t>
          </a:r>
          <a:endParaRPr lang="es-MX" sz="2000" kern="1200" dirty="0"/>
        </a:p>
      </dsp:txBody>
      <dsp:txXfrm rot="-5400000">
        <a:off x="1" y="605204"/>
        <a:ext cx="1127652" cy="483279"/>
      </dsp:txXfrm>
    </dsp:sp>
    <dsp:sp modelId="{DB865C87-1680-441C-9F23-378FFE375E31}">
      <dsp:nvSpPr>
        <dsp:cNvPr id="0" name=""/>
        <dsp:cNvSpPr/>
      </dsp:nvSpPr>
      <dsp:spPr>
        <a:xfrm rot="5400000">
          <a:off x="4088489" y="-2960835"/>
          <a:ext cx="1087576" cy="7009251"/>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s-CL" sz="2400" kern="1200" dirty="0" smtClean="0"/>
            <a:t>Difusión del Convenio de Desempeño estandarizado a los Servicios de Salud, Marzo 2013. </a:t>
          </a:r>
          <a:endParaRPr lang="es-MX" sz="2400" kern="1200" dirty="0"/>
        </a:p>
      </dsp:txBody>
      <dsp:txXfrm rot="-5400000">
        <a:off x="1127652" y="53093"/>
        <a:ext cx="6956160" cy="981394"/>
      </dsp:txXfrm>
    </dsp:sp>
    <dsp:sp modelId="{372EC2F2-D5C3-4591-8BEA-851A1ABF7ECD}">
      <dsp:nvSpPr>
        <dsp:cNvPr id="0" name=""/>
        <dsp:cNvSpPr/>
      </dsp:nvSpPr>
      <dsp:spPr>
        <a:xfrm rot="5400000">
          <a:off x="-241639" y="1713224"/>
          <a:ext cx="1610931" cy="1127652"/>
        </a:xfrm>
        <a:prstGeom prst="chevron">
          <a:avLst/>
        </a:prstGeom>
        <a:blipFill rotWithShape="0">
          <a:blip xmlns:r="http://schemas.openxmlformats.org/officeDocument/2006/relationships" r:embed="rId1"/>
          <a:stretch>
            <a:fillRect/>
          </a:stretch>
        </a:blipFill>
        <a:ln w="25400" cap="flat" cmpd="sng" algn="ctr">
          <a:solidFill>
            <a:schemeClr val="accent4">
              <a:hueOff val="3214989"/>
              <a:satOff val="-2889"/>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CL" sz="2000" b="1" kern="1200" dirty="0" smtClean="0"/>
            <a:t>Etapa</a:t>
          </a:r>
          <a:r>
            <a:rPr lang="es-CL" sz="1800" b="1" kern="1200" dirty="0" smtClean="0"/>
            <a:t> II </a:t>
          </a:r>
          <a:endParaRPr lang="es-CL" sz="1800" b="1" kern="1200" dirty="0"/>
        </a:p>
      </dsp:txBody>
      <dsp:txXfrm rot="-5400000">
        <a:off x="1" y="2035410"/>
        <a:ext cx="1127652" cy="483279"/>
      </dsp:txXfrm>
    </dsp:sp>
    <dsp:sp modelId="{945B53B3-0029-451A-9974-CED721C7D25C}">
      <dsp:nvSpPr>
        <dsp:cNvPr id="0" name=""/>
        <dsp:cNvSpPr/>
      </dsp:nvSpPr>
      <dsp:spPr>
        <a:xfrm rot="5400000">
          <a:off x="4106746" y="-1485373"/>
          <a:ext cx="1051063" cy="7009251"/>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Capacitación presencial a Directores de EAR y  Referentes ADP de los SS del país, Agosto 2013</a:t>
          </a:r>
          <a:endParaRPr lang="es-MX" sz="3100" kern="1200" dirty="0"/>
        </a:p>
      </dsp:txBody>
      <dsp:txXfrm rot="-5400000">
        <a:off x="1127653" y="1545029"/>
        <a:ext cx="6957942" cy="948445"/>
      </dsp:txXfrm>
    </dsp:sp>
    <dsp:sp modelId="{A241B0B5-6ECE-4CDB-A9A9-93961B144B40}">
      <dsp:nvSpPr>
        <dsp:cNvPr id="0" name=""/>
        <dsp:cNvSpPr/>
      </dsp:nvSpPr>
      <dsp:spPr>
        <a:xfrm rot="5400000">
          <a:off x="-241639" y="3205597"/>
          <a:ext cx="1610931" cy="1127652"/>
        </a:xfrm>
        <a:prstGeom prst="chevron">
          <a:avLst/>
        </a:prstGeom>
        <a:blipFill rotWithShape="0">
          <a:blip xmlns:r="http://schemas.openxmlformats.org/officeDocument/2006/relationships" r:embed="rId1"/>
          <a:stretch>
            <a:fillRect/>
          </a:stretch>
        </a:blipFill>
        <a:ln w="25400" cap="flat" cmpd="sng" algn="ctr">
          <a:solidFill>
            <a:schemeClr val="accent4">
              <a:hueOff val="6429978"/>
              <a:satOff val="-577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CL" sz="2000" b="1" kern="1200" dirty="0" smtClean="0"/>
            <a:t>Etapa</a:t>
          </a:r>
          <a:r>
            <a:rPr lang="es-CL" sz="1800" b="1" kern="1200" dirty="0" smtClean="0"/>
            <a:t> III</a:t>
          </a:r>
          <a:endParaRPr lang="es-MX" sz="1800" b="1" kern="1200" dirty="0"/>
        </a:p>
      </dsp:txBody>
      <dsp:txXfrm rot="-5400000">
        <a:off x="1" y="3527783"/>
        <a:ext cx="1127652" cy="483279"/>
      </dsp:txXfrm>
    </dsp:sp>
    <dsp:sp modelId="{9FA378E4-E167-44FD-A46B-609944B73AE4}">
      <dsp:nvSpPr>
        <dsp:cNvPr id="0" name=""/>
        <dsp:cNvSpPr/>
      </dsp:nvSpPr>
      <dsp:spPr>
        <a:xfrm rot="5400000">
          <a:off x="4108725" y="-17115"/>
          <a:ext cx="1047105" cy="7009251"/>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Evaluación de la etapa de capacitación, Septiembre 2013.</a:t>
          </a:r>
          <a:endParaRPr lang="es-MX" sz="2400" kern="1200" dirty="0"/>
        </a:p>
      </dsp:txBody>
      <dsp:txXfrm rot="-5400000">
        <a:off x="1127653" y="3015073"/>
        <a:ext cx="6958136" cy="944875"/>
      </dsp:txXfrm>
    </dsp:sp>
    <dsp:sp modelId="{2D7A6013-0DC9-4FB9-A4D4-3921670D4117}">
      <dsp:nvSpPr>
        <dsp:cNvPr id="0" name=""/>
        <dsp:cNvSpPr/>
      </dsp:nvSpPr>
      <dsp:spPr>
        <a:xfrm rot="5400000">
          <a:off x="-241639" y="4673855"/>
          <a:ext cx="1610931" cy="1127652"/>
        </a:xfrm>
        <a:prstGeom prst="chevron">
          <a:avLst/>
        </a:prstGeom>
        <a:blipFill rotWithShape="0">
          <a:blip xmlns:r="http://schemas.openxmlformats.org/officeDocument/2006/relationships" r:embed="rId1"/>
          <a:stretch>
            <a:fillRect/>
          </a:stretch>
        </a:blipFill>
        <a:ln w="25400" cap="flat" cmpd="sng" algn="ctr">
          <a:solidFill>
            <a:schemeClr val="accent4">
              <a:hueOff val="9644967"/>
              <a:satOff val="-8667"/>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CL" sz="2000" b="1" kern="1200" dirty="0" smtClean="0"/>
            <a:t>Etapa</a:t>
          </a:r>
          <a:r>
            <a:rPr lang="es-CL" sz="2100" b="1" kern="1200" dirty="0" smtClean="0"/>
            <a:t> IV</a:t>
          </a:r>
          <a:endParaRPr lang="es-CL" sz="2100" b="1" kern="1200" dirty="0"/>
        </a:p>
      </dsp:txBody>
      <dsp:txXfrm rot="-5400000">
        <a:off x="1" y="4996041"/>
        <a:ext cx="1127652" cy="483279"/>
      </dsp:txXfrm>
    </dsp:sp>
    <dsp:sp modelId="{F81EA899-9DE2-4BE4-9993-8D568E3D0D29}">
      <dsp:nvSpPr>
        <dsp:cNvPr id="0" name=""/>
        <dsp:cNvSpPr/>
      </dsp:nvSpPr>
      <dsp:spPr>
        <a:xfrm rot="5400000">
          <a:off x="4108725" y="1451142"/>
          <a:ext cx="1047105" cy="7009251"/>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smtClean="0"/>
            <a:t>Socializar con los actores del proceso de los SS, las acciones correctivas o buenas prácticas derivadas de la etapa anterior, Diciembre 2013.</a:t>
          </a:r>
          <a:endParaRPr lang="es-MX" sz="2400" kern="1200" dirty="0"/>
        </a:p>
      </dsp:txBody>
      <dsp:txXfrm rot="-5400000">
        <a:off x="1127653" y="4483330"/>
        <a:ext cx="6958136" cy="9448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03739-1BEC-4EF0-B767-C30391503A82}">
      <dsp:nvSpPr>
        <dsp:cNvPr id="0" name=""/>
        <dsp:cNvSpPr/>
      </dsp:nvSpPr>
      <dsp:spPr>
        <a:xfrm>
          <a:off x="5039" y="731158"/>
          <a:ext cx="1026940" cy="101152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3502D-698B-480A-9FF6-D8387478F269}">
      <dsp:nvSpPr>
        <dsp:cNvPr id="0" name=""/>
        <dsp:cNvSpPr/>
      </dsp:nvSpPr>
      <dsp:spPr>
        <a:xfrm>
          <a:off x="330518" y="1048931"/>
          <a:ext cx="375982" cy="375982"/>
        </a:xfrm>
        <a:prstGeom prst="chord">
          <a:avLst>
            <a:gd name="adj1" fmla="val 1168272"/>
            <a:gd name="adj2" fmla="val 9631728"/>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0DED852-F874-4E7E-B8FA-05AB95CACC10}">
      <dsp:nvSpPr>
        <dsp:cNvPr id="0" name=""/>
        <dsp:cNvSpPr/>
      </dsp:nvSpPr>
      <dsp:spPr>
        <a:xfrm>
          <a:off x="1050704" y="202075"/>
          <a:ext cx="1390352" cy="137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r>
            <a:rPr lang="es-ES_tradnl" sz="1400" b="1" i="1" kern="1200" dirty="0" smtClean="0">
              <a:effectLst>
                <a:outerShdw blurRad="38100" dist="38100" dir="2700000" algn="tl">
                  <a:srgbClr val="000000">
                    <a:alpha val="43137"/>
                  </a:srgbClr>
                </a:outerShdw>
              </a:effectLst>
              <a:latin typeface="Swis721 LtCn BT" pitchFamily="34" charset="0"/>
            </a:rPr>
            <a:t>OBJETIVO</a:t>
          </a:r>
          <a:br>
            <a:rPr lang="es-ES_tradnl" sz="1400" b="1" i="1" kern="1200" dirty="0" smtClean="0">
              <a:effectLst>
                <a:outerShdw blurRad="38100" dist="38100" dir="2700000" algn="tl">
                  <a:srgbClr val="000000">
                    <a:alpha val="43137"/>
                  </a:srgbClr>
                </a:outerShdw>
              </a:effectLst>
              <a:latin typeface="Swis721 LtCn BT" pitchFamily="34" charset="0"/>
            </a:rPr>
          </a:br>
          <a:r>
            <a:rPr lang="es-ES_tradnl" sz="1400" b="1" i="1" kern="1200" dirty="0" smtClean="0">
              <a:effectLst>
                <a:outerShdw blurRad="38100" dist="38100" dir="2700000" algn="tl">
                  <a:srgbClr val="000000">
                    <a:alpha val="43137"/>
                  </a:srgbClr>
                </a:outerShdw>
              </a:effectLst>
              <a:latin typeface="Swis721 LtCn BT" pitchFamily="34" charset="0"/>
            </a:rPr>
            <a:t/>
          </a:r>
          <a:br>
            <a:rPr lang="es-ES_tradnl" sz="1400" b="1" i="1" kern="1200" dirty="0" smtClean="0">
              <a:effectLst>
                <a:outerShdw blurRad="38100" dist="38100" dir="2700000" algn="tl">
                  <a:srgbClr val="000000">
                    <a:alpha val="43137"/>
                  </a:srgbClr>
                </a:outerShdw>
              </a:effectLst>
              <a:latin typeface="Swis721 LtCn BT" pitchFamily="34" charset="0"/>
            </a:rPr>
          </a:br>
          <a:r>
            <a:rPr lang="es-ES_tradnl" sz="1400" b="1" i="1" kern="1200" dirty="0" smtClean="0">
              <a:effectLst>
                <a:outerShdw blurRad="38100" dist="38100" dir="2700000" algn="tl">
                  <a:srgbClr val="000000">
                    <a:alpha val="43137"/>
                  </a:srgbClr>
                </a:outerShdw>
              </a:effectLst>
              <a:latin typeface="Swis721 LtCn BT" pitchFamily="34" charset="0"/>
            </a:rPr>
            <a:t/>
          </a:r>
          <a:br>
            <a:rPr lang="es-ES_tradnl" sz="1400" b="1" i="1" kern="1200" dirty="0" smtClean="0">
              <a:effectLst>
                <a:outerShdw blurRad="38100" dist="38100" dir="2700000" algn="tl">
                  <a:srgbClr val="000000">
                    <a:alpha val="43137"/>
                  </a:srgbClr>
                </a:outerShdw>
              </a:effectLst>
              <a:latin typeface="Swis721 LtCn BT" pitchFamily="34" charset="0"/>
            </a:rPr>
          </a:br>
          <a:r>
            <a:rPr lang="es-ES_tradnl" sz="1400" i="1" kern="1200" dirty="0" smtClean="0">
              <a:effectLst>
                <a:outerShdw blurRad="38100" dist="38100" dir="2700000" algn="tl">
                  <a:srgbClr val="000000">
                    <a:alpha val="43137"/>
                  </a:srgbClr>
                </a:outerShdw>
              </a:effectLst>
              <a:latin typeface="Swis721 LtCn BT" pitchFamily="34" charset="0"/>
            </a:rPr>
            <a:t>CONVENIO DESEMPEÑO ESTANDARIZADO</a:t>
          </a:r>
          <a:endParaRPr lang="es-ES_tradnl" sz="1400" b="1" i="1" kern="1200" dirty="0" smtClean="0">
            <a:effectLst>
              <a:outerShdw blurRad="38100" dist="38100" dir="2700000" algn="tl">
                <a:srgbClr val="000000">
                  <a:alpha val="43137"/>
                </a:srgbClr>
              </a:outerShdw>
            </a:effectLst>
            <a:latin typeface="Swis721 LtCn BT" pitchFamily="34" charset="0"/>
          </a:endParaRPr>
        </a:p>
      </dsp:txBody>
      <dsp:txXfrm>
        <a:off x="1050704" y="202075"/>
        <a:ext cx="1390352" cy="1377106"/>
      </dsp:txXfrm>
    </dsp:sp>
    <dsp:sp modelId="{F0256D5B-EF05-435E-8A7D-FF823D25E867}">
      <dsp:nvSpPr>
        <dsp:cNvPr id="0" name=""/>
        <dsp:cNvSpPr/>
      </dsp:nvSpPr>
      <dsp:spPr>
        <a:xfrm>
          <a:off x="2339675" y="1338641"/>
          <a:ext cx="886985" cy="89330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9AACD-904A-4A27-BADB-AE9AC8F7CE1A}">
      <dsp:nvSpPr>
        <dsp:cNvPr id="0" name=""/>
        <dsp:cNvSpPr/>
      </dsp:nvSpPr>
      <dsp:spPr>
        <a:xfrm>
          <a:off x="2595176" y="1597300"/>
          <a:ext cx="375982" cy="375982"/>
        </a:xfrm>
        <a:prstGeom prst="chord">
          <a:avLst>
            <a:gd name="adj1" fmla="val 20431728"/>
            <a:gd name="adj2" fmla="val 11968272"/>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495452A-6E60-43FF-AC07-3DF2E5C4B10A}">
      <dsp:nvSpPr>
        <dsp:cNvPr id="0" name=""/>
        <dsp:cNvSpPr/>
      </dsp:nvSpPr>
      <dsp:spPr>
        <a:xfrm>
          <a:off x="2818311" y="0"/>
          <a:ext cx="1985867" cy="3570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rtl="0">
            <a:lnSpc>
              <a:spcPct val="90000"/>
            </a:lnSpc>
            <a:spcBef>
              <a:spcPct val="0"/>
            </a:spcBef>
            <a:spcAft>
              <a:spcPct val="35000"/>
            </a:spcAft>
          </a:pPr>
          <a:r>
            <a:rPr lang="es-ES_tradnl" sz="1200" b="1" kern="1200" dirty="0" smtClean="0">
              <a:effectLst>
                <a:outerShdw blurRad="38100" dist="38100" dir="2700000" algn="tl">
                  <a:srgbClr val="000000">
                    <a:alpha val="43137"/>
                  </a:srgbClr>
                </a:outerShdw>
              </a:effectLst>
              <a:latin typeface="Swis721 LtCn BT" pitchFamily="34" charset="0"/>
            </a:rPr>
            <a:t>  </a:t>
          </a:r>
          <a:r>
            <a:rPr lang="es-ES_tradnl" sz="1400" b="1" kern="1200" dirty="0" smtClean="0">
              <a:effectLst>
                <a:outerShdw blurRad="38100" dist="38100" dir="2700000" algn="tl">
                  <a:srgbClr val="000000">
                    <a:alpha val="43137"/>
                  </a:srgbClr>
                </a:outerShdw>
              </a:effectLst>
              <a:latin typeface="Swis721 LtCn BT" pitchFamily="34" charset="0"/>
            </a:rPr>
            <a:t>    </a:t>
          </a:r>
          <a:r>
            <a:rPr lang="es-ES_tradnl" sz="1400" b="1" i="1" kern="1200" dirty="0" smtClean="0">
              <a:effectLst>
                <a:outerShdw blurRad="38100" dist="38100" dir="2700000" algn="tl">
                  <a:srgbClr val="000000">
                    <a:alpha val="43137"/>
                  </a:srgbClr>
                </a:outerShdw>
              </a:effectLst>
              <a:latin typeface="Swis721 LtCn BT" pitchFamily="34" charset="0"/>
            </a:rPr>
            <a:t>CONVOCADOS</a:t>
          </a:r>
        </a:p>
        <a:p>
          <a:pPr lvl="0" algn="l" defTabSz="533400" rtl="0">
            <a:lnSpc>
              <a:spcPct val="90000"/>
            </a:lnSpc>
            <a:spcBef>
              <a:spcPct val="0"/>
            </a:spcBef>
            <a:spcAft>
              <a:spcPct val="35000"/>
            </a:spcAft>
          </a:pPr>
          <a:r>
            <a:rPr lang="es-ES_tradnl" sz="1400" kern="1200" dirty="0" smtClean="0">
              <a:effectLst>
                <a:outerShdw blurRad="38100" dist="38100" dir="2700000" algn="tl">
                  <a:srgbClr val="000000">
                    <a:alpha val="43137"/>
                  </a:srgbClr>
                </a:outerShdw>
              </a:effectLst>
              <a:latin typeface="Swis721 LtCn BT" pitchFamily="34" charset="0"/>
            </a:rPr>
            <a:t>   </a:t>
          </a:r>
          <a:r>
            <a:rPr lang="es-ES_tradnl" sz="1400" kern="1200" dirty="0" smtClean="0">
              <a:effectLst>
                <a:outerShdw blurRad="38100" dist="38100" dir="2700000" algn="tl">
                  <a:srgbClr val="000000">
                    <a:alpha val="43137"/>
                  </a:srgbClr>
                </a:outerShdw>
              </a:effectLst>
              <a:latin typeface="Swis721 LtCn BT" pitchFamily="34" charset="0"/>
            </a:rPr>
            <a:t>* </a:t>
          </a:r>
          <a:r>
            <a:rPr lang="es-ES_tradnl" sz="1400" i="1" kern="1200" dirty="0" smtClean="0">
              <a:effectLst>
                <a:outerShdw blurRad="38100" dist="38100" dir="2700000" algn="tl">
                  <a:srgbClr val="000000">
                    <a:alpha val="43137"/>
                  </a:srgbClr>
                </a:outerShdw>
              </a:effectLst>
              <a:latin typeface="Swis721 LtCn BT" pitchFamily="34" charset="0"/>
            </a:rPr>
            <a:t>DIRECTORES DE     </a:t>
          </a:r>
        </a:p>
        <a:p>
          <a:pPr lvl="0" algn="l" defTabSz="533400" rtl="0">
            <a:lnSpc>
              <a:spcPct val="90000"/>
            </a:lnSpc>
            <a:spcBef>
              <a:spcPct val="0"/>
            </a:spcBef>
            <a:spcAft>
              <a:spcPct val="35000"/>
            </a:spcAft>
          </a:pPr>
          <a:r>
            <a:rPr lang="es-ES_tradnl" sz="1400" i="1" kern="1200" dirty="0" smtClean="0">
              <a:effectLst>
                <a:outerShdw blurRad="38100" dist="38100" dir="2700000" algn="tl">
                  <a:srgbClr val="000000">
                    <a:alpha val="43137"/>
                  </a:srgbClr>
                </a:outerShdw>
              </a:effectLst>
              <a:latin typeface="Swis721 LtCn BT" pitchFamily="34" charset="0"/>
            </a:rPr>
            <a:t>      EAR</a:t>
          </a:r>
        </a:p>
        <a:p>
          <a:pPr lvl="0" algn="l" defTabSz="533400" rtl="0">
            <a:lnSpc>
              <a:spcPct val="90000"/>
            </a:lnSpc>
            <a:spcBef>
              <a:spcPct val="0"/>
            </a:spcBef>
            <a:spcAft>
              <a:spcPct val="35000"/>
            </a:spcAft>
          </a:pPr>
          <a:r>
            <a:rPr lang="es-ES_tradnl" sz="1400" i="1" kern="1200" dirty="0" smtClean="0">
              <a:effectLst>
                <a:outerShdw blurRad="38100" dist="38100" dir="2700000" algn="tl">
                  <a:srgbClr val="000000">
                    <a:alpha val="43137"/>
                  </a:srgbClr>
                </a:outerShdw>
              </a:effectLst>
              <a:latin typeface="Swis721 LtCn BT" pitchFamily="34" charset="0"/>
            </a:rPr>
            <a:t>   * ENCARGADOS  </a:t>
          </a:r>
        </a:p>
        <a:p>
          <a:pPr lvl="0" algn="l" defTabSz="533400" rtl="0">
            <a:lnSpc>
              <a:spcPct val="90000"/>
            </a:lnSpc>
            <a:spcBef>
              <a:spcPct val="0"/>
            </a:spcBef>
            <a:spcAft>
              <a:spcPct val="35000"/>
            </a:spcAft>
          </a:pPr>
          <a:r>
            <a:rPr lang="es-ES_tradnl" sz="1400" i="1" kern="1200" dirty="0" smtClean="0">
              <a:effectLst>
                <a:outerShdw blurRad="38100" dist="38100" dir="2700000" algn="tl">
                  <a:srgbClr val="000000">
                    <a:alpha val="43137"/>
                  </a:srgbClr>
                </a:outerShdw>
              </a:effectLst>
              <a:latin typeface="Swis721 LtCn BT" pitchFamily="34" charset="0"/>
            </a:rPr>
            <a:t>      </a:t>
          </a:r>
          <a:r>
            <a:rPr lang="es-ES_tradnl" sz="1600" i="1" kern="1200" dirty="0" smtClean="0">
              <a:effectLst>
                <a:outerShdw blurRad="38100" dist="38100" dir="2700000" algn="tl">
                  <a:srgbClr val="000000">
                    <a:alpha val="43137"/>
                  </a:srgbClr>
                </a:outerShdw>
              </a:effectLst>
              <a:latin typeface="Swis721 LtCn BT" pitchFamily="34" charset="0"/>
            </a:rPr>
            <a:t>ELABORACION</a:t>
          </a:r>
          <a:r>
            <a:rPr lang="es-ES_tradnl" sz="1400" i="1" kern="1200" dirty="0" smtClean="0">
              <a:effectLst>
                <a:outerShdw blurRad="38100" dist="38100" dir="2700000" algn="tl">
                  <a:srgbClr val="000000">
                    <a:alpha val="43137"/>
                  </a:srgbClr>
                </a:outerShdw>
              </a:effectLst>
              <a:latin typeface="Swis721 LtCn BT" pitchFamily="34" charset="0"/>
            </a:rPr>
            <a:t> DE </a:t>
          </a:r>
        </a:p>
        <a:p>
          <a:pPr lvl="0" algn="l" defTabSz="533400" rtl="0">
            <a:lnSpc>
              <a:spcPct val="90000"/>
            </a:lnSpc>
            <a:spcBef>
              <a:spcPct val="0"/>
            </a:spcBef>
            <a:spcAft>
              <a:spcPct val="35000"/>
            </a:spcAft>
          </a:pPr>
          <a:r>
            <a:rPr lang="es-ES_tradnl" sz="1400" i="1" kern="1200" dirty="0" smtClean="0">
              <a:effectLst>
                <a:outerShdw blurRad="38100" dist="38100" dir="2700000" algn="tl">
                  <a:srgbClr val="000000">
                    <a:alpha val="43137"/>
                  </a:srgbClr>
                </a:outerShdw>
              </a:effectLst>
              <a:latin typeface="Swis721 LtCn BT" pitchFamily="34" charset="0"/>
            </a:rPr>
            <a:t>     CD EN EAR</a:t>
          </a:r>
        </a:p>
        <a:p>
          <a:pPr lvl="0" defTabSz="533400" rtl="0">
            <a:lnSpc>
              <a:spcPct val="90000"/>
            </a:lnSpc>
            <a:spcBef>
              <a:spcPct val="0"/>
            </a:spcBef>
            <a:spcAft>
              <a:spcPct val="35000"/>
            </a:spcAft>
          </a:pPr>
          <a:r>
            <a:rPr lang="es-CL" sz="1400" i="1" kern="1200" dirty="0" smtClean="0">
              <a:effectLst>
                <a:outerShdw blurRad="38100" dist="38100" dir="2700000" algn="tl">
                  <a:srgbClr val="000000">
                    <a:alpha val="43137"/>
                  </a:srgbClr>
                </a:outerShdw>
              </a:effectLst>
              <a:latin typeface="Swis721 LtCn BT" pitchFamily="34" charset="0"/>
            </a:rPr>
            <a:t>  * ENCARGADOS  </a:t>
          </a:r>
        </a:p>
        <a:p>
          <a:pPr lvl="0" defTabSz="533400" rtl="0">
            <a:lnSpc>
              <a:spcPct val="90000"/>
            </a:lnSpc>
            <a:spcBef>
              <a:spcPct val="0"/>
            </a:spcBef>
            <a:spcAft>
              <a:spcPct val="35000"/>
            </a:spcAft>
          </a:pPr>
          <a:r>
            <a:rPr lang="es-CL" sz="1400" i="1" kern="1200" dirty="0" smtClean="0">
              <a:effectLst>
                <a:outerShdw blurRad="38100" dist="38100" dir="2700000" algn="tl">
                  <a:srgbClr val="000000">
                    <a:alpha val="43137"/>
                  </a:srgbClr>
                </a:outerShdw>
              </a:effectLst>
              <a:latin typeface="Swis721 LtCn BT" pitchFamily="34" charset="0"/>
            </a:rPr>
            <a:t>     ELABORACION DE </a:t>
          </a:r>
        </a:p>
        <a:p>
          <a:pPr lvl="0" defTabSz="533400" rtl="0">
            <a:lnSpc>
              <a:spcPct val="90000"/>
            </a:lnSpc>
            <a:spcBef>
              <a:spcPct val="0"/>
            </a:spcBef>
            <a:spcAft>
              <a:spcPct val="35000"/>
            </a:spcAft>
          </a:pPr>
          <a:r>
            <a:rPr lang="es-CL" sz="1400" i="1" kern="1200" dirty="0" smtClean="0">
              <a:effectLst>
                <a:outerShdw blurRad="38100" dist="38100" dir="2700000" algn="tl">
                  <a:srgbClr val="000000">
                    <a:alpha val="43137"/>
                  </a:srgbClr>
                </a:outerShdw>
              </a:effectLst>
              <a:latin typeface="Swis721 LtCn BT" pitchFamily="34" charset="0"/>
            </a:rPr>
            <a:t>     CD EN SS</a:t>
          </a:r>
        </a:p>
        <a:p>
          <a:pPr lvl="0" algn="l" defTabSz="533400" rtl="0">
            <a:lnSpc>
              <a:spcPct val="90000"/>
            </a:lnSpc>
            <a:spcBef>
              <a:spcPct val="0"/>
            </a:spcBef>
            <a:spcAft>
              <a:spcPct val="35000"/>
            </a:spcAft>
          </a:pPr>
          <a:endParaRPr lang="es-CL" sz="1200" kern="1200" dirty="0">
            <a:effectLst>
              <a:outerShdw blurRad="38100" dist="38100" dir="2700000" algn="tl">
                <a:srgbClr val="000000">
                  <a:alpha val="43137"/>
                </a:srgbClr>
              </a:outerShdw>
            </a:effectLst>
            <a:latin typeface="Swis721 LtCn BT" pitchFamily="34" charset="0"/>
          </a:endParaRPr>
        </a:p>
      </dsp:txBody>
      <dsp:txXfrm>
        <a:off x="2818311" y="0"/>
        <a:ext cx="1985867" cy="3570584"/>
      </dsp:txXfrm>
    </dsp:sp>
    <dsp:sp modelId="{BB563E6E-0251-4B03-8A73-20E0668DA5B9}">
      <dsp:nvSpPr>
        <dsp:cNvPr id="0" name=""/>
        <dsp:cNvSpPr/>
      </dsp:nvSpPr>
      <dsp:spPr>
        <a:xfrm>
          <a:off x="4902091" y="615696"/>
          <a:ext cx="1099655" cy="110779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BC2A2-3B4B-4B30-8168-294A1A095D7A}">
      <dsp:nvSpPr>
        <dsp:cNvPr id="0" name=""/>
        <dsp:cNvSpPr/>
      </dsp:nvSpPr>
      <dsp:spPr>
        <a:xfrm>
          <a:off x="5263927" y="981604"/>
          <a:ext cx="375982" cy="375982"/>
        </a:xfrm>
        <a:prstGeom prst="chord">
          <a:avLst>
            <a:gd name="adj1" fmla="val 16200000"/>
            <a:gd name="adj2" fmla="val 162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3816AB-99CA-4D79-B3BE-2D81849B7B5E}">
      <dsp:nvSpPr>
        <dsp:cNvPr id="0" name=""/>
        <dsp:cNvSpPr/>
      </dsp:nvSpPr>
      <dsp:spPr>
        <a:xfrm>
          <a:off x="5784820" y="934606"/>
          <a:ext cx="1390352" cy="469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r>
            <a:rPr lang="es-ES" sz="1400" b="1" i="1" kern="1200" dirty="0" smtClean="0">
              <a:effectLst>
                <a:outerShdw blurRad="38100" dist="38100" dir="2700000" algn="tl">
                  <a:srgbClr val="000000">
                    <a:alpha val="43137"/>
                  </a:srgbClr>
                </a:outerShdw>
              </a:effectLst>
              <a:latin typeface="Swis721 LtCn BT" pitchFamily="34" charset="0"/>
            </a:rPr>
            <a:t> ASISTENCIA</a:t>
          </a:r>
        </a:p>
        <a:p>
          <a:pPr lvl="0" algn="l" defTabSz="622300" rtl="0">
            <a:lnSpc>
              <a:spcPct val="90000"/>
            </a:lnSpc>
            <a:spcBef>
              <a:spcPct val="0"/>
            </a:spcBef>
            <a:spcAft>
              <a:spcPct val="35000"/>
            </a:spcAft>
          </a:pPr>
          <a:r>
            <a:rPr lang="es-ES" sz="1400" b="0" i="1" kern="1200" dirty="0" smtClean="0">
              <a:effectLst>
                <a:outerShdw blurRad="38100" dist="38100" dir="2700000" algn="tl">
                  <a:srgbClr val="000000">
                    <a:alpha val="43137"/>
                  </a:srgbClr>
                </a:outerShdw>
              </a:effectLst>
              <a:latin typeface="Swis721 LtCn BT" pitchFamily="34" charset="0"/>
            </a:rPr>
            <a:t>TOTAL = 129  PARTICIPANTES</a:t>
          </a:r>
          <a:endParaRPr lang="es-CL" sz="1400" b="0" kern="1200" dirty="0">
            <a:effectLst>
              <a:outerShdw blurRad="38100" dist="38100" dir="2700000" algn="tl">
                <a:srgbClr val="000000">
                  <a:alpha val="43137"/>
                </a:srgbClr>
              </a:outerShdw>
            </a:effectLst>
            <a:latin typeface="Swis721 LtCn BT" pitchFamily="34" charset="0"/>
          </a:endParaRPr>
        </a:p>
      </dsp:txBody>
      <dsp:txXfrm>
        <a:off x="5784820" y="934606"/>
        <a:ext cx="1390352" cy="4699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0" y="0"/>
          <a:ext cx="5620339" cy="5256583"/>
        </a:xfrm>
        <a:prstGeom prst="triangle">
          <a:avLst/>
        </a:prstGeom>
        <a:blipFill dpi="0" rotWithShape="0">
          <a:blip xmlns:r="http://schemas.openxmlformats.org/officeDocument/2006/relationships" r:embed="rId1">
            <a:extLst>
              <a:ext uri="{BEBA8EAE-BF5A-486C-A8C5-ECC9F3942E4B}">
                <a14:imgProps xmlns:a14="http://schemas.microsoft.com/office/drawing/2010/main">
                  <a14:imgLayer r:embed="rId2">
                    <a14:imgEffect>
                      <a14:artisticCutout/>
                    </a14:imgEffect>
                  </a14:imgLayer>
                </a14:imgProps>
              </a:ext>
            </a:extLst>
          </a:blip>
          <a:srcRect/>
          <a:stretch>
            <a:fillRect l="-34000" t="4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077246-4D12-4C89-890B-22B3892FE0C5}">
      <dsp:nvSpPr>
        <dsp:cNvPr id="0" name=""/>
        <dsp:cNvSpPr/>
      </dsp:nvSpPr>
      <dsp:spPr>
        <a:xfrm>
          <a:off x="3042047" y="1368150"/>
          <a:ext cx="5095477" cy="93427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effectLst>
                <a:outerShdw blurRad="38100" dist="38100" dir="2700000" algn="tl">
                  <a:srgbClr val="000000">
                    <a:alpha val="43137"/>
                  </a:srgbClr>
                </a:outerShdw>
              </a:effectLst>
            </a:rPr>
            <a:t>Aspectos Normativos de los Convenios de Desempeño: Ley Nº 19.882, DS Nº1.580/2005</a:t>
          </a:r>
          <a:r>
            <a:rPr lang="es-ES_tradnl" sz="1800" b="1" kern="1200" dirty="0" smtClean="0"/>
            <a:t>.</a:t>
          </a:r>
          <a:endParaRPr lang="es-CL" sz="1800" b="1" kern="1200" dirty="0"/>
        </a:p>
      </dsp:txBody>
      <dsp:txXfrm>
        <a:off x="3087655" y="1413758"/>
        <a:ext cx="5004261" cy="843059"/>
      </dsp:txXfrm>
    </dsp:sp>
    <dsp:sp modelId="{8A10A602-DBA7-4058-8F65-7ABA4D6DEA32}">
      <dsp:nvSpPr>
        <dsp:cNvPr id="0" name=""/>
        <dsp:cNvSpPr/>
      </dsp:nvSpPr>
      <dsp:spPr>
        <a:xfrm>
          <a:off x="3042047" y="216020"/>
          <a:ext cx="5095477" cy="93427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effectLst>
                <a:outerShdw blurRad="38100" dist="38100" dir="2700000" algn="tl">
                  <a:srgbClr val="000000">
                    <a:alpha val="43137"/>
                  </a:srgbClr>
                </a:outerShdw>
              </a:effectLst>
            </a:rPr>
            <a:t>Servicio Civil: Instructivo Presidencial Nº 001, de 2013.</a:t>
          </a:r>
          <a:endParaRPr lang="es-CL" sz="1800" b="0" kern="1200" dirty="0">
            <a:effectLst>
              <a:outerShdw blurRad="38100" dist="38100" dir="2700000" algn="tl">
                <a:srgbClr val="000000">
                  <a:alpha val="43137"/>
                </a:srgbClr>
              </a:outerShdw>
            </a:effectLst>
          </a:endParaRPr>
        </a:p>
      </dsp:txBody>
      <dsp:txXfrm>
        <a:off x="3087655" y="261628"/>
        <a:ext cx="5004261" cy="843059"/>
      </dsp:txXfrm>
    </dsp:sp>
    <dsp:sp modelId="{9E062BCF-B272-450A-BA3D-F9CA1807E9B5}">
      <dsp:nvSpPr>
        <dsp:cNvPr id="0" name=""/>
        <dsp:cNvSpPr/>
      </dsp:nvSpPr>
      <dsp:spPr>
        <a:xfrm>
          <a:off x="3042047" y="2592288"/>
          <a:ext cx="5095477" cy="93427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b="0" kern="1200" dirty="0" smtClean="0">
              <a:effectLst>
                <a:outerShdw blurRad="38100" dist="38100" dir="2700000" algn="tl">
                  <a:srgbClr val="000000">
                    <a:alpha val="43137"/>
                  </a:srgbClr>
                </a:outerShdw>
              </a:effectLst>
            </a:rPr>
            <a:t>Datos estadísticos del estado de provisión de cargos de II nivel jerárquico y la correspondiente suscripción de convenios de desempeño. </a:t>
          </a:r>
          <a:endParaRPr lang="es-CL" sz="1800" b="0" kern="1200" dirty="0">
            <a:effectLst>
              <a:outerShdw blurRad="38100" dist="38100" dir="2700000" algn="tl">
                <a:srgbClr val="000000">
                  <a:alpha val="43137"/>
                </a:srgbClr>
              </a:outerShdw>
            </a:effectLst>
          </a:endParaRPr>
        </a:p>
      </dsp:txBody>
      <dsp:txXfrm>
        <a:off x="3087655" y="2637896"/>
        <a:ext cx="5004261" cy="843059"/>
      </dsp:txXfrm>
    </dsp:sp>
    <dsp:sp modelId="{BD8AA21B-01B2-4C1B-AD8E-1A301EDF6D3A}">
      <dsp:nvSpPr>
        <dsp:cNvPr id="0" name=""/>
        <dsp:cNvSpPr/>
      </dsp:nvSpPr>
      <dsp:spPr>
        <a:xfrm>
          <a:off x="3042047" y="3672408"/>
          <a:ext cx="5095477" cy="934275"/>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0" kern="1200" dirty="0" smtClean="0">
              <a:effectLst>
                <a:outerShdw blurRad="38100" dist="38100" dir="2700000" algn="tl">
                  <a:srgbClr val="000000">
                    <a:alpha val="43137"/>
                  </a:srgbClr>
                </a:outerShdw>
              </a:effectLst>
            </a:rPr>
            <a:t>Análisis FODA respecto del proceso de formulación de convenios de desempeño. </a:t>
          </a:r>
          <a:endParaRPr lang="es-CL" sz="1800" b="0" kern="1200" dirty="0">
            <a:effectLst>
              <a:outerShdw blurRad="38100" dist="38100" dir="2700000" algn="tl">
                <a:srgbClr val="000000">
                  <a:alpha val="43137"/>
                </a:srgbClr>
              </a:outerShdw>
            </a:effectLst>
          </a:endParaRPr>
        </a:p>
      </dsp:txBody>
      <dsp:txXfrm>
        <a:off x="3087655" y="3718016"/>
        <a:ext cx="5004261" cy="8430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0" y="0"/>
          <a:ext cx="5620339" cy="5256583"/>
        </a:xfrm>
        <a:prstGeom prst="triangle">
          <a:avLst/>
        </a:prstGeom>
        <a:blipFill dpi="0" rotWithShape="0">
          <a:blip xmlns:r="http://schemas.openxmlformats.org/officeDocument/2006/relationships" r:embed="rId1">
            <a:extLst>
              <a:ext uri="{BEBA8EAE-BF5A-486C-A8C5-ECC9F3942E4B}">
                <a14:imgProps xmlns:a14="http://schemas.microsoft.com/office/drawing/2010/main">
                  <a14:imgLayer r:embed="rId2">
                    <a14:imgEffect>
                      <a14:artisticPaintBrush/>
                    </a14:imgEffect>
                  </a14:imgLayer>
                </a14:imgProps>
              </a:ext>
            </a:extLst>
          </a:blip>
          <a:srcRect/>
          <a:stretch>
            <a:fillRect l="-34000" t="4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077246-4D12-4C89-890B-22B3892FE0C5}">
      <dsp:nvSpPr>
        <dsp:cNvPr id="0" name=""/>
        <dsp:cNvSpPr/>
      </dsp:nvSpPr>
      <dsp:spPr>
        <a:xfrm>
          <a:off x="3042047" y="1368150"/>
          <a:ext cx="5095477" cy="934275"/>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effectLst>
                <a:outerShdw blurRad="38100" dist="38100" dir="2700000" algn="tl">
                  <a:srgbClr val="000000">
                    <a:alpha val="43137"/>
                  </a:srgbClr>
                </a:outerShdw>
              </a:effectLst>
            </a:rPr>
            <a:t>Subsecretario de Redes Asistenciales.</a:t>
          </a:r>
          <a:endParaRPr lang="es-CL" sz="1800" b="0" kern="1200" dirty="0">
            <a:effectLst>
              <a:outerShdw blurRad="38100" dist="38100" dir="2700000" algn="tl">
                <a:srgbClr val="000000">
                  <a:alpha val="43137"/>
                </a:srgbClr>
              </a:outerShdw>
            </a:effectLst>
          </a:endParaRPr>
        </a:p>
      </dsp:txBody>
      <dsp:txXfrm>
        <a:off x="3087655" y="1413758"/>
        <a:ext cx="5004261" cy="843059"/>
      </dsp:txXfrm>
    </dsp:sp>
    <dsp:sp modelId="{8A10A602-DBA7-4058-8F65-7ABA4D6DEA32}">
      <dsp:nvSpPr>
        <dsp:cNvPr id="0" name=""/>
        <dsp:cNvSpPr/>
      </dsp:nvSpPr>
      <dsp:spPr>
        <a:xfrm>
          <a:off x="3042047" y="216020"/>
          <a:ext cx="5095477" cy="934275"/>
        </a:xfrm>
        <a:prstGeom prst="roundRect">
          <a:avLst/>
        </a:prstGeom>
        <a:solidFill>
          <a:schemeClr val="lt1">
            <a:alpha val="90000"/>
            <a:hueOff val="0"/>
            <a:satOff val="0"/>
            <a:lumOff val="0"/>
            <a:alphaOff val="0"/>
          </a:schemeClr>
        </a:solidFill>
        <a:ln w="9525" cap="flat" cmpd="sng" algn="ctr">
          <a:solidFill>
            <a:schemeClr val="accent3">
              <a:hueOff val="-1860324"/>
              <a:satOff val="-10190"/>
              <a:lumOff val="31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0" kern="1200" dirty="0" smtClean="0">
              <a:effectLst>
                <a:outerShdw blurRad="38100" dist="38100" dir="2700000" algn="tl">
                  <a:srgbClr val="000000">
                    <a:alpha val="43137"/>
                  </a:srgbClr>
                </a:outerShdw>
              </a:effectLst>
            </a:rPr>
            <a:t>Presentación Convenio de Desempeño estandarizado para Directores de Hospitales Autogestionados.</a:t>
          </a:r>
          <a:endParaRPr lang="es-CL" sz="1800" b="0" kern="1200" dirty="0">
            <a:effectLst>
              <a:outerShdw blurRad="38100" dist="38100" dir="2700000" algn="tl">
                <a:srgbClr val="000000">
                  <a:alpha val="43137"/>
                </a:srgbClr>
              </a:outerShdw>
            </a:effectLst>
          </a:endParaRPr>
        </a:p>
      </dsp:txBody>
      <dsp:txXfrm>
        <a:off x="3087655" y="261628"/>
        <a:ext cx="5004261" cy="843059"/>
      </dsp:txXfrm>
    </dsp:sp>
    <dsp:sp modelId="{9E062BCF-B272-450A-BA3D-F9CA1807E9B5}">
      <dsp:nvSpPr>
        <dsp:cNvPr id="0" name=""/>
        <dsp:cNvSpPr/>
      </dsp:nvSpPr>
      <dsp:spPr>
        <a:xfrm>
          <a:off x="3042047" y="2592288"/>
          <a:ext cx="5095477" cy="934275"/>
        </a:xfrm>
        <a:prstGeom prst="roundRect">
          <a:avLst/>
        </a:prstGeom>
        <a:solidFill>
          <a:schemeClr val="lt1">
            <a:alpha val="90000"/>
            <a:hueOff val="0"/>
            <a:satOff val="0"/>
            <a:lumOff val="0"/>
            <a:alphaOff val="0"/>
          </a:schemeClr>
        </a:solidFill>
        <a:ln w="9525" cap="flat" cmpd="sng" algn="ctr">
          <a:solidFill>
            <a:schemeClr val="accent3">
              <a:hueOff val="-3720649"/>
              <a:satOff val="-20381"/>
              <a:lumOff val="62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0" kern="1200" dirty="0" smtClean="0">
              <a:effectLst>
                <a:outerShdw blurRad="38100" dist="38100" dir="2700000" algn="tl">
                  <a:srgbClr val="000000">
                    <a:alpha val="43137"/>
                  </a:srgbClr>
                </a:outerShdw>
              </a:effectLst>
            </a:rPr>
            <a:t>Análisis de los indicadores definidos en el convenio de desempeño. </a:t>
          </a:r>
          <a:endParaRPr lang="es-CL" sz="1800" b="0" kern="1200" dirty="0">
            <a:effectLst>
              <a:outerShdw blurRad="38100" dist="38100" dir="2700000" algn="tl">
                <a:srgbClr val="000000">
                  <a:alpha val="43137"/>
                </a:srgbClr>
              </a:outerShdw>
            </a:effectLst>
          </a:endParaRPr>
        </a:p>
      </dsp:txBody>
      <dsp:txXfrm>
        <a:off x="3087655" y="2637896"/>
        <a:ext cx="5004261" cy="843059"/>
      </dsp:txXfrm>
    </dsp:sp>
    <dsp:sp modelId="{BD8AA21B-01B2-4C1B-AD8E-1A301EDF6D3A}">
      <dsp:nvSpPr>
        <dsp:cNvPr id="0" name=""/>
        <dsp:cNvSpPr/>
      </dsp:nvSpPr>
      <dsp:spPr>
        <a:xfrm>
          <a:off x="3042047" y="3672408"/>
          <a:ext cx="5095477" cy="934275"/>
        </a:xfrm>
        <a:prstGeom prst="roundRect">
          <a:avLst/>
        </a:prstGeom>
        <a:solidFill>
          <a:schemeClr val="lt1">
            <a:alpha val="90000"/>
            <a:hueOff val="0"/>
            <a:satOff val="0"/>
            <a:lumOff val="0"/>
            <a:alphaOff val="0"/>
          </a:schemeClr>
        </a:solidFill>
        <a:ln w="9525" cap="flat" cmpd="sng" algn="ctr">
          <a:solidFill>
            <a:schemeClr val="accent3">
              <a:hueOff val="-5580973"/>
              <a:satOff val="-30571"/>
              <a:lumOff val="94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0" kern="1200" dirty="0" smtClean="0">
              <a:effectLst>
                <a:outerShdw blurRad="38100" dist="38100" dir="2700000" algn="tl">
                  <a:srgbClr val="000000">
                    <a:alpha val="43137"/>
                  </a:srgbClr>
                </a:outerShdw>
              </a:effectLst>
            </a:rPr>
            <a:t>Discusión respecto de los indicadores presentados</a:t>
          </a:r>
          <a:r>
            <a:rPr lang="es-ES" sz="1800" b="1" kern="1200" dirty="0" smtClean="0"/>
            <a:t>.</a:t>
          </a:r>
          <a:endParaRPr lang="es-CL" sz="1800" b="1" kern="1200" dirty="0"/>
        </a:p>
      </dsp:txBody>
      <dsp:txXfrm>
        <a:off x="3087655" y="3718016"/>
        <a:ext cx="5004261" cy="8430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684566" y="87946"/>
          <a:ext cx="5291663" cy="4861233"/>
        </a:xfrm>
        <a:prstGeom prst="triangle">
          <a:avLst/>
        </a:prstGeom>
        <a:blipFill dpi="0" rotWithShape="0">
          <a:blip xmlns:r="http://schemas.openxmlformats.org/officeDocument/2006/relationships" r:embed="rId1"/>
          <a:srcRect/>
          <a:stretch>
            <a:fillRect l="-34000" t="4000"/>
          </a:stretch>
        </a:blip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1077246-4D12-4C89-890B-22B3892FE0C5}">
      <dsp:nvSpPr>
        <dsp:cNvPr id="0" name=""/>
        <dsp:cNvSpPr/>
      </dsp:nvSpPr>
      <dsp:spPr>
        <a:xfrm>
          <a:off x="4140143" y="412612"/>
          <a:ext cx="3926758" cy="1171563"/>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dirty="0" smtClean="0"/>
            <a:t>Instalar la importancia de los CD como instrumento de gestión a nivel de los directores de EAR</a:t>
          </a:r>
          <a:endParaRPr lang="es-CL" sz="1800" b="1" kern="1200" dirty="0"/>
        </a:p>
      </dsp:txBody>
      <dsp:txXfrm>
        <a:off x="4197334" y="469803"/>
        <a:ext cx="3812376" cy="1057181"/>
      </dsp:txXfrm>
    </dsp:sp>
    <dsp:sp modelId="{8A10A602-DBA7-4058-8F65-7ABA4D6DEA32}">
      <dsp:nvSpPr>
        <dsp:cNvPr id="0" name=""/>
        <dsp:cNvSpPr/>
      </dsp:nvSpPr>
      <dsp:spPr>
        <a:xfrm>
          <a:off x="4162002" y="1815585"/>
          <a:ext cx="3940559" cy="1171563"/>
        </a:xfrm>
        <a:prstGeom prst="roundRect">
          <a:avLst/>
        </a:prstGeom>
        <a:solidFill>
          <a:schemeClr val="lt1">
            <a:alpha val="90000"/>
            <a:hueOff val="0"/>
            <a:satOff val="0"/>
            <a:lumOff val="0"/>
            <a:alphaOff val="0"/>
          </a:schemeClr>
        </a:solidFill>
        <a:ln w="9525" cap="flat" cmpd="sng" algn="ctr">
          <a:solidFill>
            <a:schemeClr val="accent3">
              <a:hueOff val="-2790486"/>
              <a:satOff val="-15286"/>
              <a:lumOff val="4706"/>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Importancia de mejorar los canales de comunicación entre los actores del proceso. (Suscripción informada).</a:t>
          </a:r>
          <a:endParaRPr lang="es-CL" sz="1800" b="1" kern="1200" dirty="0"/>
        </a:p>
      </dsp:txBody>
      <dsp:txXfrm>
        <a:off x="4219193" y="1872776"/>
        <a:ext cx="3826177" cy="1057181"/>
      </dsp:txXfrm>
    </dsp:sp>
    <dsp:sp modelId="{9E062BCF-B272-450A-BA3D-F9CA1807E9B5}">
      <dsp:nvSpPr>
        <dsp:cNvPr id="0" name=""/>
        <dsp:cNvSpPr/>
      </dsp:nvSpPr>
      <dsp:spPr>
        <a:xfrm>
          <a:off x="4140143" y="3148917"/>
          <a:ext cx="3996566" cy="1171563"/>
        </a:xfrm>
        <a:prstGeom prst="roundRect">
          <a:avLst/>
        </a:prstGeom>
        <a:solidFill>
          <a:schemeClr val="lt1">
            <a:alpha val="90000"/>
            <a:hueOff val="0"/>
            <a:satOff val="0"/>
            <a:lumOff val="0"/>
            <a:alphaOff val="0"/>
          </a:schemeClr>
        </a:solidFill>
        <a:ln w="9525" cap="flat" cmpd="sng" algn="ctr">
          <a:solidFill>
            <a:schemeClr val="accent3">
              <a:hueOff val="-5580973"/>
              <a:satOff val="-30571"/>
              <a:lumOff val="9412"/>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kern="1200" smtClean="0"/>
            <a:t>Dado que los CD son subutilizados, queremos relevar la necesidad de un enfoque cualitativo del proceso  general.  </a:t>
          </a:r>
          <a:endParaRPr lang="es-CL" sz="1800" b="1" kern="1200" dirty="0"/>
        </a:p>
      </dsp:txBody>
      <dsp:txXfrm>
        <a:off x="4197334" y="3206108"/>
        <a:ext cx="3882184" cy="1057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DFB62-76F0-4FB7-BD74-2BFD6BEBAF85}">
      <dsp:nvSpPr>
        <dsp:cNvPr id="0" name=""/>
        <dsp:cNvSpPr/>
      </dsp:nvSpPr>
      <dsp:spPr>
        <a:xfrm>
          <a:off x="3660398" y="647802"/>
          <a:ext cx="5580704" cy="44279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5916AA-8F5D-4E47-B9C7-50E6A5286C4D}">
      <dsp:nvSpPr>
        <dsp:cNvPr id="0" name=""/>
        <dsp:cNvSpPr/>
      </dsp:nvSpPr>
      <dsp:spPr>
        <a:xfrm>
          <a:off x="3846605" y="795439"/>
          <a:ext cx="5207582" cy="4132706"/>
        </a:xfrm>
        <a:prstGeom prst="ellipse">
          <a:avLst/>
        </a:prstGeom>
        <a:solidFill>
          <a:schemeClr val="bg1">
            <a:lumMod val="95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L" sz="2200" b="1" kern="1200" dirty="0" smtClean="0">
              <a:solidFill>
                <a:srgbClr val="E10202"/>
              </a:solidFill>
            </a:rPr>
            <a:t>Fortalecimiento</a:t>
          </a:r>
          <a:r>
            <a:rPr lang="es-CL" sz="2200" kern="1200" dirty="0" smtClean="0"/>
            <a:t> del sistema de Alta Dirección Pública y el cumplimiento de la normativa  vigente.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s-CL" sz="2200" kern="1200" dirty="0" smtClean="0"/>
            <a:t>Dar </a:t>
          </a:r>
          <a:r>
            <a:rPr lang="es-CL" sz="2200" b="1" kern="1200" dirty="0" smtClean="0">
              <a:solidFill>
                <a:srgbClr val="E10202"/>
              </a:solidFill>
            </a:rPr>
            <a:t>asistencia técnica </a:t>
          </a:r>
          <a:r>
            <a:rPr lang="es-CL" sz="2200" kern="1200" dirty="0" smtClean="0"/>
            <a:t>a los Servicios de Salud en la estandarización de los Convenios de Desempeño, para los cargos de II Nivel Jerárquico. </a:t>
          </a:r>
          <a:endParaRPr lang="es-CL" sz="2200" kern="1200" dirty="0"/>
        </a:p>
      </dsp:txBody>
      <dsp:txXfrm>
        <a:off x="4591608" y="1385937"/>
        <a:ext cx="3720056" cy="2951711"/>
      </dsp:txXfrm>
    </dsp:sp>
    <dsp:sp modelId="{0FD85CDB-1952-4D63-B72B-8EC0F92851A5}">
      <dsp:nvSpPr>
        <dsp:cNvPr id="0" name=""/>
        <dsp:cNvSpPr/>
      </dsp:nvSpPr>
      <dsp:spPr>
        <a:xfrm rot="2700000">
          <a:off x="1673812" y="1673795"/>
          <a:ext cx="2171220" cy="2171220"/>
        </a:xfrm>
        <a:prstGeom prst="teardrop">
          <a:avLst>
            <a:gd name="adj" fmla="val 100000"/>
          </a:avLst>
        </a:prstGeom>
        <a:solidFill>
          <a:srgbClr val="EF4144"/>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39C3511E-8422-420B-A3A8-4800147532C2}">
      <dsp:nvSpPr>
        <dsp:cNvPr id="0" name=""/>
        <dsp:cNvSpPr/>
      </dsp:nvSpPr>
      <dsp:spPr>
        <a:xfrm>
          <a:off x="1656186" y="1800193"/>
          <a:ext cx="2226217" cy="1882324"/>
        </a:xfrm>
        <a:prstGeom prst="ellipse">
          <a:avLst/>
        </a:prstGeom>
        <a:solidFill>
          <a:srgbClr val="00B0F0">
            <a:alpha val="90000"/>
          </a:srgbClr>
        </a:solidFill>
        <a:ln w="25400"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s-CL" sz="3200" b="1" kern="1200" dirty="0" smtClean="0">
              <a:solidFill>
                <a:schemeClr val="bg1"/>
              </a:solidFill>
              <a:latin typeface="Swis721 LtCn BT" pitchFamily="34" charset="0"/>
            </a:rPr>
            <a:t>OBJETIVO</a:t>
          </a:r>
          <a:endParaRPr lang="es-CL" sz="3200" b="1" kern="1200" dirty="0">
            <a:solidFill>
              <a:schemeClr val="bg1"/>
            </a:solidFill>
            <a:latin typeface="Swis721 LtCn BT" pitchFamily="34" charset="0"/>
          </a:endParaRPr>
        </a:p>
      </dsp:txBody>
      <dsp:txXfrm>
        <a:off x="1974141" y="2069148"/>
        <a:ext cx="1590307" cy="13444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A355-4943-4257-A57C-28B370B4D730}">
      <dsp:nvSpPr>
        <dsp:cNvPr id="0" name=""/>
        <dsp:cNvSpPr/>
      </dsp:nvSpPr>
      <dsp:spPr>
        <a:xfrm>
          <a:off x="0" y="90850"/>
          <a:ext cx="5466357" cy="5021717"/>
        </a:xfrm>
        <a:prstGeom prst="triangle">
          <a:avLst/>
        </a:prstGeom>
        <a:blipFill dpi="0" rotWithShape="0">
          <a:blip xmlns:r="http://schemas.openxmlformats.org/officeDocument/2006/relationships" r:embed="rId1"/>
          <a:srcRect/>
          <a:stretch>
            <a:fillRect l="-34000" t="4000"/>
          </a:stretch>
        </a:blip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390AB47-7034-40AB-8603-0D1D23256757}">
      <dsp:nvSpPr>
        <dsp:cNvPr id="0" name=""/>
        <dsp:cNvSpPr/>
      </dsp:nvSpPr>
      <dsp:spPr>
        <a:xfrm>
          <a:off x="3383348" y="711486"/>
          <a:ext cx="4725745" cy="1592769"/>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CL" sz="1900" b="1" kern="1200" smtClean="0"/>
            <a:t>Disminuir la asimetría de información existente en los directores de establecimiento a la hora de firmar el CD, diálogo estratégico. </a:t>
          </a:r>
          <a:endParaRPr lang="es-CL" sz="1900" b="1" kern="1200" dirty="0"/>
        </a:p>
      </dsp:txBody>
      <dsp:txXfrm>
        <a:off x="3461101" y="789239"/>
        <a:ext cx="4570239" cy="1437263"/>
      </dsp:txXfrm>
    </dsp:sp>
    <dsp:sp modelId="{9B9EC197-75A5-4CBB-BA95-FB2D1F4C48D6}">
      <dsp:nvSpPr>
        <dsp:cNvPr id="0" name=""/>
        <dsp:cNvSpPr/>
      </dsp:nvSpPr>
      <dsp:spPr>
        <a:xfrm>
          <a:off x="3312381" y="2664296"/>
          <a:ext cx="4737210" cy="1675433"/>
        </a:xfrm>
        <a:prstGeom prst="roundRect">
          <a:avLst/>
        </a:prstGeom>
        <a:solidFill>
          <a:schemeClr val="lt1">
            <a:alpha val="90000"/>
            <a:hueOff val="0"/>
            <a:satOff val="0"/>
            <a:lumOff val="0"/>
            <a:alphaOff val="0"/>
          </a:schemeClr>
        </a:solidFill>
        <a:ln w="9525" cap="flat" cmpd="sng" algn="ctr">
          <a:solidFill>
            <a:schemeClr val="accent3">
              <a:hueOff val="-5580973"/>
              <a:satOff val="-30571"/>
              <a:lumOff val="9412"/>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CL" sz="1800" b="1" kern="1200" smtClean="0"/>
            <a:t>Comisión: jornada ha permitido generar la interacción virtuosa entre los actores involucrados,  creemos que aporta valor  a la gestión del directivo público.</a:t>
          </a:r>
          <a:endParaRPr lang="es-CL" sz="1800" b="1" kern="1200" dirty="0"/>
        </a:p>
      </dsp:txBody>
      <dsp:txXfrm>
        <a:off x="3394169" y="2746084"/>
        <a:ext cx="4573634" cy="15118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A92E-78A3-4E62-94EF-AD91A2894EC5}">
      <dsp:nvSpPr>
        <dsp:cNvPr id="0" name=""/>
        <dsp:cNvSpPr/>
      </dsp:nvSpPr>
      <dsp:spPr>
        <a:xfrm>
          <a:off x="308749" y="451570"/>
          <a:ext cx="1177554" cy="1177554"/>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9375C14-D50C-4F6D-A48B-E7338E08276A}">
      <dsp:nvSpPr>
        <dsp:cNvPr id="0" name=""/>
        <dsp:cNvSpPr/>
      </dsp:nvSpPr>
      <dsp:spPr>
        <a:xfrm>
          <a:off x="897526" y="432046"/>
          <a:ext cx="6282685" cy="117755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latin typeface="Swis721 LtCn BT" pitchFamily="34" charset="0"/>
            </a:rPr>
            <a:t>Análisis de comentarios y observaciones realizadas durante la jornada.</a:t>
          </a:r>
          <a:endParaRPr lang="es-CL" sz="2800" i="1" kern="1200" dirty="0">
            <a:effectLst>
              <a:outerShdw blurRad="38100" dist="38100" dir="2700000" algn="tl">
                <a:srgbClr val="000000">
                  <a:alpha val="43137"/>
                </a:srgbClr>
              </a:outerShdw>
            </a:effectLst>
            <a:latin typeface="Swis721 LtCn BT" pitchFamily="34" charset="0"/>
          </a:endParaRPr>
        </a:p>
      </dsp:txBody>
      <dsp:txXfrm>
        <a:off x="897526" y="432046"/>
        <a:ext cx="6282685" cy="1177554"/>
      </dsp:txXfrm>
    </dsp:sp>
    <dsp:sp modelId="{A7AA4B3E-1096-4CE2-A5A8-D3E02273A1B3}">
      <dsp:nvSpPr>
        <dsp:cNvPr id="0" name=""/>
        <dsp:cNvSpPr/>
      </dsp:nvSpPr>
      <dsp:spPr>
        <a:xfrm>
          <a:off x="308749" y="1629125"/>
          <a:ext cx="1177554" cy="1177554"/>
        </a:xfrm>
        <a:prstGeom prst="ellipse">
          <a:avLst/>
        </a:prstGeom>
        <a:solidFill>
          <a:schemeClr val="accent3">
            <a:alpha val="50000"/>
            <a:hueOff val="-2790486"/>
            <a:satOff val="-15286"/>
            <a:lumOff val="470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8C5E645-F3A8-485F-9C5A-CB7F33ACAA4F}">
      <dsp:nvSpPr>
        <dsp:cNvPr id="0" name=""/>
        <dsp:cNvSpPr/>
      </dsp:nvSpPr>
      <dsp:spPr>
        <a:xfrm>
          <a:off x="897526" y="1629125"/>
          <a:ext cx="6282685" cy="117755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latin typeface="Swis721 LtCn BT" pitchFamily="34" charset="0"/>
            </a:rPr>
            <a:t>Modificación del Convenio de Desempeño.</a:t>
          </a:r>
          <a:r>
            <a:rPr lang="es-ES" b="1" i="1" kern="1200" dirty="0" smtClean="0">
              <a:effectLst>
                <a:outerShdw blurRad="38100" dist="38100" dir="2700000" algn="tl">
                  <a:srgbClr val="000000">
                    <a:alpha val="43137"/>
                  </a:srgbClr>
                </a:outerShdw>
              </a:effectLst>
              <a:latin typeface="Swis721 LtCn BT" pitchFamily="34" charset="0"/>
            </a:rPr>
            <a:t>      </a:t>
          </a:r>
          <a:endParaRPr lang="es-CL" sz="2800" b="1" kern="1200" dirty="0">
            <a:effectLst>
              <a:outerShdw blurRad="38100" dist="38100" dir="2700000" algn="tl">
                <a:srgbClr val="000000">
                  <a:alpha val="43137"/>
                </a:srgbClr>
              </a:outerShdw>
            </a:effectLst>
            <a:latin typeface="Swis721 LtCn BT" pitchFamily="34" charset="0"/>
          </a:endParaRPr>
        </a:p>
      </dsp:txBody>
      <dsp:txXfrm>
        <a:off x="897526" y="1629125"/>
        <a:ext cx="6282685" cy="1177554"/>
      </dsp:txXfrm>
    </dsp:sp>
    <dsp:sp modelId="{1CD13CE1-5C13-4522-87FE-CAA69D046F53}">
      <dsp:nvSpPr>
        <dsp:cNvPr id="0" name=""/>
        <dsp:cNvSpPr/>
      </dsp:nvSpPr>
      <dsp:spPr>
        <a:xfrm>
          <a:off x="308749" y="2806680"/>
          <a:ext cx="1177554" cy="1177554"/>
        </a:xfrm>
        <a:prstGeom prst="ellipse">
          <a:avLst/>
        </a:prstGeom>
        <a:solidFill>
          <a:schemeClr val="accent3">
            <a:alpha val="50000"/>
            <a:hueOff val="-5580973"/>
            <a:satOff val="-30571"/>
            <a:lumOff val="941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F52F44C-5A44-4FDE-8A66-BC47B8B6F2B6}">
      <dsp:nvSpPr>
        <dsp:cNvPr id="0" name=""/>
        <dsp:cNvSpPr/>
      </dsp:nvSpPr>
      <dsp:spPr>
        <a:xfrm>
          <a:off x="897526" y="2806680"/>
          <a:ext cx="6282685" cy="117755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rtl="0">
            <a:lnSpc>
              <a:spcPct val="90000"/>
            </a:lnSpc>
            <a:spcBef>
              <a:spcPct val="0"/>
            </a:spcBef>
            <a:spcAft>
              <a:spcPct val="35000"/>
            </a:spcAft>
          </a:pPr>
          <a:r>
            <a:rPr lang="es-ES_tradnl" sz="2800" b="1" kern="1200" dirty="0" smtClean="0">
              <a:effectLst>
                <a:outerShdw blurRad="38100" dist="38100" dir="2700000" algn="tl">
                  <a:srgbClr val="000000">
                    <a:alpha val="43137"/>
                  </a:srgbClr>
                </a:outerShdw>
              </a:effectLst>
              <a:latin typeface="Swis721 LtCn BT" pitchFamily="34" charset="0"/>
            </a:rPr>
            <a:t>Implementación del Convenio de Desempeño Estandarizado.</a:t>
          </a:r>
          <a:endParaRPr lang="es-CL" sz="2800" b="1" kern="1200" dirty="0">
            <a:effectLst>
              <a:outerShdw blurRad="38100" dist="38100" dir="2700000" algn="tl">
                <a:srgbClr val="000000">
                  <a:alpha val="43137"/>
                </a:srgbClr>
              </a:outerShdw>
            </a:effectLst>
            <a:latin typeface="Swis721 LtCn BT" pitchFamily="34" charset="0"/>
          </a:endParaRPr>
        </a:p>
      </dsp:txBody>
      <dsp:txXfrm>
        <a:off x="897526" y="2806680"/>
        <a:ext cx="6282685" cy="1177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7AC1-68F4-4BAE-A726-3D9808A53F10}">
      <dsp:nvSpPr>
        <dsp:cNvPr id="0" name=""/>
        <dsp:cNvSpPr/>
      </dsp:nvSpPr>
      <dsp:spPr>
        <a:xfrm>
          <a:off x="2304259" y="0"/>
          <a:ext cx="6048665" cy="4824536"/>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C4163-9ED4-41CF-B6D9-8CAAB2CEBE0E}">
      <dsp:nvSpPr>
        <dsp:cNvPr id="0" name=""/>
        <dsp:cNvSpPr/>
      </dsp:nvSpPr>
      <dsp:spPr>
        <a:xfrm>
          <a:off x="3374654" y="458330"/>
          <a:ext cx="1881569" cy="1881569"/>
        </a:xfrm>
        <a:prstGeom prst="roundRect">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Análisis de normativa.</a:t>
          </a:r>
          <a:endParaRPr lang="es-ES_tradnl" sz="1200" b="1" kern="1200" dirty="0" smtClean="0"/>
        </a:p>
      </dsp:txBody>
      <dsp:txXfrm>
        <a:off x="3466505" y="550181"/>
        <a:ext cx="1697867" cy="1697867"/>
      </dsp:txXfrm>
    </dsp:sp>
    <dsp:sp modelId="{05C74888-F808-4F36-A93C-102C576DF3C9}">
      <dsp:nvSpPr>
        <dsp:cNvPr id="0" name=""/>
        <dsp:cNvSpPr/>
      </dsp:nvSpPr>
      <dsp:spPr>
        <a:xfrm>
          <a:off x="5400960" y="458330"/>
          <a:ext cx="1881569" cy="1881569"/>
        </a:xfrm>
        <a:prstGeom prst="roundRect">
          <a:avLst/>
        </a:prstGeom>
        <a:solidFill>
          <a:schemeClr val="accent3">
            <a:shade val="80000"/>
            <a:hueOff val="177823"/>
            <a:satOff val="-16927"/>
            <a:lumOff val="125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Definición de cargos a trabajar para la propuesta estándar de convenios de desempeño de II Nivel jerárquico.</a:t>
          </a:r>
          <a:endParaRPr lang="es-CL" sz="1200" b="1" kern="1200" dirty="0"/>
        </a:p>
      </dsp:txBody>
      <dsp:txXfrm>
        <a:off x="5492811" y="550181"/>
        <a:ext cx="1697867" cy="1697867"/>
      </dsp:txXfrm>
    </dsp:sp>
    <dsp:sp modelId="{53C866D6-6680-405B-B0B6-4D22748FA666}">
      <dsp:nvSpPr>
        <dsp:cNvPr id="0" name=""/>
        <dsp:cNvSpPr/>
      </dsp:nvSpPr>
      <dsp:spPr>
        <a:xfrm>
          <a:off x="3447020" y="2520272"/>
          <a:ext cx="1881569" cy="1881569"/>
        </a:xfrm>
        <a:prstGeom prst="roundRect">
          <a:avLst/>
        </a:prstGeom>
        <a:solidFill>
          <a:schemeClr val="accent3">
            <a:shade val="80000"/>
            <a:hueOff val="355646"/>
            <a:satOff val="-33855"/>
            <a:lumOff val="25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Identificación de puntos críticos en los proceso de Formulación y Evaluación de los Convenios de los directivos de alta dirección pública de II nivel jerárquico. </a:t>
          </a:r>
        </a:p>
      </dsp:txBody>
      <dsp:txXfrm>
        <a:off x="3538871" y="2612123"/>
        <a:ext cx="1697867" cy="1697867"/>
      </dsp:txXfrm>
    </dsp:sp>
    <dsp:sp modelId="{3D6D1C94-F037-48CF-BF0B-B8DD868677CE}">
      <dsp:nvSpPr>
        <dsp:cNvPr id="0" name=""/>
        <dsp:cNvSpPr/>
      </dsp:nvSpPr>
      <dsp:spPr>
        <a:xfrm>
          <a:off x="5400960" y="2484636"/>
          <a:ext cx="1881569" cy="1881569"/>
        </a:xfrm>
        <a:prstGeom prst="roundRect">
          <a:avLst/>
        </a:prstGeom>
        <a:solidFill>
          <a:schemeClr val="accent3">
            <a:shade val="80000"/>
            <a:hueOff val="533469"/>
            <a:satOff val="-50782"/>
            <a:lumOff val="3779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t>Propuesta de Convenio Estandarizado a presentar al Subsecretario de Redes Asistenciales, a la Dirección Nacional del Servicio Civil y a los Servicios de Salud. </a:t>
          </a:r>
          <a:endParaRPr lang="es-CL" sz="1200" b="1" kern="1200" dirty="0"/>
        </a:p>
      </dsp:txBody>
      <dsp:txXfrm>
        <a:off x="5492811" y="2576487"/>
        <a:ext cx="1697867" cy="16978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82A80-F1BF-4711-81CE-BA8A4FB51CBD}">
      <dsp:nvSpPr>
        <dsp:cNvPr id="0" name=""/>
        <dsp:cNvSpPr/>
      </dsp:nvSpPr>
      <dsp:spPr>
        <a:xfrm>
          <a:off x="252148" y="16718"/>
          <a:ext cx="1166229" cy="11662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50621-7C19-4943-8957-FBFDA2F49BA3}">
      <dsp:nvSpPr>
        <dsp:cNvPr id="0" name=""/>
        <dsp:cNvSpPr/>
      </dsp:nvSpPr>
      <dsp:spPr>
        <a:xfrm>
          <a:off x="1418378" y="13803"/>
          <a:ext cx="1749344" cy="116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_tradnl" sz="2800" b="1" u="sng" kern="1200" dirty="0" smtClean="0">
              <a:solidFill>
                <a:schemeClr val="accent1"/>
              </a:solidFill>
              <a:effectLst>
                <a:outerShdw blurRad="38100" dist="38100" dir="2700000" algn="tl">
                  <a:srgbClr val="000000">
                    <a:alpha val="43137"/>
                  </a:srgbClr>
                </a:outerShdw>
              </a:effectLst>
            </a:rPr>
            <a:t>Funciones</a:t>
          </a:r>
        </a:p>
      </dsp:txBody>
      <dsp:txXfrm>
        <a:off x="1418378" y="13803"/>
        <a:ext cx="1749344" cy="1166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69622-C69C-41E4-BFFE-E412964BF2CC}">
      <dsp:nvSpPr>
        <dsp:cNvPr id="0" name=""/>
        <dsp:cNvSpPr/>
      </dsp:nvSpPr>
      <dsp:spPr>
        <a:xfrm>
          <a:off x="0" y="390302"/>
          <a:ext cx="8424936" cy="277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B140AA-368A-4EC1-8BB2-64AE5D4F53BE}">
      <dsp:nvSpPr>
        <dsp:cNvPr id="0" name=""/>
        <dsp:cNvSpPr/>
      </dsp:nvSpPr>
      <dsp:spPr>
        <a:xfrm>
          <a:off x="447343" y="144015"/>
          <a:ext cx="6531195" cy="4375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Flor Mora O. DIGEDEP/ MINSAL.</a:t>
          </a:r>
          <a:endParaRPr lang="es-CL" sz="2000" b="1" kern="1200" dirty="0">
            <a:latin typeface="Swis721 LtCn BT" pitchFamily="34" charset="0"/>
          </a:endParaRPr>
        </a:p>
      </dsp:txBody>
      <dsp:txXfrm>
        <a:off x="468703" y="165375"/>
        <a:ext cx="6488475" cy="394843"/>
      </dsp:txXfrm>
    </dsp:sp>
    <dsp:sp modelId="{81A3C2F8-2252-4685-BC5E-093C25A3FDCF}">
      <dsp:nvSpPr>
        <dsp:cNvPr id="0" name=""/>
        <dsp:cNvSpPr/>
      </dsp:nvSpPr>
      <dsp:spPr>
        <a:xfrm>
          <a:off x="0" y="987370"/>
          <a:ext cx="8424936" cy="277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E6A54-EA06-442F-B25A-324E869C754E}">
      <dsp:nvSpPr>
        <dsp:cNvPr id="0" name=""/>
        <dsp:cNvSpPr/>
      </dsp:nvSpPr>
      <dsp:spPr>
        <a:xfrm>
          <a:off x="447343" y="702409"/>
          <a:ext cx="6531195" cy="42282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Natalia  Díaz Núñez. DIGEDEP/MINSAL. </a:t>
          </a:r>
          <a:endParaRPr lang="es-CL" sz="2000" b="1" kern="1200" dirty="0">
            <a:latin typeface="Swis721 LtCn BT" pitchFamily="34" charset="0"/>
          </a:endParaRPr>
        </a:p>
      </dsp:txBody>
      <dsp:txXfrm>
        <a:off x="467984" y="723050"/>
        <a:ext cx="6489913" cy="381545"/>
      </dsp:txXfrm>
    </dsp:sp>
    <dsp:sp modelId="{F45AA9EC-923B-419C-B567-0A5FEACC8934}">
      <dsp:nvSpPr>
        <dsp:cNvPr id="0" name=""/>
        <dsp:cNvSpPr/>
      </dsp:nvSpPr>
      <dsp:spPr>
        <a:xfrm>
          <a:off x="0" y="1618345"/>
          <a:ext cx="8424936"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A6C7F-54E2-460D-A68D-1B6511FD37AF}">
      <dsp:nvSpPr>
        <dsp:cNvPr id="0" name=""/>
        <dsp:cNvSpPr/>
      </dsp:nvSpPr>
      <dsp:spPr>
        <a:xfrm>
          <a:off x="401776" y="3096344"/>
          <a:ext cx="6591703" cy="45673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Soledad Valdés Rubilar. SS Metropolitano. Occidente.</a:t>
          </a:r>
          <a:endParaRPr lang="es-CL" sz="2000" b="1" kern="1200" dirty="0">
            <a:latin typeface="Swis721 LtCn BT" pitchFamily="34" charset="0"/>
          </a:endParaRPr>
        </a:p>
      </dsp:txBody>
      <dsp:txXfrm>
        <a:off x="424072" y="3118640"/>
        <a:ext cx="6547111" cy="412142"/>
      </dsp:txXfrm>
    </dsp:sp>
    <dsp:sp modelId="{2B58248F-F95F-4FC1-A993-137B4C845C38}">
      <dsp:nvSpPr>
        <dsp:cNvPr id="0" name=""/>
        <dsp:cNvSpPr/>
      </dsp:nvSpPr>
      <dsp:spPr>
        <a:xfrm>
          <a:off x="0" y="2089771"/>
          <a:ext cx="8424936" cy="277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88615-476F-4724-AD42-125D95392B1A}">
      <dsp:nvSpPr>
        <dsp:cNvPr id="0" name=""/>
        <dsp:cNvSpPr/>
      </dsp:nvSpPr>
      <dsp:spPr>
        <a:xfrm>
          <a:off x="447343" y="1427587"/>
          <a:ext cx="6531195" cy="3247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Juan Carlos Aránguiz Henríquez, SS Valparaíso.</a:t>
          </a:r>
          <a:endParaRPr lang="es-CL" sz="2000" b="1" kern="1200" dirty="0">
            <a:latin typeface="Swis721 LtCn BT" pitchFamily="34" charset="0"/>
          </a:endParaRPr>
        </a:p>
      </dsp:txBody>
      <dsp:txXfrm>
        <a:off x="463195" y="1443439"/>
        <a:ext cx="6499491" cy="293016"/>
      </dsp:txXfrm>
    </dsp:sp>
    <dsp:sp modelId="{2F39277D-EFA9-4CA1-A0FC-7454980C6AA1}">
      <dsp:nvSpPr>
        <dsp:cNvPr id="0" name=""/>
        <dsp:cNvSpPr/>
      </dsp:nvSpPr>
      <dsp:spPr>
        <a:xfrm>
          <a:off x="0" y="2546265"/>
          <a:ext cx="8424936" cy="45295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433676-82C2-40DB-9A21-52DC8B33739E}">
      <dsp:nvSpPr>
        <dsp:cNvPr id="0" name=""/>
        <dsp:cNvSpPr/>
      </dsp:nvSpPr>
      <dsp:spPr>
        <a:xfrm>
          <a:off x="473784" y="2567041"/>
          <a:ext cx="6531195" cy="3247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Nora Maturana Salvatierra, SS Metropolitano Oriente. </a:t>
          </a:r>
          <a:endParaRPr lang="es-CL" sz="2000" b="1" kern="1200" dirty="0">
            <a:latin typeface="Swis721 LtCn BT" pitchFamily="34" charset="0"/>
          </a:endParaRPr>
        </a:p>
      </dsp:txBody>
      <dsp:txXfrm>
        <a:off x="489636" y="2582893"/>
        <a:ext cx="6499491" cy="293016"/>
      </dsp:txXfrm>
    </dsp:sp>
    <dsp:sp modelId="{B5FA2613-EF95-4CC0-AFD5-BD4C95FBD863}">
      <dsp:nvSpPr>
        <dsp:cNvPr id="0" name=""/>
        <dsp:cNvSpPr/>
      </dsp:nvSpPr>
      <dsp:spPr>
        <a:xfrm>
          <a:off x="0" y="3523926"/>
          <a:ext cx="8424936" cy="4670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57BE4-C3FB-416B-9253-8B1A6EE21209}">
      <dsp:nvSpPr>
        <dsp:cNvPr id="0" name=""/>
        <dsp:cNvSpPr/>
      </dsp:nvSpPr>
      <dsp:spPr>
        <a:xfrm>
          <a:off x="423310" y="2032386"/>
          <a:ext cx="6531195" cy="3911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Eduardo Barrientos N. SS Viña-Quillota.</a:t>
          </a:r>
          <a:endParaRPr lang="es-CL" sz="2000" b="1" kern="1200" dirty="0">
            <a:latin typeface="Swis721 LtCn BT" pitchFamily="34" charset="0"/>
          </a:endParaRPr>
        </a:p>
      </dsp:txBody>
      <dsp:txXfrm>
        <a:off x="442403" y="2051479"/>
        <a:ext cx="6493009" cy="352932"/>
      </dsp:txXfrm>
    </dsp:sp>
    <dsp:sp modelId="{739C300D-5842-49EE-8986-BAA245C7617A}">
      <dsp:nvSpPr>
        <dsp:cNvPr id="0" name=""/>
        <dsp:cNvSpPr/>
      </dsp:nvSpPr>
      <dsp:spPr>
        <a:xfrm>
          <a:off x="0" y="3457340"/>
          <a:ext cx="8424936" cy="27147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92B14DE-E2EE-48FE-8EB8-22737306A236}">
      <dsp:nvSpPr>
        <dsp:cNvPr id="0" name=""/>
        <dsp:cNvSpPr/>
      </dsp:nvSpPr>
      <dsp:spPr>
        <a:xfrm>
          <a:off x="401776" y="3755562"/>
          <a:ext cx="6590819" cy="3851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CL" sz="2000" b="1" kern="1200" dirty="0" smtClean="0">
              <a:latin typeface="Swis721 LtCn BT" pitchFamily="34" charset="0"/>
            </a:rPr>
            <a:t>Carlos Pardo, SS Concepción.</a:t>
          </a:r>
          <a:endParaRPr lang="es-CL" sz="2000" b="1" kern="1200" dirty="0">
            <a:latin typeface="Swis721 LtCn BT" pitchFamily="34" charset="0"/>
          </a:endParaRPr>
        </a:p>
      </dsp:txBody>
      <dsp:txXfrm>
        <a:off x="420576" y="3774362"/>
        <a:ext cx="6553219" cy="347524"/>
      </dsp:txXfrm>
    </dsp:sp>
    <dsp:sp modelId="{DCCFDD93-2CEE-4B34-B10F-6AB0B53A2129}">
      <dsp:nvSpPr>
        <dsp:cNvPr id="0" name=""/>
        <dsp:cNvSpPr/>
      </dsp:nvSpPr>
      <dsp:spPr>
        <a:xfrm>
          <a:off x="0" y="4320934"/>
          <a:ext cx="8424936" cy="277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8D47A2-786C-41F2-8458-F2A3ECDA66F2}">
      <dsp:nvSpPr>
        <dsp:cNvPr id="0" name=""/>
        <dsp:cNvSpPr/>
      </dsp:nvSpPr>
      <dsp:spPr>
        <a:xfrm>
          <a:off x="401776" y="4316014"/>
          <a:ext cx="6617534" cy="3898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889000" rtl="0">
            <a:lnSpc>
              <a:spcPct val="90000"/>
            </a:lnSpc>
            <a:spcBef>
              <a:spcPct val="0"/>
            </a:spcBef>
            <a:spcAft>
              <a:spcPct val="35000"/>
            </a:spcAft>
          </a:pPr>
          <a:r>
            <a:rPr lang="es-ES_tradnl" sz="2000" b="1" kern="1200" dirty="0" smtClean="0">
              <a:latin typeface="Swis721 LtCn BT" pitchFamily="34" charset="0"/>
            </a:rPr>
            <a:t>Sandra Vallejos, SS Concepción. </a:t>
          </a:r>
          <a:endParaRPr lang="es-CL" sz="2000" b="1" kern="1200" dirty="0">
            <a:latin typeface="Swis721 LtCn BT" pitchFamily="34" charset="0"/>
          </a:endParaRPr>
        </a:p>
      </dsp:txBody>
      <dsp:txXfrm>
        <a:off x="420808" y="4335046"/>
        <a:ext cx="6579470" cy="3518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7BA55-5083-4D2F-921D-635E2583ACE1}">
      <dsp:nvSpPr>
        <dsp:cNvPr id="0" name=""/>
        <dsp:cNvSpPr/>
      </dsp:nvSpPr>
      <dsp:spPr>
        <a:xfrm>
          <a:off x="3352" y="0"/>
          <a:ext cx="2011680" cy="195072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6556F-7D12-44B5-B647-6A8ED7E268C3}">
      <dsp:nvSpPr>
        <dsp:cNvPr id="0" name=""/>
        <dsp:cNvSpPr/>
      </dsp:nvSpPr>
      <dsp:spPr>
        <a:xfrm>
          <a:off x="2075383" y="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ctr" defTabSz="2444750">
            <a:lnSpc>
              <a:spcPct val="90000"/>
            </a:lnSpc>
            <a:spcBef>
              <a:spcPct val="0"/>
            </a:spcBef>
            <a:spcAft>
              <a:spcPct val="35000"/>
            </a:spcAft>
          </a:pPr>
          <a:endParaRPr lang="es-CL" sz="5500" kern="1200" dirty="0"/>
        </a:p>
      </dsp:txBody>
      <dsp:txXfrm>
        <a:off x="2075383" y="0"/>
        <a:ext cx="3413760" cy="1950720"/>
      </dsp:txXfrm>
    </dsp:sp>
    <dsp:sp modelId="{EF6E0068-E8D9-4D63-91AB-B8FA017BABBA}">
      <dsp:nvSpPr>
        <dsp:cNvPr id="0" name=""/>
        <dsp:cNvSpPr/>
      </dsp:nvSpPr>
      <dsp:spPr>
        <a:xfrm>
          <a:off x="606856" y="2113280"/>
          <a:ext cx="2011680" cy="1950720"/>
        </a:xfrm>
        <a:prstGeom prst="downArrow">
          <a:avLst/>
        </a:prstGeom>
        <a:solidFill>
          <a:schemeClr val="accent3">
            <a:hueOff val="-5580973"/>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5A0B1-4CDF-499C-814E-DDE17B1097BA}">
      <dsp:nvSpPr>
        <dsp:cNvPr id="0" name=""/>
        <dsp:cNvSpPr/>
      </dsp:nvSpPr>
      <dsp:spPr>
        <a:xfrm>
          <a:off x="2678887"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ctr" defTabSz="2444750">
            <a:lnSpc>
              <a:spcPct val="90000"/>
            </a:lnSpc>
            <a:spcBef>
              <a:spcPct val="0"/>
            </a:spcBef>
            <a:spcAft>
              <a:spcPct val="35000"/>
            </a:spcAft>
          </a:pPr>
          <a:r>
            <a:rPr lang="es-ES_tradnl" sz="5500" kern="1200" dirty="0" smtClean="0"/>
            <a:t>Comisión </a:t>
          </a:r>
          <a:r>
            <a:rPr lang="es-ES_tradnl" sz="5500" kern="1200" dirty="0" smtClean="0"/>
            <a:t>ADP</a:t>
          </a:r>
          <a:endParaRPr lang="es-CL" sz="5500" kern="1200" dirty="0"/>
        </a:p>
      </dsp:txBody>
      <dsp:txXfrm>
        <a:off x="2678887" y="2113280"/>
        <a:ext cx="3413760" cy="1950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925BF-C601-4078-9A65-1D55AD813E81}">
      <dsp:nvSpPr>
        <dsp:cNvPr id="0" name=""/>
        <dsp:cNvSpPr/>
      </dsp:nvSpPr>
      <dsp:spPr>
        <a:xfrm>
          <a:off x="2007600" y="1934004"/>
          <a:ext cx="4502764" cy="12639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714" tIns="137160" rIns="137160" bIns="137160" numCol="1" spcCol="1270" anchor="ctr" anchorCtr="0">
          <a:noAutofit/>
        </a:bodyPr>
        <a:lstStyle/>
        <a:p>
          <a:pPr lvl="0" algn="l" defTabSz="1600200">
            <a:lnSpc>
              <a:spcPct val="90000"/>
            </a:lnSpc>
            <a:spcBef>
              <a:spcPct val="0"/>
            </a:spcBef>
            <a:spcAft>
              <a:spcPct val="35000"/>
            </a:spcAft>
          </a:pPr>
          <a:r>
            <a:rPr lang="es-ES_tradnl" sz="3600" kern="1200" dirty="0" smtClean="0"/>
            <a:t>Diagnóstico Preliminar</a:t>
          </a:r>
        </a:p>
      </dsp:txBody>
      <dsp:txXfrm>
        <a:off x="2069299" y="1995703"/>
        <a:ext cx="4379366" cy="1140506"/>
      </dsp:txXfrm>
    </dsp:sp>
    <dsp:sp modelId="{31377FD6-F9BC-474A-AD2B-F3DF3D461094}">
      <dsp:nvSpPr>
        <dsp:cNvPr id="0" name=""/>
        <dsp:cNvSpPr/>
      </dsp:nvSpPr>
      <dsp:spPr>
        <a:xfrm>
          <a:off x="591786" y="591875"/>
          <a:ext cx="2367147" cy="23675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A7DDA-2B33-4856-8F1B-329A3A9D3FD6}">
      <dsp:nvSpPr>
        <dsp:cNvPr id="0" name=""/>
        <dsp:cNvSpPr/>
      </dsp:nvSpPr>
      <dsp:spPr>
        <a:xfrm>
          <a:off x="1418340" y="1237294"/>
          <a:ext cx="3711885" cy="3711885"/>
        </a:xfrm>
        <a:prstGeom prst="ellipse">
          <a:avLst/>
        </a:prstGeom>
        <a:gradFill rotWithShape="0">
          <a:gsLst>
            <a:gs pos="0">
              <a:schemeClr val="accent3">
                <a:lumMod val="75000"/>
              </a:schemeClr>
            </a:gs>
            <a:gs pos="100000">
              <a:schemeClr val="accent4">
                <a:hueOff val="3214989"/>
                <a:satOff val="-2889"/>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6CCB33-AF5F-4EB1-B75B-2AB73D23B336}">
      <dsp:nvSpPr>
        <dsp:cNvPr id="0" name=""/>
        <dsp:cNvSpPr/>
      </dsp:nvSpPr>
      <dsp:spPr>
        <a:xfrm>
          <a:off x="2655635" y="2474590"/>
          <a:ext cx="1237295" cy="1237295"/>
        </a:xfrm>
        <a:prstGeom prst="ellipse">
          <a:avLst/>
        </a:prstGeom>
        <a:gradFill rotWithShape="0">
          <a:gsLst>
            <a:gs pos="0">
              <a:schemeClr val="accent4">
                <a:hueOff val="0"/>
                <a:satOff val="0"/>
                <a:lumOff val="0"/>
                <a:tint val="100000"/>
                <a:shade val="100000"/>
                <a:satMod val="130000"/>
                <a:alpha val="63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A68280-3EF8-4B4B-BE8D-A78E26268910}">
      <dsp:nvSpPr>
        <dsp:cNvPr id="0" name=""/>
        <dsp:cNvSpPr/>
      </dsp:nvSpPr>
      <dsp:spPr>
        <a:xfrm>
          <a:off x="5974202" y="0"/>
          <a:ext cx="3379819" cy="154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just" defTabSz="800100" rtl="0">
            <a:lnSpc>
              <a:spcPct val="90000"/>
            </a:lnSpc>
            <a:spcBef>
              <a:spcPct val="0"/>
            </a:spcBef>
            <a:spcAft>
              <a:spcPct val="35000"/>
            </a:spcAft>
          </a:pPr>
          <a:r>
            <a:rPr lang="es-ES" sz="1800" b="1" kern="1200" dirty="0" smtClean="0">
              <a:solidFill>
                <a:srgbClr val="336699"/>
              </a:solidFill>
              <a:latin typeface="Swis721 LtCn BT" pitchFamily="34" charset="0"/>
            </a:rPr>
            <a:t>La suscripción de los Convenios de Desempeño tiene un carácter de obligatorio, de acuerdo a normativa vigente.</a:t>
          </a:r>
          <a:endParaRPr lang="es-CL" sz="1800" b="1" kern="1200" dirty="0">
            <a:solidFill>
              <a:srgbClr val="336699"/>
            </a:solidFill>
            <a:latin typeface="Swis721 LtCn BT" pitchFamily="34" charset="0"/>
          </a:endParaRPr>
        </a:p>
      </dsp:txBody>
      <dsp:txXfrm>
        <a:off x="5974202" y="0"/>
        <a:ext cx="3379819" cy="1546618"/>
      </dsp:txXfrm>
    </dsp:sp>
    <dsp:sp modelId="{8F1BD882-E80C-4CF2-B073-85C628CA0A21}">
      <dsp:nvSpPr>
        <dsp:cNvPr id="0" name=""/>
        <dsp:cNvSpPr/>
      </dsp:nvSpPr>
      <dsp:spPr>
        <a:xfrm>
          <a:off x="5284887" y="773309"/>
          <a:ext cx="463985" cy="0"/>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5B8F1D8-D806-4FFC-AA06-E1E1FD4515C2}">
      <dsp:nvSpPr>
        <dsp:cNvPr id="0" name=""/>
        <dsp:cNvSpPr/>
      </dsp:nvSpPr>
      <dsp:spPr>
        <a:xfrm rot="5400000">
          <a:off x="3118228" y="928125"/>
          <a:ext cx="2321165" cy="2009057"/>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7CF3A-710D-4A05-B650-8F5D51309BDA}">
      <dsp:nvSpPr>
        <dsp:cNvPr id="0" name=""/>
        <dsp:cNvSpPr/>
      </dsp:nvSpPr>
      <dsp:spPr>
        <a:xfrm>
          <a:off x="5986210" y="1728191"/>
          <a:ext cx="3305879" cy="1546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just" defTabSz="800100" rtl="0">
            <a:lnSpc>
              <a:spcPct val="90000"/>
            </a:lnSpc>
            <a:spcBef>
              <a:spcPct val="0"/>
            </a:spcBef>
            <a:spcAft>
              <a:spcPct val="35000"/>
            </a:spcAft>
          </a:pPr>
          <a:r>
            <a:rPr lang="es-ES" sz="1800" b="1" kern="1200" dirty="0" smtClean="0">
              <a:solidFill>
                <a:srgbClr val="336699"/>
              </a:solidFill>
              <a:latin typeface="Swis721 LtCn BT" pitchFamily="34" charset="0"/>
            </a:rPr>
            <a:t>La estandarización de los reportes de </a:t>
          </a:r>
          <a:r>
            <a:rPr lang="es-ES" sz="1800" b="1" kern="1200" dirty="0" err="1" smtClean="0">
              <a:solidFill>
                <a:srgbClr val="336699"/>
              </a:solidFill>
              <a:latin typeface="Swis721 LtCn BT" pitchFamily="34" charset="0"/>
            </a:rPr>
            <a:t>Qlikview</a:t>
          </a:r>
          <a:r>
            <a:rPr lang="es-ES" sz="1800" b="1" kern="1200" dirty="0" smtClean="0">
              <a:solidFill>
                <a:srgbClr val="336699"/>
              </a:solidFill>
              <a:latin typeface="Swis721 LtCn BT" pitchFamily="34" charset="0"/>
            </a:rPr>
            <a:t>, respecto a la provisión y estado de los concursos ADP de I y II nivel Jerárquico.</a:t>
          </a:r>
        </a:p>
        <a:p>
          <a:pPr lvl="0" algn="l" defTabSz="800100" rtl="0">
            <a:lnSpc>
              <a:spcPct val="90000"/>
            </a:lnSpc>
            <a:spcBef>
              <a:spcPct val="0"/>
            </a:spcBef>
            <a:spcAft>
              <a:spcPct val="35000"/>
            </a:spcAft>
          </a:pPr>
          <a:endParaRPr lang="es-CL" sz="1800" b="1" kern="1200" dirty="0">
            <a:solidFill>
              <a:srgbClr val="336699"/>
            </a:solidFill>
            <a:latin typeface="Swis721 LtCn BT" pitchFamily="34" charset="0"/>
          </a:endParaRPr>
        </a:p>
      </dsp:txBody>
      <dsp:txXfrm>
        <a:off x="5986210" y="1728191"/>
        <a:ext cx="3305879" cy="1546618"/>
      </dsp:txXfrm>
    </dsp:sp>
    <dsp:sp modelId="{64B061C4-AD8F-41F6-90EE-42020B00B1BB}">
      <dsp:nvSpPr>
        <dsp:cNvPr id="0" name=""/>
        <dsp:cNvSpPr/>
      </dsp:nvSpPr>
      <dsp:spPr>
        <a:xfrm>
          <a:off x="5284887" y="2319928"/>
          <a:ext cx="463985" cy="0"/>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E033382-DC8E-4596-844C-6BA95D3031E2}">
      <dsp:nvSpPr>
        <dsp:cNvPr id="0" name=""/>
        <dsp:cNvSpPr/>
      </dsp:nvSpPr>
      <dsp:spPr>
        <a:xfrm rot="5400000">
          <a:off x="3909509" y="2573140"/>
          <a:ext cx="1624815" cy="1122845"/>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E148-BF08-4E62-9F1D-4B062C6A9138}">
      <dsp:nvSpPr>
        <dsp:cNvPr id="0" name=""/>
        <dsp:cNvSpPr/>
      </dsp:nvSpPr>
      <dsp:spPr>
        <a:xfrm>
          <a:off x="1277576" y="1237294"/>
          <a:ext cx="3711885" cy="3711885"/>
        </a:xfrm>
        <a:prstGeom prst="ellipse">
          <a:avLst/>
        </a:prstGeom>
        <a:gradFill rotWithShape="0">
          <a:gsLst>
            <a:gs pos="0">
              <a:schemeClr val="accent2">
                <a:lumMod val="75000"/>
              </a:schemeClr>
            </a:gs>
            <a:gs pos="100000">
              <a:schemeClr val="accent4">
                <a:hueOff val="7233725"/>
                <a:satOff val="-6500"/>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A77C06-034A-4E49-B70C-2F53173FE0E0}">
      <dsp:nvSpPr>
        <dsp:cNvPr id="0" name=""/>
        <dsp:cNvSpPr/>
      </dsp:nvSpPr>
      <dsp:spPr>
        <a:xfrm>
          <a:off x="1808066" y="1767785"/>
          <a:ext cx="2650904" cy="2650904"/>
        </a:xfrm>
        <a:prstGeom prst="ellipse">
          <a:avLst/>
        </a:prstGeom>
        <a:gradFill rotWithShape="0">
          <a:gsLst>
            <a:gs pos="0">
              <a:schemeClr val="accent4">
                <a:hueOff val="6429978"/>
                <a:satOff val="-5778"/>
                <a:lumOff val="-915"/>
                <a:tint val="100000"/>
                <a:shade val="100000"/>
                <a:satMod val="130000"/>
                <a:alpha val="29000"/>
              </a:schemeClr>
            </a:gs>
            <a:gs pos="100000">
              <a:schemeClr val="accent4">
                <a:hueOff val="6429978"/>
                <a:satOff val="-5778"/>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F7A7DDA-2B33-4856-8F1B-329A3A9D3FD6}">
      <dsp:nvSpPr>
        <dsp:cNvPr id="0" name=""/>
        <dsp:cNvSpPr/>
      </dsp:nvSpPr>
      <dsp:spPr>
        <a:xfrm>
          <a:off x="2338247" y="2297966"/>
          <a:ext cx="1590542" cy="1590542"/>
        </a:xfrm>
        <a:prstGeom prst="ellipse">
          <a:avLst/>
        </a:prstGeom>
        <a:gradFill rotWithShape="0">
          <a:gsLst>
            <a:gs pos="0">
              <a:schemeClr val="accent4">
                <a:hueOff val="3214989"/>
                <a:satOff val="-2889"/>
                <a:lumOff val="-458"/>
                <a:tint val="100000"/>
                <a:shade val="100000"/>
                <a:satMod val="130000"/>
                <a:alpha val="33000"/>
              </a:schemeClr>
            </a:gs>
            <a:gs pos="100000">
              <a:schemeClr val="accent4">
                <a:hueOff val="3214989"/>
                <a:satOff val="-2889"/>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6CCB33-AF5F-4EB1-B75B-2AB73D23B336}">
      <dsp:nvSpPr>
        <dsp:cNvPr id="0" name=""/>
        <dsp:cNvSpPr/>
      </dsp:nvSpPr>
      <dsp:spPr>
        <a:xfrm>
          <a:off x="2868428" y="2828147"/>
          <a:ext cx="530180" cy="530180"/>
        </a:xfrm>
        <a:prstGeom prst="ellipse">
          <a:avLst/>
        </a:prstGeom>
        <a:gradFill rotWithShape="0">
          <a:gsLst>
            <a:gs pos="0">
              <a:schemeClr val="accent4">
                <a:hueOff val="0"/>
                <a:satOff val="0"/>
                <a:lumOff val="0"/>
                <a:tint val="100000"/>
                <a:shade val="100000"/>
                <a:satMod val="130000"/>
                <a:alpha val="63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A68280-3EF8-4B4B-BE8D-A78E26268910}">
      <dsp:nvSpPr>
        <dsp:cNvPr id="0" name=""/>
        <dsp:cNvSpPr/>
      </dsp:nvSpPr>
      <dsp:spPr>
        <a:xfrm>
          <a:off x="5803947" y="0"/>
          <a:ext cx="3942875" cy="88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rtl="0">
            <a:lnSpc>
              <a:spcPct val="90000"/>
            </a:lnSpc>
            <a:spcBef>
              <a:spcPct val="0"/>
            </a:spcBef>
            <a:spcAft>
              <a:spcPct val="35000"/>
            </a:spcAft>
          </a:pPr>
          <a:r>
            <a:rPr lang="es-ES" sz="1800" b="1" kern="1200" dirty="0" smtClean="0">
              <a:solidFill>
                <a:srgbClr val="336699"/>
              </a:solidFill>
              <a:latin typeface="Swis721 LtCn BT" pitchFamily="34" charset="0"/>
            </a:rPr>
            <a:t>La existencia de normativa: DS 1580/2005; Ley Nº 19.882.</a:t>
          </a:r>
          <a:endParaRPr lang="es-CL" sz="1800" b="1" kern="1200" dirty="0">
            <a:solidFill>
              <a:srgbClr val="336699"/>
            </a:solidFill>
            <a:latin typeface="Swis721 LtCn BT" pitchFamily="34" charset="0"/>
          </a:endParaRPr>
        </a:p>
      </dsp:txBody>
      <dsp:txXfrm>
        <a:off x="5803947" y="0"/>
        <a:ext cx="3942875" cy="887759"/>
      </dsp:txXfrm>
    </dsp:sp>
    <dsp:sp modelId="{8F1BD882-E80C-4CF2-B073-85C628CA0A21}">
      <dsp:nvSpPr>
        <dsp:cNvPr id="0" name=""/>
        <dsp:cNvSpPr/>
      </dsp:nvSpPr>
      <dsp:spPr>
        <a:xfrm>
          <a:off x="5144123" y="443879"/>
          <a:ext cx="463985" cy="0"/>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5B8F1D8-D806-4FFC-AA06-E1E1FD4515C2}">
      <dsp:nvSpPr>
        <dsp:cNvPr id="0" name=""/>
        <dsp:cNvSpPr/>
      </dsp:nvSpPr>
      <dsp:spPr>
        <a:xfrm rot="5400000">
          <a:off x="2811822" y="736190"/>
          <a:ext cx="2623065" cy="2041536"/>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7CF3A-710D-4A05-B650-8F5D51309BDA}">
      <dsp:nvSpPr>
        <dsp:cNvPr id="0" name=""/>
        <dsp:cNvSpPr/>
      </dsp:nvSpPr>
      <dsp:spPr>
        <a:xfrm>
          <a:off x="5824669" y="984453"/>
          <a:ext cx="3694494" cy="88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just" defTabSz="800100" rtl="0">
            <a:lnSpc>
              <a:spcPct val="90000"/>
            </a:lnSpc>
            <a:spcBef>
              <a:spcPct val="0"/>
            </a:spcBef>
            <a:spcAft>
              <a:spcPct val="35000"/>
            </a:spcAft>
          </a:pPr>
          <a:r>
            <a:rPr lang="es-ES" sz="1800" b="1" kern="1200" dirty="0" smtClean="0">
              <a:solidFill>
                <a:srgbClr val="336699"/>
              </a:solidFill>
              <a:latin typeface="Swis721 LtCn BT" pitchFamily="34" charset="0"/>
            </a:rPr>
            <a:t>La posibilidad de generar propuestas posteriores que surjan a partir del trabajo de esta comisión.</a:t>
          </a:r>
          <a:endParaRPr lang="es-CL" sz="1800" b="1" kern="1200" dirty="0">
            <a:solidFill>
              <a:srgbClr val="336699"/>
            </a:solidFill>
            <a:latin typeface="Swis721 LtCn BT" pitchFamily="34" charset="0"/>
          </a:endParaRPr>
        </a:p>
      </dsp:txBody>
      <dsp:txXfrm>
        <a:off x="5824669" y="984453"/>
        <a:ext cx="3694494" cy="887759"/>
      </dsp:txXfrm>
    </dsp:sp>
    <dsp:sp modelId="{64B061C4-AD8F-41F6-90EE-42020B00B1BB}">
      <dsp:nvSpPr>
        <dsp:cNvPr id="0" name=""/>
        <dsp:cNvSpPr/>
      </dsp:nvSpPr>
      <dsp:spPr>
        <a:xfrm>
          <a:off x="5144123" y="1331638"/>
          <a:ext cx="463985" cy="0"/>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E033382-DC8E-4596-844C-6BA95D3031E2}">
      <dsp:nvSpPr>
        <dsp:cNvPr id="0" name=""/>
        <dsp:cNvSpPr/>
      </dsp:nvSpPr>
      <dsp:spPr>
        <a:xfrm rot="5400000">
          <a:off x="3265909" y="1609411"/>
          <a:ext cx="2154130" cy="1599203"/>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F253B6A-D924-43CC-8414-FFD2E4DC17D2}">
      <dsp:nvSpPr>
        <dsp:cNvPr id="0" name=""/>
        <dsp:cNvSpPr/>
      </dsp:nvSpPr>
      <dsp:spPr>
        <a:xfrm>
          <a:off x="5833429" y="1927982"/>
          <a:ext cx="3555039" cy="88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just" defTabSz="800100" rtl="0">
            <a:lnSpc>
              <a:spcPct val="90000"/>
            </a:lnSpc>
            <a:spcBef>
              <a:spcPct val="0"/>
            </a:spcBef>
            <a:spcAft>
              <a:spcPct val="35000"/>
            </a:spcAft>
          </a:pPr>
          <a:r>
            <a:rPr lang="es-ES_tradnl" sz="1800" b="1" kern="1200" dirty="0" smtClean="0">
              <a:solidFill>
                <a:srgbClr val="336699"/>
              </a:solidFill>
              <a:latin typeface="Swis721 LtCn BT" pitchFamily="34" charset="0"/>
            </a:rPr>
            <a:t>Lineamientos de la DNSC que aseguran estándares de excelencia mínimos de los cargos de ADP</a:t>
          </a:r>
          <a:r>
            <a:rPr lang="es-ES_tradnl" sz="1800" kern="1200" dirty="0" smtClean="0"/>
            <a:t>.</a:t>
          </a:r>
          <a:endParaRPr lang="es-CL" sz="1800" b="1" kern="1200" dirty="0">
            <a:solidFill>
              <a:srgbClr val="336699"/>
            </a:solidFill>
            <a:latin typeface="Swis721 LtCn BT" pitchFamily="34" charset="0"/>
          </a:endParaRPr>
        </a:p>
      </dsp:txBody>
      <dsp:txXfrm>
        <a:off x="5833429" y="1927982"/>
        <a:ext cx="3555039" cy="887759"/>
      </dsp:txXfrm>
    </dsp:sp>
    <dsp:sp modelId="{6D39E465-1204-4F86-A0C0-4312A2F9E870}">
      <dsp:nvSpPr>
        <dsp:cNvPr id="0" name=""/>
        <dsp:cNvSpPr/>
      </dsp:nvSpPr>
      <dsp:spPr>
        <a:xfrm>
          <a:off x="5144123" y="2219397"/>
          <a:ext cx="463985" cy="0"/>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2E79D4F-AAF3-4FA7-A246-098A3A047B96}">
      <dsp:nvSpPr>
        <dsp:cNvPr id="0" name=""/>
        <dsp:cNvSpPr/>
      </dsp:nvSpPr>
      <dsp:spPr>
        <a:xfrm rot="5400000">
          <a:off x="3705458" y="2423242"/>
          <a:ext cx="1643127" cy="1234201"/>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A7CE08E-B83D-42FF-B400-839BB3E730C9}">
      <dsp:nvSpPr>
        <dsp:cNvPr id="0" name=""/>
        <dsp:cNvSpPr/>
      </dsp:nvSpPr>
      <dsp:spPr>
        <a:xfrm>
          <a:off x="5801368" y="2880316"/>
          <a:ext cx="3789797" cy="88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just" defTabSz="800100" rtl="0">
            <a:lnSpc>
              <a:spcPct val="90000"/>
            </a:lnSpc>
            <a:spcBef>
              <a:spcPct val="0"/>
            </a:spcBef>
            <a:spcAft>
              <a:spcPct val="35000"/>
            </a:spcAft>
          </a:pPr>
          <a:r>
            <a:rPr lang="es-ES" sz="1800" b="1" kern="1200" dirty="0" smtClean="0">
              <a:solidFill>
                <a:srgbClr val="336699"/>
              </a:solidFill>
              <a:latin typeface="Swis721 LtCn BT" pitchFamily="34" charset="0"/>
            </a:rPr>
            <a:t>La asesoría y apoyo técnico de la Dirección Nacional del Servicio de Civil.</a:t>
          </a:r>
          <a:endParaRPr lang="es-CL" sz="1800" b="1" kern="1200" dirty="0">
            <a:solidFill>
              <a:srgbClr val="336699"/>
            </a:solidFill>
            <a:latin typeface="Swis721 LtCn BT" pitchFamily="34" charset="0"/>
          </a:endParaRPr>
        </a:p>
      </dsp:txBody>
      <dsp:txXfrm>
        <a:off x="5801368" y="2880316"/>
        <a:ext cx="3789797" cy="884971"/>
      </dsp:txXfrm>
    </dsp:sp>
    <dsp:sp modelId="{FECB2099-9882-47A5-9CE5-1247B2733669}">
      <dsp:nvSpPr>
        <dsp:cNvPr id="0" name=""/>
        <dsp:cNvSpPr/>
      </dsp:nvSpPr>
      <dsp:spPr>
        <a:xfrm>
          <a:off x="5126674" y="3099596"/>
          <a:ext cx="566308" cy="45719"/>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21D9BAE-F63E-4B40-A9CA-AB73258C7CCB}">
      <dsp:nvSpPr>
        <dsp:cNvPr id="0" name=""/>
        <dsp:cNvSpPr/>
      </dsp:nvSpPr>
      <dsp:spPr>
        <a:xfrm rot="5400000">
          <a:off x="4146059" y="3240290"/>
          <a:ext cx="1129402" cy="862394"/>
        </a:xfrm>
        <a:prstGeom prst="line">
          <a:avLst/>
        </a:prstGeom>
        <a:noFill/>
        <a:ln w="9525" cap="flat" cmpd="sng" algn="ctr">
          <a:solidFill>
            <a:schemeClr val="accent1"/>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ヒラギノ角ゴ Pro W3" charset="-128"/>
                <a:cs typeface="+mn-cs"/>
              </a:defRPr>
            </a:lvl1pPr>
          </a:lstStyle>
          <a:p>
            <a:pPr>
              <a:defRPr/>
            </a:pPr>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ヒラギノ角ゴ Pro W3" charset="-128"/>
                <a:cs typeface="+mn-cs"/>
              </a:defRPr>
            </a:lvl1pPr>
          </a:lstStyle>
          <a:p>
            <a:pPr>
              <a:defRPr/>
            </a:pPr>
            <a:fld id="{04DDB588-8BE8-4D81-A17E-2497210EB9F2}" type="datetimeFigureOut">
              <a:rPr lang="es-CL"/>
              <a:pPr>
                <a:defRPr/>
              </a:pPr>
              <a:t>26-08-2013</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 W3"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ヒラギノ角ゴ Pro W3" charset="-128"/>
                <a:cs typeface="+mn-cs"/>
              </a:defRPr>
            </a:lvl1pPr>
          </a:lstStyle>
          <a:p>
            <a:pPr>
              <a:defRPr/>
            </a:pPr>
            <a:fld id="{7E54F45F-3CB5-4B70-AAC5-654B7E0FF093}" type="slidenum">
              <a:rPr lang="es-CL"/>
              <a:pPr>
                <a:defRPr/>
              </a:pPr>
              <a:t>‹Nº›</a:t>
            </a:fld>
            <a:endParaRPr lang="es-CL"/>
          </a:p>
        </p:txBody>
      </p:sp>
    </p:spTree>
    <p:extLst>
      <p:ext uri="{BB962C8B-B14F-4D97-AF65-F5344CB8AC3E}">
        <p14:creationId xmlns:p14="http://schemas.microsoft.com/office/powerpoint/2010/main" val="199607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70A4B01E-DABF-4001-8D0C-F46AE8B1622C}" type="datetime1">
              <a:rPr lang="en-US"/>
              <a:pPr>
                <a:defRPr/>
              </a:pPr>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02D582D2-A8DA-4837-AC1B-BDB1005A8124}" type="slidenum">
              <a:rPr lang="en-US"/>
              <a:pPr>
                <a:defRPr/>
              </a:pPr>
              <a:t>‹Nº›</a:t>
            </a:fld>
            <a:endParaRPr lang="en-US"/>
          </a:p>
        </p:txBody>
      </p:sp>
    </p:spTree>
    <p:extLst>
      <p:ext uri="{BB962C8B-B14F-4D97-AF65-F5344CB8AC3E}">
        <p14:creationId xmlns:p14="http://schemas.microsoft.com/office/powerpoint/2010/main" val="519027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02D582D2-A8DA-4837-AC1B-BDB1005A8124}" type="slidenum">
              <a:rPr lang="en-US" smtClean="0"/>
              <a:pPr>
                <a:defRPr/>
              </a:pPr>
              <a:t>3</a:t>
            </a:fld>
            <a:endParaRPr lang="en-US"/>
          </a:p>
        </p:txBody>
      </p:sp>
    </p:spTree>
    <p:extLst>
      <p:ext uri="{BB962C8B-B14F-4D97-AF65-F5344CB8AC3E}">
        <p14:creationId xmlns:p14="http://schemas.microsoft.com/office/powerpoint/2010/main" val="74612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fld id="{CFBB542F-A51E-443F-82B8-E450DDFD9E0F}" type="slidenum">
              <a:rPr lang="en-US" sz="1200" smtClean="0">
                <a:latin typeface="Calibri" pitchFamily="34" charset="0"/>
              </a:rPr>
              <a:pPr eaLnBrk="1" hangingPunct="1"/>
              <a:t>4</a:t>
            </a:fld>
            <a:endParaRPr lang="en-US" sz="12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30275" eaLnBrk="0" hangingPunct="0">
              <a:defRPr sz="2000">
                <a:solidFill>
                  <a:schemeClr val="tx1"/>
                </a:solidFill>
                <a:latin typeface="Verdana" pitchFamily="34" charset="0"/>
                <a:ea typeface="ヒラギノ角ゴ Pro W3" charset="-128"/>
              </a:defRPr>
            </a:lvl1pPr>
            <a:lvl2pPr marL="742950" indent="-285750" defTabSz="930275" eaLnBrk="0" hangingPunct="0">
              <a:defRPr sz="2000">
                <a:solidFill>
                  <a:schemeClr val="tx1"/>
                </a:solidFill>
                <a:latin typeface="Verdana" pitchFamily="34" charset="0"/>
                <a:ea typeface="ヒラギノ角ゴ Pro W3" charset="-128"/>
              </a:defRPr>
            </a:lvl2pPr>
            <a:lvl3pPr marL="1143000" indent="-228600" defTabSz="930275" eaLnBrk="0" hangingPunct="0">
              <a:defRPr sz="2000">
                <a:solidFill>
                  <a:schemeClr val="tx1"/>
                </a:solidFill>
                <a:latin typeface="Verdana" pitchFamily="34" charset="0"/>
                <a:ea typeface="ヒラギノ角ゴ Pro W3" charset="-128"/>
              </a:defRPr>
            </a:lvl3pPr>
            <a:lvl4pPr marL="1600200" indent="-228600" defTabSz="930275" eaLnBrk="0" hangingPunct="0">
              <a:defRPr sz="2000">
                <a:solidFill>
                  <a:schemeClr val="tx1"/>
                </a:solidFill>
                <a:latin typeface="Verdana" pitchFamily="34" charset="0"/>
                <a:ea typeface="ヒラギノ角ゴ Pro W3" charset="-128"/>
              </a:defRPr>
            </a:lvl4pPr>
            <a:lvl5pPr marL="2057400" indent="-228600" defTabSz="930275" eaLnBrk="0" hangingPunct="0">
              <a:defRPr sz="2000">
                <a:solidFill>
                  <a:schemeClr val="tx1"/>
                </a:solidFill>
                <a:latin typeface="Verdana" pitchFamily="34" charset="0"/>
                <a:ea typeface="ヒラギノ角ゴ Pro W3" charset="-128"/>
              </a:defRPr>
            </a:lvl5pPr>
            <a:lvl6pPr marL="25146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r" eaLnBrk="1" hangingPunct="1"/>
            <a:fld id="{F1B64E28-1A3F-4FA5-8473-C78DFB2BD192}" type="slidenum">
              <a:rPr lang="es-ES" sz="1200"/>
              <a:pPr algn="r" eaLnBrk="1" hangingPunct="1"/>
              <a:t>16</a:t>
            </a:fld>
            <a:endParaRPr lang="es-E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defTabSz="930275" eaLnBrk="0" hangingPunct="0">
              <a:defRPr sz="2000">
                <a:solidFill>
                  <a:schemeClr val="tx1"/>
                </a:solidFill>
                <a:latin typeface="Verdana" pitchFamily="34" charset="0"/>
                <a:ea typeface="ヒラギノ角ゴ Pro W3" charset="-128"/>
              </a:defRPr>
            </a:lvl1pPr>
            <a:lvl2pPr marL="742950" indent="-285750" defTabSz="930275" eaLnBrk="0" hangingPunct="0">
              <a:defRPr sz="2000">
                <a:solidFill>
                  <a:schemeClr val="tx1"/>
                </a:solidFill>
                <a:latin typeface="Verdana" pitchFamily="34" charset="0"/>
                <a:ea typeface="ヒラギノ角ゴ Pro W3" charset="-128"/>
              </a:defRPr>
            </a:lvl2pPr>
            <a:lvl3pPr marL="1143000" indent="-228600" defTabSz="930275" eaLnBrk="0" hangingPunct="0">
              <a:defRPr sz="2000">
                <a:solidFill>
                  <a:schemeClr val="tx1"/>
                </a:solidFill>
                <a:latin typeface="Verdana" pitchFamily="34" charset="0"/>
                <a:ea typeface="ヒラギノ角ゴ Pro W3" charset="-128"/>
              </a:defRPr>
            </a:lvl3pPr>
            <a:lvl4pPr marL="1600200" indent="-228600" defTabSz="930275" eaLnBrk="0" hangingPunct="0">
              <a:defRPr sz="2000">
                <a:solidFill>
                  <a:schemeClr val="tx1"/>
                </a:solidFill>
                <a:latin typeface="Verdana" pitchFamily="34" charset="0"/>
                <a:ea typeface="ヒラギノ角ゴ Pro W3" charset="-128"/>
              </a:defRPr>
            </a:lvl4pPr>
            <a:lvl5pPr marL="2057400" indent="-228600" defTabSz="930275" eaLnBrk="0" hangingPunct="0">
              <a:defRPr sz="2000">
                <a:solidFill>
                  <a:schemeClr val="tx1"/>
                </a:solidFill>
                <a:latin typeface="Verdana" pitchFamily="34" charset="0"/>
                <a:ea typeface="ヒラギノ角ゴ Pro W3" charset="-128"/>
              </a:defRPr>
            </a:lvl5pPr>
            <a:lvl6pPr marL="25146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930275"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algn="r" eaLnBrk="1" hangingPunct="1"/>
            <a:fld id="{F1B64E28-1A3F-4FA5-8473-C78DFB2BD192}" type="slidenum">
              <a:rPr lang="es-ES" sz="1200"/>
              <a:pPr algn="r" eaLnBrk="1" hangingPunct="1"/>
              <a:t>21</a:t>
            </a:fld>
            <a:endParaRPr lang="es-E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80F09F7-F3FF-48E9-897E-3E51E37EEF92}"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C918365-2BE3-4745-991C-7C662F97954B}" type="slidenum">
              <a:rPr lang="en-US"/>
              <a:pPr>
                <a:defRPr/>
              </a:pPr>
              <a:t>‹Nº›</a:t>
            </a:fld>
            <a:endParaRPr lang="en-US"/>
          </a:p>
        </p:txBody>
      </p:sp>
    </p:spTree>
    <p:extLst>
      <p:ext uri="{BB962C8B-B14F-4D97-AF65-F5344CB8AC3E}">
        <p14:creationId xmlns:p14="http://schemas.microsoft.com/office/powerpoint/2010/main" val="107483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D646A5AD-F533-4BD0-8101-C3C04DC8081C}" type="slidenum">
              <a:rPr lang="en-US"/>
              <a:pPr>
                <a:defRPr/>
              </a:pPr>
              <a:t>‹Nº›</a:t>
            </a:fld>
            <a:endParaRPr lang="en-US"/>
          </a:p>
        </p:txBody>
      </p:sp>
    </p:spTree>
    <p:extLst>
      <p:ext uri="{BB962C8B-B14F-4D97-AF65-F5344CB8AC3E}">
        <p14:creationId xmlns:p14="http://schemas.microsoft.com/office/powerpoint/2010/main" val="427191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724C7187-7701-498B-98D2-74C6E63678BC}" type="slidenum">
              <a:rPr lang="en-US"/>
              <a:pPr>
                <a:defRPr/>
              </a:pPr>
              <a:t>‹Nº›</a:t>
            </a:fld>
            <a:endParaRPr lang="en-US"/>
          </a:p>
        </p:txBody>
      </p:sp>
    </p:spTree>
    <p:extLst>
      <p:ext uri="{BB962C8B-B14F-4D97-AF65-F5344CB8AC3E}">
        <p14:creationId xmlns:p14="http://schemas.microsoft.com/office/powerpoint/2010/main" val="260430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0" y="6589713"/>
            <a:ext cx="1949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1000">
                <a:solidFill>
                  <a:srgbClr val="898989"/>
                </a:solidFill>
                <a:latin typeface="Arial" charset="0"/>
              </a:rPr>
              <a:t>Ministerio del Salud | DGRRHH</a:t>
            </a:r>
            <a:endParaRPr lang="es-CL" sz="1000">
              <a:solidFill>
                <a:srgbClr val="898989"/>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7F4F7F01-319E-4F1C-A078-B36F8A6F2F43}" type="slidenum">
              <a:rPr lang="en-US"/>
              <a:pPr>
                <a:defRPr/>
              </a:pPr>
              <a:t>‹Nº›</a:t>
            </a:fld>
            <a:endParaRPr lang="en-US"/>
          </a:p>
        </p:txBody>
      </p:sp>
    </p:spTree>
    <p:extLst>
      <p:ext uri="{BB962C8B-B14F-4D97-AF65-F5344CB8AC3E}">
        <p14:creationId xmlns:p14="http://schemas.microsoft.com/office/powerpoint/2010/main" val="281173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0BC0FF7B-E1EC-4751-A32D-A3547E3F8B56}" type="slidenum">
              <a:rPr lang="en-US"/>
              <a:pPr>
                <a:defRPr/>
              </a:pPr>
              <a:t>‹Nº›</a:t>
            </a:fld>
            <a:endParaRPr lang="en-US"/>
          </a:p>
        </p:txBody>
      </p:sp>
    </p:spTree>
    <p:extLst>
      <p:ext uri="{BB962C8B-B14F-4D97-AF65-F5344CB8AC3E}">
        <p14:creationId xmlns:p14="http://schemas.microsoft.com/office/powerpoint/2010/main" val="11379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EEACAD6B-3444-4ABA-A44E-30FCC86FA7E5}" type="slidenum">
              <a:rPr lang="en-US"/>
              <a:pPr>
                <a:defRPr/>
              </a:pPr>
              <a:t>‹Nº›</a:t>
            </a:fld>
            <a:endParaRPr lang="en-US"/>
          </a:p>
        </p:txBody>
      </p:sp>
    </p:spTree>
    <p:extLst>
      <p:ext uri="{BB962C8B-B14F-4D97-AF65-F5344CB8AC3E}">
        <p14:creationId xmlns:p14="http://schemas.microsoft.com/office/powerpoint/2010/main" val="277120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C4E33597-391D-4E36-A78B-4DF4FBBB8923}" type="slidenum">
              <a:rPr lang="en-US"/>
              <a:pPr>
                <a:defRPr/>
              </a:pPr>
              <a:t>‹Nº›</a:t>
            </a:fld>
            <a:endParaRPr lang="en-US"/>
          </a:p>
        </p:txBody>
      </p:sp>
    </p:spTree>
    <p:extLst>
      <p:ext uri="{BB962C8B-B14F-4D97-AF65-F5344CB8AC3E}">
        <p14:creationId xmlns:p14="http://schemas.microsoft.com/office/powerpoint/2010/main" val="83414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65905B4-6614-4EC6-B736-594C61D09E0B}"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FB52F1C1-0B73-4DE0-8D09-B9C6CC1DB378}" type="slidenum">
              <a:rPr lang="en-US"/>
              <a:pPr>
                <a:defRPr/>
              </a:pPr>
              <a:t>‹Nº›</a:t>
            </a:fld>
            <a:endParaRPr lang="en-US"/>
          </a:p>
        </p:txBody>
      </p:sp>
    </p:spTree>
    <p:extLst>
      <p:ext uri="{BB962C8B-B14F-4D97-AF65-F5344CB8AC3E}">
        <p14:creationId xmlns:p14="http://schemas.microsoft.com/office/powerpoint/2010/main" val="95898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A64ED4F-20D7-425F-BD80-8EBC44B63967}"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55C0498-5AE7-4FE6-A4C5-8CD91361850D}" type="slidenum">
              <a:rPr lang="en-US"/>
              <a:pPr>
                <a:defRPr/>
              </a:pPr>
              <a:t>‹Nº›</a:t>
            </a:fld>
            <a:endParaRPr lang="en-US"/>
          </a:p>
        </p:txBody>
      </p:sp>
    </p:spTree>
    <p:extLst>
      <p:ext uri="{BB962C8B-B14F-4D97-AF65-F5344CB8AC3E}">
        <p14:creationId xmlns:p14="http://schemas.microsoft.com/office/powerpoint/2010/main" val="313206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27A995A-8581-419C-BB7A-06D4A14BB2D7}"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7BEA39E-3801-4B17-A7EC-4972D343001A}" type="slidenum">
              <a:rPr lang="en-US"/>
              <a:pPr>
                <a:defRPr/>
              </a:pPr>
              <a:t>‹Nº›</a:t>
            </a:fld>
            <a:endParaRPr lang="en-US"/>
          </a:p>
        </p:txBody>
      </p:sp>
    </p:spTree>
    <p:extLst>
      <p:ext uri="{BB962C8B-B14F-4D97-AF65-F5344CB8AC3E}">
        <p14:creationId xmlns:p14="http://schemas.microsoft.com/office/powerpoint/2010/main" val="266917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365FA8D-DD8B-48F3-8A86-B694195383AF}" type="datetime1">
              <a:rPr lang="en-US"/>
              <a:pPr>
                <a:defRPr/>
              </a:pPr>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8C744527-C795-4F13-B7E5-1AC6F3E64074}" type="slidenum">
              <a:rPr lang="en-US"/>
              <a:pPr>
                <a:defRPr/>
              </a:pPr>
              <a:t>‹Nº›</a:t>
            </a:fld>
            <a:endParaRPr lang="en-US"/>
          </a:p>
        </p:txBody>
      </p:sp>
    </p:spTree>
    <p:extLst>
      <p:ext uri="{BB962C8B-B14F-4D97-AF65-F5344CB8AC3E}">
        <p14:creationId xmlns:p14="http://schemas.microsoft.com/office/powerpoint/2010/main" val="404002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7D88CF18-C7DC-4536-BC5B-10E036FAEA0D}"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EC96DDB2-6E9B-4140-A727-D79B3412F80C}" type="slidenum">
              <a:rPr lang="en-US"/>
              <a:pPr>
                <a:defRPr/>
              </a:pPr>
              <a:t>‹Nº›</a:t>
            </a:fld>
            <a:endParaRPr lang="en-US"/>
          </a:p>
        </p:txBody>
      </p:sp>
    </p:spTree>
    <p:extLst>
      <p:ext uri="{BB962C8B-B14F-4D97-AF65-F5344CB8AC3E}">
        <p14:creationId xmlns:p14="http://schemas.microsoft.com/office/powerpoint/2010/main" val="2950775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504A30D8-76E9-4156-BE9F-1E129E9CCDEA}" type="datetime1">
              <a:rPr lang="en-US"/>
              <a:pPr>
                <a:defRPr/>
              </a:pPr>
              <a:t>8/26/2013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09B8FD9-0F8E-4807-8CC4-9BC1A92EBBCC}" type="slidenum">
              <a:rPr lang="en-US"/>
              <a:pPr>
                <a:defRPr/>
              </a:pPr>
              <a:t>‹Nº›</a:t>
            </a:fld>
            <a:endParaRPr lang="en-US"/>
          </a:p>
        </p:txBody>
      </p:sp>
    </p:spTree>
    <p:extLst>
      <p:ext uri="{BB962C8B-B14F-4D97-AF65-F5344CB8AC3E}">
        <p14:creationId xmlns:p14="http://schemas.microsoft.com/office/powerpoint/2010/main" val="1669530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B0FD6B1-18C0-45D3-9A70-58FCD5FE9A21}" type="datetime1">
              <a:rPr lang="en-US"/>
              <a:pPr>
                <a:defRPr/>
              </a:pPr>
              <a:t>8/26/2013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0C04DA1-8075-4333-A0D7-A48F9FA81CDC}" type="slidenum">
              <a:rPr lang="en-US"/>
              <a:pPr>
                <a:defRPr/>
              </a:pPr>
              <a:t>‹Nº›</a:t>
            </a:fld>
            <a:endParaRPr lang="en-US"/>
          </a:p>
        </p:txBody>
      </p:sp>
    </p:spTree>
    <p:extLst>
      <p:ext uri="{BB962C8B-B14F-4D97-AF65-F5344CB8AC3E}">
        <p14:creationId xmlns:p14="http://schemas.microsoft.com/office/powerpoint/2010/main" val="186973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27FF2B19-3596-4977-8BA9-A4FFFE91658B}" type="datetime1">
              <a:rPr lang="en-US"/>
              <a:pPr>
                <a:defRPr/>
              </a:pPr>
              <a:t>8/26/2013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AEBF236E-F7B8-4051-91BE-7A836356054B}" type="slidenum">
              <a:rPr lang="en-US"/>
              <a:pPr>
                <a:defRPr/>
              </a:pPr>
              <a:t>‹Nº›</a:t>
            </a:fld>
            <a:endParaRPr lang="en-US"/>
          </a:p>
        </p:txBody>
      </p:sp>
    </p:spTree>
    <p:extLst>
      <p:ext uri="{BB962C8B-B14F-4D97-AF65-F5344CB8AC3E}">
        <p14:creationId xmlns:p14="http://schemas.microsoft.com/office/powerpoint/2010/main" val="882874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9549212-A492-4F58-956A-0FA773FB4676}" type="datetime1">
              <a:rPr lang="en-US"/>
              <a:pPr>
                <a:defRPr/>
              </a:pPr>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5BEB8B43-EF22-475B-85FB-B02FD5D4871E}" type="slidenum">
              <a:rPr lang="en-US"/>
              <a:pPr>
                <a:defRPr/>
              </a:pPr>
              <a:t>‹Nº›</a:t>
            </a:fld>
            <a:endParaRPr lang="en-US"/>
          </a:p>
        </p:txBody>
      </p:sp>
    </p:spTree>
    <p:extLst>
      <p:ext uri="{BB962C8B-B14F-4D97-AF65-F5344CB8AC3E}">
        <p14:creationId xmlns:p14="http://schemas.microsoft.com/office/powerpoint/2010/main" val="2722917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40412F22-FBD8-4037-84D0-58245863055B}" type="datetime1">
              <a:rPr lang="en-US"/>
              <a:pPr>
                <a:defRPr/>
              </a:pPr>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C9076F71-A128-49F6-BC22-3D061A236751}" type="slidenum">
              <a:rPr lang="en-US"/>
              <a:pPr>
                <a:defRPr/>
              </a:pPr>
              <a:t>‹Nº›</a:t>
            </a:fld>
            <a:endParaRPr lang="en-US"/>
          </a:p>
        </p:txBody>
      </p:sp>
    </p:spTree>
    <p:extLst>
      <p:ext uri="{BB962C8B-B14F-4D97-AF65-F5344CB8AC3E}">
        <p14:creationId xmlns:p14="http://schemas.microsoft.com/office/powerpoint/2010/main" val="406309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0F633FD-62B2-4631-AF0A-222F9365E4FA}"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DD9D7D5-936C-4305-9E29-1D6C92D6B190}" type="slidenum">
              <a:rPr lang="en-US"/>
              <a:pPr>
                <a:defRPr/>
              </a:pPr>
              <a:t>‹Nº›</a:t>
            </a:fld>
            <a:endParaRPr lang="en-US"/>
          </a:p>
        </p:txBody>
      </p:sp>
    </p:spTree>
    <p:extLst>
      <p:ext uri="{BB962C8B-B14F-4D97-AF65-F5344CB8AC3E}">
        <p14:creationId xmlns:p14="http://schemas.microsoft.com/office/powerpoint/2010/main" val="4017823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98AE833-C539-4004-8832-EB78FC4A72FB}"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D277DFC-4E6E-4663-BFC4-4C4C19BA67F2}" type="slidenum">
              <a:rPr lang="en-US"/>
              <a:pPr>
                <a:defRPr/>
              </a:pPr>
              <a:t>‹Nº›</a:t>
            </a:fld>
            <a:endParaRPr lang="en-US"/>
          </a:p>
        </p:txBody>
      </p:sp>
    </p:spTree>
    <p:extLst>
      <p:ext uri="{BB962C8B-B14F-4D97-AF65-F5344CB8AC3E}">
        <p14:creationId xmlns:p14="http://schemas.microsoft.com/office/powerpoint/2010/main" val="401420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D5553FFB-566D-4CF2-B405-DFA8AF28533C}" type="datetime1">
              <a:rPr lang="en-US"/>
              <a:pPr>
                <a:defRPr/>
              </a:pPr>
              <a:t>8/26/2013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2699B74F-AB07-4755-B01B-0B8E9354A632}" type="slidenum">
              <a:rPr lang="en-US"/>
              <a:pPr>
                <a:defRPr/>
              </a:pPr>
              <a:t>‹Nº›</a:t>
            </a:fld>
            <a:endParaRPr lang="en-US"/>
          </a:p>
        </p:txBody>
      </p:sp>
    </p:spTree>
    <p:extLst>
      <p:ext uri="{BB962C8B-B14F-4D97-AF65-F5344CB8AC3E}">
        <p14:creationId xmlns:p14="http://schemas.microsoft.com/office/powerpoint/2010/main" val="311190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BF38C2DB-9DDB-448E-9D8F-E52ADE59E930}" type="datetime1">
              <a:rPr lang="en-US"/>
              <a:pPr>
                <a:defRPr/>
              </a:pPr>
              <a:t>8/26/2013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B10D9545-93AF-4E3B-BE11-BE60EA5691CE}" type="slidenum">
              <a:rPr lang="en-US"/>
              <a:pPr>
                <a:defRPr/>
              </a:pPr>
              <a:t>‹Nº›</a:t>
            </a:fld>
            <a:endParaRPr lang="en-US"/>
          </a:p>
        </p:txBody>
      </p:sp>
    </p:spTree>
    <p:extLst>
      <p:ext uri="{BB962C8B-B14F-4D97-AF65-F5344CB8AC3E}">
        <p14:creationId xmlns:p14="http://schemas.microsoft.com/office/powerpoint/2010/main" val="57601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6CB0D78E-ED37-481B-9428-2FEF886D8583}" type="datetime1">
              <a:rPr lang="en-US"/>
              <a:pPr>
                <a:defRPr/>
              </a:pPr>
              <a:t>8/26/2013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50E84AD-A550-454D-9E0B-59CBFA540EF2}" type="slidenum">
              <a:rPr lang="en-US"/>
              <a:pPr>
                <a:defRPr/>
              </a:pPr>
              <a:t>‹Nº›</a:t>
            </a:fld>
            <a:endParaRPr lang="en-US"/>
          </a:p>
        </p:txBody>
      </p:sp>
    </p:spTree>
    <p:extLst>
      <p:ext uri="{BB962C8B-B14F-4D97-AF65-F5344CB8AC3E}">
        <p14:creationId xmlns:p14="http://schemas.microsoft.com/office/powerpoint/2010/main" val="128274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D5C7D82-BE29-4F6A-A7A6-DB9FD148418A}" type="slidenum">
              <a:rPr lang="en-US"/>
              <a:pPr>
                <a:defRPr/>
              </a:pPr>
              <a:t>‹Nº›</a:t>
            </a:fld>
            <a:endParaRPr lang="en-US"/>
          </a:p>
        </p:txBody>
      </p:sp>
    </p:spTree>
    <p:extLst>
      <p:ext uri="{BB962C8B-B14F-4D97-AF65-F5344CB8AC3E}">
        <p14:creationId xmlns:p14="http://schemas.microsoft.com/office/powerpoint/2010/main" val="200648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AFA47BC8-657E-4CEC-81D8-1ADF456A3293}" type="datetime1">
              <a:rPr lang="en-US"/>
              <a:pPr>
                <a:defRPr/>
              </a:pPr>
              <a:t>8/26/2013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C6ED2FF-4D2E-44E3-8611-8E5B315DFBE1}" type="slidenum">
              <a:rPr lang="en-US"/>
              <a:pPr>
                <a:defRPr/>
              </a:pPr>
              <a:t>‹Nº›</a:t>
            </a:fld>
            <a:endParaRPr lang="en-US"/>
          </a:p>
        </p:txBody>
      </p:sp>
    </p:spTree>
    <p:extLst>
      <p:ext uri="{BB962C8B-B14F-4D97-AF65-F5344CB8AC3E}">
        <p14:creationId xmlns:p14="http://schemas.microsoft.com/office/powerpoint/2010/main" val="2814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0ABC5117-17F3-44D8-A294-AAD2EDE4A0B4}" type="datetime1">
              <a:rPr lang="en-US"/>
              <a:pPr>
                <a:defRPr/>
              </a:pPr>
              <a:t>8/26/2013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3A1B4CBD-4D7D-405D-BE01-E9B81F1925E3}" type="slidenum">
              <a:rPr lang="en-US"/>
              <a:pPr>
                <a:defRPr/>
              </a:pPr>
              <a:t>‹Nº›</a:t>
            </a:fld>
            <a:endParaRPr lang="en-US"/>
          </a:p>
        </p:txBody>
      </p:sp>
    </p:spTree>
    <p:extLst>
      <p:ext uri="{BB962C8B-B14F-4D97-AF65-F5344CB8AC3E}">
        <p14:creationId xmlns:p14="http://schemas.microsoft.com/office/powerpoint/2010/main" val="353633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ヒラギノ角ゴ Pro W3" charset="-128"/>
                <a:cs typeface="+mn-cs"/>
              </a:defRPr>
            </a:lvl1pPr>
          </a:lstStyle>
          <a:p>
            <a:pPr>
              <a:defRPr/>
            </a:pPr>
            <a:fld id="{1573CCD9-4B3D-4A1A-B778-40E6B0561D2E}" type="datetime1">
              <a:rPr lang="en-US"/>
              <a:pPr>
                <a:defRPr/>
              </a:pPr>
              <a:t>8/26/2013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4412D3E2-D799-44C1-BDAD-5C0736F1CC0C}" type="slidenum">
              <a:rPr lang="en-US"/>
              <a:pPr>
                <a:defRPr/>
              </a:pPr>
              <a:t>‹Nº›</a:t>
            </a:fld>
            <a:endParaRPr lang="en-US"/>
          </a:p>
        </p:txBody>
      </p:sp>
    </p:spTree>
    <p:extLst>
      <p:ext uri="{BB962C8B-B14F-4D97-AF65-F5344CB8AC3E}">
        <p14:creationId xmlns:p14="http://schemas.microsoft.com/office/powerpoint/2010/main" val="1211772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7315BE2D-8E98-4177-BC7F-BA7AA46DB0B6}" type="slidenum">
              <a:rPr lang="en-US"/>
              <a:pPr>
                <a:defRPr/>
              </a:pPr>
              <a:t>‹Nº›</a:t>
            </a:fld>
            <a:endParaRPr lang="en-US"/>
          </a:p>
        </p:txBody>
      </p:sp>
      <p:grpSp>
        <p:nvGrpSpPr>
          <p:cNvPr id="2" name="1 Grupo"/>
          <p:cNvGrpSpPr/>
          <p:nvPr/>
        </p:nvGrpSpPr>
        <p:grpSpPr>
          <a:xfrm>
            <a:off x="8413750" y="-1124"/>
            <a:ext cx="631825" cy="153525"/>
            <a:chOff x="8413750" y="-1124"/>
            <a:chExt cx="631825" cy="153525"/>
          </a:xfrm>
        </p:grpSpPr>
        <p:sp>
          <p:nvSpPr>
            <p:cNvPr id="2054" name="Rectangle 6"/>
            <p:cNvSpPr>
              <a:spLocks noChangeArrowheads="1"/>
            </p:cNvSpPr>
            <p:nvPr/>
          </p:nvSpPr>
          <p:spPr bwMode="auto">
            <a:xfrm>
              <a:off x="8413750" y="-1124"/>
              <a:ext cx="284163" cy="153525"/>
            </a:xfrm>
            <a:prstGeom prst="rect">
              <a:avLst/>
            </a:prstGeom>
            <a:solidFill>
              <a:srgbClr val="006CB7"/>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2055" name="Rectangle 7"/>
            <p:cNvSpPr>
              <a:spLocks noChangeArrowheads="1"/>
            </p:cNvSpPr>
            <p:nvPr/>
          </p:nvSpPr>
          <p:spPr bwMode="auto">
            <a:xfrm>
              <a:off x="8697913" y="1"/>
              <a:ext cx="347662" cy="152400"/>
            </a:xfrm>
            <a:prstGeom prst="rect">
              <a:avLst/>
            </a:prstGeom>
            <a:solidFill>
              <a:srgbClr val="EF414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grpSp>
        <p:nvGrpSpPr>
          <p:cNvPr id="11" name="10 Grupo"/>
          <p:cNvGrpSpPr/>
          <p:nvPr/>
        </p:nvGrpSpPr>
        <p:grpSpPr>
          <a:xfrm>
            <a:off x="8413750" y="6721475"/>
            <a:ext cx="631825" cy="153525"/>
            <a:chOff x="8413750" y="-1124"/>
            <a:chExt cx="631825" cy="153525"/>
          </a:xfrm>
        </p:grpSpPr>
        <p:sp>
          <p:nvSpPr>
            <p:cNvPr id="12" name="Rectangle 6"/>
            <p:cNvSpPr>
              <a:spLocks noChangeArrowheads="1"/>
            </p:cNvSpPr>
            <p:nvPr/>
          </p:nvSpPr>
          <p:spPr bwMode="auto">
            <a:xfrm>
              <a:off x="8413750" y="-1124"/>
              <a:ext cx="284163" cy="153525"/>
            </a:xfrm>
            <a:prstGeom prst="rect">
              <a:avLst/>
            </a:prstGeom>
            <a:solidFill>
              <a:srgbClr val="006CB7"/>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13" name="Rectangle 7"/>
            <p:cNvSpPr>
              <a:spLocks noChangeArrowheads="1"/>
            </p:cNvSpPr>
            <p:nvPr/>
          </p:nvSpPr>
          <p:spPr bwMode="auto">
            <a:xfrm>
              <a:off x="8697913" y="1"/>
              <a:ext cx="347662" cy="152400"/>
            </a:xfrm>
            <a:prstGeom prst="rect">
              <a:avLst/>
            </a:prstGeom>
            <a:solidFill>
              <a:srgbClr val="EF4144"/>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s-ES" sz="1800">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423" r:id="rId1"/>
    <p:sldLayoutId id="2147485424" r:id="rId2"/>
    <p:sldLayoutId id="2147485425" r:id="rId3"/>
    <p:sldLayoutId id="2147485426" r:id="rId4"/>
    <p:sldLayoutId id="2147485427" r:id="rId5"/>
    <p:sldLayoutId id="2147485428" r:id="rId6"/>
    <p:sldLayoutId id="2147485429" r:id="rId7"/>
    <p:sldLayoutId id="2147485430" r:id="rId8"/>
    <p:sldLayoutId id="2147485431" r:id="rId9"/>
    <p:sldLayoutId id="2147485432" r:id="rId10"/>
    <p:sldLayoutId id="2147485433"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p:cNvSpPr>
            <a:spLocks noGrp="1"/>
          </p:cNvSpPr>
          <p:nvPr>
            <p:ph type="subTitle" idx="1"/>
          </p:nvPr>
        </p:nvSpPr>
        <p:spPr bwMode="auto">
          <a:xfrm>
            <a:off x="6713538" y="6308725"/>
            <a:ext cx="2449512" cy="40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charset="0"/>
              <a:buNone/>
            </a:pPr>
            <a:r>
              <a:rPr lang="es-ES_tradnl" sz="2400" dirty="0" smtClean="0">
                <a:solidFill>
                  <a:srgbClr val="FFFFFF"/>
                </a:solidFill>
                <a:latin typeface="Verdana" pitchFamily="34" charset="0"/>
                <a:sym typeface="Verdana" pitchFamily="34" charset="0"/>
              </a:rPr>
              <a:t>	   </a:t>
            </a:r>
            <a:r>
              <a:rPr lang="es-ES_tradnl" sz="1000" dirty="0" smtClean="0">
                <a:solidFill>
                  <a:srgbClr val="FFFFFF"/>
                </a:solidFill>
                <a:latin typeface="Verdana" pitchFamily="34" charset="0"/>
                <a:sym typeface="Verdana" pitchFamily="34" charset="0"/>
              </a:rPr>
              <a:t>Agosto 2013</a:t>
            </a:r>
          </a:p>
        </p:txBody>
      </p:sp>
      <p:sp>
        <p:nvSpPr>
          <p:cNvPr id="30723" name="2 CuadroTexto"/>
          <p:cNvSpPr txBox="1">
            <a:spLocks noChangeArrowheads="1"/>
          </p:cNvSpPr>
          <p:nvPr/>
        </p:nvSpPr>
        <p:spPr bwMode="auto">
          <a:xfrm>
            <a:off x="411743" y="1484784"/>
            <a:ext cx="85527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r>
              <a:rPr lang="es-ES" sz="2800" b="1" dirty="0" smtClean="0">
                <a:cs typeface="Aharoni" pitchFamily="2" charset="-79"/>
              </a:rPr>
              <a:t>SISTEMA </a:t>
            </a:r>
            <a:r>
              <a:rPr lang="es-ES" sz="2800" b="1" dirty="0">
                <a:cs typeface="Aharoni" pitchFamily="2" charset="-79"/>
              </a:rPr>
              <a:t>DE ALTA DIRECCION </a:t>
            </a:r>
            <a:r>
              <a:rPr lang="es-ES" sz="2800" b="1" dirty="0" smtClean="0">
                <a:cs typeface="Aharoni" pitchFamily="2" charset="-79"/>
              </a:rPr>
              <a:t>PUBLICA </a:t>
            </a:r>
          </a:p>
          <a:p>
            <a:pPr eaLnBrk="1" hangingPunct="1"/>
            <a:r>
              <a:rPr lang="es-ES" sz="2800" b="1" dirty="0" smtClean="0">
                <a:solidFill>
                  <a:srgbClr val="FFC000"/>
                </a:solidFill>
                <a:latin typeface="Swis721 LtCn BT" pitchFamily="34" charset="0"/>
                <a:cs typeface="Aharoni" pitchFamily="2" charset="-79"/>
              </a:rPr>
              <a:t>Jornada Nacional </a:t>
            </a:r>
            <a:r>
              <a:rPr lang="es-CL" sz="2400" b="1" dirty="0" smtClean="0">
                <a:solidFill>
                  <a:srgbClr val="FFC000"/>
                </a:solidFill>
                <a:latin typeface="Swis721 LtCn BT" pitchFamily="34" charset="0"/>
                <a:cs typeface="Aharoni" pitchFamily="2" charset="-79"/>
              </a:rPr>
              <a:t>Convenios  de  Desempeño  de   II  Nivel  Jerárquico </a:t>
            </a:r>
          </a:p>
          <a:p>
            <a:pPr eaLnBrk="1" hangingPunct="1"/>
            <a:r>
              <a:rPr lang="es-CL" sz="2800" b="1" dirty="0">
                <a:solidFill>
                  <a:srgbClr val="FFC000"/>
                </a:solidFill>
                <a:latin typeface="Swis721 LtCn BT" pitchFamily="34" charset="0"/>
                <a:cs typeface="Aharoni" pitchFamily="2" charset="-79"/>
              </a:rPr>
              <a:t>Para Directores de </a:t>
            </a:r>
            <a:r>
              <a:rPr lang="es-CL" sz="2800" b="1" dirty="0" smtClean="0">
                <a:solidFill>
                  <a:srgbClr val="FFC000"/>
                </a:solidFill>
                <a:latin typeface="Swis721 LtCn BT" pitchFamily="34" charset="0"/>
                <a:cs typeface="Aharoni" pitchFamily="2" charset="-79"/>
              </a:rPr>
              <a:t>EAR  </a:t>
            </a:r>
            <a:endParaRPr lang="es-CL" sz="2800" b="1" dirty="0">
              <a:solidFill>
                <a:srgbClr val="FFC000"/>
              </a:solidFill>
              <a:latin typeface="Swis721 LtCn BT" pitchFamily="34" charset="0"/>
              <a:cs typeface="Aharoni" pitchFamily="2" charset="-79"/>
            </a:endParaRPr>
          </a:p>
          <a:p>
            <a:pPr eaLnBrk="1" hangingPunct="1"/>
            <a:endParaRPr lang="es-CL" sz="2400" dirty="0">
              <a:cs typeface="Aharoni" pitchFamily="2" charset="-79"/>
            </a:endParaRPr>
          </a:p>
        </p:txBody>
      </p:sp>
      <p:sp>
        <p:nvSpPr>
          <p:cNvPr id="30724" name="Subtitle 2"/>
          <p:cNvSpPr txBox="1">
            <a:spLocks/>
          </p:cNvSpPr>
          <p:nvPr/>
        </p:nvSpPr>
        <p:spPr bwMode="auto">
          <a:xfrm>
            <a:off x="2959100" y="5877272"/>
            <a:ext cx="4103688"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spcBef>
                <a:spcPct val="20000"/>
              </a:spcBef>
              <a:buFont typeface="Arial" charset="0"/>
              <a:buNone/>
            </a:pPr>
            <a:r>
              <a:rPr lang="es-ES_tradnl" sz="1200" i="1" dirty="0">
                <a:solidFill>
                  <a:srgbClr val="FFFFFF"/>
                </a:solidFill>
                <a:sym typeface="Verdana" pitchFamily="34" charset="0"/>
              </a:rPr>
              <a:t>Subsecretaría de Redes Asistenciales</a:t>
            </a:r>
          </a:p>
          <a:p>
            <a:pPr eaLnBrk="1" hangingPunct="1">
              <a:spcBef>
                <a:spcPct val="20000"/>
              </a:spcBef>
              <a:buFont typeface="Arial" charset="0"/>
              <a:buNone/>
            </a:pPr>
            <a:r>
              <a:rPr lang="es-ES_tradnl" sz="1200" i="1" dirty="0">
                <a:solidFill>
                  <a:srgbClr val="FFFFFF"/>
                </a:solidFill>
                <a:sym typeface="Verdana" pitchFamily="34" charset="0"/>
              </a:rPr>
              <a:t>División de Gestión y Desarrollo de las Personas</a:t>
            </a:r>
          </a:p>
          <a:p>
            <a:pPr eaLnBrk="1" hangingPunct="1">
              <a:spcBef>
                <a:spcPct val="20000"/>
              </a:spcBef>
              <a:buFont typeface="Arial" charset="0"/>
              <a:buNone/>
            </a:pPr>
            <a:r>
              <a:rPr lang="es-ES_tradnl" sz="1200" i="1" dirty="0">
                <a:solidFill>
                  <a:srgbClr val="FFFFFF"/>
                </a:solidFill>
                <a:sym typeface="Verdana" pitchFamily="34" charset="0"/>
              </a:rPr>
              <a:t>Departamento de Gestión de Recursos Humanos </a:t>
            </a:r>
          </a:p>
          <a:p>
            <a:pPr eaLnBrk="1" hangingPunct="1">
              <a:spcBef>
                <a:spcPct val="20000"/>
              </a:spcBef>
              <a:buFont typeface="Arial" charset="0"/>
              <a:buNone/>
            </a:pPr>
            <a:endParaRPr lang="es-ES_tradnl" sz="1200" i="1" dirty="0">
              <a:solidFill>
                <a:srgbClr val="FFFFFF"/>
              </a:solidFill>
              <a:sym typeface="Verdana" pitchFamily="34" charset="0"/>
            </a:endParaRPr>
          </a:p>
          <a:p>
            <a:pPr eaLnBrk="1" hangingPunct="1">
              <a:spcBef>
                <a:spcPct val="20000"/>
              </a:spcBef>
              <a:buFont typeface="Arial" charset="0"/>
              <a:buNone/>
            </a:pPr>
            <a:endParaRPr lang="es-ES_tradnl" sz="2400" i="1" dirty="0">
              <a:solidFill>
                <a:srgbClr val="FFFFFF"/>
              </a:solidFill>
              <a:sym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765848658"/>
              </p:ext>
            </p:extLst>
          </p:nvPr>
        </p:nvGraphicFramePr>
        <p:xfrm>
          <a:off x="683568" y="1052736"/>
          <a:ext cx="8137525"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Rectángulo"/>
          <p:cNvSpPr>
            <a:spLocks noChangeArrowheads="1"/>
          </p:cNvSpPr>
          <p:nvPr/>
        </p:nvSpPr>
        <p:spPr bwMode="auto">
          <a:xfrm>
            <a:off x="755576" y="320486"/>
            <a:ext cx="58897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DEBILIDADES </a:t>
            </a:r>
            <a:endParaRPr lang="es-CL" sz="2600" b="1" dirty="0">
              <a:solidFill>
                <a:srgbClr val="002060"/>
              </a:solidFill>
            </a:endParaRPr>
          </a:p>
        </p:txBody>
      </p:sp>
    </p:spTree>
    <p:extLst>
      <p:ext uri="{BB962C8B-B14F-4D97-AF65-F5344CB8AC3E}">
        <p14:creationId xmlns:p14="http://schemas.microsoft.com/office/powerpoint/2010/main" val="14969023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790620033"/>
              </p:ext>
            </p:extLst>
          </p:nvPr>
        </p:nvGraphicFramePr>
        <p:xfrm>
          <a:off x="539552" y="1196752"/>
          <a:ext cx="8137525"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Rectángulo"/>
          <p:cNvSpPr>
            <a:spLocks noChangeArrowheads="1"/>
          </p:cNvSpPr>
          <p:nvPr/>
        </p:nvSpPr>
        <p:spPr bwMode="auto">
          <a:xfrm>
            <a:off x="755576" y="320486"/>
            <a:ext cx="58897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DEBILIDADES </a:t>
            </a:r>
            <a:endParaRPr lang="es-CL" sz="2600" b="1" dirty="0">
              <a:solidFill>
                <a:srgbClr val="002060"/>
              </a:solidFill>
            </a:endParaRPr>
          </a:p>
        </p:txBody>
      </p:sp>
    </p:spTree>
    <p:extLst>
      <p:ext uri="{BB962C8B-B14F-4D97-AF65-F5344CB8AC3E}">
        <p14:creationId xmlns:p14="http://schemas.microsoft.com/office/powerpoint/2010/main" val="378580900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9388A355-4943-4257-A57C-28B370B4D730}"/>
                                            </p:graphicEl>
                                          </p:spTgt>
                                        </p:tgtEl>
                                        <p:attrNameLst>
                                          <p:attrName>style.visibility</p:attrName>
                                        </p:attrNameLst>
                                      </p:cBhvr>
                                      <p:to>
                                        <p:strVal val="visible"/>
                                      </p:to>
                                    </p:set>
                                    <p:animEffect transition="in" filter="wipe(left)">
                                      <p:cBhvr>
                                        <p:cTn id="7" dur="500"/>
                                        <p:tgtEl>
                                          <p:spTgt spid="3">
                                            <p:graphicEl>
                                              <a:dgm id="{9388A355-4943-4257-A57C-28B370B4D7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BD8AA21B-01B2-4C1B-AD8E-1A301EDF6D3A}"/>
                                            </p:graphicEl>
                                          </p:spTgt>
                                        </p:tgtEl>
                                        <p:attrNameLst>
                                          <p:attrName>style.visibility</p:attrName>
                                        </p:attrNameLst>
                                      </p:cBhvr>
                                      <p:to>
                                        <p:strVal val="visible"/>
                                      </p:to>
                                    </p:set>
                                    <p:animEffect transition="in" filter="wipe(left)">
                                      <p:cBhvr>
                                        <p:cTn id="12" dur="500"/>
                                        <p:tgtEl>
                                          <p:spTgt spid="3">
                                            <p:graphicEl>
                                              <a:dgm id="{BD8AA21B-01B2-4C1B-AD8E-1A301EDF6D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2F10FB6D-DD6D-446B-9ADF-B422517CD000}"/>
                                            </p:graphicEl>
                                          </p:spTgt>
                                        </p:tgtEl>
                                        <p:attrNameLst>
                                          <p:attrName>style.visibility</p:attrName>
                                        </p:attrNameLst>
                                      </p:cBhvr>
                                      <p:to>
                                        <p:strVal val="visible"/>
                                      </p:to>
                                    </p:set>
                                    <p:animEffect transition="in" filter="wipe(left)">
                                      <p:cBhvr>
                                        <p:cTn id="17" dur="500"/>
                                        <p:tgtEl>
                                          <p:spTgt spid="3">
                                            <p:graphicEl>
                                              <a:dgm id="{2F10FB6D-DD6D-446B-9ADF-B422517CD0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1599200639"/>
              </p:ext>
            </p:extLst>
          </p:nvPr>
        </p:nvGraphicFramePr>
        <p:xfrm>
          <a:off x="539552" y="1196752"/>
          <a:ext cx="8137525"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Rectángulo"/>
          <p:cNvSpPr>
            <a:spLocks noChangeArrowheads="1"/>
          </p:cNvSpPr>
          <p:nvPr/>
        </p:nvSpPr>
        <p:spPr bwMode="auto">
          <a:xfrm>
            <a:off x="755576" y="320486"/>
            <a:ext cx="53431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AMENAZAS </a:t>
            </a:r>
            <a:endParaRPr lang="es-CL" sz="2600" b="1" dirty="0">
              <a:solidFill>
                <a:srgbClr val="002060"/>
              </a:solidFill>
            </a:endParaRPr>
          </a:p>
        </p:txBody>
      </p:sp>
    </p:spTree>
    <p:extLst>
      <p:ext uri="{BB962C8B-B14F-4D97-AF65-F5344CB8AC3E}">
        <p14:creationId xmlns:p14="http://schemas.microsoft.com/office/powerpoint/2010/main" val="211431262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9388A355-4943-4257-A57C-28B370B4D730}"/>
                                            </p:graphicEl>
                                          </p:spTgt>
                                        </p:tgtEl>
                                        <p:attrNameLst>
                                          <p:attrName>style.visibility</p:attrName>
                                        </p:attrNameLst>
                                      </p:cBhvr>
                                      <p:to>
                                        <p:strVal val="visible"/>
                                      </p:to>
                                    </p:set>
                                    <p:animEffect transition="in" filter="wipe(left)">
                                      <p:cBhvr>
                                        <p:cTn id="7" dur="500"/>
                                        <p:tgtEl>
                                          <p:spTgt spid="3">
                                            <p:graphicEl>
                                              <a:dgm id="{9388A355-4943-4257-A57C-28B370B4D7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BD8AA21B-01B2-4C1B-AD8E-1A301EDF6D3A}"/>
                                            </p:graphicEl>
                                          </p:spTgt>
                                        </p:tgtEl>
                                        <p:attrNameLst>
                                          <p:attrName>style.visibility</p:attrName>
                                        </p:attrNameLst>
                                      </p:cBhvr>
                                      <p:to>
                                        <p:strVal val="visible"/>
                                      </p:to>
                                    </p:set>
                                    <p:animEffect transition="in" filter="wipe(left)">
                                      <p:cBhvr>
                                        <p:cTn id="12" dur="500"/>
                                        <p:tgtEl>
                                          <p:spTgt spid="3">
                                            <p:graphicEl>
                                              <a:dgm id="{BD8AA21B-01B2-4C1B-AD8E-1A301EDF6D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2F10FB6D-DD6D-446B-9ADF-B422517CD000}"/>
                                            </p:graphicEl>
                                          </p:spTgt>
                                        </p:tgtEl>
                                        <p:attrNameLst>
                                          <p:attrName>style.visibility</p:attrName>
                                        </p:attrNameLst>
                                      </p:cBhvr>
                                      <p:to>
                                        <p:strVal val="visible"/>
                                      </p:to>
                                    </p:set>
                                    <p:animEffect transition="in" filter="wipe(left)">
                                      <p:cBhvr>
                                        <p:cTn id="17" dur="500"/>
                                        <p:tgtEl>
                                          <p:spTgt spid="3">
                                            <p:graphicEl>
                                              <a:dgm id="{2F10FB6D-DD6D-446B-9ADF-B422517CD00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4F823D73-6B9E-4870-BC93-2D749DAE3F27}"/>
                                            </p:graphicEl>
                                          </p:spTgt>
                                        </p:tgtEl>
                                        <p:attrNameLst>
                                          <p:attrName>style.visibility</p:attrName>
                                        </p:attrNameLst>
                                      </p:cBhvr>
                                      <p:to>
                                        <p:strVal val="visible"/>
                                      </p:to>
                                    </p:set>
                                    <p:animEffect transition="in" filter="wipe(left)">
                                      <p:cBhvr>
                                        <p:cTn id="22" dur="500"/>
                                        <p:tgtEl>
                                          <p:spTgt spid="3">
                                            <p:graphicEl>
                                              <a:dgm id="{4F823D73-6B9E-4870-BC93-2D749DAE3F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92860624"/>
              </p:ext>
            </p:extLst>
          </p:nvPr>
        </p:nvGraphicFramePr>
        <p:xfrm>
          <a:off x="539552" y="972218"/>
          <a:ext cx="8064896" cy="5254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5" name="3 Título"/>
          <p:cNvSpPr>
            <a:spLocks noGrp="1"/>
          </p:cNvSpPr>
          <p:nvPr>
            <p:ph type="title"/>
          </p:nvPr>
        </p:nvSpPr>
        <p:spPr>
          <a:xfrm>
            <a:off x="936625" y="187980"/>
            <a:ext cx="4548188" cy="523220"/>
          </a:xfrm>
        </p:spPr>
        <p:txBody>
          <a:bodyPr>
            <a:spAutoFit/>
          </a:bodyPr>
          <a:lstStyle/>
          <a:p>
            <a:r>
              <a:rPr lang="es-ES_tradnl" sz="2800" dirty="0">
                <a:solidFill>
                  <a:srgbClr val="002060"/>
                </a:solidFill>
                <a:latin typeface="+mj-lt"/>
                <a:cs typeface="+mn-cs"/>
              </a:rPr>
              <a:t>PRINCIPALES HITOS </a:t>
            </a:r>
            <a:r>
              <a:rPr lang="es-ES_tradnl" sz="2800" dirty="0" smtClean="0">
                <a:solidFill>
                  <a:srgbClr val="002060"/>
                </a:solidFill>
                <a:latin typeface="+mj-lt"/>
                <a:cs typeface="+mn-cs"/>
              </a:rPr>
              <a:t>2012 </a:t>
            </a:r>
            <a:endParaRPr lang="es-CL" sz="2800" dirty="0">
              <a:solidFill>
                <a:srgbClr val="002060"/>
              </a:solidFill>
              <a:latin typeface="+mj-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60976698"/>
              </p:ext>
            </p:extLst>
          </p:nvPr>
        </p:nvGraphicFramePr>
        <p:xfrm>
          <a:off x="539552" y="712133"/>
          <a:ext cx="8136904" cy="604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59" name="3 Título"/>
          <p:cNvSpPr>
            <a:spLocks noGrp="1"/>
          </p:cNvSpPr>
          <p:nvPr>
            <p:ph type="title" idx="4294967295"/>
          </p:nvPr>
        </p:nvSpPr>
        <p:spPr>
          <a:xfrm>
            <a:off x="555013" y="188913"/>
            <a:ext cx="5722938" cy="523220"/>
          </a:xfrm>
        </p:spPr>
        <p:txBody>
          <a:bodyPr>
            <a:spAutoFit/>
          </a:bodyPr>
          <a:lstStyle/>
          <a:p>
            <a:r>
              <a:rPr lang="es-ES_tradnl" sz="2800" b="1" dirty="0" smtClean="0">
                <a:solidFill>
                  <a:srgbClr val="002060"/>
                </a:solidFill>
                <a:latin typeface="+mj-lt"/>
                <a:cs typeface="+mn-cs"/>
              </a:rPr>
              <a:t>   PRINCIPALES </a:t>
            </a:r>
            <a:r>
              <a:rPr lang="es-ES_tradnl" sz="2800" b="1" dirty="0">
                <a:solidFill>
                  <a:srgbClr val="002060"/>
                </a:solidFill>
                <a:latin typeface="+mj-lt"/>
                <a:cs typeface="+mn-cs"/>
              </a:rPr>
              <a:t>HITOS para el 2013</a:t>
            </a:r>
            <a:r>
              <a:rPr lang="es-ES_tradnl" dirty="0" smtClean="0">
                <a:latin typeface="Verdana" pitchFamily="34" charset="0"/>
                <a:cs typeface="Verdana" pitchFamily="34" charset="0"/>
              </a:rPr>
              <a:t>…</a:t>
            </a:r>
            <a:endParaRPr lang="es-CL" dirty="0" smtClean="0">
              <a:latin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4 Marcador de contenido"/>
          <p:cNvGrpSpPr>
            <a:grpSpLocks noGrp="1"/>
          </p:cNvGrpSpPr>
          <p:nvPr/>
        </p:nvGrpSpPr>
        <p:grpSpPr bwMode="auto">
          <a:xfrm>
            <a:off x="415465" y="1210732"/>
            <a:ext cx="8064896" cy="4882563"/>
            <a:chOff x="-145848" y="0"/>
            <a:chExt cx="8797896" cy="2465558"/>
          </a:xfrm>
          <a:solidFill>
            <a:srgbClr val="336699"/>
          </a:solidFill>
        </p:grpSpPr>
        <p:sp>
          <p:nvSpPr>
            <p:cNvPr id="6" name="Rectangle 18"/>
            <p:cNvSpPr>
              <a:spLocks noChangeArrowheads="1"/>
            </p:cNvSpPr>
            <p:nvPr/>
          </p:nvSpPr>
          <p:spPr bwMode="auto">
            <a:xfrm>
              <a:off x="2760600" y="0"/>
              <a:ext cx="2866104" cy="437522"/>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CAPACITACIÓN MACROREGIONALES</a:t>
              </a:r>
              <a:endParaRPr lang="es-ES" sz="1600" b="1" kern="0" dirty="0">
                <a:solidFill>
                  <a:schemeClr val="bg1"/>
                </a:solidFill>
                <a:effectLst>
                  <a:outerShdw blurRad="38100" dist="38100" dir="2700000" algn="tl">
                    <a:srgbClr val="000000">
                      <a:alpha val="43137"/>
                    </a:srgbClr>
                  </a:outerShdw>
                </a:effectLst>
                <a:latin typeface="Arial" charset="0"/>
              </a:endParaRPr>
            </a:p>
          </p:txBody>
        </p:sp>
        <p:sp>
          <p:nvSpPr>
            <p:cNvPr id="13" name="Line 25"/>
            <p:cNvSpPr>
              <a:spLocks noChangeShapeType="1"/>
            </p:cNvSpPr>
            <p:nvPr/>
          </p:nvSpPr>
          <p:spPr bwMode="auto">
            <a:xfrm>
              <a:off x="1544168" y="834712"/>
              <a:ext cx="5305485" cy="17280"/>
            </a:xfrm>
            <a:prstGeom prst="line">
              <a:avLst/>
            </a:prstGeom>
            <a:grpFill/>
            <a:ln w="38100">
              <a:solidFill>
                <a:schemeClr val="bg1">
                  <a:lumMod val="85000"/>
                </a:schemeClr>
              </a:solidFill>
              <a:round/>
              <a:headEnd/>
              <a:tailEnd/>
            </a:ln>
            <a:effectLst/>
          </p:spPr>
        </p:sp>
        <p:sp>
          <p:nvSpPr>
            <p:cNvPr id="14" name="Line 26"/>
            <p:cNvSpPr>
              <a:spLocks noChangeShapeType="1"/>
            </p:cNvSpPr>
            <p:nvPr/>
          </p:nvSpPr>
          <p:spPr bwMode="auto">
            <a:xfrm>
              <a:off x="4174548" y="437522"/>
              <a:ext cx="0" cy="389299"/>
            </a:xfrm>
            <a:prstGeom prst="line">
              <a:avLst/>
            </a:prstGeom>
            <a:grpFill/>
            <a:ln w="38100">
              <a:solidFill>
                <a:schemeClr val="bg1">
                  <a:lumMod val="85000"/>
                </a:schemeClr>
              </a:solidFill>
              <a:round/>
              <a:headEnd/>
              <a:tailEnd type="triangle" w="med" len="med"/>
            </a:ln>
            <a:effectLst/>
          </p:spPr>
        </p:sp>
        <p:sp>
          <p:nvSpPr>
            <p:cNvPr id="16" name="Line 28"/>
            <p:cNvSpPr>
              <a:spLocks noChangeShapeType="1"/>
            </p:cNvSpPr>
            <p:nvPr/>
          </p:nvSpPr>
          <p:spPr bwMode="auto">
            <a:xfrm>
              <a:off x="1544167" y="832370"/>
              <a:ext cx="0" cy="298546"/>
            </a:xfrm>
            <a:prstGeom prst="line">
              <a:avLst/>
            </a:prstGeom>
            <a:grpFill/>
            <a:ln w="38100">
              <a:solidFill>
                <a:schemeClr val="bg1">
                  <a:lumMod val="85000"/>
                </a:schemeClr>
              </a:solidFill>
              <a:round/>
              <a:headEnd/>
              <a:tailEnd/>
            </a:ln>
            <a:effectLst/>
          </p:spPr>
        </p:sp>
        <p:sp>
          <p:nvSpPr>
            <p:cNvPr id="20" name="Line 32"/>
            <p:cNvSpPr>
              <a:spLocks noChangeShapeType="1"/>
            </p:cNvSpPr>
            <p:nvPr/>
          </p:nvSpPr>
          <p:spPr bwMode="auto">
            <a:xfrm>
              <a:off x="6849653" y="851992"/>
              <a:ext cx="0" cy="361241"/>
            </a:xfrm>
            <a:prstGeom prst="line">
              <a:avLst/>
            </a:prstGeom>
            <a:grpFill/>
            <a:ln w="38100">
              <a:solidFill>
                <a:schemeClr val="bg1">
                  <a:lumMod val="85000"/>
                </a:schemeClr>
              </a:solidFill>
              <a:round/>
              <a:headEnd/>
              <a:tailEnd/>
            </a:ln>
            <a:effectLst/>
          </p:spPr>
        </p:sp>
        <p:sp>
          <p:nvSpPr>
            <p:cNvPr id="21" name="Rectangle 36"/>
            <p:cNvSpPr>
              <a:spLocks noChangeArrowheads="1"/>
            </p:cNvSpPr>
            <p:nvPr/>
          </p:nvSpPr>
          <p:spPr bwMode="auto">
            <a:xfrm>
              <a:off x="-145848" y="1670301"/>
              <a:ext cx="1178289"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lnSpc>
                  <a:spcPts val="1300"/>
                </a:lnSpc>
                <a:spcBef>
                  <a:spcPts val="0"/>
                </a:spcBef>
                <a:spcAft>
                  <a:spcPts val="0"/>
                </a:spcAft>
                <a:defRPr/>
              </a:pPr>
              <a:r>
                <a:rPr lang="es-ES" sz="900" b="1" kern="0" dirty="0">
                  <a:solidFill>
                    <a:schemeClr val="bg1"/>
                  </a:solidFill>
                  <a:latin typeface="Arial" charset="0"/>
                </a:rPr>
                <a:t>ARICA</a:t>
              </a:r>
            </a:p>
            <a:p>
              <a:pPr algn="ctr" defTabSz="914400" fontAlgn="auto">
                <a:lnSpc>
                  <a:spcPts val="1300"/>
                </a:lnSpc>
                <a:spcBef>
                  <a:spcPts val="0"/>
                </a:spcBef>
                <a:spcAft>
                  <a:spcPts val="0"/>
                </a:spcAft>
                <a:defRPr/>
              </a:pPr>
              <a:r>
                <a:rPr lang="es-ES" sz="900" b="1" kern="0" dirty="0">
                  <a:solidFill>
                    <a:schemeClr val="bg1"/>
                  </a:solidFill>
                  <a:latin typeface="Arial" charset="0"/>
                </a:rPr>
                <a:t>IQUIQUE</a:t>
              </a:r>
            </a:p>
            <a:p>
              <a:pPr algn="ctr" defTabSz="914400" fontAlgn="auto">
                <a:lnSpc>
                  <a:spcPts val="1200"/>
                </a:lnSpc>
                <a:spcBef>
                  <a:spcPts val="0"/>
                </a:spcBef>
                <a:spcAft>
                  <a:spcPts val="0"/>
                </a:spcAft>
                <a:defRPr/>
              </a:pPr>
              <a:r>
                <a:rPr lang="es-ES" sz="900" b="1" kern="0" dirty="0">
                  <a:solidFill>
                    <a:schemeClr val="bg1"/>
                  </a:solidFill>
                  <a:latin typeface="Arial" charset="0"/>
                </a:rPr>
                <a:t>ANTOFAGASTA</a:t>
              </a:r>
            </a:p>
            <a:p>
              <a:pPr algn="ctr" defTabSz="914400" fontAlgn="auto">
                <a:lnSpc>
                  <a:spcPts val="1300"/>
                </a:lnSpc>
                <a:spcBef>
                  <a:spcPts val="0"/>
                </a:spcBef>
                <a:spcAft>
                  <a:spcPts val="0"/>
                </a:spcAft>
                <a:defRPr/>
              </a:pPr>
              <a:r>
                <a:rPr lang="es-ES" sz="900" b="1" kern="0" dirty="0" smtClean="0">
                  <a:solidFill>
                    <a:schemeClr val="bg1"/>
                  </a:solidFill>
                  <a:latin typeface="Arial" charset="0"/>
                </a:rPr>
                <a:t>ATACAMA O'HIGGINS</a:t>
              </a:r>
              <a:endParaRPr lang="es-ES" sz="900" b="1" kern="0" dirty="0">
                <a:solidFill>
                  <a:schemeClr val="bg1"/>
                </a:solidFill>
                <a:latin typeface="Arial" charset="0"/>
              </a:endParaRPr>
            </a:p>
            <a:p>
              <a:pPr algn="ctr" defTabSz="914400" fontAlgn="auto">
                <a:lnSpc>
                  <a:spcPts val="1300"/>
                </a:lnSpc>
                <a:spcBef>
                  <a:spcPts val="0"/>
                </a:spcBef>
                <a:spcAft>
                  <a:spcPts val="0"/>
                </a:spcAft>
                <a:defRPr/>
              </a:pPr>
              <a:r>
                <a:rPr lang="es-ES" sz="900" b="1" kern="0" dirty="0" smtClean="0">
                  <a:solidFill>
                    <a:schemeClr val="bg1"/>
                  </a:solidFill>
                  <a:latin typeface="Arial" charset="0"/>
                </a:rPr>
                <a:t>MAULE</a:t>
              </a:r>
              <a:endParaRPr lang="es-ES" sz="900" b="1" kern="0" dirty="0">
                <a:solidFill>
                  <a:schemeClr val="bg1"/>
                </a:solidFill>
                <a:latin typeface="Arial" charset="0"/>
              </a:endParaRPr>
            </a:p>
          </p:txBody>
        </p:sp>
        <p:sp>
          <p:nvSpPr>
            <p:cNvPr id="22" name="Rectangle 37"/>
            <p:cNvSpPr>
              <a:spLocks noChangeArrowheads="1"/>
            </p:cNvSpPr>
            <p:nvPr/>
          </p:nvSpPr>
          <p:spPr bwMode="auto">
            <a:xfrm>
              <a:off x="1110994" y="1670301"/>
              <a:ext cx="1178290"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900" b="1" kern="0" dirty="0">
                  <a:solidFill>
                    <a:schemeClr val="bg1"/>
                  </a:solidFill>
                  <a:latin typeface="Arial" charset="0"/>
                </a:rPr>
                <a:t>ACONCAGUA </a:t>
              </a:r>
            </a:p>
            <a:p>
              <a:pPr algn="ctr" defTabSz="914400" fontAlgn="auto">
                <a:spcBef>
                  <a:spcPts val="0"/>
                </a:spcBef>
                <a:spcAft>
                  <a:spcPts val="0"/>
                </a:spcAft>
                <a:defRPr/>
              </a:pPr>
              <a:r>
                <a:rPr lang="es-ES" sz="900" b="1" kern="0" dirty="0">
                  <a:solidFill>
                    <a:schemeClr val="bg1"/>
                  </a:solidFill>
                  <a:latin typeface="Arial" charset="0"/>
                </a:rPr>
                <a:t>VALPARAISO</a:t>
              </a:r>
            </a:p>
            <a:p>
              <a:pPr algn="ctr" defTabSz="914400" fontAlgn="auto">
                <a:spcBef>
                  <a:spcPts val="0"/>
                </a:spcBef>
                <a:spcAft>
                  <a:spcPts val="0"/>
                </a:spcAft>
                <a:defRPr/>
              </a:pPr>
              <a:r>
                <a:rPr lang="es-ES" sz="900" b="1" kern="0" dirty="0">
                  <a:solidFill>
                    <a:schemeClr val="bg1"/>
                  </a:solidFill>
                  <a:latin typeface="Arial" charset="0"/>
                </a:rPr>
                <a:t>SAN ANTONIO</a:t>
              </a:r>
            </a:p>
            <a:p>
              <a:pPr algn="ctr" defTabSz="914400" fontAlgn="auto">
                <a:spcBef>
                  <a:spcPts val="0"/>
                </a:spcBef>
                <a:spcAft>
                  <a:spcPts val="0"/>
                </a:spcAft>
                <a:defRPr/>
              </a:pPr>
              <a:r>
                <a:rPr lang="es-ES" sz="900" b="1" kern="0" dirty="0">
                  <a:solidFill>
                    <a:schemeClr val="bg1"/>
                  </a:solidFill>
                  <a:latin typeface="Arial" charset="0"/>
                </a:rPr>
                <a:t>VIÑA DEL MAR</a:t>
              </a:r>
            </a:p>
            <a:p>
              <a:pPr algn="ctr" defTabSz="914400" fontAlgn="auto">
                <a:spcBef>
                  <a:spcPts val="0"/>
                </a:spcBef>
                <a:spcAft>
                  <a:spcPts val="0"/>
                </a:spcAft>
                <a:defRPr/>
              </a:pPr>
              <a:r>
                <a:rPr lang="es-ES" sz="900" b="1" kern="0" dirty="0">
                  <a:solidFill>
                    <a:schemeClr val="bg1"/>
                  </a:solidFill>
                  <a:latin typeface="Arial" charset="0"/>
                </a:rPr>
                <a:t>COQUIMBO </a:t>
              </a:r>
            </a:p>
          </p:txBody>
        </p:sp>
        <p:sp>
          <p:nvSpPr>
            <p:cNvPr id="23" name="Rectangle 38"/>
            <p:cNvSpPr>
              <a:spLocks noChangeArrowheads="1"/>
            </p:cNvSpPr>
            <p:nvPr/>
          </p:nvSpPr>
          <p:spPr bwMode="auto">
            <a:xfrm>
              <a:off x="4724415" y="1674455"/>
              <a:ext cx="1256843" cy="788526"/>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lnSpc>
                  <a:spcPts val="1200"/>
                </a:lnSpc>
                <a:spcBef>
                  <a:spcPts val="0"/>
                </a:spcBef>
                <a:spcAft>
                  <a:spcPts val="0"/>
                </a:spcAft>
                <a:defRPr/>
              </a:pPr>
              <a:r>
                <a:rPr lang="es-ES" sz="900" b="1" kern="0" dirty="0" smtClean="0">
                  <a:solidFill>
                    <a:schemeClr val="bg1"/>
                  </a:solidFill>
                  <a:latin typeface="Arial" charset="0"/>
                </a:rPr>
                <a:t>METROP. NORTE SURORIENTE</a:t>
              </a:r>
              <a:endParaRPr lang="es-ES" sz="900" b="1" kern="0" dirty="0">
                <a:solidFill>
                  <a:schemeClr val="bg1"/>
                </a:solidFill>
                <a:latin typeface="Arial" charset="0"/>
              </a:endParaRPr>
            </a:p>
            <a:p>
              <a:pPr algn="ctr" defTabSz="914400" fontAlgn="auto">
                <a:lnSpc>
                  <a:spcPts val="1200"/>
                </a:lnSpc>
                <a:spcBef>
                  <a:spcPts val="0"/>
                </a:spcBef>
                <a:spcAft>
                  <a:spcPts val="0"/>
                </a:spcAft>
                <a:defRPr/>
              </a:pPr>
              <a:r>
                <a:rPr lang="es-ES" sz="900" b="1" kern="0" dirty="0" smtClean="0">
                  <a:solidFill>
                    <a:schemeClr val="bg1"/>
                  </a:solidFill>
                  <a:latin typeface="Arial" charset="0"/>
                </a:rPr>
                <a:t> METROP. SUR CENTRAL</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CRS MAIPU</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CRS ORIENTE</a:t>
              </a:r>
            </a:p>
            <a:p>
              <a:pPr algn="ctr" defTabSz="914400" fontAlgn="auto">
                <a:lnSpc>
                  <a:spcPts val="1100"/>
                </a:lnSpc>
                <a:spcBef>
                  <a:spcPts val="0"/>
                </a:spcBef>
                <a:spcAft>
                  <a:spcPts val="0"/>
                </a:spcAft>
                <a:defRPr/>
              </a:pPr>
              <a:r>
                <a:rPr lang="es-ES" sz="900" b="1" kern="0" dirty="0" smtClean="0">
                  <a:solidFill>
                    <a:schemeClr val="bg1"/>
                  </a:solidFill>
                  <a:latin typeface="Arial" charset="0"/>
                </a:rPr>
                <a:t>HOSP. PADRE HURTADO </a:t>
              </a:r>
              <a:endParaRPr lang="es-ES" sz="900" b="1" kern="0" dirty="0">
                <a:solidFill>
                  <a:schemeClr val="bg1"/>
                </a:solidFill>
                <a:latin typeface="Arial" charset="0"/>
              </a:endParaRPr>
            </a:p>
          </p:txBody>
        </p:sp>
        <p:sp>
          <p:nvSpPr>
            <p:cNvPr id="24" name="Rectangle 39"/>
            <p:cNvSpPr>
              <a:spLocks noChangeArrowheads="1"/>
            </p:cNvSpPr>
            <p:nvPr/>
          </p:nvSpPr>
          <p:spPr bwMode="auto">
            <a:xfrm>
              <a:off x="2446389" y="1670301"/>
              <a:ext cx="1158564"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s-ES" sz="1050" b="1" kern="0" dirty="0">
                <a:solidFill>
                  <a:schemeClr val="bg1"/>
                </a:solidFill>
                <a:latin typeface="Arial" charset="0"/>
              </a:endParaRPr>
            </a:p>
            <a:p>
              <a:pPr algn="ctr" defTabSz="914400" fontAlgn="auto">
                <a:spcBef>
                  <a:spcPts val="0"/>
                </a:spcBef>
                <a:spcAft>
                  <a:spcPts val="0"/>
                </a:spcAft>
                <a:defRPr/>
              </a:pPr>
              <a:r>
                <a:rPr lang="es-ES" sz="900" b="1" kern="0" dirty="0" smtClean="0">
                  <a:solidFill>
                    <a:schemeClr val="bg1"/>
                  </a:solidFill>
                  <a:latin typeface="Arial" charset="0"/>
                </a:rPr>
                <a:t>METROP. ORIENTE</a:t>
              </a:r>
            </a:p>
            <a:p>
              <a:pPr algn="ctr" defTabSz="914400" fontAlgn="auto">
                <a:spcBef>
                  <a:spcPts val="0"/>
                </a:spcBef>
                <a:spcAft>
                  <a:spcPts val="0"/>
                </a:spcAft>
                <a:defRPr/>
              </a:pPr>
              <a:r>
                <a:rPr lang="es-ES" sz="900" b="1" kern="0" dirty="0" smtClean="0">
                  <a:solidFill>
                    <a:schemeClr val="bg1"/>
                  </a:solidFill>
                  <a:latin typeface="Arial" charset="0"/>
                </a:rPr>
                <a:t>METROP. OCCIDENTE</a:t>
              </a:r>
            </a:p>
            <a:p>
              <a:pPr algn="ctr" defTabSz="914400" fontAlgn="auto">
                <a:spcBef>
                  <a:spcPts val="0"/>
                </a:spcBef>
                <a:spcAft>
                  <a:spcPts val="0"/>
                </a:spcAft>
                <a:defRPr/>
              </a:pPr>
              <a:r>
                <a:rPr lang="es-ES" sz="900" b="1" kern="0" dirty="0" smtClean="0">
                  <a:solidFill>
                    <a:schemeClr val="bg1"/>
                  </a:solidFill>
                  <a:latin typeface="Arial" charset="0"/>
                </a:rPr>
                <a:t>RELONCAVI </a:t>
              </a:r>
              <a:endParaRPr lang="es-ES" sz="900" b="1" kern="0" dirty="0">
                <a:solidFill>
                  <a:schemeClr val="bg1"/>
                </a:solidFill>
                <a:latin typeface="Arial" charset="0"/>
              </a:endParaRPr>
            </a:p>
          </p:txBody>
        </p:sp>
        <p:sp>
          <p:nvSpPr>
            <p:cNvPr id="25" name="Rectangle 40"/>
            <p:cNvSpPr>
              <a:spLocks noChangeArrowheads="1"/>
            </p:cNvSpPr>
            <p:nvPr/>
          </p:nvSpPr>
          <p:spPr bwMode="auto">
            <a:xfrm>
              <a:off x="6138365" y="1670301"/>
              <a:ext cx="1256841"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endParaRPr lang="es-ES" b="1" kern="0" dirty="0" smtClean="0">
                <a:solidFill>
                  <a:schemeClr val="bg1"/>
                </a:solidFill>
                <a:latin typeface="Arial" charset="0"/>
              </a:endParaRPr>
            </a:p>
            <a:p>
              <a:pPr algn="ctr" defTabSz="914400" fontAlgn="auto">
                <a:spcBef>
                  <a:spcPts val="0"/>
                </a:spcBef>
                <a:spcAft>
                  <a:spcPts val="0"/>
                </a:spcAft>
                <a:defRPr/>
              </a:pPr>
              <a:r>
                <a:rPr lang="es-ES" sz="900" b="1" kern="0" dirty="0" smtClean="0">
                  <a:solidFill>
                    <a:schemeClr val="bg1"/>
                  </a:solidFill>
                  <a:latin typeface="Arial" charset="0"/>
                </a:rPr>
                <a:t>ÑUBLE</a:t>
              </a:r>
              <a:endParaRPr lang="es-ES" sz="900" b="1" kern="0" dirty="0">
                <a:solidFill>
                  <a:schemeClr val="bg1"/>
                </a:solidFill>
                <a:latin typeface="Arial" charset="0"/>
              </a:endParaRPr>
            </a:p>
            <a:p>
              <a:pPr algn="ctr" defTabSz="914400" fontAlgn="auto">
                <a:spcBef>
                  <a:spcPts val="0"/>
                </a:spcBef>
                <a:spcAft>
                  <a:spcPts val="0"/>
                </a:spcAft>
                <a:defRPr/>
              </a:pPr>
              <a:r>
                <a:rPr lang="es-ES" sz="900" b="1" kern="0" dirty="0">
                  <a:solidFill>
                    <a:schemeClr val="bg1"/>
                  </a:solidFill>
                  <a:latin typeface="Arial" charset="0"/>
                </a:rPr>
                <a:t>BIO-BIO</a:t>
              </a:r>
            </a:p>
            <a:p>
              <a:pPr algn="ctr" defTabSz="914400" fontAlgn="auto">
                <a:lnSpc>
                  <a:spcPts val="1300"/>
                </a:lnSpc>
                <a:spcBef>
                  <a:spcPts val="0"/>
                </a:spcBef>
                <a:spcAft>
                  <a:spcPts val="0"/>
                </a:spcAft>
                <a:defRPr/>
              </a:pPr>
              <a:r>
                <a:rPr lang="es-ES" sz="900" b="1" kern="0" dirty="0">
                  <a:solidFill>
                    <a:schemeClr val="bg1"/>
                  </a:solidFill>
                  <a:latin typeface="Arial" charset="0"/>
                </a:rPr>
                <a:t>CONCEPCIÓN</a:t>
              </a:r>
            </a:p>
            <a:p>
              <a:pPr algn="ctr" defTabSz="914400" fontAlgn="auto">
                <a:spcBef>
                  <a:spcPts val="0"/>
                </a:spcBef>
                <a:spcAft>
                  <a:spcPts val="0"/>
                </a:spcAft>
                <a:defRPr/>
              </a:pPr>
              <a:r>
                <a:rPr lang="es-ES" sz="900" b="1" kern="0" dirty="0">
                  <a:solidFill>
                    <a:schemeClr val="bg1"/>
                  </a:solidFill>
                  <a:latin typeface="Arial" charset="0"/>
                </a:rPr>
                <a:t>TALCAHUANO</a:t>
              </a:r>
            </a:p>
            <a:p>
              <a:pPr algn="ctr" defTabSz="914400" fontAlgn="auto">
                <a:spcBef>
                  <a:spcPts val="0"/>
                </a:spcBef>
                <a:spcAft>
                  <a:spcPts val="0"/>
                </a:spcAft>
                <a:defRPr/>
              </a:pPr>
              <a:r>
                <a:rPr lang="es-ES" sz="900" b="1" kern="0" dirty="0">
                  <a:solidFill>
                    <a:schemeClr val="bg1"/>
                  </a:solidFill>
                  <a:latin typeface="Arial" charset="0"/>
                </a:rPr>
                <a:t>ARAUCO</a:t>
              </a:r>
            </a:p>
            <a:p>
              <a:pPr algn="ctr" defTabSz="914400" fontAlgn="auto">
                <a:lnSpc>
                  <a:spcPts val="1300"/>
                </a:lnSpc>
                <a:spcBef>
                  <a:spcPts val="0"/>
                </a:spcBef>
                <a:spcAft>
                  <a:spcPts val="0"/>
                </a:spcAft>
                <a:defRPr/>
              </a:pPr>
              <a:r>
                <a:rPr lang="es-ES" sz="900" b="1" kern="0" dirty="0" smtClean="0">
                  <a:solidFill>
                    <a:schemeClr val="bg1"/>
                  </a:solidFill>
                  <a:latin typeface="Arial" charset="0"/>
                </a:rPr>
                <a:t>ARAUCANIA NORTE</a:t>
              </a:r>
            </a:p>
            <a:p>
              <a:pPr algn="ctr" defTabSz="914400" fontAlgn="auto">
                <a:lnSpc>
                  <a:spcPts val="1300"/>
                </a:lnSpc>
                <a:spcBef>
                  <a:spcPts val="0"/>
                </a:spcBef>
                <a:spcAft>
                  <a:spcPts val="0"/>
                </a:spcAft>
                <a:defRPr/>
              </a:pPr>
              <a:endParaRPr lang="es-ES" b="1" kern="0" dirty="0">
                <a:solidFill>
                  <a:schemeClr val="bg1"/>
                </a:solidFill>
                <a:latin typeface="Arial" charset="0"/>
              </a:endParaRPr>
            </a:p>
          </p:txBody>
        </p:sp>
        <p:sp>
          <p:nvSpPr>
            <p:cNvPr id="26" name="Rectangle 41"/>
            <p:cNvSpPr>
              <a:spLocks noChangeArrowheads="1"/>
            </p:cNvSpPr>
            <p:nvPr/>
          </p:nvSpPr>
          <p:spPr bwMode="auto">
            <a:xfrm>
              <a:off x="7552311" y="1667562"/>
              <a:ext cx="1099737" cy="795257"/>
            </a:xfrm>
            <a:prstGeom prst="rect">
              <a:avLst/>
            </a:prstGeom>
            <a:solidFill>
              <a:srgbClr val="336699"/>
            </a:solidFill>
            <a:ln w="9525">
              <a:solidFill>
                <a:schemeClr val="bg1">
                  <a:lumMod val="85000"/>
                </a:schemeClr>
              </a:solidFill>
              <a:miter lim="800000"/>
              <a:headEnd/>
              <a:tailEnd/>
            </a:ln>
            <a:effectLst>
              <a:outerShdw blurRad="50800" dist="38100" dir="5400000" algn="t" rotWithShape="0">
                <a:prstClr val="black">
                  <a:alpha val="40000"/>
                </a:prstClr>
              </a:outerShdw>
            </a:effectLst>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900" b="1" kern="0" dirty="0" smtClean="0">
                  <a:solidFill>
                    <a:schemeClr val="bg1"/>
                  </a:solidFill>
                  <a:latin typeface="Arial" charset="0"/>
                </a:rPr>
                <a:t>ARAUC. SUR</a:t>
              </a:r>
              <a:endParaRPr lang="es-ES" sz="900" b="1" kern="0" dirty="0">
                <a:solidFill>
                  <a:schemeClr val="bg1"/>
                </a:solidFill>
                <a:latin typeface="Arial" charset="0"/>
              </a:endParaRPr>
            </a:p>
            <a:p>
              <a:pPr algn="ctr" defTabSz="914400" fontAlgn="auto">
                <a:spcBef>
                  <a:spcPts val="0"/>
                </a:spcBef>
                <a:spcAft>
                  <a:spcPts val="0"/>
                </a:spcAft>
                <a:defRPr/>
              </a:pPr>
              <a:r>
                <a:rPr lang="es-ES" sz="900" b="1" kern="0" dirty="0">
                  <a:solidFill>
                    <a:schemeClr val="bg1"/>
                  </a:solidFill>
                  <a:latin typeface="Arial" charset="0"/>
                </a:rPr>
                <a:t>OSORNO</a:t>
              </a:r>
            </a:p>
            <a:p>
              <a:pPr algn="ctr" defTabSz="914400" fontAlgn="auto">
                <a:spcBef>
                  <a:spcPts val="0"/>
                </a:spcBef>
                <a:spcAft>
                  <a:spcPts val="0"/>
                </a:spcAft>
                <a:defRPr/>
              </a:pPr>
              <a:r>
                <a:rPr lang="es-ES" sz="900" b="1" kern="0" dirty="0">
                  <a:solidFill>
                    <a:schemeClr val="bg1"/>
                  </a:solidFill>
                  <a:latin typeface="Arial" charset="0"/>
                </a:rPr>
                <a:t>VALDIVIA</a:t>
              </a:r>
            </a:p>
            <a:p>
              <a:pPr algn="ctr" defTabSz="914400" fontAlgn="auto">
                <a:spcBef>
                  <a:spcPts val="0"/>
                </a:spcBef>
                <a:spcAft>
                  <a:spcPts val="0"/>
                </a:spcAft>
                <a:defRPr/>
              </a:pPr>
              <a:r>
                <a:rPr lang="es-ES" sz="900" b="1" kern="0" dirty="0" smtClean="0">
                  <a:solidFill>
                    <a:schemeClr val="bg1"/>
                  </a:solidFill>
                  <a:latin typeface="Arial" charset="0"/>
                </a:rPr>
                <a:t>CHILOE</a:t>
              </a:r>
              <a:endParaRPr lang="es-ES" sz="900" b="1" kern="0" dirty="0">
                <a:solidFill>
                  <a:schemeClr val="bg1"/>
                </a:solidFill>
                <a:latin typeface="Arial" charset="0"/>
              </a:endParaRPr>
            </a:p>
            <a:p>
              <a:pPr algn="ctr" defTabSz="914400" fontAlgn="auto">
                <a:lnSpc>
                  <a:spcPts val="1300"/>
                </a:lnSpc>
                <a:spcBef>
                  <a:spcPts val="0"/>
                </a:spcBef>
                <a:spcAft>
                  <a:spcPts val="0"/>
                </a:spcAft>
                <a:defRPr/>
              </a:pPr>
              <a:r>
                <a:rPr lang="es-ES" sz="900" b="1" kern="0" dirty="0">
                  <a:solidFill>
                    <a:schemeClr val="bg1"/>
                  </a:solidFill>
                  <a:latin typeface="Arial" charset="0"/>
                </a:rPr>
                <a:t>AYSÉN</a:t>
              </a:r>
            </a:p>
            <a:p>
              <a:pPr algn="ctr" defTabSz="914400" fontAlgn="auto">
                <a:spcBef>
                  <a:spcPts val="0"/>
                </a:spcBef>
                <a:spcAft>
                  <a:spcPts val="0"/>
                </a:spcAft>
                <a:defRPr/>
              </a:pPr>
              <a:r>
                <a:rPr lang="es-ES" sz="900" b="1" kern="0" dirty="0">
                  <a:solidFill>
                    <a:schemeClr val="bg1"/>
                  </a:solidFill>
                  <a:latin typeface="Arial" charset="0"/>
                </a:rPr>
                <a:t>MAGALLANES</a:t>
              </a:r>
            </a:p>
          </p:txBody>
        </p:sp>
        <p:sp>
          <p:nvSpPr>
            <p:cNvPr id="27" name="Line 42"/>
            <p:cNvSpPr>
              <a:spLocks noChangeShapeType="1"/>
            </p:cNvSpPr>
            <p:nvPr/>
          </p:nvSpPr>
          <p:spPr bwMode="auto">
            <a:xfrm>
              <a:off x="482573" y="1437196"/>
              <a:ext cx="0" cy="237260"/>
            </a:xfrm>
            <a:prstGeom prst="line">
              <a:avLst/>
            </a:prstGeom>
            <a:grpFill/>
            <a:ln w="38100">
              <a:solidFill>
                <a:schemeClr val="bg1">
                  <a:lumMod val="85000"/>
                </a:schemeClr>
              </a:solidFill>
              <a:round/>
              <a:headEnd/>
              <a:tailEnd/>
            </a:ln>
            <a:effectLst/>
          </p:spPr>
        </p:sp>
        <p:sp>
          <p:nvSpPr>
            <p:cNvPr id="28" name="Line 43"/>
            <p:cNvSpPr>
              <a:spLocks noChangeShapeType="1"/>
            </p:cNvSpPr>
            <p:nvPr/>
          </p:nvSpPr>
          <p:spPr bwMode="auto">
            <a:xfrm>
              <a:off x="1503757" y="1430301"/>
              <a:ext cx="0" cy="237261"/>
            </a:xfrm>
            <a:prstGeom prst="line">
              <a:avLst/>
            </a:prstGeom>
            <a:grpFill/>
            <a:ln w="38100">
              <a:solidFill>
                <a:schemeClr val="bg1">
                  <a:lumMod val="85000"/>
                </a:schemeClr>
              </a:solidFill>
              <a:round/>
              <a:headEnd/>
              <a:tailEnd/>
            </a:ln>
            <a:effectLst/>
          </p:spPr>
        </p:sp>
        <p:sp>
          <p:nvSpPr>
            <p:cNvPr id="29" name="Line 44"/>
            <p:cNvSpPr>
              <a:spLocks noChangeShapeType="1"/>
            </p:cNvSpPr>
            <p:nvPr/>
          </p:nvSpPr>
          <p:spPr bwMode="auto">
            <a:xfrm>
              <a:off x="2760600" y="1430301"/>
              <a:ext cx="0" cy="237261"/>
            </a:xfrm>
            <a:prstGeom prst="line">
              <a:avLst/>
            </a:prstGeom>
            <a:grpFill/>
            <a:ln w="38100">
              <a:solidFill>
                <a:schemeClr val="bg1">
                  <a:lumMod val="85000"/>
                </a:schemeClr>
              </a:solidFill>
              <a:round/>
              <a:headEnd/>
              <a:tailEnd/>
            </a:ln>
            <a:effectLst/>
          </p:spPr>
        </p:sp>
        <p:sp>
          <p:nvSpPr>
            <p:cNvPr id="30" name="Line 45"/>
            <p:cNvSpPr>
              <a:spLocks noChangeShapeType="1"/>
            </p:cNvSpPr>
            <p:nvPr/>
          </p:nvSpPr>
          <p:spPr bwMode="auto">
            <a:xfrm>
              <a:off x="5431390" y="1451870"/>
              <a:ext cx="0" cy="215692"/>
            </a:xfrm>
            <a:prstGeom prst="line">
              <a:avLst/>
            </a:prstGeom>
            <a:grpFill/>
            <a:ln w="38100">
              <a:solidFill>
                <a:schemeClr val="bg1">
                  <a:lumMod val="85000"/>
                </a:schemeClr>
              </a:solidFill>
              <a:round/>
              <a:headEnd/>
              <a:tailEnd/>
            </a:ln>
            <a:effectLst/>
          </p:spPr>
        </p:sp>
        <p:sp>
          <p:nvSpPr>
            <p:cNvPr id="31" name="Line 46"/>
            <p:cNvSpPr>
              <a:spLocks noChangeShapeType="1"/>
            </p:cNvSpPr>
            <p:nvPr/>
          </p:nvSpPr>
          <p:spPr bwMode="auto">
            <a:xfrm>
              <a:off x="6845337" y="1451870"/>
              <a:ext cx="0" cy="215692"/>
            </a:xfrm>
            <a:prstGeom prst="line">
              <a:avLst/>
            </a:prstGeom>
            <a:grpFill/>
            <a:ln w="38100">
              <a:solidFill>
                <a:schemeClr val="bg1">
                  <a:lumMod val="85000"/>
                </a:schemeClr>
              </a:solidFill>
              <a:round/>
              <a:headEnd/>
              <a:tailEnd/>
            </a:ln>
            <a:effectLst/>
          </p:spPr>
        </p:sp>
        <p:sp>
          <p:nvSpPr>
            <p:cNvPr id="32" name="Line 47"/>
            <p:cNvSpPr>
              <a:spLocks noChangeShapeType="1"/>
            </p:cNvSpPr>
            <p:nvPr/>
          </p:nvSpPr>
          <p:spPr bwMode="auto">
            <a:xfrm>
              <a:off x="7945075" y="1428936"/>
              <a:ext cx="0" cy="238626"/>
            </a:xfrm>
            <a:prstGeom prst="line">
              <a:avLst/>
            </a:prstGeom>
            <a:grpFill/>
            <a:ln w="38100">
              <a:solidFill>
                <a:schemeClr val="bg1">
                  <a:lumMod val="85000"/>
                </a:schemeClr>
              </a:solidFill>
              <a:round/>
              <a:headEnd/>
              <a:tailEnd/>
            </a:ln>
            <a:effectLst/>
          </p:spPr>
        </p:sp>
      </p:grpSp>
      <p:sp>
        <p:nvSpPr>
          <p:cNvPr id="34" name="Rectangle 18"/>
          <p:cNvSpPr>
            <a:spLocks noChangeArrowheads="1"/>
          </p:cNvSpPr>
          <p:nvPr/>
        </p:nvSpPr>
        <p:spPr bwMode="auto">
          <a:xfrm>
            <a:off x="683568" y="3284911"/>
            <a:ext cx="2627313" cy="792161"/>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JORNADA 1</a:t>
            </a:r>
            <a:endParaRPr lang="es-ES" sz="1600" b="1" kern="0" dirty="0">
              <a:solidFill>
                <a:schemeClr val="bg1"/>
              </a:solidFill>
              <a:effectLst>
                <a:outerShdw blurRad="38100" dist="38100" dir="2700000" algn="tl">
                  <a:srgbClr val="000000">
                    <a:alpha val="43137"/>
                  </a:srgbClr>
                </a:outerShdw>
              </a:effectLst>
              <a:latin typeface="Arial" charset="0"/>
            </a:endParaRPr>
          </a:p>
        </p:txBody>
      </p:sp>
      <p:sp>
        <p:nvSpPr>
          <p:cNvPr id="35" name="Rectangle 18"/>
          <p:cNvSpPr>
            <a:spLocks noChangeArrowheads="1"/>
          </p:cNvSpPr>
          <p:nvPr/>
        </p:nvSpPr>
        <p:spPr bwMode="auto">
          <a:xfrm>
            <a:off x="5364088" y="3284911"/>
            <a:ext cx="2627313" cy="792161"/>
          </a:xfrm>
          <a:prstGeom prst="rect">
            <a:avLst/>
          </a:prstGeom>
          <a:solidFill>
            <a:srgbClr val="78953D"/>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auto">
              <a:spcBef>
                <a:spcPts val="0"/>
              </a:spcBef>
              <a:spcAft>
                <a:spcPts val="0"/>
              </a:spcAft>
              <a:defRPr/>
            </a:pPr>
            <a:r>
              <a:rPr lang="es-ES" sz="1600" b="1" kern="0" dirty="0" smtClean="0">
                <a:solidFill>
                  <a:schemeClr val="bg1"/>
                </a:solidFill>
                <a:effectLst>
                  <a:outerShdw blurRad="38100" dist="38100" dir="2700000" algn="tl">
                    <a:srgbClr val="000000">
                      <a:alpha val="43137"/>
                    </a:srgbClr>
                  </a:outerShdw>
                </a:effectLst>
                <a:latin typeface="Arial" charset="0"/>
              </a:rPr>
              <a:t>JORNADA 2</a:t>
            </a:r>
            <a:endParaRPr lang="es-ES" sz="1600" b="1" kern="0" dirty="0">
              <a:solidFill>
                <a:schemeClr val="bg1"/>
              </a:solidFill>
              <a:effectLst>
                <a:outerShdw blurRad="38100" dist="38100" dir="2700000" algn="tl">
                  <a:srgbClr val="000000">
                    <a:alpha val="43137"/>
                  </a:srgbClr>
                </a:outerShdw>
              </a:effectLst>
              <a:latin typeface="Arial" charset="0"/>
            </a:endParaRPr>
          </a:p>
        </p:txBody>
      </p:sp>
      <p:sp>
        <p:nvSpPr>
          <p:cNvPr id="33" name="3 Título"/>
          <p:cNvSpPr>
            <a:spLocks noGrp="1"/>
          </p:cNvSpPr>
          <p:nvPr>
            <p:ph type="title" idx="4294967295"/>
          </p:nvPr>
        </p:nvSpPr>
        <p:spPr>
          <a:xfrm>
            <a:off x="576975" y="404664"/>
            <a:ext cx="7041323" cy="523220"/>
          </a:xfrm>
        </p:spPr>
        <p:txBody>
          <a:bodyPr wrap="square">
            <a:spAutoFit/>
          </a:bodyPr>
          <a:lstStyle/>
          <a:p>
            <a:r>
              <a:rPr lang="es-ES_tradnl" sz="2800" b="1" dirty="0" smtClean="0">
                <a:solidFill>
                  <a:srgbClr val="002060"/>
                </a:solidFill>
                <a:latin typeface="+mj-lt"/>
                <a:cs typeface="+mn-cs"/>
              </a:rPr>
              <a:t>En qué estamos…Etapa II</a:t>
            </a:r>
            <a:endParaRPr lang="es-CL" dirty="0" smtClean="0">
              <a:latin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339975" y="33337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a:p>
        </p:txBody>
      </p:sp>
      <p:sp>
        <p:nvSpPr>
          <p:cNvPr id="32773" name="Text Box 5"/>
          <p:cNvSpPr txBox="1">
            <a:spLocks noChangeArrowheads="1"/>
          </p:cNvSpPr>
          <p:nvPr/>
        </p:nvSpPr>
        <p:spPr bwMode="auto">
          <a:xfrm>
            <a:off x="3419475" y="333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sz="2400" b="1">
              <a:solidFill>
                <a:schemeClr val="accent2"/>
              </a:solidFill>
            </a:endParaRPr>
          </a:p>
        </p:txBody>
      </p:sp>
      <p:graphicFrame>
        <p:nvGraphicFramePr>
          <p:cNvPr id="2" name="1 Diagrama"/>
          <p:cNvGraphicFramePr/>
          <p:nvPr>
            <p:extLst>
              <p:ext uri="{D42A27DB-BD31-4B8C-83A1-F6EECF244321}">
                <p14:modId xmlns:p14="http://schemas.microsoft.com/office/powerpoint/2010/main" val="3348964785"/>
              </p:ext>
            </p:extLst>
          </p:nvPr>
        </p:nvGraphicFramePr>
        <p:xfrm>
          <a:off x="948192" y="1628800"/>
          <a:ext cx="7180212" cy="4219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Rectángulo"/>
          <p:cNvSpPr>
            <a:spLocks noChangeArrowheads="1"/>
          </p:cNvSpPr>
          <p:nvPr/>
        </p:nvSpPr>
        <p:spPr bwMode="auto">
          <a:xfrm>
            <a:off x="683568" y="561975"/>
            <a:ext cx="2842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smtClean="0">
                <a:solidFill>
                  <a:srgbClr val="002060"/>
                </a:solidFill>
                <a:latin typeface="+mn-lt"/>
              </a:rPr>
              <a:t>LA CAPACITACIÓN</a:t>
            </a:r>
            <a:endParaRPr lang="es-CL" sz="2800" b="1" dirty="0">
              <a:solidFill>
                <a:srgbClr val="00206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411533857"/>
              </p:ext>
            </p:extLst>
          </p:nvPr>
        </p:nvGraphicFramePr>
        <p:xfrm>
          <a:off x="206946" y="1124744"/>
          <a:ext cx="813752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467544" y="260648"/>
            <a:ext cx="5563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smtClean="0">
                <a:solidFill>
                  <a:srgbClr val="002060"/>
                </a:solidFill>
                <a:latin typeface="+mn-lt"/>
              </a:rPr>
              <a:t>PRINCIPALES</a:t>
            </a:r>
            <a:r>
              <a:rPr lang="es-ES_tradnl" sz="2600" b="1" dirty="0" smtClean="0">
                <a:solidFill>
                  <a:srgbClr val="002060"/>
                </a:solidFill>
              </a:rPr>
              <a:t>  </a:t>
            </a:r>
            <a:r>
              <a:rPr lang="es-ES_tradnl" sz="2800" b="1" dirty="0">
                <a:solidFill>
                  <a:srgbClr val="002060"/>
                </a:solidFill>
                <a:latin typeface="+mn-lt"/>
              </a:rPr>
              <a:t>A</a:t>
            </a:r>
            <a:r>
              <a:rPr lang="es-ES_tradnl" sz="2800" b="1" dirty="0" smtClean="0">
                <a:solidFill>
                  <a:srgbClr val="002060"/>
                </a:solidFill>
                <a:latin typeface="+mn-lt"/>
              </a:rPr>
              <a:t>SPECTOS </a:t>
            </a:r>
            <a:r>
              <a:rPr lang="es-ES_tradnl" sz="2800" b="1" dirty="0">
                <a:solidFill>
                  <a:srgbClr val="002060"/>
                </a:solidFill>
                <a:latin typeface="+mn-lt"/>
              </a:rPr>
              <a:t>TRATADOS </a:t>
            </a:r>
            <a:endParaRPr lang="es-ES_tradnl" sz="2800" b="1" dirty="0" smtClean="0">
              <a:solidFill>
                <a:srgbClr val="002060"/>
              </a:solidFill>
              <a:latin typeface="+mn-lt"/>
            </a:endParaRPr>
          </a:p>
          <a:p>
            <a:r>
              <a:rPr lang="es-ES_tradnl" sz="2800" b="1" dirty="0" smtClean="0">
                <a:solidFill>
                  <a:srgbClr val="002060"/>
                </a:solidFill>
                <a:latin typeface="+mn-lt"/>
              </a:rPr>
              <a:t>EN </a:t>
            </a:r>
            <a:r>
              <a:rPr lang="es-ES_tradnl" sz="2800" b="1" dirty="0">
                <a:solidFill>
                  <a:srgbClr val="002060"/>
                </a:solidFill>
                <a:latin typeface="+mn-lt"/>
              </a:rPr>
              <a:t>LA CAPACITACION</a:t>
            </a:r>
            <a:endParaRPr lang="es-CL" sz="2800" b="1" dirty="0">
              <a:solidFill>
                <a:srgbClr val="002060"/>
              </a:solidFill>
              <a:latin typeface="+mn-lt"/>
            </a:endParaRPr>
          </a:p>
        </p:txBody>
      </p:sp>
    </p:spTree>
    <p:extLst>
      <p:ext uri="{BB962C8B-B14F-4D97-AF65-F5344CB8AC3E}">
        <p14:creationId xmlns:p14="http://schemas.microsoft.com/office/powerpoint/2010/main" val="3366850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3305149336"/>
              </p:ext>
            </p:extLst>
          </p:nvPr>
        </p:nvGraphicFramePr>
        <p:xfrm>
          <a:off x="206946" y="1124744"/>
          <a:ext cx="813752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467544" y="260648"/>
            <a:ext cx="5563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smtClean="0">
                <a:solidFill>
                  <a:srgbClr val="002060"/>
                </a:solidFill>
                <a:latin typeface="+mn-lt"/>
              </a:rPr>
              <a:t>PRINCIPALES</a:t>
            </a:r>
            <a:r>
              <a:rPr lang="es-ES_tradnl" sz="2600" b="1" dirty="0" smtClean="0">
                <a:solidFill>
                  <a:srgbClr val="002060"/>
                </a:solidFill>
              </a:rPr>
              <a:t>  </a:t>
            </a:r>
            <a:r>
              <a:rPr lang="es-ES_tradnl" sz="2800" b="1" dirty="0">
                <a:solidFill>
                  <a:srgbClr val="002060"/>
                </a:solidFill>
                <a:latin typeface="+mn-lt"/>
              </a:rPr>
              <a:t>A</a:t>
            </a:r>
            <a:r>
              <a:rPr lang="es-ES_tradnl" sz="2800" b="1" dirty="0" smtClean="0">
                <a:solidFill>
                  <a:srgbClr val="002060"/>
                </a:solidFill>
                <a:latin typeface="+mn-lt"/>
              </a:rPr>
              <a:t>SPECTOS </a:t>
            </a:r>
            <a:r>
              <a:rPr lang="es-ES_tradnl" sz="2800" b="1" dirty="0">
                <a:solidFill>
                  <a:srgbClr val="002060"/>
                </a:solidFill>
                <a:latin typeface="+mn-lt"/>
              </a:rPr>
              <a:t>TRATADOS </a:t>
            </a:r>
            <a:endParaRPr lang="es-ES_tradnl" sz="2800" b="1" dirty="0" smtClean="0">
              <a:solidFill>
                <a:srgbClr val="002060"/>
              </a:solidFill>
              <a:latin typeface="+mn-lt"/>
            </a:endParaRPr>
          </a:p>
          <a:p>
            <a:r>
              <a:rPr lang="es-ES_tradnl" sz="2800" b="1" dirty="0" smtClean="0">
                <a:solidFill>
                  <a:srgbClr val="002060"/>
                </a:solidFill>
                <a:latin typeface="+mn-lt"/>
              </a:rPr>
              <a:t>EN </a:t>
            </a:r>
            <a:r>
              <a:rPr lang="es-ES_tradnl" sz="2800" b="1" dirty="0">
                <a:solidFill>
                  <a:srgbClr val="002060"/>
                </a:solidFill>
                <a:latin typeface="+mn-lt"/>
              </a:rPr>
              <a:t>LA CAPACITACION</a:t>
            </a:r>
            <a:endParaRPr lang="es-CL" sz="2800" b="1" dirty="0">
              <a:solidFill>
                <a:srgbClr val="002060"/>
              </a:solidFill>
              <a:latin typeface="+mn-lt"/>
            </a:endParaRPr>
          </a:p>
        </p:txBody>
      </p:sp>
    </p:spTree>
    <p:extLst>
      <p:ext uri="{BB962C8B-B14F-4D97-AF65-F5344CB8AC3E}">
        <p14:creationId xmlns:p14="http://schemas.microsoft.com/office/powerpoint/2010/main" val="15105408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1370989336"/>
              </p:ext>
            </p:extLst>
          </p:nvPr>
        </p:nvGraphicFramePr>
        <p:xfrm>
          <a:off x="179512" y="1052736"/>
          <a:ext cx="8496944"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2230306" y="476672"/>
            <a:ext cx="4717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2060"/>
                </a:solidFill>
              </a:rPr>
              <a:t>COMENTARIOS FINALES</a:t>
            </a:r>
            <a:endParaRPr lang="es-CL" sz="2600" b="1" dirty="0">
              <a:solidFill>
                <a:srgbClr val="002060"/>
              </a:solidFill>
            </a:endParaRPr>
          </a:p>
        </p:txBody>
      </p:sp>
    </p:spTree>
    <p:extLst>
      <p:ext uri="{BB962C8B-B14F-4D97-AF65-F5344CB8AC3E}">
        <p14:creationId xmlns:p14="http://schemas.microsoft.com/office/powerpoint/2010/main" val="2896953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86044274"/>
              </p:ext>
            </p:extLst>
          </p:nvPr>
        </p:nvGraphicFramePr>
        <p:xfrm>
          <a:off x="503040" y="0"/>
          <a:ext cx="8245424" cy="6396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2548292805"/>
              </p:ext>
            </p:extLst>
          </p:nvPr>
        </p:nvGraphicFramePr>
        <p:xfrm>
          <a:off x="467544" y="1052736"/>
          <a:ext cx="842493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2230306" y="333375"/>
            <a:ext cx="4717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2060"/>
                </a:solidFill>
              </a:rPr>
              <a:t>COMENTARIOS FINALES</a:t>
            </a:r>
            <a:endParaRPr lang="es-CL" sz="2600" b="1" dirty="0">
              <a:solidFill>
                <a:srgbClr val="002060"/>
              </a:solidFill>
            </a:endParaRPr>
          </a:p>
        </p:txBody>
      </p:sp>
    </p:spTree>
    <p:extLst>
      <p:ext uri="{BB962C8B-B14F-4D97-AF65-F5344CB8AC3E}">
        <p14:creationId xmlns:p14="http://schemas.microsoft.com/office/powerpoint/2010/main" val="1821925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339975" y="33337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a:p>
        </p:txBody>
      </p:sp>
      <p:sp>
        <p:nvSpPr>
          <p:cNvPr id="32773" name="Text Box 5"/>
          <p:cNvSpPr txBox="1">
            <a:spLocks noChangeArrowheads="1"/>
          </p:cNvSpPr>
          <p:nvPr/>
        </p:nvSpPr>
        <p:spPr bwMode="auto">
          <a:xfrm>
            <a:off x="3419475" y="3333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Verdana" pitchFamily="34" charset="0"/>
                <a:ea typeface="ヒラギノ角ゴ Pro W3" charset="-128"/>
              </a:defRPr>
            </a:lvl1pPr>
            <a:lvl2pPr marL="742950" indent="-285750" eaLnBrk="0" hangingPunct="0">
              <a:defRPr sz="2000">
                <a:solidFill>
                  <a:schemeClr val="tx1"/>
                </a:solidFill>
                <a:latin typeface="Verdana" pitchFamily="34" charset="0"/>
                <a:ea typeface="ヒラギノ角ゴ Pro W3" charset="-128"/>
              </a:defRPr>
            </a:lvl2pPr>
            <a:lvl3pPr marL="1143000" indent="-228600" eaLnBrk="0" hangingPunct="0">
              <a:defRPr sz="2000">
                <a:solidFill>
                  <a:schemeClr val="tx1"/>
                </a:solidFill>
                <a:latin typeface="Verdana" pitchFamily="34" charset="0"/>
                <a:ea typeface="ヒラギノ角ゴ Pro W3" charset="-128"/>
              </a:defRPr>
            </a:lvl3pPr>
            <a:lvl4pPr marL="1600200" indent="-228600" eaLnBrk="0" hangingPunct="0">
              <a:defRPr sz="2000">
                <a:solidFill>
                  <a:schemeClr val="tx1"/>
                </a:solidFill>
                <a:latin typeface="Verdana" pitchFamily="34" charset="0"/>
                <a:ea typeface="ヒラギノ角ゴ Pro W3" charset="-128"/>
              </a:defRPr>
            </a:lvl4pPr>
            <a:lvl5pPr marL="2057400" indent="-228600" eaLnBrk="0" hangingPunct="0">
              <a:defRPr sz="2000">
                <a:solidFill>
                  <a:schemeClr val="tx1"/>
                </a:solidFill>
                <a:latin typeface="Verdana"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Verdana" pitchFamily="34" charset="0"/>
                <a:ea typeface="ヒラギノ角ゴ Pro W3" charset="-128"/>
              </a:defRPr>
            </a:lvl9pPr>
          </a:lstStyle>
          <a:p>
            <a:pPr eaLnBrk="1" hangingPunct="1"/>
            <a:endParaRPr lang="es-CL" sz="2400" b="1">
              <a:solidFill>
                <a:schemeClr val="accent2"/>
              </a:solidFill>
            </a:endParaRPr>
          </a:p>
        </p:txBody>
      </p:sp>
      <p:graphicFrame>
        <p:nvGraphicFramePr>
          <p:cNvPr id="2" name="1 Diagrama"/>
          <p:cNvGraphicFramePr/>
          <p:nvPr>
            <p:extLst>
              <p:ext uri="{D42A27DB-BD31-4B8C-83A1-F6EECF244321}">
                <p14:modId xmlns:p14="http://schemas.microsoft.com/office/powerpoint/2010/main" val="1617265343"/>
              </p:ext>
            </p:extLst>
          </p:nvPr>
        </p:nvGraphicFramePr>
        <p:xfrm>
          <a:off x="948192" y="1412776"/>
          <a:ext cx="7180212" cy="443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1 Rectángulo"/>
          <p:cNvSpPr>
            <a:spLocks noChangeArrowheads="1"/>
          </p:cNvSpPr>
          <p:nvPr/>
        </p:nvSpPr>
        <p:spPr bwMode="auto">
          <a:xfrm>
            <a:off x="683568" y="561975"/>
            <a:ext cx="2541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sz="2800" b="1" dirty="0" smtClean="0">
                <a:solidFill>
                  <a:srgbClr val="002060"/>
                </a:solidFill>
                <a:latin typeface="+mn-lt"/>
              </a:rPr>
              <a:t>LO QUE VIENE…</a:t>
            </a:r>
            <a:endParaRPr lang="es-CL" sz="2800" b="1" dirty="0">
              <a:solidFill>
                <a:srgbClr val="002060"/>
              </a:solidFill>
              <a:latin typeface="+mn-lt"/>
            </a:endParaRPr>
          </a:p>
        </p:txBody>
      </p:sp>
    </p:spTree>
    <p:extLst>
      <p:ext uri="{BB962C8B-B14F-4D97-AF65-F5344CB8AC3E}">
        <p14:creationId xmlns:p14="http://schemas.microsoft.com/office/powerpoint/2010/main" val="2460674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580063" y="5459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sz="2400">
              <a:latin typeface="Times New Roman" pitchFamily="18" charset="0"/>
            </a:endParaRPr>
          </a:p>
        </p:txBody>
      </p:sp>
      <p:sp>
        <p:nvSpPr>
          <p:cNvPr id="49155" name="Text Box 3"/>
          <p:cNvSpPr txBox="1">
            <a:spLocks noChangeArrowheads="1"/>
          </p:cNvSpPr>
          <p:nvPr/>
        </p:nvSpPr>
        <p:spPr bwMode="auto">
          <a:xfrm>
            <a:off x="2627784" y="2167491"/>
            <a:ext cx="2880320" cy="584775"/>
          </a:xfrm>
          <a:prstGeom prst="rect">
            <a:avLst/>
          </a:prstGeom>
          <a:noFill/>
          <a:ln w="9525" algn="ctr">
            <a:noFill/>
            <a:miter lim="800000"/>
            <a:headEnd/>
            <a:tailEnd/>
          </a:ln>
          <a:scene3d>
            <a:camera prst="orthographicFront"/>
            <a:lightRig rig="threePt" dir="t"/>
          </a:scene3d>
          <a:sp3d>
            <a:bevelT prst="relaxedInset"/>
          </a:sp3d>
        </p:spPr>
        <p:txBody>
          <a:bodyPr wrap="square">
            <a:spAutoFit/>
          </a:bodyPr>
          <a:lstStyle/>
          <a:p>
            <a:pPr>
              <a:lnSpc>
                <a:spcPct val="80000"/>
              </a:lnSpc>
              <a:spcBef>
                <a:spcPct val="50000"/>
              </a:spcBef>
              <a:defRPr/>
            </a:pPr>
            <a:r>
              <a:rPr lang="es-CL" sz="4000" b="1" i="1" dirty="0" smtClean="0"/>
              <a:t>Gracias</a:t>
            </a:r>
            <a:endParaRPr lang="es-CL" sz="4000" b="1" i="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6752"/>
            <a:ext cx="1702339" cy="12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51520" y="332656"/>
            <a:ext cx="8640960" cy="1139726"/>
          </a:xfrm>
          <a:prstGeom prst="rect">
            <a:avLst/>
          </a:prstGeom>
        </p:spPr>
        <p:txBody>
          <a:bodyPr/>
          <a:lstStyle/>
          <a:p>
            <a:pPr lvl="0" algn="ctr"/>
            <a:r>
              <a:rPr lang="es-ES_tradnl" sz="2800" b="1" dirty="0">
                <a:solidFill>
                  <a:srgbClr val="002060"/>
                </a:solidFill>
                <a:latin typeface="+mj-lt"/>
              </a:rPr>
              <a:t>Comisión de trabajo para la estandarización de Convenios de Desempeño de Cargos II Nivel Jerárquico </a:t>
            </a:r>
          </a:p>
          <a:p>
            <a:pPr lvl="0" algn="ctr" rtl="0"/>
            <a:endParaRPr lang="es-CL" sz="2800" b="1" kern="1200" dirty="0" smtClean="0">
              <a:latin typeface="+mj-lt"/>
              <a:ea typeface="Verdana" pitchFamily="34" charset="0"/>
              <a:cs typeface="Verdana" pitchFamily="34" charset="0"/>
            </a:endParaRPr>
          </a:p>
        </p:txBody>
      </p:sp>
      <p:graphicFrame>
        <p:nvGraphicFramePr>
          <p:cNvPr id="5" name="4 Diagrama"/>
          <p:cNvGraphicFramePr/>
          <p:nvPr>
            <p:extLst>
              <p:ext uri="{D42A27DB-BD31-4B8C-83A1-F6EECF244321}">
                <p14:modId xmlns:p14="http://schemas.microsoft.com/office/powerpoint/2010/main" val="3874961831"/>
              </p:ext>
            </p:extLst>
          </p:nvPr>
        </p:nvGraphicFramePr>
        <p:xfrm>
          <a:off x="-504564" y="1196752"/>
          <a:ext cx="10153128" cy="5661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08966565"/>
              </p:ext>
            </p:extLst>
          </p:nvPr>
        </p:nvGraphicFramePr>
        <p:xfrm>
          <a:off x="-828600" y="476672"/>
          <a:ext cx="1065718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14 Rectángulo redondeado"/>
          <p:cNvSpPr/>
          <p:nvPr/>
        </p:nvSpPr>
        <p:spPr>
          <a:xfrm>
            <a:off x="755576" y="5733256"/>
            <a:ext cx="7488832" cy="792088"/>
          </a:xfrm>
          <a:prstGeom prst="roundRect">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s-MX" dirty="0" smtClean="0"/>
              <a:t>Resolución Exenta Nº 636, de 2013, del Minsal modifica la Resolución anterior, en términos de sus integrantes y define nuevas tareas </a:t>
            </a:r>
            <a:endParaRPr lang="es-MX" dirty="0"/>
          </a:p>
        </p:txBody>
      </p:sp>
      <p:sp>
        <p:nvSpPr>
          <p:cNvPr id="17" name="16 Flecha abajo"/>
          <p:cNvSpPr/>
          <p:nvPr/>
        </p:nvSpPr>
        <p:spPr>
          <a:xfrm>
            <a:off x="4225677" y="5013722"/>
            <a:ext cx="548630" cy="574971"/>
          </a:xfrm>
          <a:prstGeom prst="downArrow">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es-MX"/>
          </a:p>
        </p:txBody>
      </p:sp>
      <p:graphicFrame>
        <p:nvGraphicFramePr>
          <p:cNvPr id="4" name="3 Diagrama"/>
          <p:cNvGraphicFramePr/>
          <p:nvPr>
            <p:extLst>
              <p:ext uri="{D42A27DB-BD31-4B8C-83A1-F6EECF244321}">
                <p14:modId xmlns:p14="http://schemas.microsoft.com/office/powerpoint/2010/main" val="3085960802"/>
              </p:ext>
            </p:extLst>
          </p:nvPr>
        </p:nvGraphicFramePr>
        <p:xfrm>
          <a:off x="0" y="0"/>
          <a:ext cx="3419872" cy="1196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828584" y="0"/>
            <a:ext cx="8640960" cy="6396310"/>
          </a:xfrm>
          <a:prstGeom prst="rect">
            <a:avLst/>
          </a:prstGeom>
        </p:spPr>
        <p:txBody>
          <a:bodyPr/>
          <a:lstStyle/>
          <a:p>
            <a:pPr lvl="0" algn="ctr" rtl="0">
              <a:buChar char="•"/>
            </a:pPr>
            <a:endParaRPr lang="es-CL" sz="3200" b="1" dirty="0">
              <a:solidFill>
                <a:schemeClr val="accent3">
                  <a:lumMod val="75000"/>
                </a:schemeClr>
              </a:solidFill>
            </a:endParaRPr>
          </a:p>
        </p:txBody>
      </p:sp>
      <p:graphicFrame>
        <p:nvGraphicFramePr>
          <p:cNvPr id="5" name="4 Diagrama"/>
          <p:cNvGraphicFramePr/>
          <p:nvPr>
            <p:extLst>
              <p:ext uri="{D42A27DB-BD31-4B8C-83A1-F6EECF244321}">
                <p14:modId xmlns:p14="http://schemas.microsoft.com/office/powerpoint/2010/main" val="617117071"/>
              </p:ext>
            </p:extLst>
          </p:nvPr>
        </p:nvGraphicFramePr>
        <p:xfrm>
          <a:off x="353798" y="1196752"/>
          <a:ext cx="8424936" cy="5057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09782" y="278092"/>
            <a:ext cx="8568952" cy="523220"/>
          </a:xfrm>
          <a:prstGeom prst="rect">
            <a:avLst/>
          </a:prstGeom>
        </p:spPr>
        <p:txBody>
          <a:bodyPr wrap="square">
            <a:spAutoFit/>
          </a:bodyPr>
          <a:lstStyle/>
          <a:p>
            <a:pPr algn="ctr"/>
            <a:r>
              <a:rPr lang="es-CL" sz="2800" b="1" dirty="0" smtClean="0">
                <a:solidFill>
                  <a:srgbClr val="002060"/>
                </a:solidFill>
                <a:latin typeface="+mj-lt"/>
              </a:rPr>
              <a:t>Integrantes Comisión </a:t>
            </a:r>
            <a:r>
              <a:rPr lang="es-CL" sz="2800" b="1" dirty="0">
                <a:solidFill>
                  <a:srgbClr val="002060"/>
                </a:solidFill>
                <a:latin typeface="+mj-lt"/>
              </a:rPr>
              <a:t>de </a:t>
            </a:r>
            <a:r>
              <a:rPr lang="es-CL" sz="2800" b="1" dirty="0" smtClean="0">
                <a:solidFill>
                  <a:srgbClr val="002060"/>
                </a:solidFill>
                <a:latin typeface="+mj-lt"/>
              </a:rPr>
              <a:t>trabajo</a:t>
            </a:r>
            <a:endParaRPr lang="es-CL" sz="2800" b="1" dirty="0">
              <a:solidFill>
                <a:srgbClr val="00206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56124224"/>
              </p:ext>
            </p:extLst>
          </p:nvPr>
        </p:nvGraphicFramePr>
        <p:xfrm>
          <a:off x="683568"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1 Diagrama"/>
          <p:cNvGraphicFramePr/>
          <p:nvPr>
            <p:extLst>
              <p:ext uri="{D42A27DB-BD31-4B8C-83A1-F6EECF244321}">
                <p14:modId xmlns:p14="http://schemas.microsoft.com/office/powerpoint/2010/main" val="1042550519"/>
              </p:ext>
            </p:extLst>
          </p:nvPr>
        </p:nvGraphicFramePr>
        <p:xfrm>
          <a:off x="2267744" y="116632"/>
          <a:ext cx="7102152" cy="3789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48023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4049488769"/>
              </p:ext>
            </p:extLst>
          </p:nvPr>
        </p:nvGraphicFramePr>
        <p:xfrm>
          <a:off x="-831657" y="980728"/>
          <a:ext cx="9785094"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755576" y="320486"/>
            <a:ext cx="56893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FORTALEZAS </a:t>
            </a:r>
            <a:endParaRPr lang="es-CL" sz="2600" b="1" dirty="0">
              <a:solidFill>
                <a:srgbClr val="002060"/>
              </a:solidFill>
            </a:endParaRPr>
          </a:p>
        </p:txBody>
      </p:sp>
    </p:spTree>
    <p:extLst>
      <p:ext uri="{BB962C8B-B14F-4D97-AF65-F5344CB8AC3E}">
        <p14:creationId xmlns:p14="http://schemas.microsoft.com/office/powerpoint/2010/main" val="29851746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CE6CCB33-AF5F-4EB1-B75B-2AB73D23B336}"/>
                                            </p:graphicEl>
                                          </p:spTgt>
                                        </p:tgtEl>
                                        <p:attrNameLst>
                                          <p:attrName>style.visibility</p:attrName>
                                        </p:attrNameLst>
                                      </p:cBhvr>
                                      <p:to>
                                        <p:strVal val="visible"/>
                                      </p:to>
                                    </p:set>
                                    <p:animEffect transition="in" filter="wheel(1)">
                                      <p:cBhvr>
                                        <p:cTn id="7" dur="2000"/>
                                        <p:tgtEl>
                                          <p:spTgt spid="3">
                                            <p:graphicEl>
                                              <a:dgm id="{CE6CCB33-AF5F-4EB1-B75B-2AB73D23B336}"/>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75B8F1D8-D806-4FFC-AA06-E1E1FD4515C2}"/>
                                            </p:graphicEl>
                                          </p:spTgt>
                                        </p:tgtEl>
                                        <p:attrNameLst>
                                          <p:attrName>style.visibility</p:attrName>
                                        </p:attrNameLst>
                                      </p:cBhvr>
                                      <p:to>
                                        <p:strVal val="visible"/>
                                      </p:to>
                                    </p:set>
                                    <p:animEffect transition="in" filter="wheel(1)">
                                      <p:cBhvr>
                                        <p:cTn id="10" dur="2000"/>
                                        <p:tgtEl>
                                          <p:spTgt spid="3">
                                            <p:graphicEl>
                                              <a:dgm id="{75B8F1D8-D806-4FFC-AA06-E1E1FD4515C2}"/>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graphicEl>
                                              <a:dgm id="{8F1BD882-E80C-4CF2-B073-85C628CA0A21}"/>
                                            </p:graphicEl>
                                          </p:spTgt>
                                        </p:tgtEl>
                                        <p:attrNameLst>
                                          <p:attrName>style.visibility</p:attrName>
                                        </p:attrNameLst>
                                      </p:cBhvr>
                                      <p:to>
                                        <p:strVal val="visible"/>
                                      </p:to>
                                    </p:set>
                                    <p:animEffect transition="in" filter="wheel(1)">
                                      <p:cBhvr>
                                        <p:cTn id="13" dur="2000"/>
                                        <p:tgtEl>
                                          <p:spTgt spid="3">
                                            <p:graphicEl>
                                              <a:dgm id="{8F1BD882-E80C-4CF2-B073-85C628CA0A21}"/>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graphicEl>
                                              <a:dgm id="{5EA68280-3EF8-4B4B-BE8D-A78E26268910}"/>
                                            </p:graphicEl>
                                          </p:spTgt>
                                        </p:tgtEl>
                                        <p:attrNameLst>
                                          <p:attrName>style.visibility</p:attrName>
                                        </p:attrNameLst>
                                      </p:cBhvr>
                                      <p:to>
                                        <p:strVal val="visible"/>
                                      </p:to>
                                    </p:set>
                                    <p:animEffect transition="in" filter="wheel(1)">
                                      <p:cBhvr>
                                        <p:cTn id="16" dur="2000"/>
                                        <p:tgtEl>
                                          <p:spTgt spid="3">
                                            <p:graphicEl>
                                              <a:dgm id="{5EA68280-3EF8-4B4B-BE8D-A78E26268910}"/>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graphicEl>
                                              <a:dgm id="{FE033382-DC8E-4596-844C-6BA95D3031E2}"/>
                                            </p:graphicEl>
                                          </p:spTgt>
                                        </p:tgtEl>
                                        <p:attrNameLst>
                                          <p:attrName>style.visibility</p:attrName>
                                        </p:attrNameLst>
                                      </p:cBhvr>
                                      <p:to>
                                        <p:strVal val="visible"/>
                                      </p:to>
                                    </p:set>
                                    <p:animEffect transition="in" filter="wheel(1)">
                                      <p:cBhvr>
                                        <p:cTn id="19" dur="2000"/>
                                        <p:tgtEl>
                                          <p:spTgt spid="3">
                                            <p:graphicEl>
                                              <a:dgm id="{FE033382-DC8E-4596-844C-6BA95D3031E2}"/>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graphicEl>
                                              <a:dgm id="{64B061C4-AD8F-41F6-90EE-42020B00B1BB}"/>
                                            </p:graphicEl>
                                          </p:spTgt>
                                        </p:tgtEl>
                                        <p:attrNameLst>
                                          <p:attrName>style.visibility</p:attrName>
                                        </p:attrNameLst>
                                      </p:cBhvr>
                                      <p:to>
                                        <p:strVal val="visible"/>
                                      </p:to>
                                    </p:set>
                                    <p:animEffect transition="in" filter="wheel(1)">
                                      <p:cBhvr>
                                        <p:cTn id="22" dur="2000"/>
                                        <p:tgtEl>
                                          <p:spTgt spid="3">
                                            <p:graphicEl>
                                              <a:dgm id="{64B061C4-AD8F-41F6-90EE-42020B00B1BB}"/>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graphicEl>
                                              <a:dgm id="{1F7A7DDA-2B33-4856-8F1B-329A3A9D3FD6}"/>
                                            </p:graphicEl>
                                          </p:spTgt>
                                        </p:tgtEl>
                                        <p:attrNameLst>
                                          <p:attrName>style.visibility</p:attrName>
                                        </p:attrNameLst>
                                      </p:cBhvr>
                                      <p:to>
                                        <p:strVal val="visible"/>
                                      </p:to>
                                    </p:set>
                                    <p:animEffect transition="in" filter="wheel(1)">
                                      <p:cBhvr>
                                        <p:cTn id="25" dur="2000"/>
                                        <p:tgtEl>
                                          <p:spTgt spid="3">
                                            <p:graphicEl>
                                              <a:dgm id="{1F7A7DDA-2B33-4856-8F1B-329A3A9D3FD6}"/>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graphicEl>
                                              <a:dgm id="{D317CF3A-710D-4A05-B650-8F5D51309BDA}"/>
                                            </p:graphicEl>
                                          </p:spTgt>
                                        </p:tgtEl>
                                        <p:attrNameLst>
                                          <p:attrName>style.visibility</p:attrName>
                                        </p:attrNameLst>
                                      </p:cBhvr>
                                      <p:to>
                                        <p:strVal val="visible"/>
                                      </p:to>
                                    </p:set>
                                    <p:animEffect transition="in" filter="wheel(1)">
                                      <p:cBhvr>
                                        <p:cTn id="28" dur="2000"/>
                                        <p:tgtEl>
                                          <p:spTgt spid="3">
                                            <p:graphicEl>
                                              <a:dgm id="{D317CF3A-710D-4A05-B650-8F5D51309B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1760498752"/>
              </p:ext>
            </p:extLst>
          </p:nvPr>
        </p:nvGraphicFramePr>
        <p:xfrm>
          <a:off x="-831657" y="980728"/>
          <a:ext cx="9785094" cy="494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1 Rectángulo"/>
          <p:cNvSpPr>
            <a:spLocks noChangeArrowheads="1"/>
          </p:cNvSpPr>
          <p:nvPr/>
        </p:nvSpPr>
        <p:spPr bwMode="auto">
          <a:xfrm>
            <a:off x="755576" y="320486"/>
            <a:ext cx="6588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OPORTUNIDADES </a:t>
            </a:r>
            <a:endParaRPr lang="es-CL" sz="2600" b="1" dirty="0">
              <a:solidFill>
                <a:srgbClr val="002060"/>
              </a:solidFill>
            </a:endParaRPr>
          </a:p>
        </p:txBody>
      </p:sp>
    </p:spTree>
    <p:extLst>
      <p:ext uri="{BB962C8B-B14F-4D97-AF65-F5344CB8AC3E}">
        <p14:creationId xmlns:p14="http://schemas.microsoft.com/office/powerpoint/2010/main" val="12502418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graphicEl>
                                              <a:dgm id="{8F1BD882-E80C-4CF2-B073-85C628CA0A21}"/>
                                            </p:graphicEl>
                                          </p:spTgt>
                                        </p:tgtEl>
                                        <p:attrNameLst>
                                          <p:attrName>style.visibility</p:attrName>
                                        </p:attrNameLst>
                                      </p:cBhvr>
                                      <p:to>
                                        <p:strVal val="visible"/>
                                      </p:to>
                                    </p:set>
                                    <p:animEffect transition="in" filter="wheel(1)">
                                      <p:cBhvr>
                                        <p:cTn id="7" dur="2000"/>
                                        <p:tgtEl>
                                          <p:spTgt spid="3">
                                            <p:graphicEl>
                                              <a:dgm id="{8F1BD882-E80C-4CF2-B073-85C628CA0A21}"/>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graphicEl>
                                              <a:dgm id="{75B8F1D8-D806-4FFC-AA06-E1E1FD4515C2}"/>
                                            </p:graphicEl>
                                          </p:spTgt>
                                        </p:tgtEl>
                                        <p:attrNameLst>
                                          <p:attrName>style.visibility</p:attrName>
                                        </p:attrNameLst>
                                      </p:cBhvr>
                                      <p:to>
                                        <p:strVal val="visible"/>
                                      </p:to>
                                    </p:set>
                                    <p:animEffect transition="in" filter="wheel(1)">
                                      <p:cBhvr>
                                        <p:cTn id="10" dur="2000"/>
                                        <p:tgtEl>
                                          <p:spTgt spid="3">
                                            <p:graphicEl>
                                              <a:dgm id="{75B8F1D8-D806-4FFC-AA06-E1E1FD4515C2}"/>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graphicEl>
                                              <a:dgm id="{CE6CCB33-AF5F-4EB1-B75B-2AB73D23B336}"/>
                                            </p:graphicEl>
                                          </p:spTgt>
                                        </p:tgtEl>
                                        <p:attrNameLst>
                                          <p:attrName>style.visibility</p:attrName>
                                        </p:attrNameLst>
                                      </p:cBhvr>
                                      <p:to>
                                        <p:strVal val="visible"/>
                                      </p:to>
                                    </p:set>
                                    <p:animEffect transition="in" filter="wheel(1)">
                                      <p:cBhvr>
                                        <p:cTn id="13" dur="2000"/>
                                        <p:tgtEl>
                                          <p:spTgt spid="3">
                                            <p:graphicEl>
                                              <a:dgm id="{CE6CCB33-AF5F-4EB1-B75B-2AB73D23B336}"/>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graphicEl>
                                              <a:dgm id="{5EA68280-3EF8-4B4B-BE8D-A78E26268910}"/>
                                            </p:graphicEl>
                                          </p:spTgt>
                                        </p:tgtEl>
                                        <p:attrNameLst>
                                          <p:attrName>style.visibility</p:attrName>
                                        </p:attrNameLst>
                                      </p:cBhvr>
                                      <p:to>
                                        <p:strVal val="visible"/>
                                      </p:to>
                                    </p:set>
                                    <p:animEffect transition="in" filter="wheel(1)">
                                      <p:cBhvr>
                                        <p:cTn id="16" dur="2000"/>
                                        <p:tgtEl>
                                          <p:spTgt spid="3">
                                            <p:graphicEl>
                                              <a:dgm id="{5EA68280-3EF8-4B4B-BE8D-A78E26268910}"/>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graphicEl>
                                              <a:dgm id="{FE033382-DC8E-4596-844C-6BA95D3031E2}"/>
                                            </p:graphicEl>
                                          </p:spTgt>
                                        </p:tgtEl>
                                        <p:attrNameLst>
                                          <p:attrName>style.visibility</p:attrName>
                                        </p:attrNameLst>
                                      </p:cBhvr>
                                      <p:to>
                                        <p:strVal val="visible"/>
                                      </p:to>
                                    </p:set>
                                    <p:animEffect transition="in" filter="wheel(1)">
                                      <p:cBhvr>
                                        <p:cTn id="19" dur="2000"/>
                                        <p:tgtEl>
                                          <p:spTgt spid="3">
                                            <p:graphicEl>
                                              <a:dgm id="{FE033382-DC8E-4596-844C-6BA95D3031E2}"/>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graphicEl>
                                              <a:dgm id="{1F7A7DDA-2B33-4856-8F1B-329A3A9D3FD6}"/>
                                            </p:graphicEl>
                                          </p:spTgt>
                                        </p:tgtEl>
                                        <p:attrNameLst>
                                          <p:attrName>style.visibility</p:attrName>
                                        </p:attrNameLst>
                                      </p:cBhvr>
                                      <p:to>
                                        <p:strVal val="visible"/>
                                      </p:to>
                                    </p:set>
                                    <p:animEffect transition="in" filter="wheel(1)">
                                      <p:cBhvr>
                                        <p:cTn id="22" dur="2000"/>
                                        <p:tgtEl>
                                          <p:spTgt spid="3">
                                            <p:graphicEl>
                                              <a:dgm id="{1F7A7DDA-2B33-4856-8F1B-329A3A9D3FD6}"/>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graphicEl>
                                              <a:dgm id="{64B061C4-AD8F-41F6-90EE-42020B00B1BB}"/>
                                            </p:graphicEl>
                                          </p:spTgt>
                                        </p:tgtEl>
                                        <p:attrNameLst>
                                          <p:attrName>style.visibility</p:attrName>
                                        </p:attrNameLst>
                                      </p:cBhvr>
                                      <p:to>
                                        <p:strVal val="visible"/>
                                      </p:to>
                                    </p:set>
                                    <p:animEffect transition="in" filter="wheel(1)">
                                      <p:cBhvr>
                                        <p:cTn id="25" dur="2000"/>
                                        <p:tgtEl>
                                          <p:spTgt spid="3">
                                            <p:graphicEl>
                                              <a:dgm id="{64B061C4-AD8F-41F6-90EE-42020B00B1BB}"/>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graphicEl>
                                              <a:dgm id="{D317CF3A-710D-4A05-B650-8F5D51309BDA}"/>
                                            </p:graphicEl>
                                          </p:spTgt>
                                        </p:tgtEl>
                                        <p:attrNameLst>
                                          <p:attrName>style.visibility</p:attrName>
                                        </p:attrNameLst>
                                      </p:cBhvr>
                                      <p:to>
                                        <p:strVal val="visible"/>
                                      </p:to>
                                    </p:set>
                                    <p:animEffect transition="in" filter="wheel(1)">
                                      <p:cBhvr>
                                        <p:cTn id="28" dur="2000"/>
                                        <p:tgtEl>
                                          <p:spTgt spid="3">
                                            <p:graphicEl>
                                              <a:dgm id="{D317CF3A-710D-4A05-B650-8F5D51309BDA}"/>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graphicEl>
                                              <a:dgm id="{22E79D4F-AAF3-4FA7-A246-098A3A047B96}"/>
                                            </p:graphicEl>
                                          </p:spTgt>
                                        </p:tgtEl>
                                        <p:attrNameLst>
                                          <p:attrName>style.visibility</p:attrName>
                                        </p:attrNameLst>
                                      </p:cBhvr>
                                      <p:to>
                                        <p:strVal val="visible"/>
                                      </p:to>
                                    </p:set>
                                    <p:animEffect transition="in" filter="wheel(1)">
                                      <p:cBhvr>
                                        <p:cTn id="31" dur="2000"/>
                                        <p:tgtEl>
                                          <p:spTgt spid="3">
                                            <p:graphicEl>
                                              <a:dgm id="{22E79D4F-AAF3-4FA7-A246-098A3A047B96}"/>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graphicEl>
                                              <a:dgm id="{25A77C06-034A-4E49-B70C-2F53173FE0E0}"/>
                                            </p:graphicEl>
                                          </p:spTgt>
                                        </p:tgtEl>
                                        <p:attrNameLst>
                                          <p:attrName>style.visibility</p:attrName>
                                        </p:attrNameLst>
                                      </p:cBhvr>
                                      <p:to>
                                        <p:strVal val="visible"/>
                                      </p:to>
                                    </p:set>
                                    <p:animEffect transition="in" filter="wheel(1)">
                                      <p:cBhvr>
                                        <p:cTn id="34" dur="2000"/>
                                        <p:tgtEl>
                                          <p:spTgt spid="3">
                                            <p:graphicEl>
                                              <a:dgm id="{25A77C06-034A-4E49-B70C-2F53173FE0E0}"/>
                                            </p:graphic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graphicEl>
                                              <a:dgm id="{6D39E465-1204-4F86-A0C0-4312A2F9E870}"/>
                                            </p:graphicEl>
                                          </p:spTgt>
                                        </p:tgtEl>
                                        <p:attrNameLst>
                                          <p:attrName>style.visibility</p:attrName>
                                        </p:attrNameLst>
                                      </p:cBhvr>
                                      <p:to>
                                        <p:strVal val="visible"/>
                                      </p:to>
                                    </p:set>
                                    <p:animEffect transition="in" filter="wheel(1)">
                                      <p:cBhvr>
                                        <p:cTn id="37" dur="2000"/>
                                        <p:tgtEl>
                                          <p:spTgt spid="3">
                                            <p:graphicEl>
                                              <a:dgm id="{6D39E465-1204-4F86-A0C0-4312A2F9E870}"/>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
                                            <p:graphicEl>
                                              <a:dgm id="{DF253B6A-D924-43CC-8414-FFD2E4DC17D2}"/>
                                            </p:graphicEl>
                                          </p:spTgt>
                                        </p:tgtEl>
                                        <p:attrNameLst>
                                          <p:attrName>style.visibility</p:attrName>
                                        </p:attrNameLst>
                                      </p:cBhvr>
                                      <p:to>
                                        <p:strVal val="visible"/>
                                      </p:to>
                                    </p:set>
                                    <p:animEffect transition="in" filter="wheel(1)">
                                      <p:cBhvr>
                                        <p:cTn id="40" dur="2000"/>
                                        <p:tgtEl>
                                          <p:spTgt spid="3">
                                            <p:graphicEl>
                                              <a:dgm id="{DF253B6A-D924-43CC-8414-FFD2E4DC17D2}"/>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graphicEl>
                                              <a:dgm id="{1710E148-BF08-4E62-9F1D-4B062C6A9138}"/>
                                            </p:graphicEl>
                                          </p:spTgt>
                                        </p:tgtEl>
                                        <p:attrNameLst>
                                          <p:attrName>style.visibility</p:attrName>
                                        </p:attrNameLst>
                                      </p:cBhvr>
                                      <p:to>
                                        <p:strVal val="visible"/>
                                      </p:to>
                                    </p:set>
                                    <p:animEffect transition="in" filter="wheel(1)">
                                      <p:cBhvr>
                                        <p:cTn id="43" dur="2000"/>
                                        <p:tgtEl>
                                          <p:spTgt spid="3">
                                            <p:graphicEl>
                                              <a:dgm id="{1710E148-BF08-4E62-9F1D-4B062C6A9138}"/>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
                                            <p:graphicEl>
                                              <a:dgm id="{621D9BAE-F63E-4B40-A9CA-AB73258C7CCB}"/>
                                            </p:graphicEl>
                                          </p:spTgt>
                                        </p:tgtEl>
                                        <p:attrNameLst>
                                          <p:attrName>style.visibility</p:attrName>
                                        </p:attrNameLst>
                                      </p:cBhvr>
                                      <p:to>
                                        <p:strVal val="visible"/>
                                      </p:to>
                                    </p:set>
                                    <p:animEffect transition="in" filter="wheel(1)">
                                      <p:cBhvr>
                                        <p:cTn id="46" dur="2000"/>
                                        <p:tgtEl>
                                          <p:spTgt spid="3">
                                            <p:graphicEl>
                                              <a:dgm id="{621D9BAE-F63E-4B40-A9CA-AB73258C7CCB}"/>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graphicEl>
                                              <a:dgm id="{FECB2099-9882-47A5-9CE5-1247B2733669}"/>
                                            </p:graphicEl>
                                          </p:spTgt>
                                        </p:tgtEl>
                                        <p:attrNameLst>
                                          <p:attrName>style.visibility</p:attrName>
                                        </p:attrNameLst>
                                      </p:cBhvr>
                                      <p:to>
                                        <p:strVal val="visible"/>
                                      </p:to>
                                    </p:set>
                                    <p:animEffect transition="in" filter="wheel(1)">
                                      <p:cBhvr>
                                        <p:cTn id="49" dur="2000"/>
                                        <p:tgtEl>
                                          <p:spTgt spid="3">
                                            <p:graphicEl>
                                              <a:dgm id="{FECB2099-9882-47A5-9CE5-1247B2733669}"/>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
                                            <p:graphicEl>
                                              <a:dgm id="{5A7CE08E-B83D-42FF-B400-839BB3E730C9}"/>
                                            </p:graphicEl>
                                          </p:spTgt>
                                        </p:tgtEl>
                                        <p:attrNameLst>
                                          <p:attrName>style.visibility</p:attrName>
                                        </p:attrNameLst>
                                      </p:cBhvr>
                                      <p:to>
                                        <p:strVal val="visible"/>
                                      </p:to>
                                    </p:set>
                                    <p:animEffect transition="in" filter="wheel(1)">
                                      <p:cBhvr>
                                        <p:cTn id="52" dur="2000"/>
                                        <p:tgtEl>
                                          <p:spTgt spid="3">
                                            <p:graphicEl>
                                              <a:dgm id="{5A7CE08E-B83D-42FF-B400-839BB3E730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 Rectángulo"/>
          <p:cNvSpPr>
            <a:spLocks noChangeArrowheads="1"/>
          </p:cNvSpPr>
          <p:nvPr/>
        </p:nvSpPr>
        <p:spPr bwMode="auto">
          <a:xfrm>
            <a:off x="755576" y="320486"/>
            <a:ext cx="58897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CL" sz="2600" b="1" dirty="0" smtClean="0">
                <a:solidFill>
                  <a:srgbClr val="0070C0"/>
                </a:solidFill>
              </a:rPr>
              <a:t>DIAGNOSTICO: </a:t>
            </a:r>
            <a:r>
              <a:rPr lang="es-CL" sz="2600" b="1" dirty="0" smtClean="0">
                <a:solidFill>
                  <a:srgbClr val="002060"/>
                </a:solidFill>
              </a:rPr>
              <a:t>DEBILIDADES </a:t>
            </a:r>
            <a:endParaRPr lang="es-CL" sz="2600" b="1" dirty="0">
              <a:solidFill>
                <a:srgbClr val="002060"/>
              </a:solidFill>
            </a:endParaRPr>
          </a:p>
        </p:txBody>
      </p:sp>
      <p:graphicFrame>
        <p:nvGraphicFramePr>
          <p:cNvPr id="2" name="1 Diagrama"/>
          <p:cNvGraphicFramePr/>
          <p:nvPr>
            <p:extLst>
              <p:ext uri="{D42A27DB-BD31-4B8C-83A1-F6EECF244321}">
                <p14:modId xmlns:p14="http://schemas.microsoft.com/office/powerpoint/2010/main" val="2451588256"/>
              </p:ext>
            </p:extLst>
          </p:nvPr>
        </p:nvGraphicFramePr>
        <p:xfrm>
          <a:off x="395536" y="1052736"/>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06744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11177</TotalTime>
  <Words>1112</Words>
  <Application>Microsoft Office PowerPoint</Application>
  <PresentationFormat>Presentación en pantalla (4:3)</PresentationFormat>
  <Paragraphs>145</Paragraphs>
  <Slides>22</Slides>
  <Notes>5</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22</vt:i4>
      </vt:variant>
    </vt:vector>
  </HeadingPairs>
  <TitlesOfParts>
    <vt:vector size="32" baseType="lpstr">
      <vt:lpstr>Arial</vt:lpstr>
      <vt:lpstr>ヒラギノ角ゴ Pro W3</vt:lpstr>
      <vt:lpstr>Calibri</vt:lpstr>
      <vt:lpstr>Swis721 LtCn BT</vt:lpstr>
      <vt:lpstr>Aharoni</vt:lpstr>
      <vt:lpstr>Times New Roman</vt:lpstr>
      <vt:lpstr>Verdana</vt:lpstr>
      <vt:lpstr>Office Theme</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HITOS 2012 </vt:lpstr>
      <vt:lpstr>   PRINCIPALES HITOS para el 2013…</vt:lpstr>
      <vt:lpstr>En qué estamos…Etapa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Natalia Díaz Nuñez</cp:lastModifiedBy>
  <cp:revision>766</cp:revision>
  <dcterms:created xsi:type="dcterms:W3CDTF">2010-11-27T19:44:20Z</dcterms:created>
  <dcterms:modified xsi:type="dcterms:W3CDTF">2013-08-26T19:26:05Z</dcterms:modified>
</cp:coreProperties>
</file>