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3"/>
  </p:notesMasterIdLst>
  <p:handoutMasterIdLst>
    <p:handoutMasterId r:id="rId14"/>
  </p:handoutMasterIdLst>
  <p:sldIdLst>
    <p:sldId id="256" r:id="rId4"/>
    <p:sldId id="332" r:id="rId5"/>
    <p:sldId id="354" r:id="rId6"/>
    <p:sldId id="353" r:id="rId7"/>
    <p:sldId id="350" r:id="rId8"/>
    <p:sldId id="351" r:id="rId9"/>
    <p:sldId id="352" r:id="rId10"/>
    <p:sldId id="355" r:id="rId11"/>
    <p:sldId id="296" r:id="rId12"/>
  </p:sldIdLst>
  <p:sldSz cx="9144000" cy="6858000" type="screen4x3"/>
  <p:notesSz cx="6858000" cy="9144000"/>
  <p:embeddedFontLst>
    <p:embeddedFont>
      <p:font typeface="Calibri" pitchFamily="34" charset="0"/>
      <p:regular r:id="rId15"/>
      <p:bold r:id="rId16"/>
      <p:italic r:id="rId17"/>
      <p:boldItalic r:id="rId18"/>
    </p:embeddedFont>
    <p:embeddedFont>
      <p:font typeface="Aharoni" pitchFamily="2" charset="-79"/>
      <p:bold r:id="rId19"/>
    </p:embeddedFont>
    <p:embeddedFont>
      <p:font typeface="Verdana" pitchFamily="34" charset="0"/>
      <p:regular r:id="rId20"/>
      <p:bold r:id="rId21"/>
      <p:italic r:id="rId22"/>
      <p:boldItalic r:id="rId23"/>
    </p:embeddedFont>
    <p:embeddedFont>
      <p:font typeface="Swis721 LtCn BT"/>
      <p:regular r:id="rId24"/>
      <p:italic r:id="rId25"/>
    </p:embeddedFont>
  </p:embeddedFont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0B5"/>
    <a:srgbClr val="0D32E9"/>
    <a:srgbClr val="000000"/>
    <a:srgbClr val="336699"/>
    <a:srgbClr val="CCECFF"/>
    <a:srgbClr val="78953D"/>
    <a:srgbClr val="808080"/>
    <a:srgbClr val="99CCFF"/>
    <a:srgbClr val="E10202"/>
    <a:srgbClr val="EF41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316" autoAdjust="0"/>
  </p:normalViewPr>
  <p:slideViewPr>
    <p:cSldViewPr snapToObjects="1">
      <p:cViewPr>
        <p:scale>
          <a:sx n="91" d="100"/>
          <a:sy n="91" d="100"/>
        </p:scale>
        <p:origin x="-2214" y="-516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7.fntdata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font" Target="fonts/font10.fntdata"/><Relationship Id="rId5" Type="http://schemas.openxmlformats.org/officeDocument/2006/relationships/slide" Target="slides/slide2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font" Target="fonts/font5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Relationship Id="rId27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078C2A-0B67-4403-9AE2-10572A3C5ED4}" type="doc">
      <dgm:prSet loTypeId="urn:microsoft.com/office/officeart/2005/8/layout/target1" loCatId="relationship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38857B2F-1313-487B-A81F-DD87E8B3DFD7}">
      <dgm:prSet custT="1"/>
      <dgm:spPr/>
      <dgm:t>
        <a:bodyPr/>
        <a:lstStyle/>
        <a:p>
          <a:pPr algn="just" rtl="0"/>
          <a:r>
            <a:rPr lang="es-ES" sz="1800" b="1" dirty="0" smtClean="0">
              <a:solidFill>
                <a:srgbClr val="336699"/>
              </a:solidFill>
              <a:latin typeface="Swis721 LtCn BT" pitchFamily="34" charset="0"/>
            </a:rPr>
            <a:t>La suscripción de los Convenios de Desempeños tiene un carácter de obligatorios, de acuerdo a normativa vigente.</a:t>
          </a:r>
          <a:endParaRPr lang="es-CL" sz="1800" b="1" dirty="0">
            <a:solidFill>
              <a:srgbClr val="336699"/>
            </a:solidFill>
            <a:latin typeface="Swis721 LtCn BT" pitchFamily="34" charset="0"/>
          </a:endParaRPr>
        </a:p>
      </dgm:t>
    </dgm:pt>
    <dgm:pt modelId="{F9C960E1-3DC8-4B97-8F01-80F7DEE55C5E}" type="sibTrans" cxnId="{859D977F-133B-4284-A76D-F1DD79DAD942}">
      <dgm:prSet/>
      <dgm:spPr/>
      <dgm:t>
        <a:bodyPr/>
        <a:lstStyle/>
        <a:p>
          <a:endParaRPr lang="es-CL"/>
        </a:p>
      </dgm:t>
    </dgm:pt>
    <dgm:pt modelId="{5474801D-8008-495B-8D63-DC6A6FA6EF54}" type="parTrans" cxnId="{859D977F-133B-4284-A76D-F1DD79DAD942}">
      <dgm:prSet/>
      <dgm:spPr/>
      <dgm:t>
        <a:bodyPr/>
        <a:lstStyle/>
        <a:p>
          <a:endParaRPr lang="es-CL"/>
        </a:p>
      </dgm:t>
    </dgm:pt>
    <dgm:pt modelId="{80479D39-FFEE-40B9-B5C2-55DBDEF8E32A}">
      <dgm:prSet custT="1"/>
      <dgm:spPr/>
      <dgm:t>
        <a:bodyPr/>
        <a:lstStyle/>
        <a:p>
          <a:pPr algn="just" rtl="0"/>
          <a:r>
            <a:rPr lang="es-ES" sz="1800" b="1" dirty="0" smtClean="0">
              <a:solidFill>
                <a:srgbClr val="336699"/>
              </a:solidFill>
              <a:latin typeface="Swis721 LtCn BT" pitchFamily="34" charset="0"/>
            </a:rPr>
            <a:t>La estandarización de los reportes de </a:t>
          </a:r>
          <a:r>
            <a:rPr lang="es-ES" sz="1800" b="1" dirty="0" err="1" smtClean="0">
              <a:solidFill>
                <a:srgbClr val="336699"/>
              </a:solidFill>
              <a:latin typeface="Swis721 LtCn BT" pitchFamily="34" charset="0"/>
            </a:rPr>
            <a:t>Qlikview</a:t>
          </a:r>
          <a:r>
            <a:rPr lang="es-ES" sz="1800" b="1" dirty="0" smtClean="0">
              <a:solidFill>
                <a:srgbClr val="336699"/>
              </a:solidFill>
              <a:latin typeface="Swis721 LtCn BT" pitchFamily="34" charset="0"/>
            </a:rPr>
            <a:t>, respecto a la provisión y estado de los concursos ADP de I y II nivel Jerárquico.</a:t>
          </a:r>
        </a:p>
        <a:p>
          <a:pPr algn="l" rtl="0"/>
          <a:endParaRPr lang="es-CL" sz="1800" b="1" dirty="0">
            <a:solidFill>
              <a:srgbClr val="336699"/>
            </a:solidFill>
            <a:latin typeface="Swis721 LtCn BT" pitchFamily="34" charset="0"/>
          </a:endParaRPr>
        </a:p>
      </dgm:t>
    </dgm:pt>
    <dgm:pt modelId="{5BB6A622-0E3D-4E9F-A94F-0DBCE9BF7059}" type="parTrans" cxnId="{50AACC90-977D-40AF-9173-2C36241605E5}">
      <dgm:prSet/>
      <dgm:spPr/>
      <dgm:t>
        <a:bodyPr/>
        <a:lstStyle/>
        <a:p>
          <a:endParaRPr lang="es-CL"/>
        </a:p>
      </dgm:t>
    </dgm:pt>
    <dgm:pt modelId="{5153FC94-C26D-46A1-8B5E-C308B46302D6}" type="sibTrans" cxnId="{50AACC90-977D-40AF-9173-2C36241605E5}">
      <dgm:prSet/>
      <dgm:spPr/>
      <dgm:t>
        <a:bodyPr/>
        <a:lstStyle/>
        <a:p>
          <a:endParaRPr lang="es-CL"/>
        </a:p>
      </dgm:t>
    </dgm:pt>
    <dgm:pt modelId="{F8FC62E7-063F-4215-B3AF-27C3CFA54F05}" type="pres">
      <dgm:prSet presAssocID="{87078C2A-0B67-4403-9AE2-10572A3C5ED4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E6CCB33-AF5F-4EB1-B75B-2AB73D23B336}" type="pres">
      <dgm:prSet presAssocID="{38857B2F-1313-487B-A81F-DD87E8B3DFD7}" presName="circle1" presStyleLbl="lnNode1" presStyleIdx="0" presStyleCnt="2"/>
      <dgm:spPr>
        <a:gradFill rotWithShape="0">
          <a:gsLst>
            <a:gs pos="0">
              <a:schemeClr val="accent4">
                <a:hueOff val="0"/>
                <a:satOff val="0"/>
                <a:lumOff val="0"/>
                <a:tint val="100000"/>
                <a:shade val="100000"/>
                <a:satMod val="130000"/>
                <a:alpha val="6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endParaRPr lang="es-CL"/>
        </a:p>
      </dgm:t>
    </dgm:pt>
    <dgm:pt modelId="{5EA68280-3EF8-4B4B-BE8D-A78E26268910}" type="pres">
      <dgm:prSet presAssocID="{38857B2F-1313-487B-A81F-DD87E8B3DFD7}" presName="text1" presStyleLbl="revTx" presStyleIdx="0" presStyleCnt="2" custScaleX="182108" custLinFactNeighborX="5319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F1BD882-E80C-4CF2-B073-85C628CA0A21}" type="pres">
      <dgm:prSet presAssocID="{38857B2F-1313-487B-A81F-DD87E8B3DFD7}" presName="line1" presStyleLbl="callout" presStyleIdx="0" presStyleCnt="4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75B8F1D8-D806-4FFC-AA06-E1E1FD4515C2}" type="pres">
      <dgm:prSet presAssocID="{38857B2F-1313-487B-A81F-DD87E8B3DFD7}" presName="d1" presStyleLbl="callout" presStyleIdx="1" presStyleCnt="4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1F7A7DDA-2B33-4856-8F1B-329A3A9D3FD6}" type="pres">
      <dgm:prSet presAssocID="{80479D39-FFEE-40B9-B5C2-55DBDEF8E32A}" presName="circle2" presStyleLbl="lnNode1" presStyleIdx="1" presStyleCnt="2"/>
      <dgm:spPr>
        <a:gradFill rotWithShape="0">
          <a:gsLst>
            <a:gs pos="0">
              <a:schemeClr val="accent3">
                <a:lumMod val="75000"/>
              </a:schemeClr>
            </a:gs>
            <a:gs pos="100000">
              <a:schemeClr val="accent4">
                <a:hueOff val="3214989"/>
                <a:satOff val="-2889"/>
                <a:lumOff val="-458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endParaRPr lang="es-CL"/>
        </a:p>
      </dgm:t>
    </dgm:pt>
    <dgm:pt modelId="{D317CF3A-710D-4A05-B650-8F5D51309BDA}" type="pres">
      <dgm:prSet presAssocID="{80479D39-FFEE-40B9-B5C2-55DBDEF8E32A}" presName="text2" presStyleLbl="revTx" presStyleIdx="1" presStyleCnt="2" custScaleX="178124" custLinFactNeighborX="51850" custLinFactNeighborY="1174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4B061C4-AD8F-41F6-90EE-42020B00B1BB}" type="pres">
      <dgm:prSet presAssocID="{80479D39-FFEE-40B9-B5C2-55DBDEF8E32A}" presName="line2" presStyleLbl="callout" presStyleIdx="2" presStyleCnt="4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FE033382-DC8E-4596-844C-6BA95D3031E2}" type="pres">
      <dgm:prSet presAssocID="{80479D39-FFEE-40B9-B5C2-55DBDEF8E32A}" presName="d2" presStyleLbl="callout" presStyleIdx="3" presStyleCnt="4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</dgm:ptLst>
  <dgm:cxnLst>
    <dgm:cxn modelId="{B6F77000-2F56-43D5-BDCD-50DC9322F48B}" type="presOf" srcId="{80479D39-FFEE-40B9-B5C2-55DBDEF8E32A}" destId="{D317CF3A-710D-4A05-B650-8F5D51309BDA}" srcOrd="0" destOrd="0" presId="urn:microsoft.com/office/officeart/2005/8/layout/target1"/>
    <dgm:cxn modelId="{C6D63C83-BACC-468F-9FC5-AD912DAB761A}" type="presOf" srcId="{38857B2F-1313-487B-A81F-DD87E8B3DFD7}" destId="{5EA68280-3EF8-4B4B-BE8D-A78E26268910}" srcOrd="0" destOrd="0" presId="urn:microsoft.com/office/officeart/2005/8/layout/target1"/>
    <dgm:cxn modelId="{E1B65E66-D060-4C0C-BAFA-B4857CEA20C6}" type="presOf" srcId="{87078C2A-0B67-4403-9AE2-10572A3C5ED4}" destId="{F8FC62E7-063F-4215-B3AF-27C3CFA54F05}" srcOrd="0" destOrd="0" presId="urn:microsoft.com/office/officeart/2005/8/layout/target1"/>
    <dgm:cxn modelId="{859D977F-133B-4284-A76D-F1DD79DAD942}" srcId="{87078C2A-0B67-4403-9AE2-10572A3C5ED4}" destId="{38857B2F-1313-487B-A81F-DD87E8B3DFD7}" srcOrd="0" destOrd="0" parTransId="{5474801D-8008-495B-8D63-DC6A6FA6EF54}" sibTransId="{F9C960E1-3DC8-4B97-8F01-80F7DEE55C5E}"/>
    <dgm:cxn modelId="{50AACC90-977D-40AF-9173-2C36241605E5}" srcId="{87078C2A-0B67-4403-9AE2-10572A3C5ED4}" destId="{80479D39-FFEE-40B9-B5C2-55DBDEF8E32A}" srcOrd="1" destOrd="0" parTransId="{5BB6A622-0E3D-4E9F-A94F-0DBCE9BF7059}" sibTransId="{5153FC94-C26D-46A1-8B5E-C308B46302D6}"/>
    <dgm:cxn modelId="{F6FCEA9E-D05B-476F-BB45-62EE04CA8534}" type="presParOf" srcId="{F8FC62E7-063F-4215-B3AF-27C3CFA54F05}" destId="{CE6CCB33-AF5F-4EB1-B75B-2AB73D23B336}" srcOrd="0" destOrd="0" presId="urn:microsoft.com/office/officeart/2005/8/layout/target1"/>
    <dgm:cxn modelId="{4AEBF2C3-5A73-41CB-A90F-7013543EA449}" type="presParOf" srcId="{F8FC62E7-063F-4215-B3AF-27C3CFA54F05}" destId="{5EA68280-3EF8-4B4B-BE8D-A78E26268910}" srcOrd="1" destOrd="0" presId="urn:microsoft.com/office/officeart/2005/8/layout/target1"/>
    <dgm:cxn modelId="{B55D4A3E-6B29-4E2E-AA7B-5BE9F473B7F3}" type="presParOf" srcId="{F8FC62E7-063F-4215-B3AF-27C3CFA54F05}" destId="{8F1BD882-E80C-4CF2-B073-85C628CA0A21}" srcOrd="2" destOrd="0" presId="urn:microsoft.com/office/officeart/2005/8/layout/target1"/>
    <dgm:cxn modelId="{9EC58C72-C0BE-46A1-9B6A-77C2D5410728}" type="presParOf" srcId="{F8FC62E7-063F-4215-B3AF-27C3CFA54F05}" destId="{75B8F1D8-D806-4FFC-AA06-E1E1FD4515C2}" srcOrd="3" destOrd="0" presId="urn:microsoft.com/office/officeart/2005/8/layout/target1"/>
    <dgm:cxn modelId="{E802FDD6-B833-4AB2-AC03-E34F2A99E098}" type="presParOf" srcId="{F8FC62E7-063F-4215-B3AF-27C3CFA54F05}" destId="{1F7A7DDA-2B33-4856-8F1B-329A3A9D3FD6}" srcOrd="4" destOrd="0" presId="urn:microsoft.com/office/officeart/2005/8/layout/target1"/>
    <dgm:cxn modelId="{E0E2C6A6-E128-4B30-B0F6-100B3FEED6CD}" type="presParOf" srcId="{F8FC62E7-063F-4215-B3AF-27C3CFA54F05}" destId="{D317CF3A-710D-4A05-B650-8F5D51309BDA}" srcOrd="5" destOrd="0" presId="urn:microsoft.com/office/officeart/2005/8/layout/target1"/>
    <dgm:cxn modelId="{022F0B76-6C4D-47D4-A22F-D34DE14404D9}" type="presParOf" srcId="{F8FC62E7-063F-4215-B3AF-27C3CFA54F05}" destId="{64B061C4-AD8F-41F6-90EE-42020B00B1BB}" srcOrd="6" destOrd="0" presId="urn:microsoft.com/office/officeart/2005/8/layout/target1"/>
    <dgm:cxn modelId="{3A5BA7B0-F38B-4585-B8B0-588FD732DD18}" type="presParOf" srcId="{F8FC62E7-063F-4215-B3AF-27C3CFA54F05}" destId="{FE033382-DC8E-4596-844C-6BA95D3031E2}" srcOrd="7" destOrd="0" presId="urn:microsoft.com/office/officeart/2005/8/layout/targe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078C2A-0B67-4403-9AE2-10572A3C5ED4}" type="doc">
      <dgm:prSet loTypeId="urn:microsoft.com/office/officeart/2005/8/layout/target1" loCatId="relationship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38857B2F-1313-487B-A81F-DD87E8B3DFD7}">
      <dgm:prSet custT="1"/>
      <dgm:spPr/>
      <dgm:t>
        <a:bodyPr/>
        <a:lstStyle/>
        <a:p>
          <a:pPr algn="l" rtl="0"/>
          <a:r>
            <a:rPr lang="es-ES" sz="1800" b="1" dirty="0" smtClean="0">
              <a:solidFill>
                <a:srgbClr val="336699"/>
              </a:solidFill>
              <a:latin typeface="Swis721 LtCn BT" pitchFamily="34" charset="0"/>
            </a:rPr>
            <a:t>La existencia de normativa: DS 1580/2005; Ley Nº 19.882.</a:t>
          </a:r>
          <a:endParaRPr lang="es-CL" sz="1800" b="1" dirty="0">
            <a:solidFill>
              <a:srgbClr val="336699"/>
            </a:solidFill>
            <a:latin typeface="Swis721 LtCn BT" pitchFamily="34" charset="0"/>
          </a:endParaRPr>
        </a:p>
      </dgm:t>
    </dgm:pt>
    <dgm:pt modelId="{F9C960E1-3DC8-4B97-8F01-80F7DEE55C5E}" type="sibTrans" cxnId="{859D977F-133B-4284-A76D-F1DD79DAD942}">
      <dgm:prSet/>
      <dgm:spPr/>
      <dgm:t>
        <a:bodyPr/>
        <a:lstStyle/>
        <a:p>
          <a:endParaRPr lang="es-CL"/>
        </a:p>
      </dgm:t>
    </dgm:pt>
    <dgm:pt modelId="{5474801D-8008-495B-8D63-DC6A6FA6EF54}" type="parTrans" cxnId="{859D977F-133B-4284-A76D-F1DD79DAD942}">
      <dgm:prSet/>
      <dgm:spPr/>
      <dgm:t>
        <a:bodyPr/>
        <a:lstStyle/>
        <a:p>
          <a:endParaRPr lang="es-CL"/>
        </a:p>
      </dgm:t>
    </dgm:pt>
    <dgm:pt modelId="{80479D39-FFEE-40B9-B5C2-55DBDEF8E32A}">
      <dgm:prSet custT="1"/>
      <dgm:spPr/>
      <dgm:t>
        <a:bodyPr/>
        <a:lstStyle/>
        <a:p>
          <a:pPr algn="just" rtl="0"/>
          <a:r>
            <a:rPr lang="es-ES" sz="1800" b="1" dirty="0" smtClean="0">
              <a:solidFill>
                <a:srgbClr val="336699"/>
              </a:solidFill>
              <a:latin typeface="Swis721 LtCn BT" pitchFamily="34" charset="0"/>
            </a:rPr>
            <a:t>La posibilidad de generar propuestas posteriores que surjan a partir del trabajo de esta comisión.</a:t>
          </a:r>
          <a:endParaRPr lang="es-CL" sz="1800" b="1" dirty="0">
            <a:solidFill>
              <a:srgbClr val="336699"/>
            </a:solidFill>
            <a:latin typeface="Swis721 LtCn BT" pitchFamily="34" charset="0"/>
          </a:endParaRPr>
        </a:p>
      </dgm:t>
    </dgm:pt>
    <dgm:pt modelId="{5BB6A622-0E3D-4E9F-A94F-0DBCE9BF7059}" type="parTrans" cxnId="{50AACC90-977D-40AF-9173-2C36241605E5}">
      <dgm:prSet/>
      <dgm:spPr/>
      <dgm:t>
        <a:bodyPr/>
        <a:lstStyle/>
        <a:p>
          <a:endParaRPr lang="es-CL"/>
        </a:p>
      </dgm:t>
    </dgm:pt>
    <dgm:pt modelId="{5153FC94-C26D-46A1-8B5E-C308B46302D6}" type="sibTrans" cxnId="{50AACC90-977D-40AF-9173-2C36241605E5}">
      <dgm:prSet/>
      <dgm:spPr/>
      <dgm:t>
        <a:bodyPr/>
        <a:lstStyle/>
        <a:p>
          <a:endParaRPr lang="es-CL"/>
        </a:p>
      </dgm:t>
    </dgm:pt>
    <dgm:pt modelId="{63A8C19B-2E43-4C7F-B6A8-C7D33D262864}">
      <dgm:prSet custT="1"/>
      <dgm:spPr/>
      <dgm:t>
        <a:bodyPr/>
        <a:lstStyle/>
        <a:p>
          <a:pPr algn="just" rtl="0"/>
          <a:r>
            <a:rPr lang="es-ES_tradnl" sz="1800" b="1" dirty="0" smtClean="0">
              <a:solidFill>
                <a:srgbClr val="336699"/>
              </a:solidFill>
              <a:latin typeface="Swis721 LtCn BT" pitchFamily="34" charset="0"/>
            </a:rPr>
            <a:t>Lineamientos de la DNSC que aseguran estándares de excelencia mínimos de los cargos de ADP</a:t>
          </a:r>
          <a:r>
            <a:rPr lang="es-ES_tradnl" sz="1800" dirty="0" smtClean="0"/>
            <a:t>.</a:t>
          </a:r>
          <a:endParaRPr lang="es-CL" sz="1800" b="1" dirty="0">
            <a:solidFill>
              <a:srgbClr val="336699"/>
            </a:solidFill>
            <a:latin typeface="Swis721 LtCn BT" pitchFamily="34" charset="0"/>
          </a:endParaRPr>
        </a:p>
      </dgm:t>
    </dgm:pt>
    <dgm:pt modelId="{ECEF5403-E8DD-4A37-ACB4-3F0D879464FC}" type="parTrans" cxnId="{37BFB4AE-DAED-4477-97C0-4D9E02829C66}">
      <dgm:prSet/>
      <dgm:spPr/>
      <dgm:t>
        <a:bodyPr/>
        <a:lstStyle/>
        <a:p>
          <a:endParaRPr lang="es-CL"/>
        </a:p>
      </dgm:t>
    </dgm:pt>
    <dgm:pt modelId="{4091E721-7AB6-4277-A542-25A4B9D952D0}" type="sibTrans" cxnId="{37BFB4AE-DAED-4477-97C0-4D9E02829C66}">
      <dgm:prSet/>
      <dgm:spPr/>
      <dgm:t>
        <a:bodyPr/>
        <a:lstStyle/>
        <a:p>
          <a:endParaRPr lang="es-CL"/>
        </a:p>
      </dgm:t>
    </dgm:pt>
    <dgm:pt modelId="{7979A786-7F09-4918-955F-E7D6AFFC0885}">
      <dgm:prSet custT="1"/>
      <dgm:spPr/>
      <dgm:t>
        <a:bodyPr/>
        <a:lstStyle/>
        <a:p>
          <a:pPr algn="just" rtl="0"/>
          <a:r>
            <a:rPr lang="es-ES" sz="1800" b="1" dirty="0" smtClean="0">
              <a:solidFill>
                <a:srgbClr val="336699"/>
              </a:solidFill>
              <a:latin typeface="Swis721 LtCn BT" pitchFamily="34" charset="0"/>
            </a:rPr>
            <a:t>La asesoría y apoyo técnico de la Dirección Nacional del Servicio de </a:t>
          </a:r>
          <a:r>
            <a:rPr lang="es-ES" sz="1800" b="1" dirty="0" smtClean="0">
              <a:solidFill>
                <a:srgbClr val="336699"/>
              </a:solidFill>
              <a:latin typeface="Swis721 LtCn BT" pitchFamily="34" charset="0"/>
            </a:rPr>
            <a:t>Civil.</a:t>
          </a:r>
          <a:endParaRPr lang="es-CL" sz="1800" b="1" dirty="0">
            <a:solidFill>
              <a:srgbClr val="336699"/>
            </a:solidFill>
            <a:latin typeface="Swis721 LtCn BT" pitchFamily="34" charset="0"/>
          </a:endParaRPr>
        </a:p>
      </dgm:t>
    </dgm:pt>
    <dgm:pt modelId="{AFF857E3-C4E2-4A03-8BA0-92F5D14BC3E3}" type="parTrans" cxnId="{B69128BC-8DA3-4403-85EA-B8882D6C5921}">
      <dgm:prSet/>
      <dgm:spPr/>
      <dgm:t>
        <a:bodyPr/>
        <a:lstStyle/>
        <a:p>
          <a:endParaRPr lang="es-CL"/>
        </a:p>
      </dgm:t>
    </dgm:pt>
    <dgm:pt modelId="{61F08EA4-A8E5-4BE9-BD66-8DEC7A2296A8}" type="sibTrans" cxnId="{B69128BC-8DA3-4403-85EA-B8882D6C5921}">
      <dgm:prSet/>
      <dgm:spPr/>
      <dgm:t>
        <a:bodyPr/>
        <a:lstStyle/>
        <a:p>
          <a:endParaRPr lang="es-CL"/>
        </a:p>
      </dgm:t>
    </dgm:pt>
    <dgm:pt modelId="{F8FC62E7-063F-4215-B3AF-27C3CFA54F05}" type="pres">
      <dgm:prSet presAssocID="{87078C2A-0B67-4403-9AE2-10572A3C5ED4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E6CCB33-AF5F-4EB1-B75B-2AB73D23B336}" type="pres">
      <dgm:prSet presAssocID="{38857B2F-1313-487B-A81F-DD87E8B3DFD7}" presName="circle1" presStyleLbl="lnNode1" presStyleIdx="0" presStyleCnt="4"/>
      <dgm:spPr>
        <a:gradFill rotWithShape="0">
          <a:gsLst>
            <a:gs pos="0">
              <a:schemeClr val="accent4">
                <a:hueOff val="0"/>
                <a:satOff val="0"/>
                <a:lumOff val="0"/>
                <a:tint val="100000"/>
                <a:shade val="100000"/>
                <a:satMod val="130000"/>
                <a:alpha val="6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endParaRPr lang="es-CL"/>
        </a:p>
      </dgm:t>
    </dgm:pt>
    <dgm:pt modelId="{5EA68280-3EF8-4B4B-BE8D-A78E26268910}" type="pres">
      <dgm:prSet presAssocID="{38857B2F-1313-487B-A81F-DD87E8B3DFD7}" presName="text1" presStyleLbl="revTx" presStyleIdx="0" presStyleCnt="4" custScaleX="212446" custLinFactNeighborX="6677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F1BD882-E80C-4CF2-B073-85C628CA0A21}" type="pres">
      <dgm:prSet presAssocID="{38857B2F-1313-487B-A81F-DD87E8B3DFD7}" presName="line1" presStyleLbl="callout" presStyleIdx="0" presStyleCnt="8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75B8F1D8-D806-4FFC-AA06-E1E1FD4515C2}" type="pres">
      <dgm:prSet presAssocID="{38857B2F-1313-487B-A81F-DD87E8B3DFD7}" presName="d1" presStyleLbl="callout" presStyleIdx="1" presStyleCnt="8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1F7A7DDA-2B33-4856-8F1B-329A3A9D3FD6}" type="pres">
      <dgm:prSet presAssocID="{80479D39-FFEE-40B9-B5C2-55DBDEF8E32A}" presName="circle2" presStyleLbl="lnNode1" presStyleIdx="1" presStyleCnt="4"/>
      <dgm:spPr>
        <a:gradFill rotWithShape="0">
          <a:gsLst>
            <a:gs pos="0">
              <a:schemeClr val="accent4">
                <a:hueOff val="3214989"/>
                <a:satOff val="-2889"/>
                <a:lumOff val="-458"/>
                <a:tint val="100000"/>
                <a:shade val="100000"/>
                <a:satMod val="130000"/>
                <a:alpha val="33000"/>
              </a:schemeClr>
            </a:gs>
            <a:gs pos="100000">
              <a:schemeClr val="accent4">
                <a:hueOff val="3214989"/>
                <a:satOff val="-2889"/>
                <a:lumOff val="-458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endParaRPr lang="es-CL"/>
        </a:p>
      </dgm:t>
    </dgm:pt>
    <dgm:pt modelId="{D317CF3A-710D-4A05-B650-8F5D51309BDA}" type="pres">
      <dgm:prSet presAssocID="{80479D39-FFEE-40B9-B5C2-55DBDEF8E32A}" presName="text2" presStyleLbl="revTx" presStyleIdx="1" presStyleCnt="4" custScaleX="199063" custLinFactNeighborX="61200" custLinFactNeighborY="1089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4B061C4-AD8F-41F6-90EE-42020B00B1BB}" type="pres">
      <dgm:prSet presAssocID="{80479D39-FFEE-40B9-B5C2-55DBDEF8E32A}" presName="line2" presStyleLbl="callout" presStyleIdx="2" presStyleCnt="8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FE033382-DC8E-4596-844C-6BA95D3031E2}" type="pres">
      <dgm:prSet presAssocID="{80479D39-FFEE-40B9-B5C2-55DBDEF8E32A}" presName="d2" presStyleLbl="callout" presStyleIdx="3" presStyleCnt="8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25A77C06-034A-4E49-B70C-2F53173FE0E0}" type="pres">
      <dgm:prSet presAssocID="{63A8C19B-2E43-4C7F-B6A8-C7D33D262864}" presName="circle3" presStyleLbl="lnNode1" presStyleIdx="2" presStyleCnt="4"/>
      <dgm:spPr>
        <a:gradFill rotWithShape="0">
          <a:gsLst>
            <a:gs pos="0">
              <a:schemeClr val="accent4">
                <a:hueOff val="6429978"/>
                <a:satOff val="-5778"/>
                <a:lumOff val="-915"/>
                <a:tint val="100000"/>
                <a:shade val="100000"/>
                <a:satMod val="130000"/>
                <a:alpha val="29000"/>
              </a:schemeClr>
            </a:gs>
            <a:gs pos="100000">
              <a:schemeClr val="accent4">
                <a:hueOff val="6429978"/>
                <a:satOff val="-5778"/>
                <a:lumOff val="-915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endParaRPr lang="es-CL"/>
        </a:p>
      </dgm:t>
    </dgm:pt>
    <dgm:pt modelId="{DF253B6A-D924-43CC-8414-FFD2E4DC17D2}" type="pres">
      <dgm:prSet presAssocID="{63A8C19B-2E43-4C7F-B6A8-C7D33D262864}" presName="text3" presStyleLbl="revTx" presStyleIdx="2" presStyleCnt="4" custScaleX="191549" custLinFactNeighborX="57915" custLinFactNeighborY="1717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D39E465-1204-4F86-A0C0-4312A2F9E870}" type="pres">
      <dgm:prSet presAssocID="{63A8C19B-2E43-4C7F-B6A8-C7D33D262864}" presName="line3" presStyleLbl="callout" presStyleIdx="4" presStyleCnt="8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22E79D4F-AAF3-4FA7-A246-098A3A047B96}" type="pres">
      <dgm:prSet presAssocID="{63A8C19B-2E43-4C7F-B6A8-C7D33D262864}" presName="d3" presStyleLbl="callout" presStyleIdx="5" presStyleCnt="8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1710E148-BF08-4E62-9F1D-4B062C6A9138}" type="pres">
      <dgm:prSet presAssocID="{7979A786-7F09-4918-955F-E7D6AFFC0885}" presName="circle4" presStyleLbl="lnNode1" presStyleIdx="3" presStyleCnt="4"/>
      <dgm:spPr>
        <a:gradFill rotWithShape="0">
          <a:gsLst>
            <a:gs pos="0">
              <a:schemeClr val="accent2">
                <a:lumMod val="75000"/>
              </a:schemeClr>
            </a:gs>
            <a:gs pos="100000">
              <a:schemeClr val="accent4">
                <a:hueOff val="7233725"/>
                <a:satOff val="-6500"/>
                <a:lumOff val="-103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endParaRPr lang="es-CL"/>
        </a:p>
      </dgm:t>
    </dgm:pt>
    <dgm:pt modelId="{5A7CE08E-B83D-42FF-B400-839BB3E730C9}" type="pres">
      <dgm:prSet presAssocID="{7979A786-7F09-4918-955F-E7D6AFFC0885}" presName="text4" presStyleLbl="revTx" presStyleIdx="3" presStyleCnt="4" custScaleX="204198" custScaleY="99686" custLinFactNeighborX="62512" custLinFactNeighborY="2429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ECB2099-9882-47A5-9CE5-1247B2733669}" type="pres">
      <dgm:prSet presAssocID="{7979A786-7F09-4918-955F-E7D6AFFC0885}" presName="line4" presStyleLbl="callout" presStyleIdx="6" presStyleCnt="8" custFlipVert="0" custSzY="45719" custScaleX="122053" custLinFactNeighborX="7266" custLinFactNeighborY="33463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621D9BAE-F63E-4B40-A9CA-AB73258C7CCB}" type="pres">
      <dgm:prSet presAssocID="{7979A786-7F09-4918-955F-E7D6AFFC0885}" presName="d4" presStyleLbl="callout" presStyleIdx="7" presStyleCnt="8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</dgm:ptLst>
  <dgm:cxnLst>
    <dgm:cxn modelId="{B69128BC-8DA3-4403-85EA-B8882D6C5921}" srcId="{87078C2A-0B67-4403-9AE2-10572A3C5ED4}" destId="{7979A786-7F09-4918-955F-E7D6AFFC0885}" srcOrd="3" destOrd="0" parTransId="{AFF857E3-C4E2-4A03-8BA0-92F5D14BC3E3}" sibTransId="{61F08EA4-A8E5-4BE9-BD66-8DEC7A2296A8}"/>
    <dgm:cxn modelId="{5FCD1B02-9C50-408E-9A31-1B82D024AB3D}" type="presOf" srcId="{63A8C19B-2E43-4C7F-B6A8-C7D33D262864}" destId="{DF253B6A-D924-43CC-8414-FFD2E4DC17D2}" srcOrd="0" destOrd="0" presId="urn:microsoft.com/office/officeart/2005/8/layout/target1"/>
    <dgm:cxn modelId="{37BFB4AE-DAED-4477-97C0-4D9E02829C66}" srcId="{87078C2A-0B67-4403-9AE2-10572A3C5ED4}" destId="{63A8C19B-2E43-4C7F-B6A8-C7D33D262864}" srcOrd="2" destOrd="0" parTransId="{ECEF5403-E8DD-4A37-ACB4-3F0D879464FC}" sibTransId="{4091E721-7AB6-4277-A542-25A4B9D952D0}"/>
    <dgm:cxn modelId="{521AA152-12E5-4345-A789-78442B4EDCCD}" type="presOf" srcId="{7979A786-7F09-4918-955F-E7D6AFFC0885}" destId="{5A7CE08E-B83D-42FF-B400-839BB3E730C9}" srcOrd="0" destOrd="0" presId="urn:microsoft.com/office/officeart/2005/8/layout/target1"/>
    <dgm:cxn modelId="{8A2B3EDE-1C74-47AD-9B6C-4145566D1200}" type="presOf" srcId="{87078C2A-0B67-4403-9AE2-10572A3C5ED4}" destId="{F8FC62E7-063F-4215-B3AF-27C3CFA54F05}" srcOrd="0" destOrd="0" presId="urn:microsoft.com/office/officeart/2005/8/layout/target1"/>
    <dgm:cxn modelId="{50BB45E4-08AA-4C9A-8D99-D3999027971C}" type="presOf" srcId="{38857B2F-1313-487B-A81F-DD87E8B3DFD7}" destId="{5EA68280-3EF8-4B4B-BE8D-A78E26268910}" srcOrd="0" destOrd="0" presId="urn:microsoft.com/office/officeart/2005/8/layout/target1"/>
    <dgm:cxn modelId="{ABE6AA85-87ED-427A-9099-1D68E0D8FBE6}" type="presOf" srcId="{80479D39-FFEE-40B9-B5C2-55DBDEF8E32A}" destId="{D317CF3A-710D-4A05-B650-8F5D51309BDA}" srcOrd="0" destOrd="0" presId="urn:microsoft.com/office/officeart/2005/8/layout/target1"/>
    <dgm:cxn modelId="{859D977F-133B-4284-A76D-F1DD79DAD942}" srcId="{87078C2A-0B67-4403-9AE2-10572A3C5ED4}" destId="{38857B2F-1313-487B-A81F-DD87E8B3DFD7}" srcOrd="0" destOrd="0" parTransId="{5474801D-8008-495B-8D63-DC6A6FA6EF54}" sibTransId="{F9C960E1-3DC8-4B97-8F01-80F7DEE55C5E}"/>
    <dgm:cxn modelId="{50AACC90-977D-40AF-9173-2C36241605E5}" srcId="{87078C2A-0B67-4403-9AE2-10572A3C5ED4}" destId="{80479D39-FFEE-40B9-B5C2-55DBDEF8E32A}" srcOrd="1" destOrd="0" parTransId="{5BB6A622-0E3D-4E9F-A94F-0DBCE9BF7059}" sibTransId="{5153FC94-C26D-46A1-8B5E-C308B46302D6}"/>
    <dgm:cxn modelId="{F580A0C0-F034-4ACC-9B59-CF94321FA612}" type="presParOf" srcId="{F8FC62E7-063F-4215-B3AF-27C3CFA54F05}" destId="{CE6CCB33-AF5F-4EB1-B75B-2AB73D23B336}" srcOrd="0" destOrd="0" presId="urn:microsoft.com/office/officeart/2005/8/layout/target1"/>
    <dgm:cxn modelId="{E87D334C-524C-4E5C-9A3B-ADCD607B31AC}" type="presParOf" srcId="{F8FC62E7-063F-4215-B3AF-27C3CFA54F05}" destId="{5EA68280-3EF8-4B4B-BE8D-A78E26268910}" srcOrd="1" destOrd="0" presId="urn:microsoft.com/office/officeart/2005/8/layout/target1"/>
    <dgm:cxn modelId="{521868FF-3944-4C04-9038-22AAE79E5CDA}" type="presParOf" srcId="{F8FC62E7-063F-4215-B3AF-27C3CFA54F05}" destId="{8F1BD882-E80C-4CF2-B073-85C628CA0A21}" srcOrd="2" destOrd="0" presId="urn:microsoft.com/office/officeart/2005/8/layout/target1"/>
    <dgm:cxn modelId="{875FF7C6-226B-4D16-933D-3CAEE1D2C01F}" type="presParOf" srcId="{F8FC62E7-063F-4215-B3AF-27C3CFA54F05}" destId="{75B8F1D8-D806-4FFC-AA06-E1E1FD4515C2}" srcOrd="3" destOrd="0" presId="urn:microsoft.com/office/officeart/2005/8/layout/target1"/>
    <dgm:cxn modelId="{B3B01873-65F5-493B-88DE-579366A574B8}" type="presParOf" srcId="{F8FC62E7-063F-4215-B3AF-27C3CFA54F05}" destId="{1F7A7DDA-2B33-4856-8F1B-329A3A9D3FD6}" srcOrd="4" destOrd="0" presId="urn:microsoft.com/office/officeart/2005/8/layout/target1"/>
    <dgm:cxn modelId="{CEB3EBE1-37F4-4721-8101-913CD5B2FA74}" type="presParOf" srcId="{F8FC62E7-063F-4215-B3AF-27C3CFA54F05}" destId="{D317CF3A-710D-4A05-B650-8F5D51309BDA}" srcOrd="5" destOrd="0" presId="urn:microsoft.com/office/officeart/2005/8/layout/target1"/>
    <dgm:cxn modelId="{F97A63F7-A99D-4904-AE9B-84634C70351A}" type="presParOf" srcId="{F8FC62E7-063F-4215-B3AF-27C3CFA54F05}" destId="{64B061C4-AD8F-41F6-90EE-42020B00B1BB}" srcOrd="6" destOrd="0" presId="urn:microsoft.com/office/officeart/2005/8/layout/target1"/>
    <dgm:cxn modelId="{95139E4D-FC94-43BE-8A1D-AD5E1C188DE4}" type="presParOf" srcId="{F8FC62E7-063F-4215-B3AF-27C3CFA54F05}" destId="{FE033382-DC8E-4596-844C-6BA95D3031E2}" srcOrd="7" destOrd="0" presId="urn:microsoft.com/office/officeart/2005/8/layout/target1"/>
    <dgm:cxn modelId="{DA3B78BE-419B-4E2C-9828-B2557C619C4C}" type="presParOf" srcId="{F8FC62E7-063F-4215-B3AF-27C3CFA54F05}" destId="{25A77C06-034A-4E49-B70C-2F53173FE0E0}" srcOrd="8" destOrd="0" presId="urn:microsoft.com/office/officeart/2005/8/layout/target1"/>
    <dgm:cxn modelId="{BF13F661-E175-4A4B-BF55-0EE307C46C42}" type="presParOf" srcId="{F8FC62E7-063F-4215-B3AF-27C3CFA54F05}" destId="{DF253B6A-D924-43CC-8414-FFD2E4DC17D2}" srcOrd="9" destOrd="0" presId="urn:microsoft.com/office/officeart/2005/8/layout/target1"/>
    <dgm:cxn modelId="{108D2A1B-D89F-49AA-99A5-19E03676BCDA}" type="presParOf" srcId="{F8FC62E7-063F-4215-B3AF-27C3CFA54F05}" destId="{6D39E465-1204-4F86-A0C0-4312A2F9E870}" srcOrd="10" destOrd="0" presId="urn:microsoft.com/office/officeart/2005/8/layout/target1"/>
    <dgm:cxn modelId="{968D9677-812D-4BCD-BD2F-3F83764795AF}" type="presParOf" srcId="{F8FC62E7-063F-4215-B3AF-27C3CFA54F05}" destId="{22E79D4F-AAF3-4FA7-A246-098A3A047B96}" srcOrd="11" destOrd="0" presId="urn:microsoft.com/office/officeart/2005/8/layout/target1"/>
    <dgm:cxn modelId="{1CCC54AD-6CBA-4014-A4E7-944E4101A168}" type="presParOf" srcId="{F8FC62E7-063F-4215-B3AF-27C3CFA54F05}" destId="{1710E148-BF08-4E62-9F1D-4B062C6A9138}" srcOrd="12" destOrd="0" presId="urn:microsoft.com/office/officeart/2005/8/layout/target1"/>
    <dgm:cxn modelId="{2DE586E7-2D30-4984-9548-A0E57FFB0EDF}" type="presParOf" srcId="{F8FC62E7-063F-4215-B3AF-27C3CFA54F05}" destId="{5A7CE08E-B83D-42FF-B400-839BB3E730C9}" srcOrd="13" destOrd="0" presId="urn:microsoft.com/office/officeart/2005/8/layout/target1"/>
    <dgm:cxn modelId="{48DF44AB-51B4-4D70-B939-C1D9620E1735}" type="presParOf" srcId="{F8FC62E7-063F-4215-B3AF-27C3CFA54F05}" destId="{FECB2099-9882-47A5-9CE5-1247B2733669}" srcOrd="14" destOrd="0" presId="urn:microsoft.com/office/officeart/2005/8/layout/target1"/>
    <dgm:cxn modelId="{3432F720-426F-496D-A7E5-9D4E4F11480C}" type="presParOf" srcId="{F8FC62E7-063F-4215-B3AF-27C3CFA54F05}" destId="{621D9BAE-F63E-4B40-A9CA-AB73258C7CCB}" srcOrd="15" destOrd="0" presId="urn:microsoft.com/office/officeart/2005/8/layout/targe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078C2A-0B67-4403-9AE2-10572A3C5ED4}" type="doc">
      <dgm:prSet loTypeId="urn:microsoft.com/office/officeart/2005/8/layout/target1" loCatId="relationship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38857B2F-1313-487B-A81F-DD87E8B3DFD7}">
      <dgm:prSet custT="1"/>
      <dgm:spPr/>
      <dgm:t>
        <a:bodyPr/>
        <a:lstStyle/>
        <a:p>
          <a:pPr algn="l" rtl="0"/>
          <a:r>
            <a:rPr lang="es-ES" sz="1800" b="1" dirty="0" smtClean="0">
              <a:solidFill>
                <a:srgbClr val="336699"/>
              </a:solidFill>
              <a:latin typeface="Swis721 LtCn BT" pitchFamily="34" charset="0"/>
            </a:rPr>
            <a:t>Inexistencia de lineamientos estructurales del proceso de ADP en S.S.</a:t>
          </a:r>
          <a:endParaRPr lang="es-CL" sz="1800" b="1" dirty="0">
            <a:solidFill>
              <a:srgbClr val="336699"/>
            </a:solidFill>
            <a:latin typeface="Swis721 LtCn BT" pitchFamily="34" charset="0"/>
          </a:endParaRPr>
        </a:p>
      </dgm:t>
    </dgm:pt>
    <dgm:pt modelId="{F9C960E1-3DC8-4B97-8F01-80F7DEE55C5E}" type="sibTrans" cxnId="{859D977F-133B-4284-A76D-F1DD79DAD942}">
      <dgm:prSet/>
      <dgm:spPr/>
      <dgm:t>
        <a:bodyPr/>
        <a:lstStyle/>
        <a:p>
          <a:endParaRPr lang="es-CL"/>
        </a:p>
      </dgm:t>
    </dgm:pt>
    <dgm:pt modelId="{5474801D-8008-495B-8D63-DC6A6FA6EF54}" type="parTrans" cxnId="{859D977F-133B-4284-A76D-F1DD79DAD942}">
      <dgm:prSet/>
      <dgm:spPr/>
      <dgm:t>
        <a:bodyPr/>
        <a:lstStyle/>
        <a:p>
          <a:endParaRPr lang="es-CL"/>
        </a:p>
      </dgm:t>
    </dgm:pt>
    <dgm:pt modelId="{80479D39-FFEE-40B9-B5C2-55DBDEF8E32A}">
      <dgm:prSet custT="1"/>
      <dgm:spPr/>
      <dgm:t>
        <a:bodyPr/>
        <a:lstStyle/>
        <a:p>
          <a:pPr algn="l" rtl="0"/>
          <a:r>
            <a:rPr lang="es-ES" sz="1800" b="1" dirty="0" smtClean="0">
              <a:solidFill>
                <a:srgbClr val="336699"/>
              </a:solidFill>
              <a:latin typeface="Swis721 LtCn BT" pitchFamily="34" charset="0"/>
            </a:rPr>
            <a:t>Desconocimiento de los actores involucrados de normativa que regula el proceso de ADP.</a:t>
          </a:r>
          <a:endParaRPr lang="es-CL" sz="1800" b="1" dirty="0">
            <a:solidFill>
              <a:srgbClr val="336699"/>
            </a:solidFill>
            <a:latin typeface="Swis721 LtCn BT" pitchFamily="34" charset="0"/>
          </a:endParaRPr>
        </a:p>
      </dgm:t>
    </dgm:pt>
    <dgm:pt modelId="{5BB6A622-0E3D-4E9F-A94F-0DBCE9BF7059}" type="parTrans" cxnId="{50AACC90-977D-40AF-9173-2C36241605E5}">
      <dgm:prSet/>
      <dgm:spPr/>
      <dgm:t>
        <a:bodyPr/>
        <a:lstStyle/>
        <a:p>
          <a:endParaRPr lang="es-CL"/>
        </a:p>
      </dgm:t>
    </dgm:pt>
    <dgm:pt modelId="{5153FC94-C26D-46A1-8B5E-C308B46302D6}" type="sibTrans" cxnId="{50AACC90-977D-40AF-9173-2C36241605E5}">
      <dgm:prSet/>
      <dgm:spPr/>
      <dgm:t>
        <a:bodyPr/>
        <a:lstStyle/>
        <a:p>
          <a:endParaRPr lang="es-CL"/>
        </a:p>
      </dgm:t>
    </dgm:pt>
    <dgm:pt modelId="{63A8C19B-2E43-4C7F-B6A8-C7D33D262864}">
      <dgm:prSet custT="1"/>
      <dgm:spPr/>
      <dgm:t>
        <a:bodyPr/>
        <a:lstStyle/>
        <a:p>
          <a:pPr algn="l" rtl="0"/>
          <a:r>
            <a:rPr lang="es-ES" sz="1800" b="1" dirty="0" smtClean="0">
              <a:solidFill>
                <a:srgbClr val="336699"/>
              </a:solidFill>
              <a:latin typeface="Swis721 LtCn BT" pitchFamily="34" charset="0"/>
            </a:rPr>
            <a:t>Relevar importancia de los CD, como herramienta de gestión.</a:t>
          </a:r>
          <a:endParaRPr lang="es-CL" sz="1800" b="1" dirty="0">
            <a:solidFill>
              <a:srgbClr val="336699"/>
            </a:solidFill>
            <a:latin typeface="Swis721 LtCn BT" pitchFamily="34" charset="0"/>
          </a:endParaRPr>
        </a:p>
      </dgm:t>
    </dgm:pt>
    <dgm:pt modelId="{ECEF5403-E8DD-4A37-ACB4-3F0D879464FC}" type="parTrans" cxnId="{37BFB4AE-DAED-4477-97C0-4D9E02829C66}">
      <dgm:prSet/>
      <dgm:spPr/>
      <dgm:t>
        <a:bodyPr/>
        <a:lstStyle/>
        <a:p>
          <a:endParaRPr lang="es-CL"/>
        </a:p>
      </dgm:t>
    </dgm:pt>
    <dgm:pt modelId="{4091E721-7AB6-4277-A542-25A4B9D952D0}" type="sibTrans" cxnId="{37BFB4AE-DAED-4477-97C0-4D9E02829C66}">
      <dgm:prSet/>
      <dgm:spPr/>
      <dgm:t>
        <a:bodyPr/>
        <a:lstStyle/>
        <a:p>
          <a:endParaRPr lang="es-CL"/>
        </a:p>
      </dgm:t>
    </dgm:pt>
    <dgm:pt modelId="{F8FC62E7-063F-4215-B3AF-27C3CFA54F05}" type="pres">
      <dgm:prSet presAssocID="{87078C2A-0B67-4403-9AE2-10572A3C5ED4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E6CCB33-AF5F-4EB1-B75B-2AB73D23B336}" type="pres">
      <dgm:prSet presAssocID="{38857B2F-1313-487B-A81F-DD87E8B3DFD7}" presName="circle1" presStyleLbl="lnNode1" presStyleIdx="0" presStyleCnt="3"/>
      <dgm:spPr>
        <a:gradFill rotWithShape="0">
          <a:gsLst>
            <a:gs pos="16000">
              <a:schemeClr val="accent4">
                <a:lumMod val="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endParaRPr lang="es-CL"/>
        </a:p>
      </dgm:t>
    </dgm:pt>
    <dgm:pt modelId="{5EA68280-3EF8-4B4B-BE8D-A78E26268910}" type="pres">
      <dgm:prSet presAssocID="{38857B2F-1313-487B-A81F-DD87E8B3DFD7}" presName="text1" presStyleLbl="revTx" presStyleIdx="0" presStyleCnt="3" custScaleX="211957" custLinFactNeighborX="612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F1BD882-E80C-4CF2-B073-85C628CA0A21}" type="pres">
      <dgm:prSet presAssocID="{38857B2F-1313-487B-A81F-DD87E8B3DFD7}" presName="line1" presStyleLbl="callout" presStyleIdx="0" presStyleCnt="6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75B8F1D8-D806-4FFC-AA06-E1E1FD4515C2}" type="pres">
      <dgm:prSet presAssocID="{38857B2F-1313-487B-A81F-DD87E8B3DFD7}" presName="d1" presStyleLbl="callout" presStyleIdx="1" presStyleCnt="6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1F7A7DDA-2B33-4856-8F1B-329A3A9D3FD6}" type="pres">
      <dgm:prSet presAssocID="{80479D39-FFEE-40B9-B5C2-55DBDEF8E32A}" presName="circle2" presStyleLbl="lnNode1" presStyleIdx="1" presStyleCnt="3"/>
      <dgm:spPr>
        <a:gradFill rotWithShape="0">
          <a:gsLst>
            <a:gs pos="0">
              <a:schemeClr val="accent4">
                <a:hueOff val="3214989"/>
                <a:satOff val="-2889"/>
                <a:lumOff val="-458"/>
                <a:tint val="100000"/>
                <a:shade val="100000"/>
                <a:satMod val="130000"/>
                <a:alpha val="33000"/>
              </a:schemeClr>
            </a:gs>
            <a:gs pos="100000">
              <a:schemeClr val="accent4">
                <a:hueOff val="3214989"/>
                <a:satOff val="-2889"/>
                <a:lumOff val="-458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endParaRPr lang="es-CL"/>
        </a:p>
      </dgm:t>
    </dgm:pt>
    <dgm:pt modelId="{D317CF3A-710D-4A05-B650-8F5D51309BDA}" type="pres">
      <dgm:prSet presAssocID="{80479D39-FFEE-40B9-B5C2-55DBDEF8E32A}" presName="text2" presStyleLbl="revTx" presStyleIdx="1" presStyleCnt="3" custScaleX="211957" custLinFactNeighborX="61200" custLinFactNeighborY="1089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4B061C4-AD8F-41F6-90EE-42020B00B1BB}" type="pres">
      <dgm:prSet presAssocID="{80479D39-FFEE-40B9-B5C2-55DBDEF8E32A}" presName="line2" presStyleLbl="callout" presStyleIdx="2" presStyleCnt="6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FE033382-DC8E-4596-844C-6BA95D3031E2}" type="pres">
      <dgm:prSet presAssocID="{80479D39-FFEE-40B9-B5C2-55DBDEF8E32A}" presName="d2" presStyleLbl="callout" presStyleIdx="3" presStyleCnt="6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25A77C06-034A-4E49-B70C-2F53173FE0E0}" type="pres">
      <dgm:prSet presAssocID="{63A8C19B-2E43-4C7F-B6A8-C7D33D262864}" presName="circle3" presStyleLbl="lnNode1" presStyleIdx="2" presStyleCnt="3"/>
      <dgm:spPr>
        <a:gradFill rotWithShape="0">
          <a:gsLst>
            <a:gs pos="0">
              <a:schemeClr val="accent1">
                <a:lumMod val="75000"/>
              </a:schemeClr>
            </a:gs>
            <a:gs pos="100000">
              <a:schemeClr val="accent4">
                <a:hueOff val="6429978"/>
                <a:satOff val="-5778"/>
                <a:lumOff val="-915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endParaRPr lang="es-CL"/>
        </a:p>
      </dgm:t>
    </dgm:pt>
    <dgm:pt modelId="{DF253B6A-D924-43CC-8414-FFD2E4DC17D2}" type="pres">
      <dgm:prSet presAssocID="{63A8C19B-2E43-4C7F-B6A8-C7D33D262864}" presName="text3" presStyleLbl="revTx" presStyleIdx="2" presStyleCnt="3" custScaleX="211957" custLinFactNeighborX="61200" custLinFactNeighborY="1633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D39E465-1204-4F86-A0C0-4312A2F9E870}" type="pres">
      <dgm:prSet presAssocID="{63A8C19B-2E43-4C7F-B6A8-C7D33D262864}" presName="line3" presStyleLbl="callout" presStyleIdx="4" presStyleCnt="6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  <dgm:pt modelId="{22E79D4F-AAF3-4FA7-A246-098A3A047B96}" type="pres">
      <dgm:prSet presAssocID="{63A8C19B-2E43-4C7F-B6A8-C7D33D262864}" presName="d3" presStyleLbl="callout" presStyleIdx="5" presStyleCnt="6"/>
      <dgm:spPr>
        <a:ln>
          <a:solidFill>
            <a:schemeClr val="accent1"/>
          </a:solidFill>
        </a:ln>
      </dgm:spPr>
      <dgm:t>
        <a:bodyPr/>
        <a:lstStyle/>
        <a:p>
          <a:endParaRPr lang="es-CL"/>
        </a:p>
      </dgm:t>
    </dgm:pt>
  </dgm:ptLst>
  <dgm:cxnLst>
    <dgm:cxn modelId="{2EED78B6-AEEA-4B0F-8C39-618AEE43A4DC}" type="presOf" srcId="{38857B2F-1313-487B-A81F-DD87E8B3DFD7}" destId="{5EA68280-3EF8-4B4B-BE8D-A78E26268910}" srcOrd="0" destOrd="0" presId="urn:microsoft.com/office/officeart/2005/8/layout/target1"/>
    <dgm:cxn modelId="{37BFB4AE-DAED-4477-97C0-4D9E02829C66}" srcId="{87078C2A-0B67-4403-9AE2-10572A3C5ED4}" destId="{63A8C19B-2E43-4C7F-B6A8-C7D33D262864}" srcOrd="2" destOrd="0" parTransId="{ECEF5403-E8DD-4A37-ACB4-3F0D879464FC}" sibTransId="{4091E721-7AB6-4277-A542-25A4B9D952D0}"/>
    <dgm:cxn modelId="{EB84B1D3-8F16-4263-A970-91F61ADF63A4}" type="presOf" srcId="{87078C2A-0B67-4403-9AE2-10572A3C5ED4}" destId="{F8FC62E7-063F-4215-B3AF-27C3CFA54F05}" srcOrd="0" destOrd="0" presId="urn:microsoft.com/office/officeart/2005/8/layout/target1"/>
    <dgm:cxn modelId="{35080172-1C60-430F-A0F9-76A1FF0E552F}" type="presOf" srcId="{80479D39-FFEE-40B9-B5C2-55DBDEF8E32A}" destId="{D317CF3A-710D-4A05-B650-8F5D51309BDA}" srcOrd="0" destOrd="0" presId="urn:microsoft.com/office/officeart/2005/8/layout/target1"/>
    <dgm:cxn modelId="{DBF95D92-3E56-4616-9E05-CB1B6E933487}" type="presOf" srcId="{63A8C19B-2E43-4C7F-B6A8-C7D33D262864}" destId="{DF253B6A-D924-43CC-8414-FFD2E4DC17D2}" srcOrd="0" destOrd="0" presId="urn:microsoft.com/office/officeart/2005/8/layout/target1"/>
    <dgm:cxn modelId="{859D977F-133B-4284-A76D-F1DD79DAD942}" srcId="{87078C2A-0B67-4403-9AE2-10572A3C5ED4}" destId="{38857B2F-1313-487B-A81F-DD87E8B3DFD7}" srcOrd="0" destOrd="0" parTransId="{5474801D-8008-495B-8D63-DC6A6FA6EF54}" sibTransId="{F9C960E1-3DC8-4B97-8F01-80F7DEE55C5E}"/>
    <dgm:cxn modelId="{50AACC90-977D-40AF-9173-2C36241605E5}" srcId="{87078C2A-0B67-4403-9AE2-10572A3C5ED4}" destId="{80479D39-FFEE-40B9-B5C2-55DBDEF8E32A}" srcOrd="1" destOrd="0" parTransId="{5BB6A622-0E3D-4E9F-A94F-0DBCE9BF7059}" sibTransId="{5153FC94-C26D-46A1-8B5E-C308B46302D6}"/>
    <dgm:cxn modelId="{3B4F1CAE-2EF7-472A-941C-7E5C480A66E6}" type="presParOf" srcId="{F8FC62E7-063F-4215-B3AF-27C3CFA54F05}" destId="{CE6CCB33-AF5F-4EB1-B75B-2AB73D23B336}" srcOrd="0" destOrd="0" presId="urn:microsoft.com/office/officeart/2005/8/layout/target1"/>
    <dgm:cxn modelId="{434ACA84-FDF4-49C6-A8F7-381530F6FAE5}" type="presParOf" srcId="{F8FC62E7-063F-4215-B3AF-27C3CFA54F05}" destId="{5EA68280-3EF8-4B4B-BE8D-A78E26268910}" srcOrd="1" destOrd="0" presId="urn:microsoft.com/office/officeart/2005/8/layout/target1"/>
    <dgm:cxn modelId="{11B42DE6-25FE-4CDC-AB1D-6F60C52CC5B1}" type="presParOf" srcId="{F8FC62E7-063F-4215-B3AF-27C3CFA54F05}" destId="{8F1BD882-E80C-4CF2-B073-85C628CA0A21}" srcOrd="2" destOrd="0" presId="urn:microsoft.com/office/officeart/2005/8/layout/target1"/>
    <dgm:cxn modelId="{F5772239-35B0-4702-ABAC-C974C31962EB}" type="presParOf" srcId="{F8FC62E7-063F-4215-B3AF-27C3CFA54F05}" destId="{75B8F1D8-D806-4FFC-AA06-E1E1FD4515C2}" srcOrd="3" destOrd="0" presId="urn:microsoft.com/office/officeart/2005/8/layout/target1"/>
    <dgm:cxn modelId="{7A7D6B8A-6D73-4C72-8979-74DB3DB147FE}" type="presParOf" srcId="{F8FC62E7-063F-4215-B3AF-27C3CFA54F05}" destId="{1F7A7DDA-2B33-4856-8F1B-329A3A9D3FD6}" srcOrd="4" destOrd="0" presId="urn:microsoft.com/office/officeart/2005/8/layout/target1"/>
    <dgm:cxn modelId="{FE50EFE5-3BFC-4200-BBC5-DEB7C6DA0A5F}" type="presParOf" srcId="{F8FC62E7-063F-4215-B3AF-27C3CFA54F05}" destId="{D317CF3A-710D-4A05-B650-8F5D51309BDA}" srcOrd="5" destOrd="0" presId="urn:microsoft.com/office/officeart/2005/8/layout/target1"/>
    <dgm:cxn modelId="{144F3811-871B-4BC8-979F-2A6D682F8351}" type="presParOf" srcId="{F8FC62E7-063F-4215-B3AF-27C3CFA54F05}" destId="{64B061C4-AD8F-41F6-90EE-42020B00B1BB}" srcOrd="6" destOrd="0" presId="urn:microsoft.com/office/officeart/2005/8/layout/target1"/>
    <dgm:cxn modelId="{06CB784E-0788-491E-824E-4195612A1107}" type="presParOf" srcId="{F8FC62E7-063F-4215-B3AF-27C3CFA54F05}" destId="{FE033382-DC8E-4596-844C-6BA95D3031E2}" srcOrd="7" destOrd="0" presId="urn:microsoft.com/office/officeart/2005/8/layout/target1"/>
    <dgm:cxn modelId="{9A48645C-80DE-43F5-91C3-737C62DD86BC}" type="presParOf" srcId="{F8FC62E7-063F-4215-B3AF-27C3CFA54F05}" destId="{25A77C06-034A-4E49-B70C-2F53173FE0E0}" srcOrd="8" destOrd="0" presId="urn:microsoft.com/office/officeart/2005/8/layout/target1"/>
    <dgm:cxn modelId="{75CF8D0C-36A2-423E-9CE5-DD8EF1CAE538}" type="presParOf" srcId="{F8FC62E7-063F-4215-B3AF-27C3CFA54F05}" destId="{DF253B6A-D924-43CC-8414-FFD2E4DC17D2}" srcOrd="9" destOrd="0" presId="urn:microsoft.com/office/officeart/2005/8/layout/target1"/>
    <dgm:cxn modelId="{4C0B5B81-E120-4C9E-8AF5-6A1929647710}" type="presParOf" srcId="{F8FC62E7-063F-4215-B3AF-27C3CFA54F05}" destId="{6D39E465-1204-4F86-A0C0-4312A2F9E870}" srcOrd="10" destOrd="0" presId="urn:microsoft.com/office/officeart/2005/8/layout/target1"/>
    <dgm:cxn modelId="{F9C85A22-3DD3-4711-90C9-1DBE6A9DB2FA}" type="presParOf" srcId="{F8FC62E7-063F-4215-B3AF-27C3CFA54F05}" destId="{22E79D4F-AAF3-4FA7-A246-098A3A047B96}" srcOrd="11" destOrd="0" presId="urn:microsoft.com/office/officeart/2005/8/layout/targe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078C2A-0B67-4403-9AE2-10572A3C5ED4}" type="doc">
      <dgm:prSet loTypeId="urn:microsoft.com/office/officeart/2005/8/layout/pyramid2" loCatId="pyramid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es-CL"/>
        </a:p>
      </dgm:t>
    </dgm:pt>
    <dgm:pt modelId="{38857B2F-1313-487B-A81F-DD87E8B3DFD7}">
      <dgm:prSet custT="1"/>
      <dgm:spPr/>
      <dgm:t>
        <a:bodyPr/>
        <a:lstStyle/>
        <a:p>
          <a:pPr algn="l" rtl="0"/>
          <a:r>
            <a:rPr lang="es-ES" sz="1800" b="1" dirty="0" smtClean="0"/>
            <a:t>No existe estandarización de los CD de  2do. Nivel Jerárquico.</a:t>
          </a:r>
          <a:endParaRPr lang="es-CL" sz="1800" b="1" dirty="0"/>
        </a:p>
      </dgm:t>
    </dgm:pt>
    <dgm:pt modelId="{F9C960E1-3DC8-4B97-8F01-80F7DEE55C5E}" type="sibTrans" cxnId="{859D977F-133B-4284-A76D-F1DD79DAD942}">
      <dgm:prSet/>
      <dgm:spPr/>
      <dgm:t>
        <a:bodyPr/>
        <a:lstStyle/>
        <a:p>
          <a:endParaRPr lang="es-CL"/>
        </a:p>
      </dgm:t>
    </dgm:pt>
    <dgm:pt modelId="{5474801D-8008-495B-8D63-DC6A6FA6EF54}" type="parTrans" cxnId="{859D977F-133B-4284-A76D-F1DD79DAD942}">
      <dgm:prSet/>
      <dgm:spPr/>
      <dgm:t>
        <a:bodyPr/>
        <a:lstStyle/>
        <a:p>
          <a:endParaRPr lang="es-CL"/>
        </a:p>
      </dgm:t>
    </dgm:pt>
    <dgm:pt modelId="{056903F3-72E9-4EEB-9B1C-5ED2D28866F8}" type="pres">
      <dgm:prSet presAssocID="{87078C2A-0B67-4403-9AE2-10572A3C5ED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CL"/>
        </a:p>
      </dgm:t>
    </dgm:pt>
    <dgm:pt modelId="{9388A355-4943-4257-A57C-28B370B4D730}" type="pres">
      <dgm:prSet presAssocID="{87078C2A-0B67-4403-9AE2-10572A3C5ED4}" presName="pyramid" presStyleLbl="node1" presStyleIdx="0" presStyleCnt="1" custScaleX="106920" custScaleY="98223" custLinFactNeighborX="-12087" custLinFactNeighborY="-88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CL"/>
        </a:p>
      </dgm:t>
    </dgm:pt>
    <dgm:pt modelId="{9CEEB58F-9C92-47B5-8FA7-BD41B04D8461}" type="pres">
      <dgm:prSet presAssocID="{87078C2A-0B67-4403-9AE2-10572A3C5ED4}" presName="theList" presStyleCnt="0"/>
      <dgm:spPr/>
      <dgm:t>
        <a:bodyPr/>
        <a:lstStyle/>
        <a:p>
          <a:endParaRPr lang="es-CL"/>
        </a:p>
      </dgm:t>
    </dgm:pt>
    <dgm:pt modelId="{BD8AA21B-01B2-4C1B-AD8E-1A301EDF6D3A}" type="pres">
      <dgm:prSet presAssocID="{38857B2F-1313-487B-A81F-DD87E8B3DFD7}" presName="aNode" presStyleLbl="fgAcc1" presStyleIdx="0" presStyleCnt="1" custScaleX="124444" custScaleY="63391" custLinFactNeighborX="18595" custLinFactNeighborY="3635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1B566BF-9680-4643-828B-BDA8DFFE81B5}" type="pres">
      <dgm:prSet presAssocID="{38857B2F-1313-487B-A81F-DD87E8B3DFD7}" presName="aSpace" presStyleCnt="0"/>
      <dgm:spPr/>
      <dgm:t>
        <a:bodyPr/>
        <a:lstStyle/>
        <a:p>
          <a:endParaRPr lang="es-CL"/>
        </a:p>
      </dgm:t>
    </dgm:pt>
  </dgm:ptLst>
  <dgm:cxnLst>
    <dgm:cxn modelId="{D7B4E32C-1013-4703-8EBD-00D2087F9510}" type="presOf" srcId="{38857B2F-1313-487B-A81F-DD87E8B3DFD7}" destId="{BD8AA21B-01B2-4C1B-AD8E-1A301EDF6D3A}" srcOrd="0" destOrd="0" presId="urn:microsoft.com/office/officeart/2005/8/layout/pyramid2"/>
    <dgm:cxn modelId="{859D977F-133B-4284-A76D-F1DD79DAD942}" srcId="{87078C2A-0B67-4403-9AE2-10572A3C5ED4}" destId="{38857B2F-1313-487B-A81F-DD87E8B3DFD7}" srcOrd="0" destOrd="0" parTransId="{5474801D-8008-495B-8D63-DC6A6FA6EF54}" sibTransId="{F9C960E1-3DC8-4B97-8F01-80F7DEE55C5E}"/>
    <dgm:cxn modelId="{2625B7D3-2672-417E-A00B-FBE756DC361F}" type="presOf" srcId="{87078C2A-0B67-4403-9AE2-10572A3C5ED4}" destId="{056903F3-72E9-4EEB-9B1C-5ED2D28866F8}" srcOrd="0" destOrd="0" presId="urn:microsoft.com/office/officeart/2005/8/layout/pyramid2"/>
    <dgm:cxn modelId="{BF989771-6B75-49B3-AA49-F5653738A293}" type="presParOf" srcId="{056903F3-72E9-4EEB-9B1C-5ED2D28866F8}" destId="{9388A355-4943-4257-A57C-28B370B4D730}" srcOrd="0" destOrd="0" presId="urn:microsoft.com/office/officeart/2005/8/layout/pyramid2"/>
    <dgm:cxn modelId="{18495304-03EC-40FC-9518-7D34B223DB5F}" type="presParOf" srcId="{056903F3-72E9-4EEB-9B1C-5ED2D28866F8}" destId="{9CEEB58F-9C92-47B5-8FA7-BD41B04D8461}" srcOrd="1" destOrd="0" presId="urn:microsoft.com/office/officeart/2005/8/layout/pyramid2"/>
    <dgm:cxn modelId="{178D4579-265D-4592-8A1F-0D592CEBB3F8}" type="presParOf" srcId="{9CEEB58F-9C92-47B5-8FA7-BD41B04D8461}" destId="{BD8AA21B-01B2-4C1B-AD8E-1A301EDF6D3A}" srcOrd="0" destOrd="0" presId="urn:microsoft.com/office/officeart/2005/8/layout/pyramid2"/>
    <dgm:cxn modelId="{A0B62026-7756-4831-B1B7-E1D8C1183A42}" type="presParOf" srcId="{9CEEB58F-9C92-47B5-8FA7-BD41B04D8461}" destId="{81B566BF-9680-4643-828B-BDA8DFFE81B5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078C2A-0B67-4403-9AE2-10572A3C5ED4}" type="doc">
      <dgm:prSet loTypeId="urn:microsoft.com/office/officeart/2005/8/layout/pyramid2" loCatId="pyramid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38857B2F-1313-487B-A81F-DD87E8B3DFD7}">
      <dgm:prSet custT="1"/>
      <dgm:spPr/>
      <dgm:t>
        <a:bodyPr/>
        <a:lstStyle/>
        <a:p>
          <a:pPr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b="1" dirty="0" smtClean="0"/>
        </a:p>
        <a:p>
          <a:pPr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dirty="0" smtClean="0"/>
            <a:t>Incumplimiento </a:t>
          </a:r>
          <a:r>
            <a:rPr lang="es-ES" sz="1800" b="1" dirty="0" smtClean="0"/>
            <a:t>parcial o total de los plazos, que rigen:</a:t>
          </a:r>
        </a:p>
        <a:p>
          <a:pPr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dirty="0" smtClean="0">
              <a:solidFill>
                <a:srgbClr val="002060"/>
              </a:solidFill>
            </a:rPr>
            <a:t>- </a:t>
          </a:r>
          <a:r>
            <a:rPr lang="es-ES" sz="1800" b="1" dirty="0" smtClean="0">
              <a:solidFill>
                <a:srgbClr val="002060"/>
              </a:solidFill>
            </a:rPr>
            <a:t> 	Elaboración </a:t>
          </a:r>
          <a:r>
            <a:rPr lang="es-ES" sz="1800" b="1" dirty="0" smtClean="0">
              <a:solidFill>
                <a:srgbClr val="002060"/>
              </a:solidFill>
            </a:rPr>
            <a:t>de </a:t>
          </a:r>
          <a:r>
            <a:rPr lang="es-ES" sz="1800" b="1" dirty="0" smtClean="0">
              <a:solidFill>
                <a:srgbClr val="002060"/>
              </a:solidFill>
            </a:rPr>
            <a:t>CD</a:t>
          </a:r>
        </a:p>
        <a:p>
          <a:pPr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dirty="0" smtClean="0">
              <a:solidFill>
                <a:srgbClr val="002060"/>
              </a:solidFill>
            </a:rPr>
            <a:t>- 	Suscripción </a:t>
          </a:r>
          <a:r>
            <a:rPr lang="es-ES" sz="1800" b="1" dirty="0" smtClean="0">
              <a:solidFill>
                <a:srgbClr val="002060"/>
              </a:solidFill>
            </a:rPr>
            <a:t>de </a:t>
          </a:r>
          <a:r>
            <a:rPr lang="es-ES" sz="1800" b="1" dirty="0" smtClean="0">
              <a:solidFill>
                <a:srgbClr val="002060"/>
              </a:solidFill>
            </a:rPr>
            <a:t>CD</a:t>
          </a:r>
        </a:p>
        <a:p>
          <a:pPr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dirty="0" smtClean="0">
              <a:solidFill>
                <a:srgbClr val="002060"/>
              </a:solidFill>
            </a:rPr>
            <a:t>-	Remitir CD a DNSC </a:t>
          </a:r>
          <a:r>
            <a:rPr lang="es-ES" sz="1800" b="1" dirty="0" smtClean="0">
              <a:solidFill>
                <a:srgbClr val="002060"/>
              </a:solidFill>
            </a:rPr>
            <a:t>y Minsal </a:t>
          </a:r>
          <a:endParaRPr lang="es-ES" sz="1800" b="1" dirty="0" smtClean="0">
            <a:solidFill>
              <a:srgbClr val="002060"/>
            </a:solidFill>
          </a:endParaRPr>
        </a:p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b="1" dirty="0" smtClean="0">
              <a:solidFill>
                <a:srgbClr val="002060"/>
              </a:solidFill>
            </a:rPr>
            <a:t>-              Elaboración </a:t>
          </a:r>
          <a:r>
            <a:rPr lang="es-ES" sz="1800" b="1" dirty="0" smtClean="0">
              <a:solidFill>
                <a:srgbClr val="002060"/>
              </a:solidFill>
            </a:rPr>
            <a:t>y envío del Informe de </a:t>
          </a:r>
          <a:r>
            <a:rPr lang="es-ES" sz="1800" b="1" dirty="0" smtClean="0">
              <a:solidFill>
                <a:srgbClr val="002060"/>
              </a:solidFill>
            </a:rPr>
            <a:t>                      </a:t>
          </a:r>
        </a:p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b="1" dirty="0" smtClean="0">
              <a:solidFill>
                <a:srgbClr val="002060"/>
              </a:solidFill>
            </a:rPr>
            <a:t>               autoevaluación </a:t>
          </a:r>
          <a:r>
            <a:rPr lang="es-ES" sz="1800" b="1" dirty="0" smtClean="0">
              <a:solidFill>
                <a:srgbClr val="002060"/>
              </a:solidFill>
            </a:rPr>
            <a:t>a </a:t>
          </a:r>
          <a:r>
            <a:rPr lang="es-ES" sz="1800" b="1" dirty="0" smtClean="0">
              <a:solidFill>
                <a:srgbClr val="002060"/>
              </a:solidFill>
            </a:rPr>
            <a:t>Superior Jerárquico</a:t>
          </a:r>
        </a:p>
        <a:p>
          <a:pPr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b="1" dirty="0" smtClean="0">
            <a:solidFill>
              <a:srgbClr val="002060"/>
            </a:solidFill>
          </a:endParaRPr>
        </a:p>
        <a:p>
          <a:pPr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dirty="0" smtClean="0">
              <a:solidFill>
                <a:srgbClr val="002060"/>
              </a:solidFill>
            </a:rPr>
            <a:t>-</a:t>
          </a:r>
          <a:r>
            <a:rPr lang="es-ES" sz="1800" b="1" dirty="0" smtClean="0">
              <a:solidFill>
                <a:srgbClr val="002060"/>
              </a:solidFill>
            </a:rPr>
            <a:t>	Elaboración y Entrega de Informe 	Final </a:t>
          </a:r>
          <a:endParaRPr lang="es-ES" sz="1800" b="1" dirty="0" smtClean="0">
            <a:solidFill>
              <a:srgbClr val="002060"/>
            </a:solidFill>
          </a:endParaRPr>
        </a:p>
        <a:p>
          <a:pPr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dirty="0" smtClean="0">
              <a:solidFill>
                <a:srgbClr val="002060"/>
              </a:solidFill>
            </a:rPr>
            <a:t>               de </a:t>
          </a:r>
          <a:r>
            <a:rPr lang="es-ES" sz="1800" b="1" dirty="0" smtClean="0">
              <a:solidFill>
                <a:srgbClr val="002060"/>
              </a:solidFill>
            </a:rPr>
            <a:t>la Evaluación.</a:t>
          </a:r>
        </a:p>
        <a:p>
          <a:pPr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b="1" dirty="0"/>
        </a:p>
      </dgm:t>
    </dgm:pt>
    <dgm:pt modelId="{F9C960E1-3DC8-4B97-8F01-80F7DEE55C5E}" type="sibTrans" cxnId="{859D977F-133B-4284-A76D-F1DD79DAD942}">
      <dgm:prSet/>
      <dgm:spPr/>
      <dgm:t>
        <a:bodyPr/>
        <a:lstStyle/>
        <a:p>
          <a:endParaRPr lang="es-CL"/>
        </a:p>
      </dgm:t>
    </dgm:pt>
    <dgm:pt modelId="{5474801D-8008-495B-8D63-DC6A6FA6EF54}" type="parTrans" cxnId="{859D977F-133B-4284-A76D-F1DD79DAD942}">
      <dgm:prSet/>
      <dgm:spPr/>
      <dgm:t>
        <a:bodyPr/>
        <a:lstStyle/>
        <a:p>
          <a:endParaRPr lang="es-CL"/>
        </a:p>
      </dgm:t>
    </dgm:pt>
    <dgm:pt modelId="{056903F3-72E9-4EEB-9B1C-5ED2D28866F8}" type="pres">
      <dgm:prSet presAssocID="{87078C2A-0B67-4403-9AE2-10572A3C5ED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CL"/>
        </a:p>
      </dgm:t>
    </dgm:pt>
    <dgm:pt modelId="{9388A355-4943-4257-A57C-28B370B4D730}" type="pres">
      <dgm:prSet presAssocID="{87078C2A-0B67-4403-9AE2-10572A3C5ED4}" presName="pyramid" presStyleLbl="node1" presStyleIdx="0" presStyleCnt="1" custScaleX="106920" custScaleY="98223" custLinFactNeighborX="-10632" custLinFactNeighborY="-892"/>
      <dgm:spPr>
        <a:blipFill dpi="0" rotWithShape="0">
          <a:blip xmlns:r="http://schemas.openxmlformats.org/officeDocument/2006/relationships" r:embed="rId1">
            <a:alphaModFix amt="92000"/>
          </a:blip>
          <a:srcRect/>
          <a:stretch>
            <a:fillRect/>
          </a:stretch>
        </a:blipFill>
      </dgm:spPr>
      <dgm:t>
        <a:bodyPr/>
        <a:lstStyle/>
        <a:p>
          <a:endParaRPr lang="es-CL"/>
        </a:p>
      </dgm:t>
    </dgm:pt>
    <dgm:pt modelId="{9CEEB58F-9C92-47B5-8FA7-BD41B04D8461}" type="pres">
      <dgm:prSet presAssocID="{87078C2A-0B67-4403-9AE2-10572A3C5ED4}" presName="theList" presStyleCnt="0"/>
      <dgm:spPr/>
      <dgm:t>
        <a:bodyPr/>
        <a:lstStyle/>
        <a:p>
          <a:endParaRPr lang="es-CL"/>
        </a:p>
      </dgm:t>
    </dgm:pt>
    <dgm:pt modelId="{BD8AA21B-01B2-4C1B-AD8E-1A301EDF6D3A}" type="pres">
      <dgm:prSet presAssocID="{38857B2F-1313-487B-A81F-DD87E8B3DFD7}" presName="aNode" presStyleLbl="fgAcc1" presStyleIdx="0" presStyleCnt="1" custScaleX="158548" custScaleY="306570" custLinFactY="5454" custLinFactNeighborX="20502" custLinFactNeighborY="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1B566BF-9680-4643-828B-BDA8DFFE81B5}" type="pres">
      <dgm:prSet presAssocID="{38857B2F-1313-487B-A81F-DD87E8B3DFD7}" presName="aSpace" presStyleCnt="0"/>
      <dgm:spPr/>
      <dgm:t>
        <a:bodyPr/>
        <a:lstStyle/>
        <a:p>
          <a:endParaRPr lang="es-CL"/>
        </a:p>
      </dgm:t>
    </dgm:pt>
  </dgm:ptLst>
  <dgm:cxnLst>
    <dgm:cxn modelId="{49FF04C2-6131-4D96-9F1F-F3A99F0EC666}" type="presOf" srcId="{87078C2A-0B67-4403-9AE2-10572A3C5ED4}" destId="{056903F3-72E9-4EEB-9B1C-5ED2D28866F8}" srcOrd="0" destOrd="0" presId="urn:microsoft.com/office/officeart/2005/8/layout/pyramid2"/>
    <dgm:cxn modelId="{859D977F-133B-4284-A76D-F1DD79DAD942}" srcId="{87078C2A-0B67-4403-9AE2-10572A3C5ED4}" destId="{38857B2F-1313-487B-A81F-DD87E8B3DFD7}" srcOrd="0" destOrd="0" parTransId="{5474801D-8008-495B-8D63-DC6A6FA6EF54}" sibTransId="{F9C960E1-3DC8-4B97-8F01-80F7DEE55C5E}"/>
    <dgm:cxn modelId="{CC2ED988-F0ED-44E1-B754-404491EE8A89}" type="presOf" srcId="{38857B2F-1313-487B-A81F-DD87E8B3DFD7}" destId="{BD8AA21B-01B2-4C1B-AD8E-1A301EDF6D3A}" srcOrd="0" destOrd="0" presId="urn:microsoft.com/office/officeart/2005/8/layout/pyramid2"/>
    <dgm:cxn modelId="{219883C9-F25A-41AD-A200-C603F3EA89B9}" type="presParOf" srcId="{056903F3-72E9-4EEB-9B1C-5ED2D28866F8}" destId="{9388A355-4943-4257-A57C-28B370B4D730}" srcOrd="0" destOrd="0" presId="urn:microsoft.com/office/officeart/2005/8/layout/pyramid2"/>
    <dgm:cxn modelId="{21EF4CF0-ADC6-4575-B6ED-6883B74C66BF}" type="presParOf" srcId="{056903F3-72E9-4EEB-9B1C-5ED2D28866F8}" destId="{9CEEB58F-9C92-47B5-8FA7-BD41B04D8461}" srcOrd="1" destOrd="0" presId="urn:microsoft.com/office/officeart/2005/8/layout/pyramid2"/>
    <dgm:cxn modelId="{9BA80D1C-AD93-4E90-A148-A70AF7357D68}" type="presParOf" srcId="{9CEEB58F-9C92-47B5-8FA7-BD41B04D8461}" destId="{BD8AA21B-01B2-4C1B-AD8E-1A301EDF6D3A}" srcOrd="0" destOrd="0" presId="urn:microsoft.com/office/officeart/2005/8/layout/pyramid2"/>
    <dgm:cxn modelId="{134352E9-13EB-4F5B-8DFE-2CEA43923E44}" type="presParOf" srcId="{9CEEB58F-9C92-47B5-8FA7-BD41B04D8461}" destId="{81B566BF-9680-4643-828B-BDA8DFFE81B5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078C2A-0B67-4403-9AE2-10572A3C5ED4}" type="doc">
      <dgm:prSet loTypeId="urn:microsoft.com/office/officeart/2005/8/layout/pyramid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38857B2F-1313-487B-A81F-DD87E8B3DFD7}">
      <dgm:prSet custT="1"/>
      <dgm:spPr/>
      <dgm:t>
        <a:bodyPr/>
        <a:lstStyle/>
        <a:p>
          <a:pPr algn="l" rtl="0"/>
          <a:r>
            <a:rPr lang="es-ES" sz="2000" b="1" dirty="0" smtClean="0"/>
            <a:t>Deficiente alineación entre los Perfiles de Competencia y los CD, para los cargos de 2do. Nivel Jerárquicos.</a:t>
          </a:r>
          <a:endParaRPr lang="es-CL" sz="2000" b="1" dirty="0"/>
        </a:p>
      </dgm:t>
    </dgm:pt>
    <dgm:pt modelId="{F9C960E1-3DC8-4B97-8F01-80F7DEE55C5E}" type="sibTrans" cxnId="{859D977F-133B-4284-A76D-F1DD79DAD942}">
      <dgm:prSet/>
      <dgm:spPr/>
      <dgm:t>
        <a:bodyPr/>
        <a:lstStyle/>
        <a:p>
          <a:endParaRPr lang="es-CL"/>
        </a:p>
      </dgm:t>
    </dgm:pt>
    <dgm:pt modelId="{5474801D-8008-495B-8D63-DC6A6FA6EF54}" type="parTrans" cxnId="{859D977F-133B-4284-A76D-F1DD79DAD942}">
      <dgm:prSet/>
      <dgm:spPr/>
      <dgm:t>
        <a:bodyPr/>
        <a:lstStyle/>
        <a:p>
          <a:endParaRPr lang="es-CL"/>
        </a:p>
      </dgm:t>
    </dgm:pt>
    <dgm:pt modelId="{1651C97B-DC67-4F70-9D6B-08C5FDD61210}">
      <dgm:prSet custT="1"/>
      <dgm:spPr/>
      <dgm:t>
        <a:bodyPr/>
        <a:lstStyle/>
        <a:p>
          <a:pPr algn="l" rtl="0"/>
          <a:r>
            <a:rPr lang="es-ES" sz="2000" b="1" dirty="0" smtClean="0"/>
            <a:t>No hay alineación entre los CD del primer nivel y los CD de 2do. Nivel Jerárquico</a:t>
          </a:r>
          <a:r>
            <a:rPr lang="es-ES" sz="1800" b="1" dirty="0" smtClean="0"/>
            <a:t>.</a:t>
          </a:r>
          <a:endParaRPr lang="es-CL" sz="1800" b="1" dirty="0"/>
        </a:p>
      </dgm:t>
    </dgm:pt>
    <dgm:pt modelId="{E123529D-3F9A-44B0-B985-1E1E5C54DF1C}" type="parTrans" cxnId="{9F855D56-F81F-4FC3-BF4B-27B4E0C2C831}">
      <dgm:prSet/>
      <dgm:spPr/>
      <dgm:t>
        <a:bodyPr/>
        <a:lstStyle/>
        <a:p>
          <a:endParaRPr lang="es-ES"/>
        </a:p>
      </dgm:t>
    </dgm:pt>
    <dgm:pt modelId="{1D9EE159-5155-4489-8248-9894E39535C8}" type="sibTrans" cxnId="{9F855D56-F81F-4FC3-BF4B-27B4E0C2C831}">
      <dgm:prSet/>
      <dgm:spPr/>
      <dgm:t>
        <a:bodyPr/>
        <a:lstStyle/>
        <a:p>
          <a:endParaRPr lang="es-ES"/>
        </a:p>
      </dgm:t>
    </dgm:pt>
    <dgm:pt modelId="{056903F3-72E9-4EEB-9B1C-5ED2D28866F8}" type="pres">
      <dgm:prSet presAssocID="{87078C2A-0B67-4403-9AE2-10572A3C5ED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CL"/>
        </a:p>
      </dgm:t>
    </dgm:pt>
    <dgm:pt modelId="{9388A355-4943-4257-A57C-28B370B4D730}" type="pres">
      <dgm:prSet presAssocID="{87078C2A-0B67-4403-9AE2-10572A3C5ED4}" presName="pyramid" presStyleLbl="node1" presStyleIdx="0" presStyleCnt="1" custScaleX="106920" custScaleY="98223" custLinFactNeighborX="-15335" custLinFactNeighborY="-889"/>
      <dgm:spPr>
        <a:blipFill dpi="0" rotWithShape="0">
          <a:blip xmlns:r="http://schemas.openxmlformats.org/officeDocument/2006/relationships" r:embed="rId1"/>
          <a:srcRect/>
          <a:stretch>
            <a:fillRect/>
          </a:stretch>
        </a:blipFill>
        <a:ln>
          <a:solidFill>
            <a:srgbClr val="00B050">
              <a:alpha val="62000"/>
            </a:srgbClr>
          </a:solidFill>
        </a:ln>
      </dgm:spPr>
      <dgm:t>
        <a:bodyPr/>
        <a:lstStyle/>
        <a:p>
          <a:endParaRPr lang="es-CL"/>
        </a:p>
      </dgm:t>
    </dgm:pt>
    <dgm:pt modelId="{9CEEB58F-9C92-47B5-8FA7-BD41B04D8461}" type="pres">
      <dgm:prSet presAssocID="{87078C2A-0B67-4403-9AE2-10572A3C5ED4}" presName="theList" presStyleCnt="0"/>
      <dgm:spPr/>
      <dgm:t>
        <a:bodyPr/>
        <a:lstStyle/>
        <a:p>
          <a:endParaRPr lang="es-CL"/>
        </a:p>
      </dgm:t>
    </dgm:pt>
    <dgm:pt modelId="{BD8AA21B-01B2-4C1B-AD8E-1A301EDF6D3A}" type="pres">
      <dgm:prSet presAssocID="{38857B2F-1313-487B-A81F-DD87E8B3DFD7}" presName="aNode" presStyleLbl="fgAcc1" presStyleIdx="0" presStyleCnt="2" custScaleX="155789" custScaleY="95312" custLinFactNeighborX="16966" custLinFactNeighborY="-9153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1B566BF-9680-4643-828B-BDA8DFFE81B5}" type="pres">
      <dgm:prSet presAssocID="{38857B2F-1313-487B-A81F-DD87E8B3DFD7}" presName="aSpace" presStyleCnt="0"/>
      <dgm:spPr/>
      <dgm:t>
        <a:bodyPr/>
        <a:lstStyle/>
        <a:p>
          <a:endParaRPr lang="es-CL"/>
        </a:p>
      </dgm:t>
    </dgm:pt>
    <dgm:pt modelId="{2F10FB6D-DD6D-446B-9ADF-B422517CD000}" type="pres">
      <dgm:prSet presAssocID="{1651C97B-DC67-4F70-9D6B-08C5FDD61210}" presName="aNode" presStyleLbl="fgAcc1" presStyleIdx="1" presStyleCnt="2" custScaleX="155310" custLinFactNeighborX="17206" custLinFactNeighborY="-3346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2A1454-C063-4EFF-B5B3-A3E9B210F96C}" type="pres">
      <dgm:prSet presAssocID="{1651C97B-DC67-4F70-9D6B-08C5FDD61210}" presName="aSpace" presStyleCnt="0"/>
      <dgm:spPr/>
      <dgm:t>
        <a:bodyPr/>
        <a:lstStyle/>
        <a:p>
          <a:endParaRPr lang="es-ES"/>
        </a:p>
      </dgm:t>
    </dgm:pt>
  </dgm:ptLst>
  <dgm:cxnLst>
    <dgm:cxn modelId="{9F855D56-F81F-4FC3-BF4B-27B4E0C2C831}" srcId="{87078C2A-0B67-4403-9AE2-10572A3C5ED4}" destId="{1651C97B-DC67-4F70-9D6B-08C5FDD61210}" srcOrd="1" destOrd="0" parTransId="{E123529D-3F9A-44B0-B985-1E1E5C54DF1C}" sibTransId="{1D9EE159-5155-4489-8248-9894E39535C8}"/>
    <dgm:cxn modelId="{859D977F-133B-4284-A76D-F1DD79DAD942}" srcId="{87078C2A-0B67-4403-9AE2-10572A3C5ED4}" destId="{38857B2F-1313-487B-A81F-DD87E8B3DFD7}" srcOrd="0" destOrd="0" parTransId="{5474801D-8008-495B-8D63-DC6A6FA6EF54}" sibTransId="{F9C960E1-3DC8-4B97-8F01-80F7DEE55C5E}"/>
    <dgm:cxn modelId="{4066183A-1C88-488D-B79B-A8E6A28051D6}" type="presOf" srcId="{87078C2A-0B67-4403-9AE2-10572A3C5ED4}" destId="{056903F3-72E9-4EEB-9B1C-5ED2D28866F8}" srcOrd="0" destOrd="0" presId="urn:microsoft.com/office/officeart/2005/8/layout/pyramid2"/>
    <dgm:cxn modelId="{366A26BB-6F31-4025-8FB5-F6500CF9F9B1}" type="presOf" srcId="{38857B2F-1313-487B-A81F-DD87E8B3DFD7}" destId="{BD8AA21B-01B2-4C1B-AD8E-1A301EDF6D3A}" srcOrd="0" destOrd="0" presId="urn:microsoft.com/office/officeart/2005/8/layout/pyramid2"/>
    <dgm:cxn modelId="{C0B029C8-09E0-4DB3-9CB4-A31412722E29}" type="presOf" srcId="{1651C97B-DC67-4F70-9D6B-08C5FDD61210}" destId="{2F10FB6D-DD6D-446B-9ADF-B422517CD000}" srcOrd="0" destOrd="0" presId="urn:microsoft.com/office/officeart/2005/8/layout/pyramid2"/>
    <dgm:cxn modelId="{1B0DED58-7398-426C-8A70-ACE512C90868}" type="presParOf" srcId="{056903F3-72E9-4EEB-9B1C-5ED2D28866F8}" destId="{9388A355-4943-4257-A57C-28B370B4D730}" srcOrd="0" destOrd="0" presId="urn:microsoft.com/office/officeart/2005/8/layout/pyramid2"/>
    <dgm:cxn modelId="{C6B243E1-B10B-4FE1-8E5D-A2FB3FC199FA}" type="presParOf" srcId="{056903F3-72E9-4EEB-9B1C-5ED2D28866F8}" destId="{9CEEB58F-9C92-47B5-8FA7-BD41B04D8461}" srcOrd="1" destOrd="0" presId="urn:microsoft.com/office/officeart/2005/8/layout/pyramid2"/>
    <dgm:cxn modelId="{27F0A5E6-743F-4638-A463-F12CA2F32A06}" type="presParOf" srcId="{9CEEB58F-9C92-47B5-8FA7-BD41B04D8461}" destId="{BD8AA21B-01B2-4C1B-AD8E-1A301EDF6D3A}" srcOrd="0" destOrd="0" presId="urn:microsoft.com/office/officeart/2005/8/layout/pyramid2"/>
    <dgm:cxn modelId="{48708E7A-9638-41EC-8F7E-4B6786A7FA66}" type="presParOf" srcId="{9CEEB58F-9C92-47B5-8FA7-BD41B04D8461}" destId="{81B566BF-9680-4643-828B-BDA8DFFE81B5}" srcOrd="1" destOrd="0" presId="urn:microsoft.com/office/officeart/2005/8/layout/pyramid2"/>
    <dgm:cxn modelId="{7F88BF82-567B-4EBA-93BB-A69B3F94E0A5}" type="presParOf" srcId="{9CEEB58F-9C92-47B5-8FA7-BD41B04D8461}" destId="{2F10FB6D-DD6D-446B-9ADF-B422517CD000}" srcOrd="2" destOrd="0" presId="urn:microsoft.com/office/officeart/2005/8/layout/pyramid2"/>
    <dgm:cxn modelId="{FA278980-E997-4954-A49F-B946ED47161C}" type="presParOf" srcId="{9CEEB58F-9C92-47B5-8FA7-BD41B04D8461}" destId="{062A1454-C063-4EFF-B5B3-A3E9B210F96C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078C2A-0B67-4403-9AE2-10572A3C5ED4}" type="doc">
      <dgm:prSet loTypeId="urn:microsoft.com/office/officeart/2005/8/layout/pyramid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38857B2F-1313-487B-A81F-DD87E8B3DFD7}">
      <dgm:prSet custT="1"/>
      <dgm:spPr/>
      <dgm:t>
        <a:bodyPr/>
        <a:lstStyle/>
        <a:p>
          <a:pPr algn="just" rtl="0"/>
          <a:r>
            <a:rPr lang="es-ES" sz="1800" b="1" dirty="0" smtClean="0"/>
            <a:t>Falta de interés y/o compromiso en la generación de un diálogo estratégico entre el Directivo nombrado y el superior jerárquico, que refleje las prioridades fijadas por la autoridad respectiva y el aporte que realizará el Directivo nombrado en la institución.</a:t>
          </a:r>
          <a:endParaRPr lang="es-CL" sz="1800" b="1" dirty="0"/>
        </a:p>
      </dgm:t>
    </dgm:pt>
    <dgm:pt modelId="{F9C960E1-3DC8-4B97-8F01-80F7DEE55C5E}" type="sibTrans" cxnId="{859D977F-133B-4284-A76D-F1DD79DAD942}">
      <dgm:prSet/>
      <dgm:spPr/>
      <dgm:t>
        <a:bodyPr/>
        <a:lstStyle/>
        <a:p>
          <a:endParaRPr lang="es-CL"/>
        </a:p>
      </dgm:t>
    </dgm:pt>
    <dgm:pt modelId="{5474801D-8008-495B-8D63-DC6A6FA6EF54}" type="parTrans" cxnId="{859D977F-133B-4284-A76D-F1DD79DAD942}">
      <dgm:prSet/>
      <dgm:spPr/>
      <dgm:t>
        <a:bodyPr/>
        <a:lstStyle/>
        <a:p>
          <a:endParaRPr lang="es-CL"/>
        </a:p>
      </dgm:t>
    </dgm:pt>
    <dgm:pt modelId="{1651C97B-DC67-4F70-9D6B-08C5FDD61210}">
      <dgm:prSet custT="1"/>
      <dgm:spPr/>
      <dgm:t>
        <a:bodyPr/>
        <a:lstStyle/>
        <a:p>
          <a:pPr algn="just" rtl="0"/>
          <a:r>
            <a:rPr lang="es-ES" sz="1800" b="1" dirty="0" smtClean="0"/>
            <a:t>Debilidad en la regularidad y sistematización de las instancias de trabajo y cooperación entre MINSAL, DNSC y SERVICIOS DE SALUD.</a:t>
          </a:r>
          <a:endParaRPr lang="es-CL" sz="1800" b="1" dirty="0"/>
        </a:p>
      </dgm:t>
    </dgm:pt>
    <dgm:pt modelId="{E123529D-3F9A-44B0-B985-1E1E5C54DF1C}" type="parTrans" cxnId="{9F855D56-F81F-4FC3-BF4B-27B4E0C2C831}">
      <dgm:prSet/>
      <dgm:spPr/>
      <dgm:t>
        <a:bodyPr/>
        <a:lstStyle/>
        <a:p>
          <a:endParaRPr lang="es-ES"/>
        </a:p>
      </dgm:t>
    </dgm:pt>
    <dgm:pt modelId="{1D9EE159-5155-4489-8248-9894E39535C8}" type="sibTrans" cxnId="{9F855D56-F81F-4FC3-BF4B-27B4E0C2C831}">
      <dgm:prSet/>
      <dgm:spPr/>
      <dgm:t>
        <a:bodyPr/>
        <a:lstStyle/>
        <a:p>
          <a:endParaRPr lang="es-ES"/>
        </a:p>
      </dgm:t>
    </dgm:pt>
    <dgm:pt modelId="{BBB34E1A-9761-426E-8AE5-38F499DCE0F1}">
      <dgm:prSet custT="1"/>
      <dgm:spPr/>
      <dgm:t>
        <a:bodyPr/>
        <a:lstStyle/>
        <a:p>
          <a:pPr algn="just" rtl="0"/>
          <a:r>
            <a:rPr lang="es-ES" sz="1800" b="1" dirty="0" smtClean="0"/>
            <a:t>Flujo de información que da lugar a todo proceso de los CD, se percibe con un carácter privado entre los involucrados, </a:t>
          </a:r>
          <a:r>
            <a:rPr lang="es-ES" sz="1800" b="1" dirty="0" smtClean="0"/>
            <a:t> lo </a:t>
          </a:r>
          <a:r>
            <a:rPr lang="es-ES" sz="1800" b="1" dirty="0" smtClean="0"/>
            <a:t>que dificulta la evaluación por parte de agentes externos.</a:t>
          </a:r>
          <a:endParaRPr lang="es-CL" sz="1800" b="1" dirty="0"/>
        </a:p>
      </dgm:t>
    </dgm:pt>
    <dgm:pt modelId="{7200A5A9-7277-4F98-AD03-B32ADA5044AD}" type="parTrans" cxnId="{F4147378-CF69-4DE3-BC2D-DD912FE800F6}">
      <dgm:prSet/>
      <dgm:spPr/>
      <dgm:t>
        <a:bodyPr/>
        <a:lstStyle/>
        <a:p>
          <a:endParaRPr lang="es-ES"/>
        </a:p>
      </dgm:t>
    </dgm:pt>
    <dgm:pt modelId="{C49AEB5D-3E5A-45A2-8DB9-E398703147DA}" type="sibTrans" cxnId="{F4147378-CF69-4DE3-BC2D-DD912FE800F6}">
      <dgm:prSet/>
      <dgm:spPr/>
      <dgm:t>
        <a:bodyPr/>
        <a:lstStyle/>
        <a:p>
          <a:endParaRPr lang="es-ES"/>
        </a:p>
      </dgm:t>
    </dgm:pt>
    <dgm:pt modelId="{056903F3-72E9-4EEB-9B1C-5ED2D28866F8}" type="pres">
      <dgm:prSet presAssocID="{87078C2A-0B67-4403-9AE2-10572A3C5ED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CL"/>
        </a:p>
      </dgm:t>
    </dgm:pt>
    <dgm:pt modelId="{9388A355-4943-4257-A57C-28B370B4D730}" type="pres">
      <dgm:prSet presAssocID="{87078C2A-0B67-4403-9AE2-10572A3C5ED4}" presName="pyramid" presStyleLbl="node1" presStyleIdx="0" presStyleCnt="1" custScaleX="106920" custScaleY="98223" custLinFactNeighborX="-15335" custLinFactNeighborY="-889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accent3">
              <a:lumMod val="75000"/>
              <a:alpha val="63000"/>
            </a:schemeClr>
          </a:solidFill>
        </a:ln>
      </dgm:spPr>
      <dgm:t>
        <a:bodyPr/>
        <a:lstStyle/>
        <a:p>
          <a:endParaRPr lang="es-CL"/>
        </a:p>
      </dgm:t>
    </dgm:pt>
    <dgm:pt modelId="{9CEEB58F-9C92-47B5-8FA7-BD41B04D8461}" type="pres">
      <dgm:prSet presAssocID="{87078C2A-0B67-4403-9AE2-10572A3C5ED4}" presName="theList" presStyleCnt="0"/>
      <dgm:spPr/>
      <dgm:t>
        <a:bodyPr/>
        <a:lstStyle/>
        <a:p>
          <a:endParaRPr lang="es-CL"/>
        </a:p>
      </dgm:t>
    </dgm:pt>
    <dgm:pt modelId="{BD8AA21B-01B2-4C1B-AD8E-1A301EDF6D3A}" type="pres">
      <dgm:prSet presAssocID="{38857B2F-1313-487B-A81F-DD87E8B3DFD7}" presName="aNode" presStyleLbl="fgAcc1" presStyleIdx="0" presStyleCnt="3" custScaleX="155789" custScaleY="233543" custLinFactY="-7076" custLinFactNeighborX="16966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1B566BF-9680-4643-828B-BDA8DFFE81B5}" type="pres">
      <dgm:prSet presAssocID="{38857B2F-1313-487B-A81F-DD87E8B3DFD7}" presName="aSpace" presStyleCnt="0"/>
      <dgm:spPr/>
      <dgm:t>
        <a:bodyPr/>
        <a:lstStyle/>
        <a:p>
          <a:endParaRPr lang="es-CL"/>
        </a:p>
      </dgm:t>
    </dgm:pt>
    <dgm:pt modelId="{2F10FB6D-DD6D-446B-9ADF-B422517CD000}" type="pres">
      <dgm:prSet presAssocID="{1651C97B-DC67-4F70-9D6B-08C5FDD61210}" presName="aNode" presStyleLbl="fgAcc1" presStyleIdx="1" presStyleCnt="3" custScaleX="155310" custScaleY="139406" custLinFactNeighborX="17206" custLinFactNeighborY="-3346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2A1454-C063-4EFF-B5B3-A3E9B210F96C}" type="pres">
      <dgm:prSet presAssocID="{1651C97B-DC67-4F70-9D6B-08C5FDD61210}" presName="aSpace" presStyleCnt="0"/>
      <dgm:spPr/>
      <dgm:t>
        <a:bodyPr/>
        <a:lstStyle/>
        <a:p>
          <a:endParaRPr lang="es-ES"/>
        </a:p>
      </dgm:t>
    </dgm:pt>
    <dgm:pt modelId="{4F823D73-6B9E-4870-BC93-2D749DAE3F27}" type="pres">
      <dgm:prSet presAssocID="{BBB34E1A-9761-426E-8AE5-38F499DCE0F1}" presName="aNode" presStyleLbl="fgAcc1" presStyleIdx="2" presStyleCnt="3" custScaleX="156007" custScaleY="179613" custLinFactY="8890" custLinFactNeighborX="19208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A7ED9E-1D5A-464E-A24A-A38A3C1D1DD6}" type="pres">
      <dgm:prSet presAssocID="{BBB34E1A-9761-426E-8AE5-38F499DCE0F1}" presName="aSpace" presStyleCnt="0"/>
      <dgm:spPr/>
      <dgm:t>
        <a:bodyPr/>
        <a:lstStyle/>
        <a:p>
          <a:endParaRPr lang="es-ES"/>
        </a:p>
      </dgm:t>
    </dgm:pt>
  </dgm:ptLst>
  <dgm:cxnLst>
    <dgm:cxn modelId="{44F0BEE0-5EF2-49CF-A786-90EC2074723B}" type="presOf" srcId="{38857B2F-1313-487B-A81F-DD87E8B3DFD7}" destId="{BD8AA21B-01B2-4C1B-AD8E-1A301EDF6D3A}" srcOrd="0" destOrd="0" presId="urn:microsoft.com/office/officeart/2005/8/layout/pyramid2"/>
    <dgm:cxn modelId="{E50C2542-BCCA-49FE-A7EA-CD21E35D02BE}" type="presOf" srcId="{1651C97B-DC67-4F70-9D6B-08C5FDD61210}" destId="{2F10FB6D-DD6D-446B-9ADF-B422517CD000}" srcOrd="0" destOrd="0" presId="urn:microsoft.com/office/officeart/2005/8/layout/pyramid2"/>
    <dgm:cxn modelId="{9F855D56-F81F-4FC3-BF4B-27B4E0C2C831}" srcId="{87078C2A-0B67-4403-9AE2-10572A3C5ED4}" destId="{1651C97B-DC67-4F70-9D6B-08C5FDD61210}" srcOrd="1" destOrd="0" parTransId="{E123529D-3F9A-44B0-B985-1E1E5C54DF1C}" sibTransId="{1D9EE159-5155-4489-8248-9894E39535C8}"/>
    <dgm:cxn modelId="{72B382E0-6B53-43A8-A818-E97CCB76E679}" type="presOf" srcId="{87078C2A-0B67-4403-9AE2-10572A3C5ED4}" destId="{056903F3-72E9-4EEB-9B1C-5ED2D28866F8}" srcOrd="0" destOrd="0" presId="urn:microsoft.com/office/officeart/2005/8/layout/pyramid2"/>
    <dgm:cxn modelId="{B4941F28-A46A-4175-9968-2E407AE4144A}" type="presOf" srcId="{BBB34E1A-9761-426E-8AE5-38F499DCE0F1}" destId="{4F823D73-6B9E-4870-BC93-2D749DAE3F27}" srcOrd="0" destOrd="0" presId="urn:microsoft.com/office/officeart/2005/8/layout/pyramid2"/>
    <dgm:cxn modelId="{859D977F-133B-4284-A76D-F1DD79DAD942}" srcId="{87078C2A-0B67-4403-9AE2-10572A3C5ED4}" destId="{38857B2F-1313-487B-A81F-DD87E8B3DFD7}" srcOrd="0" destOrd="0" parTransId="{5474801D-8008-495B-8D63-DC6A6FA6EF54}" sibTransId="{F9C960E1-3DC8-4B97-8F01-80F7DEE55C5E}"/>
    <dgm:cxn modelId="{F4147378-CF69-4DE3-BC2D-DD912FE800F6}" srcId="{87078C2A-0B67-4403-9AE2-10572A3C5ED4}" destId="{BBB34E1A-9761-426E-8AE5-38F499DCE0F1}" srcOrd="2" destOrd="0" parTransId="{7200A5A9-7277-4F98-AD03-B32ADA5044AD}" sibTransId="{C49AEB5D-3E5A-45A2-8DB9-E398703147DA}"/>
    <dgm:cxn modelId="{38E559CB-849A-4C26-807A-6B5836434F22}" type="presParOf" srcId="{056903F3-72E9-4EEB-9B1C-5ED2D28866F8}" destId="{9388A355-4943-4257-A57C-28B370B4D730}" srcOrd="0" destOrd="0" presId="urn:microsoft.com/office/officeart/2005/8/layout/pyramid2"/>
    <dgm:cxn modelId="{DEAE8B0E-9D52-4F85-86F9-44B38DB3C902}" type="presParOf" srcId="{056903F3-72E9-4EEB-9B1C-5ED2D28866F8}" destId="{9CEEB58F-9C92-47B5-8FA7-BD41B04D8461}" srcOrd="1" destOrd="0" presId="urn:microsoft.com/office/officeart/2005/8/layout/pyramid2"/>
    <dgm:cxn modelId="{02BDE78D-97CB-48BE-AABF-085BB6863DBE}" type="presParOf" srcId="{9CEEB58F-9C92-47B5-8FA7-BD41B04D8461}" destId="{BD8AA21B-01B2-4C1B-AD8E-1A301EDF6D3A}" srcOrd="0" destOrd="0" presId="urn:microsoft.com/office/officeart/2005/8/layout/pyramid2"/>
    <dgm:cxn modelId="{3AC90E1C-658C-4849-AC96-BD457B81CABA}" type="presParOf" srcId="{9CEEB58F-9C92-47B5-8FA7-BD41B04D8461}" destId="{81B566BF-9680-4643-828B-BDA8DFFE81B5}" srcOrd="1" destOrd="0" presId="urn:microsoft.com/office/officeart/2005/8/layout/pyramid2"/>
    <dgm:cxn modelId="{E21C5BBA-BFB3-489E-9310-2EF2749E103F}" type="presParOf" srcId="{9CEEB58F-9C92-47B5-8FA7-BD41B04D8461}" destId="{2F10FB6D-DD6D-446B-9ADF-B422517CD000}" srcOrd="2" destOrd="0" presId="urn:microsoft.com/office/officeart/2005/8/layout/pyramid2"/>
    <dgm:cxn modelId="{B35B7360-8FB0-4676-A773-D0B78FF51007}" type="presParOf" srcId="{9CEEB58F-9C92-47B5-8FA7-BD41B04D8461}" destId="{062A1454-C063-4EFF-B5B3-A3E9B210F96C}" srcOrd="3" destOrd="0" presId="urn:microsoft.com/office/officeart/2005/8/layout/pyramid2"/>
    <dgm:cxn modelId="{E5FF4B72-F0C2-4048-A4A4-0BF099563085}" type="presParOf" srcId="{9CEEB58F-9C92-47B5-8FA7-BD41B04D8461}" destId="{4F823D73-6B9E-4870-BC93-2D749DAE3F27}" srcOrd="4" destOrd="0" presId="urn:microsoft.com/office/officeart/2005/8/layout/pyramid2"/>
    <dgm:cxn modelId="{225A8B99-69ED-4476-AC66-118262CE6AD4}" type="presParOf" srcId="{9CEEB58F-9C92-47B5-8FA7-BD41B04D8461}" destId="{8FA7ED9E-1D5A-464E-A24A-A38A3C1D1DD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A7DDA-2B33-4856-8F1B-329A3A9D3FD6}">
      <dsp:nvSpPr>
        <dsp:cNvPr id="0" name=""/>
        <dsp:cNvSpPr/>
      </dsp:nvSpPr>
      <dsp:spPr>
        <a:xfrm>
          <a:off x="1418340" y="1237294"/>
          <a:ext cx="3711885" cy="3711885"/>
        </a:xfrm>
        <a:prstGeom prst="ellipse">
          <a:avLst/>
        </a:prstGeom>
        <a:gradFill rotWithShape="0">
          <a:gsLst>
            <a:gs pos="0">
              <a:schemeClr val="accent3">
                <a:lumMod val="75000"/>
              </a:schemeClr>
            </a:gs>
            <a:gs pos="100000">
              <a:schemeClr val="accent4">
                <a:hueOff val="3214989"/>
                <a:satOff val="-2889"/>
                <a:lumOff val="-4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E6CCB33-AF5F-4EB1-B75B-2AB73D23B336}">
      <dsp:nvSpPr>
        <dsp:cNvPr id="0" name=""/>
        <dsp:cNvSpPr/>
      </dsp:nvSpPr>
      <dsp:spPr>
        <a:xfrm>
          <a:off x="2655635" y="2474590"/>
          <a:ext cx="1237295" cy="123729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tint val="100000"/>
                <a:shade val="100000"/>
                <a:satMod val="130000"/>
                <a:alpha val="6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EA68280-3EF8-4B4B-BE8D-A78E26268910}">
      <dsp:nvSpPr>
        <dsp:cNvPr id="0" name=""/>
        <dsp:cNvSpPr/>
      </dsp:nvSpPr>
      <dsp:spPr>
        <a:xfrm>
          <a:off x="5974202" y="0"/>
          <a:ext cx="3379819" cy="1546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336699"/>
              </a:solidFill>
              <a:latin typeface="Swis721 LtCn BT" pitchFamily="34" charset="0"/>
            </a:rPr>
            <a:t>La suscripción de los Convenios de Desempeños tiene un carácter de obligatorios, de acuerdo a normativa vigente.</a:t>
          </a:r>
          <a:endParaRPr lang="es-CL" sz="1800" b="1" kern="1200" dirty="0">
            <a:solidFill>
              <a:srgbClr val="336699"/>
            </a:solidFill>
            <a:latin typeface="Swis721 LtCn BT" pitchFamily="34" charset="0"/>
          </a:endParaRPr>
        </a:p>
      </dsp:txBody>
      <dsp:txXfrm>
        <a:off x="5974202" y="0"/>
        <a:ext cx="3379819" cy="1546618"/>
      </dsp:txXfrm>
    </dsp:sp>
    <dsp:sp modelId="{8F1BD882-E80C-4CF2-B073-85C628CA0A21}">
      <dsp:nvSpPr>
        <dsp:cNvPr id="0" name=""/>
        <dsp:cNvSpPr/>
      </dsp:nvSpPr>
      <dsp:spPr>
        <a:xfrm>
          <a:off x="5284887" y="773309"/>
          <a:ext cx="463985" cy="0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75B8F1D8-D806-4FFC-AA06-E1E1FD4515C2}">
      <dsp:nvSpPr>
        <dsp:cNvPr id="0" name=""/>
        <dsp:cNvSpPr/>
      </dsp:nvSpPr>
      <dsp:spPr>
        <a:xfrm rot="5400000">
          <a:off x="3118228" y="928125"/>
          <a:ext cx="2321165" cy="2009057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317CF3A-710D-4A05-B650-8F5D51309BDA}">
      <dsp:nvSpPr>
        <dsp:cNvPr id="0" name=""/>
        <dsp:cNvSpPr/>
      </dsp:nvSpPr>
      <dsp:spPr>
        <a:xfrm>
          <a:off x="5986210" y="1728191"/>
          <a:ext cx="3305879" cy="1546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336699"/>
              </a:solidFill>
              <a:latin typeface="Swis721 LtCn BT" pitchFamily="34" charset="0"/>
            </a:rPr>
            <a:t>La estandarización de los reportes de </a:t>
          </a:r>
          <a:r>
            <a:rPr lang="es-ES" sz="1800" b="1" kern="1200" dirty="0" err="1" smtClean="0">
              <a:solidFill>
                <a:srgbClr val="336699"/>
              </a:solidFill>
              <a:latin typeface="Swis721 LtCn BT" pitchFamily="34" charset="0"/>
            </a:rPr>
            <a:t>Qlikview</a:t>
          </a:r>
          <a:r>
            <a:rPr lang="es-ES" sz="1800" b="1" kern="1200" dirty="0" smtClean="0">
              <a:solidFill>
                <a:srgbClr val="336699"/>
              </a:solidFill>
              <a:latin typeface="Swis721 LtCn BT" pitchFamily="34" charset="0"/>
            </a:rPr>
            <a:t>, respecto a la provisión y estado de los concursos ADP de I y II nivel Jerárquico.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b="1" kern="1200" dirty="0">
            <a:solidFill>
              <a:srgbClr val="336699"/>
            </a:solidFill>
            <a:latin typeface="Swis721 LtCn BT" pitchFamily="34" charset="0"/>
          </a:endParaRPr>
        </a:p>
      </dsp:txBody>
      <dsp:txXfrm>
        <a:off x="5986210" y="1728191"/>
        <a:ext cx="3305879" cy="1546618"/>
      </dsp:txXfrm>
    </dsp:sp>
    <dsp:sp modelId="{64B061C4-AD8F-41F6-90EE-42020B00B1BB}">
      <dsp:nvSpPr>
        <dsp:cNvPr id="0" name=""/>
        <dsp:cNvSpPr/>
      </dsp:nvSpPr>
      <dsp:spPr>
        <a:xfrm>
          <a:off x="5284887" y="2319928"/>
          <a:ext cx="463985" cy="0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FE033382-DC8E-4596-844C-6BA95D3031E2}">
      <dsp:nvSpPr>
        <dsp:cNvPr id="0" name=""/>
        <dsp:cNvSpPr/>
      </dsp:nvSpPr>
      <dsp:spPr>
        <a:xfrm rot="5400000">
          <a:off x="3909509" y="2573140"/>
          <a:ext cx="1624815" cy="1122845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0E148-BF08-4E62-9F1D-4B062C6A9138}">
      <dsp:nvSpPr>
        <dsp:cNvPr id="0" name=""/>
        <dsp:cNvSpPr/>
      </dsp:nvSpPr>
      <dsp:spPr>
        <a:xfrm>
          <a:off x="1277576" y="1237294"/>
          <a:ext cx="3711885" cy="3711885"/>
        </a:xfrm>
        <a:prstGeom prst="ellipse">
          <a:avLst/>
        </a:prstGeom>
        <a:gradFill rotWithShape="0">
          <a:gsLst>
            <a:gs pos="0">
              <a:schemeClr val="accent2">
                <a:lumMod val="75000"/>
              </a:schemeClr>
            </a:gs>
            <a:gs pos="100000">
              <a:schemeClr val="accent4">
                <a:hueOff val="7233725"/>
                <a:satOff val="-6500"/>
                <a:lumOff val="-10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5A77C06-034A-4E49-B70C-2F53173FE0E0}">
      <dsp:nvSpPr>
        <dsp:cNvPr id="0" name=""/>
        <dsp:cNvSpPr/>
      </dsp:nvSpPr>
      <dsp:spPr>
        <a:xfrm>
          <a:off x="1808066" y="1767785"/>
          <a:ext cx="2650904" cy="2650904"/>
        </a:xfrm>
        <a:prstGeom prst="ellipse">
          <a:avLst/>
        </a:prstGeom>
        <a:gradFill rotWithShape="0">
          <a:gsLst>
            <a:gs pos="0">
              <a:schemeClr val="accent4">
                <a:hueOff val="6429978"/>
                <a:satOff val="-5778"/>
                <a:lumOff val="-915"/>
                <a:tint val="100000"/>
                <a:shade val="100000"/>
                <a:satMod val="130000"/>
                <a:alpha val="29000"/>
              </a:schemeClr>
            </a:gs>
            <a:gs pos="100000">
              <a:schemeClr val="accent4">
                <a:hueOff val="6429978"/>
                <a:satOff val="-5778"/>
                <a:lumOff val="-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7A7DDA-2B33-4856-8F1B-329A3A9D3FD6}">
      <dsp:nvSpPr>
        <dsp:cNvPr id="0" name=""/>
        <dsp:cNvSpPr/>
      </dsp:nvSpPr>
      <dsp:spPr>
        <a:xfrm>
          <a:off x="2338247" y="2297966"/>
          <a:ext cx="1590542" cy="1590542"/>
        </a:xfrm>
        <a:prstGeom prst="ellipse">
          <a:avLst/>
        </a:prstGeom>
        <a:gradFill rotWithShape="0">
          <a:gsLst>
            <a:gs pos="0">
              <a:schemeClr val="accent4">
                <a:hueOff val="3214989"/>
                <a:satOff val="-2889"/>
                <a:lumOff val="-458"/>
                <a:tint val="100000"/>
                <a:shade val="100000"/>
                <a:satMod val="130000"/>
                <a:alpha val="33000"/>
              </a:schemeClr>
            </a:gs>
            <a:gs pos="100000">
              <a:schemeClr val="accent4">
                <a:hueOff val="3214989"/>
                <a:satOff val="-2889"/>
                <a:lumOff val="-4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E6CCB33-AF5F-4EB1-B75B-2AB73D23B336}">
      <dsp:nvSpPr>
        <dsp:cNvPr id="0" name=""/>
        <dsp:cNvSpPr/>
      </dsp:nvSpPr>
      <dsp:spPr>
        <a:xfrm>
          <a:off x="2868428" y="2828147"/>
          <a:ext cx="530180" cy="53018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tint val="100000"/>
                <a:shade val="100000"/>
                <a:satMod val="130000"/>
                <a:alpha val="6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EA68280-3EF8-4B4B-BE8D-A78E26268910}">
      <dsp:nvSpPr>
        <dsp:cNvPr id="0" name=""/>
        <dsp:cNvSpPr/>
      </dsp:nvSpPr>
      <dsp:spPr>
        <a:xfrm>
          <a:off x="5803947" y="0"/>
          <a:ext cx="3942875" cy="887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336699"/>
              </a:solidFill>
              <a:latin typeface="Swis721 LtCn BT" pitchFamily="34" charset="0"/>
            </a:rPr>
            <a:t>La existencia de normativa: DS 1580/2005; Ley Nº 19.882.</a:t>
          </a:r>
          <a:endParaRPr lang="es-CL" sz="1800" b="1" kern="1200" dirty="0">
            <a:solidFill>
              <a:srgbClr val="336699"/>
            </a:solidFill>
            <a:latin typeface="Swis721 LtCn BT" pitchFamily="34" charset="0"/>
          </a:endParaRPr>
        </a:p>
      </dsp:txBody>
      <dsp:txXfrm>
        <a:off x="5803947" y="0"/>
        <a:ext cx="3942875" cy="887759"/>
      </dsp:txXfrm>
    </dsp:sp>
    <dsp:sp modelId="{8F1BD882-E80C-4CF2-B073-85C628CA0A21}">
      <dsp:nvSpPr>
        <dsp:cNvPr id="0" name=""/>
        <dsp:cNvSpPr/>
      </dsp:nvSpPr>
      <dsp:spPr>
        <a:xfrm>
          <a:off x="5144123" y="443879"/>
          <a:ext cx="463985" cy="0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75B8F1D8-D806-4FFC-AA06-E1E1FD4515C2}">
      <dsp:nvSpPr>
        <dsp:cNvPr id="0" name=""/>
        <dsp:cNvSpPr/>
      </dsp:nvSpPr>
      <dsp:spPr>
        <a:xfrm rot="5400000">
          <a:off x="2811822" y="736190"/>
          <a:ext cx="2623065" cy="2041536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317CF3A-710D-4A05-B650-8F5D51309BDA}">
      <dsp:nvSpPr>
        <dsp:cNvPr id="0" name=""/>
        <dsp:cNvSpPr/>
      </dsp:nvSpPr>
      <dsp:spPr>
        <a:xfrm>
          <a:off x="5824669" y="984453"/>
          <a:ext cx="3694494" cy="887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336699"/>
              </a:solidFill>
              <a:latin typeface="Swis721 LtCn BT" pitchFamily="34" charset="0"/>
            </a:rPr>
            <a:t>La posibilidad de generar propuestas posteriores que surjan a partir del trabajo de esta comisión.</a:t>
          </a:r>
          <a:endParaRPr lang="es-CL" sz="1800" b="1" kern="1200" dirty="0">
            <a:solidFill>
              <a:srgbClr val="336699"/>
            </a:solidFill>
            <a:latin typeface="Swis721 LtCn BT" pitchFamily="34" charset="0"/>
          </a:endParaRPr>
        </a:p>
      </dsp:txBody>
      <dsp:txXfrm>
        <a:off x="5824669" y="984453"/>
        <a:ext cx="3694494" cy="887759"/>
      </dsp:txXfrm>
    </dsp:sp>
    <dsp:sp modelId="{64B061C4-AD8F-41F6-90EE-42020B00B1BB}">
      <dsp:nvSpPr>
        <dsp:cNvPr id="0" name=""/>
        <dsp:cNvSpPr/>
      </dsp:nvSpPr>
      <dsp:spPr>
        <a:xfrm>
          <a:off x="5144123" y="1331638"/>
          <a:ext cx="463985" cy="0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FE033382-DC8E-4596-844C-6BA95D3031E2}">
      <dsp:nvSpPr>
        <dsp:cNvPr id="0" name=""/>
        <dsp:cNvSpPr/>
      </dsp:nvSpPr>
      <dsp:spPr>
        <a:xfrm rot="5400000">
          <a:off x="3265909" y="1609411"/>
          <a:ext cx="2154130" cy="1599203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F253B6A-D924-43CC-8414-FFD2E4DC17D2}">
      <dsp:nvSpPr>
        <dsp:cNvPr id="0" name=""/>
        <dsp:cNvSpPr/>
      </dsp:nvSpPr>
      <dsp:spPr>
        <a:xfrm>
          <a:off x="5833429" y="1927982"/>
          <a:ext cx="3555039" cy="887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rgbClr val="336699"/>
              </a:solidFill>
              <a:latin typeface="Swis721 LtCn BT" pitchFamily="34" charset="0"/>
            </a:rPr>
            <a:t>Lineamientos de la DNSC que aseguran estándares de excelencia mínimos de los cargos de ADP</a:t>
          </a:r>
          <a:r>
            <a:rPr lang="es-ES_tradnl" sz="1800" kern="1200" dirty="0" smtClean="0"/>
            <a:t>.</a:t>
          </a:r>
          <a:endParaRPr lang="es-CL" sz="1800" b="1" kern="1200" dirty="0">
            <a:solidFill>
              <a:srgbClr val="336699"/>
            </a:solidFill>
            <a:latin typeface="Swis721 LtCn BT" pitchFamily="34" charset="0"/>
          </a:endParaRPr>
        </a:p>
      </dsp:txBody>
      <dsp:txXfrm>
        <a:off x="5833429" y="1927982"/>
        <a:ext cx="3555039" cy="887759"/>
      </dsp:txXfrm>
    </dsp:sp>
    <dsp:sp modelId="{6D39E465-1204-4F86-A0C0-4312A2F9E870}">
      <dsp:nvSpPr>
        <dsp:cNvPr id="0" name=""/>
        <dsp:cNvSpPr/>
      </dsp:nvSpPr>
      <dsp:spPr>
        <a:xfrm>
          <a:off x="5144123" y="2219397"/>
          <a:ext cx="463985" cy="0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22E79D4F-AAF3-4FA7-A246-098A3A047B96}">
      <dsp:nvSpPr>
        <dsp:cNvPr id="0" name=""/>
        <dsp:cNvSpPr/>
      </dsp:nvSpPr>
      <dsp:spPr>
        <a:xfrm rot="5400000">
          <a:off x="3705458" y="2423242"/>
          <a:ext cx="1643127" cy="1234201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5A7CE08E-B83D-42FF-B400-839BB3E730C9}">
      <dsp:nvSpPr>
        <dsp:cNvPr id="0" name=""/>
        <dsp:cNvSpPr/>
      </dsp:nvSpPr>
      <dsp:spPr>
        <a:xfrm>
          <a:off x="5801368" y="2880316"/>
          <a:ext cx="3789797" cy="88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336699"/>
              </a:solidFill>
              <a:latin typeface="Swis721 LtCn BT" pitchFamily="34" charset="0"/>
            </a:rPr>
            <a:t>La asesoría y apoyo técnico de la Dirección Nacional del Servicio de </a:t>
          </a:r>
          <a:r>
            <a:rPr lang="es-ES" sz="1800" b="1" kern="1200" dirty="0" smtClean="0">
              <a:solidFill>
                <a:srgbClr val="336699"/>
              </a:solidFill>
              <a:latin typeface="Swis721 LtCn BT" pitchFamily="34" charset="0"/>
            </a:rPr>
            <a:t>Civil.</a:t>
          </a:r>
          <a:endParaRPr lang="es-CL" sz="1800" b="1" kern="1200" dirty="0">
            <a:solidFill>
              <a:srgbClr val="336699"/>
            </a:solidFill>
            <a:latin typeface="Swis721 LtCn BT" pitchFamily="34" charset="0"/>
          </a:endParaRPr>
        </a:p>
      </dsp:txBody>
      <dsp:txXfrm>
        <a:off x="5801368" y="2880316"/>
        <a:ext cx="3789797" cy="884971"/>
      </dsp:txXfrm>
    </dsp:sp>
    <dsp:sp modelId="{FECB2099-9882-47A5-9CE5-1247B2733669}">
      <dsp:nvSpPr>
        <dsp:cNvPr id="0" name=""/>
        <dsp:cNvSpPr/>
      </dsp:nvSpPr>
      <dsp:spPr>
        <a:xfrm>
          <a:off x="5126674" y="3096344"/>
          <a:ext cx="566308" cy="45719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621D9BAE-F63E-4B40-A9CA-AB73258C7CCB}">
      <dsp:nvSpPr>
        <dsp:cNvPr id="0" name=""/>
        <dsp:cNvSpPr/>
      </dsp:nvSpPr>
      <dsp:spPr>
        <a:xfrm rot="5400000">
          <a:off x="4146059" y="3240290"/>
          <a:ext cx="1129402" cy="862394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77C06-034A-4E49-B70C-2F53173FE0E0}">
      <dsp:nvSpPr>
        <dsp:cNvPr id="0" name=""/>
        <dsp:cNvSpPr/>
      </dsp:nvSpPr>
      <dsp:spPr>
        <a:xfrm>
          <a:off x="1279845" y="1237294"/>
          <a:ext cx="3711885" cy="3711885"/>
        </a:xfrm>
        <a:prstGeom prst="ellipse">
          <a:avLst/>
        </a:prstGeom>
        <a:gradFill rotWithShape="0">
          <a:gsLst>
            <a:gs pos="0">
              <a:schemeClr val="accent1">
                <a:lumMod val="75000"/>
              </a:schemeClr>
            </a:gs>
            <a:gs pos="100000">
              <a:schemeClr val="accent4">
                <a:hueOff val="6429978"/>
                <a:satOff val="-5778"/>
                <a:lumOff val="-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7A7DDA-2B33-4856-8F1B-329A3A9D3FD6}">
      <dsp:nvSpPr>
        <dsp:cNvPr id="0" name=""/>
        <dsp:cNvSpPr/>
      </dsp:nvSpPr>
      <dsp:spPr>
        <a:xfrm>
          <a:off x="2022222" y="1979672"/>
          <a:ext cx="2227131" cy="2227131"/>
        </a:xfrm>
        <a:prstGeom prst="ellipse">
          <a:avLst/>
        </a:prstGeom>
        <a:gradFill rotWithShape="0">
          <a:gsLst>
            <a:gs pos="0">
              <a:schemeClr val="accent4">
                <a:hueOff val="3214989"/>
                <a:satOff val="-2889"/>
                <a:lumOff val="-458"/>
                <a:tint val="100000"/>
                <a:shade val="100000"/>
                <a:satMod val="130000"/>
                <a:alpha val="33000"/>
              </a:schemeClr>
            </a:gs>
            <a:gs pos="100000">
              <a:schemeClr val="accent4">
                <a:hueOff val="3214989"/>
                <a:satOff val="-2889"/>
                <a:lumOff val="-4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E6CCB33-AF5F-4EB1-B75B-2AB73D23B336}">
      <dsp:nvSpPr>
        <dsp:cNvPr id="0" name=""/>
        <dsp:cNvSpPr/>
      </dsp:nvSpPr>
      <dsp:spPr>
        <a:xfrm>
          <a:off x="2764599" y="2722049"/>
          <a:ext cx="742377" cy="742377"/>
        </a:xfrm>
        <a:prstGeom prst="ellipse">
          <a:avLst/>
        </a:prstGeom>
        <a:gradFill rotWithShape="0">
          <a:gsLst>
            <a:gs pos="16000">
              <a:schemeClr val="accent4">
                <a:lumMod val="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EA68280-3EF8-4B4B-BE8D-A78E26268910}">
      <dsp:nvSpPr>
        <dsp:cNvPr id="0" name=""/>
        <dsp:cNvSpPr/>
      </dsp:nvSpPr>
      <dsp:spPr>
        <a:xfrm>
          <a:off x="5707285" y="0"/>
          <a:ext cx="3933800" cy="1082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336699"/>
              </a:solidFill>
              <a:latin typeface="Swis721 LtCn BT" pitchFamily="34" charset="0"/>
            </a:rPr>
            <a:t>Inexistencia de lineamientos estructurales del proceso de ADP en S.S.</a:t>
          </a:r>
          <a:endParaRPr lang="es-CL" sz="1800" b="1" kern="1200" dirty="0">
            <a:solidFill>
              <a:srgbClr val="336699"/>
            </a:solidFill>
            <a:latin typeface="Swis721 LtCn BT" pitchFamily="34" charset="0"/>
          </a:endParaRPr>
        </a:p>
      </dsp:txBody>
      <dsp:txXfrm>
        <a:off x="5707285" y="0"/>
        <a:ext cx="3933800" cy="1082633"/>
      </dsp:txXfrm>
    </dsp:sp>
    <dsp:sp modelId="{8F1BD882-E80C-4CF2-B073-85C628CA0A21}">
      <dsp:nvSpPr>
        <dsp:cNvPr id="0" name=""/>
        <dsp:cNvSpPr/>
      </dsp:nvSpPr>
      <dsp:spPr>
        <a:xfrm>
          <a:off x="5146391" y="541316"/>
          <a:ext cx="463985" cy="0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75B8F1D8-D806-4FFC-AA06-E1E1FD4515C2}">
      <dsp:nvSpPr>
        <dsp:cNvPr id="0" name=""/>
        <dsp:cNvSpPr/>
      </dsp:nvSpPr>
      <dsp:spPr>
        <a:xfrm rot="5400000">
          <a:off x="2864510" y="813212"/>
          <a:ext cx="2551302" cy="2008748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317CF3A-710D-4A05-B650-8F5D51309BDA}">
      <dsp:nvSpPr>
        <dsp:cNvPr id="0" name=""/>
        <dsp:cNvSpPr/>
      </dsp:nvSpPr>
      <dsp:spPr>
        <a:xfrm>
          <a:off x="5707285" y="1200553"/>
          <a:ext cx="3933800" cy="1082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336699"/>
              </a:solidFill>
              <a:latin typeface="Swis721 LtCn BT" pitchFamily="34" charset="0"/>
            </a:rPr>
            <a:t>Desconocimiento de los actores involucrados de normativa que regula el proceso de ADP.</a:t>
          </a:r>
          <a:endParaRPr lang="es-CL" sz="1800" b="1" kern="1200" dirty="0">
            <a:solidFill>
              <a:srgbClr val="336699"/>
            </a:solidFill>
            <a:latin typeface="Swis721 LtCn BT" pitchFamily="34" charset="0"/>
          </a:endParaRPr>
        </a:p>
      </dsp:txBody>
      <dsp:txXfrm>
        <a:off x="5707285" y="1200553"/>
        <a:ext cx="3933800" cy="1082633"/>
      </dsp:txXfrm>
    </dsp:sp>
    <dsp:sp modelId="{64B061C4-AD8F-41F6-90EE-42020B00B1BB}">
      <dsp:nvSpPr>
        <dsp:cNvPr id="0" name=""/>
        <dsp:cNvSpPr/>
      </dsp:nvSpPr>
      <dsp:spPr>
        <a:xfrm>
          <a:off x="5146391" y="1623949"/>
          <a:ext cx="463985" cy="0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FE033382-DC8E-4596-844C-6BA95D3031E2}">
      <dsp:nvSpPr>
        <dsp:cNvPr id="0" name=""/>
        <dsp:cNvSpPr/>
      </dsp:nvSpPr>
      <dsp:spPr>
        <a:xfrm rot="5400000">
          <a:off x="3412137" y="1878956"/>
          <a:ext cx="1988085" cy="1476711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F253B6A-D924-43CC-8414-FFD2E4DC17D2}">
      <dsp:nvSpPr>
        <dsp:cNvPr id="0" name=""/>
        <dsp:cNvSpPr/>
      </dsp:nvSpPr>
      <dsp:spPr>
        <a:xfrm>
          <a:off x="5707285" y="2342136"/>
          <a:ext cx="3933800" cy="1082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336699"/>
              </a:solidFill>
              <a:latin typeface="Swis721 LtCn BT" pitchFamily="34" charset="0"/>
            </a:rPr>
            <a:t>Relevar importancia de los CD, como herramienta de gestión.</a:t>
          </a:r>
          <a:endParaRPr lang="es-CL" sz="1800" b="1" kern="1200" dirty="0">
            <a:solidFill>
              <a:srgbClr val="336699"/>
            </a:solidFill>
            <a:latin typeface="Swis721 LtCn BT" pitchFamily="34" charset="0"/>
          </a:endParaRPr>
        </a:p>
      </dsp:txBody>
      <dsp:txXfrm>
        <a:off x="5707285" y="2342136"/>
        <a:ext cx="3933800" cy="1082633"/>
      </dsp:txXfrm>
    </dsp:sp>
    <dsp:sp modelId="{6D39E465-1204-4F86-A0C0-4312A2F9E870}">
      <dsp:nvSpPr>
        <dsp:cNvPr id="0" name=""/>
        <dsp:cNvSpPr/>
      </dsp:nvSpPr>
      <dsp:spPr>
        <a:xfrm>
          <a:off x="5146391" y="2706582"/>
          <a:ext cx="463985" cy="0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22E79D4F-AAF3-4FA7-A246-098A3A047B96}">
      <dsp:nvSpPr>
        <dsp:cNvPr id="0" name=""/>
        <dsp:cNvSpPr/>
      </dsp:nvSpPr>
      <dsp:spPr>
        <a:xfrm rot="5400000">
          <a:off x="3960444" y="2943834"/>
          <a:ext cx="1420414" cy="944674"/>
        </a:xfrm>
        <a:prstGeom prst="line">
          <a:avLst/>
        </a:prstGeom>
        <a:noFill/>
        <a:ln w="9525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8A355-4943-4257-A57C-28B370B4D730}">
      <dsp:nvSpPr>
        <dsp:cNvPr id="0" name=""/>
        <dsp:cNvSpPr/>
      </dsp:nvSpPr>
      <dsp:spPr>
        <a:xfrm>
          <a:off x="342566" y="0"/>
          <a:ext cx="5291663" cy="4861233"/>
        </a:xfrm>
        <a:prstGeom prst="triangl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8AA21B-01B2-4C1B-AD8E-1A301EDF6D3A}">
      <dsp:nvSpPr>
        <dsp:cNvPr id="0" name=""/>
        <dsp:cNvSpPr/>
      </dsp:nvSpPr>
      <dsp:spPr>
        <a:xfrm>
          <a:off x="3791623" y="1152119"/>
          <a:ext cx="4003322" cy="25098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No existe estandarización de los CD de  2do. Nivel Jerárquico.</a:t>
          </a:r>
          <a:endParaRPr lang="es-CL" sz="1800" b="1" kern="1200" dirty="0"/>
        </a:p>
      </dsp:txBody>
      <dsp:txXfrm>
        <a:off x="3914145" y="1274641"/>
        <a:ext cx="3758278" cy="22648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8A355-4943-4257-A57C-28B370B4D730}">
      <dsp:nvSpPr>
        <dsp:cNvPr id="0" name=""/>
        <dsp:cNvSpPr/>
      </dsp:nvSpPr>
      <dsp:spPr>
        <a:xfrm>
          <a:off x="140298" y="0"/>
          <a:ext cx="5291663" cy="4861233"/>
        </a:xfrm>
        <a:prstGeom prst="triangle">
          <a:avLst/>
        </a:prstGeom>
        <a:blipFill dpi="0" rotWithShape="0">
          <a:blip xmlns:r="http://schemas.openxmlformats.org/officeDocument/2006/relationships" r:embed="rId1">
            <a:alphaModFix amt="92000"/>
          </a:blip>
          <a:srcRect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D8AA21B-01B2-4C1B-AD8E-1A301EDF6D3A}">
      <dsp:nvSpPr>
        <dsp:cNvPr id="0" name=""/>
        <dsp:cNvSpPr/>
      </dsp:nvSpPr>
      <dsp:spPr>
        <a:xfrm>
          <a:off x="3030135" y="720078"/>
          <a:ext cx="5100436" cy="37991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b="1" kern="1200" dirty="0" smtClean="0"/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Incumplimiento </a:t>
          </a:r>
          <a:r>
            <a:rPr lang="es-ES" sz="1800" b="1" kern="1200" dirty="0" smtClean="0"/>
            <a:t>parcial o total de los plazos, que rigen: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2060"/>
              </a:solidFill>
            </a:rPr>
            <a:t>- </a:t>
          </a:r>
          <a:r>
            <a:rPr lang="es-ES" sz="1800" b="1" kern="1200" dirty="0" smtClean="0">
              <a:solidFill>
                <a:srgbClr val="002060"/>
              </a:solidFill>
            </a:rPr>
            <a:t> 	Elaboración </a:t>
          </a:r>
          <a:r>
            <a:rPr lang="es-ES" sz="1800" b="1" kern="1200" dirty="0" smtClean="0">
              <a:solidFill>
                <a:srgbClr val="002060"/>
              </a:solidFill>
            </a:rPr>
            <a:t>de </a:t>
          </a:r>
          <a:r>
            <a:rPr lang="es-ES" sz="1800" b="1" kern="1200" dirty="0" smtClean="0">
              <a:solidFill>
                <a:srgbClr val="002060"/>
              </a:solidFill>
            </a:rPr>
            <a:t>CD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2060"/>
              </a:solidFill>
            </a:rPr>
            <a:t>- 	Suscripción </a:t>
          </a:r>
          <a:r>
            <a:rPr lang="es-ES" sz="1800" b="1" kern="1200" dirty="0" smtClean="0">
              <a:solidFill>
                <a:srgbClr val="002060"/>
              </a:solidFill>
            </a:rPr>
            <a:t>de </a:t>
          </a:r>
          <a:r>
            <a:rPr lang="es-ES" sz="1800" b="1" kern="1200" dirty="0" smtClean="0">
              <a:solidFill>
                <a:srgbClr val="002060"/>
              </a:solidFill>
            </a:rPr>
            <a:t>CD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2060"/>
              </a:solidFill>
            </a:rPr>
            <a:t>-	Remitir CD a DNSC </a:t>
          </a:r>
          <a:r>
            <a:rPr lang="es-ES" sz="1800" b="1" kern="1200" dirty="0" smtClean="0">
              <a:solidFill>
                <a:srgbClr val="002060"/>
              </a:solidFill>
            </a:rPr>
            <a:t>y Minsal </a:t>
          </a:r>
          <a:endParaRPr lang="es-ES" sz="1800" b="1" kern="1200" dirty="0" smtClean="0">
            <a:solidFill>
              <a:srgbClr val="002060"/>
            </a:solidFill>
          </a:endParaRP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b="1" kern="1200" dirty="0" smtClean="0">
              <a:solidFill>
                <a:srgbClr val="002060"/>
              </a:solidFill>
            </a:rPr>
            <a:t>-              Elaboración </a:t>
          </a:r>
          <a:r>
            <a:rPr lang="es-ES" sz="1800" b="1" kern="1200" dirty="0" smtClean="0">
              <a:solidFill>
                <a:srgbClr val="002060"/>
              </a:solidFill>
            </a:rPr>
            <a:t>y envío del Informe de </a:t>
          </a:r>
          <a:r>
            <a:rPr lang="es-ES" sz="1800" b="1" kern="1200" dirty="0" smtClean="0">
              <a:solidFill>
                <a:srgbClr val="002060"/>
              </a:solidFill>
            </a:rPr>
            <a:t>                      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b="1" kern="1200" dirty="0" smtClean="0">
              <a:solidFill>
                <a:srgbClr val="002060"/>
              </a:solidFill>
            </a:rPr>
            <a:t>               autoevaluación </a:t>
          </a:r>
          <a:r>
            <a:rPr lang="es-ES" sz="1800" b="1" kern="1200" dirty="0" smtClean="0">
              <a:solidFill>
                <a:srgbClr val="002060"/>
              </a:solidFill>
            </a:rPr>
            <a:t>a </a:t>
          </a:r>
          <a:r>
            <a:rPr lang="es-ES" sz="1800" b="1" kern="1200" dirty="0" smtClean="0">
              <a:solidFill>
                <a:srgbClr val="002060"/>
              </a:solidFill>
            </a:rPr>
            <a:t>Superior Jerárquico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b="1" kern="1200" dirty="0" smtClean="0">
            <a:solidFill>
              <a:srgbClr val="002060"/>
            </a:solidFill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2060"/>
              </a:solidFill>
            </a:rPr>
            <a:t>-</a:t>
          </a:r>
          <a:r>
            <a:rPr lang="es-ES" sz="1800" b="1" kern="1200" dirty="0" smtClean="0">
              <a:solidFill>
                <a:srgbClr val="002060"/>
              </a:solidFill>
            </a:rPr>
            <a:t>	Elaboración y Entrega de Informe 	Final </a:t>
          </a:r>
          <a:endParaRPr lang="es-ES" sz="1800" b="1" kern="1200" dirty="0" smtClean="0">
            <a:solidFill>
              <a:srgbClr val="002060"/>
            </a:solidFill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2060"/>
              </a:solidFill>
            </a:rPr>
            <a:t>               de </a:t>
          </a:r>
          <a:r>
            <a:rPr lang="es-ES" sz="1800" b="1" kern="1200" dirty="0" smtClean="0">
              <a:solidFill>
                <a:srgbClr val="002060"/>
              </a:solidFill>
            </a:rPr>
            <a:t>la Evaluación.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b="1" kern="1200" dirty="0"/>
        </a:p>
      </dsp:txBody>
      <dsp:txXfrm>
        <a:off x="3215592" y="905535"/>
        <a:ext cx="4729522" cy="34281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8A355-4943-4257-A57C-28B370B4D730}">
      <dsp:nvSpPr>
        <dsp:cNvPr id="0" name=""/>
        <dsp:cNvSpPr/>
      </dsp:nvSpPr>
      <dsp:spPr>
        <a:xfrm>
          <a:off x="0" y="0"/>
          <a:ext cx="5291663" cy="4861233"/>
        </a:xfrm>
        <a:prstGeom prst="triangle">
          <a:avLst/>
        </a:prstGeom>
        <a:blipFill dpi="0" rotWithShape="0">
          <a:blip xmlns:r="http://schemas.openxmlformats.org/officeDocument/2006/relationships" r:embed="rId1"/>
          <a:srcRect/>
          <a:stretch>
            <a:fillRect/>
          </a:stretch>
        </a:blipFill>
        <a:ln w="38100" cap="flat" cmpd="sng" algn="ctr">
          <a:solidFill>
            <a:srgbClr val="00B050">
              <a:alpha val="62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D8AA21B-01B2-4C1B-AD8E-1A301EDF6D3A}">
      <dsp:nvSpPr>
        <dsp:cNvPr id="0" name=""/>
        <dsp:cNvSpPr/>
      </dsp:nvSpPr>
      <dsp:spPr>
        <a:xfrm>
          <a:off x="2982950" y="290674"/>
          <a:ext cx="5011680" cy="17118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Deficiente alineación entre los Perfiles de Competencia y los CD, para los cargos de 2do. Nivel Jerárquicos.</a:t>
          </a:r>
          <a:endParaRPr lang="es-CL" sz="2000" b="1" kern="1200" dirty="0"/>
        </a:p>
      </dsp:txBody>
      <dsp:txXfrm>
        <a:off x="3066514" y="374238"/>
        <a:ext cx="4844552" cy="1544686"/>
      </dsp:txXfrm>
    </dsp:sp>
    <dsp:sp modelId="{2F10FB6D-DD6D-446B-9ADF-B422517CD000}">
      <dsp:nvSpPr>
        <dsp:cNvPr id="0" name=""/>
        <dsp:cNvSpPr/>
      </dsp:nvSpPr>
      <dsp:spPr>
        <a:xfrm>
          <a:off x="2998375" y="2357362"/>
          <a:ext cx="4996271" cy="17960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No hay alineación entre los CD del primer nivel y los CD de 2do. Nivel Jerárquico</a:t>
          </a:r>
          <a:r>
            <a:rPr lang="es-ES" sz="1800" b="1" kern="1200" dirty="0" smtClean="0"/>
            <a:t>.</a:t>
          </a:r>
          <a:endParaRPr lang="es-CL" sz="1800" b="1" kern="1200" dirty="0"/>
        </a:p>
      </dsp:txBody>
      <dsp:txXfrm>
        <a:off x="3086049" y="2445036"/>
        <a:ext cx="4820923" cy="16206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8A355-4943-4257-A57C-28B370B4D730}">
      <dsp:nvSpPr>
        <dsp:cNvPr id="0" name=""/>
        <dsp:cNvSpPr/>
      </dsp:nvSpPr>
      <dsp:spPr>
        <a:xfrm>
          <a:off x="0" y="0"/>
          <a:ext cx="5291663" cy="4861233"/>
        </a:xfrm>
        <a:prstGeom prst="triangl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accent3">
              <a:lumMod val="75000"/>
              <a:alpha val="63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D8AA21B-01B2-4C1B-AD8E-1A301EDF6D3A}">
      <dsp:nvSpPr>
        <dsp:cNvPr id="0" name=""/>
        <dsp:cNvSpPr/>
      </dsp:nvSpPr>
      <dsp:spPr>
        <a:xfrm>
          <a:off x="2981196" y="364061"/>
          <a:ext cx="5011680" cy="156671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Falta de interés y/o compromiso en la generación de un diálogo estratégico entre el Directivo nombrado y el superior jerárquico, que refleje las prioridades fijadas por la autoridad respectiva y el aporte que realizará el Directivo nombrado en la institución.</a:t>
          </a:r>
          <a:endParaRPr lang="es-CL" sz="1800" b="1" kern="1200" dirty="0"/>
        </a:p>
      </dsp:txBody>
      <dsp:txXfrm>
        <a:off x="3057677" y="440542"/>
        <a:ext cx="4858718" cy="1413751"/>
      </dsp:txXfrm>
    </dsp:sp>
    <dsp:sp modelId="{2F10FB6D-DD6D-446B-9ADF-B422517CD000}">
      <dsp:nvSpPr>
        <dsp:cNvPr id="0" name=""/>
        <dsp:cNvSpPr/>
      </dsp:nvSpPr>
      <dsp:spPr>
        <a:xfrm>
          <a:off x="2996622" y="2117893"/>
          <a:ext cx="4996271" cy="9351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Debilidad en la regularidad y sistematización de las instancias de trabajo y cooperación entre MINSAL, DNSC y SERVICIOS DE SALUD.</a:t>
          </a:r>
          <a:endParaRPr lang="es-CL" sz="1800" b="1" kern="1200" dirty="0"/>
        </a:p>
      </dsp:txBody>
      <dsp:txXfrm>
        <a:off x="3042275" y="2163546"/>
        <a:ext cx="4904965" cy="843893"/>
      </dsp:txXfrm>
    </dsp:sp>
    <dsp:sp modelId="{4F823D73-6B9E-4870-BC93-2D749DAE3F27}">
      <dsp:nvSpPr>
        <dsp:cNvPr id="0" name=""/>
        <dsp:cNvSpPr/>
      </dsp:nvSpPr>
      <dsp:spPr>
        <a:xfrm>
          <a:off x="3049814" y="3308505"/>
          <a:ext cx="5018693" cy="12049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Flujo de información que da lugar a todo proceso de los CD, se percibe con un carácter privado entre los involucrados, </a:t>
          </a:r>
          <a:r>
            <a:rPr lang="es-ES" sz="1800" b="1" kern="1200" dirty="0" smtClean="0"/>
            <a:t> lo </a:t>
          </a:r>
          <a:r>
            <a:rPr lang="es-ES" sz="1800" b="1" kern="1200" dirty="0" smtClean="0"/>
            <a:t>que dificulta la evaluación por parte de agentes externos.</a:t>
          </a:r>
          <a:endParaRPr lang="es-CL" sz="1800" b="1" kern="1200" dirty="0"/>
        </a:p>
      </dsp:txBody>
      <dsp:txXfrm>
        <a:off x="3108634" y="3367325"/>
        <a:ext cx="4901053" cy="1087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4DDB588-8BE8-4D81-A17E-2497210EB9F2}" type="datetimeFigureOut">
              <a:rPr lang="es-CL"/>
              <a:pPr>
                <a:defRPr/>
              </a:pPr>
              <a:t>15-07-2013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E54F45F-3CB5-4B70-AAC5-654B7E0FF09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073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0A4B01E-DABF-4001-8D0C-F46AE8B1622C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D582D2-A8DA-4837-AC1B-BDB1005A812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27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92" tIns="46246" rIns="92492" bIns="46246"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80F09F7-F3FF-48E9-897E-3E51E37EEF92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C918365-2BE3-4745-991C-7C662F9795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3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6A5AD-F533-4BD0-8101-C3C04DC8081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1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C7187-7701-498B-98D2-74C6E63678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0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6589713"/>
            <a:ext cx="19494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sz="1000">
                <a:solidFill>
                  <a:srgbClr val="898989"/>
                </a:solidFill>
                <a:latin typeface="Arial" charset="0"/>
              </a:rPr>
              <a:t>Ministerio del Salud | DGRRHH</a:t>
            </a:r>
            <a:endParaRPr lang="es-CL" sz="10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F7F01-319E-4F1C-A078-B36F8A6F2F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31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0FF7B-E1EC-4751-A32D-A3547E3F8B5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2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CAD6B-3444-4ABA-A44E-30FCC86FA7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06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33597-391D-4E36-A78B-4DF4FBBB89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49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65905B4-6614-4EC6-B736-594C61D09E0B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B52F1C1-0B73-4DE0-8D09-B9C6CC1DB37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80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A64ED4F-20D7-425F-BD80-8EBC44B63967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5C0498-5AE7-4FE6-A4C5-8CD91361850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67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7A995A-8581-419C-BB7A-06D4A14BB2D7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7BEA39E-3801-4B17-A7EC-4972D343001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73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365FA8D-DD8B-48F3-8A86-B694195383AF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C744527-C795-4F13-B7E5-1AC6F3E640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2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D88CF18-C7DC-4536-BC5B-10E036FAEA0D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C96DDB2-6E9B-4140-A727-D79B3412F80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757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04A30D8-76E9-4156-BE9F-1E129E9CCDEA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09B8FD9-0F8E-4807-8CC4-9BC1A92EBB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30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B0FD6B1-18C0-45D3-9A70-58FCD5FE9A21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0C04DA1-8075-4333-A0D7-A48F9FA81C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320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FF2B19-3596-4977-8BA9-A4FFFE91658B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EBF236E-F7B8-4051-91BE-7A83635605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743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9549212-A492-4F58-956A-0FA773FB4676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EB8B43-EF22-475B-85FB-B02FD5D487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179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0412F22-FBD8-4037-84D0-58245863055B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9076F71-A128-49F6-BC22-3D061A23675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963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0F633FD-62B2-4631-AF0A-222F9365E4FA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DD9D7D5-936C-4305-9E29-1D6C92D6B1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233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98AE833-C539-4004-8832-EB78FC4A72FB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D277DFC-4E6E-4663-BFC4-4C4C19BA67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0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5553FFB-566D-4CF2-B405-DFA8AF28533C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699B74F-AB07-4755-B01B-0B8E9354A6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0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F38C2DB-9DDB-448E-9D8F-E52ADE59E930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10D9545-93AF-4E3B-BE11-BE60EA5691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1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B0D78E-ED37-481B-9428-2FEF886D8583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E84AD-A550-454D-9E0B-59CBFA540E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4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C7D82-BE29-4F6A-A7A6-DB9FD14841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8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FA47BC8-657E-4CEC-81D8-1ADF456A3293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ED2FF-4D2E-44E3-8611-8E5B315DFBE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ABC5117-17F3-44D8-A294-AAD2EDE4A0B4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B4CBD-4D7D-405D-BE01-E9B81F1925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3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573CCD9-4B3D-4A1A-B778-40E6B0561D2E}" type="datetime1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2D3E2-D799-44C1-BDAD-5C0736F1CC0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7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408" r:id="rId1"/>
    <p:sldLayoutId id="2147485409" r:id="rId2"/>
    <p:sldLayoutId id="2147485410" r:id="rId3"/>
    <p:sldLayoutId id="2147485411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315BE2D-8E98-4177-BC7F-BA7AA46DB0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2" name="1 Grupo"/>
          <p:cNvGrpSpPr/>
          <p:nvPr/>
        </p:nvGrpSpPr>
        <p:grpSpPr>
          <a:xfrm>
            <a:off x="8413750" y="-1124"/>
            <a:ext cx="631825" cy="153525"/>
            <a:chOff x="8413750" y="-1124"/>
            <a:chExt cx="631825" cy="153525"/>
          </a:xfrm>
        </p:grpSpPr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8413750" y="-1124"/>
              <a:ext cx="284163" cy="153525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s-E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8697913" y="1"/>
              <a:ext cx="347662" cy="1524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s-E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8413750" y="6721475"/>
            <a:ext cx="631825" cy="153525"/>
            <a:chOff x="8413750" y="-1124"/>
            <a:chExt cx="631825" cy="153525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8413750" y="-1124"/>
              <a:ext cx="284163" cy="153525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s-E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8697913" y="1"/>
              <a:ext cx="347662" cy="1524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s-E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2" r:id="rId1"/>
    <p:sldLayoutId id="2147485413" r:id="rId2"/>
    <p:sldLayoutId id="2147485414" r:id="rId3"/>
    <p:sldLayoutId id="2147485415" r:id="rId4"/>
    <p:sldLayoutId id="2147485416" r:id="rId5"/>
    <p:sldLayoutId id="2147485417" r:id="rId6"/>
    <p:sldLayoutId id="2147485418" r:id="rId7"/>
    <p:sldLayoutId id="2147485419" r:id="rId8"/>
    <p:sldLayoutId id="2147485420" r:id="rId9"/>
    <p:sldLayoutId id="2147485421" r:id="rId10"/>
    <p:sldLayoutId id="214748542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sz="18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sz="180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sz="180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23" r:id="rId1"/>
    <p:sldLayoutId id="2147485424" r:id="rId2"/>
    <p:sldLayoutId id="2147485425" r:id="rId3"/>
    <p:sldLayoutId id="2147485426" r:id="rId4"/>
    <p:sldLayoutId id="2147485427" r:id="rId5"/>
    <p:sldLayoutId id="2147485428" r:id="rId6"/>
    <p:sldLayoutId id="2147485429" r:id="rId7"/>
    <p:sldLayoutId id="2147485430" r:id="rId8"/>
    <p:sldLayoutId id="2147485431" r:id="rId9"/>
    <p:sldLayoutId id="2147485432" r:id="rId10"/>
    <p:sldLayoutId id="2147485433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ubtitle 2"/>
          <p:cNvSpPr>
            <a:spLocks noGrp="1"/>
          </p:cNvSpPr>
          <p:nvPr>
            <p:ph type="subTitle" idx="1"/>
          </p:nvPr>
        </p:nvSpPr>
        <p:spPr bwMode="auto">
          <a:xfrm>
            <a:off x="6713538" y="6308725"/>
            <a:ext cx="2449512" cy="401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es-ES_tradnl" sz="2400" dirty="0" smtClean="0">
                <a:solidFill>
                  <a:srgbClr val="FFFFFF"/>
                </a:solidFill>
                <a:latin typeface="Verdana" pitchFamily="34" charset="0"/>
                <a:sym typeface="Verdana" pitchFamily="34" charset="0"/>
              </a:rPr>
              <a:t>	   </a:t>
            </a:r>
            <a:r>
              <a:rPr lang="es-ES_tradnl" sz="1000" dirty="0">
                <a:solidFill>
                  <a:srgbClr val="FFFFFF"/>
                </a:solidFill>
                <a:latin typeface="Verdana" pitchFamily="34" charset="0"/>
                <a:sym typeface="Verdana" pitchFamily="34" charset="0"/>
              </a:rPr>
              <a:t>agosto</a:t>
            </a:r>
            <a:r>
              <a:rPr lang="es-ES_tradnl" sz="2400" dirty="0" smtClean="0">
                <a:solidFill>
                  <a:srgbClr val="FFFFFF"/>
                </a:solidFill>
                <a:latin typeface="Verdana" pitchFamily="34" charset="0"/>
                <a:sym typeface="Verdana" pitchFamily="34" charset="0"/>
              </a:rPr>
              <a:t> </a:t>
            </a:r>
            <a:r>
              <a:rPr lang="es-ES_tradnl" sz="1000" dirty="0" smtClean="0">
                <a:solidFill>
                  <a:srgbClr val="FFFFFF"/>
                </a:solidFill>
                <a:latin typeface="Verdana" pitchFamily="34" charset="0"/>
                <a:sym typeface="Verdana" pitchFamily="34" charset="0"/>
              </a:rPr>
              <a:t>2013</a:t>
            </a:r>
            <a:endParaRPr lang="es-ES_tradnl" sz="1000" dirty="0" smtClean="0">
              <a:solidFill>
                <a:srgbClr val="FFFFFF"/>
              </a:solidFill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30723" name="2 CuadroTexto"/>
          <p:cNvSpPr txBox="1">
            <a:spLocks noChangeArrowheads="1"/>
          </p:cNvSpPr>
          <p:nvPr/>
        </p:nvSpPr>
        <p:spPr bwMode="auto">
          <a:xfrm>
            <a:off x="422139" y="1551563"/>
            <a:ext cx="9180513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9pPr>
          </a:lstStyle>
          <a:p>
            <a:pPr eaLnBrk="1" hangingPunct="1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SISTEMA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DE ALTA DIRECCION PUBLICA:</a:t>
            </a:r>
          </a:p>
          <a:p>
            <a:pPr eaLnBrk="1" hangingPunct="1"/>
            <a:r>
              <a:rPr lang="es-CL" sz="2800" b="1" dirty="0" smtClean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						CONVENIOS  DE  DESEMPEÑO </a:t>
            </a:r>
          </a:p>
          <a:p>
            <a:pPr eaLnBrk="1" hangingPunct="1"/>
            <a:r>
              <a:rPr lang="es-CL" sz="2800" b="1" dirty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	</a:t>
            </a:r>
            <a:r>
              <a:rPr lang="es-CL" sz="2800" b="1" dirty="0" smtClean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					DE   II  NIVEL  JERÁRQUICO </a:t>
            </a:r>
          </a:p>
          <a:p>
            <a:pPr eaLnBrk="1" hangingPunct="1"/>
            <a:endParaRPr lang="es-ES_tradnl" sz="2800" b="1" dirty="0">
              <a:solidFill>
                <a:srgbClr val="FFC000"/>
              </a:solidFill>
              <a:latin typeface="Swis721 LtCn BT" pitchFamily="34" charset="0"/>
              <a:cs typeface="Aharoni" pitchFamily="2" charset="-79"/>
            </a:endParaRPr>
          </a:p>
          <a:p>
            <a:pPr eaLnBrk="1" hangingPunct="1"/>
            <a:r>
              <a:rPr lang="es-ES_tradnl" sz="2800" b="1" dirty="0" smtClean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	</a:t>
            </a:r>
          </a:p>
          <a:p>
            <a:pPr eaLnBrk="1" hangingPunct="1"/>
            <a:endParaRPr lang="es-ES_tradnl" sz="2800" b="1" dirty="0">
              <a:solidFill>
                <a:srgbClr val="FFC000"/>
              </a:solidFill>
              <a:latin typeface="Swis721 LtCn BT" pitchFamily="34" charset="0"/>
              <a:cs typeface="Aharoni" pitchFamily="2" charset="-79"/>
            </a:endParaRPr>
          </a:p>
          <a:p>
            <a:pPr eaLnBrk="1" hangingPunct="1"/>
            <a:endParaRPr lang="es-ES_tradnl" sz="2800" b="1" dirty="0" smtClean="0">
              <a:solidFill>
                <a:srgbClr val="FFC000"/>
              </a:solidFill>
              <a:latin typeface="Swis721 LtCn BT" pitchFamily="34" charset="0"/>
              <a:cs typeface="Aharoni" pitchFamily="2" charset="-79"/>
            </a:endParaRPr>
          </a:p>
          <a:p>
            <a:pPr eaLnBrk="1" hangingPunct="1"/>
            <a:r>
              <a:rPr lang="es-ES_tradnl" sz="2800" b="1" dirty="0" smtClean="0">
                <a:solidFill>
                  <a:srgbClr val="00B0F0"/>
                </a:solidFill>
                <a:latin typeface="Swis721 LtCn BT" pitchFamily="34" charset="0"/>
                <a:cs typeface="Aharoni" pitchFamily="2" charset="-79"/>
              </a:rPr>
              <a:t>						DIAGNOSTICO CUALITATIVO  COMISION</a:t>
            </a:r>
            <a:endParaRPr lang="es-CL" sz="2800" b="1" dirty="0" smtClean="0">
              <a:solidFill>
                <a:srgbClr val="00B0F0"/>
              </a:solidFill>
              <a:latin typeface="Swis721 LtCn BT" pitchFamily="34" charset="0"/>
              <a:cs typeface="Aharoni" pitchFamily="2" charset="-79"/>
            </a:endParaRPr>
          </a:p>
          <a:p>
            <a:pPr eaLnBrk="1" hangingPunct="1"/>
            <a:endParaRPr lang="es-CL" sz="2400" dirty="0">
              <a:cs typeface="Aharoni" pitchFamily="2" charset="-79"/>
            </a:endParaRPr>
          </a:p>
        </p:txBody>
      </p:sp>
      <p:sp>
        <p:nvSpPr>
          <p:cNvPr id="30724" name="Subtitle 2"/>
          <p:cNvSpPr txBox="1">
            <a:spLocks/>
          </p:cNvSpPr>
          <p:nvPr/>
        </p:nvSpPr>
        <p:spPr bwMode="auto">
          <a:xfrm>
            <a:off x="2959100" y="6054725"/>
            <a:ext cx="4103688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ES_tradnl" sz="1200" i="1" dirty="0">
                <a:solidFill>
                  <a:srgbClr val="FFFFFF"/>
                </a:solidFill>
                <a:sym typeface="Verdana" pitchFamily="34" charset="0"/>
              </a:rPr>
              <a:t>Subsecretaría de Redes Asistenciales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ES_tradnl" sz="1200" i="1" dirty="0">
                <a:solidFill>
                  <a:srgbClr val="FFFFFF"/>
                </a:solidFill>
                <a:sym typeface="Verdana" pitchFamily="34" charset="0"/>
              </a:rPr>
              <a:t>División de Gestión y Desarrollo de las Personas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ES_tradnl" sz="1200" i="1" dirty="0">
                <a:solidFill>
                  <a:srgbClr val="FFFFFF"/>
                </a:solidFill>
                <a:sym typeface="Verdana" pitchFamily="34" charset="0"/>
              </a:rPr>
              <a:t>Departamento de Gestión de Recursos Humanos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s-ES_tradnl" sz="1200" i="1" dirty="0">
              <a:solidFill>
                <a:srgbClr val="FFFFFF"/>
              </a:solidFill>
              <a:sym typeface="Verdana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s-ES_tradnl" sz="2400" i="1" dirty="0">
              <a:solidFill>
                <a:srgbClr val="FFFFFF"/>
              </a:solidFill>
              <a:sym typeface="Verdan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700195"/>
              </p:ext>
            </p:extLst>
          </p:nvPr>
        </p:nvGraphicFramePr>
        <p:xfrm>
          <a:off x="-831657" y="980728"/>
          <a:ext cx="9785094" cy="4949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7" name="1 Rectángulo"/>
          <p:cNvSpPr>
            <a:spLocks noChangeArrowheads="1"/>
          </p:cNvSpPr>
          <p:nvPr/>
        </p:nvSpPr>
        <p:spPr bwMode="auto">
          <a:xfrm>
            <a:off x="755576" y="320486"/>
            <a:ext cx="56893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CL" sz="2600" b="1" dirty="0" smtClean="0">
                <a:solidFill>
                  <a:srgbClr val="0070C0"/>
                </a:solidFill>
              </a:rPr>
              <a:t>DIAGNOSTICO: </a:t>
            </a:r>
            <a:r>
              <a:rPr lang="es-CL" sz="2600" b="1" dirty="0" smtClean="0">
                <a:solidFill>
                  <a:srgbClr val="002060"/>
                </a:solidFill>
              </a:rPr>
              <a:t>FORTALEZAS </a:t>
            </a:r>
            <a:endParaRPr lang="es-CL" sz="2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E6CCB33-AF5F-4EB1-B75B-2AB73D23B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CE6CCB33-AF5F-4EB1-B75B-2AB73D23B3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5B8F1D8-D806-4FFC-AA06-E1E1FD4515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graphicEl>
                                              <a:dgm id="{75B8F1D8-D806-4FFC-AA06-E1E1FD4515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F1BD882-E80C-4CF2-B073-85C628CA0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graphicEl>
                                              <a:dgm id="{8F1BD882-E80C-4CF2-B073-85C628CA0A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A68280-3EF8-4B4B-BE8D-A78E262689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graphicEl>
                                              <a:dgm id="{5EA68280-3EF8-4B4B-BE8D-A78E262689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E033382-DC8E-4596-844C-6BA95D303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graphicEl>
                                              <a:dgm id="{FE033382-DC8E-4596-844C-6BA95D3031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B061C4-AD8F-41F6-90EE-42020B00B1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graphicEl>
                                              <a:dgm id="{64B061C4-AD8F-41F6-90EE-42020B00B1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F7A7DDA-2B33-4856-8F1B-329A3A9D3F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graphicEl>
                                              <a:dgm id="{1F7A7DDA-2B33-4856-8F1B-329A3A9D3F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317CF3A-710D-4A05-B650-8F5D51309B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graphicEl>
                                              <a:dgm id="{D317CF3A-710D-4A05-B650-8F5D51309B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690881"/>
              </p:ext>
            </p:extLst>
          </p:nvPr>
        </p:nvGraphicFramePr>
        <p:xfrm>
          <a:off x="-831657" y="980728"/>
          <a:ext cx="9785094" cy="4949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7" name="1 Rectángulo"/>
          <p:cNvSpPr>
            <a:spLocks noChangeArrowheads="1"/>
          </p:cNvSpPr>
          <p:nvPr/>
        </p:nvSpPr>
        <p:spPr bwMode="auto">
          <a:xfrm>
            <a:off x="755576" y="320486"/>
            <a:ext cx="658866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CL" sz="2600" b="1" dirty="0" smtClean="0">
                <a:solidFill>
                  <a:srgbClr val="0070C0"/>
                </a:solidFill>
              </a:rPr>
              <a:t>DIAGNOSTICO: </a:t>
            </a:r>
            <a:r>
              <a:rPr lang="es-CL" sz="2600" b="1" dirty="0" smtClean="0">
                <a:solidFill>
                  <a:srgbClr val="002060"/>
                </a:solidFill>
              </a:rPr>
              <a:t>OPORTUNIDADES </a:t>
            </a:r>
            <a:endParaRPr lang="es-CL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6159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F1BD882-E80C-4CF2-B073-85C628CA0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8F1BD882-E80C-4CF2-B073-85C628CA0A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5B8F1D8-D806-4FFC-AA06-E1E1FD4515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graphicEl>
                                              <a:dgm id="{75B8F1D8-D806-4FFC-AA06-E1E1FD4515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E6CCB33-AF5F-4EB1-B75B-2AB73D23B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graphicEl>
                                              <a:dgm id="{CE6CCB33-AF5F-4EB1-B75B-2AB73D23B3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A68280-3EF8-4B4B-BE8D-A78E262689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graphicEl>
                                              <a:dgm id="{5EA68280-3EF8-4B4B-BE8D-A78E262689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E033382-DC8E-4596-844C-6BA95D303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graphicEl>
                                              <a:dgm id="{FE033382-DC8E-4596-844C-6BA95D3031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F7A7DDA-2B33-4856-8F1B-329A3A9D3F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graphicEl>
                                              <a:dgm id="{1F7A7DDA-2B33-4856-8F1B-329A3A9D3F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B061C4-AD8F-41F6-90EE-42020B00B1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graphicEl>
                                              <a:dgm id="{64B061C4-AD8F-41F6-90EE-42020B00B1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317CF3A-710D-4A05-B650-8F5D51309B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graphicEl>
                                              <a:dgm id="{D317CF3A-710D-4A05-B650-8F5D51309B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E79D4F-AAF3-4FA7-A246-098A3A047B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graphicEl>
                                              <a:dgm id="{22E79D4F-AAF3-4FA7-A246-098A3A047B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5A77C06-034A-4E49-B70C-2F53173FE0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graphicEl>
                                              <a:dgm id="{25A77C06-034A-4E49-B70C-2F53173FE0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D39E465-1204-4F86-A0C0-4312A2F9E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graphicEl>
                                              <a:dgm id="{6D39E465-1204-4F86-A0C0-4312A2F9E8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F253B6A-D924-43CC-8414-FFD2E4DC17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graphicEl>
                                              <a:dgm id="{DF253B6A-D924-43CC-8414-FFD2E4DC17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710E148-BF08-4E62-9F1D-4B062C6A91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">
                                            <p:graphicEl>
                                              <a:dgm id="{1710E148-BF08-4E62-9F1D-4B062C6A91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21D9BAE-F63E-4B40-A9CA-AB73258C7C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">
                                            <p:graphicEl>
                                              <a:dgm id="{621D9BAE-F63E-4B40-A9CA-AB73258C7C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ECB2099-9882-47A5-9CE5-1247B27336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">
                                            <p:graphicEl>
                                              <a:dgm id="{FECB2099-9882-47A5-9CE5-1247B27336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A7CE08E-B83D-42FF-B400-839BB3E730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">
                                            <p:graphicEl>
                                              <a:dgm id="{5A7CE08E-B83D-42FF-B400-839BB3E730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560293"/>
              </p:ext>
            </p:extLst>
          </p:nvPr>
        </p:nvGraphicFramePr>
        <p:xfrm>
          <a:off x="-831657" y="980728"/>
          <a:ext cx="9785094" cy="4949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7" name="1 Rectángulo"/>
          <p:cNvSpPr>
            <a:spLocks noChangeArrowheads="1"/>
          </p:cNvSpPr>
          <p:nvPr/>
        </p:nvSpPr>
        <p:spPr bwMode="auto">
          <a:xfrm>
            <a:off x="755576" y="320486"/>
            <a:ext cx="588975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CL" sz="2600" b="1" dirty="0" smtClean="0">
                <a:solidFill>
                  <a:srgbClr val="0070C0"/>
                </a:solidFill>
              </a:rPr>
              <a:t>DIAGNOSTICO: </a:t>
            </a:r>
            <a:r>
              <a:rPr lang="es-CL" sz="2600" b="1" dirty="0" smtClean="0">
                <a:solidFill>
                  <a:srgbClr val="002060"/>
                </a:solidFill>
              </a:rPr>
              <a:t>DEBILIDADES </a:t>
            </a:r>
            <a:endParaRPr lang="es-CL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5247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F1BD882-E80C-4CF2-B073-85C628CA0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8F1BD882-E80C-4CF2-B073-85C628CA0A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E6CCB33-AF5F-4EB1-B75B-2AB73D23B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graphicEl>
                                              <a:dgm id="{CE6CCB33-AF5F-4EB1-B75B-2AB73D23B3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5B8F1D8-D806-4FFC-AA06-E1E1FD4515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graphicEl>
                                              <a:dgm id="{75B8F1D8-D806-4FFC-AA06-E1E1FD4515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A68280-3EF8-4B4B-BE8D-A78E262689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graphicEl>
                                              <a:dgm id="{5EA68280-3EF8-4B4B-BE8D-A78E262689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F7A7DDA-2B33-4856-8F1B-329A3A9D3F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graphicEl>
                                              <a:dgm id="{1F7A7DDA-2B33-4856-8F1B-329A3A9D3F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B061C4-AD8F-41F6-90EE-42020B00B1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graphicEl>
                                              <a:dgm id="{64B061C4-AD8F-41F6-90EE-42020B00B1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E033382-DC8E-4596-844C-6BA95D303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graphicEl>
                                              <a:dgm id="{FE033382-DC8E-4596-844C-6BA95D3031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317CF3A-710D-4A05-B650-8F5D51309B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graphicEl>
                                              <a:dgm id="{D317CF3A-710D-4A05-B650-8F5D51309B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D39E465-1204-4F86-A0C0-4312A2F9E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graphicEl>
                                              <a:dgm id="{6D39E465-1204-4F86-A0C0-4312A2F9E8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E79D4F-AAF3-4FA7-A246-098A3A047B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graphicEl>
                                              <a:dgm id="{22E79D4F-AAF3-4FA7-A246-098A3A047B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5A77C06-034A-4E49-B70C-2F53173FE0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graphicEl>
                                              <a:dgm id="{25A77C06-034A-4E49-B70C-2F53173FE0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F253B6A-D924-43CC-8414-FFD2E4DC17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graphicEl>
                                              <a:dgm id="{DF253B6A-D924-43CC-8414-FFD2E4DC17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094166"/>
              </p:ext>
            </p:extLst>
          </p:nvPr>
        </p:nvGraphicFramePr>
        <p:xfrm>
          <a:off x="683568" y="1052736"/>
          <a:ext cx="8137525" cy="4949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Rectángulo"/>
          <p:cNvSpPr>
            <a:spLocks noChangeArrowheads="1"/>
          </p:cNvSpPr>
          <p:nvPr/>
        </p:nvSpPr>
        <p:spPr bwMode="auto">
          <a:xfrm>
            <a:off x="755576" y="320486"/>
            <a:ext cx="588975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CL" sz="2600" b="1" dirty="0" smtClean="0">
                <a:solidFill>
                  <a:srgbClr val="0070C0"/>
                </a:solidFill>
              </a:rPr>
              <a:t>DIAGNOSTICO: </a:t>
            </a:r>
            <a:r>
              <a:rPr lang="es-CL" sz="2600" b="1" dirty="0" smtClean="0">
                <a:solidFill>
                  <a:srgbClr val="002060"/>
                </a:solidFill>
              </a:rPr>
              <a:t>DEBILIDADES </a:t>
            </a:r>
            <a:endParaRPr lang="es-CL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19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394998"/>
              </p:ext>
            </p:extLst>
          </p:nvPr>
        </p:nvGraphicFramePr>
        <p:xfrm>
          <a:off x="539552" y="1052736"/>
          <a:ext cx="8137525" cy="4949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Rectángulo"/>
          <p:cNvSpPr>
            <a:spLocks noChangeArrowheads="1"/>
          </p:cNvSpPr>
          <p:nvPr/>
        </p:nvSpPr>
        <p:spPr bwMode="auto">
          <a:xfrm>
            <a:off x="755576" y="320486"/>
            <a:ext cx="588975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CL" sz="2600" b="1" dirty="0" smtClean="0">
                <a:solidFill>
                  <a:srgbClr val="0070C0"/>
                </a:solidFill>
              </a:rPr>
              <a:t>DIAGNOSTICO: </a:t>
            </a:r>
            <a:r>
              <a:rPr lang="es-CL" sz="2600" b="1" dirty="0" smtClean="0">
                <a:solidFill>
                  <a:srgbClr val="002060"/>
                </a:solidFill>
              </a:rPr>
              <a:t>DEBILIDADES </a:t>
            </a:r>
            <a:endParaRPr lang="es-CL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66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153943"/>
              </p:ext>
            </p:extLst>
          </p:nvPr>
        </p:nvGraphicFramePr>
        <p:xfrm>
          <a:off x="539552" y="1196752"/>
          <a:ext cx="8137525" cy="4949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Rectángulo"/>
          <p:cNvSpPr>
            <a:spLocks noChangeArrowheads="1"/>
          </p:cNvSpPr>
          <p:nvPr/>
        </p:nvSpPr>
        <p:spPr bwMode="auto">
          <a:xfrm>
            <a:off x="755576" y="320486"/>
            <a:ext cx="588975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CL" sz="2600" b="1" dirty="0" smtClean="0">
                <a:solidFill>
                  <a:srgbClr val="0070C0"/>
                </a:solidFill>
              </a:rPr>
              <a:t>DIAGNOSTICO: </a:t>
            </a:r>
            <a:r>
              <a:rPr lang="es-CL" sz="2600" b="1" dirty="0" smtClean="0">
                <a:solidFill>
                  <a:srgbClr val="002060"/>
                </a:solidFill>
              </a:rPr>
              <a:t>DEBILIDADES </a:t>
            </a:r>
            <a:endParaRPr lang="es-CL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25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388A355-4943-4257-A57C-28B370B4D7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9388A355-4943-4257-A57C-28B370B4D7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D8AA21B-01B2-4C1B-AD8E-1A301EDF6D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BD8AA21B-01B2-4C1B-AD8E-1A301EDF6D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F10FB6D-DD6D-446B-9ADF-B422517CD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2F10FB6D-DD6D-446B-9ADF-B422517CD0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428394"/>
              </p:ext>
            </p:extLst>
          </p:nvPr>
        </p:nvGraphicFramePr>
        <p:xfrm>
          <a:off x="539552" y="1196752"/>
          <a:ext cx="8137525" cy="4949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Rectángulo"/>
          <p:cNvSpPr>
            <a:spLocks noChangeArrowheads="1"/>
          </p:cNvSpPr>
          <p:nvPr/>
        </p:nvSpPr>
        <p:spPr bwMode="auto">
          <a:xfrm>
            <a:off x="755576" y="320486"/>
            <a:ext cx="53431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CL" sz="2600" b="1" dirty="0" smtClean="0">
                <a:solidFill>
                  <a:srgbClr val="0070C0"/>
                </a:solidFill>
              </a:rPr>
              <a:t>DIAGNOSTICO: </a:t>
            </a:r>
            <a:r>
              <a:rPr lang="es-CL" sz="2600" b="1" dirty="0" smtClean="0">
                <a:solidFill>
                  <a:srgbClr val="002060"/>
                </a:solidFill>
              </a:rPr>
              <a:t>AMENAZAS </a:t>
            </a:r>
            <a:endParaRPr lang="es-CL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21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388A355-4943-4257-A57C-28B370B4D7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9388A355-4943-4257-A57C-28B370B4D7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D8AA21B-01B2-4C1B-AD8E-1A301EDF6D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BD8AA21B-01B2-4C1B-AD8E-1A301EDF6D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F10FB6D-DD6D-446B-9ADF-B422517CD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2F10FB6D-DD6D-446B-9ADF-B422517CD0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F823D73-6B9E-4870-BC93-2D749DAE3F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4F823D73-6B9E-4870-BC93-2D749DAE3F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5580063" y="54594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s-ES_tradnl" sz="2400">
              <a:latin typeface="Times New Roman" pitchFamily="18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228311" y="2420888"/>
            <a:ext cx="5016097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s-CL" sz="4000" b="1" i="1" dirty="0" smtClean="0"/>
              <a:t>Muchas gracias</a:t>
            </a:r>
            <a:endParaRPr lang="es-CL" sz="4000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10033</TotalTime>
  <Words>345</Words>
  <Application>Microsoft Office PowerPoint</Application>
  <PresentationFormat>Presentación en pantalla (4:3)</PresentationFormat>
  <Paragraphs>45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9</vt:i4>
      </vt:variant>
    </vt:vector>
  </HeadingPairs>
  <TitlesOfParts>
    <vt:vector size="19" baseType="lpstr">
      <vt:lpstr>Arial</vt:lpstr>
      <vt:lpstr>Calibri</vt:lpstr>
      <vt:lpstr>Aharoni</vt:lpstr>
      <vt:lpstr>Times New Roman</vt:lpstr>
      <vt:lpstr>Verdana</vt:lpstr>
      <vt:lpstr>Swis721 LtCn BT</vt:lpstr>
      <vt:lpstr>ヒラギノ角ゴ Pro W3</vt:lpstr>
      <vt:lpstr>Office Theme</vt:lpstr>
      <vt:lpstr>1_Office Theme</vt:lpstr>
      <vt:lpstr>2_Office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Flor Eliana Mora Ortega</cp:lastModifiedBy>
  <cp:revision>596</cp:revision>
  <dcterms:created xsi:type="dcterms:W3CDTF">2010-11-27T19:44:20Z</dcterms:created>
  <dcterms:modified xsi:type="dcterms:W3CDTF">2013-07-15T14:11:12Z</dcterms:modified>
</cp:coreProperties>
</file>