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7"/>
  </p:notesMasterIdLst>
  <p:handoutMasterIdLst>
    <p:handoutMasterId r:id="rId18"/>
  </p:handoutMasterIdLst>
  <p:sldIdLst>
    <p:sldId id="256" r:id="rId4"/>
    <p:sldId id="449" r:id="rId5"/>
    <p:sldId id="458" r:id="rId6"/>
    <p:sldId id="460" r:id="rId7"/>
    <p:sldId id="461" r:id="rId8"/>
    <p:sldId id="453" r:id="rId9"/>
    <p:sldId id="457" r:id="rId10"/>
    <p:sldId id="462" r:id="rId11"/>
    <p:sldId id="463" r:id="rId12"/>
    <p:sldId id="464" r:id="rId13"/>
    <p:sldId id="465" r:id="rId14"/>
    <p:sldId id="348" r:id="rId15"/>
    <p:sldId id="466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CCCCC"/>
    <a:srgbClr val="005FA1"/>
    <a:srgbClr val="008080"/>
    <a:srgbClr val="748002"/>
    <a:srgbClr val="E10202"/>
    <a:srgbClr val="404040"/>
    <a:srgbClr val="808080"/>
    <a:srgbClr val="E1706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5882" autoAdjust="0"/>
    <p:restoredTop sz="99027" autoAdjust="0"/>
  </p:normalViewPr>
  <p:slideViewPr>
    <p:cSldViewPr snapToObjects="1">
      <p:cViewPr>
        <p:scale>
          <a:sx n="70" d="100"/>
          <a:sy n="70" d="100"/>
        </p:scale>
        <p:origin x="-816" y="456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FEC75-1F7E-4C51-A427-73BBC210F89D}" type="doc">
      <dgm:prSet loTypeId="urn:microsoft.com/office/officeart/2005/8/layout/hList3" loCatId="list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s-ES"/>
        </a:p>
      </dgm:t>
    </dgm:pt>
    <dgm:pt modelId="{04E9D05C-83FD-481F-A8DF-42FE2B67F53F}">
      <dgm:prSet phldrT="[Texto]"/>
      <dgm:spPr/>
      <dgm:t>
        <a:bodyPr/>
        <a:lstStyle/>
        <a:p>
          <a:r>
            <a:rPr lang="es-ES" dirty="0" smtClean="0"/>
            <a:t>Asignación Mensual de Estímulo por Competencias Profesionales 30%</a:t>
          </a:r>
          <a:endParaRPr lang="es-ES" dirty="0"/>
        </a:p>
      </dgm:t>
    </dgm:pt>
    <dgm:pt modelId="{B62B9BA7-0721-4F7D-B5F9-45929491F224}" type="parTrans" cxnId="{1EB9F1E0-151D-4666-B607-BDA76F7D3606}">
      <dgm:prSet/>
      <dgm:spPr/>
      <dgm:t>
        <a:bodyPr/>
        <a:lstStyle/>
        <a:p>
          <a:endParaRPr lang="es-ES"/>
        </a:p>
      </dgm:t>
    </dgm:pt>
    <dgm:pt modelId="{56EA6A05-B736-4F7D-88AA-18E23C3CCFF5}" type="sibTrans" cxnId="{1EB9F1E0-151D-4666-B607-BDA76F7D3606}">
      <dgm:prSet/>
      <dgm:spPr/>
      <dgm:t>
        <a:bodyPr/>
        <a:lstStyle/>
        <a:p>
          <a:endParaRPr lang="es-ES"/>
        </a:p>
      </dgm:t>
    </dgm:pt>
    <dgm:pt modelId="{DC79F312-9BDF-4379-80E4-9ACDF97FB38D}">
      <dgm:prSet phldrT="[Texto]"/>
      <dgm:spPr/>
      <dgm:t>
        <a:bodyPr/>
        <a:lstStyle/>
        <a:p>
          <a:r>
            <a:rPr lang="es-ES" dirty="0" smtClean="0"/>
            <a:t>Profesionales Funcionarios Ley Nº 15.076.</a:t>
          </a:r>
          <a:endParaRPr lang="es-ES" dirty="0"/>
        </a:p>
      </dgm:t>
    </dgm:pt>
    <dgm:pt modelId="{FBB4C2DF-506C-4634-A9DB-6F50CFC9E159}" type="parTrans" cxnId="{83F2CACD-2CF0-439E-8FD8-BDA4491A0030}">
      <dgm:prSet/>
      <dgm:spPr/>
      <dgm:t>
        <a:bodyPr/>
        <a:lstStyle/>
        <a:p>
          <a:endParaRPr lang="es-ES"/>
        </a:p>
      </dgm:t>
    </dgm:pt>
    <dgm:pt modelId="{5D4919AE-1A52-4B7E-965A-0AECA322D5EA}" type="sibTrans" cxnId="{83F2CACD-2CF0-439E-8FD8-BDA4491A0030}">
      <dgm:prSet/>
      <dgm:spPr/>
      <dgm:t>
        <a:bodyPr/>
        <a:lstStyle/>
        <a:p>
          <a:endParaRPr lang="es-ES"/>
        </a:p>
      </dgm:t>
    </dgm:pt>
    <dgm:pt modelId="{AB2504B8-1B7E-42F1-9CC1-D840A952A315}">
      <dgm:prSet phldrT="[Texto]"/>
      <dgm:spPr/>
      <dgm:t>
        <a:bodyPr/>
        <a:lstStyle/>
        <a:p>
          <a:r>
            <a:rPr lang="es-ES" dirty="0" smtClean="0"/>
            <a:t>Liberados de Guardia que se desempeñen en Urgencias, Maternidades y Unidades de Cuidados Intensivos.</a:t>
          </a:r>
          <a:endParaRPr lang="es-ES" dirty="0"/>
        </a:p>
      </dgm:t>
    </dgm:pt>
    <dgm:pt modelId="{2BBA839D-EB33-46E7-ADB6-0E9ADE204137}" type="parTrans" cxnId="{F1EE921C-F2CA-4EA2-9192-4DB8C1959AD2}">
      <dgm:prSet/>
      <dgm:spPr/>
      <dgm:t>
        <a:bodyPr/>
        <a:lstStyle/>
        <a:p>
          <a:endParaRPr lang="es-ES"/>
        </a:p>
      </dgm:t>
    </dgm:pt>
    <dgm:pt modelId="{BB119CA0-DE50-4224-A7A0-2ACD59B89524}" type="sibTrans" cxnId="{F1EE921C-F2CA-4EA2-9192-4DB8C1959AD2}">
      <dgm:prSet/>
      <dgm:spPr/>
      <dgm:t>
        <a:bodyPr/>
        <a:lstStyle/>
        <a:p>
          <a:endParaRPr lang="es-ES"/>
        </a:p>
      </dgm:t>
    </dgm:pt>
    <dgm:pt modelId="{00F667C2-B50D-4342-AB77-AF8F89BD3FB5}">
      <dgm:prSet/>
      <dgm:spPr/>
      <dgm:t>
        <a:bodyPr/>
        <a:lstStyle/>
        <a:p>
          <a:r>
            <a:rPr lang="es-ES" dirty="0" smtClean="0"/>
            <a:t>Especialidades certificadas e inscritas en registro de Superintendencia de Salud entre el 01 de enero y el 31 de diciembre de cada año.</a:t>
          </a:r>
          <a:endParaRPr lang="es-ES" dirty="0"/>
        </a:p>
      </dgm:t>
    </dgm:pt>
    <dgm:pt modelId="{51FFDEC1-E3B0-4512-B93C-4088C21D138E}" type="parTrans" cxnId="{023D3B0D-2C31-4C7F-A1AB-6A1655B2C79B}">
      <dgm:prSet/>
      <dgm:spPr/>
      <dgm:t>
        <a:bodyPr/>
        <a:lstStyle/>
        <a:p>
          <a:endParaRPr lang="es-ES"/>
        </a:p>
      </dgm:t>
    </dgm:pt>
    <dgm:pt modelId="{E359C0BD-4209-4A9A-98DB-EFBF467E479F}" type="sibTrans" cxnId="{023D3B0D-2C31-4C7F-A1AB-6A1655B2C79B}">
      <dgm:prSet/>
      <dgm:spPr/>
      <dgm:t>
        <a:bodyPr/>
        <a:lstStyle/>
        <a:p>
          <a:endParaRPr lang="es-ES"/>
        </a:p>
      </dgm:t>
    </dgm:pt>
    <dgm:pt modelId="{33311B48-CB13-4DB4-ACB7-03DB16961020}" type="pres">
      <dgm:prSet presAssocID="{6AAFEC75-1F7E-4C51-A427-73BBC210F89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4145E4F7-CEB5-4A77-811C-EFF235495FEF}" type="pres">
      <dgm:prSet presAssocID="{04E9D05C-83FD-481F-A8DF-42FE2B67F53F}" presName="roof" presStyleLbl="dkBgShp" presStyleIdx="0" presStyleCnt="2"/>
      <dgm:spPr/>
      <dgm:t>
        <a:bodyPr/>
        <a:lstStyle/>
        <a:p>
          <a:endParaRPr lang="es-ES"/>
        </a:p>
      </dgm:t>
    </dgm:pt>
    <dgm:pt modelId="{D7B0C402-C39F-4802-AE77-D74EE6938808}" type="pres">
      <dgm:prSet presAssocID="{04E9D05C-83FD-481F-A8DF-42FE2B67F53F}" presName="pillars" presStyleCnt="0"/>
      <dgm:spPr/>
      <dgm:t>
        <a:bodyPr/>
        <a:lstStyle/>
        <a:p>
          <a:endParaRPr lang="es-ES"/>
        </a:p>
      </dgm:t>
    </dgm:pt>
    <dgm:pt modelId="{07171144-B89F-4E4A-B058-DE902FF7C250}" type="pres">
      <dgm:prSet presAssocID="{04E9D05C-83FD-481F-A8DF-42FE2B67F53F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7A2B23A-5955-444B-BEF4-0DF00E1F9B6A}" type="pres">
      <dgm:prSet presAssocID="{AB2504B8-1B7E-42F1-9CC1-D840A952A31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7BB8294-52E6-4624-B2D9-A78A78625915}" type="pres">
      <dgm:prSet presAssocID="{00F667C2-B50D-4342-AB77-AF8F89BD3FB5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F35CA52-7C6B-4F9B-93B2-87F04ADC26F7}" type="pres">
      <dgm:prSet presAssocID="{04E9D05C-83FD-481F-A8DF-42FE2B67F53F}" presName="base" presStyleLbl="dkBgShp" presStyleIdx="1" presStyleCnt="2"/>
      <dgm:spPr/>
      <dgm:t>
        <a:bodyPr/>
        <a:lstStyle/>
        <a:p>
          <a:endParaRPr lang="es-ES"/>
        </a:p>
      </dgm:t>
    </dgm:pt>
  </dgm:ptLst>
  <dgm:cxnLst>
    <dgm:cxn modelId="{F1EE921C-F2CA-4EA2-9192-4DB8C1959AD2}" srcId="{04E9D05C-83FD-481F-A8DF-42FE2B67F53F}" destId="{AB2504B8-1B7E-42F1-9CC1-D840A952A315}" srcOrd="1" destOrd="0" parTransId="{2BBA839D-EB33-46E7-ADB6-0E9ADE204137}" sibTransId="{BB119CA0-DE50-4224-A7A0-2ACD59B89524}"/>
    <dgm:cxn modelId="{023D3B0D-2C31-4C7F-A1AB-6A1655B2C79B}" srcId="{04E9D05C-83FD-481F-A8DF-42FE2B67F53F}" destId="{00F667C2-B50D-4342-AB77-AF8F89BD3FB5}" srcOrd="2" destOrd="0" parTransId="{51FFDEC1-E3B0-4512-B93C-4088C21D138E}" sibTransId="{E359C0BD-4209-4A9A-98DB-EFBF467E479F}"/>
    <dgm:cxn modelId="{625D8B73-59EA-4BAB-A003-CCD12B80A6E1}" type="presOf" srcId="{DC79F312-9BDF-4379-80E4-9ACDF97FB38D}" destId="{07171144-B89F-4E4A-B058-DE902FF7C250}" srcOrd="0" destOrd="0" presId="urn:microsoft.com/office/officeart/2005/8/layout/hList3"/>
    <dgm:cxn modelId="{04BE47ED-426B-4CC1-AD04-B68996F4CC34}" type="presOf" srcId="{6AAFEC75-1F7E-4C51-A427-73BBC210F89D}" destId="{33311B48-CB13-4DB4-ACB7-03DB16961020}" srcOrd="0" destOrd="0" presId="urn:microsoft.com/office/officeart/2005/8/layout/hList3"/>
    <dgm:cxn modelId="{DE01FDAF-47D5-4CFE-A6DC-5EB476D89D07}" type="presOf" srcId="{04E9D05C-83FD-481F-A8DF-42FE2B67F53F}" destId="{4145E4F7-CEB5-4A77-811C-EFF235495FEF}" srcOrd="0" destOrd="0" presId="urn:microsoft.com/office/officeart/2005/8/layout/hList3"/>
    <dgm:cxn modelId="{C6455ADB-B9A0-4A45-BBD0-5D4F13C2FE36}" type="presOf" srcId="{AB2504B8-1B7E-42F1-9CC1-D840A952A315}" destId="{B7A2B23A-5955-444B-BEF4-0DF00E1F9B6A}" srcOrd="0" destOrd="0" presId="urn:microsoft.com/office/officeart/2005/8/layout/hList3"/>
    <dgm:cxn modelId="{F46FA1FA-BC6A-4026-B40F-D4D3DD9FE22B}" type="presOf" srcId="{00F667C2-B50D-4342-AB77-AF8F89BD3FB5}" destId="{F7BB8294-52E6-4624-B2D9-A78A78625915}" srcOrd="0" destOrd="0" presId="urn:microsoft.com/office/officeart/2005/8/layout/hList3"/>
    <dgm:cxn modelId="{83F2CACD-2CF0-439E-8FD8-BDA4491A0030}" srcId="{04E9D05C-83FD-481F-A8DF-42FE2B67F53F}" destId="{DC79F312-9BDF-4379-80E4-9ACDF97FB38D}" srcOrd="0" destOrd="0" parTransId="{FBB4C2DF-506C-4634-A9DB-6F50CFC9E159}" sibTransId="{5D4919AE-1A52-4B7E-965A-0AECA322D5EA}"/>
    <dgm:cxn modelId="{1EB9F1E0-151D-4666-B607-BDA76F7D3606}" srcId="{6AAFEC75-1F7E-4C51-A427-73BBC210F89D}" destId="{04E9D05C-83FD-481F-A8DF-42FE2B67F53F}" srcOrd="0" destOrd="0" parTransId="{B62B9BA7-0721-4F7D-B5F9-45929491F224}" sibTransId="{56EA6A05-B736-4F7D-88AA-18E23C3CCFF5}"/>
    <dgm:cxn modelId="{61B13F1C-88BB-40BC-BB87-D9ECAA377CF2}" type="presParOf" srcId="{33311B48-CB13-4DB4-ACB7-03DB16961020}" destId="{4145E4F7-CEB5-4A77-811C-EFF235495FEF}" srcOrd="0" destOrd="0" presId="urn:microsoft.com/office/officeart/2005/8/layout/hList3"/>
    <dgm:cxn modelId="{DF17EC5B-39D2-40CB-A04B-7ADC750B53C0}" type="presParOf" srcId="{33311B48-CB13-4DB4-ACB7-03DB16961020}" destId="{D7B0C402-C39F-4802-AE77-D74EE6938808}" srcOrd="1" destOrd="0" presId="urn:microsoft.com/office/officeart/2005/8/layout/hList3"/>
    <dgm:cxn modelId="{86D82D7F-9CA0-4BBF-838E-B3D01F517018}" type="presParOf" srcId="{D7B0C402-C39F-4802-AE77-D74EE6938808}" destId="{07171144-B89F-4E4A-B058-DE902FF7C250}" srcOrd="0" destOrd="0" presId="urn:microsoft.com/office/officeart/2005/8/layout/hList3"/>
    <dgm:cxn modelId="{5EFF1011-E223-446E-BBB4-B7F5AE383802}" type="presParOf" srcId="{D7B0C402-C39F-4802-AE77-D74EE6938808}" destId="{B7A2B23A-5955-444B-BEF4-0DF00E1F9B6A}" srcOrd="1" destOrd="0" presId="urn:microsoft.com/office/officeart/2005/8/layout/hList3"/>
    <dgm:cxn modelId="{65182CC8-653D-4855-9C87-7169E8557163}" type="presParOf" srcId="{D7B0C402-C39F-4802-AE77-D74EE6938808}" destId="{F7BB8294-52E6-4624-B2D9-A78A78625915}" srcOrd="2" destOrd="0" presId="urn:microsoft.com/office/officeart/2005/8/layout/hList3"/>
    <dgm:cxn modelId="{07708F70-47B1-4F5D-983B-61B6948174E1}" type="presParOf" srcId="{33311B48-CB13-4DB4-ACB7-03DB16961020}" destId="{CF35CA52-7C6B-4F9B-93B2-87F04ADC26F7}" srcOrd="2" destOrd="0" presId="urn:microsoft.com/office/officeart/2005/8/layout/hLis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0CA86D-DB24-43A7-9D71-EFF72756F036}" type="doc">
      <dgm:prSet loTypeId="urn:microsoft.com/office/officeart/2005/8/layout/matrix1" loCatId="matrix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s-ES"/>
        </a:p>
      </dgm:t>
    </dgm:pt>
    <dgm:pt modelId="{A2BC2D95-0A44-4931-ADB9-159B6D99BF77}">
      <dgm:prSet phldrT="[Texto]" custT="1"/>
      <dgm:spPr/>
      <dgm:t>
        <a:bodyPr/>
        <a:lstStyle/>
        <a:p>
          <a:r>
            <a:rPr lang="es-ES" sz="2400" dirty="0" smtClean="0"/>
            <a:t>Asignación de Metas de </a:t>
          </a:r>
          <a:br>
            <a:rPr lang="es-ES" sz="2400" dirty="0" smtClean="0"/>
          </a:br>
          <a:r>
            <a:rPr lang="es-ES" sz="2400" dirty="0" smtClean="0"/>
            <a:t>Producción y Calidad 10% </a:t>
          </a:r>
          <a:endParaRPr lang="es-ES" sz="2400" dirty="0"/>
        </a:p>
      </dgm:t>
    </dgm:pt>
    <dgm:pt modelId="{10A82ABD-102F-47B8-84CF-B863CF2C3F7C}" type="parTrans" cxnId="{98274AE7-4A44-44F5-9972-85EE03C50342}">
      <dgm:prSet/>
      <dgm:spPr/>
      <dgm:t>
        <a:bodyPr/>
        <a:lstStyle/>
        <a:p>
          <a:endParaRPr lang="es-ES"/>
        </a:p>
      </dgm:t>
    </dgm:pt>
    <dgm:pt modelId="{D3372DEE-7B96-4F93-864E-070FA35355A1}" type="sibTrans" cxnId="{98274AE7-4A44-44F5-9972-85EE03C50342}">
      <dgm:prSet/>
      <dgm:spPr/>
      <dgm:t>
        <a:bodyPr/>
        <a:lstStyle/>
        <a:p>
          <a:endParaRPr lang="es-ES"/>
        </a:p>
      </dgm:t>
    </dgm:pt>
    <dgm:pt modelId="{489B8D93-9ADB-496F-839A-BE210EF7071F}">
      <dgm:prSet phldrT="[Texto]"/>
      <dgm:spPr/>
      <dgm:t>
        <a:bodyPr/>
        <a:lstStyle/>
        <a:p>
          <a:r>
            <a:rPr lang="es-ES" dirty="0" smtClean="0"/>
            <a:t>Profesionales Funcionarios Ley Nº 15.076 y Liberados de Guardia que se desempeñen Urgencia, Maternidad y UCI.</a:t>
          </a:r>
          <a:endParaRPr lang="es-ES" dirty="0"/>
        </a:p>
      </dgm:t>
    </dgm:pt>
    <dgm:pt modelId="{144223B5-F97D-4995-BF3A-9CDF46F4ACC9}" type="parTrans" cxnId="{D53D5171-C0E6-4EF1-93B8-B1112F4FC24F}">
      <dgm:prSet/>
      <dgm:spPr/>
      <dgm:t>
        <a:bodyPr/>
        <a:lstStyle/>
        <a:p>
          <a:endParaRPr lang="es-ES"/>
        </a:p>
      </dgm:t>
    </dgm:pt>
    <dgm:pt modelId="{8106E118-48C5-4448-84DF-AF1E1920327E}" type="sibTrans" cxnId="{D53D5171-C0E6-4EF1-93B8-B1112F4FC24F}">
      <dgm:prSet/>
      <dgm:spPr/>
      <dgm:t>
        <a:bodyPr/>
        <a:lstStyle/>
        <a:p>
          <a:endParaRPr lang="es-ES"/>
        </a:p>
      </dgm:t>
    </dgm:pt>
    <dgm:pt modelId="{E3A5AA5D-0DE6-48C3-8E65-9794EFA4B00D}">
      <dgm:prSet phldrT="[Texto]"/>
      <dgm:spPr/>
      <dgm:t>
        <a:bodyPr/>
        <a:lstStyle/>
        <a:p>
          <a:r>
            <a:rPr lang="es-ES" dirty="0" smtClean="0"/>
            <a:t>Se pagara en cuatro cuotas , equivalente al 10%  acumulado en el trimestre respectivo.</a:t>
          </a:r>
          <a:endParaRPr lang="es-ES" dirty="0"/>
        </a:p>
      </dgm:t>
    </dgm:pt>
    <dgm:pt modelId="{2E6EAAF0-E78A-43D1-897B-77EF2EACA1F9}" type="parTrans" cxnId="{EB69A46B-88D0-4219-A922-FDB26331AE44}">
      <dgm:prSet/>
      <dgm:spPr/>
      <dgm:t>
        <a:bodyPr/>
        <a:lstStyle/>
        <a:p>
          <a:endParaRPr lang="es-ES"/>
        </a:p>
      </dgm:t>
    </dgm:pt>
    <dgm:pt modelId="{D548B7F4-4B5A-41C3-B2A0-176697F0013B}" type="sibTrans" cxnId="{EB69A46B-88D0-4219-A922-FDB26331AE44}">
      <dgm:prSet/>
      <dgm:spPr/>
      <dgm:t>
        <a:bodyPr/>
        <a:lstStyle/>
        <a:p>
          <a:endParaRPr lang="es-ES"/>
        </a:p>
      </dgm:t>
    </dgm:pt>
    <dgm:pt modelId="{05EB7150-473C-4405-A89B-5364400E396D}">
      <dgm:prSet phldrT="[Texto]" phldr="1"/>
      <dgm:spPr/>
      <dgm:t>
        <a:bodyPr/>
        <a:lstStyle/>
        <a:p>
          <a:endParaRPr lang="es-ES"/>
        </a:p>
      </dgm:t>
    </dgm:pt>
    <dgm:pt modelId="{1D55AA39-8EE4-4782-B0EA-5AC461F2D870}" type="parTrans" cxnId="{F986BDA5-6FC2-446D-A9E8-4757E2E185FC}">
      <dgm:prSet/>
      <dgm:spPr/>
      <dgm:t>
        <a:bodyPr/>
        <a:lstStyle/>
        <a:p>
          <a:endParaRPr lang="es-ES"/>
        </a:p>
      </dgm:t>
    </dgm:pt>
    <dgm:pt modelId="{2A31FBF6-1EDF-406E-8AD1-6086922471B2}" type="sibTrans" cxnId="{F986BDA5-6FC2-446D-A9E8-4757E2E185FC}">
      <dgm:prSet/>
      <dgm:spPr/>
      <dgm:t>
        <a:bodyPr/>
        <a:lstStyle/>
        <a:p>
          <a:endParaRPr lang="es-ES"/>
        </a:p>
      </dgm:t>
    </dgm:pt>
    <dgm:pt modelId="{E597B693-4D6C-472A-BCBB-E56DD8FD6098}">
      <dgm:prSet phldrT="[Texto]" phldr="1"/>
      <dgm:spPr/>
      <dgm:t>
        <a:bodyPr/>
        <a:lstStyle/>
        <a:p>
          <a:endParaRPr lang="es-ES"/>
        </a:p>
      </dgm:t>
    </dgm:pt>
    <dgm:pt modelId="{4037A97F-C8B0-498F-9F29-6BE147EC4F34}" type="parTrans" cxnId="{2433AC0B-D145-4E3E-8D91-342811B91DCB}">
      <dgm:prSet/>
      <dgm:spPr/>
      <dgm:t>
        <a:bodyPr/>
        <a:lstStyle/>
        <a:p>
          <a:endParaRPr lang="es-ES"/>
        </a:p>
      </dgm:t>
    </dgm:pt>
    <dgm:pt modelId="{0E9EAD0E-A8BF-4A51-92C2-7FC884F16FF0}" type="sibTrans" cxnId="{2433AC0B-D145-4E3E-8D91-342811B91DCB}">
      <dgm:prSet/>
      <dgm:spPr/>
      <dgm:t>
        <a:bodyPr/>
        <a:lstStyle/>
        <a:p>
          <a:endParaRPr lang="es-ES"/>
        </a:p>
      </dgm:t>
    </dgm:pt>
    <dgm:pt modelId="{B2906AB9-0DEE-4314-8D54-1954A4E576D4}">
      <dgm:prSet/>
      <dgm:spPr/>
      <dgm:t>
        <a:bodyPr/>
        <a:lstStyle/>
        <a:p>
          <a:r>
            <a:rPr lang="es-ES" dirty="0" smtClean="0"/>
            <a:t>Se paga siempre que la unidad de trabajo cumpla a lo menos con el 75 % de las metas.</a:t>
          </a:r>
          <a:endParaRPr lang="es-ES" dirty="0"/>
        </a:p>
      </dgm:t>
    </dgm:pt>
    <dgm:pt modelId="{5A97F9A6-54F6-4A08-98B6-556824B85A8C}" type="parTrans" cxnId="{55E202AC-2CD8-4975-8971-862272E332AB}">
      <dgm:prSet/>
      <dgm:spPr/>
      <dgm:t>
        <a:bodyPr/>
        <a:lstStyle/>
        <a:p>
          <a:endParaRPr lang="es-ES"/>
        </a:p>
      </dgm:t>
    </dgm:pt>
    <dgm:pt modelId="{EB04DEDB-B8EB-4DF2-86AB-DDF16448A3BB}" type="sibTrans" cxnId="{55E202AC-2CD8-4975-8971-862272E332AB}">
      <dgm:prSet/>
      <dgm:spPr/>
      <dgm:t>
        <a:bodyPr/>
        <a:lstStyle/>
        <a:p>
          <a:endParaRPr lang="es-ES"/>
        </a:p>
      </dgm:t>
    </dgm:pt>
    <dgm:pt modelId="{01CAFF50-4C38-453F-B613-EA695AB90E08}">
      <dgm:prSet/>
      <dgm:spPr/>
      <dgm:t>
        <a:bodyPr/>
        <a:lstStyle/>
        <a:p>
          <a:r>
            <a:rPr lang="es-ES" dirty="0" smtClean="0"/>
            <a:t>Prestar servicios durante todo el año objeto de evaluación y estar al momento del pago.</a:t>
          </a:r>
          <a:endParaRPr lang="es-ES" dirty="0"/>
        </a:p>
      </dgm:t>
    </dgm:pt>
    <dgm:pt modelId="{32294D55-B892-4CAB-BF3A-72182D6BB4AD}" type="parTrans" cxnId="{B201694A-E347-401A-9C81-20A2DEF1D5C4}">
      <dgm:prSet/>
      <dgm:spPr/>
      <dgm:t>
        <a:bodyPr/>
        <a:lstStyle/>
        <a:p>
          <a:endParaRPr lang="es-ES"/>
        </a:p>
      </dgm:t>
    </dgm:pt>
    <dgm:pt modelId="{0895DDBC-B746-4992-9D58-6988D1F4B8B1}" type="sibTrans" cxnId="{B201694A-E347-401A-9C81-20A2DEF1D5C4}">
      <dgm:prSet/>
      <dgm:spPr/>
      <dgm:t>
        <a:bodyPr/>
        <a:lstStyle/>
        <a:p>
          <a:endParaRPr lang="es-ES"/>
        </a:p>
      </dgm:t>
    </dgm:pt>
    <dgm:pt modelId="{7A1AC294-4F5B-4D8B-A075-73183023C700}" type="pres">
      <dgm:prSet presAssocID="{4D0CA86D-DB24-43A7-9D71-EFF72756F03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CL"/>
        </a:p>
      </dgm:t>
    </dgm:pt>
    <dgm:pt modelId="{F2E73D68-6F14-42FD-A11C-1C88960A6DAD}" type="pres">
      <dgm:prSet presAssocID="{4D0CA86D-DB24-43A7-9D71-EFF72756F036}" presName="matrix" presStyleCnt="0"/>
      <dgm:spPr/>
      <dgm:t>
        <a:bodyPr/>
        <a:lstStyle/>
        <a:p>
          <a:endParaRPr lang="es-ES"/>
        </a:p>
      </dgm:t>
    </dgm:pt>
    <dgm:pt modelId="{8D7FC0AC-306B-47B4-9F61-C8DF44E0A607}" type="pres">
      <dgm:prSet presAssocID="{4D0CA86D-DB24-43A7-9D71-EFF72756F036}" presName="tile1" presStyleLbl="node1" presStyleIdx="0" presStyleCnt="4"/>
      <dgm:spPr/>
      <dgm:t>
        <a:bodyPr/>
        <a:lstStyle/>
        <a:p>
          <a:endParaRPr lang="es-ES"/>
        </a:p>
      </dgm:t>
    </dgm:pt>
    <dgm:pt modelId="{EAC6A3CA-0115-4D30-89EB-A4C7D1560F0D}" type="pres">
      <dgm:prSet presAssocID="{4D0CA86D-DB24-43A7-9D71-EFF72756F03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00B4809-E306-4CBA-899C-3CB2F501FAFE}" type="pres">
      <dgm:prSet presAssocID="{4D0CA86D-DB24-43A7-9D71-EFF72756F036}" presName="tile2" presStyleLbl="node1" presStyleIdx="1" presStyleCnt="4"/>
      <dgm:spPr/>
      <dgm:t>
        <a:bodyPr/>
        <a:lstStyle/>
        <a:p>
          <a:endParaRPr lang="es-ES"/>
        </a:p>
      </dgm:t>
    </dgm:pt>
    <dgm:pt modelId="{1AFC685B-3561-4596-A3BC-C12DFAD940F7}" type="pres">
      <dgm:prSet presAssocID="{4D0CA86D-DB24-43A7-9D71-EFF72756F03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5797EA-90DD-4D65-B1AB-83A09F249017}" type="pres">
      <dgm:prSet presAssocID="{4D0CA86D-DB24-43A7-9D71-EFF72756F036}" presName="tile3" presStyleLbl="node1" presStyleIdx="2" presStyleCnt="4"/>
      <dgm:spPr/>
      <dgm:t>
        <a:bodyPr/>
        <a:lstStyle/>
        <a:p>
          <a:endParaRPr lang="es-ES"/>
        </a:p>
      </dgm:t>
    </dgm:pt>
    <dgm:pt modelId="{E36BD3A4-73F3-470E-868A-0641B4FAE830}" type="pres">
      <dgm:prSet presAssocID="{4D0CA86D-DB24-43A7-9D71-EFF72756F03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EC6E806-E66D-4B50-B672-323943CDEE6D}" type="pres">
      <dgm:prSet presAssocID="{4D0CA86D-DB24-43A7-9D71-EFF72756F036}" presName="tile4" presStyleLbl="node1" presStyleIdx="3" presStyleCnt="4"/>
      <dgm:spPr/>
      <dgm:t>
        <a:bodyPr/>
        <a:lstStyle/>
        <a:p>
          <a:endParaRPr lang="es-CL"/>
        </a:p>
      </dgm:t>
    </dgm:pt>
    <dgm:pt modelId="{448E1AE4-A7AD-49C4-9CA0-86B12D08B92E}" type="pres">
      <dgm:prSet presAssocID="{4D0CA86D-DB24-43A7-9D71-EFF72756F03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DD65A1F-7A26-415C-8479-1F73C57AEBF4}" type="pres">
      <dgm:prSet presAssocID="{4D0CA86D-DB24-43A7-9D71-EFF72756F036}" presName="centerTile" presStyleLbl="fgShp" presStyleIdx="0" presStyleCnt="1" custScaleX="218752">
        <dgm:presLayoutVars>
          <dgm:chMax val="0"/>
          <dgm:chPref val="0"/>
        </dgm:presLayoutVars>
      </dgm:prSet>
      <dgm:spPr/>
      <dgm:t>
        <a:bodyPr/>
        <a:lstStyle/>
        <a:p>
          <a:endParaRPr lang="es-CL"/>
        </a:p>
      </dgm:t>
    </dgm:pt>
  </dgm:ptLst>
  <dgm:cxnLst>
    <dgm:cxn modelId="{C106B9F3-F210-4ECC-A838-0A712CCB36E6}" type="presOf" srcId="{E3A5AA5D-0DE6-48C3-8E65-9794EFA4B00D}" destId="{448E1AE4-A7AD-49C4-9CA0-86B12D08B92E}" srcOrd="1" destOrd="0" presId="urn:microsoft.com/office/officeart/2005/8/layout/matrix1"/>
    <dgm:cxn modelId="{5CA34052-8140-4F7C-9517-6649E9CDB423}" type="presOf" srcId="{4D0CA86D-DB24-43A7-9D71-EFF72756F036}" destId="{7A1AC294-4F5B-4D8B-A075-73183023C700}" srcOrd="0" destOrd="0" presId="urn:microsoft.com/office/officeart/2005/8/layout/matrix1"/>
    <dgm:cxn modelId="{55E202AC-2CD8-4975-8971-862272E332AB}" srcId="{A2BC2D95-0A44-4931-ADB9-159B6D99BF77}" destId="{B2906AB9-0DEE-4314-8D54-1954A4E576D4}" srcOrd="2" destOrd="0" parTransId="{5A97F9A6-54F6-4A08-98B6-556824B85A8C}" sibTransId="{EB04DEDB-B8EB-4DF2-86AB-DDF16448A3BB}"/>
    <dgm:cxn modelId="{98274AE7-4A44-44F5-9972-85EE03C50342}" srcId="{4D0CA86D-DB24-43A7-9D71-EFF72756F036}" destId="{A2BC2D95-0A44-4931-ADB9-159B6D99BF77}" srcOrd="0" destOrd="0" parTransId="{10A82ABD-102F-47B8-84CF-B863CF2C3F7C}" sibTransId="{D3372DEE-7B96-4F93-864E-070FA35355A1}"/>
    <dgm:cxn modelId="{B26E0ECB-5605-4085-92F3-84C098587D0E}" type="presOf" srcId="{B2906AB9-0DEE-4314-8D54-1954A4E576D4}" destId="{075797EA-90DD-4D65-B1AB-83A09F249017}" srcOrd="0" destOrd="0" presId="urn:microsoft.com/office/officeart/2005/8/layout/matrix1"/>
    <dgm:cxn modelId="{F986BDA5-6FC2-446D-A9E8-4757E2E185FC}" srcId="{A2BC2D95-0A44-4931-ADB9-159B6D99BF77}" destId="{05EB7150-473C-4405-A89B-5364400E396D}" srcOrd="4" destOrd="0" parTransId="{1D55AA39-8EE4-4782-B0EA-5AC461F2D870}" sibTransId="{2A31FBF6-1EDF-406E-8AD1-6086922471B2}"/>
    <dgm:cxn modelId="{DB578BE8-0276-4D1B-B00E-25F28259D999}" type="presOf" srcId="{01CAFF50-4C38-453F-B613-EA695AB90E08}" destId="{1AFC685B-3561-4596-A3BC-C12DFAD940F7}" srcOrd="1" destOrd="0" presId="urn:microsoft.com/office/officeart/2005/8/layout/matrix1"/>
    <dgm:cxn modelId="{B201694A-E347-401A-9C81-20A2DEF1D5C4}" srcId="{A2BC2D95-0A44-4931-ADB9-159B6D99BF77}" destId="{01CAFF50-4C38-453F-B613-EA695AB90E08}" srcOrd="1" destOrd="0" parTransId="{32294D55-B892-4CAB-BF3A-72182D6BB4AD}" sibTransId="{0895DDBC-B746-4992-9D58-6988D1F4B8B1}"/>
    <dgm:cxn modelId="{0EFFFEF5-E756-4002-83BB-EA6813099CED}" type="presOf" srcId="{489B8D93-9ADB-496F-839A-BE210EF7071F}" destId="{EAC6A3CA-0115-4D30-89EB-A4C7D1560F0D}" srcOrd="1" destOrd="0" presId="urn:microsoft.com/office/officeart/2005/8/layout/matrix1"/>
    <dgm:cxn modelId="{4DD94FC4-5022-40CC-8C85-4EAD54BC0101}" type="presOf" srcId="{B2906AB9-0DEE-4314-8D54-1954A4E576D4}" destId="{E36BD3A4-73F3-470E-868A-0641B4FAE830}" srcOrd="1" destOrd="0" presId="urn:microsoft.com/office/officeart/2005/8/layout/matrix1"/>
    <dgm:cxn modelId="{EB69A46B-88D0-4219-A922-FDB26331AE44}" srcId="{A2BC2D95-0A44-4931-ADB9-159B6D99BF77}" destId="{E3A5AA5D-0DE6-48C3-8E65-9794EFA4B00D}" srcOrd="3" destOrd="0" parTransId="{2E6EAAF0-E78A-43D1-897B-77EF2EACA1F9}" sibTransId="{D548B7F4-4B5A-41C3-B2A0-176697F0013B}"/>
    <dgm:cxn modelId="{D53D5171-C0E6-4EF1-93B8-B1112F4FC24F}" srcId="{A2BC2D95-0A44-4931-ADB9-159B6D99BF77}" destId="{489B8D93-9ADB-496F-839A-BE210EF7071F}" srcOrd="0" destOrd="0" parTransId="{144223B5-F97D-4995-BF3A-9CDF46F4ACC9}" sibTransId="{8106E118-48C5-4448-84DF-AF1E1920327E}"/>
    <dgm:cxn modelId="{3D61D106-1C91-4A95-B578-CB9D787F35FB}" type="presOf" srcId="{E3A5AA5D-0DE6-48C3-8E65-9794EFA4B00D}" destId="{FEC6E806-E66D-4B50-B672-323943CDEE6D}" srcOrd="0" destOrd="0" presId="urn:microsoft.com/office/officeart/2005/8/layout/matrix1"/>
    <dgm:cxn modelId="{B9566DF8-8380-4111-B051-729FA0922C73}" type="presOf" srcId="{01CAFF50-4C38-453F-B613-EA695AB90E08}" destId="{100B4809-E306-4CBA-899C-3CB2F501FAFE}" srcOrd="0" destOrd="0" presId="urn:microsoft.com/office/officeart/2005/8/layout/matrix1"/>
    <dgm:cxn modelId="{2433AC0B-D145-4E3E-8D91-342811B91DCB}" srcId="{A2BC2D95-0A44-4931-ADB9-159B6D99BF77}" destId="{E597B693-4D6C-472A-BCBB-E56DD8FD6098}" srcOrd="5" destOrd="0" parTransId="{4037A97F-C8B0-498F-9F29-6BE147EC4F34}" sibTransId="{0E9EAD0E-A8BF-4A51-92C2-7FC884F16FF0}"/>
    <dgm:cxn modelId="{FE078653-261F-4DD1-91E7-0A8CAA09FA18}" type="presOf" srcId="{489B8D93-9ADB-496F-839A-BE210EF7071F}" destId="{8D7FC0AC-306B-47B4-9F61-C8DF44E0A607}" srcOrd="0" destOrd="0" presId="urn:microsoft.com/office/officeart/2005/8/layout/matrix1"/>
    <dgm:cxn modelId="{2F2E12A5-5337-4711-A1D5-25A57B4236D8}" type="presOf" srcId="{A2BC2D95-0A44-4931-ADB9-159B6D99BF77}" destId="{8DD65A1F-7A26-415C-8479-1F73C57AEBF4}" srcOrd="0" destOrd="0" presId="urn:microsoft.com/office/officeart/2005/8/layout/matrix1"/>
    <dgm:cxn modelId="{EB000288-B98F-4611-B56D-32F38708FB70}" type="presParOf" srcId="{7A1AC294-4F5B-4D8B-A075-73183023C700}" destId="{F2E73D68-6F14-42FD-A11C-1C88960A6DAD}" srcOrd="0" destOrd="0" presId="urn:microsoft.com/office/officeart/2005/8/layout/matrix1"/>
    <dgm:cxn modelId="{3C8E7698-5318-4001-9400-FD5A57DEB268}" type="presParOf" srcId="{F2E73D68-6F14-42FD-A11C-1C88960A6DAD}" destId="{8D7FC0AC-306B-47B4-9F61-C8DF44E0A607}" srcOrd="0" destOrd="0" presId="urn:microsoft.com/office/officeart/2005/8/layout/matrix1"/>
    <dgm:cxn modelId="{3FB00E81-A577-437B-B0C7-28CC199E77CB}" type="presParOf" srcId="{F2E73D68-6F14-42FD-A11C-1C88960A6DAD}" destId="{EAC6A3CA-0115-4D30-89EB-A4C7D1560F0D}" srcOrd="1" destOrd="0" presId="urn:microsoft.com/office/officeart/2005/8/layout/matrix1"/>
    <dgm:cxn modelId="{467486F1-FF4A-4924-98EC-62DBF0869B67}" type="presParOf" srcId="{F2E73D68-6F14-42FD-A11C-1C88960A6DAD}" destId="{100B4809-E306-4CBA-899C-3CB2F501FAFE}" srcOrd="2" destOrd="0" presId="urn:microsoft.com/office/officeart/2005/8/layout/matrix1"/>
    <dgm:cxn modelId="{498D531E-AFFE-44C8-9AC0-6A6CF1BE1136}" type="presParOf" srcId="{F2E73D68-6F14-42FD-A11C-1C88960A6DAD}" destId="{1AFC685B-3561-4596-A3BC-C12DFAD940F7}" srcOrd="3" destOrd="0" presId="urn:microsoft.com/office/officeart/2005/8/layout/matrix1"/>
    <dgm:cxn modelId="{82750A04-A510-4187-9141-6981FD70383E}" type="presParOf" srcId="{F2E73D68-6F14-42FD-A11C-1C88960A6DAD}" destId="{075797EA-90DD-4D65-B1AB-83A09F249017}" srcOrd="4" destOrd="0" presId="urn:microsoft.com/office/officeart/2005/8/layout/matrix1"/>
    <dgm:cxn modelId="{1DABAE23-A0DD-49D8-8C06-C8D48034C51F}" type="presParOf" srcId="{F2E73D68-6F14-42FD-A11C-1C88960A6DAD}" destId="{E36BD3A4-73F3-470E-868A-0641B4FAE830}" srcOrd="5" destOrd="0" presId="urn:microsoft.com/office/officeart/2005/8/layout/matrix1"/>
    <dgm:cxn modelId="{E790C28F-FEA1-496F-9DD0-AC390AD6777E}" type="presParOf" srcId="{F2E73D68-6F14-42FD-A11C-1C88960A6DAD}" destId="{FEC6E806-E66D-4B50-B672-323943CDEE6D}" srcOrd="6" destOrd="0" presId="urn:microsoft.com/office/officeart/2005/8/layout/matrix1"/>
    <dgm:cxn modelId="{15A17584-24CA-4996-A0F4-E29A65213161}" type="presParOf" srcId="{F2E73D68-6F14-42FD-A11C-1C88960A6DAD}" destId="{448E1AE4-A7AD-49C4-9CA0-86B12D08B92E}" srcOrd="7" destOrd="0" presId="urn:microsoft.com/office/officeart/2005/8/layout/matrix1"/>
    <dgm:cxn modelId="{84BADA64-A760-49A6-B0A8-9880910EA6EF}" type="presParOf" srcId="{7A1AC294-4F5B-4D8B-A075-73183023C700}" destId="{8DD65A1F-7A26-415C-8479-1F73C57AEBF4}" srcOrd="1" destOrd="0" presId="urn:microsoft.com/office/officeart/2005/8/layout/matrix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0602F77-E815-44FA-B167-A898EF083148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F614DE3D-C304-4D85-9538-EA3A6D653580}">
      <dgm:prSet phldrT="[Texto]"/>
      <dgm:spPr/>
      <dgm:t>
        <a:bodyPr/>
        <a:lstStyle/>
        <a:p>
          <a:r>
            <a:rPr lang="es-ES" dirty="0" smtClean="0"/>
            <a:t>Formulación de Indicadores y Metas</a:t>
          </a:r>
          <a:endParaRPr lang="es-ES" dirty="0"/>
        </a:p>
      </dgm:t>
    </dgm:pt>
    <dgm:pt modelId="{9884BA0B-CE56-45BE-82AF-402D72D60078}" type="parTrans" cxnId="{9DC7E56F-B84E-45B7-BCC7-9ADADC74332C}">
      <dgm:prSet/>
      <dgm:spPr/>
      <dgm:t>
        <a:bodyPr/>
        <a:lstStyle/>
        <a:p>
          <a:endParaRPr lang="es-ES"/>
        </a:p>
      </dgm:t>
    </dgm:pt>
    <dgm:pt modelId="{E268889B-721F-4ADB-B3AB-09F90957CFF4}" type="sibTrans" cxnId="{9DC7E56F-B84E-45B7-BCC7-9ADADC74332C}">
      <dgm:prSet/>
      <dgm:spPr/>
      <dgm:t>
        <a:bodyPr/>
        <a:lstStyle/>
        <a:p>
          <a:endParaRPr lang="es-ES"/>
        </a:p>
      </dgm:t>
    </dgm:pt>
    <dgm:pt modelId="{41C1C74D-1B25-4876-84AC-2A74165E909C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2"/>
              </a:solidFill>
            </a:rPr>
            <a:t>Subsecretaria mediante Resolución fijara las  áreas prioritarias  y  objetivos globales a más tardar en el mes de Septiembre.</a:t>
          </a:r>
          <a:endParaRPr lang="es-ES" sz="1600" b="1" dirty="0">
            <a:solidFill>
              <a:schemeClr val="tx2"/>
            </a:solidFill>
          </a:endParaRPr>
        </a:p>
      </dgm:t>
    </dgm:pt>
    <dgm:pt modelId="{AED9F3BB-F6D0-4E7A-BC47-75D23BC6AD5A}" type="parTrans" cxnId="{48E4292F-8490-4DCB-AC23-099C02D9B158}">
      <dgm:prSet/>
      <dgm:spPr/>
      <dgm:t>
        <a:bodyPr/>
        <a:lstStyle/>
        <a:p>
          <a:endParaRPr lang="es-ES"/>
        </a:p>
      </dgm:t>
    </dgm:pt>
    <dgm:pt modelId="{730027CE-91FE-4F5A-BD38-0CB651814F0D}" type="sibTrans" cxnId="{48E4292F-8490-4DCB-AC23-099C02D9B158}">
      <dgm:prSet/>
      <dgm:spPr/>
      <dgm:t>
        <a:bodyPr/>
        <a:lstStyle/>
        <a:p>
          <a:endParaRPr lang="es-ES"/>
        </a:p>
      </dgm:t>
    </dgm:pt>
    <dgm:pt modelId="{57ECACC0-2CC5-423C-A6E0-7CFE7D1B17EA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2"/>
              </a:solidFill>
            </a:rPr>
            <a:t>Convenio Director de servicio con establecimientos en el ultimo trimestre del año anterior, visado por Subsecretario.</a:t>
          </a:r>
          <a:endParaRPr lang="es-ES" sz="1600" b="1" dirty="0">
            <a:solidFill>
              <a:schemeClr val="tx2"/>
            </a:solidFill>
          </a:endParaRPr>
        </a:p>
      </dgm:t>
    </dgm:pt>
    <dgm:pt modelId="{010F1184-C72A-4E2D-B1C0-60C2A2BCE2F7}" type="parTrans" cxnId="{BB9AAC8E-C4FC-43DE-B4B3-884E90C82EA7}">
      <dgm:prSet/>
      <dgm:spPr/>
      <dgm:t>
        <a:bodyPr/>
        <a:lstStyle/>
        <a:p>
          <a:endParaRPr lang="es-ES"/>
        </a:p>
      </dgm:t>
    </dgm:pt>
    <dgm:pt modelId="{F778D94B-6618-4908-8083-ED603C7E999E}" type="sibTrans" cxnId="{BB9AAC8E-C4FC-43DE-B4B3-884E90C82EA7}">
      <dgm:prSet/>
      <dgm:spPr/>
      <dgm:t>
        <a:bodyPr/>
        <a:lstStyle/>
        <a:p>
          <a:endParaRPr lang="es-ES"/>
        </a:p>
      </dgm:t>
    </dgm:pt>
    <dgm:pt modelId="{F43C2611-6A04-486E-A0C7-388B747C6D16}">
      <dgm:prSet phldrT="[Texto]"/>
      <dgm:spPr/>
      <dgm:t>
        <a:bodyPr/>
        <a:lstStyle/>
        <a:p>
          <a:r>
            <a:rPr lang="es-ES" dirty="0" smtClean="0"/>
            <a:t>Evaluación </a:t>
          </a:r>
          <a:endParaRPr lang="es-ES" dirty="0"/>
        </a:p>
      </dgm:t>
    </dgm:pt>
    <dgm:pt modelId="{F8A571E1-9D8A-4F9C-ADD5-0720349A6ECE}" type="parTrans" cxnId="{23263374-CCEA-425F-9AF6-1E8A51ADF10C}">
      <dgm:prSet/>
      <dgm:spPr/>
      <dgm:t>
        <a:bodyPr/>
        <a:lstStyle/>
        <a:p>
          <a:endParaRPr lang="es-ES"/>
        </a:p>
      </dgm:t>
    </dgm:pt>
    <dgm:pt modelId="{DE8121C3-84E7-445A-831F-26C63BD58A2B}" type="sibTrans" cxnId="{23263374-CCEA-425F-9AF6-1E8A51ADF10C}">
      <dgm:prSet/>
      <dgm:spPr/>
      <dgm:t>
        <a:bodyPr/>
        <a:lstStyle/>
        <a:p>
          <a:endParaRPr lang="es-ES"/>
        </a:p>
      </dgm:t>
    </dgm:pt>
    <dgm:pt modelId="{B747730E-8A74-497F-8226-B37B0A41C93B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2"/>
              </a:solidFill>
            </a:rPr>
            <a:t>Resolución Subsecretaria con el grado de cumplimiento de las metas, a mas tardar el 15 de febrero.</a:t>
          </a:r>
          <a:endParaRPr lang="es-ES" sz="1600" b="1" dirty="0">
            <a:solidFill>
              <a:schemeClr val="tx2"/>
            </a:solidFill>
          </a:endParaRPr>
        </a:p>
      </dgm:t>
    </dgm:pt>
    <dgm:pt modelId="{117CA3B4-C232-4712-BDF1-C8C5EEED3E6B}" type="parTrans" cxnId="{67BFD71E-689E-4DB1-A504-952553F56F6C}">
      <dgm:prSet/>
      <dgm:spPr/>
      <dgm:t>
        <a:bodyPr/>
        <a:lstStyle/>
        <a:p>
          <a:endParaRPr lang="es-ES"/>
        </a:p>
      </dgm:t>
    </dgm:pt>
    <dgm:pt modelId="{023F6A3C-1753-4669-AA3D-6FAB9A47E5FA}" type="sibTrans" cxnId="{67BFD71E-689E-4DB1-A504-952553F56F6C}">
      <dgm:prSet/>
      <dgm:spPr/>
      <dgm:t>
        <a:bodyPr/>
        <a:lstStyle/>
        <a:p>
          <a:endParaRPr lang="es-ES"/>
        </a:p>
      </dgm:t>
    </dgm:pt>
    <dgm:pt modelId="{1859C63A-7F75-4F49-AC01-12847F6F73AE}">
      <dgm:prSet phldrT="[Texto]" custT="1"/>
      <dgm:spPr/>
      <dgm:t>
        <a:bodyPr/>
        <a:lstStyle/>
        <a:p>
          <a:r>
            <a:rPr lang="es-ES" sz="1600" b="1" dirty="0" smtClean="0">
              <a:solidFill>
                <a:schemeClr val="tx2"/>
              </a:solidFill>
            </a:rPr>
            <a:t>10 primeros días de Marzo, el servicio deberá dictar la Resolución que fijara los porcentajes a pagar.</a:t>
          </a:r>
          <a:endParaRPr lang="es-ES" sz="1600" b="1" dirty="0">
            <a:solidFill>
              <a:schemeClr val="tx2"/>
            </a:solidFill>
          </a:endParaRPr>
        </a:p>
      </dgm:t>
    </dgm:pt>
    <dgm:pt modelId="{D33E49CD-E80D-4DC9-B728-AE44103797E6}" type="parTrans" cxnId="{B026723A-A587-4C0F-A972-7D8A050881A5}">
      <dgm:prSet/>
      <dgm:spPr/>
      <dgm:t>
        <a:bodyPr/>
        <a:lstStyle/>
        <a:p>
          <a:endParaRPr lang="es-ES"/>
        </a:p>
      </dgm:t>
    </dgm:pt>
    <dgm:pt modelId="{827451C9-A9B6-4A0C-8610-111C2BD9FAE3}" type="sibTrans" cxnId="{B026723A-A587-4C0F-A972-7D8A050881A5}">
      <dgm:prSet/>
      <dgm:spPr/>
      <dgm:t>
        <a:bodyPr/>
        <a:lstStyle/>
        <a:p>
          <a:endParaRPr lang="es-ES"/>
        </a:p>
      </dgm:t>
    </dgm:pt>
    <dgm:pt modelId="{6BC8FFB5-3D66-4959-BB3E-CB44FB16DB56}">
      <dgm:prSet phldrT="[Texto]" custT="1"/>
      <dgm:spPr/>
      <dgm:t>
        <a:bodyPr/>
        <a:lstStyle/>
        <a:p>
          <a:endParaRPr lang="es-ES" sz="1600" b="1" dirty="0">
            <a:solidFill>
              <a:schemeClr val="tx2"/>
            </a:solidFill>
          </a:endParaRPr>
        </a:p>
      </dgm:t>
    </dgm:pt>
    <dgm:pt modelId="{28BF17B1-D4B5-4D71-B6C6-3A055B634F14}" type="parTrans" cxnId="{A95CAD24-C2E1-4A24-91D8-AF61DCBEABC8}">
      <dgm:prSet/>
      <dgm:spPr/>
      <dgm:t>
        <a:bodyPr/>
        <a:lstStyle/>
        <a:p>
          <a:endParaRPr lang="es-ES"/>
        </a:p>
      </dgm:t>
    </dgm:pt>
    <dgm:pt modelId="{8AAF6ECC-DAD4-42D2-A752-BD699840D30C}" type="sibTrans" cxnId="{A95CAD24-C2E1-4A24-91D8-AF61DCBEABC8}">
      <dgm:prSet/>
      <dgm:spPr/>
      <dgm:t>
        <a:bodyPr/>
        <a:lstStyle/>
        <a:p>
          <a:endParaRPr lang="es-ES"/>
        </a:p>
      </dgm:t>
    </dgm:pt>
    <dgm:pt modelId="{C576FF20-4E64-4E04-B939-5821812EF0BE}">
      <dgm:prSet phldrT="[Texto]" custT="1"/>
      <dgm:spPr/>
      <dgm:t>
        <a:bodyPr/>
        <a:lstStyle/>
        <a:p>
          <a:r>
            <a:rPr lang="es-ES_tradnl" sz="1600" b="1" dirty="0" smtClean="0">
              <a:solidFill>
                <a:schemeClr val="tx2"/>
              </a:solidFill>
            </a:rPr>
            <a:t>Unidad de Auditoría del Ministerio de Salud, o por la unidad designada para estos efectos.</a:t>
          </a:r>
          <a:endParaRPr lang="es-ES" sz="1600" b="1" dirty="0">
            <a:solidFill>
              <a:schemeClr val="tx2"/>
            </a:solidFill>
          </a:endParaRPr>
        </a:p>
      </dgm:t>
    </dgm:pt>
    <dgm:pt modelId="{895058E0-323F-4DF3-B765-CDC6C823649C}" type="parTrans" cxnId="{FBEF3743-14EF-4A0C-95C8-81801F724055}">
      <dgm:prSet/>
      <dgm:spPr/>
      <dgm:t>
        <a:bodyPr/>
        <a:lstStyle/>
        <a:p>
          <a:endParaRPr lang="es-ES"/>
        </a:p>
      </dgm:t>
    </dgm:pt>
    <dgm:pt modelId="{6694CD24-C91D-4A31-B3B5-B7FBF747FDF3}" type="sibTrans" cxnId="{FBEF3743-14EF-4A0C-95C8-81801F724055}">
      <dgm:prSet/>
      <dgm:spPr/>
      <dgm:t>
        <a:bodyPr/>
        <a:lstStyle/>
        <a:p>
          <a:endParaRPr lang="es-ES"/>
        </a:p>
      </dgm:t>
    </dgm:pt>
    <dgm:pt modelId="{F74FCB73-A2D3-4FA1-8AE0-F8C3EDBBB267}" type="pres">
      <dgm:prSet presAssocID="{50602F77-E815-44FA-B167-A898EF083148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E94896CB-1F85-4AC4-B83E-F3DDF2CE9F22}" type="pres">
      <dgm:prSet presAssocID="{F614DE3D-C304-4D85-9538-EA3A6D653580}" presName="linNode" presStyleCnt="0"/>
      <dgm:spPr/>
    </dgm:pt>
    <dgm:pt modelId="{20D6E459-CBF6-42C6-B5D6-C7EBE2877FB6}" type="pres">
      <dgm:prSet presAssocID="{F614DE3D-C304-4D85-9538-EA3A6D653580}" presName="parentShp" presStyleLbl="node1" presStyleIdx="0" presStyleCnt="2" custScaleX="8193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A90B9C8-F09B-492F-A83C-EBEFC48172AE}" type="pres">
      <dgm:prSet presAssocID="{F614DE3D-C304-4D85-9538-EA3A6D653580}" presName="childShp" presStyleLbl="bgAccFollowNode1" presStyleIdx="0" presStyleCnt="2" custScaleX="19102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78E67AC-F855-4FDA-B34D-135A0D6B4757}" type="pres">
      <dgm:prSet presAssocID="{E268889B-721F-4ADB-B3AB-09F90957CFF4}" presName="spacing" presStyleCnt="0"/>
      <dgm:spPr/>
    </dgm:pt>
    <dgm:pt modelId="{D297C023-38A0-40C1-9E12-BC5B41327343}" type="pres">
      <dgm:prSet presAssocID="{F43C2611-6A04-486E-A0C7-388B747C6D16}" presName="linNode" presStyleCnt="0"/>
      <dgm:spPr/>
    </dgm:pt>
    <dgm:pt modelId="{AB2CA670-E761-444C-8627-A8827C0DE43F}" type="pres">
      <dgm:prSet presAssocID="{F43C2611-6A04-486E-A0C7-388B747C6D1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F3D4833-5FCF-4A69-843C-752F70DE691E}" type="pres">
      <dgm:prSet presAssocID="{F43C2611-6A04-486E-A0C7-388B747C6D16}" presName="childShp" presStyleLbl="bgAccFollowNode1" presStyleIdx="1" presStyleCnt="2" custScaleX="21330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67BFD71E-689E-4DB1-A504-952553F56F6C}" srcId="{F43C2611-6A04-486E-A0C7-388B747C6D16}" destId="{B747730E-8A74-497F-8226-B37B0A41C93B}" srcOrd="1" destOrd="0" parTransId="{117CA3B4-C232-4712-BDF1-C8C5EEED3E6B}" sibTransId="{023F6A3C-1753-4669-AA3D-6FAB9A47E5FA}"/>
    <dgm:cxn modelId="{B7356D06-165B-4808-A785-4F36C486319C}" type="presOf" srcId="{F43C2611-6A04-486E-A0C7-388B747C6D16}" destId="{AB2CA670-E761-444C-8627-A8827C0DE43F}" srcOrd="0" destOrd="0" presId="urn:microsoft.com/office/officeart/2005/8/layout/vList6"/>
    <dgm:cxn modelId="{617393CF-6A2A-4273-A5B3-0F950348C915}" type="presOf" srcId="{C576FF20-4E64-4E04-B939-5821812EF0BE}" destId="{DF3D4833-5FCF-4A69-843C-752F70DE691E}" srcOrd="0" destOrd="0" presId="urn:microsoft.com/office/officeart/2005/8/layout/vList6"/>
    <dgm:cxn modelId="{48E4292F-8490-4DCB-AC23-099C02D9B158}" srcId="{F614DE3D-C304-4D85-9538-EA3A6D653580}" destId="{41C1C74D-1B25-4876-84AC-2A74165E909C}" srcOrd="1" destOrd="0" parTransId="{AED9F3BB-F6D0-4E7A-BC47-75D23BC6AD5A}" sibTransId="{730027CE-91FE-4F5A-BD38-0CB651814F0D}"/>
    <dgm:cxn modelId="{C4CEF048-D3A6-4B1B-BA6A-25A022AFE188}" type="presOf" srcId="{41C1C74D-1B25-4876-84AC-2A74165E909C}" destId="{AA90B9C8-F09B-492F-A83C-EBEFC48172AE}" srcOrd="0" destOrd="1" presId="urn:microsoft.com/office/officeart/2005/8/layout/vList6"/>
    <dgm:cxn modelId="{1EB7FFBA-45AC-44CE-9010-CBEC8FDAF8DE}" type="presOf" srcId="{B747730E-8A74-497F-8226-B37B0A41C93B}" destId="{DF3D4833-5FCF-4A69-843C-752F70DE691E}" srcOrd="0" destOrd="1" presId="urn:microsoft.com/office/officeart/2005/8/layout/vList6"/>
    <dgm:cxn modelId="{FBEF3743-14EF-4A0C-95C8-81801F724055}" srcId="{F43C2611-6A04-486E-A0C7-388B747C6D16}" destId="{C576FF20-4E64-4E04-B939-5821812EF0BE}" srcOrd="0" destOrd="0" parTransId="{895058E0-323F-4DF3-B765-CDC6C823649C}" sibTransId="{6694CD24-C91D-4A31-B3B5-B7FBF747FDF3}"/>
    <dgm:cxn modelId="{12AC9F60-865D-48D2-8262-3A2D45E14E52}" type="presOf" srcId="{1859C63A-7F75-4F49-AC01-12847F6F73AE}" destId="{DF3D4833-5FCF-4A69-843C-752F70DE691E}" srcOrd="0" destOrd="2" presId="urn:microsoft.com/office/officeart/2005/8/layout/vList6"/>
    <dgm:cxn modelId="{BB9AAC8E-C4FC-43DE-B4B3-884E90C82EA7}" srcId="{F614DE3D-C304-4D85-9538-EA3A6D653580}" destId="{57ECACC0-2CC5-423C-A6E0-7CFE7D1B17EA}" srcOrd="2" destOrd="0" parTransId="{010F1184-C72A-4E2D-B1C0-60C2A2BCE2F7}" sibTransId="{F778D94B-6618-4908-8083-ED603C7E999E}"/>
    <dgm:cxn modelId="{1ADF38A9-0053-4B45-BF88-1B9A345D4445}" type="presOf" srcId="{50602F77-E815-44FA-B167-A898EF083148}" destId="{F74FCB73-A2D3-4FA1-8AE0-F8C3EDBBB267}" srcOrd="0" destOrd="0" presId="urn:microsoft.com/office/officeart/2005/8/layout/vList6"/>
    <dgm:cxn modelId="{A95CAD24-C2E1-4A24-91D8-AF61DCBEABC8}" srcId="{F614DE3D-C304-4D85-9538-EA3A6D653580}" destId="{6BC8FFB5-3D66-4959-BB3E-CB44FB16DB56}" srcOrd="0" destOrd="0" parTransId="{28BF17B1-D4B5-4D71-B6C6-3A055B634F14}" sibTransId="{8AAF6ECC-DAD4-42D2-A752-BD699840D30C}"/>
    <dgm:cxn modelId="{23263374-CCEA-425F-9AF6-1E8A51ADF10C}" srcId="{50602F77-E815-44FA-B167-A898EF083148}" destId="{F43C2611-6A04-486E-A0C7-388B747C6D16}" srcOrd="1" destOrd="0" parTransId="{F8A571E1-9D8A-4F9C-ADD5-0720349A6ECE}" sibTransId="{DE8121C3-84E7-445A-831F-26C63BD58A2B}"/>
    <dgm:cxn modelId="{F2FF850A-F297-47A3-BB57-C413FE8284E5}" type="presOf" srcId="{6BC8FFB5-3D66-4959-BB3E-CB44FB16DB56}" destId="{AA90B9C8-F09B-492F-A83C-EBEFC48172AE}" srcOrd="0" destOrd="0" presId="urn:microsoft.com/office/officeart/2005/8/layout/vList6"/>
    <dgm:cxn modelId="{F52A8439-C0BF-41AD-A716-25A5EDB14B7A}" type="presOf" srcId="{F614DE3D-C304-4D85-9538-EA3A6D653580}" destId="{20D6E459-CBF6-42C6-B5D6-C7EBE2877FB6}" srcOrd="0" destOrd="0" presId="urn:microsoft.com/office/officeart/2005/8/layout/vList6"/>
    <dgm:cxn modelId="{9DC7E56F-B84E-45B7-BCC7-9ADADC74332C}" srcId="{50602F77-E815-44FA-B167-A898EF083148}" destId="{F614DE3D-C304-4D85-9538-EA3A6D653580}" srcOrd="0" destOrd="0" parTransId="{9884BA0B-CE56-45BE-82AF-402D72D60078}" sibTransId="{E268889B-721F-4ADB-B3AB-09F90957CFF4}"/>
    <dgm:cxn modelId="{B026723A-A587-4C0F-A972-7D8A050881A5}" srcId="{F43C2611-6A04-486E-A0C7-388B747C6D16}" destId="{1859C63A-7F75-4F49-AC01-12847F6F73AE}" srcOrd="2" destOrd="0" parTransId="{D33E49CD-E80D-4DC9-B728-AE44103797E6}" sibTransId="{827451C9-A9B6-4A0C-8610-111C2BD9FAE3}"/>
    <dgm:cxn modelId="{0898C1E4-1107-4DC5-95A8-B959B49E5919}" type="presOf" srcId="{57ECACC0-2CC5-423C-A6E0-7CFE7D1B17EA}" destId="{AA90B9C8-F09B-492F-A83C-EBEFC48172AE}" srcOrd="0" destOrd="2" presId="urn:microsoft.com/office/officeart/2005/8/layout/vList6"/>
    <dgm:cxn modelId="{F6168CFF-594C-4A27-96B8-E3B3B1690502}" type="presParOf" srcId="{F74FCB73-A2D3-4FA1-8AE0-F8C3EDBBB267}" destId="{E94896CB-1F85-4AC4-B83E-F3DDF2CE9F22}" srcOrd="0" destOrd="0" presId="urn:microsoft.com/office/officeart/2005/8/layout/vList6"/>
    <dgm:cxn modelId="{1CC0A1E9-EB5C-4923-8535-A0719BC4EBC5}" type="presParOf" srcId="{E94896CB-1F85-4AC4-B83E-F3DDF2CE9F22}" destId="{20D6E459-CBF6-42C6-B5D6-C7EBE2877FB6}" srcOrd="0" destOrd="0" presId="urn:microsoft.com/office/officeart/2005/8/layout/vList6"/>
    <dgm:cxn modelId="{1907A847-3644-418F-910F-F59B35CD981B}" type="presParOf" srcId="{E94896CB-1F85-4AC4-B83E-F3DDF2CE9F22}" destId="{AA90B9C8-F09B-492F-A83C-EBEFC48172AE}" srcOrd="1" destOrd="0" presId="urn:microsoft.com/office/officeart/2005/8/layout/vList6"/>
    <dgm:cxn modelId="{D422A358-66CA-4CE0-B60B-EE463965FCDD}" type="presParOf" srcId="{F74FCB73-A2D3-4FA1-8AE0-F8C3EDBBB267}" destId="{078E67AC-F855-4FDA-B34D-135A0D6B4757}" srcOrd="1" destOrd="0" presId="urn:microsoft.com/office/officeart/2005/8/layout/vList6"/>
    <dgm:cxn modelId="{9119A142-54A4-4969-9821-BF1326FD3533}" type="presParOf" srcId="{F74FCB73-A2D3-4FA1-8AE0-F8C3EDBBB267}" destId="{D297C023-38A0-40C1-9E12-BC5B41327343}" srcOrd="2" destOrd="0" presId="urn:microsoft.com/office/officeart/2005/8/layout/vList6"/>
    <dgm:cxn modelId="{B6562D1A-6E3A-432B-A5D2-1BC23D578A01}" type="presParOf" srcId="{D297C023-38A0-40C1-9E12-BC5B41327343}" destId="{AB2CA670-E761-444C-8627-A8827C0DE43F}" srcOrd="0" destOrd="0" presId="urn:microsoft.com/office/officeart/2005/8/layout/vList6"/>
    <dgm:cxn modelId="{816581DB-DB14-45CE-B316-D715559B6C6D}" type="presParOf" srcId="{D297C023-38A0-40C1-9E12-BC5B41327343}" destId="{DF3D4833-5FCF-4A69-843C-752F70DE691E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552F8D-D407-4704-BB1D-F8AC36975AA8}" type="doc">
      <dgm:prSet loTypeId="urn:microsoft.com/office/officeart/2005/8/layout/vList2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A1E0B7AC-8B73-42DB-8460-63572E76DE02}">
      <dgm:prSet phldrT="[Texto]"/>
      <dgm:spPr/>
      <dgm:t>
        <a:bodyPr/>
        <a:lstStyle/>
        <a:p>
          <a:r>
            <a:rPr lang="es-ES" dirty="0" smtClean="0"/>
            <a:t>A petición del funcionario el Subsecretario podrá autorizar que el cargo sea trasferido a otro Servicio.</a:t>
          </a:r>
          <a:endParaRPr lang="es-ES" dirty="0"/>
        </a:p>
      </dgm:t>
    </dgm:pt>
    <dgm:pt modelId="{F53D7A39-EEA2-4533-BEEC-50EF20900BD2}" type="parTrans" cxnId="{9900DEA0-CD30-4213-9CA2-D2E1331A00B0}">
      <dgm:prSet/>
      <dgm:spPr/>
      <dgm:t>
        <a:bodyPr/>
        <a:lstStyle/>
        <a:p>
          <a:endParaRPr lang="es-ES"/>
        </a:p>
      </dgm:t>
    </dgm:pt>
    <dgm:pt modelId="{306B2291-22B2-4350-A31C-AB5CD235ED69}" type="sibTrans" cxnId="{9900DEA0-CD30-4213-9CA2-D2E1331A00B0}">
      <dgm:prSet/>
      <dgm:spPr/>
      <dgm:t>
        <a:bodyPr/>
        <a:lstStyle/>
        <a:p>
          <a:endParaRPr lang="es-ES"/>
        </a:p>
      </dgm:t>
    </dgm:pt>
    <dgm:pt modelId="{1699DEC8-5575-4852-8665-38F8EBC1565B}">
      <dgm:prSet phldrT="[Texto]" phldr="1"/>
      <dgm:spPr/>
      <dgm:t>
        <a:bodyPr/>
        <a:lstStyle/>
        <a:p>
          <a:endParaRPr lang="es-ES" dirty="0"/>
        </a:p>
      </dgm:t>
    </dgm:pt>
    <dgm:pt modelId="{B57648F2-4CD3-43E2-A7B2-42C7C7044560}" type="parTrans" cxnId="{6A3D7C40-4ABC-43F7-B8C5-B4C60C0CCF38}">
      <dgm:prSet/>
      <dgm:spPr/>
      <dgm:t>
        <a:bodyPr/>
        <a:lstStyle/>
        <a:p>
          <a:endParaRPr lang="es-ES"/>
        </a:p>
      </dgm:t>
    </dgm:pt>
    <dgm:pt modelId="{DAD3ED23-B8D0-440A-B99F-277BB6A3B324}" type="sibTrans" cxnId="{6A3D7C40-4ABC-43F7-B8C5-B4C60C0CCF38}">
      <dgm:prSet/>
      <dgm:spPr/>
      <dgm:t>
        <a:bodyPr/>
        <a:lstStyle/>
        <a:p>
          <a:endParaRPr lang="es-ES"/>
        </a:p>
      </dgm:t>
    </dgm:pt>
    <dgm:pt modelId="{DC208CB6-4309-4A2F-838F-BD762137A8B9}">
      <dgm:prSet phldrT="[Texto]"/>
      <dgm:spPr/>
      <dgm:t>
        <a:bodyPr/>
        <a:lstStyle/>
        <a:p>
          <a:pPr algn="just"/>
          <a:r>
            <a:rPr lang="es-ES" dirty="0" smtClean="0"/>
            <a:t>En el caso que el profesional detente otros cargos de la Ley Nº 19.664 y siempre que exista disponibilidad presupuestaria en el servicio al cual llega, </a:t>
          </a:r>
          <a:r>
            <a:rPr lang="es-ES_tradnl" dirty="0" smtClean="0"/>
            <a:t>se le reconocerá su antiguo nivel de asignación y de ubicación en la Etapa de Planta Superior. </a:t>
          </a:r>
          <a:endParaRPr lang="es-ES" dirty="0"/>
        </a:p>
      </dgm:t>
    </dgm:pt>
    <dgm:pt modelId="{7F64A514-F994-40B6-BB38-8B55D4E429E7}" type="parTrans" cxnId="{C5D6FF0D-DAC8-4E7A-AF60-39629F1E1DDB}">
      <dgm:prSet/>
      <dgm:spPr/>
      <dgm:t>
        <a:bodyPr/>
        <a:lstStyle/>
        <a:p>
          <a:endParaRPr lang="es-ES"/>
        </a:p>
      </dgm:t>
    </dgm:pt>
    <dgm:pt modelId="{A86EB8BE-FC7D-45F1-A000-04CBA5573C4F}" type="sibTrans" cxnId="{C5D6FF0D-DAC8-4E7A-AF60-39629F1E1DDB}">
      <dgm:prSet/>
      <dgm:spPr/>
      <dgm:t>
        <a:bodyPr/>
        <a:lstStyle/>
        <a:p>
          <a:endParaRPr lang="es-ES"/>
        </a:p>
      </dgm:t>
    </dgm:pt>
    <dgm:pt modelId="{8ACDB125-452C-4A0B-A2D8-1CFAAF5A6E9B}">
      <dgm:prSet phldrT="[Texto]" phldr="1"/>
      <dgm:spPr/>
      <dgm:t>
        <a:bodyPr/>
        <a:lstStyle/>
        <a:p>
          <a:endParaRPr lang="es-ES" dirty="0"/>
        </a:p>
      </dgm:t>
    </dgm:pt>
    <dgm:pt modelId="{E8A09E2F-FF8D-4484-B7D6-B02CD0B1FEB8}" type="parTrans" cxnId="{E1EBCA7F-7C31-4FD9-98E9-E500684088D5}">
      <dgm:prSet/>
      <dgm:spPr/>
      <dgm:t>
        <a:bodyPr/>
        <a:lstStyle/>
        <a:p>
          <a:endParaRPr lang="es-ES"/>
        </a:p>
      </dgm:t>
    </dgm:pt>
    <dgm:pt modelId="{B150851E-AA89-4733-A648-3F57C87D566D}" type="sibTrans" cxnId="{E1EBCA7F-7C31-4FD9-98E9-E500684088D5}">
      <dgm:prSet/>
      <dgm:spPr/>
      <dgm:t>
        <a:bodyPr/>
        <a:lstStyle/>
        <a:p>
          <a:endParaRPr lang="es-ES"/>
        </a:p>
      </dgm:t>
    </dgm:pt>
    <dgm:pt modelId="{0C2D4FC6-0BAA-417B-A0F4-1E803A5192E2}" type="pres">
      <dgm:prSet presAssocID="{D4552F8D-D407-4704-BB1D-F8AC36975A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87ADE17-CC9D-426A-8AC3-A5BBA6E38383}" type="pres">
      <dgm:prSet presAssocID="{A1E0B7AC-8B73-42DB-8460-63572E76DE0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8C38511-BB05-47EA-A506-4BFEE57B3816}" type="pres">
      <dgm:prSet presAssocID="{A1E0B7AC-8B73-42DB-8460-63572E76DE02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81D153-9B2E-44CD-85EE-B60C6F895DE0}" type="pres">
      <dgm:prSet presAssocID="{DC208CB6-4309-4A2F-838F-BD762137A8B9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2CF48A3E-A970-468B-B936-76F7798A25DD}" type="pres">
      <dgm:prSet presAssocID="{DC208CB6-4309-4A2F-838F-BD762137A8B9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26FDB51-A11F-46F5-A66D-8B96F96ECD0B}" type="presOf" srcId="{DC208CB6-4309-4A2F-838F-BD762137A8B9}" destId="{A581D153-9B2E-44CD-85EE-B60C6F895DE0}" srcOrd="0" destOrd="0" presId="urn:microsoft.com/office/officeart/2005/8/layout/vList2"/>
    <dgm:cxn modelId="{B9F0209D-A955-4501-B9AC-84D43579BA0F}" type="presOf" srcId="{8ACDB125-452C-4A0B-A2D8-1CFAAF5A6E9B}" destId="{2CF48A3E-A970-468B-B936-76F7798A25DD}" srcOrd="0" destOrd="0" presId="urn:microsoft.com/office/officeart/2005/8/layout/vList2"/>
    <dgm:cxn modelId="{6A3D7C40-4ABC-43F7-B8C5-B4C60C0CCF38}" srcId="{A1E0B7AC-8B73-42DB-8460-63572E76DE02}" destId="{1699DEC8-5575-4852-8665-38F8EBC1565B}" srcOrd="0" destOrd="0" parTransId="{B57648F2-4CD3-43E2-A7B2-42C7C7044560}" sibTransId="{DAD3ED23-B8D0-440A-B99F-277BB6A3B324}"/>
    <dgm:cxn modelId="{5AFCD96E-C36D-4DE8-AEA2-AFD7B5EF4D5D}" type="presOf" srcId="{D4552F8D-D407-4704-BB1D-F8AC36975AA8}" destId="{0C2D4FC6-0BAA-417B-A0F4-1E803A5192E2}" srcOrd="0" destOrd="0" presId="urn:microsoft.com/office/officeart/2005/8/layout/vList2"/>
    <dgm:cxn modelId="{9900DEA0-CD30-4213-9CA2-D2E1331A00B0}" srcId="{D4552F8D-D407-4704-BB1D-F8AC36975AA8}" destId="{A1E0B7AC-8B73-42DB-8460-63572E76DE02}" srcOrd="0" destOrd="0" parTransId="{F53D7A39-EEA2-4533-BEEC-50EF20900BD2}" sibTransId="{306B2291-22B2-4350-A31C-AB5CD235ED69}"/>
    <dgm:cxn modelId="{FBB752B2-E55B-4E5C-9EA7-617433613460}" type="presOf" srcId="{A1E0B7AC-8B73-42DB-8460-63572E76DE02}" destId="{987ADE17-CC9D-426A-8AC3-A5BBA6E38383}" srcOrd="0" destOrd="0" presId="urn:microsoft.com/office/officeart/2005/8/layout/vList2"/>
    <dgm:cxn modelId="{C5D6FF0D-DAC8-4E7A-AF60-39629F1E1DDB}" srcId="{D4552F8D-D407-4704-BB1D-F8AC36975AA8}" destId="{DC208CB6-4309-4A2F-838F-BD762137A8B9}" srcOrd="1" destOrd="0" parTransId="{7F64A514-F994-40B6-BB38-8B55D4E429E7}" sibTransId="{A86EB8BE-FC7D-45F1-A000-04CBA5573C4F}"/>
    <dgm:cxn modelId="{893BC579-EA14-42E0-A06F-119752AB1A26}" type="presOf" srcId="{1699DEC8-5575-4852-8665-38F8EBC1565B}" destId="{68C38511-BB05-47EA-A506-4BFEE57B3816}" srcOrd="0" destOrd="0" presId="urn:microsoft.com/office/officeart/2005/8/layout/vList2"/>
    <dgm:cxn modelId="{E1EBCA7F-7C31-4FD9-98E9-E500684088D5}" srcId="{DC208CB6-4309-4A2F-838F-BD762137A8B9}" destId="{8ACDB125-452C-4A0B-A2D8-1CFAAF5A6E9B}" srcOrd="0" destOrd="0" parTransId="{E8A09E2F-FF8D-4484-B7D6-B02CD0B1FEB8}" sibTransId="{B150851E-AA89-4733-A648-3F57C87D566D}"/>
    <dgm:cxn modelId="{315BD730-933A-43F6-B91F-52BF0282EC62}" type="presParOf" srcId="{0C2D4FC6-0BAA-417B-A0F4-1E803A5192E2}" destId="{987ADE17-CC9D-426A-8AC3-A5BBA6E38383}" srcOrd="0" destOrd="0" presId="urn:microsoft.com/office/officeart/2005/8/layout/vList2"/>
    <dgm:cxn modelId="{54B7CDC0-CEE3-41AE-A748-1234910DC33E}" type="presParOf" srcId="{0C2D4FC6-0BAA-417B-A0F4-1E803A5192E2}" destId="{68C38511-BB05-47EA-A506-4BFEE57B3816}" srcOrd="1" destOrd="0" presId="urn:microsoft.com/office/officeart/2005/8/layout/vList2"/>
    <dgm:cxn modelId="{6B0382CF-753B-4A5F-B661-C99BB69EACB2}" type="presParOf" srcId="{0C2D4FC6-0BAA-417B-A0F4-1E803A5192E2}" destId="{A581D153-9B2E-44CD-85EE-B60C6F895DE0}" srcOrd="2" destOrd="0" presId="urn:microsoft.com/office/officeart/2005/8/layout/vList2"/>
    <dgm:cxn modelId="{8C95CB41-E397-420D-987D-4F287FD5894A}" type="presParOf" srcId="{0C2D4FC6-0BAA-417B-A0F4-1E803A5192E2}" destId="{2CF48A3E-A970-468B-B936-76F7798A25DD}" srcOrd="3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E972E2B-CA4B-4143-B60B-B0100831FF8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40C57D6B-A1A9-4454-BDB1-69C7648EF4A1}">
      <dgm:prSet phldrT="[Texto]" custT="1"/>
      <dgm:spPr/>
      <dgm:t>
        <a:bodyPr/>
        <a:lstStyle/>
        <a:p>
          <a:r>
            <a:rPr lang="es-ES" sz="2000" dirty="0" smtClean="0"/>
            <a:t>Desde la Fecha de Publicación de la ley y  hasta el 30 junio 2014, tengan o cumplan 62 y 67 años.</a:t>
          </a:r>
          <a:endParaRPr lang="es-ES" sz="2000" dirty="0"/>
        </a:p>
      </dgm:t>
    </dgm:pt>
    <dgm:pt modelId="{7EC73E44-830D-4300-8584-5F87FA45A36D}" type="parTrans" cxnId="{41E7C201-C4E2-4F2D-9486-0847C0FA8983}">
      <dgm:prSet/>
      <dgm:spPr/>
      <dgm:t>
        <a:bodyPr/>
        <a:lstStyle/>
        <a:p>
          <a:endParaRPr lang="es-ES"/>
        </a:p>
      </dgm:t>
    </dgm:pt>
    <dgm:pt modelId="{4332443D-0D7A-47E0-9639-6781B57CC247}" type="sibTrans" cxnId="{41E7C201-C4E2-4F2D-9486-0847C0FA8983}">
      <dgm:prSet/>
      <dgm:spPr/>
      <dgm:t>
        <a:bodyPr/>
        <a:lstStyle/>
        <a:p>
          <a:endParaRPr lang="es-ES"/>
        </a:p>
      </dgm:t>
    </dgm:pt>
    <dgm:pt modelId="{09D900A6-7C37-422D-87E2-692A0B4F409C}">
      <dgm:prSet phldrT="[Texto]" custT="1"/>
      <dgm:spPr/>
      <dgm:t>
        <a:bodyPr/>
        <a:lstStyle/>
        <a:p>
          <a:r>
            <a:rPr lang="es-ES" sz="2000" dirty="0" smtClean="0"/>
            <a:t>Renuncia Voluntaria  al total de horas desde los noventa días  siguientes la publicación de la ley y hasta el 31 de Marzo 2015.</a:t>
          </a:r>
          <a:endParaRPr lang="es-ES" sz="2000" dirty="0"/>
        </a:p>
      </dgm:t>
    </dgm:pt>
    <dgm:pt modelId="{8225DAAF-9069-44D6-AF18-6C3690308974}" type="parTrans" cxnId="{F1B1FDEC-D316-4849-AD50-CC31C8B8805D}">
      <dgm:prSet/>
      <dgm:spPr/>
      <dgm:t>
        <a:bodyPr/>
        <a:lstStyle/>
        <a:p>
          <a:endParaRPr lang="es-ES"/>
        </a:p>
      </dgm:t>
    </dgm:pt>
    <dgm:pt modelId="{59811968-C6DB-4988-ACCB-81AC8C72A0E3}" type="sibTrans" cxnId="{F1B1FDEC-D316-4849-AD50-CC31C8B8805D}">
      <dgm:prSet/>
      <dgm:spPr/>
      <dgm:t>
        <a:bodyPr/>
        <a:lstStyle/>
        <a:p>
          <a:endParaRPr lang="es-ES"/>
        </a:p>
      </dgm:t>
    </dgm:pt>
    <dgm:pt modelId="{360228A6-92B2-4DBB-89EB-7A3493DCE009}">
      <dgm:prSet phldrT="[Texto]" custT="1"/>
      <dgm:spPr/>
      <dgm:t>
        <a:bodyPr/>
        <a:lstStyle/>
        <a:p>
          <a:r>
            <a:rPr lang="es-ES" sz="2000" dirty="0" smtClean="0"/>
            <a:t>Haberse desempeñado a lo menos once años contados desde la fecha de postulación.</a:t>
          </a:r>
          <a:endParaRPr lang="es-ES" sz="2000" dirty="0"/>
        </a:p>
      </dgm:t>
    </dgm:pt>
    <dgm:pt modelId="{D7A20058-9625-4881-8D01-17179E5858A5}" type="parTrans" cxnId="{1961A45B-D73D-4996-9C77-4A3AFBB16E11}">
      <dgm:prSet/>
      <dgm:spPr/>
      <dgm:t>
        <a:bodyPr/>
        <a:lstStyle/>
        <a:p>
          <a:endParaRPr lang="es-ES"/>
        </a:p>
      </dgm:t>
    </dgm:pt>
    <dgm:pt modelId="{7F58F971-5A4A-4872-A8F0-6D2FBBAC2D32}" type="sibTrans" cxnId="{1961A45B-D73D-4996-9C77-4A3AFBB16E11}">
      <dgm:prSet/>
      <dgm:spPr/>
      <dgm:t>
        <a:bodyPr/>
        <a:lstStyle/>
        <a:p>
          <a:endParaRPr lang="es-ES"/>
        </a:p>
      </dgm:t>
    </dgm:pt>
    <dgm:pt modelId="{AB169A2B-90FF-4529-B872-DC1B44FDD34C}" type="pres">
      <dgm:prSet presAssocID="{BE972E2B-CA4B-4143-B60B-B0100831FF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431BFC9-D78D-466C-A701-F00C11D6B1A2}" type="pres">
      <dgm:prSet presAssocID="{40C57D6B-A1A9-4454-BDB1-69C7648EF4A1}" presName="parentLin" presStyleCnt="0"/>
      <dgm:spPr/>
    </dgm:pt>
    <dgm:pt modelId="{245C211B-A3BC-47B8-845F-80E261AFEDE3}" type="pres">
      <dgm:prSet presAssocID="{40C57D6B-A1A9-4454-BDB1-69C7648EF4A1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1DCA3864-2FB8-4F58-B238-0DF266D4EFC8}" type="pres">
      <dgm:prSet presAssocID="{40C57D6B-A1A9-4454-BDB1-69C7648EF4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7189EE-BF9B-49A7-A848-099E1D33DE45}" type="pres">
      <dgm:prSet presAssocID="{40C57D6B-A1A9-4454-BDB1-69C7648EF4A1}" presName="negativeSpace" presStyleCnt="0"/>
      <dgm:spPr/>
    </dgm:pt>
    <dgm:pt modelId="{B8F1C302-9304-4581-925F-0FA2BB05E468}" type="pres">
      <dgm:prSet presAssocID="{40C57D6B-A1A9-4454-BDB1-69C7648EF4A1}" presName="childText" presStyleLbl="conFgAcc1" presStyleIdx="0" presStyleCnt="3">
        <dgm:presLayoutVars>
          <dgm:bulletEnabled val="1"/>
        </dgm:presLayoutVars>
      </dgm:prSet>
      <dgm:spPr/>
    </dgm:pt>
    <dgm:pt modelId="{085668F7-B4A7-42C4-9F47-27337D48BD89}" type="pres">
      <dgm:prSet presAssocID="{4332443D-0D7A-47E0-9639-6781B57CC247}" presName="spaceBetweenRectangles" presStyleCnt="0"/>
      <dgm:spPr/>
    </dgm:pt>
    <dgm:pt modelId="{9C87B94B-4101-443B-BFAB-FA80B69893FD}" type="pres">
      <dgm:prSet presAssocID="{09D900A6-7C37-422D-87E2-692A0B4F409C}" presName="parentLin" presStyleCnt="0"/>
      <dgm:spPr/>
    </dgm:pt>
    <dgm:pt modelId="{2B676BD7-693C-4E71-AC12-1401B28E29C9}" type="pres">
      <dgm:prSet presAssocID="{09D900A6-7C37-422D-87E2-692A0B4F409C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B2B04C3B-C390-4C2B-A777-B35593D5B2F9}" type="pres">
      <dgm:prSet presAssocID="{09D900A6-7C37-422D-87E2-692A0B4F409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728202-5C0A-451F-B5E9-D960122CF37C}" type="pres">
      <dgm:prSet presAssocID="{09D900A6-7C37-422D-87E2-692A0B4F409C}" presName="negativeSpace" presStyleCnt="0"/>
      <dgm:spPr/>
    </dgm:pt>
    <dgm:pt modelId="{41FA64E6-541A-4A59-BECA-D31269D3B1FD}" type="pres">
      <dgm:prSet presAssocID="{09D900A6-7C37-422D-87E2-692A0B4F409C}" presName="childText" presStyleLbl="conFgAcc1" presStyleIdx="1" presStyleCnt="3">
        <dgm:presLayoutVars>
          <dgm:bulletEnabled val="1"/>
        </dgm:presLayoutVars>
      </dgm:prSet>
      <dgm:spPr/>
    </dgm:pt>
    <dgm:pt modelId="{7A208DDC-6405-4A78-AE75-60F8E2E2282E}" type="pres">
      <dgm:prSet presAssocID="{59811968-C6DB-4988-ACCB-81AC8C72A0E3}" presName="spaceBetweenRectangles" presStyleCnt="0"/>
      <dgm:spPr/>
    </dgm:pt>
    <dgm:pt modelId="{8A4A8294-7907-4FEC-A0D1-EA338B3BBB00}" type="pres">
      <dgm:prSet presAssocID="{360228A6-92B2-4DBB-89EB-7A3493DCE009}" presName="parentLin" presStyleCnt="0"/>
      <dgm:spPr/>
    </dgm:pt>
    <dgm:pt modelId="{85D843FC-B1B7-484D-A0EC-FE4E233947DE}" type="pres">
      <dgm:prSet presAssocID="{360228A6-92B2-4DBB-89EB-7A3493DCE009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C45B493F-BF32-43B7-904A-D9CCAD1D2981}" type="pres">
      <dgm:prSet presAssocID="{360228A6-92B2-4DBB-89EB-7A3493DCE00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40DA2D-A759-4EE5-B7B0-7CD0162F5F29}" type="pres">
      <dgm:prSet presAssocID="{360228A6-92B2-4DBB-89EB-7A3493DCE009}" presName="negativeSpace" presStyleCnt="0"/>
      <dgm:spPr/>
    </dgm:pt>
    <dgm:pt modelId="{3924CCDF-16C7-49DD-B29E-60E73ADB4B15}" type="pres">
      <dgm:prSet presAssocID="{360228A6-92B2-4DBB-89EB-7A3493DCE00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AC69F5F7-4B23-4F12-AE64-D85357DC3DA5}" type="presOf" srcId="{09D900A6-7C37-422D-87E2-692A0B4F409C}" destId="{2B676BD7-693C-4E71-AC12-1401B28E29C9}" srcOrd="0" destOrd="0" presId="urn:microsoft.com/office/officeart/2005/8/layout/list1"/>
    <dgm:cxn modelId="{41E7C201-C4E2-4F2D-9486-0847C0FA8983}" srcId="{BE972E2B-CA4B-4143-B60B-B0100831FF8D}" destId="{40C57D6B-A1A9-4454-BDB1-69C7648EF4A1}" srcOrd="0" destOrd="0" parTransId="{7EC73E44-830D-4300-8584-5F87FA45A36D}" sibTransId="{4332443D-0D7A-47E0-9639-6781B57CC247}"/>
    <dgm:cxn modelId="{F1B1FDEC-D316-4849-AD50-CC31C8B8805D}" srcId="{BE972E2B-CA4B-4143-B60B-B0100831FF8D}" destId="{09D900A6-7C37-422D-87E2-692A0B4F409C}" srcOrd="1" destOrd="0" parTransId="{8225DAAF-9069-44D6-AF18-6C3690308974}" sibTransId="{59811968-C6DB-4988-ACCB-81AC8C72A0E3}"/>
    <dgm:cxn modelId="{178A71D4-449C-40AF-A7BB-E84CF3B22F08}" type="presOf" srcId="{360228A6-92B2-4DBB-89EB-7A3493DCE009}" destId="{C45B493F-BF32-43B7-904A-D9CCAD1D2981}" srcOrd="1" destOrd="0" presId="urn:microsoft.com/office/officeart/2005/8/layout/list1"/>
    <dgm:cxn modelId="{C55F5391-45E5-4A84-97C0-10ABC73BF6AB}" type="presOf" srcId="{360228A6-92B2-4DBB-89EB-7A3493DCE009}" destId="{85D843FC-B1B7-484D-A0EC-FE4E233947DE}" srcOrd="0" destOrd="0" presId="urn:microsoft.com/office/officeart/2005/8/layout/list1"/>
    <dgm:cxn modelId="{06875397-05F2-42D6-91B3-8E531045F1D1}" type="presOf" srcId="{BE972E2B-CA4B-4143-B60B-B0100831FF8D}" destId="{AB169A2B-90FF-4529-B872-DC1B44FDD34C}" srcOrd="0" destOrd="0" presId="urn:microsoft.com/office/officeart/2005/8/layout/list1"/>
    <dgm:cxn modelId="{1961A45B-D73D-4996-9C77-4A3AFBB16E11}" srcId="{BE972E2B-CA4B-4143-B60B-B0100831FF8D}" destId="{360228A6-92B2-4DBB-89EB-7A3493DCE009}" srcOrd="2" destOrd="0" parTransId="{D7A20058-9625-4881-8D01-17179E5858A5}" sibTransId="{7F58F971-5A4A-4872-A8F0-6D2FBBAC2D32}"/>
    <dgm:cxn modelId="{FCE6CA01-6169-4B9E-B1CF-684D4C978772}" type="presOf" srcId="{09D900A6-7C37-422D-87E2-692A0B4F409C}" destId="{B2B04C3B-C390-4C2B-A777-B35593D5B2F9}" srcOrd="1" destOrd="0" presId="urn:microsoft.com/office/officeart/2005/8/layout/list1"/>
    <dgm:cxn modelId="{92855C4A-FE07-4F32-80A3-608C4A8394D7}" type="presOf" srcId="{40C57D6B-A1A9-4454-BDB1-69C7648EF4A1}" destId="{1DCA3864-2FB8-4F58-B238-0DF266D4EFC8}" srcOrd="1" destOrd="0" presId="urn:microsoft.com/office/officeart/2005/8/layout/list1"/>
    <dgm:cxn modelId="{6C1B8960-E971-4832-8729-A5EA3490516A}" type="presOf" srcId="{40C57D6B-A1A9-4454-BDB1-69C7648EF4A1}" destId="{245C211B-A3BC-47B8-845F-80E261AFEDE3}" srcOrd="0" destOrd="0" presId="urn:microsoft.com/office/officeart/2005/8/layout/list1"/>
    <dgm:cxn modelId="{916D3D27-D3CC-49C5-B167-2ACEABEAD8DE}" type="presParOf" srcId="{AB169A2B-90FF-4529-B872-DC1B44FDD34C}" destId="{A431BFC9-D78D-466C-A701-F00C11D6B1A2}" srcOrd="0" destOrd="0" presId="urn:microsoft.com/office/officeart/2005/8/layout/list1"/>
    <dgm:cxn modelId="{3A5CC5E4-CE56-4DD5-B088-73C47E3136F8}" type="presParOf" srcId="{A431BFC9-D78D-466C-A701-F00C11D6B1A2}" destId="{245C211B-A3BC-47B8-845F-80E261AFEDE3}" srcOrd="0" destOrd="0" presId="urn:microsoft.com/office/officeart/2005/8/layout/list1"/>
    <dgm:cxn modelId="{672A5D03-7070-4FA7-9C41-A5D68AB656F6}" type="presParOf" srcId="{A431BFC9-D78D-466C-A701-F00C11D6B1A2}" destId="{1DCA3864-2FB8-4F58-B238-0DF266D4EFC8}" srcOrd="1" destOrd="0" presId="urn:microsoft.com/office/officeart/2005/8/layout/list1"/>
    <dgm:cxn modelId="{E4A343F8-7828-4C59-ADC2-12F31BE9E623}" type="presParOf" srcId="{AB169A2B-90FF-4529-B872-DC1B44FDD34C}" destId="{7C7189EE-BF9B-49A7-A848-099E1D33DE45}" srcOrd="1" destOrd="0" presId="urn:microsoft.com/office/officeart/2005/8/layout/list1"/>
    <dgm:cxn modelId="{A110C589-2432-4B00-89BD-571AB0744606}" type="presParOf" srcId="{AB169A2B-90FF-4529-B872-DC1B44FDD34C}" destId="{B8F1C302-9304-4581-925F-0FA2BB05E468}" srcOrd="2" destOrd="0" presId="urn:microsoft.com/office/officeart/2005/8/layout/list1"/>
    <dgm:cxn modelId="{6631EF69-8283-43BC-86AA-021F54776932}" type="presParOf" srcId="{AB169A2B-90FF-4529-B872-DC1B44FDD34C}" destId="{085668F7-B4A7-42C4-9F47-27337D48BD89}" srcOrd="3" destOrd="0" presId="urn:microsoft.com/office/officeart/2005/8/layout/list1"/>
    <dgm:cxn modelId="{935CC4BD-1A16-46C9-BC3E-503A90AA5DAD}" type="presParOf" srcId="{AB169A2B-90FF-4529-B872-DC1B44FDD34C}" destId="{9C87B94B-4101-443B-BFAB-FA80B69893FD}" srcOrd="4" destOrd="0" presId="urn:microsoft.com/office/officeart/2005/8/layout/list1"/>
    <dgm:cxn modelId="{8BBE0C16-706A-4A7B-A515-8091D781B9F1}" type="presParOf" srcId="{9C87B94B-4101-443B-BFAB-FA80B69893FD}" destId="{2B676BD7-693C-4E71-AC12-1401B28E29C9}" srcOrd="0" destOrd="0" presId="urn:microsoft.com/office/officeart/2005/8/layout/list1"/>
    <dgm:cxn modelId="{2CD6DAAF-D8E9-4BA0-B060-973E96D0418D}" type="presParOf" srcId="{9C87B94B-4101-443B-BFAB-FA80B69893FD}" destId="{B2B04C3B-C390-4C2B-A777-B35593D5B2F9}" srcOrd="1" destOrd="0" presId="urn:microsoft.com/office/officeart/2005/8/layout/list1"/>
    <dgm:cxn modelId="{37A835C3-69F8-4077-AAAF-F4794C937754}" type="presParOf" srcId="{AB169A2B-90FF-4529-B872-DC1B44FDD34C}" destId="{B1728202-5C0A-451F-B5E9-D960122CF37C}" srcOrd="5" destOrd="0" presId="urn:microsoft.com/office/officeart/2005/8/layout/list1"/>
    <dgm:cxn modelId="{44CEE1B1-B623-4F8D-BF5C-3D2CDF6F4CE9}" type="presParOf" srcId="{AB169A2B-90FF-4529-B872-DC1B44FDD34C}" destId="{41FA64E6-541A-4A59-BECA-D31269D3B1FD}" srcOrd="6" destOrd="0" presId="urn:microsoft.com/office/officeart/2005/8/layout/list1"/>
    <dgm:cxn modelId="{6E47E568-258D-44D8-B9A7-E880AAF5B6F7}" type="presParOf" srcId="{AB169A2B-90FF-4529-B872-DC1B44FDD34C}" destId="{7A208DDC-6405-4A78-AE75-60F8E2E2282E}" srcOrd="7" destOrd="0" presId="urn:microsoft.com/office/officeart/2005/8/layout/list1"/>
    <dgm:cxn modelId="{7C55C818-DD5A-4B5B-9B6C-19CC2271F9A0}" type="presParOf" srcId="{AB169A2B-90FF-4529-B872-DC1B44FDD34C}" destId="{8A4A8294-7907-4FEC-A0D1-EA338B3BBB00}" srcOrd="8" destOrd="0" presId="urn:microsoft.com/office/officeart/2005/8/layout/list1"/>
    <dgm:cxn modelId="{0EF430AA-76C2-4CF5-955B-9AC581BA90E0}" type="presParOf" srcId="{8A4A8294-7907-4FEC-A0D1-EA338B3BBB00}" destId="{85D843FC-B1B7-484D-A0EC-FE4E233947DE}" srcOrd="0" destOrd="0" presId="urn:microsoft.com/office/officeart/2005/8/layout/list1"/>
    <dgm:cxn modelId="{0B24E325-2425-4946-9283-05E5C90F86B6}" type="presParOf" srcId="{8A4A8294-7907-4FEC-A0D1-EA338B3BBB00}" destId="{C45B493F-BF32-43B7-904A-D9CCAD1D2981}" srcOrd="1" destOrd="0" presId="urn:microsoft.com/office/officeart/2005/8/layout/list1"/>
    <dgm:cxn modelId="{5B8E33CB-351A-4153-8DFF-90090D8B24E6}" type="presParOf" srcId="{AB169A2B-90FF-4529-B872-DC1B44FDD34C}" destId="{EA40DA2D-A759-4EE5-B7B0-7CD0162F5F29}" srcOrd="9" destOrd="0" presId="urn:microsoft.com/office/officeart/2005/8/layout/list1"/>
    <dgm:cxn modelId="{C74851A9-BD2A-4079-AEC7-3436DC7132B2}" type="presParOf" srcId="{AB169A2B-90FF-4529-B872-DC1B44FDD34C}" destId="{3924CCDF-16C7-49DD-B29E-60E73ADB4B15}" srcOrd="10" destOrd="0" presId="urn:microsoft.com/office/officeart/2005/8/layout/lis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972E2B-CA4B-4143-B60B-B0100831FF8D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0C57D6B-A1A9-4454-BDB1-69C7648EF4A1}">
      <dgm:prSet phldrT="[Texto]" custT="1"/>
      <dgm:spPr/>
      <dgm:t>
        <a:bodyPr/>
        <a:lstStyle/>
        <a:p>
          <a:endParaRPr lang="es-ES" sz="2000" b="1" dirty="0" smtClean="0"/>
        </a:p>
        <a:p>
          <a:r>
            <a:rPr lang="es-ES" sz="2000" b="1" dirty="0" smtClean="0"/>
            <a:t>680 cupos</a:t>
          </a:r>
        </a:p>
        <a:p>
          <a:r>
            <a:rPr lang="es-ES" sz="2000" b="1" dirty="0" smtClean="0"/>
            <a:t>2013:  200             2014 : 250           2015: 230</a:t>
          </a:r>
        </a:p>
        <a:p>
          <a:endParaRPr lang="es-ES" sz="2000" dirty="0"/>
        </a:p>
      </dgm:t>
    </dgm:pt>
    <dgm:pt modelId="{7EC73E44-830D-4300-8584-5F87FA45A36D}" type="parTrans" cxnId="{41E7C201-C4E2-4F2D-9486-0847C0FA8983}">
      <dgm:prSet/>
      <dgm:spPr/>
      <dgm:t>
        <a:bodyPr/>
        <a:lstStyle/>
        <a:p>
          <a:endParaRPr lang="es-ES"/>
        </a:p>
      </dgm:t>
    </dgm:pt>
    <dgm:pt modelId="{4332443D-0D7A-47E0-9639-6781B57CC247}" type="sibTrans" cxnId="{41E7C201-C4E2-4F2D-9486-0847C0FA8983}">
      <dgm:prSet/>
      <dgm:spPr/>
      <dgm:t>
        <a:bodyPr/>
        <a:lstStyle/>
        <a:p>
          <a:endParaRPr lang="es-ES"/>
        </a:p>
      </dgm:t>
    </dgm:pt>
    <dgm:pt modelId="{09D900A6-7C37-422D-87E2-692A0B4F409C}">
      <dgm:prSet phldrT="[Texto]" custT="1"/>
      <dgm:spPr/>
      <dgm:t>
        <a:bodyPr/>
        <a:lstStyle/>
        <a:p>
          <a:r>
            <a:rPr lang="es-ES" sz="2000" b="1" dirty="0" smtClean="0"/>
            <a:t>Bonificación hasta once meses.</a:t>
          </a:r>
          <a:endParaRPr lang="es-ES" sz="2000" b="1" dirty="0"/>
        </a:p>
      </dgm:t>
    </dgm:pt>
    <dgm:pt modelId="{8225DAAF-9069-44D6-AF18-6C3690308974}" type="parTrans" cxnId="{F1B1FDEC-D316-4849-AD50-CC31C8B8805D}">
      <dgm:prSet/>
      <dgm:spPr/>
      <dgm:t>
        <a:bodyPr/>
        <a:lstStyle/>
        <a:p>
          <a:endParaRPr lang="es-ES"/>
        </a:p>
      </dgm:t>
    </dgm:pt>
    <dgm:pt modelId="{59811968-C6DB-4988-ACCB-81AC8C72A0E3}" type="sibTrans" cxnId="{F1B1FDEC-D316-4849-AD50-CC31C8B8805D}">
      <dgm:prSet/>
      <dgm:spPr/>
      <dgm:t>
        <a:bodyPr/>
        <a:lstStyle/>
        <a:p>
          <a:endParaRPr lang="es-ES"/>
        </a:p>
      </dgm:t>
    </dgm:pt>
    <dgm:pt modelId="{360228A6-92B2-4DBB-89EB-7A3493DCE009}">
      <dgm:prSet phldrT="[Texto]" custT="1"/>
      <dgm:spPr/>
      <dgm:t>
        <a:bodyPr/>
        <a:lstStyle/>
        <a:p>
          <a:r>
            <a:rPr lang="es-ES" sz="2000" b="1" dirty="0" smtClean="0"/>
            <a:t>Bonificación Adicional: 15 años de desempeño</a:t>
          </a:r>
        </a:p>
        <a:p>
          <a:r>
            <a:rPr lang="es-ES" sz="1800" dirty="0" smtClean="0"/>
            <a:t>11 horas:              300  UF</a:t>
          </a:r>
        </a:p>
        <a:p>
          <a:r>
            <a:rPr lang="es-ES" sz="1800" dirty="0" smtClean="0"/>
            <a:t>22 horas :             400  UF</a:t>
          </a:r>
        </a:p>
        <a:p>
          <a:r>
            <a:rPr lang="es-ES" sz="1800" dirty="0" smtClean="0"/>
            <a:t>Hasta 43 horas :  500 UF</a:t>
          </a:r>
        </a:p>
        <a:p>
          <a:r>
            <a:rPr lang="es-ES" sz="1800" dirty="0" smtClean="0"/>
            <a:t>Más de 43 :           650  UF</a:t>
          </a:r>
          <a:endParaRPr lang="es-ES" sz="1800" dirty="0"/>
        </a:p>
      </dgm:t>
    </dgm:pt>
    <dgm:pt modelId="{D7A20058-9625-4881-8D01-17179E5858A5}" type="parTrans" cxnId="{1961A45B-D73D-4996-9C77-4A3AFBB16E11}">
      <dgm:prSet/>
      <dgm:spPr/>
      <dgm:t>
        <a:bodyPr/>
        <a:lstStyle/>
        <a:p>
          <a:endParaRPr lang="es-ES"/>
        </a:p>
      </dgm:t>
    </dgm:pt>
    <dgm:pt modelId="{7F58F971-5A4A-4872-A8F0-6D2FBBAC2D32}" type="sibTrans" cxnId="{1961A45B-D73D-4996-9C77-4A3AFBB16E11}">
      <dgm:prSet/>
      <dgm:spPr/>
      <dgm:t>
        <a:bodyPr/>
        <a:lstStyle/>
        <a:p>
          <a:endParaRPr lang="es-ES"/>
        </a:p>
      </dgm:t>
    </dgm:pt>
    <dgm:pt modelId="{AB169A2B-90FF-4529-B872-DC1B44FDD34C}" type="pres">
      <dgm:prSet presAssocID="{BE972E2B-CA4B-4143-B60B-B0100831FF8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431BFC9-D78D-466C-A701-F00C11D6B1A2}" type="pres">
      <dgm:prSet presAssocID="{40C57D6B-A1A9-4454-BDB1-69C7648EF4A1}" presName="parentLin" presStyleCnt="0"/>
      <dgm:spPr/>
    </dgm:pt>
    <dgm:pt modelId="{245C211B-A3BC-47B8-845F-80E261AFEDE3}" type="pres">
      <dgm:prSet presAssocID="{40C57D6B-A1A9-4454-BDB1-69C7648EF4A1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1DCA3864-2FB8-4F58-B238-0DF266D4EFC8}" type="pres">
      <dgm:prSet presAssocID="{40C57D6B-A1A9-4454-BDB1-69C7648EF4A1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C7189EE-BF9B-49A7-A848-099E1D33DE45}" type="pres">
      <dgm:prSet presAssocID="{40C57D6B-A1A9-4454-BDB1-69C7648EF4A1}" presName="negativeSpace" presStyleCnt="0"/>
      <dgm:spPr/>
    </dgm:pt>
    <dgm:pt modelId="{B8F1C302-9304-4581-925F-0FA2BB05E468}" type="pres">
      <dgm:prSet presAssocID="{40C57D6B-A1A9-4454-BDB1-69C7648EF4A1}" presName="childText" presStyleLbl="conFgAcc1" presStyleIdx="0" presStyleCnt="3">
        <dgm:presLayoutVars>
          <dgm:bulletEnabled val="1"/>
        </dgm:presLayoutVars>
      </dgm:prSet>
      <dgm:spPr/>
    </dgm:pt>
    <dgm:pt modelId="{085668F7-B4A7-42C4-9F47-27337D48BD89}" type="pres">
      <dgm:prSet presAssocID="{4332443D-0D7A-47E0-9639-6781B57CC247}" presName="spaceBetweenRectangles" presStyleCnt="0"/>
      <dgm:spPr/>
    </dgm:pt>
    <dgm:pt modelId="{9C87B94B-4101-443B-BFAB-FA80B69893FD}" type="pres">
      <dgm:prSet presAssocID="{09D900A6-7C37-422D-87E2-692A0B4F409C}" presName="parentLin" presStyleCnt="0"/>
      <dgm:spPr/>
    </dgm:pt>
    <dgm:pt modelId="{2B676BD7-693C-4E71-AC12-1401B28E29C9}" type="pres">
      <dgm:prSet presAssocID="{09D900A6-7C37-422D-87E2-692A0B4F409C}" presName="parentLeftMargin" presStyleLbl="node1" presStyleIdx="0" presStyleCnt="3"/>
      <dgm:spPr/>
      <dgm:t>
        <a:bodyPr/>
        <a:lstStyle/>
        <a:p>
          <a:endParaRPr lang="es-ES"/>
        </a:p>
      </dgm:t>
    </dgm:pt>
    <dgm:pt modelId="{B2B04C3B-C390-4C2B-A777-B35593D5B2F9}" type="pres">
      <dgm:prSet presAssocID="{09D900A6-7C37-422D-87E2-692A0B4F409C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1728202-5C0A-451F-B5E9-D960122CF37C}" type="pres">
      <dgm:prSet presAssocID="{09D900A6-7C37-422D-87E2-692A0B4F409C}" presName="negativeSpace" presStyleCnt="0"/>
      <dgm:spPr/>
    </dgm:pt>
    <dgm:pt modelId="{41FA64E6-541A-4A59-BECA-D31269D3B1FD}" type="pres">
      <dgm:prSet presAssocID="{09D900A6-7C37-422D-87E2-692A0B4F409C}" presName="childText" presStyleLbl="conFgAcc1" presStyleIdx="1" presStyleCnt="3">
        <dgm:presLayoutVars>
          <dgm:bulletEnabled val="1"/>
        </dgm:presLayoutVars>
      </dgm:prSet>
      <dgm:spPr/>
    </dgm:pt>
    <dgm:pt modelId="{7A208DDC-6405-4A78-AE75-60F8E2E2282E}" type="pres">
      <dgm:prSet presAssocID="{59811968-C6DB-4988-ACCB-81AC8C72A0E3}" presName="spaceBetweenRectangles" presStyleCnt="0"/>
      <dgm:spPr/>
    </dgm:pt>
    <dgm:pt modelId="{8A4A8294-7907-4FEC-A0D1-EA338B3BBB00}" type="pres">
      <dgm:prSet presAssocID="{360228A6-92B2-4DBB-89EB-7A3493DCE009}" presName="parentLin" presStyleCnt="0"/>
      <dgm:spPr/>
    </dgm:pt>
    <dgm:pt modelId="{85D843FC-B1B7-484D-A0EC-FE4E233947DE}" type="pres">
      <dgm:prSet presAssocID="{360228A6-92B2-4DBB-89EB-7A3493DCE009}" presName="parentLeftMargin" presStyleLbl="node1" presStyleIdx="1" presStyleCnt="3"/>
      <dgm:spPr/>
      <dgm:t>
        <a:bodyPr/>
        <a:lstStyle/>
        <a:p>
          <a:endParaRPr lang="es-ES"/>
        </a:p>
      </dgm:t>
    </dgm:pt>
    <dgm:pt modelId="{C45B493F-BF32-43B7-904A-D9CCAD1D2981}" type="pres">
      <dgm:prSet presAssocID="{360228A6-92B2-4DBB-89EB-7A3493DCE009}" presName="parentText" presStyleLbl="node1" presStyleIdx="2" presStyleCnt="3" custScaleY="25673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A40DA2D-A759-4EE5-B7B0-7CD0162F5F29}" type="pres">
      <dgm:prSet presAssocID="{360228A6-92B2-4DBB-89EB-7A3493DCE009}" presName="negativeSpace" presStyleCnt="0"/>
      <dgm:spPr/>
    </dgm:pt>
    <dgm:pt modelId="{3924CCDF-16C7-49DD-B29E-60E73ADB4B15}" type="pres">
      <dgm:prSet presAssocID="{360228A6-92B2-4DBB-89EB-7A3493DCE009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1E7C201-C4E2-4F2D-9486-0847C0FA8983}" srcId="{BE972E2B-CA4B-4143-B60B-B0100831FF8D}" destId="{40C57D6B-A1A9-4454-BDB1-69C7648EF4A1}" srcOrd="0" destOrd="0" parTransId="{7EC73E44-830D-4300-8584-5F87FA45A36D}" sibTransId="{4332443D-0D7A-47E0-9639-6781B57CC247}"/>
    <dgm:cxn modelId="{F1B1FDEC-D316-4849-AD50-CC31C8B8805D}" srcId="{BE972E2B-CA4B-4143-B60B-B0100831FF8D}" destId="{09D900A6-7C37-422D-87E2-692A0B4F409C}" srcOrd="1" destOrd="0" parTransId="{8225DAAF-9069-44D6-AF18-6C3690308974}" sibTransId="{59811968-C6DB-4988-ACCB-81AC8C72A0E3}"/>
    <dgm:cxn modelId="{9201FAA1-1B26-48EA-831B-8180E6E4491F}" type="presOf" srcId="{40C57D6B-A1A9-4454-BDB1-69C7648EF4A1}" destId="{1DCA3864-2FB8-4F58-B238-0DF266D4EFC8}" srcOrd="1" destOrd="0" presId="urn:microsoft.com/office/officeart/2005/8/layout/list1"/>
    <dgm:cxn modelId="{7F4DBDCE-DD3E-472E-AE27-F535BD6ABF13}" type="presOf" srcId="{360228A6-92B2-4DBB-89EB-7A3493DCE009}" destId="{85D843FC-B1B7-484D-A0EC-FE4E233947DE}" srcOrd="0" destOrd="0" presId="urn:microsoft.com/office/officeart/2005/8/layout/list1"/>
    <dgm:cxn modelId="{1961A45B-D73D-4996-9C77-4A3AFBB16E11}" srcId="{BE972E2B-CA4B-4143-B60B-B0100831FF8D}" destId="{360228A6-92B2-4DBB-89EB-7A3493DCE009}" srcOrd="2" destOrd="0" parTransId="{D7A20058-9625-4881-8D01-17179E5858A5}" sibTransId="{7F58F971-5A4A-4872-A8F0-6D2FBBAC2D32}"/>
    <dgm:cxn modelId="{20D174A7-6092-4BB7-9BCD-0F8797565819}" type="presOf" srcId="{09D900A6-7C37-422D-87E2-692A0B4F409C}" destId="{B2B04C3B-C390-4C2B-A777-B35593D5B2F9}" srcOrd="1" destOrd="0" presId="urn:microsoft.com/office/officeart/2005/8/layout/list1"/>
    <dgm:cxn modelId="{B49D666E-C11E-43BB-8E7D-330BBDE8C069}" type="presOf" srcId="{360228A6-92B2-4DBB-89EB-7A3493DCE009}" destId="{C45B493F-BF32-43B7-904A-D9CCAD1D2981}" srcOrd="1" destOrd="0" presId="urn:microsoft.com/office/officeart/2005/8/layout/list1"/>
    <dgm:cxn modelId="{E09BDBC8-FA28-4C0A-9684-66E5D68448C3}" type="presOf" srcId="{09D900A6-7C37-422D-87E2-692A0B4F409C}" destId="{2B676BD7-693C-4E71-AC12-1401B28E29C9}" srcOrd="0" destOrd="0" presId="urn:microsoft.com/office/officeart/2005/8/layout/list1"/>
    <dgm:cxn modelId="{E9165327-0BA9-4727-90B0-CDF7707C8D04}" type="presOf" srcId="{BE972E2B-CA4B-4143-B60B-B0100831FF8D}" destId="{AB169A2B-90FF-4529-B872-DC1B44FDD34C}" srcOrd="0" destOrd="0" presId="urn:microsoft.com/office/officeart/2005/8/layout/list1"/>
    <dgm:cxn modelId="{96C11846-D5DB-48DB-B9CE-7A03EE5CEF8C}" type="presOf" srcId="{40C57D6B-A1A9-4454-BDB1-69C7648EF4A1}" destId="{245C211B-A3BC-47B8-845F-80E261AFEDE3}" srcOrd="0" destOrd="0" presId="urn:microsoft.com/office/officeart/2005/8/layout/list1"/>
    <dgm:cxn modelId="{3DAB60B0-22C4-42C2-8F67-8F479561C92F}" type="presParOf" srcId="{AB169A2B-90FF-4529-B872-DC1B44FDD34C}" destId="{A431BFC9-D78D-466C-A701-F00C11D6B1A2}" srcOrd="0" destOrd="0" presId="urn:microsoft.com/office/officeart/2005/8/layout/list1"/>
    <dgm:cxn modelId="{BEC37E5D-D4B6-4787-B7B9-ECEB86728672}" type="presParOf" srcId="{A431BFC9-D78D-466C-A701-F00C11D6B1A2}" destId="{245C211B-A3BC-47B8-845F-80E261AFEDE3}" srcOrd="0" destOrd="0" presId="urn:microsoft.com/office/officeart/2005/8/layout/list1"/>
    <dgm:cxn modelId="{2B656FEB-18E6-4939-8B8D-EAA267117C75}" type="presParOf" srcId="{A431BFC9-D78D-466C-A701-F00C11D6B1A2}" destId="{1DCA3864-2FB8-4F58-B238-0DF266D4EFC8}" srcOrd="1" destOrd="0" presId="urn:microsoft.com/office/officeart/2005/8/layout/list1"/>
    <dgm:cxn modelId="{BEC68F79-D4CD-4446-B42C-C5ABE7AC853A}" type="presParOf" srcId="{AB169A2B-90FF-4529-B872-DC1B44FDD34C}" destId="{7C7189EE-BF9B-49A7-A848-099E1D33DE45}" srcOrd="1" destOrd="0" presId="urn:microsoft.com/office/officeart/2005/8/layout/list1"/>
    <dgm:cxn modelId="{AE5D9F79-6DC2-4FDB-8F9F-4B2A578299FB}" type="presParOf" srcId="{AB169A2B-90FF-4529-B872-DC1B44FDD34C}" destId="{B8F1C302-9304-4581-925F-0FA2BB05E468}" srcOrd="2" destOrd="0" presId="urn:microsoft.com/office/officeart/2005/8/layout/list1"/>
    <dgm:cxn modelId="{688A97F0-2687-4F17-80BC-B27957218D02}" type="presParOf" srcId="{AB169A2B-90FF-4529-B872-DC1B44FDD34C}" destId="{085668F7-B4A7-42C4-9F47-27337D48BD89}" srcOrd="3" destOrd="0" presId="urn:microsoft.com/office/officeart/2005/8/layout/list1"/>
    <dgm:cxn modelId="{7CAFB767-2FC6-4D5D-A546-15682EC20D9E}" type="presParOf" srcId="{AB169A2B-90FF-4529-B872-DC1B44FDD34C}" destId="{9C87B94B-4101-443B-BFAB-FA80B69893FD}" srcOrd="4" destOrd="0" presId="urn:microsoft.com/office/officeart/2005/8/layout/list1"/>
    <dgm:cxn modelId="{1471E267-52D4-4D99-AB06-D85CD1460AC4}" type="presParOf" srcId="{9C87B94B-4101-443B-BFAB-FA80B69893FD}" destId="{2B676BD7-693C-4E71-AC12-1401B28E29C9}" srcOrd="0" destOrd="0" presId="urn:microsoft.com/office/officeart/2005/8/layout/list1"/>
    <dgm:cxn modelId="{509B4A37-F21B-4525-9F56-7AFE0FFC2A78}" type="presParOf" srcId="{9C87B94B-4101-443B-BFAB-FA80B69893FD}" destId="{B2B04C3B-C390-4C2B-A777-B35593D5B2F9}" srcOrd="1" destOrd="0" presId="urn:microsoft.com/office/officeart/2005/8/layout/list1"/>
    <dgm:cxn modelId="{DD9E2124-4868-4715-A150-CAFDEA226751}" type="presParOf" srcId="{AB169A2B-90FF-4529-B872-DC1B44FDD34C}" destId="{B1728202-5C0A-451F-B5E9-D960122CF37C}" srcOrd="5" destOrd="0" presId="urn:microsoft.com/office/officeart/2005/8/layout/list1"/>
    <dgm:cxn modelId="{47D293B4-668D-4802-A481-53BD978ECA14}" type="presParOf" srcId="{AB169A2B-90FF-4529-B872-DC1B44FDD34C}" destId="{41FA64E6-541A-4A59-BECA-D31269D3B1FD}" srcOrd="6" destOrd="0" presId="urn:microsoft.com/office/officeart/2005/8/layout/list1"/>
    <dgm:cxn modelId="{65B2C74F-59BC-468D-88B9-DF480F99BD54}" type="presParOf" srcId="{AB169A2B-90FF-4529-B872-DC1B44FDD34C}" destId="{7A208DDC-6405-4A78-AE75-60F8E2E2282E}" srcOrd="7" destOrd="0" presId="urn:microsoft.com/office/officeart/2005/8/layout/list1"/>
    <dgm:cxn modelId="{19965AEA-1A5D-494C-B13E-BD0E87912756}" type="presParOf" srcId="{AB169A2B-90FF-4529-B872-DC1B44FDD34C}" destId="{8A4A8294-7907-4FEC-A0D1-EA338B3BBB00}" srcOrd="8" destOrd="0" presId="urn:microsoft.com/office/officeart/2005/8/layout/list1"/>
    <dgm:cxn modelId="{DDCC6F00-B41E-46EF-BE84-04819171BB41}" type="presParOf" srcId="{8A4A8294-7907-4FEC-A0D1-EA338B3BBB00}" destId="{85D843FC-B1B7-484D-A0EC-FE4E233947DE}" srcOrd="0" destOrd="0" presId="urn:microsoft.com/office/officeart/2005/8/layout/list1"/>
    <dgm:cxn modelId="{08A30D02-5115-4F7A-9CB3-C7DC9EFC3C44}" type="presParOf" srcId="{8A4A8294-7907-4FEC-A0D1-EA338B3BBB00}" destId="{C45B493F-BF32-43B7-904A-D9CCAD1D2981}" srcOrd="1" destOrd="0" presId="urn:microsoft.com/office/officeart/2005/8/layout/list1"/>
    <dgm:cxn modelId="{E28F8440-07C4-4DEB-84B2-EC2DBBF09387}" type="presParOf" srcId="{AB169A2B-90FF-4529-B872-DC1B44FDD34C}" destId="{EA40DA2D-A759-4EE5-B7B0-7CD0162F5F29}" srcOrd="9" destOrd="0" presId="urn:microsoft.com/office/officeart/2005/8/layout/list1"/>
    <dgm:cxn modelId="{F3493345-6976-4962-9E14-86BD13697927}" type="presParOf" srcId="{AB169A2B-90FF-4529-B872-DC1B44FDD34C}" destId="{3924CCDF-16C7-49DD-B29E-60E73ADB4B15}" srcOrd="10" destOrd="0" presId="urn:microsoft.com/office/officeart/2005/8/layout/list1"/>
  </dgm:cxnLst>
  <dgm:bg/>
  <dgm:whole/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21EA5E-251F-48E0-A3C5-11C6061614F4}">
      <dsp:nvSpPr>
        <dsp:cNvPr id="0" name=""/>
        <dsp:cNvSpPr/>
      </dsp:nvSpPr>
      <dsp:spPr>
        <a:xfrm>
          <a:off x="0" y="530696"/>
          <a:ext cx="6096000" cy="453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DA55D7F-739B-4E29-BFBD-FC8B98ACA041}">
      <dsp:nvSpPr>
        <dsp:cNvPr id="0" name=""/>
        <dsp:cNvSpPr/>
      </dsp:nvSpPr>
      <dsp:spPr>
        <a:xfrm>
          <a:off x="289709" y="26383"/>
          <a:ext cx="4609514" cy="7657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/>
            <a:t>PARTICIPANTES POR SERVICIO DE SALUD : 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3 FUNCIONARIOS UNIDADES DE PERSONAL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4 FUNCIONARIOS  UNIDADES DE SUELDOS</a:t>
          </a:r>
          <a:endParaRPr lang="es-CL" sz="1200" b="1" kern="1200" dirty="0"/>
        </a:p>
      </dsp:txBody>
      <dsp:txXfrm>
        <a:off x="327088" y="63762"/>
        <a:ext cx="4534756" cy="690947"/>
      </dsp:txXfrm>
    </dsp:sp>
    <dsp:sp modelId="{9AD1A199-DEAC-4435-9FCD-A288420269BC}">
      <dsp:nvSpPr>
        <dsp:cNvPr id="0" name=""/>
        <dsp:cNvSpPr/>
      </dsp:nvSpPr>
      <dsp:spPr>
        <a:xfrm>
          <a:off x="0" y="1532956"/>
          <a:ext cx="6096000" cy="453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4232DD-9313-443C-ADF3-A159BDDF00B6}">
      <dsp:nvSpPr>
        <dsp:cNvPr id="0" name=""/>
        <dsp:cNvSpPr/>
      </dsp:nvSpPr>
      <dsp:spPr>
        <a:xfrm>
          <a:off x="304800" y="1081496"/>
          <a:ext cx="4572688" cy="71713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/>
            <a:t>DURACIÓN: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4 DIAS  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32 HORAS CRONOLÓGICAS </a:t>
          </a:r>
        </a:p>
      </dsp:txBody>
      <dsp:txXfrm>
        <a:off x="339808" y="1116504"/>
        <a:ext cx="4502672" cy="647123"/>
      </dsp:txXfrm>
    </dsp:sp>
    <dsp:sp modelId="{86584A4A-AFDB-4A8B-8ECA-BA826B312512}">
      <dsp:nvSpPr>
        <dsp:cNvPr id="0" name=""/>
        <dsp:cNvSpPr/>
      </dsp:nvSpPr>
      <dsp:spPr>
        <a:xfrm>
          <a:off x="0" y="2513026"/>
          <a:ext cx="6096000" cy="453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CF8A05-C734-4705-968E-C969A0D5C04E}">
      <dsp:nvSpPr>
        <dsp:cNvPr id="0" name=""/>
        <dsp:cNvSpPr/>
      </dsp:nvSpPr>
      <dsp:spPr>
        <a:xfrm>
          <a:off x="311197" y="2119490"/>
          <a:ext cx="4555236" cy="694949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/>
            <a:t>DOCENTES: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LUIS ALVARADO PEREZ .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MANUEL MARTINEZ AYAL</a:t>
          </a:r>
          <a:endParaRPr lang="es-CL" sz="1200" b="1" kern="1200" dirty="0"/>
        </a:p>
      </dsp:txBody>
      <dsp:txXfrm>
        <a:off x="345122" y="2153415"/>
        <a:ext cx="4487386" cy="627099"/>
      </dsp:txXfrm>
    </dsp:sp>
    <dsp:sp modelId="{702F91AC-BA85-48F4-BE96-5E115530AEE0}">
      <dsp:nvSpPr>
        <dsp:cNvPr id="0" name=""/>
        <dsp:cNvSpPr/>
      </dsp:nvSpPr>
      <dsp:spPr>
        <a:xfrm>
          <a:off x="0" y="3579728"/>
          <a:ext cx="6096000" cy="4536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A6E69E7-CC8D-42E8-A6BC-09FC01F1FD59}">
      <dsp:nvSpPr>
        <dsp:cNvPr id="0" name=""/>
        <dsp:cNvSpPr/>
      </dsp:nvSpPr>
      <dsp:spPr>
        <a:xfrm>
          <a:off x="304800" y="3063826"/>
          <a:ext cx="4572688" cy="7815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400" b="1" kern="1200" dirty="0" smtClean="0"/>
            <a:t>LUGAR:</a:t>
          </a:r>
        </a:p>
        <a:p>
          <a:pPr lvl="0" algn="just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200" b="1" kern="1200" dirty="0" smtClean="0"/>
            <a:t>CONCENTRACIÓN DE SERVICIOS POR CERCANIA, SE DEBE DEFINIR ANFITRION</a:t>
          </a:r>
          <a:endParaRPr lang="es-CL" sz="1200" b="1" kern="1200" dirty="0"/>
        </a:p>
      </dsp:txBody>
      <dsp:txXfrm>
        <a:off x="342954" y="3101980"/>
        <a:ext cx="4496380" cy="7052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C55701-4215-4128-88BE-297383B5B3C6}">
      <dsp:nvSpPr>
        <dsp:cNvPr id="0" name=""/>
        <dsp:cNvSpPr/>
      </dsp:nvSpPr>
      <dsp:spPr>
        <a:xfrm>
          <a:off x="1016000" y="0"/>
          <a:ext cx="4064000" cy="4064000"/>
        </a:xfrm>
        <a:prstGeom prst="diamond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94562F-0AA9-49A9-B2CE-BBCDF61FCF3B}">
      <dsp:nvSpPr>
        <dsp:cNvPr id="0" name=""/>
        <dsp:cNvSpPr/>
      </dsp:nvSpPr>
      <dsp:spPr>
        <a:xfrm>
          <a:off x="1402080" y="386080"/>
          <a:ext cx="1584960" cy="15849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Profesionales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/>
            <a:t>436</a:t>
          </a:r>
          <a:endParaRPr lang="es-CL" sz="1600" b="1" kern="1200" dirty="0"/>
        </a:p>
      </dsp:txBody>
      <dsp:txXfrm>
        <a:off x="1479451" y="463451"/>
        <a:ext cx="1430218" cy="1430218"/>
      </dsp:txXfrm>
    </dsp:sp>
    <dsp:sp modelId="{F88982C0-2B32-42A6-99A7-76B374F666FB}">
      <dsp:nvSpPr>
        <dsp:cNvPr id="0" name=""/>
        <dsp:cNvSpPr/>
      </dsp:nvSpPr>
      <dsp:spPr>
        <a:xfrm>
          <a:off x="3108960" y="386080"/>
          <a:ext cx="1584960" cy="1584960"/>
        </a:xfrm>
        <a:prstGeom prst="roundRect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Técnicos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/>
            <a:t>426</a:t>
          </a:r>
          <a:endParaRPr lang="es-CL" sz="1600" b="1" kern="1200" dirty="0"/>
        </a:p>
      </dsp:txBody>
      <dsp:txXfrm>
        <a:off x="3186331" y="463451"/>
        <a:ext cx="1430218" cy="1430218"/>
      </dsp:txXfrm>
    </dsp:sp>
    <dsp:sp modelId="{542A5F2F-5A43-4CE9-A8E6-2C5BE95F79A8}">
      <dsp:nvSpPr>
        <dsp:cNvPr id="0" name=""/>
        <dsp:cNvSpPr/>
      </dsp:nvSpPr>
      <dsp:spPr>
        <a:xfrm>
          <a:off x="1402080" y="2092960"/>
          <a:ext cx="1584960" cy="1584960"/>
        </a:xfrm>
        <a:prstGeom prst="roundRect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Administrativos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/>
            <a:t>411</a:t>
          </a:r>
          <a:endParaRPr lang="es-CL" sz="1600" b="1" kern="1200" dirty="0"/>
        </a:p>
      </dsp:txBody>
      <dsp:txXfrm>
        <a:off x="1479451" y="2170331"/>
        <a:ext cx="1430218" cy="1430218"/>
      </dsp:txXfrm>
    </dsp:sp>
    <dsp:sp modelId="{36FAB52D-B848-4EA5-B4DF-4E73FA01FE87}">
      <dsp:nvSpPr>
        <dsp:cNvPr id="0" name=""/>
        <dsp:cNvSpPr/>
      </dsp:nvSpPr>
      <dsp:spPr>
        <a:xfrm>
          <a:off x="3108960" y="2092960"/>
          <a:ext cx="1584960" cy="15849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kern="1200" dirty="0" smtClean="0"/>
            <a:t>Auxiliares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1600" b="1" kern="1200" dirty="0" smtClean="0"/>
            <a:t>242</a:t>
          </a:r>
          <a:endParaRPr lang="es-CL" sz="1600" b="1" kern="1200" dirty="0"/>
        </a:p>
      </dsp:txBody>
      <dsp:txXfrm>
        <a:off x="3186331" y="2170331"/>
        <a:ext cx="1430218" cy="1430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43DF8FA2-68C2-4879-AB31-C5C071138D92}" type="datetime1">
              <a:rPr lang="es-ES_tradnl"/>
              <a:pPr>
                <a:defRPr/>
              </a:pPr>
              <a:t>09/09/2013</a:t>
            </a:fld>
            <a:endParaRPr lang="es-ES_tradn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2D95206B-BD47-4206-9FD3-F78208059B03}" type="slidenum">
              <a:rPr lang="es-ES_tradnl"/>
              <a:pPr>
                <a:defRPr/>
              </a:pPr>
              <a:t>‹Nº›</a:t>
            </a:fld>
            <a:endParaRPr lang="es-ES_tradnl" dirty="0"/>
          </a:p>
        </p:txBody>
      </p:sp>
    </p:spTree>
    <p:extLst>
      <p:ext uri="{BB962C8B-B14F-4D97-AF65-F5344CB8AC3E}">
        <p14:creationId xmlns="" xmlns:p14="http://schemas.microsoft.com/office/powerpoint/2010/main" val="3718385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30235653-D1FE-4CB6-9403-15E29E2298F8}" type="datetime1">
              <a:rPr lang="en-US"/>
              <a:pPr>
                <a:defRPr/>
              </a:pPr>
              <a:t>9/9/2013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E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7E7130F1-D310-4BFD-AEE2-9729DA9D172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25542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481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78B43AF-9732-45A7-9C02-8C157E6EBEE7}" type="slidenum">
              <a:rPr lang="en-US" smtClean="0">
                <a:latin typeface="Calibri" pitchFamily="34" charset="0"/>
                <a:ea typeface="ヒラギノ角ゴ Pro W3"/>
                <a:cs typeface="ヒラギノ角ゴ Pro W3"/>
              </a:rPr>
              <a:pPr/>
              <a:t>1</a:t>
            </a:fld>
            <a:endParaRPr lang="en-US" smtClean="0">
              <a:latin typeface="Calibri" pitchFamily="34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s-CL" smtClean="0">
              <a:ea typeface="ヒラギノ角ゴ Pro W3"/>
              <a:cs typeface="ヒラギノ角ゴ Pro W3"/>
            </a:endParaRPr>
          </a:p>
        </p:txBody>
      </p:sp>
      <p:sp>
        <p:nvSpPr>
          <p:cNvPr id="50179" name="3 Marcador de número de diapositiva"/>
          <p:cNvSpPr txBox="1">
            <a:spLocks noGrp="1"/>
          </p:cNvSpPr>
          <p:nvPr/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177" tIns="46589" rIns="93177" bIns="46589" anchor="b"/>
          <a:lstStyle/>
          <a:p>
            <a:pPr algn="r"/>
            <a:fld id="{14714A06-1E79-4CB0-BF84-5F01DC8A8077}" type="slidenum">
              <a:rPr lang="en-US" sz="1200">
                <a:latin typeface="Calibri" pitchFamily="34" charset="0"/>
              </a:rPr>
              <a:pPr algn="r"/>
              <a:t>12</a:t>
            </a:fld>
            <a:endParaRPr lang="en-US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D15A6-BD70-4847-9E29-6907ACD4D42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A2FFE-2668-40F0-91ED-365B89B62FD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4C17D-66C9-4A4F-8051-F634EBA5629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325A5-C77D-478F-82EE-B3FCDA5F32C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56972-9FB7-4DDC-BBB8-9B6DDAC1B89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9F7F9-6DD0-4F55-BF5F-B60E5AA825A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318F6C26-F400-43BF-B24A-D9F38B664AA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53F7068E-B7BF-436D-BE4D-6CF10D09D90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C16AEB9B-C621-4444-801C-9E32F32303B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26C49691-1017-4428-A738-1AAF185C9D4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52337F47-894A-437B-96A1-5505F677388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8B0D6195-D0A8-4D5D-94B4-04CCE158321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F32DE6E9-1E87-46D6-BCD0-092E8B4543E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8D127E67-9C34-4377-937C-58DF969CEA3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0177958A-7D4E-4925-A030-E5BD3A18584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AA3E870E-AB53-4779-B791-CC514A2D01C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9D473795-7989-40CD-B00C-EFAF7E429A6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F85C-21F9-42C3-8F71-9BD61A3B346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4288" y="-3175"/>
            <a:ext cx="6521451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 userDrawn="1"/>
        </p:nvSpPr>
        <p:spPr bwMode="auto">
          <a:xfrm>
            <a:off x="482600" y="69850"/>
            <a:ext cx="29940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eaLnBrk="0" hangingPunct="0">
              <a:defRPr/>
            </a:pPr>
            <a:endParaRPr lang="es-E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Verdana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B7C39-B802-448E-A7D2-E7004AD00AC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730EC1-0236-4C64-945D-6A913B58CF4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C083B-786D-45A9-82CB-DEEE1284F60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A3A24B-42A5-4F09-9FDF-85D5326D924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/\\localhost\Users\CDEB\Pictures\1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10" Type="http://schemas.openxmlformats.org/officeDocument/2006/relationships/image" Target="file:///\\localhost\Users\CDEB\Pictures\3.png" TargetMode="Externa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file:///\\localhost\Users\CDEB\Desktop\logoMINSAL.jpg" TargetMode="Externa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image" Target="../media/image5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481137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481137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pic>
        <p:nvPicPr>
          <p:cNvPr id="1031" name="1.png" descr="/Users/CDEB/Pictures/1.png"/>
          <p:cNvPicPr>
            <a:picLocks noChangeAspect="1"/>
          </p:cNvPicPr>
          <p:nvPr/>
        </p:nvPicPr>
        <p:blipFill>
          <a:blip r:embed="rId7" r:link="rId8"/>
          <a:srcRect/>
          <a:stretch>
            <a:fillRect/>
          </a:stretch>
        </p:blipFill>
        <p:spPr bwMode="auto">
          <a:xfrm>
            <a:off x="1566863" y="3430588"/>
            <a:ext cx="13843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3.png" descr="/Users/CDEB/Pictures/3.png"/>
          <p:cNvPicPr>
            <a:picLocks noChangeAspect="1"/>
          </p:cNvPicPr>
          <p:nvPr/>
        </p:nvPicPr>
        <p:blipFill>
          <a:blip r:embed="rId9" r:link="rId10"/>
          <a:srcRect/>
          <a:stretch>
            <a:fillRect/>
          </a:stretch>
        </p:blipFill>
        <p:spPr bwMode="auto">
          <a:xfrm>
            <a:off x="1566863" y="6400800"/>
            <a:ext cx="2071687" cy="29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-60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8BD01B7C-5914-47D8-8211-D99DF1D11E8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33350" y="6494463"/>
            <a:ext cx="276225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s-ES_tradnl" sz="1000" dirty="0">
                <a:solidFill>
                  <a:srgbClr val="7F7F7F"/>
                </a:solidFill>
                <a:latin typeface="Verdana" pitchFamily="-60" charset="0"/>
                <a:ea typeface="ヒラギノ角ゴ Pro W3" pitchFamily="-60" charset="-128"/>
                <a:cs typeface="+mn-cs"/>
              </a:rPr>
              <a:t>Gobierno de Chile / Ministerio de Salud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3" r:id="rId2"/>
    <p:sldLayoutId id="2147483694" r:id="rId3"/>
    <p:sldLayoutId id="2147483690" r:id="rId4"/>
    <p:sldLayoutId id="2147483695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-60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95959"/>
          </a:solidFill>
          <a:latin typeface="Verdana"/>
          <a:ea typeface="ヒラギノ角ゴ Pro W3" charset="-128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pic>
        <p:nvPicPr>
          <p:cNvPr id="18435" name="logoMINSAL.jpg" descr="/Users/CDEB/Desktop/logoMINSAL.jpg"/>
          <p:cNvPicPr>
            <a:picLocks noChangeAspect="1"/>
          </p:cNvPicPr>
          <p:nvPr/>
        </p:nvPicPr>
        <p:blipFill>
          <a:blip r:embed="rId14" r:link="rId15"/>
          <a:srcRect/>
          <a:stretch>
            <a:fillRect/>
          </a:stretch>
        </p:blipFill>
        <p:spPr bwMode="auto">
          <a:xfrm>
            <a:off x="7153275" y="2286000"/>
            <a:ext cx="19907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ea typeface="ヒラギノ角ゴ Pro W3" pitchFamily="-60" charset="-128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ES" dirty="0">
              <a:solidFill>
                <a:srgbClr val="FFFFFF"/>
              </a:solidFill>
              <a:latin typeface="Calibri" pitchFamily="-60" charset="0"/>
              <a:ea typeface="ヒラギノ角ゴ Pro W3" pitchFamily="-60" charset="-128"/>
              <a:cs typeface="+mn-cs"/>
            </a:endParaRPr>
          </a:p>
        </p:txBody>
      </p:sp>
      <p:sp>
        <p:nvSpPr>
          <p:cNvPr id="184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92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-60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 txBox="1">
            <a:spLocks/>
          </p:cNvSpPr>
          <p:nvPr/>
        </p:nvSpPr>
        <p:spPr bwMode="auto">
          <a:xfrm>
            <a:off x="395536" y="1700808"/>
            <a:ext cx="835292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ES_tradnl" sz="2400" b="1" dirty="0" smtClean="0">
                <a:solidFill>
                  <a:srgbClr val="FFFFFF"/>
                </a:solidFill>
                <a:latin typeface="+mj-lt"/>
                <a:sym typeface="Verdana Bold"/>
              </a:rPr>
              <a:t>PROYECTO LEY INCENTIVOS REMUNERACIONALES </a:t>
            </a:r>
          </a:p>
          <a:p>
            <a:endParaRPr lang="es-ES_tradnl" sz="800" b="1" dirty="0">
              <a:solidFill>
                <a:srgbClr val="FFFFFF"/>
              </a:solidFill>
              <a:latin typeface="+mj-lt"/>
              <a:sym typeface="Verdana Bold"/>
            </a:endParaRPr>
          </a:p>
          <a:p>
            <a:r>
              <a:rPr lang="es-ES_tradnl" sz="2400" b="1" dirty="0" smtClean="0">
                <a:solidFill>
                  <a:srgbClr val="FFFFFF"/>
                </a:solidFill>
                <a:latin typeface="+mj-lt"/>
                <a:sym typeface="Verdana Bold"/>
              </a:rPr>
              <a:t>PROFESIONALES FUNCIONARIOS – SERVICIOS DE SALUD</a:t>
            </a:r>
          </a:p>
          <a:p>
            <a:endParaRPr lang="es-ES_tradnl" sz="2800" b="1" dirty="0" smtClean="0">
              <a:solidFill>
                <a:srgbClr val="FFFFFF"/>
              </a:solidFill>
              <a:latin typeface="+mn-lt"/>
              <a:sym typeface="Verdana Bold"/>
            </a:endParaRPr>
          </a:p>
          <a:p>
            <a:endParaRPr lang="es-ES_tradnl" sz="2800" b="1" dirty="0" smtClean="0">
              <a:solidFill>
                <a:srgbClr val="FFFFFF"/>
              </a:solidFill>
              <a:latin typeface="Verdana" pitchFamily="34" charset="0"/>
              <a:sym typeface="Verdana Bold"/>
            </a:endParaRPr>
          </a:p>
        </p:txBody>
      </p:sp>
      <p:sp>
        <p:nvSpPr>
          <p:cNvPr id="33794" name="Subtitle 2"/>
          <p:cNvSpPr txBox="1">
            <a:spLocks/>
          </p:cNvSpPr>
          <p:nvPr/>
        </p:nvSpPr>
        <p:spPr bwMode="auto">
          <a:xfrm>
            <a:off x="3384550" y="3303588"/>
            <a:ext cx="2915641" cy="629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s-ES_tradnl" sz="2400" b="1" dirty="0" smtClean="0">
                <a:solidFill>
                  <a:srgbClr val="FFFFFF"/>
                </a:solidFill>
                <a:latin typeface="+mn-lt"/>
                <a:sym typeface="Verdana" pitchFamily="34" charset="0"/>
              </a:rPr>
              <a:t>AGOSTO 2013</a:t>
            </a:r>
            <a:endParaRPr lang="es-ES_tradnl" sz="2400" b="1" dirty="0">
              <a:solidFill>
                <a:srgbClr val="FFFFFF"/>
              </a:solidFill>
              <a:latin typeface="+mn-lt"/>
              <a:sym typeface="Verdana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s-ES_tradnl" sz="2400" dirty="0">
              <a:solidFill>
                <a:srgbClr val="FFFFFF"/>
              </a:solidFill>
              <a:latin typeface="Verdana" pitchFamily="34" charset="0"/>
              <a:sym typeface="Verdana" pitchFamily="34" charset="0"/>
            </a:endParaRPr>
          </a:p>
          <a:p>
            <a:pPr>
              <a:spcBef>
                <a:spcPct val="20000"/>
              </a:spcBef>
              <a:buFont typeface="Arial" charset="0"/>
              <a:buNone/>
            </a:pPr>
            <a:endParaRPr lang="en-US" sz="2400" dirty="0">
              <a:solidFill>
                <a:srgbClr val="FFFFFF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2400" y="1477963"/>
          <a:ext cx="817721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152400" y="71414"/>
            <a:ext cx="603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BONIFICACION RETIRO VOLUNTARIO</a:t>
            </a:r>
            <a:endParaRPr lang="es-ES" b="1" dirty="0">
              <a:solidFill>
                <a:schemeClr val="bg1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8596" y="785794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tx2"/>
                </a:solidFill>
              </a:rPr>
              <a:t>REQUISITOS:</a:t>
            </a:r>
            <a:endParaRPr lang="es-ES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52400" y="928670"/>
          <a:ext cx="8177213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52400" y="71414"/>
            <a:ext cx="603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BONIFICACION RETIRO VOLUNTARIO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929718" cy="628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/>
          </p:cNvSpPr>
          <p:nvPr/>
        </p:nvSpPr>
        <p:spPr bwMode="auto">
          <a:xfrm>
            <a:off x="685800" y="2339975"/>
            <a:ext cx="60198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itchFamily="34" charset="0"/>
                <a:ea typeface="ヒラギノ角ゴ Pro W3"/>
                <a:cs typeface="Verdana" pitchFamily="34" charset="0"/>
              </a:rPr>
              <a:t>Gracias.</a:t>
            </a:r>
            <a:endParaRPr kumimoji="0" lang="en-US" sz="6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Verdana" pitchFamily="34" charset="0"/>
              <a:ea typeface="ヒラギノ角ゴ Pro W3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5 Rectángulo"/>
          <p:cNvSpPr/>
          <p:nvPr/>
        </p:nvSpPr>
        <p:spPr>
          <a:xfrm>
            <a:off x="0" y="0"/>
            <a:ext cx="6444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chemeClr val="bg1"/>
                </a:solidFill>
                <a:latin typeface="+mn-lt"/>
              </a:rPr>
              <a:t>FUNDAMENTOS Y OBJETIVOS DEL PROYECTO</a:t>
            </a:r>
            <a:endParaRPr lang="es-CL" sz="24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39551" y="714356"/>
            <a:ext cx="777736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2000" i="1" dirty="0" smtClean="0">
                <a:solidFill>
                  <a:schemeClr val="tx2"/>
                </a:solidFill>
                <a:latin typeface="+mn-lt"/>
              </a:rPr>
              <a:t>“Da </a:t>
            </a:r>
            <a:r>
              <a:rPr lang="es-ES" sz="2000" i="1" dirty="0">
                <a:solidFill>
                  <a:schemeClr val="tx2"/>
                </a:solidFill>
                <a:latin typeface="+mn-lt"/>
              </a:rPr>
              <a:t>cuenta del </a:t>
            </a:r>
            <a:r>
              <a:rPr lang="es-ES" sz="2000" b="1" i="1" dirty="0">
                <a:solidFill>
                  <a:schemeClr val="tx2"/>
                </a:solidFill>
                <a:latin typeface="+mn-lt"/>
              </a:rPr>
              <a:t>acuerdo alcanzado con el colegio médico</a:t>
            </a:r>
            <a:r>
              <a:rPr lang="es-ES" sz="2000" i="1" dirty="0">
                <a:solidFill>
                  <a:schemeClr val="tx2"/>
                </a:solidFill>
                <a:latin typeface="+mn-lt"/>
              </a:rPr>
              <a:t>, y </a:t>
            </a:r>
            <a:r>
              <a:rPr lang="es-ES" sz="2000" i="1" dirty="0" smtClean="0">
                <a:solidFill>
                  <a:schemeClr val="tx2"/>
                </a:solidFill>
                <a:latin typeface="+mn-lt"/>
              </a:rPr>
              <a:t>su </a:t>
            </a:r>
            <a:r>
              <a:rPr lang="es-ES" sz="2000" i="1" dirty="0">
                <a:solidFill>
                  <a:schemeClr val="tx2"/>
                </a:solidFill>
                <a:latin typeface="+mn-lt"/>
              </a:rPr>
              <a:t>implementación significará un </a:t>
            </a:r>
            <a:r>
              <a:rPr lang="es-ES" sz="2000" b="1" i="1" dirty="0">
                <a:solidFill>
                  <a:schemeClr val="tx2"/>
                </a:solidFill>
                <a:latin typeface="+mn-lt"/>
              </a:rPr>
              <a:t>estímulo a la carrera funcionaria y un mejoramiento económico </a:t>
            </a:r>
            <a:r>
              <a:rPr lang="es-ES" sz="2000" i="1" dirty="0">
                <a:solidFill>
                  <a:schemeClr val="tx2"/>
                </a:solidFill>
                <a:latin typeface="+mn-lt"/>
              </a:rPr>
              <a:t>de los profesionales que desempeñen funciones directivas y cargos de 28 horas semanales en el Sistema Nacional de los Servicios de </a:t>
            </a:r>
            <a:r>
              <a:rPr lang="es-ES" sz="2000" i="1" dirty="0" smtClean="0">
                <a:solidFill>
                  <a:schemeClr val="tx2"/>
                </a:solidFill>
                <a:latin typeface="+mn-lt"/>
              </a:rPr>
              <a:t>Salud”</a:t>
            </a:r>
            <a:endParaRPr lang="es-CL" sz="2000" i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56073" y="2643182"/>
            <a:ext cx="7560840" cy="369331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ES" b="1" i="1" dirty="0" smtClean="0">
                <a:solidFill>
                  <a:schemeClr val="tx2"/>
                </a:solidFill>
                <a:latin typeface="+mn-lt"/>
              </a:rPr>
              <a:t>OBJETIVOS:</a:t>
            </a:r>
          </a:p>
          <a:p>
            <a:endParaRPr lang="es-ES" b="1" i="1" dirty="0" smtClean="0">
              <a:solidFill>
                <a:schemeClr val="tx2"/>
              </a:solidFill>
              <a:latin typeface="+mn-lt"/>
            </a:endParaRPr>
          </a:p>
          <a:p>
            <a:pPr algn="just">
              <a:buFont typeface="Wingdings" pitchFamily="2" charset="2"/>
              <a:buChar char="v"/>
            </a:pPr>
            <a:r>
              <a:rPr lang="es-ES" dirty="0" smtClean="0">
                <a:solidFill>
                  <a:schemeClr val="tx2"/>
                </a:solidFill>
                <a:latin typeface="+mn-lt"/>
              </a:rPr>
              <a:t> Mejorar 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las condiciones </a:t>
            </a:r>
            <a:r>
              <a:rPr lang="es-ES" dirty="0" err="1">
                <a:solidFill>
                  <a:schemeClr val="tx2"/>
                </a:solidFill>
                <a:latin typeface="+mn-lt"/>
              </a:rPr>
              <a:t>remuneracionales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 de los profesionales funcionarios que ejercen funciones de 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Jefes 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de </a:t>
            </a:r>
            <a:r>
              <a:rPr lang="es-ES" dirty="0" smtClean="0">
                <a:solidFill>
                  <a:schemeClr val="tx2"/>
                </a:solidFill>
              </a:rPr>
              <a:t>S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ervicios </a:t>
            </a:r>
            <a:r>
              <a:rPr lang="es-ES" dirty="0" smtClean="0">
                <a:solidFill>
                  <a:schemeClr val="tx2"/>
                </a:solidFill>
              </a:rPr>
              <a:t>C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línicos y Unidades de apoyo.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>
                <a:solidFill>
                  <a:schemeClr val="tx2"/>
                </a:solidFill>
                <a:latin typeface="+mn-lt"/>
              </a:rPr>
              <a:t> Incentivar la permanencia de profesionales especialistas en los Servicios en Unidades </a:t>
            </a:r>
            <a:r>
              <a:rPr lang="es-ES" dirty="0" smtClean="0">
                <a:solidFill>
                  <a:schemeClr val="tx2"/>
                </a:solidFill>
              </a:rPr>
              <a:t>C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ríticas, de Urgencias, Maternidades 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>
                <a:solidFill>
                  <a:schemeClr val="tx2"/>
                </a:solidFill>
                <a:latin typeface="+mn-lt"/>
              </a:rPr>
              <a:t> Disminuir 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la brecha de 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especialistas en 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regiones carentes de especialidades médicas de las unidades 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señaladas.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>
                <a:solidFill>
                  <a:schemeClr val="tx2"/>
                </a:solidFill>
                <a:latin typeface="+mn-lt"/>
              </a:rPr>
              <a:t> Generar 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un estímulo de carácter permanente por especialidad y variable orientado al cumplimiento de metas de producción y calidad en dichas unidades de </a:t>
            </a:r>
            <a:r>
              <a:rPr lang="es-ES" dirty="0" smtClean="0">
                <a:solidFill>
                  <a:schemeClr val="tx2"/>
                </a:solidFill>
                <a:latin typeface="+mn-lt"/>
              </a:rPr>
              <a:t>trabajo.</a:t>
            </a:r>
          </a:p>
          <a:p>
            <a:pPr algn="just">
              <a:buFont typeface="Wingdings" pitchFamily="2" charset="2"/>
              <a:buChar char="v"/>
            </a:pPr>
            <a:r>
              <a:rPr lang="es-ES" dirty="0" smtClean="0">
                <a:solidFill>
                  <a:schemeClr val="tx2"/>
                </a:solidFill>
                <a:latin typeface="+mn-lt"/>
              </a:rPr>
              <a:t> Establecer </a:t>
            </a:r>
            <a:r>
              <a:rPr lang="es-ES" dirty="0">
                <a:solidFill>
                  <a:schemeClr val="tx2"/>
                </a:solidFill>
                <a:latin typeface="+mn-lt"/>
              </a:rPr>
              <a:t>un plan de retiro voluntario para los profesionales pertenecientes a las leyes N° 19.664 y N° 15.076.</a:t>
            </a:r>
            <a:endParaRPr lang="es-CL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98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71403" y="-24"/>
            <a:ext cx="6876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1.- TRASPASO CARGOS DUALES A HORAS MEDICAS </a:t>
            </a:r>
            <a:endParaRPr lang="es-CL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14348" y="1357298"/>
            <a:ext cx="3214710" cy="4524315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b="1" i="1" u="none" strike="noStrike" normalizeH="0" baseline="0" dirty="0" smtClean="0">
                <a:ln w="11430"/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Transformar cargos directivos</a:t>
            </a:r>
            <a:r>
              <a:rPr kumimoji="0" lang="es-ES" sz="2400" b="1" i="1" u="none" strike="noStrike" normalizeH="0" dirty="0" smtClean="0">
                <a:ln w="11430"/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s-ES" sz="2400" b="1" i="1" u="none" strike="noStrike" normalizeH="0" baseline="0" dirty="0" smtClean="0">
                <a:ln w="11430"/>
                <a:solidFill>
                  <a:schemeClr val="bg1"/>
                </a:solidFill>
                <a:ea typeface="Times New Roman" pitchFamily="18" charset="0"/>
                <a:cs typeface="Arial" pitchFamily="34" charset="0"/>
              </a:rPr>
              <a:t>duales servidos exclusivamente por profesionales funcionarios regidos por la ley N° 15.076, a excepción de los Jefes de departamento, en horas clínicas diurnas sujetas a la ley N° 19.664</a:t>
            </a: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ea typeface="Times New Roman" pitchFamily="18" charset="0"/>
                <a:cs typeface="Arial" pitchFamily="34" charset="0"/>
              </a:rPr>
              <a:t>.</a:t>
            </a:r>
            <a:endParaRPr kumimoji="0" lang="es-ES" sz="2400" i="1" u="none" strike="noStrike" normalizeH="0" baseline="0" dirty="0" smtClean="0">
              <a:ln w="11430"/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7 Flecha derecha"/>
          <p:cNvSpPr/>
          <p:nvPr/>
        </p:nvSpPr>
        <p:spPr>
          <a:xfrm>
            <a:off x="4214810" y="1801360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500694" y="1772655"/>
            <a:ext cx="3264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Perciben Experiencia Calificada y Reforzamiento Profesional Diurno.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0" name="9 Flecha derecha"/>
          <p:cNvSpPr/>
          <p:nvPr/>
        </p:nvSpPr>
        <p:spPr>
          <a:xfrm>
            <a:off x="4214810" y="2801492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5522418" y="2669441"/>
            <a:ext cx="3264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Asignación de Responsabilidad concurso interno , de acuerdo a 19.198. 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2" name="11 Flecha derecha"/>
          <p:cNvSpPr/>
          <p:nvPr/>
        </p:nvSpPr>
        <p:spPr>
          <a:xfrm>
            <a:off x="4214810" y="3873062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5522418" y="3844357"/>
            <a:ext cx="32644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Hasta  5 años, puede ponerse término mediante resolución fundada de  la autoridad.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14" name="13 Flecha derecha"/>
          <p:cNvSpPr/>
          <p:nvPr/>
        </p:nvSpPr>
        <p:spPr>
          <a:xfrm>
            <a:off x="4214810" y="4857760"/>
            <a:ext cx="978408" cy="484632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5572132" y="4844489"/>
            <a:ext cx="32644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600" b="1" dirty="0" smtClean="0">
                <a:solidFill>
                  <a:schemeClr val="tx2"/>
                </a:solidFill>
                <a:latin typeface="+mn-lt"/>
                <a:cs typeface="Arial" pitchFamily="34" charset="0"/>
              </a:rPr>
              <a:t>Jefaturas de acuerdo a estructura interna del Establecimiento.</a:t>
            </a:r>
            <a:endParaRPr kumimoji="0" lang="es-ES" sz="16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32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71403" y="-24"/>
            <a:ext cx="6876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1.- TRASPASO CARGOS DUALES A HORAS MEDICAS </a:t>
            </a:r>
            <a:endParaRPr lang="es-CL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14347" y="1357298"/>
            <a:ext cx="7602565" cy="156966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Profesionales Funcionarios Regidos por las Leyes N°</a:t>
            </a:r>
            <a:r>
              <a:rPr kumimoji="0" lang="es-ES" sz="2400" i="1" u="none" strike="noStrike" normalizeH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15,076 y 19.664 que a la fecha de publicación de la ley detenten cargos titulares duales, pueden optar a traspasarse en horas médicas. </a:t>
            </a:r>
            <a:endParaRPr kumimoji="0" lang="es-ES" sz="2400" i="1" u="none" strike="noStrike" normalizeH="0" baseline="0" dirty="0" smtClean="0">
              <a:ln w="11430"/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714348" y="3214686"/>
            <a:ext cx="7602565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Si opta</a:t>
            </a:r>
            <a:r>
              <a:rPr kumimoji="0" lang="es-ES" sz="2400" i="1" u="none" strike="noStrike" normalizeH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por no traspasarse continuara ejerciendo su cargo  hasta completar el quinto año de desempeño en el mismo.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400" i="1" dirty="0" smtClean="0">
                <a:ln w="11430"/>
                <a:solidFill>
                  <a:schemeClr val="tx1"/>
                </a:solidFill>
                <a:cs typeface="Arial" pitchFamily="34" charset="0"/>
              </a:rPr>
              <a:t>Vencido el plazo se traspasa por solo el ministerio de la ley.</a:t>
            </a:r>
            <a:r>
              <a:rPr kumimoji="0" lang="es-ES" sz="2400" i="1" u="none" strike="noStrike" normalizeH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</a:t>
            </a:r>
            <a:endParaRPr kumimoji="0" lang="es-ES" sz="2400" i="1" u="none" strike="noStrike" normalizeH="0" baseline="0" dirty="0" smtClean="0">
              <a:ln w="11430"/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714348" y="4714884"/>
            <a:ext cx="7602565" cy="83099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Cargos vacantes al momento de la fecha de publicación de la ley se traspasan por solo ministerio de la ley.</a:t>
            </a:r>
          </a:p>
        </p:txBody>
      </p:sp>
    </p:spTree>
    <p:extLst>
      <p:ext uri="{BB962C8B-B14F-4D97-AF65-F5344CB8AC3E}">
        <p14:creationId xmlns="" xmlns:p14="http://schemas.microsoft.com/office/powerpoint/2010/main" val="8532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71403" y="-24"/>
            <a:ext cx="6876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1.- TRASPASO CARGOS DUALES A HORAS MEDICAS </a:t>
            </a:r>
            <a:endParaRPr lang="es-CL" sz="16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714347" y="1357298"/>
            <a:ext cx="7602565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Encasillamiento en Planta Nivel Superior, mantendrán los trienios y les</a:t>
            </a:r>
            <a:r>
              <a:rPr kumimoji="0" lang="es-ES" sz="2400" i="1" u="none" strike="noStrike" normalizeH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corresponderá el nivel de acuerdo a su antigüedad.</a:t>
            </a:r>
            <a:endParaRPr kumimoji="0" lang="es-ES" sz="2400" i="1" u="none" strike="noStrike" normalizeH="0" baseline="0" dirty="0" smtClean="0">
              <a:ln w="11430"/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714348" y="2714620"/>
            <a:ext cx="7602565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Mientras se </a:t>
            </a:r>
            <a:r>
              <a:rPr lang="es-ES" sz="2400" i="1" dirty="0" smtClean="0">
                <a:ln w="11430"/>
                <a:solidFill>
                  <a:schemeClr val="tx1"/>
                </a:solidFill>
                <a:cs typeface="Arial" pitchFamily="34" charset="0"/>
              </a:rPr>
              <a:t>re</a:t>
            </a: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suelve el concurso interno , el Director de Servicio o Establecimiento</a:t>
            </a:r>
            <a:r>
              <a:rPr kumimoji="0" lang="es-ES" sz="2400" i="1" u="none" strike="noStrike" normalizeH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</a:t>
            </a: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podrá asignar</a:t>
            </a:r>
            <a:r>
              <a:rPr kumimoji="0" lang="es-ES" sz="2400" i="1" u="none" strike="noStrike" normalizeH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funciones de Jefe de servicio o unidad de Apoyo por un plazo máximo de seis meses, renovable por igual periodo en caso de declararse desierto el concurso.</a:t>
            </a:r>
            <a:r>
              <a:rPr kumimoji="0" lang="es-ES" sz="2400" i="1" u="none" strike="noStrike" normalizeH="0" baseline="0" dirty="0" smtClean="0">
                <a:ln w="11430"/>
                <a:solidFill>
                  <a:schemeClr val="tx1"/>
                </a:solidFill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="" xmlns:p14="http://schemas.microsoft.com/office/powerpoint/2010/main" val="8532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71405" y="81159"/>
            <a:ext cx="6357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chemeClr val="bg1"/>
                </a:solidFill>
              </a:rPr>
              <a:t>2.- ASIGNACIONES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406" y="64291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+mj-lt"/>
              </a:rPr>
              <a:t>	</a:t>
            </a:r>
            <a:endParaRPr lang="es-ES" dirty="0">
              <a:latin typeface="+mj-lt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071538" y="857232"/>
          <a:ext cx="7215238" cy="4318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500166" y="5286388"/>
            <a:ext cx="657229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tx2"/>
                </a:solidFill>
                <a:latin typeface="+mn-lt"/>
              </a:rPr>
              <a:t>DEBEN PRESENTAR SU SOLICITUD A LA AUTORIDAD PARA  ACCEDER</a:t>
            </a:r>
          </a:p>
          <a:p>
            <a:pPr algn="ctr"/>
            <a:r>
              <a:rPr lang="es-ES" b="1" dirty="0" smtClean="0">
                <a:solidFill>
                  <a:schemeClr val="tx2"/>
                </a:solidFill>
              </a:rPr>
              <a:t>Y SE CANCELA A CONTAR DEL 01 DE ENERO DEL AÑO SIGUIENTE A LA SOLICITUD.</a:t>
            </a:r>
            <a:endParaRPr lang="es-ES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1980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285720" y="81159"/>
            <a:ext cx="560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/>
                </a:solidFill>
              </a:rPr>
              <a:t>2.- ASIGNACIONES: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406" y="64291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+mj-lt"/>
              </a:rPr>
              <a:t>	</a:t>
            </a:r>
            <a:endParaRPr lang="es-ES" dirty="0">
              <a:latin typeface="+mj-lt"/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1524000" y="129382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203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 flipH="1">
            <a:off x="285720" y="81159"/>
            <a:ext cx="5606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b="1" dirty="0" smtClean="0">
                <a:solidFill>
                  <a:schemeClr val="bg1"/>
                </a:solidFill>
              </a:rPr>
              <a:t>2.- ASIGNACIONES:</a:t>
            </a:r>
            <a:endParaRPr lang="es-CL" b="1" dirty="0">
              <a:solidFill>
                <a:schemeClr val="bg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71406" y="64291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latin typeface="+mj-lt"/>
              </a:rPr>
              <a:t>	</a:t>
            </a:r>
            <a:endParaRPr lang="es-ES" dirty="0">
              <a:latin typeface="+mj-lt"/>
            </a:endParaRPr>
          </a:p>
        </p:txBody>
      </p:sp>
      <p:graphicFrame>
        <p:nvGraphicFramePr>
          <p:cNvPr id="6" name="5 Diagrama"/>
          <p:cNvGraphicFramePr/>
          <p:nvPr/>
        </p:nvGraphicFramePr>
        <p:xfrm>
          <a:off x="428596" y="785794"/>
          <a:ext cx="7888317" cy="467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62038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1357291" y="1071546"/>
          <a:ext cx="5929354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7B7C39-B802-448E-A7D2-E7004AD00AC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3 CuadroTexto"/>
          <p:cNvSpPr txBox="1"/>
          <p:nvPr/>
        </p:nvSpPr>
        <p:spPr>
          <a:xfrm>
            <a:off x="152400" y="142852"/>
            <a:ext cx="5776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chemeClr val="bg1"/>
                </a:solidFill>
              </a:rPr>
              <a:t>PORTABILIDAD LIBERADOS DE GUARDIA</a:t>
            </a:r>
            <a:endParaRPr lang="es-E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rige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8894</TotalTime>
  <Words>884</Words>
  <Application>Microsoft Office PowerPoint</Application>
  <PresentationFormat>Presentación en pantalla (4:3)</PresentationFormat>
  <Paragraphs>82</Paragraphs>
  <Slides>13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Office Theme</vt:lpstr>
      <vt:lpstr>1_Office Theme</vt:lpstr>
      <vt:lpstr>2_Office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Gabriel Badagnani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Natalia</cp:lastModifiedBy>
  <cp:revision>401</cp:revision>
  <cp:lastPrinted>2013-03-22T17:58:16Z</cp:lastPrinted>
  <dcterms:created xsi:type="dcterms:W3CDTF">2010-12-28T17:53:50Z</dcterms:created>
  <dcterms:modified xsi:type="dcterms:W3CDTF">2013-09-09T17:34:43Z</dcterms:modified>
</cp:coreProperties>
</file>