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
  <p:sldMasterIdLst>
    <p:sldMasterId id="2147483648" r:id="rId1"/>
    <p:sldMasterId id="2147483653" r:id="rId2"/>
    <p:sldMasterId id="2147483665" r:id="rId3"/>
  </p:sldMasterIdLst>
  <p:notesMasterIdLst>
    <p:notesMasterId r:id="rId23"/>
  </p:notesMasterIdLst>
  <p:handoutMasterIdLst>
    <p:handoutMasterId r:id="rId24"/>
  </p:handoutMasterIdLst>
  <p:sldIdLst>
    <p:sldId id="256" r:id="rId4"/>
    <p:sldId id="332" r:id="rId5"/>
    <p:sldId id="342" r:id="rId6"/>
    <p:sldId id="343" r:id="rId7"/>
    <p:sldId id="347" r:id="rId8"/>
    <p:sldId id="348" r:id="rId9"/>
    <p:sldId id="314" r:id="rId10"/>
    <p:sldId id="344" r:id="rId11"/>
    <p:sldId id="334" r:id="rId12"/>
    <p:sldId id="326" r:id="rId13"/>
    <p:sldId id="349" r:id="rId14"/>
    <p:sldId id="325" r:id="rId15"/>
    <p:sldId id="346" r:id="rId16"/>
    <p:sldId id="345" r:id="rId17"/>
    <p:sldId id="336" r:id="rId18"/>
    <p:sldId id="337" r:id="rId19"/>
    <p:sldId id="331" r:id="rId20"/>
    <p:sldId id="339" r:id="rId21"/>
    <p:sldId id="296" r:id="rId22"/>
  </p:sldIdLst>
  <p:sldSz cx="9144000" cy="6858000" type="screen4x3"/>
  <p:notesSz cx="6858000" cy="9144000"/>
  <p:embeddedFontLst>
    <p:embeddedFont>
      <p:font typeface="Aharoni" pitchFamily="2" charset="-79"/>
      <p:bold r:id="rId25"/>
    </p:embeddedFont>
    <p:embeddedFont>
      <p:font typeface="Verdana" pitchFamily="34" charset="0"/>
      <p:regular r:id="rId26"/>
      <p:bold r:id="rId27"/>
      <p:italic r:id="rId28"/>
      <p:boldItalic r:id="rId29"/>
    </p:embeddedFont>
    <p:embeddedFont>
      <p:font typeface="Swis721 LtCn BT"/>
      <p:regular r:id="rId30"/>
      <p:italic r:id="rId31"/>
    </p:embeddedFont>
    <p:embeddedFont>
      <p:font typeface="Calibri" pitchFamily="34" charset="0"/>
      <p:regular r:id="rId32"/>
      <p:bold r:id="rId33"/>
      <p:italic r:id="rId34"/>
      <p:boldItalic r:id="rId35"/>
    </p:embeddedFont>
  </p:embeddedFontLst>
  <p:defaultTextStyle>
    <a:defPPr>
      <a:defRPr lang="en-US"/>
    </a:defPPr>
    <a:lvl1pPr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1pPr>
    <a:lvl2pPr marL="4572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2pPr>
    <a:lvl3pPr marL="9144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3pPr>
    <a:lvl4pPr marL="13716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4pPr>
    <a:lvl5pPr marL="18288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5pPr>
    <a:lvl6pPr marL="2286000" algn="l" defTabSz="914400" rtl="0" eaLnBrk="1" latinLnBrk="0" hangingPunct="1">
      <a:defRPr sz="2000" kern="1200">
        <a:solidFill>
          <a:schemeClr val="tx1"/>
        </a:solidFill>
        <a:latin typeface="Verdana" pitchFamily="34" charset="0"/>
        <a:ea typeface="ヒラギノ角ゴ Pro W3" charset="-128"/>
        <a:cs typeface="+mn-cs"/>
      </a:defRPr>
    </a:lvl6pPr>
    <a:lvl7pPr marL="2743200" algn="l" defTabSz="914400" rtl="0" eaLnBrk="1" latinLnBrk="0" hangingPunct="1">
      <a:defRPr sz="2000" kern="1200">
        <a:solidFill>
          <a:schemeClr val="tx1"/>
        </a:solidFill>
        <a:latin typeface="Verdana" pitchFamily="34" charset="0"/>
        <a:ea typeface="ヒラギノ角ゴ Pro W3" charset="-128"/>
        <a:cs typeface="+mn-cs"/>
      </a:defRPr>
    </a:lvl7pPr>
    <a:lvl8pPr marL="3200400" algn="l" defTabSz="914400" rtl="0" eaLnBrk="1" latinLnBrk="0" hangingPunct="1">
      <a:defRPr sz="2000" kern="1200">
        <a:solidFill>
          <a:schemeClr val="tx1"/>
        </a:solidFill>
        <a:latin typeface="Verdana" pitchFamily="34" charset="0"/>
        <a:ea typeface="ヒラギノ角ゴ Pro W3" charset="-128"/>
        <a:cs typeface="+mn-cs"/>
      </a:defRPr>
    </a:lvl8pPr>
    <a:lvl9pPr marL="3657600" algn="l" defTabSz="914400" rtl="0" eaLnBrk="1" latinLnBrk="0" hangingPunct="1">
      <a:defRPr sz="2000" kern="1200">
        <a:solidFill>
          <a:schemeClr val="tx1"/>
        </a:solidFill>
        <a:latin typeface="Verdana"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202"/>
    <a:srgbClr val="0D32E9"/>
    <a:srgbClr val="0B50B5"/>
    <a:srgbClr val="336699"/>
    <a:srgbClr val="CCECFF"/>
    <a:srgbClr val="78953D"/>
    <a:srgbClr val="808080"/>
    <a:srgbClr val="99CCFF"/>
    <a:srgbClr val="EF4144"/>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943" autoAdjust="0"/>
  </p:normalViewPr>
  <p:slideViewPr>
    <p:cSldViewPr snapToObjects="1">
      <p:cViewPr>
        <p:scale>
          <a:sx n="117" d="100"/>
          <a:sy n="117" d="100"/>
        </p:scale>
        <p:origin x="-1464" y="-72"/>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10.xml.rels><?xml version="1.0" encoding="UTF-8" standalone="yes"?>
<Relationships xmlns="http://schemas.openxmlformats.org/package/2006/relationships"><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simple5" qsCatId="simple" csTypeId="urn:microsoft.com/office/officeart/2005/8/colors/colorful3" csCatId="colorful" phldr="1"/>
      <dgm:spPr/>
      <dgm:t>
        <a:bodyPr/>
        <a:lstStyle/>
        <a:p>
          <a:endParaRPr lang="es-CL"/>
        </a:p>
      </dgm:t>
    </dgm:pt>
    <dgm:pt modelId="{B2DA17F7-EBA0-4A92-A14C-09C9D62C9E14}">
      <dgm:prSet custT="1"/>
      <dgm:spPr>
        <a:ln>
          <a:solidFill>
            <a:schemeClr val="tx2">
              <a:lumMod val="25000"/>
              <a:lumOff val="75000"/>
            </a:schemeClr>
          </a:solidFill>
        </a:ln>
      </dgm:spPr>
      <dgm:t>
        <a:bodyPr/>
        <a:lstStyle/>
        <a:p>
          <a:pPr rtl="0"/>
          <a:r>
            <a:rPr lang="es-ES" sz="1800" b="1" dirty="0" smtClean="0">
              <a:solidFill>
                <a:schemeClr val="accent3">
                  <a:lumMod val="75000"/>
                </a:schemeClr>
              </a:solidFill>
            </a:rPr>
            <a:t>Instrumento de gestión del Alto Directivo que transparentará los resultados de su gestión.</a:t>
          </a:r>
          <a:endParaRPr lang="es-CL" sz="1800" b="1" dirty="0">
            <a:solidFill>
              <a:schemeClr val="accent3">
                <a:lumMod val="75000"/>
              </a:schemeClr>
            </a:solidFill>
          </a:endParaRPr>
        </a:p>
      </dgm:t>
    </dgm:pt>
    <dgm:pt modelId="{02AA8359-9CD3-4952-9043-752B4767577F}" type="parTrans" cxnId="{BFB12C13-6CE9-4B50-8E3C-01FF3C469A3E}">
      <dgm:prSet/>
      <dgm:spPr/>
      <dgm:t>
        <a:bodyPr/>
        <a:lstStyle/>
        <a:p>
          <a:endParaRPr lang="es-CL"/>
        </a:p>
      </dgm:t>
    </dgm:pt>
    <dgm:pt modelId="{C3AAE91D-C204-451F-B5FF-4DEDB5D3E4A0}" type="sibTrans" cxnId="{BFB12C13-6CE9-4B50-8E3C-01FF3C469A3E}">
      <dgm:prSet/>
      <dgm:spPr/>
      <dgm:t>
        <a:bodyPr/>
        <a:lstStyle/>
        <a:p>
          <a:endParaRPr lang="es-CL"/>
        </a:p>
      </dgm:t>
    </dgm:pt>
    <dgm:pt modelId="{6A29372F-9D54-43D6-ABB1-C6C7BBE3CB19}">
      <dgm:prSet custT="1"/>
      <dgm:spPr>
        <a:ln>
          <a:solidFill>
            <a:schemeClr val="tx2">
              <a:lumMod val="25000"/>
              <a:lumOff val="75000"/>
            </a:schemeClr>
          </a:solidFill>
        </a:ln>
      </dgm:spPr>
      <dgm:t>
        <a:bodyPr/>
        <a:lstStyle/>
        <a:p>
          <a:pPr rtl="0"/>
          <a:r>
            <a:rPr lang="es-ES" sz="1800" b="1" dirty="0" smtClean="0">
              <a:solidFill>
                <a:schemeClr val="accent3">
                  <a:lumMod val="75000"/>
                </a:schemeClr>
              </a:solidFill>
            </a:rPr>
            <a:t>En él se explicitan los objetivos y metas por los cuales será evaluado durante los 3 años de ejercicio.</a:t>
          </a:r>
          <a:endParaRPr lang="es-CL" sz="1800" b="1" dirty="0">
            <a:solidFill>
              <a:schemeClr val="accent3">
                <a:lumMod val="75000"/>
              </a:schemeClr>
            </a:solidFill>
          </a:endParaRPr>
        </a:p>
      </dgm:t>
    </dgm:pt>
    <dgm:pt modelId="{B0933706-6C3E-4F11-BC61-0A56B2267321}" type="parTrans" cxnId="{D2392E7B-5624-464B-AA8D-6F752FACA0A7}">
      <dgm:prSet/>
      <dgm:spPr/>
      <dgm:t>
        <a:bodyPr/>
        <a:lstStyle/>
        <a:p>
          <a:endParaRPr lang="es-CL"/>
        </a:p>
      </dgm:t>
    </dgm:pt>
    <dgm:pt modelId="{7CE07408-1B81-44D4-8A8F-6DB17AE8597B}" type="sibTrans" cxnId="{D2392E7B-5624-464B-AA8D-6F752FACA0A7}">
      <dgm:prSet/>
      <dgm:spPr/>
      <dgm:t>
        <a:bodyPr/>
        <a:lstStyle/>
        <a:p>
          <a:endParaRPr lang="es-CL"/>
        </a:p>
      </dgm:t>
    </dgm:pt>
    <dgm:pt modelId="{4A7F073D-22D1-402A-BB7A-5FE8D0B87EC9}">
      <dgm:prSet custT="1"/>
      <dgm:spPr>
        <a:ln>
          <a:solidFill>
            <a:schemeClr val="tx2">
              <a:lumMod val="25000"/>
              <a:lumOff val="75000"/>
            </a:schemeClr>
          </a:solidFill>
        </a:ln>
      </dgm:spPr>
      <dgm:t>
        <a:bodyPr/>
        <a:lstStyle/>
        <a:p>
          <a:pPr rtl="0"/>
          <a:r>
            <a:rPr lang="es-ES" sz="1800" b="1" dirty="0" smtClean="0">
              <a:solidFill>
                <a:schemeClr val="accent3">
                  <a:lumMod val="75000"/>
                </a:schemeClr>
              </a:solidFill>
            </a:rPr>
            <a:t>Los compromisos de gestión contenidos en el convenio, deben ser propuestos por el superior jerárquico.</a:t>
          </a:r>
          <a:endParaRPr lang="es-CL" sz="1800" b="1" dirty="0">
            <a:solidFill>
              <a:schemeClr val="accent3">
                <a:lumMod val="75000"/>
              </a:schemeClr>
            </a:solidFill>
          </a:endParaRPr>
        </a:p>
      </dgm:t>
    </dgm:pt>
    <dgm:pt modelId="{0AAE102F-9065-4181-98CF-A4FE783BAFBB}" type="parTrans" cxnId="{4F60C0D6-69A6-40EB-A190-45B2770BD45D}">
      <dgm:prSet/>
      <dgm:spPr/>
      <dgm:t>
        <a:bodyPr/>
        <a:lstStyle/>
        <a:p>
          <a:endParaRPr lang="es-CL"/>
        </a:p>
      </dgm:t>
    </dgm:pt>
    <dgm:pt modelId="{5D0EE682-66C3-444F-A7E2-9AB104EE7549}" type="sibTrans" cxnId="{4F60C0D6-69A6-40EB-A190-45B2770BD45D}">
      <dgm:prSet/>
      <dgm:spPr/>
      <dgm:t>
        <a:bodyPr/>
        <a:lstStyle/>
        <a:p>
          <a:endParaRPr lang="es-CL"/>
        </a:p>
      </dgm:t>
    </dgm:pt>
    <dgm:pt modelId="{38857B2F-1313-487B-A81F-DD87E8B3DFD7}">
      <dgm:prSet custT="1"/>
      <dgm:spPr>
        <a:ln>
          <a:solidFill>
            <a:schemeClr val="tx2">
              <a:lumMod val="25000"/>
              <a:lumOff val="75000"/>
            </a:schemeClr>
          </a:solidFill>
        </a:ln>
      </dgm:spPr>
      <dgm:t>
        <a:bodyPr/>
        <a:lstStyle/>
        <a:p>
          <a:pPr rtl="0"/>
          <a:r>
            <a:rPr lang="es-ES" sz="1800" b="1" dirty="0" smtClean="0">
              <a:solidFill>
                <a:schemeClr val="accent3">
                  <a:lumMod val="75000"/>
                </a:schemeClr>
              </a:solidFill>
            </a:rPr>
            <a:t>Los compromisos de gestión deben ser acordados como consecuencia de un </a:t>
          </a:r>
          <a:r>
            <a:rPr lang="es-ES" sz="1800" b="1" u="sng" dirty="0" smtClean="0">
              <a:solidFill>
                <a:schemeClr val="tx1"/>
              </a:solidFill>
            </a:rPr>
            <a:t>diálogo</a:t>
          </a:r>
          <a:r>
            <a:rPr lang="es-ES" sz="1800" b="1" u="sng" dirty="0" smtClean="0">
              <a:solidFill>
                <a:srgbClr val="FF0000"/>
              </a:solidFill>
            </a:rPr>
            <a:t> </a:t>
          </a:r>
          <a:r>
            <a:rPr lang="es-ES" sz="1800" b="1" u="sng" dirty="0" smtClean="0">
              <a:solidFill>
                <a:schemeClr val="accent3">
                  <a:lumMod val="75000"/>
                </a:schemeClr>
              </a:solidFill>
            </a:rPr>
            <a:t>estratégico</a:t>
          </a:r>
          <a:r>
            <a:rPr lang="es-ES" sz="1800" b="1" dirty="0" smtClean="0">
              <a:solidFill>
                <a:schemeClr val="accent3">
                  <a:lumMod val="75000"/>
                </a:schemeClr>
              </a:solidFill>
            </a:rPr>
            <a:t> entre ambos.</a:t>
          </a:r>
          <a:endParaRPr lang="es-CL" sz="1800" b="1" dirty="0">
            <a:solidFill>
              <a:schemeClr val="accent3">
                <a:lumMod val="75000"/>
              </a:schemeClr>
            </a:solidFill>
          </a:endParaRPr>
        </a:p>
      </dgm:t>
    </dgm:pt>
    <dgm:pt modelId="{5474801D-8008-495B-8D63-DC6A6FA6EF54}" type="parTrans" cxnId="{859D977F-133B-4284-A76D-F1DD79DAD942}">
      <dgm:prSet/>
      <dgm:spPr/>
      <dgm:t>
        <a:bodyPr/>
        <a:lstStyle/>
        <a:p>
          <a:endParaRPr lang="es-CL"/>
        </a:p>
      </dgm:t>
    </dgm:pt>
    <dgm:pt modelId="{F9C960E1-3DC8-4B97-8F01-80F7DEE55C5E}" type="sibTrans" cxnId="{859D977F-133B-4284-A76D-F1DD79DAD942}">
      <dgm:prSet/>
      <dgm:spPr/>
      <dgm:t>
        <a:bodyPr/>
        <a:lstStyle/>
        <a:p>
          <a:endParaRPr lang="es-CL"/>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10632" custLinFactNeighborY="-892"/>
      <dgm:spPr>
        <a:blipFill dpi="0" rotWithShape="0">
          <a:blip xmlns:r="http://schemas.openxmlformats.org/officeDocument/2006/relationships" r:embed="rId1"/>
          <a:srcRect/>
          <a:stretch>
            <a:fillRect l="-34000" t="4000"/>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D1077246-4D12-4C89-890B-22B3892FE0C5}" type="pres">
      <dgm:prSet presAssocID="{B2DA17F7-EBA0-4A92-A14C-09C9D62C9E14}" presName="aNode" presStyleLbl="fgAcc1" presStyleIdx="0" presStyleCnt="4" custScaleX="149131" custLinFactNeighborX="23494">
        <dgm:presLayoutVars>
          <dgm:bulletEnabled val="1"/>
        </dgm:presLayoutVars>
      </dgm:prSet>
      <dgm:spPr/>
      <dgm:t>
        <a:bodyPr/>
        <a:lstStyle/>
        <a:p>
          <a:endParaRPr lang="es-CL"/>
        </a:p>
      </dgm:t>
    </dgm:pt>
    <dgm:pt modelId="{476D3472-C165-4EE3-AB45-6202C6D50633}" type="pres">
      <dgm:prSet presAssocID="{B2DA17F7-EBA0-4A92-A14C-09C9D62C9E14}" presName="aSpace" presStyleCnt="0"/>
      <dgm:spPr/>
      <dgm:t>
        <a:bodyPr/>
        <a:lstStyle/>
        <a:p>
          <a:endParaRPr lang="es-CL"/>
        </a:p>
      </dgm:t>
    </dgm:pt>
    <dgm:pt modelId="{8A10A602-DBA7-4058-8F65-7ABA4D6DEA32}" type="pres">
      <dgm:prSet presAssocID="{6A29372F-9D54-43D6-ABB1-C6C7BBE3CB19}" presName="aNode" presStyleLbl="fgAcc1" presStyleIdx="1" presStyleCnt="4" custScaleX="149131" custLinFactNeighborX="23494">
        <dgm:presLayoutVars>
          <dgm:bulletEnabled val="1"/>
        </dgm:presLayoutVars>
      </dgm:prSet>
      <dgm:spPr/>
      <dgm:t>
        <a:bodyPr/>
        <a:lstStyle/>
        <a:p>
          <a:endParaRPr lang="es-CL"/>
        </a:p>
      </dgm:t>
    </dgm:pt>
    <dgm:pt modelId="{C26A818E-2493-40D2-9785-5CBFCFE200D7}" type="pres">
      <dgm:prSet presAssocID="{6A29372F-9D54-43D6-ABB1-C6C7BBE3CB19}" presName="aSpace" presStyleCnt="0"/>
      <dgm:spPr/>
      <dgm:t>
        <a:bodyPr/>
        <a:lstStyle/>
        <a:p>
          <a:endParaRPr lang="es-CL"/>
        </a:p>
      </dgm:t>
    </dgm:pt>
    <dgm:pt modelId="{9E062BCF-B272-450A-BA3D-F9CA1807E9B5}" type="pres">
      <dgm:prSet presAssocID="{4A7F073D-22D1-402A-BB7A-5FE8D0B87EC9}" presName="aNode" presStyleLbl="fgAcc1" presStyleIdx="2" presStyleCnt="4" custScaleX="149131" custLinFactNeighborX="23494">
        <dgm:presLayoutVars>
          <dgm:bulletEnabled val="1"/>
        </dgm:presLayoutVars>
      </dgm:prSet>
      <dgm:spPr/>
      <dgm:t>
        <a:bodyPr/>
        <a:lstStyle/>
        <a:p>
          <a:endParaRPr lang="es-CL"/>
        </a:p>
      </dgm:t>
    </dgm:pt>
    <dgm:pt modelId="{337958B8-A290-4229-8CF8-3EAC7541E583}" type="pres">
      <dgm:prSet presAssocID="{4A7F073D-22D1-402A-BB7A-5FE8D0B87EC9}" presName="aSpace" presStyleCnt="0"/>
      <dgm:spPr/>
      <dgm:t>
        <a:bodyPr/>
        <a:lstStyle/>
        <a:p>
          <a:endParaRPr lang="es-CL"/>
        </a:p>
      </dgm:t>
    </dgm:pt>
    <dgm:pt modelId="{BD8AA21B-01B2-4C1B-AD8E-1A301EDF6D3A}" type="pres">
      <dgm:prSet presAssocID="{38857B2F-1313-487B-A81F-DD87E8B3DFD7}" presName="aNode" presStyleLbl="fgAcc1" presStyleIdx="3" presStyleCnt="4" custScaleX="149131" custLinFactNeighborX="23494">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Lst>
  <dgm:cxnLst>
    <dgm:cxn modelId="{FEE7D632-8BF6-43D8-B554-E283F37639DE}" type="presOf" srcId="{87078C2A-0B67-4403-9AE2-10572A3C5ED4}" destId="{056903F3-72E9-4EEB-9B1C-5ED2D28866F8}" srcOrd="0" destOrd="0" presId="urn:microsoft.com/office/officeart/2005/8/layout/pyramid2"/>
    <dgm:cxn modelId="{D2392E7B-5624-464B-AA8D-6F752FACA0A7}" srcId="{87078C2A-0B67-4403-9AE2-10572A3C5ED4}" destId="{6A29372F-9D54-43D6-ABB1-C6C7BBE3CB19}" srcOrd="1" destOrd="0" parTransId="{B0933706-6C3E-4F11-BC61-0A56B2267321}" sibTransId="{7CE07408-1B81-44D4-8A8F-6DB17AE8597B}"/>
    <dgm:cxn modelId="{83E5BD21-B8F4-40F9-96BA-0328C47DB836}" type="presOf" srcId="{4A7F073D-22D1-402A-BB7A-5FE8D0B87EC9}" destId="{9E062BCF-B272-450A-BA3D-F9CA1807E9B5}" srcOrd="0" destOrd="0" presId="urn:microsoft.com/office/officeart/2005/8/layout/pyramid2"/>
    <dgm:cxn modelId="{BFB12C13-6CE9-4B50-8E3C-01FF3C469A3E}" srcId="{87078C2A-0B67-4403-9AE2-10572A3C5ED4}" destId="{B2DA17F7-EBA0-4A92-A14C-09C9D62C9E14}" srcOrd="0" destOrd="0" parTransId="{02AA8359-9CD3-4952-9043-752B4767577F}" sibTransId="{C3AAE91D-C204-451F-B5FF-4DEDB5D3E4A0}"/>
    <dgm:cxn modelId="{859D977F-133B-4284-A76D-F1DD79DAD942}" srcId="{87078C2A-0B67-4403-9AE2-10572A3C5ED4}" destId="{38857B2F-1313-487B-A81F-DD87E8B3DFD7}" srcOrd="3" destOrd="0" parTransId="{5474801D-8008-495B-8D63-DC6A6FA6EF54}" sibTransId="{F9C960E1-3DC8-4B97-8F01-80F7DEE55C5E}"/>
    <dgm:cxn modelId="{4F60C0D6-69A6-40EB-A190-45B2770BD45D}" srcId="{87078C2A-0B67-4403-9AE2-10572A3C5ED4}" destId="{4A7F073D-22D1-402A-BB7A-5FE8D0B87EC9}" srcOrd="2" destOrd="0" parTransId="{0AAE102F-9065-4181-98CF-A4FE783BAFBB}" sibTransId="{5D0EE682-66C3-444F-A7E2-9AB104EE7549}"/>
    <dgm:cxn modelId="{C896B117-2F28-4FE9-A666-72900D7E2EBB}" type="presOf" srcId="{38857B2F-1313-487B-A81F-DD87E8B3DFD7}" destId="{BD8AA21B-01B2-4C1B-AD8E-1A301EDF6D3A}" srcOrd="0" destOrd="0" presId="urn:microsoft.com/office/officeart/2005/8/layout/pyramid2"/>
    <dgm:cxn modelId="{ADB39367-22B2-4CC3-9F50-45B180EC24FF}" type="presOf" srcId="{6A29372F-9D54-43D6-ABB1-C6C7BBE3CB19}" destId="{8A10A602-DBA7-4058-8F65-7ABA4D6DEA32}" srcOrd="0" destOrd="0" presId="urn:microsoft.com/office/officeart/2005/8/layout/pyramid2"/>
    <dgm:cxn modelId="{DBC255B8-EC1E-4541-A6FF-069041C08E86}" type="presOf" srcId="{B2DA17F7-EBA0-4A92-A14C-09C9D62C9E14}" destId="{D1077246-4D12-4C89-890B-22B3892FE0C5}" srcOrd="0" destOrd="0" presId="urn:microsoft.com/office/officeart/2005/8/layout/pyramid2"/>
    <dgm:cxn modelId="{6FA063A8-C39D-4FE1-A939-B5F40855FD20}" type="presParOf" srcId="{056903F3-72E9-4EEB-9B1C-5ED2D28866F8}" destId="{9388A355-4943-4257-A57C-28B370B4D730}" srcOrd="0" destOrd="0" presId="urn:microsoft.com/office/officeart/2005/8/layout/pyramid2"/>
    <dgm:cxn modelId="{01B1D29C-15C4-440C-A442-DFDF4C1A378F}" type="presParOf" srcId="{056903F3-72E9-4EEB-9B1C-5ED2D28866F8}" destId="{9CEEB58F-9C92-47B5-8FA7-BD41B04D8461}" srcOrd="1" destOrd="0" presId="urn:microsoft.com/office/officeart/2005/8/layout/pyramid2"/>
    <dgm:cxn modelId="{F70F3FE9-FD3F-45F2-812D-A9A1CA62C993}" type="presParOf" srcId="{9CEEB58F-9C92-47B5-8FA7-BD41B04D8461}" destId="{D1077246-4D12-4C89-890B-22B3892FE0C5}" srcOrd="0" destOrd="0" presId="urn:microsoft.com/office/officeart/2005/8/layout/pyramid2"/>
    <dgm:cxn modelId="{A9C30468-BAEF-4C0F-8AC1-1DFAA6A4F532}" type="presParOf" srcId="{9CEEB58F-9C92-47B5-8FA7-BD41B04D8461}" destId="{476D3472-C165-4EE3-AB45-6202C6D50633}" srcOrd="1" destOrd="0" presId="urn:microsoft.com/office/officeart/2005/8/layout/pyramid2"/>
    <dgm:cxn modelId="{CCB1D354-6E6C-4942-AF69-36D72A7C466C}" type="presParOf" srcId="{9CEEB58F-9C92-47B5-8FA7-BD41B04D8461}" destId="{8A10A602-DBA7-4058-8F65-7ABA4D6DEA32}" srcOrd="2" destOrd="0" presId="urn:microsoft.com/office/officeart/2005/8/layout/pyramid2"/>
    <dgm:cxn modelId="{26004A22-6216-4235-9180-2C3ACAA4554B}" type="presParOf" srcId="{9CEEB58F-9C92-47B5-8FA7-BD41B04D8461}" destId="{C26A818E-2493-40D2-9785-5CBFCFE200D7}" srcOrd="3" destOrd="0" presId="urn:microsoft.com/office/officeart/2005/8/layout/pyramid2"/>
    <dgm:cxn modelId="{26CF455C-D44A-4366-B52D-CDC065325848}" type="presParOf" srcId="{9CEEB58F-9C92-47B5-8FA7-BD41B04D8461}" destId="{9E062BCF-B272-450A-BA3D-F9CA1807E9B5}" srcOrd="4" destOrd="0" presId="urn:microsoft.com/office/officeart/2005/8/layout/pyramid2"/>
    <dgm:cxn modelId="{146BACCD-0678-4AE5-AA4C-A070F8ECAED8}" type="presParOf" srcId="{9CEEB58F-9C92-47B5-8FA7-BD41B04D8461}" destId="{337958B8-A290-4229-8CF8-3EAC7541E583}" srcOrd="5" destOrd="0" presId="urn:microsoft.com/office/officeart/2005/8/layout/pyramid2"/>
    <dgm:cxn modelId="{19945AE4-A788-4429-8A14-2BC3B12A20B8}" type="presParOf" srcId="{9CEEB58F-9C92-47B5-8FA7-BD41B04D8461}" destId="{BD8AA21B-01B2-4C1B-AD8E-1A301EDF6D3A}" srcOrd="6" destOrd="0" presId="urn:microsoft.com/office/officeart/2005/8/layout/pyramid2"/>
    <dgm:cxn modelId="{85628656-1D16-4E3A-80AC-ABE3A62AF98D}" type="presParOf" srcId="{9CEEB58F-9C92-47B5-8FA7-BD41B04D8461}" destId="{81B566BF-9680-4643-828B-BDA8DFFE81B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8CA1AA-1E6E-447C-AC99-3F508C233BC2}"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s-MX"/>
        </a:p>
      </dgm:t>
    </dgm:pt>
    <dgm:pt modelId="{0146FBB7-A535-4F41-B033-603F822BD7A6}">
      <dgm:prSet custT="1"/>
      <dgm:spPr/>
      <dgm:t>
        <a:bodyPr/>
        <a:lstStyle/>
        <a:p>
          <a:pPr algn="ctr" rtl="0"/>
          <a:r>
            <a:rPr lang="es-ES_tradnl" sz="3200" b="1" dirty="0" smtClean="0"/>
            <a:t>Comisión de trabajo para la estandarización de Convenios de Desempeño de Cargos II Nivel   Jerárquico </a:t>
          </a:r>
          <a:endParaRPr lang="es-CL" sz="3200" b="1" dirty="0"/>
        </a:p>
      </dgm:t>
    </dgm:pt>
    <dgm:pt modelId="{BFE9D2D1-B779-46D4-838C-211823E8931F}" type="parTrans" cxnId="{2D8C47C6-B434-44BC-9EDF-20E467806175}">
      <dgm:prSet/>
      <dgm:spPr/>
      <dgm:t>
        <a:bodyPr/>
        <a:lstStyle/>
        <a:p>
          <a:endParaRPr lang="es-MX"/>
        </a:p>
      </dgm:t>
    </dgm:pt>
    <dgm:pt modelId="{87226AC9-82CA-46C6-8098-3EDD5B1A4D8E}" type="sibTrans" cxnId="{2D8C47C6-B434-44BC-9EDF-20E467806175}">
      <dgm:prSet/>
      <dgm:spPr>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74C4A5D7-9D92-41D7-9B18-82030A1AC929}">
      <dgm:prSet custT="1"/>
      <dgm:spPr>
        <a:solidFill>
          <a:schemeClr val="accent3">
            <a:hueOff val="0"/>
            <a:satOff val="0"/>
            <a:lumOff val="0"/>
            <a:alpha val="75000"/>
          </a:schemeClr>
        </a:solidFill>
      </dgm:spPr>
      <dgm:t>
        <a:bodyPr/>
        <a:lstStyle/>
        <a:p>
          <a:pPr algn="l" defTabSz="457200" rtl="0" fontAlgn="base">
            <a:spcBef>
              <a:spcPct val="0"/>
            </a:spcBef>
            <a:spcAft>
              <a:spcPct val="0"/>
            </a:spcAft>
            <a:defRPr/>
          </a:pP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Creada por Resolución Exenta Nº 662, de 2012 del </a:t>
          </a:r>
          <a:r>
            <a:rPr lang="es-ES_tradnl" sz="2400" b="1" i="1" kern="1200" dirty="0" err="1" smtClean="0">
              <a:effectLst>
                <a:outerShdw blurRad="38100" dist="38100" dir="2700000" algn="tl">
                  <a:srgbClr val="000000">
                    <a:alpha val="43137"/>
                  </a:srgbClr>
                </a:outerShdw>
              </a:effectLst>
              <a:latin typeface="+mj-lt"/>
              <a:ea typeface="Verdana" pitchFamily="34" charset="0"/>
              <a:cs typeface="Verdana" pitchFamily="34" charset="0"/>
            </a:rPr>
            <a:t>Minsal</a:t>
          </a: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 se integró por profesionales, en base al  número de cargos de II Nivel Jerárquico de los respectivos Servicios de Salud, definidos por su DFL, así como por su competencia en la materia:</a:t>
          </a:r>
          <a:endParaRPr lang="es-CL" sz="2400" b="1" i="1" kern="1200" dirty="0" smtClean="0">
            <a:effectLst>
              <a:outerShdw blurRad="38100" dist="38100" dir="2700000" algn="tl">
                <a:srgbClr val="000000">
                  <a:alpha val="43137"/>
                </a:srgbClr>
              </a:outerShdw>
            </a:effectLst>
            <a:latin typeface="+mj-lt"/>
            <a:ea typeface="Verdana" pitchFamily="34" charset="0"/>
            <a:cs typeface="Verdana" pitchFamily="34" charset="0"/>
          </a:endParaRPr>
        </a:p>
      </dgm:t>
    </dgm:pt>
    <dgm:pt modelId="{C3BF144F-2B42-43AD-AE0C-B3DAFD3F032B}" type="parTrans" cxnId="{C9C19378-FC68-4495-A6D7-E81EC9122FAF}">
      <dgm:prSet/>
      <dgm:spPr/>
      <dgm:t>
        <a:bodyPr/>
        <a:lstStyle/>
        <a:p>
          <a:endParaRPr lang="es-MX"/>
        </a:p>
      </dgm:t>
    </dgm:pt>
    <dgm:pt modelId="{9854D74E-8AA8-420D-837A-46DEC931C4C5}" type="sibTrans" cxnId="{C9C19378-FC68-4495-A6D7-E81EC9122FAF}">
      <dgm:prSet/>
      <dgm:spPr/>
      <dgm:t>
        <a:bodyPr/>
        <a:lstStyle/>
        <a:p>
          <a:endParaRPr lang="es-MX"/>
        </a:p>
      </dgm:t>
    </dgm:pt>
    <dgm:pt modelId="{E7E654FC-A27D-4EAC-A22A-C0DAE96D357F}" type="pres">
      <dgm:prSet presAssocID="{E98CA1AA-1E6E-447C-AC99-3F508C233BC2}" presName="Name0" presStyleCnt="0">
        <dgm:presLayoutVars>
          <dgm:dir/>
          <dgm:resizeHandles val="exact"/>
        </dgm:presLayoutVars>
      </dgm:prSet>
      <dgm:spPr/>
      <dgm:t>
        <a:bodyPr/>
        <a:lstStyle/>
        <a:p>
          <a:endParaRPr lang="es-CL"/>
        </a:p>
      </dgm:t>
    </dgm:pt>
    <dgm:pt modelId="{A789C446-335D-45A9-B160-6B5DB158B03D}" type="pres">
      <dgm:prSet presAssocID="{0146FBB7-A535-4F41-B033-603F822BD7A6}" presName="node" presStyleLbl="node1" presStyleIdx="0" presStyleCnt="2">
        <dgm:presLayoutVars>
          <dgm:bulletEnabled val="1"/>
        </dgm:presLayoutVars>
      </dgm:prSet>
      <dgm:spPr/>
      <dgm:t>
        <a:bodyPr/>
        <a:lstStyle/>
        <a:p>
          <a:endParaRPr lang="es-CL"/>
        </a:p>
      </dgm:t>
    </dgm:pt>
    <dgm:pt modelId="{A63E5894-67C5-4E2A-A861-B2FAC2C515E7}" type="pres">
      <dgm:prSet presAssocID="{87226AC9-82CA-46C6-8098-3EDD5B1A4D8E}" presName="sibTrans" presStyleLbl="sibTrans2D1" presStyleIdx="0" presStyleCnt="1" custScaleX="208809" custScaleY="192556" custLinFactNeighborX="-22644" custLinFactNeighborY="78"/>
      <dgm:spPr/>
      <dgm:t>
        <a:bodyPr/>
        <a:lstStyle/>
        <a:p>
          <a:endParaRPr lang="es-CL"/>
        </a:p>
      </dgm:t>
    </dgm:pt>
    <dgm:pt modelId="{D1426629-337C-4AD1-BBC4-C10C3FB57120}" type="pres">
      <dgm:prSet presAssocID="{87226AC9-82CA-46C6-8098-3EDD5B1A4D8E}" presName="connectorText" presStyleLbl="sibTrans2D1" presStyleIdx="0" presStyleCnt="1"/>
      <dgm:spPr/>
      <dgm:t>
        <a:bodyPr/>
        <a:lstStyle/>
        <a:p>
          <a:endParaRPr lang="es-CL"/>
        </a:p>
      </dgm:t>
    </dgm:pt>
    <dgm:pt modelId="{15AA7CF4-5189-42B6-B0D9-E9FD900B462E}" type="pres">
      <dgm:prSet presAssocID="{74C4A5D7-9D92-41D7-9B18-82030A1AC929}" presName="node" presStyleLbl="node1" presStyleIdx="1" presStyleCnt="2" custScaleX="118255" custScaleY="121500" custLinFactNeighborX="-35941" custLinFactNeighborY="-1215">
        <dgm:presLayoutVars>
          <dgm:bulletEnabled val="1"/>
        </dgm:presLayoutVars>
      </dgm:prSet>
      <dgm:spPr/>
      <dgm:t>
        <a:bodyPr/>
        <a:lstStyle/>
        <a:p>
          <a:endParaRPr lang="es-CL"/>
        </a:p>
      </dgm:t>
    </dgm:pt>
  </dgm:ptLst>
  <dgm:cxnLst>
    <dgm:cxn modelId="{C9C19378-FC68-4495-A6D7-E81EC9122FAF}" srcId="{E98CA1AA-1E6E-447C-AC99-3F508C233BC2}" destId="{74C4A5D7-9D92-41D7-9B18-82030A1AC929}" srcOrd="1" destOrd="0" parTransId="{C3BF144F-2B42-43AD-AE0C-B3DAFD3F032B}" sibTransId="{9854D74E-8AA8-420D-837A-46DEC931C4C5}"/>
    <dgm:cxn modelId="{35A8E80E-BE04-44B7-B5E4-0047F6A1B114}" type="presOf" srcId="{87226AC9-82CA-46C6-8098-3EDD5B1A4D8E}" destId="{A63E5894-67C5-4E2A-A861-B2FAC2C515E7}" srcOrd="0" destOrd="0" presId="urn:microsoft.com/office/officeart/2005/8/layout/process1"/>
    <dgm:cxn modelId="{2D8C47C6-B434-44BC-9EDF-20E467806175}" srcId="{E98CA1AA-1E6E-447C-AC99-3F508C233BC2}" destId="{0146FBB7-A535-4F41-B033-603F822BD7A6}" srcOrd="0" destOrd="0" parTransId="{BFE9D2D1-B779-46D4-838C-211823E8931F}" sibTransId="{87226AC9-82CA-46C6-8098-3EDD5B1A4D8E}"/>
    <dgm:cxn modelId="{C0F55EE1-C929-4C30-82E5-B280F86636DE}" type="presOf" srcId="{0146FBB7-A535-4F41-B033-603F822BD7A6}" destId="{A789C446-335D-45A9-B160-6B5DB158B03D}" srcOrd="0" destOrd="0" presId="urn:microsoft.com/office/officeart/2005/8/layout/process1"/>
    <dgm:cxn modelId="{2B96739E-3EED-4A1A-A0B5-228A341103E4}" type="presOf" srcId="{E98CA1AA-1E6E-447C-AC99-3F508C233BC2}" destId="{E7E654FC-A27D-4EAC-A22A-C0DAE96D357F}" srcOrd="0" destOrd="0" presId="urn:microsoft.com/office/officeart/2005/8/layout/process1"/>
    <dgm:cxn modelId="{6B78D3CC-2C65-4A92-8506-318239412EE1}" type="presOf" srcId="{87226AC9-82CA-46C6-8098-3EDD5B1A4D8E}" destId="{D1426629-337C-4AD1-BBC4-C10C3FB57120}" srcOrd="1" destOrd="0" presId="urn:microsoft.com/office/officeart/2005/8/layout/process1"/>
    <dgm:cxn modelId="{4DD3C6A3-C904-4370-A216-EF1185FABD51}" type="presOf" srcId="{74C4A5D7-9D92-41D7-9B18-82030A1AC929}" destId="{15AA7CF4-5189-42B6-B0D9-E9FD900B462E}" srcOrd="0" destOrd="0" presId="urn:microsoft.com/office/officeart/2005/8/layout/process1"/>
    <dgm:cxn modelId="{EBC8D412-1C07-4660-A6DA-78AFA710651A}" type="presParOf" srcId="{E7E654FC-A27D-4EAC-A22A-C0DAE96D357F}" destId="{A789C446-335D-45A9-B160-6B5DB158B03D}" srcOrd="0" destOrd="0" presId="urn:microsoft.com/office/officeart/2005/8/layout/process1"/>
    <dgm:cxn modelId="{F609113E-7604-4549-A667-CDCE710B46DC}" type="presParOf" srcId="{E7E654FC-A27D-4EAC-A22A-C0DAE96D357F}" destId="{A63E5894-67C5-4E2A-A861-B2FAC2C515E7}" srcOrd="1" destOrd="0" presId="urn:microsoft.com/office/officeart/2005/8/layout/process1"/>
    <dgm:cxn modelId="{CF2DB3E7-55ED-48BC-9942-A13F1BB59877}" type="presParOf" srcId="{A63E5894-67C5-4E2A-A861-B2FAC2C515E7}" destId="{D1426629-337C-4AD1-BBC4-C10C3FB57120}" srcOrd="0" destOrd="0" presId="urn:microsoft.com/office/officeart/2005/8/layout/process1"/>
    <dgm:cxn modelId="{DC6C1DF3-F1D5-4021-9B76-28F99227CA25}" type="presParOf" srcId="{E7E654FC-A27D-4EAC-A22A-C0DAE96D357F}" destId="{15AA7CF4-5189-42B6-B0D9-E9FD900B462E}" srcOrd="2" destOrd="0" presId="urn:microsoft.com/office/officeart/2005/8/layout/process1"/>
  </dgm:cxnLst>
  <dgm:bg>
    <a:blipFill dpi="0" rotWithShape="1">
      <a:blip xmlns:r="http://schemas.openxmlformats.org/officeDocument/2006/relationships" r:embed="rId1"/>
      <a:srcRect/>
      <a:stretch>
        <a:fillRect l="-19000" t="42000" b="-9000"/>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912D9A-70CE-4A60-92E1-D2B123DDD36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L"/>
        </a:p>
      </dgm:t>
    </dgm:pt>
    <dgm:pt modelId="{C35A247B-5E43-4CAE-BB95-6DA5E78C4B93}">
      <dgm:prSet custT="1"/>
      <dgm:spPr/>
      <dgm:t>
        <a:bodyPr/>
        <a:lstStyle/>
        <a:p>
          <a:pPr rtl="0"/>
          <a:r>
            <a:rPr lang="es-CL" sz="2000" b="1" dirty="0" smtClean="0">
              <a:latin typeface="Swis721 LtCn BT" pitchFamily="34" charset="0"/>
            </a:rPr>
            <a:t>María Eliana Gutiérrez Cisterna. DIGEDEP MINSAL/FONASA.</a:t>
          </a:r>
          <a:endParaRPr lang="es-CL" sz="2000" b="1" dirty="0">
            <a:latin typeface="Swis721 LtCn BT" pitchFamily="34" charset="0"/>
          </a:endParaRPr>
        </a:p>
      </dgm:t>
    </dgm:pt>
    <dgm:pt modelId="{2C4C7154-CBCB-4054-B6CA-0008134E3780}" type="parTrans" cxnId="{385E058F-6CE2-498E-897F-CE1BBA79F60A}">
      <dgm:prSet/>
      <dgm:spPr/>
      <dgm:t>
        <a:bodyPr/>
        <a:lstStyle/>
        <a:p>
          <a:endParaRPr lang="es-CL"/>
        </a:p>
      </dgm:t>
    </dgm:pt>
    <dgm:pt modelId="{2B2B8A56-1C7F-4107-9EC4-D2C37A70C708}" type="sibTrans" cxnId="{385E058F-6CE2-498E-897F-CE1BBA79F60A}">
      <dgm:prSet/>
      <dgm:spPr/>
      <dgm:t>
        <a:bodyPr/>
        <a:lstStyle/>
        <a:p>
          <a:endParaRPr lang="es-CL"/>
        </a:p>
      </dgm:t>
    </dgm:pt>
    <dgm:pt modelId="{3B2FFB31-D108-47F6-9B6E-9D8DA4FB3E2D}">
      <dgm:prSet custT="1"/>
      <dgm:spPr/>
      <dgm:t>
        <a:bodyPr/>
        <a:lstStyle/>
        <a:p>
          <a:pPr rtl="0"/>
          <a:r>
            <a:rPr lang="es-CL" sz="2000" b="1" dirty="0" smtClean="0">
              <a:latin typeface="Swis721 LtCn BT" pitchFamily="34" charset="0"/>
            </a:rPr>
            <a:t>Flor Mora O. DIGEDEP/ MINSAL.</a:t>
          </a:r>
          <a:endParaRPr lang="es-CL" sz="2000" b="1" dirty="0">
            <a:latin typeface="Swis721 LtCn BT" pitchFamily="34" charset="0"/>
          </a:endParaRPr>
        </a:p>
      </dgm:t>
    </dgm:pt>
    <dgm:pt modelId="{90992963-A4FE-464D-994B-5D522A1A413A}" type="parTrans" cxnId="{2AD7F7B8-C1BD-4BDE-8CF0-DDA38AEC0C6E}">
      <dgm:prSet/>
      <dgm:spPr/>
      <dgm:t>
        <a:bodyPr/>
        <a:lstStyle/>
        <a:p>
          <a:endParaRPr lang="es-CL"/>
        </a:p>
      </dgm:t>
    </dgm:pt>
    <dgm:pt modelId="{B40C880D-16C8-41E4-86E9-CB008F295513}" type="sibTrans" cxnId="{2AD7F7B8-C1BD-4BDE-8CF0-DDA38AEC0C6E}">
      <dgm:prSet/>
      <dgm:spPr/>
      <dgm:t>
        <a:bodyPr/>
        <a:lstStyle/>
        <a:p>
          <a:endParaRPr lang="es-CL"/>
        </a:p>
      </dgm:t>
    </dgm:pt>
    <dgm:pt modelId="{11838EA6-147C-4223-88FC-273888C7BDF2}">
      <dgm:prSet custT="1"/>
      <dgm:spPr/>
      <dgm:t>
        <a:bodyPr/>
        <a:lstStyle/>
        <a:p>
          <a:pPr rtl="0"/>
          <a:r>
            <a:rPr lang="es-CL" sz="2000" b="1" dirty="0" smtClean="0">
              <a:latin typeface="Swis721 LtCn BT" pitchFamily="34" charset="0"/>
            </a:rPr>
            <a:t>Natalia  Díaz Núñez. DIGEDEP/MINSAL. </a:t>
          </a:r>
          <a:endParaRPr lang="es-CL" sz="2000" b="1" dirty="0">
            <a:latin typeface="Swis721 LtCn BT" pitchFamily="34" charset="0"/>
          </a:endParaRPr>
        </a:p>
      </dgm:t>
    </dgm:pt>
    <dgm:pt modelId="{8D8139F0-8159-4CAB-9456-7364BF0AA619}" type="parTrans" cxnId="{D18CCB9B-B4BD-4628-B0BC-6E0F6084B82C}">
      <dgm:prSet/>
      <dgm:spPr/>
      <dgm:t>
        <a:bodyPr/>
        <a:lstStyle/>
        <a:p>
          <a:endParaRPr lang="es-CL"/>
        </a:p>
      </dgm:t>
    </dgm:pt>
    <dgm:pt modelId="{D6176B09-758F-44CA-A0DC-7C3BB67A98DF}" type="sibTrans" cxnId="{D18CCB9B-B4BD-4628-B0BC-6E0F6084B82C}">
      <dgm:prSet/>
      <dgm:spPr/>
      <dgm:t>
        <a:bodyPr/>
        <a:lstStyle/>
        <a:p>
          <a:endParaRPr lang="es-CL"/>
        </a:p>
      </dgm:t>
    </dgm:pt>
    <dgm:pt modelId="{741D9C11-A440-46D1-9089-727A18CC5E0A}">
      <dgm:prSet custT="1"/>
      <dgm:spPr/>
      <dgm:t>
        <a:bodyPr/>
        <a:lstStyle/>
        <a:p>
          <a:pPr rtl="0"/>
          <a:r>
            <a:rPr lang="es-CL" sz="2000" b="1" dirty="0" smtClean="0">
              <a:latin typeface="Swis721 LtCn BT" pitchFamily="34" charset="0"/>
            </a:rPr>
            <a:t>Soledad Valdés Rubilar. SS </a:t>
          </a:r>
          <a:r>
            <a:rPr lang="es-CL" sz="2000" b="1" dirty="0" err="1" smtClean="0">
              <a:latin typeface="Swis721 LtCn BT" pitchFamily="34" charset="0"/>
            </a:rPr>
            <a:t>Metrop</a:t>
          </a:r>
          <a:r>
            <a:rPr lang="es-CL" sz="2000" b="1" dirty="0" smtClean="0">
              <a:latin typeface="Swis721 LtCn BT" pitchFamily="34" charset="0"/>
            </a:rPr>
            <a:t>. Occidente.</a:t>
          </a:r>
          <a:endParaRPr lang="es-CL" sz="2000" b="1" dirty="0">
            <a:latin typeface="Swis721 LtCn BT" pitchFamily="34" charset="0"/>
          </a:endParaRPr>
        </a:p>
      </dgm:t>
    </dgm:pt>
    <dgm:pt modelId="{F4B85B0E-8398-4628-AD9A-E7072F0F0E41}" type="parTrans" cxnId="{36F81371-F1A3-4A07-9799-99A4B0D26E0B}">
      <dgm:prSet/>
      <dgm:spPr/>
      <dgm:t>
        <a:bodyPr/>
        <a:lstStyle/>
        <a:p>
          <a:endParaRPr lang="es-CL"/>
        </a:p>
      </dgm:t>
    </dgm:pt>
    <dgm:pt modelId="{016E0885-E0D0-4BC4-BABA-1B526C89AA82}" type="sibTrans" cxnId="{36F81371-F1A3-4A07-9799-99A4B0D26E0B}">
      <dgm:prSet/>
      <dgm:spPr/>
      <dgm:t>
        <a:bodyPr/>
        <a:lstStyle/>
        <a:p>
          <a:endParaRPr lang="es-CL"/>
        </a:p>
      </dgm:t>
    </dgm:pt>
    <dgm:pt modelId="{B868A99F-8EBF-446A-ACD6-673FA9F06CE3}">
      <dgm:prSet custT="1"/>
      <dgm:spPr/>
      <dgm:t>
        <a:bodyPr/>
        <a:lstStyle/>
        <a:p>
          <a:pPr rtl="0"/>
          <a:r>
            <a:rPr lang="es-CL" sz="2000" b="1" dirty="0" smtClean="0">
              <a:latin typeface="Swis721 LtCn BT" pitchFamily="34" charset="0"/>
            </a:rPr>
            <a:t>Juan Carlos Aránguiz Henríquez, SS Valparaíso.</a:t>
          </a:r>
          <a:endParaRPr lang="es-CL" sz="2000" b="1" dirty="0">
            <a:latin typeface="Swis721 LtCn BT" pitchFamily="34" charset="0"/>
          </a:endParaRPr>
        </a:p>
      </dgm:t>
    </dgm:pt>
    <dgm:pt modelId="{01356707-63D4-4D28-8DD9-942632A07576}" type="parTrans" cxnId="{DB6192D9-9848-40C9-AB02-737C8185D12A}">
      <dgm:prSet/>
      <dgm:spPr/>
      <dgm:t>
        <a:bodyPr/>
        <a:lstStyle/>
        <a:p>
          <a:endParaRPr lang="es-CL"/>
        </a:p>
      </dgm:t>
    </dgm:pt>
    <dgm:pt modelId="{68B8CB6F-FA83-4768-97B9-F3D77D22B866}" type="sibTrans" cxnId="{DB6192D9-9848-40C9-AB02-737C8185D12A}">
      <dgm:prSet/>
      <dgm:spPr/>
      <dgm:t>
        <a:bodyPr/>
        <a:lstStyle/>
        <a:p>
          <a:endParaRPr lang="es-CL"/>
        </a:p>
      </dgm:t>
    </dgm:pt>
    <dgm:pt modelId="{148FCF23-CA32-47AC-9DA8-5CF02A54A572}">
      <dgm:prSet custT="1"/>
      <dgm:spPr/>
      <dgm:t>
        <a:bodyPr/>
        <a:lstStyle/>
        <a:p>
          <a:pPr rtl="0"/>
          <a:r>
            <a:rPr lang="es-CL" sz="2000" b="1" dirty="0" smtClean="0">
              <a:latin typeface="Swis721 LtCn BT" pitchFamily="34" charset="0"/>
            </a:rPr>
            <a:t>Nora Maturana Salvatierra, SS Oriente. </a:t>
          </a:r>
          <a:endParaRPr lang="es-CL" sz="2000" b="1" dirty="0">
            <a:latin typeface="Swis721 LtCn BT" pitchFamily="34" charset="0"/>
          </a:endParaRPr>
        </a:p>
      </dgm:t>
    </dgm:pt>
    <dgm:pt modelId="{AFE4DE77-C220-4D6A-87B1-C183EF931408}" type="parTrans" cxnId="{3FABD1A2-CAB5-4803-9C13-84FE07936738}">
      <dgm:prSet/>
      <dgm:spPr/>
      <dgm:t>
        <a:bodyPr/>
        <a:lstStyle/>
        <a:p>
          <a:endParaRPr lang="es-CL"/>
        </a:p>
      </dgm:t>
    </dgm:pt>
    <dgm:pt modelId="{227569B8-A634-4267-8937-EF8DEF477EE8}" type="sibTrans" cxnId="{3FABD1A2-CAB5-4803-9C13-84FE07936738}">
      <dgm:prSet/>
      <dgm:spPr/>
      <dgm:t>
        <a:bodyPr/>
        <a:lstStyle/>
        <a:p>
          <a:endParaRPr lang="es-CL"/>
        </a:p>
      </dgm:t>
    </dgm:pt>
    <dgm:pt modelId="{EDA4042E-1334-4422-85F6-CF3053504BE5}">
      <dgm:prSet custT="1"/>
      <dgm:spPr/>
      <dgm:t>
        <a:bodyPr/>
        <a:lstStyle/>
        <a:p>
          <a:pPr rtl="0"/>
          <a:r>
            <a:rPr lang="es-CL" sz="2000" b="1" dirty="0" smtClean="0">
              <a:latin typeface="Swis721 LtCn BT" pitchFamily="34" charset="0"/>
            </a:rPr>
            <a:t>Eduardo Barrientos N. SS Viña-Quillota.</a:t>
          </a:r>
          <a:endParaRPr lang="es-CL" sz="2000" b="1" dirty="0">
            <a:latin typeface="Swis721 LtCn BT" pitchFamily="34" charset="0"/>
          </a:endParaRPr>
        </a:p>
      </dgm:t>
    </dgm:pt>
    <dgm:pt modelId="{EFA3E680-B339-43C8-9C1F-4CA7C038FC66}" type="parTrans" cxnId="{D3210EAD-3592-4EFE-9ECF-BFBC560A9178}">
      <dgm:prSet/>
      <dgm:spPr/>
      <dgm:t>
        <a:bodyPr/>
        <a:lstStyle/>
        <a:p>
          <a:endParaRPr lang="es-CL"/>
        </a:p>
      </dgm:t>
    </dgm:pt>
    <dgm:pt modelId="{F5826D5A-E613-47EF-BF5F-F9A295788670}" type="sibTrans" cxnId="{D3210EAD-3592-4EFE-9ECF-BFBC560A9178}">
      <dgm:prSet/>
      <dgm:spPr/>
      <dgm:t>
        <a:bodyPr/>
        <a:lstStyle/>
        <a:p>
          <a:endParaRPr lang="es-CL"/>
        </a:p>
      </dgm:t>
    </dgm:pt>
    <dgm:pt modelId="{6925191C-18AC-4AF3-B4AA-FE50839490A7}">
      <dgm:prSet custT="1"/>
      <dgm:spPr/>
      <dgm:t>
        <a:bodyPr/>
        <a:lstStyle/>
        <a:p>
          <a:pPr rtl="0"/>
          <a:r>
            <a:rPr lang="es-CL" sz="2000" b="1" dirty="0" smtClean="0">
              <a:latin typeface="Swis721 LtCn BT" pitchFamily="34" charset="0"/>
            </a:rPr>
            <a:t>Andrés Maturana, SS Concepción.</a:t>
          </a:r>
          <a:endParaRPr lang="es-CL" sz="2000" b="1" dirty="0">
            <a:latin typeface="Swis721 LtCn BT" pitchFamily="34" charset="0"/>
          </a:endParaRPr>
        </a:p>
      </dgm:t>
    </dgm:pt>
    <dgm:pt modelId="{503B70BC-E5D0-40BB-BF8D-7F59A3DD725D}" type="parTrans" cxnId="{B6617568-54BD-46F7-AF36-7AC9357EDA3A}">
      <dgm:prSet/>
      <dgm:spPr/>
      <dgm:t>
        <a:bodyPr/>
        <a:lstStyle/>
        <a:p>
          <a:endParaRPr lang="es-CL"/>
        </a:p>
      </dgm:t>
    </dgm:pt>
    <dgm:pt modelId="{D5853376-EBDE-4C70-AF7C-73D9ED60F35B}" type="sibTrans" cxnId="{B6617568-54BD-46F7-AF36-7AC9357EDA3A}">
      <dgm:prSet/>
      <dgm:spPr/>
      <dgm:t>
        <a:bodyPr/>
        <a:lstStyle/>
        <a:p>
          <a:endParaRPr lang="es-CL"/>
        </a:p>
      </dgm:t>
    </dgm:pt>
    <dgm:pt modelId="{9934AD63-B4EA-4F83-8420-0E04AF1A3C74}" type="pres">
      <dgm:prSet presAssocID="{80912D9A-70CE-4A60-92E1-D2B123DDD365}" presName="linear" presStyleCnt="0">
        <dgm:presLayoutVars>
          <dgm:dir/>
          <dgm:animLvl val="lvl"/>
          <dgm:resizeHandles val="exact"/>
        </dgm:presLayoutVars>
      </dgm:prSet>
      <dgm:spPr/>
      <dgm:t>
        <a:bodyPr/>
        <a:lstStyle/>
        <a:p>
          <a:endParaRPr lang="es-CL"/>
        </a:p>
      </dgm:t>
    </dgm:pt>
    <dgm:pt modelId="{20BE90D2-C772-4D42-AF69-BFAF250C2510}" type="pres">
      <dgm:prSet presAssocID="{C35A247B-5E43-4CAE-BB95-6DA5E78C4B93}" presName="parentLin" presStyleCnt="0"/>
      <dgm:spPr/>
    </dgm:pt>
    <dgm:pt modelId="{A2EFD8A6-FFA2-475A-96E0-AA33B493D47F}" type="pres">
      <dgm:prSet presAssocID="{C35A247B-5E43-4CAE-BB95-6DA5E78C4B93}" presName="parentLeftMargin" presStyleLbl="node1" presStyleIdx="0" presStyleCnt="8"/>
      <dgm:spPr/>
      <dgm:t>
        <a:bodyPr/>
        <a:lstStyle/>
        <a:p>
          <a:endParaRPr lang="es-CL"/>
        </a:p>
      </dgm:t>
    </dgm:pt>
    <dgm:pt modelId="{A1B140AA-368A-4EC1-8BB2-64AE5D4F53BE}" type="pres">
      <dgm:prSet presAssocID="{C35A247B-5E43-4CAE-BB95-6DA5E78C4B93}" presName="parentText" presStyleLbl="node1" presStyleIdx="0" presStyleCnt="8" custScaleX="110746">
        <dgm:presLayoutVars>
          <dgm:chMax val="0"/>
          <dgm:bulletEnabled val="1"/>
        </dgm:presLayoutVars>
      </dgm:prSet>
      <dgm:spPr/>
      <dgm:t>
        <a:bodyPr/>
        <a:lstStyle/>
        <a:p>
          <a:endParaRPr lang="es-CL"/>
        </a:p>
      </dgm:t>
    </dgm:pt>
    <dgm:pt modelId="{D2A938DC-BE78-41BF-91C6-C4926302EB94}" type="pres">
      <dgm:prSet presAssocID="{C35A247B-5E43-4CAE-BB95-6DA5E78C4B93}" presName="negativeSpace" presStyleCnt="0"/>
      <dgm:spPr/>
    </dgm:pt>
    <dgm:pt modelId="{CBC69622-C69C-41E4-BFFE-E412964BF2CC}" type="pres">
      <dgm:prSet presAssocID="{C35A247B-5E43-4CAE-BB95-6DA5E78C4B93}" presName="childText" presStyleLbl="conFgAcc1" presStyleIdx="0" presStyleCnt="8">
        <dgm:presLayoutVars>
          <dgm:bulletEnabled val="1"/>
        </dgm:presLayoutVars>
      </dgm:prSet>
      <dgm:spPr>
        <a:ln>
          <a:solidFill>
            <a:schemeClr val="bg1">
              <a:lumMod val="85000"/>
            </a:schemeClr>
          </a:solidFill>
        </a:ln>
      </dgm:spPr>
    </dgm:pt>
    <dgm:pt modelId="{D3B5CF35-EB29-4707-91EA-CE2843FD77D4}" type="pres">
      <dgm:prSet presAssocID="{2B2B8A56-1C7F-4107-9EC4-D2C37A70C708}" presName="spaceBetweenRectangles" presStyleCnt="0"/>
      <dgm:spPr/>
    </dgm:pt>
    <dgm:pt modelId="{9A3A0C84-6398-4AF0-9556-E91893DB9E31}" type="pres">
      <dgm:prSet presAssocID="{3B2FFB31-D108-47F6-9B6E-9D8DA4FB3E2D}" presName="parentLin" presStyleCnt="0"/>
      <dgm:spPr/>
    </dgm:pt>
    <dgm:pt modelId="{BF9ACB84-19C6-4C5C-8007-045524F3B5C7}" type="pres">
      <dgm:prSet presAssocID="{3B2FFB31-D108-47F6-9B6E-9D8DA4FB3E2D}" presName="parentLeftMargin" presStyleLbl="node1" presStyleIdx="0" presStyleCnt="8"/>
      <dgm:spPr/>
      <dgm:t>
        <a:bodyPr/>
        <a:lstStyle/>
        <a:p>
          <a:endParaRPr lang="es-CL"/>
        </a:p>
      </dgm:t>
    </dgm:pt>
    <dgm:pt modelId="{B808A808-418A-402E-BA04-5CA0A0E845FD}" type="pres">
      <dgm:prSet presAssocID="{3B2FFB31-D108-47F6-9B6E-9D8DA4FB3E2D}" presName="parentText" presStyleLbl="node1" presStyleIdx="1" presStyleCnt="8" custScaleX="110746">
        <dgm:presLayoutVars>
          <dgm:chMax val="0"/>
          <dgm:bulletEnabled val="1"/>
        </dgm:presLayoutVars>
      </dgm:prSet>
      <dgm:spPr/>
      <dgm:t>
        <a:bodyPr/>
        <a:lstStyle/>
        <a:p>
          <a:endParaRPr lang="es-CL"/>
        </a:p>
      </dgm:t>
    </dgm:pt>
    <dgm:pt modelId="{19DD6B04-7CCD-46C5-A928-B4B23AA81727}" type="pres">
      <dgm:prSet presAssocID="{3B2FFB31-D108-47F6-9B6E-9D8DA4FB3E2D}" presName="negativeSpace" presStyleCnt="0"/>
      <dgm:spPr/>
    </dgm:pt>
    <dgm:pt modelId="{05EF63F8-AC0D-4D7A-B305-8BC9E44B7A58}" type="pres">
      <dgm:prSet presAssocID="{3B2FFB31-D108-47F6-9B6E-9D8DA4FB3E2D}" presName="childText" presStyleLbl="conFgAcc1" presStyleIdx="1" presStyleCnt="8">
        <dgm:presLayoutVars>
          <dgm:bulletEnabled val="1"/>
        </dgm:presLayoutVars>
      </dgm:prSet>
      <dgm:spPr>
        <a:ln>
          <a:solidFill>
            <a:schemeClr val="bg1">
              <a:lumMod val="85000"/>
            </a:schemeClr>
          </a:solidFill>
        </a:ln>
      </dgm:spPr>
    </dgm:pt>
    <dgm:pt modelId="{326AC66A-A1AE-4FD7-9A53-5C41CF84C1CC}" type="pres">
      <dgm:prSet presAssocID="{B40C880D-16C8-41E4-86E9-CB008F295513}" presName="spaceBetweenRectangles" presStyleCnt="0"/>
      <dgm:spPr/>
    </dgm:pt>
    <dgm:pt modelId="{548FB706-D062-4802-AE9A-04D3D34621AA}" type="pres">
      <dgm:prSet presAssocID="{11838EA6-147C-4223-88FC-273888C7BDF2}" presName="parentLin" presStyleCnt="0"/>
      <dgm:spPr/>
    </dgm:pt>
    <dgm:pt modelId="{2D080AA3-5F47-4B9E-8DA6-6DD909698481}" type="pres">
      <dgm:prSet presAssocID="{11838EA6-147C-4223-88FC-273888C7BDF2}" presName="parentLeftMargin" presStyleLbl="node1" presStyleIdx="1" presStyleCnt="8"/>
      <dgm:spPr/>
      <dgm:t>
        <a:bodyPr/>
        <a:lstStyle/>
        <a:p>
          <a:endParaRPr lang="es-CL"/>
        </a:p>
      </dgm:t>
    </dgm:pt>
    <dgm:pt modelId="{D67E6A54-EA06-442F-B25A-324E869C754E}" type="pres">
      <dgm:prSet presAssocID="{11838EA6-147C-4223-88FC-273888C7BDF2}" presName="parentText" presStyleLbl="node1" presStyleIdx="2" presStyleCnt="8" custScaleX="110746">
        <dgm:presLayoutVars>
          <dgm:chMax val="0"/>
          <dgm:bulletEnabled val="1"/>
        </dgm:presLayoutVars>
      </dgm:prSet>
      <dgm:spPr/>
      <dgm:t>
        <a:bodyPr/>
        <a:lstStyle/>
        <a:p>
          <a:endParaRPr lang="es-CL"/>
        </a:p>
      </dgm:t>
    </dgm:pt>
    <dgm:pt modelId="{75F96519-3FE5-454D-8CDF-E8C910255D29}" type="pres">
      <dgm:prSet presAssocID="{11838EA6-147C-4223-88FC-273888C7BDF2}" presName="negativeSpace" presStyleCnt="0"/>
      <dgm:spPr/>
    </dgm:pt>
    <dgm:pt modelId="{81A3C2F8-2252-4685-BC5E-093C25A3FDCF}" type="pres">
      <dgm:prSet presAssocID="{11838EA6-147C-4223-88FC-273888C7BDF2}" presName="childText" presStyleLbl="conFgAcc1" presStyleIdx="2" presStyleCnt="8">
        <dgm:presLayoutVars>
          <dgm:bulletEnabled val="1"/>
        </dgm:presLayoutVars>
      </dgm:prSet>
      <dgm:spPr>
        <a:ln>
          <a:solidFill>
            <a:schemeClr val="bg1">
              <a:lumMod val="85000"/>
            </a:schemeClr>
          </a:solidFill>
        </a:ln>
      </dgm:spPr>
    </dgm:pt>
    <dgm:pt modelId="{3A26134A-9D36-4EE7-BC26-EAEE709D33A9}" type="pres">
      <dgm:prSet presAssocID="{D6176B09-758F-44CA-A0DC-7C3BB67A98DF}" presName="spaceBetweenRectangles" presStyleCnt="0"/>
      <dgm:spPr/>
    </dgm:pt>
    <dgm:pt modelId="{0A13CAE7-1146-4E36-9805-83497593EEA6}" type="pres">
      <dgm:prSet presAssocID="{741D9C11-A440-46D1-9089-727A18CC5E0A}" presName="parentLin" presStyleCnt="0"/>
      <dgm:spPr/>
    </dgm:pt>
    <dgm:pt modelId="{BA7B5683-6894-4E8F-A3D0-E33D8D4A52F6}" type="pres">
      <dgm:prSet presAssocID="{741D9C11-A440-46D1-9089-727A18CC5E0A}" presName="parentLeftMargin" presStyleLbl="node1" presStyleIdx="2" presStyleCnt="8"/>
      <dgm:spPr/>
      <dgm:t>
        <a:bodyPr/>
        <a:lstStyle/>
        <a:p>
          <a:endParaRPr lang="es-CL"/>
        </a:p>
      </dgm:t>
    </dgm:pt>
    <dgm:pt modelId="{A7BA6C7F-54E2-460D-A68D-1B6511FD37AF}" type="pres">
      <dgm:prSet presAssocID="{741D9C11-A440-46D1-9089-727A18CC5E0A}" presName="parentText" presStyleLbl="node1" presStyleIdx="3" presStyleCnt="8" custScaleX="110746">
        <dgm:presLayoutVars>
          <dgm:chMax val="0"/>
          <dgm:bulletEnabled val="1"/>
        </dgm:presLayoutVars>
      </dgm:prSet>
      <dgm:spPr/>
      <dgm:t>
        <a:bodyPr/>
        <a:lstStyle/>
        <a:p>
          <a:endParaRPr lang="es-CL"/>
        </a:p>
      </dgm:t>
    </dgm:pt>
    <dgm:pt modelId="{BF301A6D-44A7-4899-AD37-755842982A98}" type="pres">
      <dgm:prSet presAssocID="{741D9C11-A440-46D1-9089-727A18CC5E0A}" presName="negativeSpace" presStyleCnt="0"/>
      <dgm:spPr/>
    </dgm:pt>
    <dgm:pt modelId="{F45AA9EC-923B-419C-B567-0A5FEACC8934}" type="pres">
      <dgm:prSet presAssocID="{741D9C11-A440-46D1-9089-727A18CC5E0A}" presName="childText" presStyleLbl="conFgAcc1" presStyleIdx="3" presStyleCnt="8">
        <dgm:presLayoutVars>
          <dgm:bulletEnabled val="1"/>
        </dgm:presLayoutVars>
      </dgm:prSet>
      <dgm:spPr>
        <a:ln>
          <a:solidFill>
            <a:schemeClr val="bg1">
              <a:lumMod val="85000"/>
            </a:schemeClr>
          </a:solidFill>
        </a:ln>
      </dgm:spPr>
    </dgm:pt>
    <dgm:pt modelId="{288EB3DD-E681-4E45-B137-1075C1BFB042}" type="pres">
      <dgm:prSet presAssocID="{016E0885-E0D0-4BC4-BABA-1B526C89AA82}" presName="spaceBetweenRectangles" presStyleCnt="0"/>
      <dgm:spPr/>
    </dgm:pt>
    <dgm:pt modelId="{D797C804-92D9-453D-8D49-8355A28C38BB}" type="pres">
      <dgm:prSet presAssocID="{B868A99F-8EBF-446A-ACD6-673FA9F06CE3}" presName="parentLin" presStyleCnt="0"/>
      <dgm:spPr/>
    </dgm:pt>
    <dgm:pt modelId="{DBD97022-835A-4C5B-ABD4-2B23C61280CE}" type="pres">
      <dgm:prSet presAssocID="{B868A99F-8EBF-446A-ACD6-673FA9F06CE3}" presName="parentLeftMargin" presStyleLbl="node1" presStyleIdx="3" presStyleCnt="8"/>
      <dgm:spPr/>
      <dgm:t>
        <a:bodyPr/>
        <a:lstStyle/>
        <a:p>
          <a:endParaRPr lang="es-CL"/>
        </a:p>
      </dgm:t>
    </dgm:pt>
    <dgm:pt modelId="{8EA88615-476F-4724-AD42-125D95392B1A}" type="pres">
      <dgm:prSet presAssocID="{B868A99F-8EBF-446A-ACD6-673FA9F06CE3}" presName="parentText" presStyleLbl="node1" presStyleIdx="4" presStyleCnt="8" custScaleX="110746">
        <dgm:presLayoutVars>
          <dgm:chMax val="0"/>
          <dgm:bulletEnabled val="1"/>
        </dgm:presLayoutVars>
      </dgm:prSet>
      <dgm:spPr/>
      <dgm:t>
        <a:bodyPr/>
        <a:lstStyle/>
        <a:p>
          <a:endParaRPr lang="es-CL"/>
        </a:p>
      </dgm:t>
    </dgm:pt>
    <dgm:pt modelId="{9C089E70-06E7-47E9-A4C5-BE8840A77D16}" type="pres">
      <dgm:prSet presAssocID="{B868A99F-8EBF-446A-ACD6-673FA9F06CE3}" presName="negativeSpace" presStyleCnt="0"/>
      <dgm:spPr/>
    </dgm:pt>
    <dgm:pt modelId="{2B58248F-F95F-4FC1-A993-137B4C845C38}" type="pres">
      <dgm:prSet presAssocID="{B868A99F-8EBF-446A-ACD6-673FA9F06CE3}" presName="childText" presStyleLbl="conFgAcc1" presStyleIdx="4" presStyleCnt="8">
        <dgm:presLayoutVars>
          <dgm:bulletEnabled val="1"/>
        </dgm:presLayoutVars>
      </dgm:prSet>
      <dgm:spPr>
        <a:ln>
          <a:solidFill>
            <a:schemeClr val="bg1">
              <a:lumMod val="85000"/>
            </a:schemeClr>
          </a:solidFill>
        </a:ln>
      </dgm:spPr>
    </dgm:pt>
    <dgm:pt modelId="{84953F3B-6DB6-4DB7-8373-ED2FF52DC369}" type="pres">
      <dgm:prSet presAssocID="{68B8CB6F-FA83-4768-97B9-F3D77D22B866}" presName="spaceBetweenRectangles" presStyleCnt="0"/>
      <dgm:spPr/>
    </dgm:pt>
    <dgm:pt modelId="{61A2DE53-9874-4832-B8FC-1C1BB952C1F1}" type="pres">
      <dgm:prSet presAssocID="{148FCF23-CA32-47AC-9DA8-5CF02A54A572}" presName="parentLin" presStyleCnt="0"/>
      <dgm:spPr/>
    </dgm:pt>
    <dgm:pt modelId="{4C17167B-CEE3-412A-96CC-2CCE8E9B7511}" type="pres">
      <dgm:prSet presAssocID="{148FCF23-CA32-47AC-9DA8-5CF02A54A572}" presName="parentLeftMargin" presStyleLbl="node1" presStyleIdx="4" presStyleCnt="8"/>
      <dgm:spPr/>
      <dgm:t>
        <a:bodyPr/>
        <a:lstStyle/>
        <a:p>
          <a:endParaRPr lang="es-CL"/>
        </a:p>
      </dgm:t>
    </dgm:pt>
    <dgm:pt modelId="{27433676-82C2-40DB-9A21-52DC8B33739E}" type="pres">
      <dgm:prSet presAssocID="{148FCF23-CA32-47AC-9DA8-5CF02A54A572}" presName="parentText" presStyleLbl="node1" presStyleIdx="5" presStyleCnt="8" custScaleX="110746">
        <dgm:presLayoutVars>
          <dgm:chMax val="0"/>
          <dgm:bulletEnabled val="1"/>
        </dgm:presLayoutVars>
      </dgm:prSet>
      <dgm:spPr/>
      <dgm:t>
        <a:bodyPr/>
        <a:lstStyle/>
        <a:p>
          <a:endParaRPr lang="es-CL"/>
        </a:p>
      </dgm:t>
    </dgm:pt>
    <dgm:pt modelId="{E015E5E8-667D-4E29-88F6-AAE8C648A1DD}" type="pres">
      <dgm:prSet presAssocID="{148FCF23-CA32-47AC-9DA8-5CF02A54A572}" presName="negativeSpace" presStyleCnt="0"/>
      <dgm:spPr/>
    </dgm:pt>
    <dgm:pt modelId="{2F39277D-EFA9-4CA1-A0FC-7454980C6AA1}" type="pres">
      <dgm:prSet presAssocID="{148FCF23-CA32-47AC-9DA8-5CF02A54A572}" presName="childText" presStyleLbl="conFgAcc1" presStyleIdx="5" presStyleCnt="8">
        <dgm:presLayoutVars>
          <dgm:bulletEnabled val="1"/>
        </dgm:presLayoutVars>
      </dgm:prSet>
      <dgm:spPr>
        <a:ln>
          <a:solidFill>
            <a:schemeClr val="bg1">
              <a:lumMod val="85000"/>
            </a:schemeClr>
          </a:solidFill>
        </a:ln>
      </dgm:spPr>
    </dgm:pt>
    <dgm:pt modelId="{45FE87BA-D45E-482A-AD26-0C01C4BABD50}" type="pres">
      <dgm:prSet presAssocID="{227569B8-A634-4267-8937-EF8DEF477EE8}" presName="spaceBetweenRectangles" presStyleCnt="0"/>
      <dgm:spPr/>
    </dgm:pt>
    <dgm:pt modelId="{6D860E24-EB7A-48E3-AA8D-C405B302D208}" type="pres">
      <dgm:prSet presAssocID="{EDA4042E-1334-4422-85F6-CF3053504BE5}" presName="parentLin" presStyleCnt="0"/>
      <dgm:spPr/>
    </dgm:pt>
    <dgm:pt modelId="{480B3E1F-3AD5-4BC4-8FA8-498BCC772AE0}" type="pres">
      <dgm:prSet presAssocID="{EDA4042E-1334-4422-85F6-CF3053504BE5}" presName="parentLeftMargin" presStyleLbl="node1" presStyleIdx="5" presStyleCnt="8"/>
      <dgm:spPr/>
      <dgm:t>
        <a:bodyPr/>
        <a:lstStyle/>
        <a:p>
          <a:endParaRPr lang="es-CL"/>
        </a:p>
      </dgm:t>
    </dgm:pt>
    <dgm:pt modelId="{59657BE4-C3FB-416B-9253-8B1A6EE21209}" type="pres">
      <dgm:prSet presAssocID="{EDA4042E-1334-4422-85F6-CF3053504BE5}" presName="parentText" presStyleLbl="node1" presStyleIdx="6" presStyleCnt="8" custScaleX="110746">
        <dgm:presLayoutVars>
          <dgm:chMax val="0"/>
          <dgm:bulletEnabled val="1"/>
        </dgm:presLayoutVars>
      </dgm:prSet>
      <dgm:spPr/>
      <dgm:t>
        <a:bodyPr/>
        <a:lstStyle/>
        <a:p>
          <a:endParaRPr lang="es-CL"/>
        </a:p>
      </dgm:t>
    </dgm:pt>
    <dgm:pt modelId="{A57DA615-0E65-4487-9FE0-D28810BDC39C}" type="pres">
      <dgm:prSet presAssocID="{EDA4042E-1334-4422-85F6-CF3053504BE5}" presName="negativeSpace" presStyleCnt="0"/>
      <dgm:spPr/>
    </dgm:pt>
    <dgm:pt modelId="{B5FA2613-EF95-4CC0-AFD5-BD4C95FBD863}" type="pres">
      <dgm:prSet presAssocID="{EDA4042E-1334-4422-85F6-CF3053504BE5}" presName="childText" presStyleLbl="conFgAcc1" presStyleIdx="6" presStyleCnt="8">
        <dgm:presLayoutVars>
          <dgm:bulletEnabled val="1"/>
        </dgm:presLayoutVars>
      </dgm:prSet>
      <dgm:spPr>
        <a:ln>
          <a:solidFill>
            <a:schemeClr val="bg1">
              <a:lumMod val="85000"/>
            </a:schemeClr>
          </a:solidFill>
        </a:ln>
      </dgm:spPr>
    </dgm:pt>
    <dgm:pt modelId="{6F1E1ACF-B7F5-4BAC-AF62-D4E84289E253}" type="pres">
      <dgm:prSet presAssocID="{F5826D5A-E613-47EF-BF5F-F9A295788670}" presName="spaceBetweenRectangles" presStyleCnt="0"/>
      <dgm:spPr/>
    </dgm:pt>
    <dgm:pt modelId="{7E5D512A-10BB-43C2-86C5-724E9C8552A8}" type="pres">
      <dgm:prSet presAssocID="{6925191C-18AC-4AF3-B4AA-FE50839490A7}" presName="parentLin" presStyleCnt="0"/>
      <dgm:spPr/>
    </dgm:pt>
    <dgm:pt modelId="{8C95932E-813F-4643-941F-369E2EC751A1}" type="pres">
      <dgm:prSet presAssocID="{6925191C-18AC-4AF3-B4AA-FE50839490A7}" presName="parentLeftMargin" presStyleLbl="node1" presStyleIdx="6" presStyleCnt="8"/>
      <dgm:spPr/>
      <dgm:t>
        <a:bodyPr/>
        <a:lstStyle/>
        <a:p>
          <a:endParaRPr lang="es-CL"/>
        </a:p>
      </dgm:t>
    </dgm:pt>
    <dgm:pt modelId="{592B14DE-E2EE-48FE-8EB8-22737306A236}" type="pres">
      <dgm:prSet presAssocID="{6925191C-18AC-4AF3-B4AA-FE50839490A7}" presName="parentText" presStyleLbl="node1" presStyleIdx="7" presStyleCnt="8" custScaleX="110746">
        <dgm:presLayoutVars>
          <dgm:chMax val="0"/>
          <dgm:bulletEnabled val="1"/>
        </dgm:presLayoutVars>
      </dgm:prSet>
      <dgm:spPr/>
      <dgm:t>
        <a:bodyPr/>
        <a:lstStyle/>
        <a:p>
          <a:endParaRPr lang="es-CL"/>
        </a:p>
      </dgm:t>
    </dgm:pt>
    <dgm:pt modelId="{AE6B429E-E5C0-4AC1-BE26-36914E79A2DB}" type="pres">
      <dgm:prSet presAssocID="{6925191C-18AC-4AF3-B4AA-FE50839490A7}" presName="negativeSpace" presStyleCnt="0"/>
      <dgm:spPr/>
    </dgm:pt>
    <dgm:pt modelId="{739C300D-5842-49EE-8986-BAA245C7617A}" type="pres">
      <dgm:prSet presAssocID="{6925191C-18AC-4AF3-B4AA-FE50839490A7}" presName="childText" presStyleLbl="conFgAcc1" presStyleIdx="7" presStyleCnt="8">
        <dgm:presLayoutVars>
          <dgm:bulletEnabled val="1"/>
        </dgm:presLayoutVars>
      </dgm:prSet>
      <dgm:spPr>
        <a:ln>
          <a:solidFill>
            <a:schemeClr val="bg1">
              <a:lumMod val="85000"/>
            </a:schemeClr>
          </a:solidFill>
        </a:ln>
      </dgm:spPr>
    </dgm:pt>
  </dgm:ptLst>
  <dgm:cxnLst>
    <dgm:cxn modelId="{385E058F-6CE2-498E-897F-CE1BBA79F60A}" srcId="{80912D9A-70CE-4A60-92E1-D2B123DDD365}" destId="{C35A247B-5E43-4CAE-BB95-6DA5E78C4B93}" srcOrd="0" destOrd="0" parTransId="{2C4C7154-CBCB-4054-B6CA-0008134E3780}" sibTransId="{2B2B8A56-1C7F-4107-9EC4-D2C37A70C708}"/>
    <dgm:cxn modelId="{0F159AEB-7DC4-460F-A4D5-5CF63E291C7B}" type="presOf" srcId="{B868A99F-8EBF-446A-ACD6-673FA9F06CE3}" destId="{8EA88615-476F-4724-AD42-125D95392B1A}" srcOrd="1" destOrd="0" presId="urn:microsoft.com/office/officeart/2005/8/layout/list1"/>
    <dgm:cxn modelId="{D18CCB9B-B4BD-4628-B0BC-6E0F6084B82C}" srcId="{80912D9A-70CE-4A60-92E1-D2B123DDD365}" destId="{11838EA6-147C-4223-88FC-273888C7BDF2}" srcOrd="2" destOrd="0" parTransId="{8D8139F0-8159-4CAB-9456-7364BF0AA619}" sibTransId="{D6176B09-758F-44CA-A0DC-7C3BB67A98DF}"/>
    <dgm:cxn modelId="{5E8BD450-23B7-40EA-92CD-BF91FA074C8D}" type="presOf" srcId="{6925191C-18AC-4AF3-B4AA-FE50839490A7}" destId="{8C95932E-813F-4643-941F-369E2EC751A1}" srcOrd="0" destOrd="0" presId="urn:microsoft.com/office/officeart/2005/8/layout/list1"/>
    <dgm:cxn modelId="{6922423E-7C10-40E7-A15E-7047E0642FF1}" type="presOf" srcId="{741D9C11-A440-46D1-9089-727A18CC5E0A}" destId="{BA7B5683-6894-4E8F-A3D0-E33D8D4A52F6}" srcOrd="0" destOrd="0" presId="urn:microsoft.com/office/officeart/2005/8/layout/list1"/>
    <dgm:cxn modelId="{36F81371-F1A3-4A07-9799-99A4B0D26E0B}" srcId="{80912D9A-70CE-4A60-92E1-D2B123DDD365}" destId="{741D9C11-A440-46D1-9089-727A18CC5E0A}" srcOrd="3" destOrd="0" parTransId="{F4B85B0E-8398-4628-AD9A-E7072F0F0E41}" sibTransId="{016E0885-E0D0-4BC4-BABA-1B526C89AA82}"/>
    <dgm:cxn modelId="{5A1C8BDF-7EB7-4696-BDB1-0E7D946A0C0E}" type="presOf" srcId="{6925191C-18AC-4AF3-B4AA-FE50839490A7}" destId="{592B14DE-E2EE-48FE-8EB8-22737306A236}" srcOrd="1" destOrd="0" presId="urn:microsoft.com/office/officeart/2005/8/layout/list1"/>
    <dgm:cxn modelId="{D7E162DA-4520-48D9-869F-0B07D943012E}" type="presOf" srcId="{EDA4042E-1334-4422-85F6-CF3053504BE5}" destId="{59657BE4-C3FB-416B-9253-8B1A6EE21209}" srcOrd="1" destOrd="0" presId="urn:microsoft.com/office/officeart/2005/8/layout/list1"/>
    <dgm:cxn modelId="{DD5A71F9-9D8B-430D-9B3A-D2B84A995EFC}" type="presOf" srcId="{148FCF23-CA32-47AC-9DA8-5CF02A54A572}" destId="{27433676-82C2-40DB-9A21-52DC8B33739E}" srcOrd="1" destOrd="0" presId="urn:microsoft.com/office/officeart/2005/8/layout/list1"/>
    <dgm:cxn modelId="{85E0ADD3-215A-4B09-A864-263FCDE11D41}" type="presOf" srcId="{3B2FFB31-D108-47F6-9B6E-9D8DA4FB3E2D}" destId="{B808A808-418A-402E-BA04-5CA0A0E845FD}" srcOrd="1" destOrd="0" presId="urn:microsoft.com/office/officeart/2005/8/layout/list1"/>
    <dgm:cxn modelId="{2AD7F7B8-C1BD-4BDE-8CF0-DDA38AEC0C6E}" srcId="{80912D9A-70CE-4A60-92E1-D2B123DDD365}" destId="{3B2FFB31-D108-47F6-9B6E-9D8DA4FB3E2D}" srcOrd="1" destOrd="0" parTransId="{90992963-A4FE-464D-994B-5D522A1A413A}" sibTransId="{B40C880D-16C8-41E4-86E9-CB008F295513}"/>
    <dgm:cxn modelId="{167CCC73-6B1F-4137-AC09-B0B72239559C}" type="presOf" srcId="{741D9C11-A440-46D1-9089-727A18CC5E0A}" destId="{A7BA6C7F-54E2-460D-A68D-1B6511FD37AF}" srcOrd="1" destOrd="0" presId="urn:microsoft.com/office/officeart/2005/8/layout/list1"/>
    <dgm:cxn modelId="{5701CEFB-0589-410E-8271-03472566565F}" type="presOf" srcId="{EDA4042E-1334-4422-85F6-CF3053504BE5}" destId="{480B3E1F-3AD5-4BC4-8FA8-498BCC772AE0}" srcOrd="0" destOrd="0" presId="urn:microsoft.com/office/officeart/2005/8/layout/list1"/>
    <dgm:cxn modelId="{37FCB669-8389-4414-AE83-1ED72E2CB6E4}" type="presOf" srcId="{C35A247B-5E43-4CAE-BB95-6DA5E78C4B93}" destId="{A2EFD8A6-FFA2-475A-96E0-AA33B493D47F}" srcOrd="0" destOrd="0" presId="urn:microsoft.com/office/officeart/2005/8/layout/list1"/>
    <dgm:cxn modelId="{6480C12E-F69B-4C91-9D7A-6E5ACBEA353E}" type="presOf" srcId="{148FCF23-CA32-47AC-9DA8-5CF02A54A572}" destId="{4C17167B-CEE3-412A-96CC-2CCE8E9B7511}" srcOrd="0" destOrd="0" presId="urn:microsoft.com/office/officeart/2005/8/layout/list1"/>
    <dgm:cxn modelId="{DB6192D9-9848-40C9-AB02-737C8185D12A}" srcId="{80912D9A-70CE-4A60-92E1-D2B123DDD365}" destId="{B868A99F-8EBF-446A-ACD6-673FA9F06CE3}" srcOrd="4" destOrd="0" parTransId="{01356707-63D4-4D28-8DD9-942632A07576}" sibTransId="{68B8CB6F-FA83-4768-97B9-F3D77D22B866}"/>
    <dgm:cxn modelId="{3FABD1A2-CAB5-4803-9C13-84FE07936738}" srcId="{80912D9A-70CE-4A60-92E1-D2B123DDD365}" destId="{148FCF23-CA32-47AC-9DA8-5CF02A54A572}" srcOrd="5" destOrd="0" parTransId="{AFE4DE77-C220-4D6A-87B1-C183EF931408}" sibTransId="{227569B8-A634-4267-8937-EF8DEF477EE8}"/>
    <dgm:cxn modelId="{E4915D64-6E0F-4847-A16E-9EA979EF62C0}" type="presOf" srcId="{B868A99F-8EBF-446A-ACD6-673FA9F06CE3}" destId="{DBD97022-835A-4C5B-ABD4-2B23C61280CE}" srcOrd="0" destOrd="0" presId="urn:microsoft.com/office/officeart/2005/8/layout/list1"/>
    <dgm:cxn modelId="{0233D608-7547-489F-BE25-CE6BD4D62282}" type="presOf" srcId="{11838EA6-147C-4223-88FC-273888C7BDF2}" destId="{D67E6A54-EA06-442F-B25A-324E869C754E}" srcOrd="1" destOrd="0" presId="urn:microsoft.com/office/officeart/2005/8/layout/list1"/>
    <dgm:cxn modelId="{A77792C8-4C62-436D-B384-3CE877045337}" type="presOf" srcId="{11838EA6-147C-4223-88FC-273888C7BDF2}" destId="{2D080AA3-5F47-4B9E-8DA6-6DD909698481}" srcOrd="0" destOrd="0" presId="urn:microsoft.com/office/officeart/2005/8/layout/list1"/>
    <dgm:cxn modelId="{0BF27B88-FAD9-4D92-98EE-6ACE00FEE842}" type="presOf" srcId="{3B2FFB31-D108-47F6-9B6E-9D8DA4FB3E2D}" destId="{BF9ACB84-19C6-4C5C-8007-045524F3B5C7}" srcOrd="0" destOrd="0" presId="urn:microsoft.com/office/officeart/2005/8/layout/list1"/>
    <dgm:cxn modelId="{2E4BC42B-5331-4CE4-A39C-C76A8DD1D3A8}" type="presOf" srcId="{80912D9A-70CE-4A60-92E1-D2B123DDD365}" destId="{9934AD63-B4EA-4F83-8420-0E04AF1A3C74}" srcOrd="0" destOrd="0" presId="urn:microsoft.com/office/officeart/2005/8/layout/list1"/>
    <dgm:cxn modelId="{B6617568-54BD-46F7-AF36-7AC9357EDA3A}" srcId="{80912D9A-70CE-4A60-92E1-D2B123DDD365}" destId="{6925191C-18AC-4AF3-B4AA-FE50839490A7}" srcOrd="7" destOrd="0" parTransId="{503B70BC-E5D0-40BB-BF8D-7F59A3DD725D}" sibTransId="{D5853376-EBDE-4C70-AF7C-73D9ED60F35B}"/>
    <dgm:cxn modelId="{D3210EAD-3592-4EFE-9ECF-BFBC560A9178}" srcId="{80912D9A-70CE-4A60-92E1-D2B123DDD365}" destId="{EDA4042E-1334-4422-85F6-CF3053504BE5}" srcOrd="6" destOrd="0" parTransId="{EFA3E680-B339-43C8-9C1F-4CA7C038FC66}" sibTransId="{F5826D5A-E613-47EF-BF5F-F9A295788670}"/>
    <dgm:cxn modelId="{03E6CCC5-DEEA-495E-8CBD-50DF7509F248}" type="presOf" srcId="{C35A247B-5E43-4CAE-BB95-6DA5E78C4B93}" destId="{A1B140AA-368A-4EC1-8BB2-64AE5D4F53BE}" srcOrd="1" destOrd="0" presId="urn:microsoft.com/office/officeart/2005/8/layout/list1"/>
    <dgm:cxn modelId="{2FECCEAA-F9C8-41CE-9DE2-1C76693349EC}" type="presParOf" srcId="{9934AD63-B4EA-4F83-8420-0E04AF1A3C74}" destId="{20BE90D2-C772-4D42-AF69-BFAF250C2510}" srcOrd="0" destOrd="0" presId="urn:microsoft.com/office/officeart/2005/8/layout/list1"/>
    <dgm:cxn modelId="{3E2504BD-F249-4E41-A56E-6FE4EBDB01F9}" type="presParOf" srcId="{20BE90D2-C772-4D42-AF69-BFAF250C2510}" destId="{A2EFD8A6-FFA2-475A-96E0-AA33B493D47F}" srcOrd="0" destOrd="0" presId="urn:microsoft.com/office/officeart/2005/8/layout/list1"/>
    <dgm:cxn modelId="{30C4D851-6514-468F-8EB4-FACD5361BF91}" type="presParOf" srcId="{20BE90D2-C772-4D42-AF69-BFAF250C2510}" destId="{A1B140AA-368A-4EC1-8BB2-64AE5D4F53BE}" srcOrd="1" destOrd="0" presId="urn:microsoft.com/office/officeart/2005/8/layout/list1"/>
    <dgm:cxn modelId="{194F9ACD-2214-4099-8DEE-405C5358180F}" type="presParOf" srcId="{9934AD63-B4EA-4F83-8420-0E04AF1A3C74}" destId="{D2A938DC-BE78-41BF-91C6-C4926302EB94}" srcOrd="1" destOrd="0" presId="urn:microsoft.com/office/officeart/2005/8/layout/list1"/>
    <dgm:cxn modelId="{CD74795D-B7D3-43D7-B8FB-25AE88DC6F40}" type="presParOf" srcId="{9934AD63-B4EA-4F83-8420-0E04AF1A3C74}" destId="{CBC69622-C69C-41E4-BFFE-E412964BF2CC}" srcOrd="2" destOrd="0" presId="urn:microsoft.com/office/officeart/2005/8/layout/list1"/>
    <dgm:cxn modelId="{9B996BF2-C39A-47B3-A975-A732BCEC2142}" type="presParOf" srcId="{9934AD63-B4EA-4F83-8420-0E04AF1A3C74}" destId="{D3B5CF35-EB29-4707-91EA-CE2843FD77D4}" srcOrd="3" destOrd="0" presId="urn:microsoft.com/office/officeart/2005/8/layout/list1"/>
    <dgm:cxn modelId="{143577F4-0148-4541-B6D2-57552EDD047F}" type="presParOf" srcId="{9934AD63-B4EA-4F83-8420-0E04AF1A3C74}" destId="{9A3A0C84-6398-4AF0-9556-E91893DB9E31}" srcOrd="4" destOrd="0" presId="urn:microsoft.com/office/officeart/2005/8/layout/list1"/>
    <dgm:cxn modelId="{34C10225-1F04-446B-98CB-0CC1DDDB4783}" type="presParOf" srcId="{9A3A0C84-6398-4AF0-9556-E91893DB9E31}" destId="{BF9ACB84-19C6-4C5C-8007-045524F3B5C7}" srcOrd="0" destOrd="0" presId="urn:microsoft.com/office/officeart/2005/8/layout/list1"/>
    <dgm:cxn modelId="{6C7CB4FB-50DD-46E4-8325-C03EAA9CBE24}" type="presParOf" srcId="{9A3A0C84-6398-4AF0-9556-E91893DB9E31}" destId="{B808A808-418A-402E-BA04-5CA0A0E845FD}" srcOrd="1" destOrd="0" presId="urn:microsoft.com/office/officeart/2005/8/layout/list1"/>
    <dgm:cxn modelId="{400EC075-B252-4F80-93F1-30B872461350}" type="presParOf" srcId="{9934AD63-B4EA-4F83-8420-0E04AF1A3C74}" destId="{19DD6B04-7CCD-46C5-A928-B4B23AA81727}" srcOrd="5" destOrd="0" presId="urn:microsoft.com/office/officeart/2005/8/layout/list1"/>
    <dgm:cxn modelId="{42E9C235-153C-41CE-9AC1-4208DFC41644}" type="presParOf" srcId="{9934AD63-B4EA-4F83-8420-0E04AF1A3C74}" destId="{05EF63F8-AC0D-4D7A-B305-8BC9E44B7A58}" srcOrd="6" destOrd="0" presId="urn:microsoft.com/office/officeart/2005/8/layout/list1"/>
    <dgm:cxn modelId="{F314FAA5-E653-4AA1-BE10-F008803C927F}" type="presParOf" srcId="{9934AD63-B4EA-4F83-8420-0E04AF1A3C74}" destId="{326AC66A-A1AE-4FD7-9A53-5C41CF84C1CC}" srcOrd="7" destOrd="0" presId="urn:microsoft.com/office/officeart/2005/8/layout/list1"/>
    <dgm:cxn modelId="{D19381E6-AC3D-43BB-AFAD-27A714399EE2}" type="presParOf" srcId="{9934AD63-B4EA-4F83-8420-0E04AF1A3C74}" destId="{548FB706-D062-4802-AE9A-04D3D34621AA}" srcOrd="8" destOrd="0" presId="urn:microsoft.com/office/officeart/2005/8/layout/list1"/>
    <dgm:cxn modelId="{9317FE78-2A87-47DA-9BDF-7ECFB35CFFE9}" type="presParOf" srcId="{548FB706-D062-4802-AE9A-04D3D34621AA}" destId="{2D080AA3-5F47-4B9E-8DA6-6DD909698481}" srcOrd="0" destOrd="0" presId="urn:microsoft.com/office/officeart/2005/8/layout/list1"/>
    <dgm:cxn modelId="{2F540D0B-004B-4C28-9DD3-0C5147B650D0}" type="presParOf" srcId="{548FB706-D062-4802-AE9A-04D3D34621AA}" destId="{D67E6A54-EA06-442F-B25A-324E869C754E}" srcOrd="1" destOrd="0" presId="urn:microsoft.com/office/officeart/2005/8/layout/list1"/>
    <dgm:cxn modelId="{3DC27B5B-893D-4475-8472-7EC940C1CBCE}" type="presParOf" srcId="{9934AD63-B4EA-4F83-8420-0E04AF1A3C74}" destId="{75F96519-3FE5-454D-8CDF-E8C910255D29}" srcOrd="9" destOrd="0" presId="urn:microsoft.com/office/officeart/2005/8/layout/list1"/>
    <dgm:cxn modelId="{E76BA2F2-A4AE-4F8B-8EE2-46357E2A1CE1}" type="presParOf" srcId="{9934AD63-B4EA-4F83-8420-0E04AF1A3C74}" destId="{81A3C2F8-2252-4685-BC5E-093C25A3FDCF}" srcOrd="10" destOrd="0" presId="urn:microsoft.com/office/officeart/2005/8/layout/list1"/>
    <dgm:cxn modelId="{64C9B901-7C72-4B3E-9623-90F084B0506C}" type="presParOf" srcId="{9934AD63-B4EA-4F83-8420-0E04AF1A3C74}" destId="{3A26134A-9D36-4EE7-BC26-EAEE709D33A9}" srcOrd="11" destOrd="0" presId="urn:microsoft.com/office/officeart/2005/8/layout/list1"/>
    <dgm:cxn modelId="{7257BACF-B1E0-442B-AA60-2653A1766EE7}" type="presParOf" srcId="{9934AD63-B4EA-4F83-8420-0E04AF1A3C74}" destId="{0A13CAE7-1146-4E36-9805-83497593EEA6}" srcOrd="12" destOrd="0" presId="urn:microsoft.com/office/officeart/2005/8/layout/list1"/>
    <dgm:cxn modelId="{6CEA3C05-6923-4956-BB7E-C9E2EC496451}" type="presParOf" srcId="{0A13CAE7-1146-4E36-9805-83497593EEA6}" destId="{BA7B5683-6894-4E8F-A3D0-E33D8D4A52F6}" srcOrd="0" destOrd="0" presId="urn:microsoft.com/office/officeart/2005/8/layout/list1"/>
    <dgm:cxn modelId="{C3FA5C1D-0356-4805-913D-169B15C8D099}" type="presParOf" srcId="{0A13CAE7-1146-4E36-9805-83497593EEA6}" destId="{A7BA6C7F-54E2-460D-A68D-1B6511FD37AF}" srcOrd="1" destOrd="0" presId="urn:microsoft.com/office/officeart/2005/8/layout/list1"/>
    <dgm:cxn modelId="{BF1B16DB-36F1-4A93-8792-160959C602B2}" type="presParOf" srcId="{9934AD63-B4EA-4F83-8420-0E04AF1A3C74}" destId="{BF301A6D-44A7-4899-AD37-755842982A98}" srcOrd="13" destOrd="0" presId="urn:microsoft.com/office/officeart/2005/8/layout/list1"/>
    <dgm:cxn modelId="{7D7AED8E-4002-4D86-9EEE-2834DD8D4E8E}" type="presParOf" srcId="{9934AD63-B4EA-4F83-8420-0E04AF1A3C74}" destId="{F45AA9EC-923B-419C-B567-0A5FEACC8934}" srcOrd="14" destOrd="0" presId="urn:microsoft.com/office/officeart/2005/8/layout/list1"/>
    <dgm:cxn modelId="{173B8D93-78C6-4119-A7A1-96F425D940BA}" type="presParOf" srcId="{9934AD63-B4EA-4F83-8420-0E04AF1A3C74}" destId="{288EB3DD-E681-4E45-B137-1075C1BFB042}" srcOrd="15" destOrd="0" presId="urn:microsoft.com/office/officeart/2005/8/layout/list1"/>
    <dgm:cxn modelId="{4F1C0EC3-DB4B-4794-BDBA-18A31C0A571B}" type="presParOf" srcId="{9934AD63-B4EA-4F83-8420-0E04AF1A3C74}" destId="{D797C804-92D9-453D-8D49-8355A28C38BB}" srcOrd="16" destOrd="0" presId="urn:microsoft.com/office/officeart/2005/8/layout/list1"/>
    <dgm:cxn modelId="{56A403F6-EF80-45D8-BD7D-08C21928DD3F}" type="presParOf" srcId="{D797C804-92D9-453D-8D49-8355A28C38BB}" destId="{DBD97022-835A-4C5B-ABD4-2B23C61280CE}" srcOrd="0" destOrd="0" presId="urn:microsoft.com/office/officeart/2005/8/layout/list1"/>
    <dgm:cxn modelId="{DA008AFC-006D-4468-BE16-1299E11889E2}" type="presParOf" srcId="{D797C804-92D9-453D-8D49-8355A28C38BB}" destId="{8EA88615-476F-4724-AD42-125D95392B1A}" srcOrd="1" destOrd="0" presId="urn:microsoft.com/office/officeart/2005/8/layout/list1"/>
    <dgm:cxn modelId="{C9711D98-8926-4DD0-931C-E0609FBBE0CF}" type="presParOf" srcId="{9934AD63-B4EA-4F83-8420-0E04AF1A3C74}" destId="{9C089E70-06E7-47E9-A4C5-BE8840A77D16}" srcOrd="17" destOrd="0" presId="urn:microsoft.com/office/officeart/2005/8/layout/list1"/>
    <dgm:cxn modelId="{BA9959F5-72C4-451F-958A-FA45C35430F4}" type="presParOf" srcId="{9934AD63-B4EA-4F83-8420-0E04AF1A3C74}" destId="{2B58248F-F95F-4FC1-A993-137B4C845C38}" srcOrd="18" destOrd="0" presId="urn:microsoft.com/office/officeart/2005/8/layout/list1"/>
    <dgm:cxn modelId="{71DC0CC3-3A33-4DC4-B1C3-765DAC829543}" type="presParOf" srcId="{9934AD63-B4EA-4F83-8420-0E04AF1A3C74}" destId="{84953F3B-6DB6-4DB7-8373-ED2FF52DC369}" srcOrd="19" destOrd="0" presId="urn:microsoft.com/office/officeart/2005/8/layout/list1"/>
    <dgm:cxn modelId="{7406E954-7567-40F9-A36D-C3BE1E0B4967}" type="presParOf" srcId="{9934AD63-B4EA-4F83-8420-0E04AF1A3C74}" destId="{61A2DE53-9874-4832-B8FC-1C1BB952C1F1}" srcOrd="20" destOrd="0" presId="urn:microsoft.com/office/officeart/2005/8/layout/list1"/>
    <dgm:cxn modelId="{26FC9D1C-92D0-43FA-A79B-F522E0A10FFF}" type="presParOf" srcId="{61A2DE53-9874-4832-B8FC-1C1BB952C1F1}" destId="{4C17167B-CEE3-412A-96CC-2CCE8E9B7511}" srcOrd="0" destOrd="0" presId="urn:microsoft.com/office/officeart/2005/8/layout/list1"/>
    <dgm:cxn modelId="{85F06B6E-19D7-44D6-A798-F331700323B4}" type="presParOf" srcId="{61A2DE53-9874-4832-B8FC-1C1BB952C1F1}" destId="{27433676-82C2-40DB-9A21-52DC8B33739E}" srcOrd="1" destOrd="0" presId="urn:microsoft.com/office/officeart/2005/8/layout/list1"/>
    <dgm:cxn modelId="{A6C2B77A-5426-4851-874D-0FA02B24124E}" type="presParOf" srcId="{9934AD63-B4EA-4F83-8420-0E04AF1A3C74}" destId="{E015E5E8-667D-4E29-88F6-AAE8C648A1DD}" srcOrd="21" destOrd="0" presId="urn:microsoft.com/office/officeart/2005/8/layout/list1"/>
    <dgm:cxn modelId="{327DBDBA-4B72-4EB9-BFFF-ABB7000A2A5E}" type="presParOf" srcId="{9934AD63-B4EA-4F83-8420-0E04AF1A3C74}" destId="{2F39277D-EFA9-4CA1-A0FC-7454980C6AA1}" srcOrd="22" destOrd="0" presId="urn:microsoft.com/office/officeart/2005/8/layout/list1"/>
    <dgm:cxn modelId="{FDE74000-495B-40A0-93AE-E133686397BA}" type="presParOf" srcId="{9934AD63-B4EA-4F83-8420-0E04AF1A3C74}" destId="{45FE87BA-D45E-482A-AD26-0C01C4BABD50}" srcOrd="23" destOrd="0" presId="urn:microsoft.com/office/officeart/2005/8/layout/list1"/>
    <dgm:cxn modelId="{FE5344E1-11E8-4452-A7F6-760496ACE82F}" type="presParOf" srcId="{9934AD63-B4EA-4F83-8420-0E04AF1A3C74}" destId="{6D860E24-EB7A-48E3-AA8D-C405B302D208}" srcOrd="24" destOrd="0" presId="urn:microsoft.com/office/officeart/2005/8/layout/list1"/>
    <dgm:cxn modelId="{9DC52953-73B1-4FA0-A3AB-299847FDCBE1}" type="presParOf" srcId="{6D860E24-EB7A-48E3-AA8D-C405B302D208}" destId="{480B3E1F-3AD5-4BC4-8FA8-498BCC772AE0}" srcOrd="0" destOrd="0" presId="urn:microsoft.com/office/officeart/2005/8/layout/list1"/>
    <dgm:cxn modelId="{DF0CF229-1E4E-4D9B-984B-B85D3B1AE096}" type="presParOf" srcId="{6D860E24-EB7A-48E3-AA8D-C405B302D208}" destId="{59657BE4-C3FB-416B-9253-8B1A6EE21209}" srcOrd="1" destOrd="0" presId="urn:microsoft.com/office/officeart/2005/8/layout/list1"/>
    <dgm:cxn modelId="{EA4B30E1-3E6F-4203-9D66-A7580AE99EB7}" type="presParOf" srcId="{9934AD63-B4EA-4F83-8420-0E04AF1A3C74}" destId="{A57DA615-0E65-4487-9FE0-D28810BDC39C}" srcOrd="25" destOrd="0" presId="urn:microsoft.com/office/officeart/2005/8/layout/list1"/>
    <dgm:cxn modelId="{E1C24139-562D-4120-A5BE-B181BBFF54FB}" type="presParOf" srcId="{9934AD63-B4EA-4F83-8420-0E04AF1A3C74}" destId="{B5FA2613-EF95-4CC0-AFD5-BD4C95FBD863}" srcOrd="26" destOrd="0" presId="urn:microsoft.com/office/officeart/2005/8/layout/list1"/>
    <dgm:cxn modelId="{42E146B0-6E6D-42EE-8F86-F2CE0A84878B}" type="presParOf" srcId="{9934AD63-B4EA-4F83-8420-0E04AF1A3C74}" destId="{6F1E1ACF-B7F5-4BAC-AF62-D4E84289E253}" srcOrd="27" destOrd="0" presId="urn:microsoft.com/office/officeart/2005/8/layout/list1"/>
    <dgm:cxn modelId="{948DE8F7-9472-4C22-A67B-F069A2D54CDC}" type="presParOf" srcId="{9934AD63-B4EA-4F83-8420-0E04AF1A3C74}" destId="{7E5D512A-10BB-43C2-86C5-724E9C8552A8}" srcOrd="28" destOrd="0" presId="urn:microsoft.com/office/officeart/2005/8/layout/list1"/>
    <dgm:cxn modelId="{DFAF2EB7-45FF-4440-9F70-AB2951349205}" type="presParOf" srcId="{7E5D512A-10BB-43C2-86C5-724E9C8552A8}" destId="{8C95932E-813F-4643-941F-369E2EC751A1}" srcOrd="0" destOrd="0" presId="urn:microsoft.com/office/officeart/2005/8/layout/list1"/>
    <dgm:cxn modelId="{922D6470-C8B4-4AE0-AD37-64D00B27E0E6}" type="presParOf" srcId="{7E5D512A-10BB-43C2-86C5-724E9C8552A8}" destId="{592B14DE-E2EE-48FE-8EB8-22737306A236}" srcOrd="1" destOrd="0" presId="urn:microsoft.com/office/officeart/2005/8/layout/list1"/>
    <dgm:cxn modelId="{2A1430D4-8137-493A-BC01-B78500AD5D95}" type="presParOf" srcId="{9934AD63-B4EA-4F83-8420-0E04AF1A3C74}" destId="{AE6B429E-E5C0-4AC1-BE26-36914E79A2DB}" srcOrd="29" destOrd="0" presId="urn:microsoft.com/office/officeart/2005/8/layout/list1"/>
    <dgm:cxn modelId="{C0B2817D-7842-43AF-AD26-34D4946923B5}" type="presParOf" srcId="{9934AD63-B4EA-4F83-8420-0E04AF1A3C74}" destId="{739C300D-5842-49EE-8986-BAA245C7617A}"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12330E-ADA0-4BDA-A279-837525E06D3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MX"/>
        </a:p>
      </dgm:t>
    </dgm:pt>
    <dgm:pt modelId="{E53233A4-1ABD-4983-8E44-B75AF04BF0FD}">
      <dgm:prSet/>
      <dgm:spPr/>
      <dgm:t>
        <a:bodyPr/>
        <a:lstStyle/>
        <a:p>
          <a:pPr rtl="0"/>
          <a:r>
            <a:rPr lang="es-CL" b="1" smtClean="0"/>
            <a:t>2012</a:t>
          </a:r>
          <a:endParaRPr lang="es-CL" b="1" dirty="0"/>
        </a:p>
      </dgm:t>
    </dgm:pt>
    <dgm:pt modelId="{9C8AA63D-41CD-4BD4-B71C-536127D93933}" type="parTrans" cxnId="{E0C3A363-69C2-4A12-95BE-6100DD0B1A02}">
      <dgm:prSet/>
      <dgm:spPr/>
      <dgm:t>
        <a:bodyPr/>
        <a:lstStyle/>
        <a:p>
          <a:endParaRPr lang="es-MX"/>
        </a:p>
      </dgm:t>
    </dgm:pt>
    <dgm:pt modelId="{B97F7F01-FB3B-4FE7-8BCE-E76EA97B6BA4}" type="sibTrans" cxnId="{E0C3A363-69C2-4A12-95BE-6100DD0B1A02}">
      <dgm:prSet/>
      <dgm:spPr/>
      <dgm:t>
        <a:bodyPr/>
        <a:lstStyle/>
        <a:p>
          <a:endParaRPr lang="es-MX"/>
        </a:p>
      </dgm:t>
    </dgm:pt>
    <dgm:pt modelId="{AB5028F8-8C36-4950-A6C5-C0396A45AD8A}">
      <dgm:prSet custT="1"/>
      <dgm:spPr/>
      <dgm:t>
        <a:bodyPr anchor="t"/>
        <a:lstStyle/>
        <a:p>
          <a:pPr algn="just" rtl="0"/>
          <a:r>
            <a:rPr lang="es-CL" sz="2400" b="1" dirty="0" smtClean="0"/>
            <a:t>Diciembre 2012: </a:t>
          </a:r>
          <a:r>
            <a:rPr lang="es-CL" sz="2400" dirty="0" smtClean="0"/>
            <a:t>Presentación de la Propuesta de  Convenio de Desempeño Estandarizado a  la Dirección Nacional del Servicio Civil.</a:t>
          </a:r>
          <a:endParaRPr lang="es-MX" sz="2400" dirty="0"/>
        </a:p>
      </dgm:t>
    </dgm:pt>
    <dgm:pt modelId="{3ED7FE39-18AB-4DD0-B58F-FF9A8641A0C0}" type="parTrans" cxnId="{BAF4F465-88BE-42AC-B578-A6EDEBAE6D93}">
      <dgm:prSet/>
      <dgm:spPr/>
      <dgm:t>
        <a:bodyPr/>
        <a:lstStyle/>
        <a:p>
          <a:endParaRPr lang="es-MX"/>
        </a:p>
      </dgm:t>
    </dgm:pt>
    <dgm:pt modelId="{8939BF9D-466B-460E-86D6-4A1B5E40988E}" type="sibTrans" cxnId="{BAF4F465-88BE-42AC-B578-A6EDEBAE6D93}">
      <dgm:prSet/>
      <dgm:spPr/>
      <dgm:t>
        <a:bodyPr/>
        <a:lstStyle/>
        <a:p>
          <a:endParaRPr lang="es-MX"/>
        </a:p>
      </dgm:t>
    </dgm:pt>
    <dgm:pt modelId="{963EDC02-F7E0-4449-91BA-3E9017521C18}">
      <dgm:prSet/>
      <dgm:spPr/>
      <dgm:t>
        <a:bodyPr/>
        <a:lstStyle/>
        <a:p>
          <a:pPr rtl="0"/>
          <a:r>
            <a:rPr lang="es-CL" b="1" dirty="0" smtClean="0"/>
            <a:t>2013</a:t>
          </a:r>
          <a:endParaRPr lang="es-CL" b="1" dirty="0"/>
        </a:p>
      </dgm:t>
    </dgm:pt>
    <dgm:pt modelId="{50212700-4FE9-4FC4-A1E9-E2FB9DC51B57}" type="parTrans" cxnId="{1CBD7E21-B527-448F-A349-B4849A03D765}">
      <dgm:prSet/>
      <dgm:spPr/>
      <dgm:t>
        <a:bodyPr/>
        <a:lstStyle/>
        <a:p>
          <a:endParaRPr lang="es-MX"/>
        </a:p>
      </dgm:t>
    </dgm:pt>
    <dgm:pt modelId="{FD5EB4A9-3594-46F8-A953-ABA436183DC9}" type="sibTrans" cxnId="{1CBD7E21-B527-448F-A349-B4849A03D765}">
      <dgm:prSet/>
      <dgm:spPr/>
      <dgm:t>
        <a:bodyPr/>
        <a:lstStyle/>
        <a:p>
          <a:endParaRPr lang="es-MX"/>
        </a:p>
      </dgm:t>
    </dgm:pt>
    <dgm:pt modelId="{8FD8C402-5382-4CA8-ADF7-1B1828126AB3}">
      <dgm:prSet custT="1"/>
      <dgm:spPr/>
      <dgm:t>
        <a:bodyPr/>
        <a:lstStyle/>
        <a:p>
          <a:pPr algn="just" rtl="0"/>
          <a:r>
            <a:rPr lang="es-CL" sz="2400" b="1" dirty="0" smtClean="0"/>
            <a:t>Marzo 2013: </a:t>
          </a:r>
          <a:r>
            <a:rPr lang="es-CL" sz="2400" dirty="0" smtClean="0"/>
            <a:t>Envío de la Propuesta de  Convenio de Desempeño Estandarizado a los Directores de los Servicios de Salud. </a:t>
          </a:r>
          <a:endParaRPr lang="es-CL" sz="2400" dirty="0"/>
        </a:p>
      </dgm:t>
    </dgm:pt>
    <dgm:pt modelId="{182AA0A1-2A1E-431E-BC62-1322A0A95175}" type="parTrans" cxnId="{B9D92E79-648E-4D84-8236-05E4AB3D1A32}">
      <dgm:prSet/>
      <dgm:spPr/>
      <dgm:t>
        <a:bodyPr/>
        <a:lstStyle/>
        <a:p>
          <a:endParaRPr lang="es-MX"/>
        </a:p>
      </dgm:t>
    </dgm:pt>
    <dgm:pt modelId="{F504F7D7-8435-4C58-B77A-BB3DD0EA0607}" type="sibTrans" cxnId="{B9D92E79-648E-4D84-8236-05E4AB3D1A32}">
      <dgm:prSet/>
      <dgm:spPr/>
      <dgm:t>
        <a:bodyPr/>
        <a:lstStyle/>
        <a:p>
          <a:endParaRPr lang="es-MX"/>
        </a:p>
      </dgm:t>
    </dgm:pt>
    <dgm:pt modelId="{FDD1F403-77CE-47CF-B57E-3B7F17F205E7}">
      <dgm:prSet custT="1"/>
      <dgm:spPr/>
      <dgm:t>
        <a:bodyPr/>
        <a:lstStyle/>
        <a:p>
          <a:pPr algn="just" rtl="0"/>
          <a:r>
            <a:rPr lang="es-CL" sz="2400" b="1" dirty="0" smtClean="0"/>
            <a:t>Septiembre 2012:  </a:t>
          </a:r>
          <a:r>
            <a:rPr lang="es-CL" sz="2400" dirty="0" smtClean="0"/>
            <a:t>Presentación de la Propuesta de  Convenio de Desempeño Estandarizado a Subsecretario</a:t>
          </a:r>
          <a:r>
            <a:rPr lang="es-CL" sz="2000" dirty="0" smtClean="0"/>
            <a:t>. </a:t>
          </a:r>
          <a:endParaRPr lang="es-MX" sz="2000" dirty="0"/>
        </a:p>
      </dgm:t>
    </dgm:pt>
    <dgm:pt modelId="{2F89E529-C5D9-4F83-97D7-5136AA7A69A9}" type="parTrans" cxnId="{1FB88971-7E47-4614-805D-23624C57D02A}">
      <dgm:prSet/>
      <dgm:spPr/>
      <dgm:t>
        <a:bodyPr/>
        <a:lstStyle/>
        <a:p>
          <a:endParaRPr lang="es-MX"/>
        </a:p>
      </dgm:t>
    </dgm:pt>
    <dgm:pt modelId="{DA44113B-AD41-45AC-A922-8B6E80BEC988}" type="sibTrans" cxnId="{1FB88971-7E47-4614-805D-23624C57D02A}">
      <dgm:prSet/>
      <dgm:spPr/>
      <dgm:t>
        <a:bodyPr/>
        <a:lstStyle/>
        <a:p>
          <a:endParaRPr lang="es-MX"/>
        </a:p>
      </dgm:t>
    </dgm:pt>
    <dgm:pt modelId="{13DEBEF5-CBF7-4BA3-ABA1-55BA5962AFB2}">
      <dgm:prSet custT="1"/>
      <dgm:spPr/>
      <dgm:t>
        <a:bodyPr anchor="t"/>
        <a:lstStyle/>
        <a:p>
          <a:pPr algn="just" rtl="0"/>
          <a:endParaRPr lang="es-MX" sz="1400" dirty="0"/>
        </a:p>
      </dgm:t>
    </dgm:pt>
    <dgm:pt modelId="{AF370A20-F1CB-4B6C-9D52-2E5616318314}" type="parTrans" cxnId="{9E587434-0DA8-4938-97EB-3B8562B47F42}">
      <dgm:prSet/>
      <dgm:spPr/>
      <dgm:t>
        <a:bodyPr/>
        <a:lstStyle/>
        <a:p>
          <a:endParaRPr lang="es-CL"/>
        </a:p>
      </dgm:t>
    </dgm:pt>
    <dgm:pt modelId="{8DCA36C1-D4BB-4951-8DD1-21B2051CEAFC}" type="sibTrans" cxnId="{9E587434-0DA8-4938-97EB-3B8562B47F42}">
      <dgm:prSet/>
      <dgm:spPr/>
      <dgm:t>
        <a:bodyPr/>
        <a:lstStyle/>
        <a:p>
          <a:endParaRPr lang="es-CL"/>
        </a:p>
      </dgm:t>
    </dgm:pt>
    <dgm:pt modelId="{725C5FE7-DE5D-4405-A53F-B2D892E29423}">
      <dgm:prSet custT="1"/>
      <dgm:spPr/>
      <dgm:t>
        <a:bodyPr anchor="t"/>
        <a:lstStyle/>
        <a:p>
          <a:pPr algn="just" rtl="0"/>
          <a:endParaRPr lang="es-MX" sz="1400" dirty="0"/>
        </a:p>
      </dgm:t>
    </dgm:pt>
    <dgm:pt modelId="{9F4BDF3F-225A-4187-81DB-A233C656ECCB}" type="parTrans" cxnId="{7C37FE96-2A24-4FD6-A144-22A342BBB0E1}">
      <dgm:prSet/>
      <dgm:spPr/>
      <dgm:t>
        <a:bodyPr/>
        <a:lstStyle/>
        <a:p>
          <a:endParaRPr lang="es-CL"/>
        </a:p>
      </dgm:t>
    </dgm:pt>
    <dgm:pt modelId="{40C059E3-4049-4801-AC6B-32BD91D76406}" type="sibTrans" cxnId="{7C37FE96-2A24-4FD6-A144-22A342BBB0E1}">
      <dgm:prSet/>
      <dgm:spPr/>
      <dgm:t>
        <a:bodyPr/>
        <a:lstStyle/>
        <a:p>
          <a:endParaRPr lang="es-CL"/>
        </a:p>
      </dgm:t>
    </dgm:pt>
    <dgm:pt modelId="{C4E93978-CA1D-4E61-81D4-5DA964946A2C}">
      <dgm:prSet/>
      <dgm:spPr/>
      <dgm:t>
        <a:bodyPr/>
        <a:lstStyle/>
        <a:p>
          <a:pPr rtl="0"/>
          <a:r>
            <a:rPr lang="es-CL" b="1" dirty="0" smtClean="0"/>
            <a:t>2012</a:t>
          </a:r>
          <a:endParaRPr lang="es-CL" b="1" dirty="0"/>
        </a:p>
      </dgm:t>
    </dgm:pt>
    <dgm:pt modelId="{1E5DCE33-3FF7-47CF-A461-78BB6677BA43}" type="sibTrans" cxnId="{EA2DDE97-C0A3-49FD-8324-4BE27A8E478B}">
      <dgm:prSet/>
      <dgm:spPr/>
      <dgm:t>
        <a:bodyPr/>
        <a:lstStyle/>
        <a:p>
          <a:endParaRPr lang="es-MX"/>
        </a:p>
      </dgm:t>
    </dgm:pt>
    <dgm:pt modelId="{9E10D2E9-4962-41BD-B291-39012AA65C5E}" type="parTrans" cxnId="{EA2DDE97-C0A3-49FD-8324-4BE27A8E478B}">
      <dgm:prSet/>
      <dgm:spPr/>
      <dgm:t>
        <a:bodyPr/>
        <a:lstStyle/>
        <a:p>
          <a:endParaRPr lang="es-MX"/>
        </a:p>
      </dgm:t>
    </dgm:pt>
    <dgm:pt modelId="{94CB8308-2D96-4E47-986E-C24BCA70DD0F}" type="pres">
      <dgm:prSet presAssocID="{5812330E-ADA0-4BDA-A279-837525E06D35}" presName="linearFlow" presStyleCnt="0">
        <dgm:presLayoutVars>
          <dgm:dir/>
          <dgm:animLvl val="lvl"/>
          <dgm:resizeHandles val="exact"/>
        </dgm:presLayoutVars>
      </dgm:prSet>
      <dgm:spPr/>
      <dgm:t>
        <a:bodyPr/>
        <a:lstStyle/>
        <a:p>
          <a:endParaRPr lang="es-CL"/>
        </a:p>
      </dgm:t>
    </dgm:pt>
    <dgm:pt modelId="{EAAFE64C-E8DE-4F98-AA21-B54043E25D45}" type="pres">
      <dgm:prSet presAssocID="{E53233A4-1ABD-4983-8E44-B75AF04BF0FD}" presName="composite" presStyleCnt="0"/>
      <dgm:spPr/>
      <dgm:t>
        <a:bodyPr/>
        <a:lstStyle/>
        <a:p>
          <a:endParaRPr lang="es-CL"/>
        </a:p>
      </dgm:t>
    </dgm:pt>
    <dgm:pt modelId="{C8F87C62-69B3-4065-8774-58FD9CCAFE6E}" type="pres">
      <dgm:prSet presAssocID="{E53233A4-1ABD-4983-8E44-B75AF04BF0FD}" presName="parentText" presStyleLbl="alignNode1" presStyleIdx="0" presStyleCnt="3" custLinFactNeighborX="0" custLinFactNeighborY="-630">
        <dgm:presLayoutVars>
          <dgm:chMax val="1"/>
          <dgm:bulletEnabled val="1"/>
        </dgm:presLayoutVars>
      </dgm:prSet>
      <dgm:spPr/>
      <dgm:t>
        <a:bodyPr/>
        <a:lstStyle/>
        <a:p>
          <a:endParaRPr lang="es-CL"/>
        </a:p>
      </dgm:t>
    </dgm:pt>
    <dgm:pt modelId="{42310C9A-1D2E-4848-B3C7-8C173A99B0EC}" type="pres">
      <dgm:prSet presAssocID="{E53233A4-1ABD-4983-8E44-B75AF04BF0FD}" presName="descendantText" presStyleLbl="alignAcc1" presStyleIdx="0" presStyleCnt="3" custLinFactNeighborX="0" custLinFactNeighborY="-553">
        <dgm:presLayoutVars>
          <dgm:bulletEnabled val="1"/>
        </dgm:presLayoutVars>
      </dgm:prSet>
      <dgm:spPr/>
      <dgm:t>
        <a:bodyPr/>
        <a:lstStyle/>
        <a:p>
          <a:endParaRPr lang="es-CL"/>
        </a:p>
      </dgm:t>
    </dgm:pt>
    <dgm:pt modelId="{6E1AFA9B-DF23-4918-92E2-5263B7CEE7D1}" type="pres">
      <dgm:prSet presAssocID="{B97F7F01-FB3B-4FE7-8BCE-E76EA97B6BA4}" presName="sp" presStyleCnt="0"/>
      <dgm:spPr/>
      <dgm:t>
        <a:bodyPr/>
        <a:lstStyle/>
        <a:p>
          <a:endParaRPr lang="es-CL"/>
        </a:p>
      </dgm:t>
    </dgm:pt>
    <dgm:pt modelId="{ADBFA2F8-0247-4512-91D0-57803A3F71E4}" type="pres">
      <dgm:prSet presAssocID="{C4E93978-CA1D-4E61-81D4-5DA964946A2C}" presName="composite" presStyleCnt="0"/>
      <dgm:spPr/>
      <dgm:t>
        <a:bodyPr/>
        <a:lstStyle/>
        <a:p>
          <a:endParaRPr lang="es-CL"/>
        </a:p>
      </dgm:t>
    </dgm:pt>
    <dgm:pt modelId="{5686FEAA-23DA-4539-853C-1BFB5CD618DE}" type="pres">
      <dgm:prSet presAssocID="{C4E93978-CA1D-4E61-81D4-5DA964946A2C}" presName="parentText" presStyleLbl="alignNode1" presStyleIdx="1" presStyleCnt="3">
        <dgm:presLayoutVars>
          <dgm:chMax val="1"/>
          <dgm:bulletEnabled val="1"/>
        </dgm:presLayoutVars>
      </dgm:prSet>
      <dgm:spPr/>
      <dgm:t>
        <a:bodyPr/>
        <a:lstStyle/>
        <a:p>
          <a:endParaRPr lang="es-CL"/>
        </a:p>
      </dgm:t>
    </dgm:pt>
    <dgm:pt modelId="{3CAAAFB2-EEDF-406B-BA1D-DA71D98433B2}" type="pres">
      <dgm:prSet presAssocID="{C4E93978-CA1D-4E61-81D4-5DA964946A2C}" presName="descendantText" presStyleLbl="alignAcc1" presStyleIdx="1" presStyleCnt="3">
        <dgm:presLayoutVars>
          <dgm:bulletEnabled val="1"/>
        </dgm:presLayoutVars>
      </dgm:prSet>
      <dgm:spPr/>
      <dgm:t>
        <a:bodyPr/>
        <a:lstStyle/>
        <a:p>
          <a:endParaRPr lang="es-MX"/>
        </a:p>
      </dgm:t>
    </dgm:pt>
    <dgm:pt modelId="{1847E37A-D722-4087-8B0C-2C0CC8942F24}" type="pres">
      <dgm:prSet presAssocID="{1E5DCE33-3FF7-47CF-A461-78BB6677BA43}" presName="sp" presStyleCnt="0"/>
      <dgm:spPr/>
      <dgm:t>
        <a:bodyPr/>
        <a:lstStyle/>
        <a:p>
          <a:endParaRPr lang="es-CL"/>
        </a:p>
      </dgm:t>
    </dgm:pt>
    <dgm:pt modelId="{C6B6B682-EB4D-403D-B254-893FFB854152}" type="pres">
      <dgm:prSet presAssocID="{963EDC02-F7E0-4449-91BA-3E9017521C18}" presName="composite" presStyleCnt="0"/>
      <dgm:spPr/>
      <dgm:t>
        <a:bodyPr/>
        <a:lstStyle/>
        <a:p>
          <a:endParaRPr lang="es-CL"/>
        </a:p>
      </dgm:t>
    </dgm:pt>
    <dgm:pt modelId="{5EFE0C5C-B24B-42FD-A37D-767F89D98FB5}" type="pres">
      <dgm:prSet presAssocID="{963EDC02-F7E0-4449-91BA-3E9017521C18}" presName="parentText" presStyleLbl="alignNode1" presStyleIdx="2" presStyleCnt="3">
        <dgm:presLayoutVars>
          <dgm:chMax val="1"/>
          <dgm:bulletEnabled val="1"/>
        </dgm:presLayoutVars>
      </dgm:prSet>
      <dgm:spPr/>
      <dgm:t>
        <a:bodyPr/>
        <a:lstStyle/>
        <a:p>
          <a:endParaRPr lang="es-CL"/>
        </a:p>
      </dgm:t>
    </dgm:pt>
    <dgm:pt modelId="{4443853C-8DCD-4C84-BBE5-ACE243C414E9}" type="pres">
      <dgm:prSet presAssocID="{963EDC02-F7E0-4449-91BA-3E9017521C18}" presName="descendantText" presStyleLbl="alignAcc1" presStyleIdx="2" presStyleCnt="3">
        <dgm:presLayoutVars>
          <dgm:bulletEnabled val="1"/>
        </dgm:presLayoutVars>
      </dgm:prSet>
      <dgm:spPr/>
      <dgm:t>
        <a:bodyPr/>
        <a:lstStyle/>
        <a:p>
          <a:endParaRPr lang="es-CL"/>
        </a:p>
      </dgm:t>
    </dgm:pt>
  </dgm:ptLst>
  <dgm:cxnLst>
    <dgm:cxn modelId="{BAF4F465-88BE-42AC-B578-A6EDEBAE6D93}" srcId="{C4E93978-CA1D-4E61-81D4-5DA964946A2C}" destId="{AB5028F8-8C36-4950-A6C5-C0396A45AD8A}" srcOrd="0" destOrd="0" parTransId="{3ED7FE39-18AB-4DD0-B58F-FF9A8641A0C0}" sibTransId="{8939BF9D-466B-460E-86D6-4A1B5E40988E}"/>
    <dgm:cxn modelId="{00BAF5EC-9F9A-4167-A773-CDE93367D19B}" type="presOf" srcId="{13DEBEF5-CBF7-4BA3-ABA1-55BA5962AFB2}" destId="{3CAAAFB2-EEDF-406B-BA1D-DA71D98433B2}" srcOrd="0" destOrd="2" presId="urn:microsoft.com/office/officeart/2005/8/layout/chevron2"/>
    <dgm:cxn modelId="{E0C3A363-69C2-4A12-95BE-6100DD0B1A02}" srcId="{5812330E-ADA0-4BDA-A279-837525E06D35}" destId="{E53233A4-1ABD-4983-8E44-B75AF04BF0FD}" srcOrd="0" destOrd="0" parTransId="{9C8AA63D-41CD-4BD4-B71C-536127D93933}" sibTransId="{B97F7F01-FB3B-4FE7-8BCE-E76EA97B6BA4}"/>
    <dgm:cxn modelId="{41DB9A8D-E157-4B9C-BA70-FB31DD8CF8DA}" type="presOf" srcId="{963EDC02-F7E0-4449-91BA-3E9017521C18}" destId="{5EFE0C5C-B24B-42FD-A37D-767F89D98FB5}" srcOrd="0" destOrd="0" presId="urn:microsoft.com/office/officeart/2005/8/layout/chevron2"/>
    <dgm:cxn modelId="{7C37FE96-2A24-4FD6-A144-22A342BBB0E1}" srcId="{C4E93978-CA1D-4E61-81D4-5DA964946A2C}" destId="{725C5FE7-DE5D-4405-A53F-B2D892E29423}" srcOrd="1" destOrd="0" parTransId="{9F4BDF3F-225A-4187-81DB-A233C656ECCB}" sibTransId="{40C059E3-4049-4801-AC6B-32BD91D76406}"/>
    <dgm:cxn modelId="{54E66C4B-35C5-4778-B874-86E9A838DECE}" type="presOf" srcId="{FDD1F403-77CE-47CF-B57E-3B7F17F205E7}" destId="{42310C9A-1D2E-4848-B3C7-8C173A99B0EC}" srcOrd="0" destOrd="0" presId="urn:microsoft.com/office/officeart/2005/8/layout/chevron2"/>
    <dgm:cxn modelId="{EA2DDE97-C0A3-49FD-8324-4BE27A8E478B}" srcId="{5812330E-ADA0-4BDA-A279-837525E06D35}" destId="{C4E93978-CA1D-4E61-81D4-5DA964946A2C}" srcOrd="1" destOrd="0" parTransId="{9E10D2E9-4962-41BD-B291-39012AA65C5E}" sibTransId="{1E5DCE33-3FF7-47CF-A461-78BB6677BA43}"/>
    <dgm:cxn modelId="{B9D92E79-648E-4D84-8236-05E4AB3D1A32}" srcId="{963EDC02-F7E0-4449-91BA-3E9017521C18}" destId="{8FD8C402-5382-4CA8-ADF7-1B1828126AB3}" srcOrd="0" destOrd="0" parTransId="{182AA0A1-2A1E-431E-BC62-1322A0A95175}" sibTransId="{F504F7D7-8435-4C58-B77A-BB3DD0EA0607}"/>
    <dgm:cxn modelId="{B65B09E6-1DBE-4DDB-905C-4D322996D7D0}" type="presOf" srcId="{E53233A4-1ABD-4983-8E44-B75AF04BF0FD}" destId="{C8F87C62-69B3-4065-8774-58FD9CCAFE6E}" srcOrd="0" destOrd="0" presId="urn:microsoft.com/office/officeart/2005/8/layout/chevron2"/>
    <dgm:cxn modelId="{9E587434-0DA8-4938-97EB-3B8562B47F42}" srcId="{C4E93978-CA1D-4E61-81D4-5DA964946A2C}" destId="{13DEBEF5-CBF7-4BA3-ABA1-55BA5962AFB2}" srcOrd="2" destOrd="0" parTransId="{AF370A20-F1CB-4B6C-9D52-2E5616318314}" sibTransId="{8DCA36C1-D4BB-4951-8DD1-21B2051CEAFC}"/>
    <dgm:cxn modelId="{1FB88971-7E47-4614-805D-23624C57D02A}" srcId="{E53233A4-1ABD-4983-8E44-B75AF04BF0FD}" destId="{FDD1F403-77CE-47CF-B57E-3B7F17F205E7}" srcOrd="0" destOrd="0" parTransId="{2F89E529-C5D9-4F83-97D7-5136AA7A69A9}" sibTransId="{DA44113B-AD41-45AC-A922-8B6E80BEC988}"/>
    <dgm:cxn modelId="{BD907784-B731-41E3-8991-4D7C238705DE}" type="presOf" srcId="{C4E93978-CA1D-4E61-81D4-5DA964946A2C}" destId="{5686FEAA-23DA-4539-853C-1BFB5CD618DE}" srcOrd="0" destOrd="0" presId="urn:microsoft.com/office/officeart/2005/8/layout/chevron2"/>
    <dgm:cxn modelId="{A20F3677-8CE0-4020-B824-837AB82C198E}" type="presOf" srcId="{725C5FE7-DE5D-4405-A53F-B2D892E29423}" destId="{3CAAAFB2-EEDF-406B-BA1D-DA71D98433B2}" srcOrd="0" destOrd="1" presId="urn:microsoft.com/office/officeart/2005/8/layout/chevron2"/>
    <dgm:cxn modelId="{73EF5A5A-0D4D-4AB7-AAA8-81994632CCEB}" type="presOf" srcId="{AB5028F8-8C36-4950-A6C5-C0396A45AD8A}" destId="{3CAAAFB2-EEDF-406B-BA1D-DA71D98433B2}" srcOrd="0" destOrd="0" presId="urn:microsoft.com/office/officeart/2005/8/layout/chevron2"/>
    <dgm:cxn modelId="{3382D2E8-E0CD-4A81-B045-C186FF3D6D0C}" type="presOf" srcId="{8FD8C402-5382-4CA8-ADF7-1B1828126AB3}" destId="{4443853C-8DCD-4C84-BBE5-ACE243C414E9}" srcOrd="0" destOrd="0" presId="urn:microsoft.com/office/officeart/2005/8/layout/chevron2"/>
    <dgm:cxn modelId="{1CBD7E21-B527-448F-A349-B4849A03D765}" srcId="{5812330E-ADA0-4BDA-A279-837525E06D35}" destId="{963EDC02-F7E0-4449-91BA-3E9017521C18}" srcOrd="2" destOrd="0" parTransId="{50212700-4FE9-4FC4-A1E9-E2FB9DC51B57}" sibTransId="{FD5EB4A9-3594-46F8-A953-ABA436183DC9}"/>
    <dgm:cxn modelId="{0F9CB44D-2029-49CE-B24C-886EFF16D8BD}" type="presOf" srcId="{5812330E-ADA0-4BDA-A279-837525E06D35}" destId="{94CB8308-2D96-4E47-986E-C24BCA70DD0F}" srcOrd="0" destOrd="0" presId="urn:microsoft.com/office/officeart/2005/8/layout/chevron2"/>
    <dgm:cxn modelId="{D0691C34-5A6F-494A-8A01-6C5B0A1FF35A}" type="presParOf" srcId="{94CB8308-2D96-4E47-986E-C24BCA70DD0F}" destId="{EAAFE64C-E8DE-4F98-AA21-B54043E25D45}" srcOrd="0" destOrd="0" presId="urn:microsoft.com/office/officeart/2005/8/layout/chevron2"/>
    <dgm:cxn modelId="{153AB10F-6295-4E1B-9F13-77F50AA67618}" type="presParOf" srcId="{EAAFE64C-E8DE-4F98-AA21-B54043E25D45}" destId="{C8F87C62-69B3-4065-8774-58FD9CCAFE6E}" srcOrd="0" destOrd="0" presId="urn:microsoft.com/office/officeart/2005/8/layout/chevron2"/>
    <dgm:cxn modelId="{80210E0D-CC41-4910-A3EB-57BA890886BE}" type="presParOf" srcId="{EAAFE64C-E8DE-4F98-AA21-B54043E25D45}" destId="{42310C9A-1D2E-4848-B3C7-8C173A99B0EC}" srcOrd="1" destOrd="0" presId="urn:microsoft.com/office/officeart/2005/8/layout/chevron2"/>
    <dgm:cxn modelId="{48B017F9-9C8B-4B0E-94DF-D1EA20A7DA85}" type="presParOf" srcId="{94CB8308-2D96-4E47-986E-C24BCA70DD0F}" destId="{6E1AFA9B-DF23-4918-92E2-5263B7CEE7D1}" srcOrd="1" destOrd="0" presId="urn:microsoft.com/office/officeart/2005/8/layout/chevron2"/>
    <dgm:cxn modelId="{FCA077CD-33E6-4755-83DC-A97F0373C30E}" type="presParOf" srcId="{94CB8308-2D96-4E47-986E-C24BCA70DD0F}" destId="{ADBFA2F8-0247-4512-91D0-57803A3F71E4}" srcOrd="2" destOrd="0" presId="urn:microsoft.com/office/officeart/2005/8/layout/chevron2"/>
    <dgm:cxn modelId="{EF3A43C8-A28B-4D82-AC19-17B1BFC505C1}" type="presParOf" srcId="{ADBFA2F8-0247-4512-91D0-57803A3F71E4}" destId="{5686FEAA-23DA-4539-853C-1BFB5CD618DE}" srcOrd="0" destOrd="0" presId="urn:microsoft.com/office/officeart/2005/8/layout/chevron2"/>
    <dgm:cxn modelId="{CF26AAC3-E733-4935-8866-0B12909B4AF0}" type="presParOf" srcId="{ADBFA2F8-0247-4512-91D0-57803A3F71E4}" destId="{3CAAAFB2-EEDF-406B-BA1D-DA71D98433B2}" srcOrd="1" destOrd="0" presId="urn:microsoft.com/office/officeart/2005/8/layout/chevron2"/>
    <dgm:cxn modelId="{083FB409-956B-449C-8090-E22CD6DF6EBF}" type="presParOf" srcId="{94CB8308-2D96-4E47-986E-C24BCA70DD0F}" destId="{1847E37A-D722-4087-8B0C-2C0CC8942F24}" srcOrd="3" destOrd="0" presId="urn:microsoft.com/office/officeart/2005/8/layout/chevron2"/>
    <dgm:cxn modelId="{120FD6AE-2A5F-4A92-A562-089369846D72}" type="presParOf" srcId="{94CB8308-2D96-4E47-986E-C24BCA70DD0F}" destId="{C6B6B682-EB4D-403D-B254-893FFB854152}" srcOrd="4" destOrd="0" presId="urn:microsoft.com/office/officeart/2005/8/layout/chevron2"/>
    <dgm:cxn modelId="{55508864-B699-4CFD-9C66-2BC939396E44}" type="presParOf" srcId="{C6B6B682-EB4D-403D-B254-893FFB854152}" destId="{5EFE0C5C-B24B-42FD-A37D-767F89D98FB5}" srcOrd="0" destOrd="0" presId="urn:microsoft.com/office/officeart/2005/8/layout/chevron2"/>
    <dgm:cxn modelId="{F5D4478B-9361-47CD-A06E-E5573EBA4621}" type="presParOf" srcId="{C6B6B682-EB4D-403D-B254-893FFB854152}" destId="{4443853C-8DCD-4C84-BBE5-ACE243C414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A03707-38F5-4C27-9965-655DB98A2A3C}"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MX"/>
        </a:p>
      </dgm:t>
    </dgm:pt>
    <dgm:pt modelId="{F28B53BE-A665-4109-B811-24C453FE4EB5}">
      <dgm:prSet custT="1"/>
      <dgm:spPr/>
      <dgm:t>
        <a:bodyPr/>
        <a:lstStyle/>
        <a:p>
          <a:pPr rtl="0"/>
          <a:r>
            <a:rPr lang="es-CL" sz="1800" b="1" dirty="0" smtClean="0"/>
            <a:t>Etapa I</a:t>
          </a:r>
          <a:endParaRPr lang="es-MX" sz="1800" dirty="0"/>
        </a:p>
      </dgm:t>
    </dgm:pt>
    <dgm:pt modelId="{BD925C4E-1827-4A9F-BA74-B65D67477114}" type="parTrans" cxnId="{E60F62C4-AC4C-46D0-9626-92E978F4EAFB}">
      <dgm:prSet/>
      <dgm:spPr/>
      <dgm:t>
        <a:bodyPr/>
        <a:lstStyle/>
        <a:p>
          <a:endParaRPr lang="es-MX"/>
        </a:p>
      </dgm:t>
    </dgm:pt>
    <dgm:pt modelId="{9AA46BB7-CC93-4C14-A1E7-166AB07B5748}" type="sibTrans" cxnId="{E60F62C4-AC4C-46D0-9626-92E978F4EAFB}">
      <dgm:prSet/>
      <dgm:spPr/>
      <dgm:t>
        <a:bodyPr/>
        <a:lstStyle/>
        <a:p>
          <a:endParaRPr lang="es-MX"/>
        </a:p>
      </dgm:t>
    </dgm:pt>
    <dgm:pt modelId="{B2F51ED7-39CB-47A8-AEDA-53AEB33A2054}">
      <dgm:prSet custT="1"/>
      <dgm:spPr/>
      <dgm:t>
        <a:bodyPr/>
        <a:lstStyle/>
        <a:p>
          <a:pPr rtl="0"/>
          <a:r>
            <a:rPr lang="es-CL" sz="1800" b="1" dirty="0" smtClean="0"/>
            <a:t>Etapa II </a:t>
          </a:r>
          <a:endParaRPr lang="es-CL" sz="1800" b="1" dirty="0"/>
        </a:p>
      </dgm:t>
    </dgm:pt>
    <dgm:pt modelId="{E9409F2C-1EF0-411F-A05E-17FB41722DDE}" type="parTrans" cxnId="{B3DD643D-4D0B-47E8-ACE1-12F1F9B66EE5}">
      <dgm:prSet/>
      <dgm:spPr/>
      <dgm:t>
        <a:bodyPr/>
        <a:lstStyle/>
        <a:p>
          <a:endParaRPr lang="es-MX"/>
        </a:p>
      </dgm:t>
    </dgm:pt>
    <dgm:pt modelId="{54ACB6D0-DF03-4994-A9FF-036872696834}" type="sibTrans" cxnId="{B3DD643D-4D0B-47E8-ACE1-12F1F9B66EE5}">
      <dgm:prSet/>
      <dgm:spPr/>
      <dgm:t>
        <a:bodyPr/>
        <a:lstStyle/>
        <a:p>
          <a:endParaRPr lang="es-MX"/>
        </a:p>
      </dgm:t>
    </dgm:pt>
    <dgm:pt modelId="{38F8EFA4-F356-48E9-AFFF-27921F2B9D94}">
      <dgm:prSet custT="1"/>
      <dgm:spPr/>
      <dgm:t>
        <a:bodyPr/>
        <a:lstStyle/>
        <a:p>
          <a:pPr rtl="0"/>
          <a:r>
            <a:rPr lang="es-CL" sz="1800" b="1" dirty="0" smtClean="0"/>
            <a:t>Etapa III</a:t>
          </a:r>
          <a:endParaRPr lang="es-MX" sz="1800" b="1" dirty="0"/>
        </a:p>
      </dgm:t>
    </dgm:pt>
    <dgm:pt modelId="{433C8B0C-30D8-4A19-9EF0-058FFD15F2F3}" type="parTrans" cxnId="{93CB95A9-D313-4A5D-871B-E9771E7D0E29}">
      <dgm:prSet/>
      <dgm:spPr/>
      <dgm:t>
        <a:bodyPr/>
        <a:lstStyle/>
        <a:p>
          <a:endParaRPr lang="es-MX"/>
        </a:p>
      </dgm:t>
    </dgm:pt>
    <dgm:pt modelId="{BB6DDD49-31DE-48D5-B02B-FBB704A3CE23}" type="sibTrans" cxnId="{93CB95A9-D313-4A5D-871B-E9771E7D0E29}">
      <dgm:prSet/>
      <dgm:spPr/>
      <dgm:t>
        <a:bodyPr/>
        <a:lstStyle/>
        <a:p>
          <a:endParaRPr lang="es-MX"/>
        </a:p>
      </dgm:t>
    </dgm:pt>
    <dgm:pt modelId="{726CE78E-8980-4CB8-9825-CE27B2F17E40}">
      <dgm:prSet custT="1"/>
      <dgm:spPr/>
      <dgm:t>
        <a:bodyPr/>
        <a:lstStyle/>
        <a:p>
          <a:pPr rtl="0"/>
          <a:r>
            <a:rPr lang="es-CL" sz="1800" b="1" dirty="0" smtClean="0"/>
            <a:t>Etapa</a:t>
          </a:r>
          <a:r>
            <a:rPr lang="es-CL" sz="2100" b="1" dirty="0" smtClean="0"/>
            <a:t> IV</a:t>
          </a:r>
          <a:endParaRPr lang="es-CL" sz="2100" b="1" dirty="0"/>
        </a:p>
      </dgm:t>
    </dgm:pt>
    <dgm:pt modelId="{B2BFCE21-2AB3-4CA9-8394-8BA514DE6B78}" type="parTrans" cxnId="{55A126F2-D830-4C9E-9B59-BD2A428E5811}">
      <dgm:prSet/>
      <dgm:spPr/>
      <dgm:t>
        <a:bodyPr/>
        <a:lstStyle/>
        <a:p>
          <a:endParaRPr lang="es-MX"/>
        </a:p>
      </dgm:t>
    </dgm:pt>
    <dgm:pt modelId="{59F607FA-D74E-4B75-9DA0-85F073ECE3B3}" type="sibTrans" cxnId="{55A126F2-D830-4C9E-9B59-BD2A428E5811}">
      <dgm:prSet/>
      <dgm:spPr/>
      <dgm:t>
        <a:bodyPr/>
        <a:lstStyle/>
        <a:p>
          <a:endParaRPr lang="es-MX"/>
        </a:p>
      </dgm:t>
    </dgm:pt>
    <dgm:pt modelId="{828802D0-717B-430B-AEEC-D9B020CE2730}">
      <dgm:prSet custT="1"/>
      <dgm:spPr/>
      <dgm:t>
        <a:bodyPr/>
        <a:lstStyle/>
        <a:p>
          <a:pPr rtl="0"/>
          <a:r>
            <a:rPr lang="es-CL" sz="2400" dirty="0" smtClean="0"/>
            <a:t>Difusión del Convenio de Desempeño estandarizado a los Servicios de Salud y estado de Avance, </a:t>
          </a:r>
          <a:r>
            <a:rPr lang="es-CL" sz="2400" dirty="0" smtClean="0"/>
            <a:t>Marzo </a:t>
          </a:r>
          <a:r>
            <a:rPr lang="es-CL" sz="2400" dirty="0" smtClean="0"/>
            <a:t>2013. </a:t>
          </a:r>
          <a:endParaRPr lang="es-MX" sz="2400" dirty="0"/>
        </a:p>
      </dgm:t>
    </dgm:pt>
    <dgm:pt modelId="{3C103F67-7D5E-4E26-B25B-864C9281CCAA}" type="parTrans" cxnId="{9E643E0E-FB88-465A-A02D-6FB346B652D6}">
      <dgm:prSet/>
      <dgm:spPr/>
      <dgm:t>
        <a:bodyPr/>
        <a:lstStyle/>
        <a:p>
          <a:endParaRPr lang="es-MX"/>
        </a:p>
      </dgm:t>
    </dgm:pt>
    <dgm:pt modelId="{87D93B30-02DB-48D3-BE7D-68D12B4EA921}" type="sibTrans" cxnId="{9E643E0E-FB88-465A-A02D-6FB346B652D6}">
      <dgm:prSet/>
      <dgm:spPr/>
      <dgm:t>
        <a:bodyPr/>
        <a:lstStyle/>
        <a:p>
          <a:endParaRPr lang="es-MX"/>
        </a:p>
      </dgm:t>
    </dgm:pt>
    <dgm:pt modelId="{D21833D8-C90D-48D8-A799-7A896CA05227}">
      <dgm:prSet custT="1"/>
      <dgm:spPr/>
      <dgm:t>
        <a:bodyPr/>
        <a:lstStyle/>
        <a:p>
          <a:r>
            <a:rPr lang="es-CL" sz="2400" dirty="0" smtClean="0"/>
            <a:t>Capacitación presencial a </a:t>
          </a:r>
          <a:r>
            <a:rPr lang="es-CL" sz="2400" dirty="0" smtClean="0"/>
            <a:t>Directores de EAR y  </a:t>
          </a:r>
          <a:r>
            <a:rPr lang="es-CL" sz="2400" dirty="0" smtClean="0"/>
            <a:t>Referentes ADP de los SS del </a:t>
          </a:r>
          <a:r>
            <a:rPr lang="es-CL" sz="2400" dirty="0" smtClean="0"/>
            <a:t>país</a:t>
          </a:r>
          <a:r>
            <a:rPr lang="es-CL" sz="3100" dirty="0" smtClean="0"/>
            <a:t>. </a:t>
          </a:r>
          <a:endParaRPr lang="es-MX" sz="3100" dirty="0"/>
        </a:p>
      </dgm:t>
    </dgm:pt>
    <dgm:pt modelId="{E62E58F4-FC3A-449D-8064-F3403B7DDB66}" type="parTrans" cxnId="{1FF430DE-1191-4688-8D50-C46B5145754A}">
      <dgm:prSet/>
      <dgm:spPr/>
      <dgm:t>
        <a:bodyPr/>
        <a:lstStyle/>
        <a:p>
          <a:endParaRPr lang="es-MX"/>
        </a:p>
      </dgm:t>
    </dgm:pt>
    <dgm:pt modelId="{A431B04F-1112-4CFF-9AEB-43C3828A8813}" type="sibTrans" cxnId="{1FF430DE-1191-4688-8D50-C46B5145754A}">
      <dgm:prSet/>
      <dgm:spPr/>
      <dgm:t>
        <a:bodyPr/>
        <a:lstStyle/>
        <a:p>
          <a:endParaRPr lang="es-MX"/>
        </a:p>
      </dgm:t>
    </dgm:pt>
    <dgm:pt modelId="{DFDD567A-81F5-4CFE-802D-C48DE074EE56}">
      <dgm:prSet custT="1"/>
      <dgm:spPr/>
      <dgm:t>
        <a:bodyPr/>
        <a:lstStyle/>
        <a:p>
          <a:r>
            <a:rPr lang="es-CL" sz="2400" dirty="0" smtClean="0"/>
            <a:t>Evaluación de la etapa de </a:t>
          </a:r>
          <a:r>
            <a:rPr lang="es-CL" sz="2400" dirty="0" smtClean="0"/>
            <a:t>capacitación. </a:t>
          </a:r>
          <a:endParaRPr lang="es-MX" sz="2400" dirty="0"/>
        </a:p>
      </dgm:t>
    </dgm:pt>
    <dgm:pt modelId="{13B4FC7A-40E8-4F0A-A973-038963A5E853}" type="parTrans" cxnId="{C25F79B0-1C39-48E5-B0CE-44C9A3184013}">
      <dgm:prSet/>
      <dgm:spPr/>
      <dgm:t>
        <a:bodyPr/>
        <a:lstStyle/>
        <a:p>
          <a:endParaRPr lang="es-MX"/>
        </a:p>
      </dgm:t>
    </dgm:pt>
    <dgm:pt modelId="{02651374-58B2-4A1D-870D-B9A8ECF713F7}" type="sibTrans" cxnId="{C25F79B0-1C39-48E5-B0CE-44C9A3184013}">
      <dgm:prSet/>
      <dgm:spPr/>
      <dgm:t>
        <a:bodyPr/>
        <a:lstStyle/>
        <a:p>
          <a:endParaRPr lang="es-MX"/>
        </a:p>
      </dgm:t>
    </dgm:pt>
    <dgm:pt modelId="{93B17E6F-0D88-4EFF-8BFD-169E755C6E6A}">
      <dgm:prSet custT="1"/>
      <dgm:spPr/>
      <dgm:t>
        <a:bodyPr/>
        <a:lstStyle/>
        <a:p>
          <a:r>
            <a:rPr lang="es-CL" sz="2400" dirty="0" smtClean="0"/>
            <a:t>Socializar con los </a:t>
          </a:r>
          <a:r>
            <a:rPr lang="es-CL" sz="2400" dirty="0" smtClean="0"/>
            <a:t>actores del proceso </a:t>
          </a:r>
          <a:r>
            <a:rPr lang="es-CL" sz="2400" dirty="0" smtClean="0"/>
            <a:t>de los </a:t>
          </a:r>
          <a:r>
            <a:rPr lang="es-CL" sz="2400" dirty="0" smtClean="0"/>
            <a:t>SS.</a:t>
          </a:r>
          <a:endParaRPr lang="es-MX" sz="2400" dirty="0"/>
        </a:p>
      </dgm:t>
    </dgm:pt>
    <dgm:pt modelId="{F005B87A-EDDE-4C7E-9351-C85045D0ACB9}" type="parTrans" cxnId="{3E49F570-0B27-4A35-B868-F9026684291C}">
      <dgm:prSet/>
      <dgm:spPr/>
      <dgm:t>
        <a:bodyPr/>
        <a:lstStyle/>
        <a:p>
          <a:endParaRPr lang="es-MX"/>
        </a:p>
      </dgm:t>
    </dgm:pt>
    <dgm:pt modelId="{F9A5869A-383F-4C07-B703-0F45F87047EC}" type="sibTrans" cxnId="{3E49F570-0B27-4A35-B868-F9026684291C}">
      <dgm:prSet/>
      <dgm:spPr/>
      <dgm:t>
        <a:bodyPr/>
        <a:lstStyle/>
        <a:p>
          <a:endParaRPr lang="es-MX"/>
        </a:p>
      </dgm:t>
    </dgm:pt>
    <dgm:pt modelId="{953E8C8D-3E5D-42D5-AEF1-70868939EBF0}" type="pres">
      <dgm:prSet presAssocID="{36A03707-38F5-4C27-9965-655DB98A2A3C}" presName="linearFlow" presStyleCnt="0">
        <dgm:presLayoutVars>
          <dgm:dir/>
          <dgm:animLvl val="lvl"/>
          <dgm:resizeHandles val="exact"/>
        </dgm:presLayoutVars>
      </dgm:prSet>
      <dgm:spPr/>
      <dgm:t>
        <a:bodyPr/>
        <a:lstStyle/>
        <a:p>
          <a:endParaRPr lang="es-CL"/>
        </a:p>
      </dgm:t>
    </dgm:pt>
    <dgm:pt modelId="{89A7FBB8-03FB-4877-ADA6-070610D21D30}" type="pres">
      <dgm:prSet presAssocID="{F28B53BE-A665-4109-B811-24C453FE4EB5}" presName="composite" presStyleCnt="0"/>
      <dgm:spPr/>
      <dgm:t>
        <a:bodyPr/>
        <a:lstStyle/>
        <a:p>
          <a:endParaRPr lang="es-CL"/>
        </a:p>
      </dgm:t>
    </dgm:pt>
    <dgm:pt modelId="{DD0D68FB-6776-4E0D-B9AB-DA6D7A937C1A}" type="pres">
      <dgm:prSet presAssocID="{F28B53BE-A665-4109-B811-24C453FE4EB5}" presName="parentText" presStyleLbl="alignNode1" presStyleIdx="0" presStyleCnt="4" custLinFactNeighborY="988">
        <dgm:presLayoutVars>
          <dgm:chMax val="1"/>
          <dgm:bulletEnabled val="1"/>
        </dgm:presLayoutVars>
      </dgm:prSet>
      <dgm:spPr/>
      <dgm:t>
        <a:bodyPr/>
        <a:lstStyle/>
        <a:p>
          <a:endParaRPr lang="es-MX"/>
        </a:p>
      </dgm:t>
    </dgm:pt>
    <dgm:pt modelId="{DB865C87-1680-441C-9F23-378FFE375E31}" type="pres">
      <dgm:prSet presAssocID="{F28B53BE-A665-4109-B811-24C453FE4EB5}" presName="descendantText" presStyleLbl="alignAcc1" presStyleIdx="0" presStyleCnt="4" custScaleY="118474">
        <dgm:presLayoutVars>
          <dgm:bulletEnabled val="1"/>
        </dgm:presLayoutVars>
      </dgm:prSet>
      <dgm:spPr/>
      <dgm:t>
        <a:bodyPr/>
        <a:lstStyle/>
        <a:p>
          <a:endParaRPr lang="es-MX"/>
        </a:p>
      </dgm:t>
    </dgm:pt>
    <dgm:pt modelId="{5312C454-34C7-4515-9A18-2201D9221590}" type="pres">
      <dgm:prSet presAssocID="{9AA46BB7-CC93-4C14-A1E7-166AB07B5748}" presName="sp" presStyleCnt="0"/>
      <dgm:spPr/>
      <dgm:t>
        <a:bodyPr/>
        <a:lstStyle/>
        <a:p>
          <a:endParaRPr lang="es-CL"/>
        </a:p>
      </dgm:t>
    </dgm:pt>
    <dgm:pt modelId="{41090454-3EE0-4A42-83E3-C1A0FB11DAB7}" type="pres">
      <dgm:prSet presAssocID="{B2F51ED7-39CB-47A8-AEDA-53AEB33A2054}" presName="composite" presStyleCnt="0"/>
      <dgm:spPr/>
      <dgm:t>
        <a:bodyPr/>
        <a:lstStyle/>
        <a:p>
          <a:endParaRPr lang="es-CL"/>
        </a:p>
      </dgm:t>
    </dgm:pt>
    <dgm:pt modelId="{372EC2F2-D5C3-4591-8BEA-851A1ABF7ECD}" type="pres">
      <dgm:prSet presAssocID="{B2F51ED7-39CB-47A8-AEDA-53AEB33A2054}" presName="parentText" presStyleLbl="alignNode1" presStyleIdx="1" presStyleCnt="4" custLinFactNeighborX="-23023" custLinFactNeighborY="-1497">
        <dgm:presLayoutVars>
          <dgm:chMax val="1"/>
          <dgm:bulletEnabled val="1"/>
        </dgm:presLayoutVars>
      </dgm:prSet>
      <dgm:spPr/>
      <dgm:t>
        <a:bodyPr/>
        <a:lstStyle/>
        <a:p>
          <a:endParaRPr lang="es-CL"/>
        </a:p>
      </dgm:t>
    </dgm:pt>
    <dgm:pt modelId="{945B53B3-0029-451A-9974-CED721C7D25C}" type="pres">
      <dgm:prSet presAssocID="{B2F51ED7-39CB-47A8-AEDA-53AEB33A2054}" presName="descendantText" presStyleLbl="alignAcc1" presStyleIdx="1" presStyleCnt="4" custScaleY="123081">
        <dgm:presLayoutVars>
          <dgm:bulletEnabled val="1"/>
        </dgm:presLayoutVars>
      </dgm:prSet>
      <dgm:spPr/>
      <dgm:t>
        <a:bodyPr/>
        <a:lstStyle/>
        <a:p>
          <a:endParaRPr lang="es-MX"/>
        </a:p>
      </dgm:t>
    </dgm:pt>
    <dgm:pt modelId="{CB467BAD-5310-444B-A06B-32ED60D5AA5C}" type="pres">
      <dgm:prSet presAssocID="{54ACB6D0-DF03-4994-A9FF-036872696834}" presName="sp" presStyleCnt="0"/>
      <dgm:spPr/>
      <dgm:t>
        <a:bodyPr/>
        <a:lstStyle/>
        <a:p>
          <a:endParaRPr lang="es-CL"/>
        </a:p>
      </dgm:t>
    </dgm:pt>
    <dgm:pt modelId="{10E45DBF-742F-4C7A-B301-B653FDDF3F28}" type="pres">
      <dgm:prSet presAssocID="{38F8EFA4-F356-48E9-AFFF-27921F2B9D94}" presName="composite" presStyleCnt="0"/>
      <dgm:spPr/>
      <dgm:t>
        <a:bodyPr/>
        <a:lstStyle/>
        <a:p>
          <a:endParaRPr lang="es-CL"/>
        </a:p>
      </dgm:t>
    </dgm:pt>
    <dgm:pt modelId="{A241B0B5-6ECE-4CDB-A9A9-93961B144B40}" type="pres">
      <dgm:prSet presAssocID="{38F8EFA4-F356-48E9-AFFF-27921F2B9D94}" presName="parentText" presStyleLbl="alignNode1" presStyleIdx="2" presStyleCnt="4">
        <dgm:presLayoutVars>
          <dgm:chMax val="1"/>
          <dgm:bulletEnabled val="1"/>
        </dgm:presLayoutVars>
      </dgm:prSet>
      <dgm:spPr/>
      <dgm:t>
        <a:bodyPr/>
        <a:lstStyle/>
        <a:p>
          <a:endParaRPr lang="es-MX"/>
        </a:p>
      </dgm:t>
    </dgm:pt>
    <dgm:pt modelId="{9FA378E4-E167-44FD-A46B-609944B73AE4}" type="pres">
      <dgm:prSet presAssocID="{38F8EFA4-F356-48E9-AFFF-27921F2B9D94}" presName="descendantText" presStyleLbl="alignAcc1" presStyleIdx="2" presStyleCnt="4">
        <dgm:presLayoutVars>
          <dgm:bulletEnabled val="1"/>
        </dgm:presLayoutVars>
      </dgm:prSet>
      <dgm:spPr/>
      <dgm:t>
        <a:bodyPr/>
        <a:lstStyle/>
        <a:p>
          <a:endParaRPr lang="es-MX"/>
        </a:p>
      </dgm:t>
    </dgm:pt>
    <dgm:pt modelId="{9E4B7403-8A22-49D8-9341-31123BDEFA0D}" type="pres">
      <dgm:prSet presAssocID="{BB6DDD49-31DE-48D5-B02B-FBB704A3CE23}" presName="sp" presStyleCnt="0"/>
      <dgm:spPr/>
      <dgm:t>
        <a:bodyPr/>
        <a:lstStyle/>
        <a:p>
          <a:endParaRPr lang="es-CL"/>
        </a:p>
      </dgm:t>
    </dgm:pt>
    <dgm:pt modelId="{A1518D64-B736-40EF-AC1C-9D8951322BFC}" type="pres">
      <dgm:prSet presAssocID="{726CE78E-8980-4CB8-9825-CE27B2F17E40}" presName="composite" presStyleCnt="0"/>
      <dgm:spPr/>
      <dgm:t>
        <a:bodyPr/>
        <a:lstStyle/>
        <a:p>
          <a:endParaRPr lang="es-CL"/>
        </a:p>
      </dgm:t>
    </dgm:pt>
    <dgm:pt modelId="{2D7A6013-0DC9-4FB9-A4D4-3921670D4117}" type="pres">
      <dgm:prSet presAssocID="{726CE78E-8980-4CB8-9825-CE27B2F17E40}" presName="parentText" presStyleLbl="alignNode1" presStyleIdx="3" presStyleCnt="4">
        <dgm:presLayoutVars>
          <dgm:chMax val="1"/>
          <dgm:bulletEnabled val="1"/>
        </dgm:presLayoutVars>
      </dgm:prSet>
      <dgm:spPr/>
      <dgm:t>
        <a:bodyPr/>
        <a:lstStyle/>
        <a:p>
          <a:endParaRPr lang="es-CL"/>
        </a:p>
      </dgm:t>
    </dgm:pt>
    <dgm:pt modelId="{F81EA899-9DE2-4BE4-9993-8D568E3D0D29}" type="pres">
      <dgm:prSet presAssocID="{726CE78E-8980-4CB8-9825-CE27B2F17E40}" presName="descendantText" presStyleLbl="alignAcc1" presStyleIdx="3" presStyleCnt="4">
        <dgm:presLayoutVars>
          <dgm:bulletEnabled val="1"/>
        </dgm:presLayoutVars>
      </dgm:prSet>
      <dgm:spPr/>
      <dgm:t>
        <a:bodyPr/>
        <a:lstStyle/>
        <a:p>
          <a:endParaRPr lang="es-MX"/>
        </a:p>
      </dgm:t>
    </dgm:pt>
  </dgm:ptLst>
  <dgm:cxnLst>
    <dgm:cxn modelId="{55A126F2-D830-4C9E-9B59-BD2A428E5811}" srcId="{36A03707-38F5-4C27-9965-655DB98A2A3C}" destId="{726CE78E-8980-4CB8-9825-CE27B2F17E40}" srcOrd="3" destOrd="0" parTransId="{B2BFCE21-2AB3-4CA9-8394-8BA514DE6B78}" sibTransId="{59F607FA-D74E-4B75-9DA0-85F073ECE3B3}"/>
    <dgm:cxn modelId="{B3DD643D-4D0B-47E8-ACE1-12F1F9B66EE5}" srcId="{36A03707-38F5-4C27-9965-655DB98A2A3C}" destId="{B2F51ED7-39CB-47A8-AEDA-53AEB33A2054}" srcOrd="1" destOrd="0" parTransId="{E9409F2C-1EF0-411F-A05E-17FB41722DDE}" sibTransId="{54ACB6D0-DF03-4994-A9FF-036872696834}"/>
    <dgm:cxn modelId="{00AF857F-2E26-4431-AF2E-321B7E63C80A}" type="presOf" srcId="{828802D0-717B-430B-AEEC-D9B020CE2730}" destId="{DB865C87-1680-441C-9F23-378FFE375E31}" srcOrd="0" destOrd="0" presId="urn:microsoft.com/office/officeart/2005/8/layout/chevron2"/>
    <dgm:cxn modelId="{2614B1EE-8BA2-48F3-98EB-007773CDF9C1}" type="presOf" srcId="{726CE78E-8980-4CB8-9825-CE27B2F17E40}" destId="{2D7A6013-0DC9-4FB9-A4D4-3921670D4117}" srcOrd="0" destOrd="0" presId="urn:microsoft.com/office/officeart/2005/8/layout/chevron2"/>
    <dgm:cxn modelId="{C25F79B0-1C39-48E5-B0CE-44C9A3184013}" srcId="{38F8EFA4-F356-48E9-AFFF-27921F2B9D94}" destId="{DFDD567A-81F5-4CFE-802D-C48DE074EE56}" srcOrd="0" destOrd="0" parTransId="{13B4FC7A-40E8-4F0A-A973-038963A5E853}" sibTransId="{02651374-58B2-4A1D-870D-B9A8ECF713F7}"/>
    <dgm:cxn modelId="{F6848AB3-A130-4D92-BB25-6D563776D840}" type="presOf" srcId="{36A03707-38F5-4C27-9965-655DB98A2A3C}" destId="{953E8C8D-3E5D-42D5-AEF1-70868939EBF0}" srcOrd="0" destOrd="0" presId="urn:microsoft.com/office/officeart/2005/8/layout/chevron2"/>
    <dgm:cxn modelId="{9E643E0E-FB88-465A-A02D-6FB346B652D6}" srcId="{F28B53BE-A665-4109-B811-24C453FE4EB5}" destId="{828802D0-717B-430B-AEEC-D9B020CE2730}" srcOrd="0" destOrd="0" parTransId="{3C103F67-7D5E-4E26-B25B-864C9281CCAA}" sibTransId="{87D93B30-02DB-48D3-BE7D-68D12B4EA921}"/>
    <dgm:cxn modelId="{EB5ADFB3-8F6E-40B4-9380-4FAA6FC34372}" type="presOf" srcId="{DFDD567A-81F5-4CFE-802D-C48DE074EE56}" destId="{9FA378E4-E167-44FD-A46B-609944B73AE4}" srcOrd="0" destOrd="0" presId="urn:microsoft.com/office/officeart/2005/8/layout/chevron2"/>
    <dgm:cxn modelId="{3E49F570-0B27-4A35-B868-F9026684291C}" srcId="{726CE78E-8980-4CB8-9825-CE27B2F17E40}" destId="{93B17E6F-0D88-4EFF-8BFD-169E755C6E6A}" srcOrd="0" destOrd="0" parTransId="{F005B87A-EDDE-4C7E-9351-C85045D0ACB9}" sibTransId="{F9A5869A-383F-4C07-B703-0F45F87047EC}"/>
    <dgm:cxn modelId="{93CB95A9-D313-4A5D-871B-E9771E7D0E29}" srcId="{36A03707-38F5-4C27-9965-655DB98A2A3C}" destId="{38F8EFA4-F356-48E9-AFFF-27921F2B9D94}" srcOrd="2" destOrd="0" parTransId="{433C8B0C-30D8-4A19-9EF0-058FFD15F2F3}" sibTransId="{BB6DDD49-31DE-48D5-B02B-FBB704A3CE23}"/>
    <dgm:cxn modelId="{7B22C3E7-5FC3-4EAB-94BC-75DCE4FA84B1}" type="presOf" srcId="{D21833D8-C90D-48D8-A799-7A896CA05227}" destId="{945B53B3-0029-451A-9974-CED721C7D25C}" srcOrd="0" destOrd="0" presId="urn:microsoft.com/office/officeart/2005/8/layout/chevron2"/>
    <dgm:cxn modelId="{E60F62C4-AC4C-46D0-9626-92E978F4EAFB}" srcId="{36A03707-38F5-4C27-9965-655DB98A2A3C}" destId="{F28B53BE-A665-4109-B811-24C453FE4EB5}" srcOrd="0" destOrd="0" parTransId="{BD925C4E-1827-4A9F-BA74-B65D67477114}" sibTransId="{9AA46BB7-CC93-4C14-A1E7-166AB07B5748}"/>
    <dgm:cxn modelId="{E8B47BF7-81E2-4EBA-AEEE-4DB0E82DBC89}" type="presOf" srcId="{B2F51ED7-39CB-47A8-AEDA-53AEB33A2054}" destId="{372EC2F2-D5C3-4591-8BEA-851A1ABF7ECD}" srcOrd="0" destOrd="0" presId="urn:microsoft.com/office/officeart/2005/8/layout/chevron2"/>
    <dgm:cxn modelId="{2BC4E608-2334-44A7-9486-F0F8AE4AF4C9}" type="presOf" srcId="{F28B53BE-A665-4109-B811-24C453FE4EB5}" destId="{DD0D68FB-6776-4E0D-B9AB-DA6D7A937C1A}" srcOrd="0" destOrd="0" presId="urn:microsoft.com/office/officeart/2005/8/layout/chevron2"/>
    <dgm:cxn modelId="{F51D5C7D-4F2D-4510-9E6B-10B4EAF604BB}" type="presOf" srcId="{93B17E6F-0D88-4EFF-8BFD-169E755C6E6A}" destId="{F81EA899-9DE2-4BE4-9993-8D568E3D0D29}" srcOrd="0" destOrd="0" presId="urn:microsoft.com/office/officeart/2005/8/layout/chevron2"/>
    <dgm:cxn modelId="{E45BD5C8-D91D-408E-A20C-FF3B524748CE}" type="presOf" srcId="{38F8EFA4-F356-48E9-AFFF-27921F2B9D94}" destId="{A241B0B5-6ECE-4CDB-A9A9-93961B144B40}" srcOrd="0" destOrd="0" presId="urn:microsoft.com/office/officeart/2005/8/layout/chevron2"/>
    <dgm:cxn modelId="{1FF430DE-1191-4688-8D50-C46B5145754A}" srcId="{B2F51ED7-39CB-47A8-AEDA-53AEB33A2054}" destId="{D21833D8-C90D-48D8-A799-7A896CA05227}" srcOrd="0" destOrd="0" parTransId="{E62E58F4-FC3A-449D-8064-F3403B7DDB66}" sibTransId="{A431B04F-1112-4CFF-9AEB-43C3828A8813}"/>
    <dgm:cxn modelId="{2369F02C-627D-4F51-B798-D1C5099C1EEA}" type="presParOf" srcId="{953E8C8D-3E5D-42D5-AEF1-70868939EBF0}" destId="{89A7FBB8-03FB-4877-ADA6-070610D21D30}" srcOrd="0" destOrd="0" presId="urn:microsoft.com/office/officeart/2005/8/layout/chevron2"/>
    <dgm:cxn modelId="{7058BB82-8707-445C-9166-92931E65F03F}" type="presParOf" srcId="{89A7FBB8-03FB-4877-ADA6-070610D21D30}" destId="{DD0D68FB-6776-4E0D-B9AB-DA6D7A937C1A}" srcOrd="0" destOrd="0" presId="urn:microsoft.com/office/officeart/2005/8/layout/chevron2"/>
    <dgm:cxn modelId="{87222C9F-5D88-4ABE-BDEA-1F094FFF2DA2}" type="presParOf" srcId="{89A7FBB8-03FB-4877-ADA6-070610D21D30}" destId="{DB865C87-1680-441C-9F23-378FFE375E31}" srcOrd="1" destOrd="0" presId="urn:microsoft.com/office/officeart/2005/8/layout/chevron2"/>
    <dgm:cxn modelId="{448A81B5-E1FA-432D-AEA6-34DE70C8D232}" type="presParOf" srcId="{953E8C8D-3E5D-42D5-AEF1-70868939EBF0}" destId="{5312C454-34C7-4515-9A18-2201D9221590}" srcOrd="1" destOrd="0" presId="urn:microsoft.com/office/officeart/2005/8/layout/chevron2"/>
    <dgm:cxn modelId="{4C2721C3-CEBC-44B2-89DE-519C01DFA0BD}" type="presParOf" srcId="{953E8C8D-3E5D-42D5-AEF1-70868939EBF0}" destId="{41090454-3EE0-4A42-83E3-C1A0FB11DAB7}" srcOrd="2" destOrd="0" presId="urn:microsoft.com/office/officeart/2005/8/layout/chevron2"/>
    <dgm:cxn modelId="{1E2F2CE5-10F7-4CB7-BB41-18F3BB129CE2}" type="presParOf" srcId="{41090454-3EE0-4A42-83E3-C1A0FB11DAB7}" destId="{372EC2F2-D5C3-4591-8BEA-851A1ABF7ECD}" srcOrd="0" destOrd="0" presId="urn:microsoft.com/office/officeart/2005/8/layout/chevron2"/>
    <dgm:cxn modelId="{926643D1-2E75-4552-809C-281C0C3B601F}" type="presParOf" srcId="{41090454-3EE0-4A42-83E3-C1A0FB11DAB7}" destId="{945B53B3-0029-451A-9974-CED721C7D25C}" srcOrd="1" destOrd="0" presId="urn:microsoft.com/office/officeart/2005/8/layout/chevron2"/>
    <dgm:cxn modelId="{5381823F-E683-4EB8-9273-B7802D065E77}" type="presParOf" srcId="{953E8C8D-3E5D-42D5-AEF1-70868939EBF0}" destId="{CB467BAD-5310-444B-A06B-32ED60D5AA5C}" srcOrd="3" destOrd="0" presId="urn:microsoft.com/office/officeart/2005/8/layout/chevron2"/>
    <dgm:cxn modelId="{24BA96C7-0CE8-42CD-8EEA-C33335A4DFBA}" type="presParOf" srcId="{953E8C8D-3E5D-42D5-AEF1-70868939EBF0}" destId="{10E45DBF-742F-4C7A-B301-B653FDDF3F28}" srcOrd="4" destOrd="0" presId="urn:microsoft.com/office/officeart/2005/8/layout/chevron2"/>
    <dgm:cxn modelId="{0FDF509D-AA5D-40E7-8302-828D0DE2B045}" type="presParOf" srcId="{10E45DBF-742F-4C7A-B301-B653FDDF3F28}" destId="{A241B0B5-6ECE-4CDB-A9A9-93961B144B40}" srcOrd="0" destOrd="0" presId="urn:microsoft.com/office/officeart/2005/8/layout/chevron2"/>
    <dgm:cxn modelId="{6DC080F0-0D7B-46A9-9292-ABF4C2160915}" type="presParOf" srcId="{10E45DBF-742F-4C7A-B301-B653FDDF3F28}" destId="{9FA378E4-E167-44FD-A46B-609944B73AE4}" srcOrd="1" destOrd="0" presId="urn:microsoft.com/office/officeart/2005/8/layout/chevron2"/>
    <dgm:cxn modelId="{B3928B95-32E3-447D-A8C1-989A8F15FFFA}" type="presParOf" srcId="{953E8C8D-3E5D-42D5-AEF1-70868939EBF0}" destId="{9E4B7403-8A22-49D8-9341-31123BDEFA0D}" srcOrd="5" destOrd="0" presId="urn:microsoft.com/office/officeart/2005/8/layout/chevron2"/>
    <dgm:cxn modelId="{87616D76-3D82-4EA2-82CE-4348D4E360A5}" type="presParOf" srcId="{953E8C8D-3E5D-42D5-AEF1-70868939EBF0}" destId="{A1518D64-B736-40EF-AC1C-9D8951322BFC}" srcOrd="6" destOrd="0" presId="urn:microsoft.com/office/officeart/2005/8/layout/chevron2"/>
    <dgm:cxn modelId="{1520D9DB-F559-4E7B-9810-0F7B8AA9AB71}" type="presParOf" srcId="{A1518D64-B736-40EF-AC1C-9D8951322BFC}" destId="{2D7A6013-0DC9-4FB9-A4D4-3921670D4117}" srcOrd="0" destOrd="0" presId="urn:microsoft.com/office/officeart/2005/8/layout/chevron2"/>
    <dgm:cxn modelId="{47242F67-C858-4B51-8BCB-0B2E00ADBC80}" type="presParOf" srcId="{A1518D64-B736-40EF-AC1C-9D8951322BFC}" destId="{F81EA899-9DE2-4BE4-9993-8D568E3D0D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DA489-87BC-4817-A2EB-37B9CA1E7F22}"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CL"/>
        </a:p>
      </dgm:t>
    </dgm:pt>
    <dgm:pt modelId="{422F2B71-D950-4300-BF23-2425C705D57D}">
      <dgm:prSet/>
      <dgm:spPr>
        <a:solidFill>
          <a:srgbClr val="78953D"/>
        </a:solidFill>
        <a:effectLst>
          <a:outerShdw blurRad="63500" sx="102000" sy="102000" algn="ctr" rotWithShape="0">
            <a:prstClr val="black">
              <a:alpha val="40000"/>
            </a:prstClr>
          </a:outerShdw>
        </a:effectLst>
      </dgm:spPr>
      <dgm:t>
        <a:bodyPr/>
        <a:lstStyle/>
        <a:p>
          <a:pPr algn="l" rtl="0"/>
          <a:r>
            <a:rPr lang="es-ES" b="1" i="1" dirty="0" smtClean="0">
              <a:effectLst>
                <a:outerShdw blurRad="38100" dist="38100" dir="2700000" algn="tl">
                  <a:srgbClr val="000000">
                    <a:alpha val="43137"/>
                  </a:srgbClr>
                </a:outerShdw>
              </a:effectLst>
              <a:latin typeface="Swis721 LtCn BT" pitchFamily="34" charset="0"/>
            </a:rPr>
            <a:t>Ser una carta de navegación</a:t>
          </a:r>
          <a:endParaRPr lang="es-CL" dirty="0">
            <a:effectLst>
              <a:outerShdw blurRad="38100" dist="38100" dir="2700000" algn="tl">
                <a:srgbClr val="000000">
                  <a:alpha val="43137"/>
                </a:srgbClr>
              </a:outerShdw>
            </a:effectLst>
            <a:latin typeface="Swis721 LtCn BT" pitchFamily="34" charset="0"/>
          </a:endParaRPr>
        </a:p>
      </dgm:t>
    </dgm:pt>
    <dgm:pt modelId="{7652418B-49C3-471C-975C-4D8C2D2910DE}" type="parTrans" cxnId="{445C46A1-A686-4589-BA7D-04A9BFAE84A2}">
      <dgm:prSet/>
      <dgm:spPr/>
      <dgm:t>
        <a:bodyPr/>
        <a:lstStyle/>
        <a:p>
          <a:endParaRPr lang="es-CL"/>
        </a:p>
      </dgm:t>
    </dgm:pt>
    <dgm:pt modelId="{FFA02510-D3AC-4CB2-A198-CDB21019C48F}" type="sibTrans" cxnId="{445C46A1-A686-4589-BA7D-04A9BFAE84A2}">
      <dgm:prSet/>
      <dgm:spPr/>
      <dgm:t>
        <a:bodyPr/>
        <a:lstStyle/>
        <a:p>
          <a:endParaRPr lang="es-CL"/>
        </a:p>
      </dgm:t>
    </dgm:pt>
    <dgm:pt modelId="{FC43F3A1-1FD0-474B-934E-D3EDCA80B252}">
      <dgm:prSet/>
      <dgm:spPr/>
      <dgm:t>
        <a:bodyPr/>
        <a:lstStyle/>
        <a:p>
          <a:pPr algn="l" rtl="0"/>
          <a:r>
            <a:rPr lang="es-ES" b="1" i="1" dirty="0" smtClean="0">
              <a:effectLst>
                <a:outerShdw blurRad="38100" dist="38100" dir="2700000" algn="tl">
                  <a:srgbClr val="000000">
                    <a:alpha val="43137"/>
                  </a:srgbClr>
                </a:outerShdw>
              </a:effectLst>
              <a:latin typeface="Swis721 LtCn BT" pitchFamily="34" charset="0"/>
            </a:rPr>
            <a:t>Ser un elemento facilitador de la comunicación</a:t>
          </a:r>
          <a:endParaRPr lang="es-CL" dirty="0">
            <a:effectLst>
              <a:outerShdw blurRad="38100" dist="38100" dir="2700000" algn="tl">
                <a:srgbClr val="000000">
                  <a:alpha val="43137"/>
                </a:srgbClr>
              </a:outerShdw>
            </a:effectLst>
            <a:latin typeface="Swis721 LtCn BT" pitchFamily="34" charset="0"/>
          </a:endParaRPr>
        </a:p>
      </dgm:t>
    </dgm:pt>
    <dgm:pt modelId="{325D0A3F-3651-47AA-91A9-6585F8AF337D}" type="parTrans" cxnId="{300EF5BE-17EF-4B30-BA9D-DC45F15D6FA3}">
      <dgm:prSet/>
      <dgm:spPr/>
      <dgm:t>
        <a:bodyPr/>
        <a:lstStyle/>
        <a:p>
          <a:endParaRPr lang="es-CL"/>
        </a:p>
      </dgm:t>
    </dgm:pt>
    <dgm:pt modelId="{82454E10-4089-4114-846B-C081EA8A4A94}" type="sibTrans" cxnId="{300EF5BE-17EF-4B30-BA9D-DC45F15D6FA3}">
      <dgm:prSet/>
      <dgm:spPr/>
      <dgm:t>
        <a:bodyPr/>
        <a:lstStyle/>
        <a:p>
          <a:endParaRPr lang="es-CL"/>
        </a:p>
      </dgm:t>
    </dgm:pt>
    <dgm:pt modelId="{2CA7A7E8-2920-4844-A382-16B1A3186C0C}">
      <dgm:prSet/>
      <dgm:spPr>
        <a:effectLst>
          <a:outerShdw blurRad="63500" sx="102000" sy="102000" algn="ctr" rotWithShape="0">
            <a:prstClr val="black">
              <a:alpha val="40000"/>
            </a:prstClr>
          </a:outerShdw>
        </a:effectLst>
      </dgm:spPr>
      <dgm:t>
        <a:bodyPr/>
        <a:lstStyle/>
        <a:p>
          <a:pPr algn="l" rtl="0"/>
          <a:r>
            <a:rPr lang="es-ES" b="1" i="1" dirty="0" smtClean="0">
              <a:effectLst>
                <a:outerShdw blurRad="38100" dist="38100" dir="2700000" algn="tl">
                  <a:srgbClr val="000000">
                    <a:alpha val="43137"/>
                  </a:srgbClr>
                </a:outerShdw>
              </a:effectLst>
              <a:latin typeface="Swis721 LtCn BT" pitchFamily="34" charset="0"/>
            </a:rPr>
            <a:t>Ser una base para la toma de decisiones</a:t>
          </a:r>
          <a:endParaRPr lang="es-CL" dirty="0">
            <a:effectLst>
              <a:outerShdw blurRad="38100" dist="38100" dir="2700000" algn="tl">
                <a:srgbClr val="000000">
                  <a:alpha val="43137"/>
                </a:srgbClr>
              </a:outerShdw>
            </a:effectLst>
            <a:latin typeface="Swis721 LtCn BT" pitchFamily="34" charset="0"/>
          </a:endParaRPr>
        </a:p>
      </dgm:t>
    </dgm:pt>
    <dgm:pt modelId="{82B12781-B140-4C20-9143-FBBE2C0A25C5}" type="parTrans" cxnId="{750F8F8F-9D86-4465-ACF9-D4870AD4995A}">
      <dgm:prSet/>
      <dgm:spPr/>
      <dgm:t>
        <a:bodyPr/>
        <a:lstStyle/>
        <a:p>
          <a:endParaRPr lang="es-CL"/>
        </a:p>
      </dgm:t>
    </dgm:pt>
    <dgm:pt modelId="{A9B1554E-1A4A-4DFA-9218-46680EC46ECC}" type="sibTrans" cxnId="{750F8F8F-9D86-4465-ACF9-D4870AD4995A}">
      <dgm:prSet/>
      <dgm:spPr/>
      <dgm:t>
        <a:bodyPr/>
        <a:lstStyle/>
        <a:p>
          <a:endParaRPr lang="es-CL"/>
        </a:p>
      </dgm:t>
    </dgm:pt>
    <dgm:pt modelId="{C56D697D-408A-4BEA-ADAB-F92E61771498}">
      <dgm:prSet/>
      <dgm:spPr/>
      <dgm:t>
        <a:bodyPr/>
        <a:lstStyle/>
        <a:p>
          <a:pPr algn="l" rtl="0"/>
          <a:r>
            <a:rPr lang="es-ES" b="1" i="1" dirty="0" smtClean="0">
              <a:effectLst>
                <a:outerShdw blurRad="38100" dist="38100" dir="2700000" algn="tl">
                  <a:srgbClr val="000000">
                    <a:alpha val="43137"/>
                  </a:srgbClr>
                </a:outerShdw>
              </a:effectLst>
              <a:latin typeface="Swis721 LtCn BT" pitchFamily="34" charset="0"/>
            </a:rPr>
            <a:t>Ser una guía para la evaluación</a:t>
          </a:r>
          <a:endParaRPr lang="es-CL" dirty="0">
            <a:effectLst>
              <a:outerShdw blurRad="38100" dist="38100" dir="2700000" algn="tl">
                <a:srgbClr val="000000">
                  <a:alpha val="43137"/>
                </a:srgbClr>
              </a:outerShdw>
            </a:effectLst>
            <a:latin typeface="Swis721 LtCn BT" pitchFamily="34" charset="0"/>
          </a:endParaRPr>
        </a:p>
      </dgm:t>
    </dgm:pt>
    <dgm:pt modelId="{363FED98-110C-4D5D-8B71-54DF00EC9953}" type="parTrans" cxnId="{110C2E1C-E15F-43C4-BB4C-87BE8A7FF35F}">
      <dgm:prSet/>
      <dgm:spPr/>
      <dgm:t>
        <a:bodyPr/>
        <a:lstStyle/>
        <a:p>
          <a:endParaRPr lang="es-CL"/>
        </a:p>
      </dgm:t>
    </dgm:pt>
    <dgm:pt modelId="{CB2875A6-D809-431C-8E78-B1E7C498F786}" type="sibTrans" cxnId="{110C2E1C-E15F-43C4-BB4C-87BE8A7FF35F}">
      <dgm:prSet/>
      <dgm:spPr/>
      <dgm:t>
        <a:bodyPr/>
        <a:lstStyle/>
        <a:p>
          <a:endParaRPr lang="es-CL"/>
        </a:p>
      </dgm:t>
    </dgm:pt>
    <dgm:pt modelId="{3ED0CAF5-F631-4A9B-BAF4-F08A838E1301}" type="pres">
      <dgm:prSet presAssocID="{C90DA489-87BC-4817-A2EB-37B9CA1E7F22}" presName="Name0" presStyleCnt="0">
        <dgm:presLayoutVars>
          <dgm:dir/>
          <dgm:resizeHandles val="exact"/>
        </dgm:presLayoutVars>
      </dgm:prSet>
      <dgm:spPr/>
      <dgm:t>
        <a:bodyPr/>
        <a:lstStyle/>
        <a:p>
          <a:endParaRPr lang="es-CL"/>
        </a:p>
      </dgm:t>
    </dgm:pt>
    <dgm:pt modelId="{3DD67E4A-FFA4-452B-BCC0-7BE91D02A20E}" type="pres">
      <dgm:prSet presAssocID="{422F2B71-D950-4300-BF23-2425C705D57D}" presName="node" presStyleLbl="node1" presStyleIdx="0" presStyleCnt="4">
        <dgm:presLayoutVars>
          <dgm:bulletEnabled val="1"/>
        </dgm:presLayoutVars>
      </dgm:prSet>
      <dgm:spPr/>
      <dgm:t>
        <a:bodyPr/>
        <a:lstStyle/>
        <a:p>
          <a:endParaRPr lang="es-CL"/>
        </a:p>
      </dgm:t>
    </dgm:pt>
    <dgm:pt modelId="{C667E54F-5427-4681-A5E1-61425DB9E041}" type="pres">
      <dgm:prSet presAssocID="{FFA02510-D3AC-4CB2-A198-CDB21019C48F}" presName="sibTrans" presStyleCnt="0"/>
      <dgm:spPr/>
    </dgm:pt>
    <dgm:pt modelId="{3D88ED1B-B4A4-4E90-823B-462D54A8F44C}" type="pres">
      <dgm:prSet presAssocID="{FC43F3A1-1FD0-474B-934E-D3EDCA80B252}" presName="node" presStyleLbl="node1" presStyleIdx="1" presStyleCnt="4">
        <dgm:presLayoutVars>
          <dgm:bulletEnabled val="1"/>
        </dgm:presLayoutVars>
      </dgm:prSet>
      <dgm:spPr/>
      <dgm:t>
        <a:bodyPr/>
        <a:lstStyle/>
        <a:p>
          <a:endParaRPr lang="es-CL"/>
        </a:p>
      </dgm:t>
    </dgm:pt>
    <dgm:pt modelId="{AFDA8756-617E-47C9-80D6-5544A58FA42F}" type="pres">
      <dgm:prSet presAssocID="{82454E10-4089-4114-846B-C081EA8A4A94}" presName="sibTrans" presStyleCnt="0"/>
      <dgm:spPr/>
    </dgm:pt>
    <dgm:pt modelId="{78CDA5CB-A7A8-4411-95F6-5989FE31EA51}" type="pres">
      <dgm:prSet presAssocID="{2CA7A7E8-2920-4844-A382-16B1A3186C0C}" presName="node" presStyleLbl="node1" presStyleIdx="2" presStyleCnt="4">
        <dgm:presLayoutVars>
          <dgm:bulletEnabled val="1"/>
        </dgm:presLayoutVars>
      </dgm:prSet>
      <dgm:spPr/>
      <dgm:t>
        <a:bodyPr/>
        <a:lstStyle/>
        <a:p>
          <a:endParaRPr lang="es-CL"/>
        </a:p>
      </dgm:t>
    </dgm:pt>
    <dgm:pt modelId="{652CFD55-4255-45EC-89C0-BF2F10671C85}" type="pres">
      <dgm:prSet presAssocID="{A9B1554E-1A4A-4DFA-9218-46680EC46ECC}" presName="sibTrans" presStyleCnt="0"/>
      <dgm:spPr/>
    </dgm:pt>
    <dgm:pt modelId="{8AD656C8-9055-4C3B-8521-9B9B51032D25}" type="pres">
      <dgm:prSet presAssocID="{C56D697D-408A-4BEA-ADAB-F92E61771498}" presName="node" presStyleLbl="node1" presStyleIdx="3" presStyleCnt="4">
        <dgm:presLayoutVars>
          <dgm:bulletEnabled val="1"/>
        </dgm:presLayoutVars>
      </dgm:prSet>
      <dgm:spPr/>
      <dgm:t>
        <a:bodyPr/>
        <a:lstStyle/>
        <a:p>
          <a:endParaRPr lang="es-CL"/>
        </a:p>
      </dgm:t>
    </dgm:pt>
  </dgm:ptLst>
  <dgm:cxnLst>
    <dgm:cxn modelId="{2FF3F357-011B-488A-A1C7-CC86C057A190}" type="presOf" srcId="{C56D697D-408A-4BEA-ADAB-F92E61771498}" destId="{8AD656C8-9055-4C3B-8521-9B9B51032D25}" srcOrd="0" destOrd="0" presId="urn:microsoft.com/office/officeart/2005/8/layout/hList6"/>
    <dgm:cxn modelId="{110C2E1C-E15F-43C4-BB4C-87BE8A7FF35F}" srcId="{C90DA489-87BC-4817-A2EB-37B9CA1E7F22}" destId="{C56D697D-408A-4BEA-ADAB-F92E61771498}" srcOrd="3" destOrd="0" parTransId="{363FED98-110C-4D5D-8B71-54DF00EC9953}" sibTransId="{CB2875A6-D809-431C-8E78-B1E7C498F786}"/>
    <dgm:cxn modelId="{C31A9504-2E17-43F9-91D1-9E311733534A}" type="presOf" srcId="{FC43F3A1-1FD0-474B-934E-D3EDCA80B252}" destId="{3D88ED1B-B4A4-4E90-823B-462D54A8F44C}" srcOrd="0" destOrd="0" presId="urn:microsoft.com/office/officeart/2005/8/layout/hList6"/>
    <dgm:cxn modelId="{300EF5BE-17EF-4B30-BA9D-DC45F15D6FA3}" srcId="{C90DA489-87BC-4817-A2EB-37B9CA1E7F22}" destId="{FC43F3A1-1FD0-474B-934E-D3EDCA80B252}" srcOrd="1" destOrd="0" parTransId="{325D0A3F-3651-47AA-91A9-6585F8AF337D}" sibTransId="{82454E10-4089-4114-846B-C081EA8A4A94}"/>
    <dgm:cxn modelId="{239B8FDA-D7BC-49EA-BF7A-D6C1EA108602}" type="presOf" srcId="{2CA7A7E8-2920-4844-A382-16B1A3186C0C}" destId="{78CDA5CB-A7A8-4411-95F6-5989FE31EA51}" srcOrd="0" destOrd="0" presId="urn:microsoft.com/office/officeart/2005/8/layout/hList6"/>
    <dgm:cxn modelId="{C25991CF-A2D9-4D07-A622-9E9391034E77}" type="presOf" srcId="{C90DA489-87BC-4817-A2EB-37B9CA1E7F22}" destId="{3ED0CAF5-F631-4A9B-BAF4-F08A838E1301}" srcOrd="0" destOrd="0" presId="urn:microsoft.com/office/officeart/2005/8/layout/hList6"/>
    <dgm:cxn modelId="{445C46A1-A686-4589-BA7D-04A9BFAE84A2}" srcId="{C90DA489-87BC-4817-A2EB-37B9CA1E7F22}" destId="{422F2B71-D950-4300-BF23-2425C705D57D}" srcOrd="0" destOrd="0" parTransId="{7652418B-49C3-471C-975C-4D8C2D2910DE}" sibTransId="{FFA02510-D3AC-4CB2-A198-CDB21019C48F}"/>
    <dgm:cxn modelId="{750F8F8F-9D86-4465-ACF9-D4870AD4995A}" srcId="{C90DA489-87BC-4817-A2EB-37B9CA1E7F22}" destId="{2CA7A7E8-2920-4844-A382-16B1A3186C0C}" srcOrd="2" destOrd="0" parTransId="{82B12781-B140-4C20-9143-FBBE2C0A25C5}" sibTransId="{A9B1554E-1A4A-4DFA-9218-46680EC46ECC}"/>
    <dgm:cxn modelId="{273901EA-28A0-4426-8540-1283B566CF6C}" type="presOf" srcId="{422F2B71-D950-4300-BF23-2425C705D57D}" destId="{3DD67E4A-FFA4-452B-BCC0-7BE91D02A20E}" srcOrd="0" destOrd="0" presId="urn:microsoft.com/office/officeart/2005/8/layout/hList6"/>
    <dgm:cxn modelId="{9085D3A5-5414-4D28-B20B-7127334910C4}" type="presParOf" srcId="{3ED0CAF5-F631-4A9B-BAF4-F08A838E1301}" destId="{3DD67E4A-FFA4-452B-BCC0-7BE91D02A20E}" srcOrd="0" destOrd="0" presId="urn:microsoft.com/office/officeart/2005/8/layout/hList6"/>
    <dgm:cxn modelId="{A6FBFCE8-1B6E-4B66-BC13-97756764C5E1}" type="presParOf" srcId="{3ED0CAF5-F631-4A9B-BAF4-F08A838E1301}" destId="{C667E54F-5427-4681-A5E1-61425DB9E041}" srcOrd="1" destOrd="0" presId="urn:microsoft.com/office/officeart/2005/8/layout/hList6"/>
    <dgm:cxn modelId="{05A517EB-0974-481F-9FB8-2A65C70B332C}" type="presParOf" srcId="{3ED0CAF5-F631-4A9B-BAF4-F08A838E1301}" destId="{3D88ED1B-B4A4-4E90-823B-462D54A8F44C}" srcOrd="2" destOrd="0" presId="urn:microsoft.com/office/officeart/2005/8/layout/hList6"/>
    <dgm:cxn modelId="{A8024AF0-E2B7-4C40-A845-8A0B8052EA3D}" type="presParOf" srcId="{3ED0CAF5-F631-4A9B-BAF4-F08A838E1301}" destId="{AFDA8756-617E-47C9-80D6-5544A58FA42F}" srcOrd="3" destOrd="0" presId="urn:microsoft.com/office/officeart/2005/8/layout/hList6"/>
    <dgm:cxn modelId="{C80F1281-8A77-4990-ACE7-CC8C4B1AE343}" type="presParOf" srcId="{3ED0CAF5-F631-4A9B-BAF4-F08A838E1301}" destId="{78CDA5CB-A7A8-4411-95F6-5989FE31EA51}" srcOrd="4" destOrd="0" presId="urn:microsoft.com/office/officeart/2005/8/layout/hList6"/>
    <dgm:cxn modelId="{34B88256-4F37-4CA9-A96D-B2F2C24D3D27}" type="presParOf" srcId="{3ED0CAF5-F631-4A9B-BAF4-F08A838E1301}" destId="{652CFD55-4255-45EC-89C0-BF2F10671C85}" srcOrd="5" destOrd="0" presId="urn:microsoft.com/office/officeart/2005/8/layout/hList6"/>
    <dgm:cxn modelId="{713A70E7-A0EE-4F8F-891E-0A8B92799BC2}" type="presParOf" srcId="{3ED0CAF5-F631-4A9B-BAF4-F08A838E1301}" destId="{8AD656C8-9055-4C3B-8521-9B9B51032D25}"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FA3E5-F07F-4BE8-8650-CB8B496B4ACE}" type="doc">
      <dgm:prSet loTypeId="urn:microsoft.com/office/officeart/2009/3/layout/FramedTextPicture" loCatId="picture" qsTypeId="urn:microsoft.com/office/officeart/2005/8/quickstyle/simple1" qsCatId="simple" csTypeId="urn:microsoft.com/office/officeart/2005/8/colors/accent3_2" csCatId="accent3" phldr="1"/>
      <dgm:spPr/>
      <dgm:t>
        <a:bodyPr/>
        <a:lstStyle/>
        <a:p>
          <a:endParaRPr lang="es-CL"/>
        </a:p>
      </dgm:t>
    </dgm:pt>
    <dgm:pt modelId="{EB477B26-035F-4EE8-8BFA-D2D04B59D157}">
      <dgm:prSet/>
      <dgm:spPr/>
      <dgm:t>
        <a:bodyPr/>
        <a:lstStyle/>
        <a:p>
          <a:pPr algn="ctr" rtl="0"/>
          <a:r>
            <a:rPr lang="es-ES" dirty="0" smtClean="0">
              <a:solidFill>
                <a:schemeClr val="accent3">
                  <a:lumMod val="75000"/>
                </a:schemeClr>
              </a:solidFill>
            </a:rPr>
            <a:t>Traduce  los compromisos del directivo en metas de gestión reflejando un conjunto organizado de objetivos que </a:t>
          </a:r>
          <a:r>
            <a:rPr lang="es-ES" b="1" dirty="0" smtClean="0">
              <a:solidFill>
                <a:schemeClr val="accent3">
                  <a:lumMod val="75000"/>
                </a:schemeClr>
              </a:solidFill>
            </a:rPr>
            <a:t>orientan</a:t>
          </a:r>
          <a:r>
            <a:rPr lang="es-ES" dirty="0" smtClean="0">
              <a:solidFill>
                <a:schemeClr val="accent3">
                  <a:lumMod val="75000"/>
                </a:schemeClr>
              </a:solidFill>
            </a:rPr>
            <a:t> al directivo/a en el </a:t>
          </a:r>
          <a:r>
            <a:rPr lang="es-ES" b="1" dirty="0" smtClean="0">
              <a:solidFill>
                <a:srgbClr val="C00000"/>
              </a:solidFill>
            </a:rPr>
            <a:t>cumplimiento de los desafíos que le exige su cargo</a:t>
          </a:r>
          <a:r>
            <a:rPr lang="es-ES" dirty="0" smtClean="0">
              <a:solidFill>
                <a:schemeClr val="accent1">
                  <a:lumMod val="50000"/>
                </a:schemeClr>
              </a:solidFill>
            </a:rPr>
            <a:t>, </a:t>
          </a:r>
          <a:r>
            <a:rPr lang="es-ES" dirty="0" smtClean="0">
              <a:solidFill>
                <a:schemeClr val="accent3">
                  <a:lumMod val="75000"/>
                </a:schemeClr>
              </a:solidFill>
            </a:rPr>
            <a:t>promueven el uso eficiente y eficaz de los recursos públicos, y permitan una </a:t>
          </a:r>
          <a:r>
            <a:rPr lang="es-ES" b="1" dirty="0" smtClean="0">
              <a:solidFill>
                <a:srgbClr val="C00000"/>
              </a:solidFill>
            </a:rPr>
            <a:t>rendición de cuentas</a:t>
          </a:r>
          <a:r>
            <a:rPr lang="es-ES" dirty="0" smtClean="0">
              <a:solidFill>
                <a:srgbClr val="C00000"/>
              </a:solidFill>
            </a:rPr>
            <a:t> </a:t>
          </a:r>
          <a:r>
            <a:rPr lang="es-ES" b="1" dirty="0" smtClean="0">
              <a:solidFill>
                <a:srgbClr val="C00000"/>
              </a:solidFill>
            </a:rPr>
            <a:t>efectiva y transparente ante la ciudadanía</a:t>
          </a:r>
          <a:r>
            <a:rPr lang="es-ES" dirty="0" smtClean="0">
              <a:solidFill>
                <a:srgbClr val="C00000"/>
              </a:solidFill>
            </a:rPr>
            <a:t>. </a:t>
          </a:r>
          <a:endParaRPr lang="es-CL" dirty="0">
            <a:solidFill>
              <a:srgbClr val="C00000"/>
            </a:solidFill>
          </a:endParaRPr>
        </a:p>
      </dgm:t>
    </dgm:pt>
    <dgm:pt modelId="{E924CEEB-0F15-4444-9DCA-A35AFAAAB729}" type="parTrans" cxnId="{3351FCFF-A91D-4D2A-966E-E6588E41BB6C}">
      <dgm:prSet/>
      <dgm:spPr/>
      <dgm:t>
        <a:bodyPr/>
        <a:lstStyle/>
        <a:p>
          <a:endParaRPr lang="es-CL"/>
        </a:p>
      </dgm:t>
    </dgm:pt>
    <dgm:pt modelId="{8365CF7E-5DC2-48DE-B10E-84B0AEF263F2}" type="sibTrans" cxnId="{3351FCFF-A91D-4D2A-966E-E6588E41BB6C}">
      <dgm:prSet/>
      <dgm:spPr/>
      <dgm:t>
        <a:bodyPr/>
        <a:lstStyle/>
        <a:p>
          <a:endParaRPr lang="es-CL"/>
        </a:p>
      </dgm:t>
    </dgm:pt>
    <dgm:pt modelId="{165458F1-9DCD-4F3B-A4AC-BD44C3FA345C}" type="pres">
      <dgm:prSet presAssocID="{256FA3E5-F07F-4BE8-8650-CB8B496B4ACE}" presName="Name0" presStyleCnt="0">
        <dgm:presLayoutVars>
          <dgm:chMax/>
          <dgm:chPref/>
          <dgm:dir/>
        </dgm:presLayoutVars>
      </dgm:prSet>
      <dgm:spPr/>
      <dgm:t>
        <a:bodyPr/>
        <a:lstStyle/>
        <a:p>
          <a:endParaRPr lang="es-CL"/>
        </a:p>
      </dgm:t>
    </dgm:pt>
    <dgm:pt modelId="{077D89E9-7154-4BE0-B931-4D26609AE3FA}" type="pres">
      <dgm:prSet presAssocID="{EB477B26-035F-4EE8-8BFA-D2D04B59D157}" presName="composite" presStyleCnt="0">
        <dgm:presLayoutVars>
          <dgm:chMax/>
          <dgm:chPref/>
        </dgm:presLayoutVars>
      </dgm:prSet>
      <dgm:spPr/>
    </dgm:pt>
    <dgm:pt modelId="{48BF7B7A-4461-4D8E-914E-B32BB949B69C}" type="pres">
      <dgm:prSet presAssocID="{EB477B26-035F-4EE8-8BFA-D2D04B59D157}" presName="Image" presStyleLbl="bgImgPlace1" presStyleIdx="0" presStyleCnt="1" custScaleX="107251" custScaleY="117413" custLinFactNeighborX="8818" custLinFactNeighborY="373"/>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4000" b="-4000"/>
          </a:stretch>
        </a:blipFill>
      </dgm:spPr>
      <dgm:t>
        <a:bodyPr/>
        <a:lstStyle/>
        <a:p>
          <a:endParaRPr lang="es-CL"/>
        </a:p>
      </dgm:t>
    </dgm:pt>
    <dgm:pt modelId="{DB53DD8F-3043-491D-A7EC-0961E826E3C7}" type="pres">
      <dgm:prSet presAssocID="{EB477B26-035F-4EE8-8BFA-D2D04B59D157}" presName="ParentText" presStyleLbl="revTx" presStyleIdx="0" presStyleCnt="1">
        <dgm:presLayoutVars>
          <dgm:chMax val="0"/>
          <dgm:chPref val="0"/>
          <dgm:bulletEnabled val="1"/>
        </dgm:presLayoutVars>
      </dgm:prSet>
      <dgm:spPr/>
      <dgm:t>
        <a:bodyPr/>
        <a:lstStyle/>
        <a:p>
          <a:endParaRPr lang="es-CL"/>
        </a:p>
      </dgm:t>
    </dgm:pt>
    <dgm:pt modelId="{17926D32-9D15-4EA7-B41C-5C9E5534FF8A}" type="pres">
      <dgm:prSet presAssocID="{EB477B26-035F-4EE8-8BFA-D2D04B59D157}" presName="tlFrame" presStyleLbl="node1" presStyleIdx="0" presStyleCnt="4"/>
      <dgm:spPr/>
    </dgm:pt>
    <dgm:pt modelId="{22837D08-1148-4DFB-B19F-26DAE59E8800}" type="pres">
      <dgm:prSet presAssocID="{EB477B26-035F-4EE8-8BFA-D2D04B59D157}" presName="trFrame" presStyleLbl="node1" presStyleIdx="1" presStyleCnt="4"/>
      <dgm:spPr/>
    </dgm:pt>
    <dgm:pt modelId="{AB1D4AD2-245D-43DE-B9B1-253F9E697BE2}" type="pres">
      <dgm:prSet presAssocID="{EB477B26-035F-4EE8-8BFA-D2D04B59D157}" presName="blFrame" presStyleLbl="node1" presStyleIdx="2" presStyleCnt="4"/>
      <dgm:spPr/>
    </dgm:pt>
    <dgm:pt modelId="{41BF8F45-3B9E-4371-A4FD-7FC10C4E110A}" type="pres">
      <dgm:prSet presAssocID="{EB477B26-035F-4EE8-8BFA-D2D04B59D157}" presName="brFrame" presStyleLbl="node1" presStyleIdx="3" presStyleCnt="4"/>
      <dgm:spPr/>
    </dgm:pt>
  </dgm:ptLst>
  <dgm:cxnLst>
    <dgm:cxn modelId="{B4B62F43-9FC1-4301-BB3D-741F71E20F3B}" type="presOf" srcId="{256FA3E5-F07F-4BE8-8650-CB8B496B4ACE}" destId="{165458F1-9DCD-4F3B-A4AC-BD44C3FA345C}" srcOrd="0" destOrd="0" presId="urn:microsoft.com/office/officeart/2009/3/layout/FramedTextPicture"/>
    <dgm:cxn modelId="{36E4C277-06FF-4657-B1F5-D6492C92C615}" type="presOf" srcId="{EB477B26-035F-4EE8-8BFA-D2D04B59D157}" destId="{DB53DD8F-3043-491D-A7EC-0961E826E3C7}" srcOrd="0" destOrd="0" presId="urn:microsoft.com/office/officeart/2009/3/layout/FramedTextPicture"/>
    <dgm:cxn modelId="{3351FCFF-A91D-4D2A-966E-E6588E41BB6C}" srcId="{256FA3E5-F07F-4BE8-8650-CB8B496B4ACE}" destId="{EB477B26-035F-4EE8-8BFA-D2D04B59D157}" srcOrd="0" destOrd="0" parTransId="{E924CEEB-0F15-4444-9DCA-A35AFAAAB729}" sibTransId="{8365CF7E-5DC2-48DE-B10E-84B0AEF263F2}"/>
    <dgm:cxn modelId="{EA4F4A88-0F48-4190-A941-78716A64948A}" type="presParOf" srcId="{165458F1-9DCD-4F3B-A4AC-BD44C3FA345C}" destId="{077D89E9-7154-4BE0-B931-4D26609AE3FA}" srcOrd="0" destOrd="0" presId="urn:microsoft.com/office/officeart/2009/3/layout/FramedTextPicture"/>
    <dgm:cxn modelId="{8942D321-96E1-4326-8F61-F22F90028A71}" type="presParOf" srcId="{077D89E9-7154-4BE0-B931-4D26609AE3FA}" destId="{48BF7B7A-4461-4D8E-914E-B32BB949B69C}" srcOrd="0" destOrd="0" presId="urn:microsoft.com/office/officeart/2009/3/layout/FramedTextPicture"/>
    <dgm:cxn modelId="{746F56FA-45B2-4F1D-9D6E-4C2942FFC15B}" type="presParOf" srcId="{077D89E9-7154-4BE0-B931-4D26609AE3FA}" destId="{DB53DD8F-3043-491D-A7EC-0961E826E3C7}" srcOrd="1" destOrd="0" presId="urn:microsoft.com/office/officeart/2009/3/layout/FramedTextPicture"/>
    <dgm:cxn modelId="{D2C1223B-FFCC-4CF3-9421-687C19D8F56E}" type="presParOf" srcId="{077D89E9-7154-4BE0-B931-4D26609AE3FA}" destId="{17926D32-9D15-4EA7-B41C-5C9E5534FF8A}" srcOrd="2" destOrd="0" presId="urn:microsoft.com/office/officeart/2009/3/layout/FramedTextPicture"/>
    <dgm:cxn modelId="{12B91A8E-B537-48B5-B5D9-FE178C6E9A2B}" type="presParOf" srcId="{077D89E9-7154-4BE0-B931-4D26609AE3FA}" destId="{22837D08-1148-4DFB-B19F-26DAE59E8800}" srcOrd="3" destOrd="0" presId="urn:microsoft.com/office/officeart/2009/3/layout/FramedTextPicture"/>
    <dgm:cxn modelId="{9E8A653E-07CD-49B3-B1D4-EEF3EAC58890}" type="presParOf" srcId="{077D89E9-7154-4BE0-B931-4D26609AE3FA}" destId="{AB1D4AD2-245D-43DE-B9B1-253F9E697BE2}" srcOrd="4" destOrd="0" presId="urn:microsoft.com/office/officeart/2009/3/layout/FramedTextPicture"/>
    <dgm:cxn modelId="{8531B382-5680-4CFA-A7AE-102C6EF392BF}" type="presParOf" srcId="{077D89E9-7154-4BE0-B931-4D26609AE3FA}" destId="{41BF8F45-3B9E-4371-A4FD-7FC10C4E110A}"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2B51B-0149-41C8-A6CC-9CE122CBD98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L"/>
        </a:p>
      </dgm:t>
    </dgm:pt>
    <dgm:pt modelId="{F22272A8-D943-4479-8338-78432E34DCE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es-ES" sz="2000" b="1" dirty="0" smtClean="0">
              <a:effectLst>
                <a:outerShdw blurRad="38100" dist="38100" dir="2700000" algn="tl">
                  <a:srgbClr val="000000">
                    <a:alpha val="43137"/>
                  </a:srgbClr>
                </a:outerShdw>
              </a:effectLst>
            </a:rPr>
            <a:t>LA CALIDAD DE DIRECTIVO/A ES COMPATIBLE CON EL DESEMPEÑO DE LABORES DOCENTES O ACADÉMICAS.</a:t>
          </a:r>
          <a:endParaRPr lang="es-CL" sz="2000" dirty="0">
            <a:effectLst>
              <a:outerShdw blurRad="38100" dist="38100" dir="2700000" algn="tl">
                <a:srgbClr val="000000">
                  <a:alpha val="43137"/>
                </a:srgbClr>
              </a:outerShdw>
            </a:effectLst>
          </a:endParaRPr>
        </a:p>
      </dgm:t>
    </dgm:pt>
    <dgm:pt modelId="{E9C33E25-4C5D-40DB-B653-677D7EB79591}" type="parTrans" cxnId="{DA10A82C-9812-4F9E-9450-9A821335D5B8}">
      <dgm:prSet/>
      <dgm:spPr/>
      <dgm:t>
        <a:bodyPr/>
        <a:lstStyle/>
        <a:p>
          <a:endParaRPr lang="es-CL"/>
        </a:p>
      </dgm:t>
    </dgm:pt>
    <dgm:pt modelId="{E9BFF33C-3F4B-4676-97AA-1A8FF888B71B}" type="sibTrans" cxnId="{DA10A82C-9812-4F9E-9450-9A821335D5B8}">
      <dgm:prSet/>
      <dgm:spPr/>
      <dgm:t>
        <a:bodyPr/>
        <a:lstStyle/>
        <a:p>
          <a:endParaRPr lang="es-CL"/>
        </a:p>
      </dgm:t>
    </dgm:pt>
    <dgm:pt modelId="{88C1502B-1D7A-4BA2-A946-AED811BE3E67}" type="pres">
      <dgm:prSet presAssocID="{EC92B51B-0149-41C8-A6CC-9CE122CBD98F}" presName="linear" presStyleCnt="0">
        <dgm:presLayoutVars>
          <dgm:dir/>
          <dgm:animLvl val="lvl"/>
          <dgm:resizeHandles val="exact"/>
        </dgm:presLayoutVars>
      </dgm:prSet>
      <dgm:spPr/>
      <dgm:t>
        <a:bodyPr/>
        <a:lstStyle/>
        <a:p>
          <a:endParaRPr lang="es-CL"/>
        </a:p>
      </dgm:t>
    </dgm:pt>
    <dgm:pt modelId="{B487C2FF-E08C-4E02-BD91-1EFE40F92128}" type="pres">
      <dgm:prSet presAssocID="{F22272A8-D943-4479-8338-78432E34DCE2}" presName="parentLin" presStyleCnt="0"/>
      <dgm:spPr/>
    </dgm:pt>
    <dgm:pt modelId="{2BA52726-A940-4892-8F48-DA895A3CF660}" type="pres">
      <dgm:prSet presAssocID="{F22272A8-D943-4479-8338-78432E34DCE2}" presName="parentLeftMargin" presStyleLbl="node1" presStyleIdx="0" presStyleCnt="1"/>
      <dgm:spPr/>
      <dgm:t>
        <a:bodyPr/>
        <a:lstStyle/>
        <a:p>
          <a:endParaRPr lang="es-CL"/>
        </a:p>
      </dgm:t>
    </dgm:pt>
    <dgm:pt modelId="{1B3BC189-8DD1-44B3-9B13-7B66114501B1}" type="pres">
      <dgm:prSet presAssocID="{F22272A8-D943-4479-8338-78432E34DCE2}" presName="parentText" presStyleLbl="node1" presStyleIdx="0" presStyleCnt="1" custScaleY="339089" custLinFactX="7391" custLinFactY="10270" custLinFactNeighborX="100000" custLinFactNeighborY="100000">
        <dgm:presLayoutVars>
          <dgm:chMax val="0"/>
          <dgm:bulletEnabled val="1"/>
        </dgm:presLayoutVars>
      </dgm:prSet>
      <dgm:spPr/>
      <dgm:t>
        <a:bodyPr/>
        <a:lstStyle/>
        <a:p>
          <a:endParaRPr lang="es-CL"/>
        </a:p>
      </dgm:t>
    </dgm:pt>
    <dgm:pt modelId="{F7B02BC1-3FF3-4C51-9C70-C345A388B8EC}" type="pres">
      <dgm:prSet presAssocID="{F22272A8-D943-4479-8338-78432E34DCE2}" presName="negativeSpace" presStyleCnt="0"/>
      <dgm:spPr/>
    </dgm:pt>
    <dgm:pt modelId="{8A119EE9-71CE-4ECE-9DC8-BB2F95B4DC27}" type="pres">
      <dgm:prSet presAssocID="{F22272A8-D943-4479-8338-78432E34DCE2}" presName="childText" presStyleLbl="conFgAcc1" presStyleIdx="0" presStyleCnt="1" custScaleY="255758">
        <dgm:presLayoutVars>
          <dgm:bulletEnabled val="1"/>
        </dgm:presLayoutVars>
      </dgm:prSet>
      <dgm:spPr>
        <a:ln>
          <a:solidFill>
            <a:schemeClr val="tx2">
              <a:lumMod val="25000"/>
              <a:lumOff val="75000"/>
            </a:schemeClr>
          </a:solidFill>
        </a:ln>
      </dgm:spPr>
    </dgm:pt>
  </dgm:ptLst>
  <dgm:cxnLst>
    <dgm:cxn modelId="{DA10A82C-9812-4F9E-9450-9A821335D5B8}" srcId="{EC92B51B-0149-41C8-A6CC-9CE122CBD98F}" destId="{F22272A8-D943-4479-8338-78432E34DCE2}" srcOrd="0" destOrd="0" parTransId="{E9C33E25-4C5D-40DB-B653-677D7EB79591}" sibTransId="{E9BFF33C-3F4B-4676-97AA-1A8FF888B71B}"/>
    <dgm:cxn modelId="{15E896D2-D3FB-47EE-BFF8-BB855F2431A8}" type="presOf" srcId="{F22272A8-D943-4479-8338-78432E34DCE2}" destId="{1B3BC189-8DD1-44B3-9B13-7B66114501B1}" srcOrd="1" destOrd="0" presId="urn:microsoft.com/office/officeart/2005/8/layout/list1"/>
    <dgm:cxn modelId="{6D84078D-BD98-43D9-B58E-C92EDF553808}" type="presOf" srcId="{F22272A8-D943-4479-8338-78432E34DCE2}" destId="{2BA52726-A940-4892-8F48-DA895A3CF660}" srcOrd="0" destOrd="0" presId="urn:microsoft.com/office/officeart/2005/8/layout/list1"/>
    <dgm:cxn modelId="{AD4696A3-84D5-460F-9511-7558C00C803D}" type="presOf" srcId="{EC92B51B-0149-41C8-A6CC-9CE122CBD98F}" destId="{88C1502B-1D7A-4BA2-A946-AED811BE3E67}" srcOrd="0" destOrd="0" presId="urn:microsoft.com/office/officeart/2005/8/layout/list1"/>
    <dgm:cxn modelId="{484B2FCF-8AF4-4B16-A2FF-064EC17CC1A7}" type="presParOf" srcId="{88C1502B-1D7A-4BA2-A946-AED811BE3E67}" destId="{B487C2FF-E08C-4E02-BD91-1EFE40F92128}" srcOrd="0" destOrd="0" presId="urn:microsoft.com/office/officeart/2005/8/layout/list1"/>
    <dgm:cxn modelId="{24D4D053-4D37-4196-B3D6-E12EFACDC337}" type="presParOf" srcId="{B487C2FF-E08C-4E02-BD91-1EFE40F92128}" destId="{2BA52726-A940-4892-8F48-DA895A3CF660}" srcOrd="0" destOrd="0" presId="urn:microsoft.com/office/officeart/2005/8/layout/list1"/>
    <dgm:cxn modelId="{2E013BF2-27E6-412A-8E03-FD30986147E8}" type="presParOf" srcId="{B487C2FF-E08C-4E02-BD91-1EFE40F92128}" destId="{1B3BC189-8DD1-44B3-9B13-7B66114501B1}" srcOrd="1" destOrd="0" presId="urn:microsoft.com/office/officeart/2005/8/layout/list1"/>
    <dgm:cxn modelId="{3B719058-FAEB-4ED9-B75E-B46C62984A26}" type="presParOf" srcId="{88C1502B-1D7A-4BA2-A946-AED811BE3E67}" destId="{F7B02BC1-3FF3-4C51-9C70-C345A388B8EC}" srcOrd="1" destOrd="0" presId="urn:microsoft.com/office/officeart/2005/8/layout/list1"/>
    <dgm:cxn modelId="{BAB16AAB-7637-4CB7-99B1-9CB8B0E7B24B}" type="presParOf" srcId="{88C1502B-1D7A-4BA2-A946-AED811BE3E67}" destId="{8A119EE9-71CE-4ECE-9DC8-BB2F95B4DC2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2B51B-0149-41C8-A6CC-9CE122CBD98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CL"/>
        </a:p>
      </dgm:t>
    </dgm:pt>
    <dgm:pt modelId="{F22272A8-D943-4479-8338-78432E34DCE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es-ES" sz="2000" b="1" u="none" dirty="0" smtClean="0">
              <a:effectLst>
                <a:outerShdw blurRad="38100" dist="38100" dir="2700000" algn="tl">
                  <a:srgbClr val="000000">
                    <a:alpha val="43137"/>
                  </a:srgbClr>
                </a:outerShdw>
              </a:effectLst>
            </a:rPr>
            <a:t>REQUISITO: </a:t>
          </a:r>
          <a:r>
            <a:rPr lang="es-ES" sz="2000" b="1" dirty="0" smtClean="0">
              <a:effectLst>
                <a:outerShdw blurRad="38100" dist="38100" dir="2700000" algn="tl">
                  <a:srgbClr val="000000">
                    <a:alpha val="43137"/>
                  </a:srgbClr>
                </a:outerShdw>
              </a:effectLst>
            </a:rPr>
            <a:t>No concurra una causal derivada de su responsabilidad administrativa, civil o penal.</a:t>
          </a:r>
          <a:endParaRPr lang="es-CL" sz="2000" dirty="0">
            <a:effectLst>
              <a:outerShdw blurRad="38100" dist="38100" dir="2700000" algn="tl">
                <a:srgbClr val="000000">
                  <a:alpha val="43137"/>
                </a:srgbClr>
              </a:outerShdw>
            </a:effectLst>
          </a:endParaRPr>
        </a:p>
      </dgm:t>
    </dgm:pt>
    <dgm:pt modelId="{E9C33E25-4C5D-40DB-B653-677D7EB79591}" type="parTrans" cxnId="{DA10A82C-9812-4F9E-9450-9A821335D5B8}">
      <dgm:prSet/>
      <dgm:spPr/>
      <dgm:t>
        <a:bodyPr/>
        <a:lstStyle/>
        <a:p>
          <a:endParaRPr lang="es-CL"/>
        </a:p>
      </dgm:t>
    </dgm:pt>
    <dgm:pt modelId="{E9BFF33C-3F4B-4676-97AA-1A8FF888B71B}" type="sibTrans" cxnId="{DA10A82C-9812-4F9E-9450-9A821335D5B8}">
      <dgm:prSet/>
      <dgm:spPr/>
      <dgm:t>
        <a:bodyPr/>
        <a:lstStyle/>
        <a:p>
          <a:endParaRPr lang="es-CL"/>
        </a:p>
      </dgm:t>
    </dgm:pt>
    <dgm:pt modelId="{88C1502B-1D7A-4BA2-A946-AED811BE3E67}" type="pres">
      <dgm:prSet presAssocID="{EC92B51B-0149-41C8-A6CC-9CE122CBD98F}" presName="linear" presStyleCnt="0">
        <dgm:presLayoutVars>
          <dgm:dir/>
          <dgm:animLvl val="lvl"/>
          <dgm:resizeHandles val="exact"/>
        </dgm:presLayoutVars>
      </dgm:prSet>
      <dgm:spPr/>
      <dgm:t>
        <a:bodyPr/>
        <a:lstStyle/>
        <a:p>
          <a:endParaRPr lang="es-CL"/>
        </a:p>
      </dgm:t>
    </dgm:pt>
    <dgm:pt modelId="{B487C2FF-E08C-4E02-BD91-1EFE40F92128}" type="pres">
      <dgm:prSet presAssocID="{F22272A8-D943-4479-8338-78432E34DCE2}" presName="parentLin" presStyleCnt="0"/>
      <dgm:spPr/>
    </dgm:pt>
    <dgm:pt modelId="{2BA52726-A940-4892-8F48-DA895A3CF660}" type="pres">
      <dgm:prSet presAssocID="{F22272A8-D943-4479-8338-78432E34DCE2}" presName="parentLeftMargin" presStyleLbl="node1" presStyleIdx="0" presStyleCnt="1"/>
      <dgm:spPr/>
      <dgm:t>
        <a:bodyPr/>
        <a:lstStyle/>
        <a:p>
          <a:endParaRPr lang="es-CL"/>
        </a:p>
      </dgm:t>
    </dgm:pt>
    <dgm:pt modelId="{1B3BC189-8DD1-44B3-9B13-7B66114501B1}" type="pres">
      <dgm:prSet presAssocID="{F22272A8-D943-4479-8338-78432E34DCE2}" presName="parentText" presStyleLbl="node1" presStyleIdx="0" presStyleCnt="1" custScaleX="113892" custScaleY="339089" custLinFactX="2954" custLinFactY="1257" custLinFactNeighborX="100000" custLinFactNeighborY="100000">
        <dgm:presLayoutVars>
          <dgm:chMax val="0"/>
          <dgm:bulletEnabled val="1"/>
        </dgm:presLayoutVars>
      </dgm:prSet>
      <dgm:spPr/>
      <dgm:t>
        <a:bodyPr/>
        <a:lstStyle/>
        <a:p>
          <a:endParaRPr lang="es-CL"/>
        </a:p>
      </dgm:t>
    </dgm:pt>
    <dgm:pt modelId="{F7B02BC1-3FF3-4C51-9C70-C345A388B8EC}" type="pres">
      <dgm:prSet presAssocID="{F22272A8-D943-4479-8338-78432E34DCE2}" presName="negativeSpace" presStyleCnt="0"/>
      <dgm:spPr/>
    </dgm:pt>
    <dgm:pt modelId="{8A119EE9-71CE-4ECE-9DC8-BB2F95B4DC27}" type="pres">
      <dgm:prSet presAssocID="{F22272A8-D943-4479-8338-78432E34DCE2}" presName="childText" presStyleLbl="conFgAcc1" presStyleIdx="0" presStyleCnt="1" custScaleY="255758">
        <dgm:presLayoutVars>
          <dgm:bulletEnabled val="1"/>
        </dgm:presLayoutVars>
      </dgm:prSet>
      <dgm:spPr>
        <a:ln>
          <a:solidFill>
            <a:schemeClr val="tx2">
              <a:lumMod val="25000"/>
              <a:lumOff val="75000"/>
            </a:schemeClr>
          </a:solidFill>
        </a:ln>
      </dgm:spPr>
    </dgm:pt>
  </dgm:ptLst>
  <dgm:cxnLst>
    <dgm:cxn modelId="{DA10A82C-9812-4F9E-9450-9A821335D5B8}" srcId="{EC92B51B-0149-41C8-A6CC-9CE122CBD98F}" destId="{F22272A8-D943-4479-8338-78432E34DCE2}" srcOrd="0" destOrd="0" parTransId="{E9C33E25-4C5D-40DB-B653-677D7EB79591}" sibTransId="{E9BFF33C-3F4B-4676-97AA-1A8FF888B71B}"/>
    <dgm:cxn modelId="{6A4E51B8-5FEB-42CA-B4D0-195356CB32E2}" type="presOf" srcId="{F22272A8-D943-4479-8338-78432E34DCE2}" destId="{1B3BC189-8DD1-44B3-9B13-7B66114501B1}" srcOrd="1" destOrd="0" presId="urn:microsoft.com/office/officeart/2005/8/layout/list1"/>
    <dgm:cxn modelId="{CA9C3D7F-2C09-4423-939F-A2D56792E99E}" type="presOf" srcId="{F22272A8-D943-4479-8338-78432E34DCE2}" destId="{2BA52726-A940-4892-8F48-DA895A3CF660}" srcOrd="0" destOrd="0" presId="urn:microsoft.com/office/officeart/2005/8/layout/list1"/>
    <dgm:cxn modelId="{2863DD04-D489-4F6B-B1CF-EAF1174EEF61}" type="presOf" srcId="{EC92B51B-0149-41C8-A6CC-9CE122CBD98F}" destId="{88C1502B-1D7A-4BA2-A946-AED811BE3E67}" srcOrd="0" destOrd="0" presId="urn:microsoft.com/office/officeart/2005/8/layout/list1"/>
    <dgm:cxn modelId="{16D668BE-AF29-4F4C-8538-B8F114277872}" type="presParOf" srcId="{88C1502B-1D7A-4BA2-A946-AED811BE3E67}" destId="{B487C2FF-E08C-4E02-BD91-1EFE40F92128}" srcOrd="0" destOrd="0" presId="urn:microsoft.com/office/officeart/2005/8/layout/list1"/>
    <dgm:cxn modelId="{D31DCAD7-E60F-408B-B6E0-CC1B558EBB74}" type="presParOf" srcId="{B487C2FF-E08C-4E02-BD91-1EFE40F92128}" destId="{2BA52726-A940-4892-8F48-DA895A3CF660}" srcOrd="0" destOrd="0" presId="urn:microsoft.com/office/officeart/2005/8/layout/list1"/>
    <dgm:cxn modelId="{28ED5886-3C29-4F43-A68E-3013D59E29B6}" type="presParOf" srcId="{B487C2FF-E08C-4E02-BD91-1EFE40F92128}" destId="{1B3BC189-8DD1-44B3-9B13-7B66114501B1}" srcOrd="1" destOrd="0" presId="urn:microsoft.com/office/officeart/2005/8/layout/list1"/>
    <dgm:cxn modelId="{F88F9153-E8A6-431B-B597-941EEB6E439B}" type="presParOf" srcId="{88C1502B-1D7A-4BA2-A946-AED811BE3E67}" destId="{F7B02BC1-3FF3-4C51-9C70-C345A388B8EC}" srcOrd="1" destOrd="0" presId="urn:microsoft.com/office/officeart/2005/8/layout/list1"/>
    <dgm:cxn modelId="{2E23FFA7-F58C-4B22-858B-0C8978193FB8}" type="presParOf" srcId="{88C1502B-1D7A-4BA2-A946-AED811BE3E67}" destId="{8A119EE9-71CE-4ECE-9DC8-BB2F95B4DC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4AA902-0FDA-4D61-B512-37472A4DFD4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CL"/>
        </a:p>
      </dgm:t>
    </dgm:pt>
    <dgm:pt modelId="{F3AF0C5A-FFF0-46CF-91BB-357F10FC33FD}">
      <dgm:prSet/>
      <dgm:spPr/>
      <dgm:t>
        <a:bodyPr/>
        <a:lstStyle/>
        <a:p>
          <a:pPr rtl="0"/>
          <a:r>
            <a:rPr lang="es-ES_tradnl" sz="2500" b="1" smtClean="0"/>
            <a:t>Cargos 1º Nivel:</a:t>
          </a:r>
          <a:endParaRPr lang="es-CL" sz="2500"/>
        </a:p>
      </dgm:t>
    </dgm:pt>
    <dgm:pt modelId="{DBBEA6E7-ED67-4BC7-8532-25302DFF03A9}" type="parTrans" cxnId="{393960E8-BBBA-44EB-A843-26E5E690DD59}">
      <dgm:prSet/>
      <dgm:spPr/>
      <dgm:t>
        <a:bodyPr/>
        <a:lstStyle/>
        <a:p>
          <a:endParaRPr lang="es-CL"/>
        </a:p>
      </dgm:t>
    </dgm:pt>
    <dgm:pt modelId="{D2324DC0-8506-458E-9F72-DC158A059703}" type="sibTrans" cxnId="{393960E8-BBBA-44EB-A843-26E5E690DD59}">
      <dgm:prSet/>
      <dgm:spPr/>
      <dgm:t>
        <a:bodyPr/>
        <a:lstStyle/>
        <a:p>
          <a:endParaRPr lang="es-CL"/>
        </a:p>
      </dgm:t>
    </dgm:pt>
    <dgm:pt modelId="{53F7A127-4C2E-4B07-9408-CB5338D7780A}">
      <dgm:prSet custT="1"/>
      <dgm:spPr/>
      <dgm:t>
        <a:bodyPr/>
        <a:lstStyle/>
        <a:p>
          <a:pPr rtl="0"/>
          <a:r>
            <a:rPr lang="es-ES_tradnl" sz="2400" dirty="0" smtClean="0">
              <a:latin typeface="Swis721 LtCn BT" pitchFamily="34" charset="0"/>
            </a:rPr>
            <a:t>Jefe Superior: </a:t>
          </a:r>
          <a:r>
            <a:rPr lang="es-ES_tradnl" sz="2400" b="1" dirty="0" smtClean="0">
              <a:latin typeface="Swis721 LtCn BT" pitchFamily="34" charset="0"/>
            </a:rPr>
            <a:t>Sr. Ministro </a:t>
          </a:r>
          <a:r>
            <a:rPr lang="es-ES_tradnl" sz="2400" dirty="0" smtClean="0">
              <a:latin typeface="Swis721 LtCn BT" pitchFamily="34" charset="0"/>
            </a:rPr>
            <a:t>(delega en equipo Referente).  </a:t>
          </a:r>
          <a:endParaRPr lang="es-CL" sz="2400" dirty="0">
            <a:latin typeface="Swis721 LtCn BT" pitchFamily="34" charset="0"/>
          </a:endParaRPr>
        </a:p>
      </dgm:t>
    </dgm:pt>
    <dgm:pt modelId="{24C5A4E3-D98D-4980-859F-99FBBF481E4F}" type="parTrans" cxnId="{D5E8C56B-C881-437B-B75E-BC536FE131D7}">
      <dgm:prSet/>
      <dgm:spPr/>
      <dgm:t>
        <a:bodyPr/>
        <a:lstStyle/>
        <a:p>
          <a:endParaRPr lang="es-CL"/>
        </a:p>
      </dgm:t>
    </dgm:pt>
    <dgm:pt modelId="{CD5DE653-3EF7-46E4-95C5-D39038EEE096}" type="sibTrans" cxnId="{D5E8C56B-C881-437B-B75E-BC536FE131D7}">
      <dgm:prSet/>
      <dgm:spPr/>
      <dgm:t>
        <a:bodyPr/>
        <a:lstStyle/>
        <a:p>
          <a:endParaRPr lang="es-CL"/>
        </a:p>
      </dgm:t>
    </dgm:pt>
    <dgm:pt modelId="{F5BEB718-4FB2-4A99-9D39-F0E667939617}">
      <dgm:prSet/>
      <dgm:spPr/>
      <dgm:t>
        <a:bodyPr/>
        <a:lstStyle/>
        <a:p>
          <a:pPr rtl="0"/>
          <a:r>
            <a:rPr lang="es-ES_tradnl" sz="2700" b="1" dirty="0" smtClean="0"/>
            <a:t>Cargos 2º Nivel</a:t>
          </a:r>
          <a:r>
            <a:rPr lang="es-ES_tradnl" sz="2700" dirty="0" smtClean="0"/>
            <a:t>: </a:t>
          </a:r>
          <a:endParaRPr lang="es-CL" sz="2700" dirty="0"/>
        </a:p>
      </dgm:t>
    </dgm:pt>
    <dgm:pt modelId="{AA7A6A82-CDB7-4866-8483-68C37CF63F8F}" type="parTrans" cxnId="{B774EB7D-A86B-46CB-9245-EFF67536976D}">
      <dgm:prSet/>
      <dgm:spPr/>
      <dgm:t>
        <a:bodyPr/>
        <a:lstStyle/>
        <a:p>
          <a:endParaRPr lang="es-CL"/>
        </a:p>
      </dgm:t>
    </dgm:pt>
    <dgm:pt modelId="{F9D19040-FE20-46FE-AF46-DFFA0FB3243F}" type="sibTrans" cxnId="{B774EB7D-A86B-46CB-9245-EFF67536976D}">
      <dgm:prSet/>
      <dgm:spPr/>
      <dgm:t>
        <a:bodyPr/>
        <a:lstStyle/>
        <a:p>
          <a:endParaRPr lang="es-CL"/>
        </a:p>
      </dgm:t>
    </dgm:pt>
    <dgm:pt modelId="{495278A6-18F0-414C-A01B-0107E22DB0EE}">
      <dgm:prSet custT="1"/>
      <dgm:spPr/>
      <dgm:t>
        <a:bodyPr/>
        <a:lstStyle/>
        <a:p>
          <a:pPr rtl="0"/>
          <a:r>
            <a:rPr lang="es-ES_tradnl" sz="2300" dirty="0" smtClean="0">
              <a:latin typeface="Swis721 LtCn BT" pitchFamily="34" charset="0"/>
            </a:rPr>
            <a:t>Jefe Superior: </a:t>
          </a:r>
          <a:r>
            <a:rPr lang="es-ES_tradnl" sz="2300" b="1" dirty="0" smtClean="0">
              <a:latin typeface="Swis721 LtCn BT" pitchFamily="34" charset="0"/>
            </a:rPr>
            <a:t>Director de Servicio </a:t>
          </a:r>
          <a:r>
            <a:rPr lang="es-ES_tradnl" sz="2300" dirty="0" smtClean="0">
              <a:latin typeface="Swis721 LtCn BT" pitchFamily="34" charset="0"/>
            </a:rPr>
            <a:t>(delega en su representante)</a:t>
          </a:r>
          <a:endParaRPr lang="es-CL" sz="2300" dirty="0">
            <a:latin typeface="Swis721 LtCn BT" pitchFamily="34" charset="0"/>
          </a:endParaRPr>
        </a:p>
      </dgm:t>
    </dgm:pt>
    <dgm:pt modelId="{C7F21189-CA91-47C9-89ED-A22941EDC7D6}" type="parTrans" cxnId="{14BB7EDA-9576-4A00-9BEA-C59EF8D66D1B}">
      <dgm:prSet/>
      <dgm:spPr/>
      <dgm:t>
        <a:bodyPr/>
        <a:lstStyle/>
        <a:p>
          <a:endParaRPr lang="es-CL"/>
        </a:p>
      </dgm:t>
    </dgm:pt>
    <dgm:pt modelId="{532A78B2-C676-4D2A-BC9D-70B84872E144}" type="sibTrans" cxnId="{14BB7EDA-9576-4A00-9BEA-C59EF8D66D1B}">
      <dgm:prSet/>
      <dgm:spPr/>
      <dgm:t>
        <a:bodyPr/>
        <a:lstStyle/>
        <a:p>
          <a:endParaRPr lang="es-CL"/>
        </a:p>
      </dgm:t>
    </dgm:pt>
    <dgm:pt modelId="{D0EE4EBC-85E5-4AC7-9A50-64FA8F23E631}" type="pres">
      <dgm:prSet presAssocID="{D24AA902-0FDA-4D61-B512-37472A4DFD4D}" presName="Name0" presStyleCnt="0">
        <dgm:presLayoutVars>
          <dgm:chMax val="7"/>
          <dgm:chPref val="7"/>
          <dgm:dir/>
        </dgm:presLayoutVars>
      </dgm:prSet>
      <dgm:spPr/>
      <dgm:t>
        <a:bodyPr/>
        <a:lstStyle/>
        <a:p>
          <a:endParaRPr lang="es-CL"/>
        </a:p>
      </dgm:t>
    </dgm:pt>
    <dgm:pt modelId="{55449753-DBD7-4950-AD0E-06395DFF9E41}" type="pres">
      <dgm:prSet presAssocID="{D24AA902-0FDA-4D61-B512-37472A4DFD4D}" presName="Name1" presStyleCnt="0"/>
      <dgm:spPr/>
    </dgm:pt>
    <dgm:pt modelId="{9919B344-B063-4809-961D-31C1265B3FA1}" type="pres">
      <dgm:prSet presAssocID="{D24AA902-0FDA-4D61-B512-37472A4DFD4D}" presName="cycle" presStyleCnt="0"/>
      <dgm:spPr/>
    </dgm:pt>
    <dgm:pt modelId="{B850DCCC-EE6E-4717-A3D5-3E59C21FCA5D}" type="pres">
      <dgm:prSet presAssocID="{D24AA902-0FDA-4D61-B512-37472A4DFD4D}" presName="srcNode" presStyleLbl="node1" presStyleIdx="0" presStyleCnt="2"/>
      <dgm:spPr/>
    </dgm:pt>
    <dgm:pt modelId="{BADDDCBA-1DCA-4990-9AE5-E302241AA6F8}" type="pres">
      <dgm:prSet presAssocID="{D24AA902-0FDA-4D61-B512-37472A4DFD4D}" presName="conn" presStyleLbl="parChTrans1D2" presStyleIdx="0" presStyleCnt="1"/>
      <dgm:spPr/>
      <dgm:t>
        <a:bodyPr/>
        <a:lstStyle/>
        <a:p>
          <a:endParaRPr lang="es-CL"/>
        </a:p>
      </dgm:t>
    </dgm:pt>
    <dgm:pt modelId="{96B87DFF-AA59-445D-9A02-3CD7AE40FF1E}" type="pres">
      <dgm:prSet presAssocID="{D24AA902-0FDA-4D61-B512-37472A4DFD4D}" presName="extraNode" presStyleLbl="node1" presStyleIdx="0" presStyleCnt="2"/>
      <dgm:spPr/>
    </dgm:pt>
    <dgm:pt modelId="{A5A1B1F4-7F20-4DDD-A01B-89947FB33130}" type="pres">
      <dgm:prSet presAssocID="{D24AA902-0FDA-4D61-B512-37472A4DFD4D}" presName="dstNode" presStyleLbl="node1" presStyleIdx="0" presStyleCnt="2"/>
      <dgm:spPr/>
    </dgm:pt>
    <dgm:pt modelId="{BCA65F72-7040-40D2-93E9-4862DFA6A1C7}" type="pres">
      <dgm:prSet presAssocID="{F3AF0C5A-FFF0-46CF-91BB-357F10FC33FD}" presName="text_1" presStyleLbl="node1" presStyleIdx="0" presStyleCnt="2">
        <dgm:presLayoutVars>
          <dgm:bulletEnabled val="1"/>
        </dgm:presLayoutVars>
      </dgm:prSet>
      <dgm:spPr/>
      <dgm:t>
        <a:bodyPr/>
        <a:lstStyle/>
        <a:p>
          <a:endParaRPr lang="es-CL"/>
        </a:p>
      </dgm:t>
    </dgm:pt>
    <dgm:pt modelId="{8EF87268-1509-470F-97CE-D8CD10494539}" type="pres">
      <dgm:prSet presAssocID="{F3AF0C5A-FFF0-46CF-91BB-357F10FC33FD}" presName="accent_1" presStyleCnt="0"/>
      <dgm:spPr/>
    </dgm:pt>
    <dgm:pt modelId="{2011A2ED-3D1E-42E2-A646-1F5C549F95D4}" type="pres">
      <dgm:prSet presAssocID="{F3AF0C5A-FFF0-46CF-91BB-357F10FC33FD}" presName="accentRepeatNode" presStyleLbl="solidFgAcc1" presStyleIdx="0" presStyleCnt="2" custScaleY="91220"/>
      <dgm:spPr/>
    </dgm:pt>
    <dgm:pt modelId="{C13B054B-B140-450E-B4CC-27AB50B87EB1}" type="pres">
      <dgm:prSet presAssocID="{F5BEB718-4FB2-4A99-9D39-F0E667939617}" presName="text_2" presStyleLbl="node1" presStyleIdx="1" presStyleCnt="2">
        <dgm:presLayoutVars>
          <dgm:bulletEnabled val="1"/>
        </dgm:presLayoutVars>
      </dgm:prSet>
      <dgm:spPr/>
      <dgm:t>
        <a:bodyPr/>
        <a:lstStyle/>
        <a:p>
          <a:endParaRPr lang="es-CL"/>
        </a:p>
      </dgm:t>
    </dgm:pt>
    <dgm:pt modelId="{41982471-2628-4787-9D9F-C92CB58A8664}" type="pres">
      <dgm:prSet presAssocID="{F5BEB718-4FB2-4A99-9D39-F0E667939617}" presName="accent_2" presStyleCnt="0"/>
      <dgm:spPr/>
    </dgm:pt>
    <dgm:pt modelId="{8590F452-6E7D-4A75-A91A-45159B1DB5A6}" type="pres">
      <dgm:prSet presAssocID="{F5BEB718-4FB2-4A99-9D39-F0E667939617}" presName="accentRepeatNode" presStyleLbl="solidFgAcc1" presStyleIdx="1" presStyleCnt="2" custScaleY="85583"/>
      <dgm:spPr/>
    </dgm:pt>
  </dgm:ptLst>
  <dgm:cxnLst>
    <dgm:cxn modelId="{6D7DC937-2716-4BAF-B446-7E60C90A2767}" type="presOf" srcId="{495278A6-18F0-414C-A01B-0107E22DB0EE}" destId="{C13B054B-B140-450E-B4CC-27AB50B87EB1}" srcOrd="0" destOrd="1" presId="urn:microsoft.com/office/officeart/2008/layout/VerticalCurvedList"/>
    <dgm:cxn modelId="{D5E8C56B-C881-437B-B75E-BC536FE131D7}" srcId="{F3AF0C5A-FFF0-46CF-91BB-357F10FC33FD}" destId="{53F7A127-4C2E-4B07-9408-CB5338D7780A}" srcOrd="0" destOrd="0" parTransId="{24C5A4E3-D98D-4980-859F-99FBBF481E4F}" sibTransId="{CD5DE653-3EF7-46E4-95C5-D39038EEE096}"/>
    <dgm:cxn modelId="{2886F0C3-CEA7-4DE7-82E9-18C91C42AC0C}" type="presOf" srcId="{53F7A127-4C2E-4B07-9408-CB5338D7780A}" destId="{BCA65F72-7040-40D2-93E9-4862DFA6A1C7}" srcOrd="0" destOrd="1" presId="urn:microsoft.com/office/officeart/2008/layout/VerticalCurvedList"/>
    <dgm:cxn modelId="{0E8A5F1D-9A68-45B3-8440-9A8CC4C047C2}" type="presOf" srcId="{CD5DE653-3EF7-46E4-95C5-D39038EEE096}" destId="{BADDDCBA-1DCA-4990-9AE5-E302241AA6F8}" srcOrd="0" destOrd="0" presId="urn:microsoft.com/office/officeart/2008/layout/VerticalCurvedList"/>
    <dgm:cxn modelId="{4680D113-2A38-45EA-AFAA-14790ACA3396}" type="presOf" srcId="{D24AA902-0FDA-4D61-B512-37472A4DFD4D}" destId="{D0EE4EBC-85E5-4AC7-9A50-64FA8F23E631}" srcOrd="0" destOrd="0" presId="urn:microsoft.com/office/officeart/2008/layout/VerticalCurvedList"/>
    <dgm:cxn modelId="{0B63E88B-39FB-4232-940C-A0DB7DC11579}" type="presOf" srcId="{F5BEB718-4FB2-4A99-9D39-F0E667939617}" destId="{C13B054B-B140-450E-B4CC-27AB50B87EB1}" srcOrd="0" destOrd="0" presId="urn:microsoft.com/office/officeart/2008/layout/VerticalCurvedList"/>
    <dgm:cxn modelId="{393960E8-BBBA-44EB-A843-26E5E690DD59}" srcId="{D24AA902-0FDA-4D61-B512-37472A4DFD4D}" destId="{F3AF0C5A-FFF0-46CF-91BB-357F10FC33FD}" srcOrd="0" destOrd="0" parTransId="{DBBEA6E7-ED67-4BC7-8532-25302DFF03A9}" sibTransId="{D2324DC0-8506-458E-9F72-DC158A059703}"/>
    <dgm:cxn modelId="{501FEFA3-BD60-4018-A8D4-6252ABC27D66}" type="presOf" srcId="{F3AF0C5A-FFF0-46CF-91BB-357F10FC33FD}" destId="{BCA65F72-7040-40D2-93E9-4862DFA6A1C7}" srcOrd="0" destOrd="0" presId="urn:microsoft.com/office/officeart/2008/layout/VerticalCurvedList"/>
    <dgm:cxn modelId="{B774EB7D-A86B-46CB-9245-EFF67536976D}" srcId="{D24AA902-0FDA-4D61-B512-37472A4DFD4D}" destId="{F5BEB718-4FB2-4A99-9D39-F0E667939617}" srcOrd="1" destOrd="0" parTransId="{AA7A6A82-CDB7-4866-8483-68C37CF63F8F}" sibTransId="{F9D19040-FE20-46FE-AF46-DFFA0FB3243F}"/>
    <dgm:cxn modelId="{14BB7EDA-9576-4A00-9BEA-C59EF8D66D1B}" srcId="{F5BEB718-4FB2-4A99-9D39-F0E667939617}" destId="{495278A6-18F0-414C-A01B-0107E22DB0EE}" srcOrd="0" destOrd="0" parTransId="{C7F21189-CA91-47C9-89ED-A22941EDC7D6}" sibTransId="{532A78B2-C676-4D2A-BC9D-70B84872E144}"/>
    <dgm:cxn modelId="{B019E1F7-A48E-4F4D-AA60-955ECC87C36D}" type="presParOf" srcId="{D0EE4EBC-85E5-4AC7-9A50-64FA8F23E631}" destId="{55449753-DBD7-4950-AD0E-06395DFF9E41}" srcOrd="0" destOrd="0" presId="urn:microsoft.com/office/officeart/2008/layout/VerticalCurvedList"/>
    <dgm:cxn modelId="{F3147346-1CB1-48A9-A8C6-63174885961D}" type="presParOf" srcId="{55449753-DBD7-4950-AD0E-06395DFF9E41}" destId="{9919B344-B063-4809-961D-31C1265B3FA1}" srcOrd="0" destOrd="0" presId="urn:microsoft.com/office/officeart/2008/layout/VerticalCurvedList"/>
    <dgm:cxn modelId="{B0B22BEB-6830-42FB-BDE2-1FCAB9194108}" type="presParOf" srcId="{9919B344-B063-4809-961D-31C1265B3FA1}" destId="{B850DCCC-EE6E-4717-A3D5-3E59C21FCA5D}" srcOrd="0" destOrd="0" presId="urn:microsoft.com/office/officeart/2008/layout/VerticalCurvedList"/>
    <dgm:cxn modelId="{D8F754DE-B877-4B7E-B630-16BA62D37C65}" type="presParOf" srcId="{9919B344-B063-4809-961D-31C1265B3FA1}" destId="{BADDDCBA-1DCA-4990-9AE5-E302241AA6F8}" srcOrd="1" destOrd="0" presId="urn:microsoft.com/office/officeart/2008/layout/VerticalCurvedList"/>
    <dgm:cxn modelId="{9A50D8F7-5289-4CE3-930E-FAA2DC135C51}" type="presParOf" srcId="{9919B344-B063-4809-961D-31C1265B3FA1}" destId="{96B87DFF-AA59-445D-9A02-3CD7AE40FF1E}" srcOrd="2" destOrd="0" presId="urn:microsoft.com/office/officeart/2008/layout/VerticalCurvedList"/>
    <dgm:cxn modelId="{2B34B276-9AF1-46D6-BC2C-7DE4028A5D4A}" type="presParOf" srcId="{9919B344-B063-4809-961D-31C1265B3FA1}" destId="{A5A1B1F4-7F20-4DDD-A01B-89947FB33130}" srcOrd="3" destOrd="0" presId="urn:microsoft.com/office/officeart/2008/layout/VerticalCurvedList"/>
    <dgm:cxn modelId="{06A48D0B-1211-4D65-977B-B619BB1948C6}" type="presParOf" srcId="{55449753-DBD7-4950-AD0E-06395DFF9E41}" destId="{BCA65F72-7040-40D2-93E9-4862DFA6A1C7}" srcOrd="1" destOrd="0" presId="urn:microsoft.com/office/officeart/2008/layout/VerticalCurvedList"/>
    <dgm:cxn modelId="{C5384FA7-8176-4E2B-8FE4-2CA50548CDD5}" type="presParOf" srcId="{55449753-DBD7-4950-AD0E-06395DFF9E41}" destId="{8EF87268-1509-470F-97CE-D8CD10494539}" srcOrd="2" destOrd="0" presId="urn:microsoft.com/office/officeart/2008/layout/VerticalCurvedList"/>
    <dgm:cxn modelId="{3C982565-E89E-446C-ADA4-51B860794008}" type="presParOf" srcId="{8EF87268-1509-470F-97CE-D8CD10494539}" destId="{2011A2ED-3D1E-42E2-A646-1F5C549F95D4}" srcOrd="0" destOrd="0" presId="urn:microsoft.com/office/officeart/2008/layout/VerticalCurvedList"/>
    <dgm:cxn modelId="{3A73FEC3-2CFE-4FF0-B8D9-DBD707F0B2B3}" type="presParOf" srcId="{55449753-DBD7-4950-AD0E-06395DFF9E41}" destId="{C13B054B-B140-450E-B4CC-27AB50B87EB1}" srcOrd="3" destOrd="0" presId="urn:microsoft.com/office/officeart/2008/layout/VerticalCurvedList"/>
    <dgm:cxn modelId="{F0C3DB10-602A-4E03-AA16-F2893D65D1AE}" type="presParOf" srcId="{55449753-DBD7-4950-AD0E-06395DFF9E41}" destId="{41982471-2628-4787-9D9F-C92CB58A8664}" srcOrd="4" destOrd="0" presId="urn:microsoft.com/office/officeart/2008/layout/VerticalCurvedList"/>
    <dgm:cxn modelId="{52945AD4-B49D-48C6-AD62-6F6529D83D6C}" type="presParOf" srcId="{41982471-2628-4787-9D9F-C92CB58A8664}" destId="{8590F452-6E7D-4A75-A91A-45159B1DB5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B102F9-C828-44F8-90D4-CC70B10F6585}"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CL"/>
        </a:p>
      </dgm:t>
    </dgm:pt>
    <dgm:pt modelId="{8780DF07-5BD6-4C50-877D-CA9BC0EC245E}">
      <dgm:prSet/>
      <dgm:spPr/>
      <dgm:t>
        <a:bodyPr/>
        <a:lstStyle/>
        <a:p>
          <a:pPr algn="ctr" rtl="0"/>
          <a:r>
            <a:rPr lang="es-ES" b="1" dirty="0" smtClean="0">
              <a:solidFill>
                <a:srgbClr val="FFFF00"/>
              </a:solidFill>
            </a:rPr>
            <a:t>La estrategia de implementación </a:t>
          </a:r>
          <a:r>
            <a:rPr lang="es-ES" dirty="0" smtClean="0"/>
            <a:t>del convenio de desempeño es definida como un proceso que -a través de sus distintas fases - permite generar un </a:t>
          </a:r>
          <a:r>
            <a:rPr lang="es-ES" b="1" dirty="0" smtClean="0">
              <a:solidFill>
                <a:srgbClr val="FFFF00"/>
              </a:solidFill>
            </a:rPr>
            <a:t>diálogo estratégico</a:t>
          </a:r>
          <a:r>
            <a:rPr lang="es-ES" dirty="0" smtClean="0">
              <a:solidFill>
                <a:srgbClr val="FFFF00"/>
              </a:solidFill>
            </a:rPr>
            <a:t> </a:t>
          </a:r>
          <a:r>
            <a:rPr lang="es-ES" dirty="0" smtClean="0"/>
            <a:t>con el propósito de convenir, monitorear y evaluar los resultados del desempeño.</a:t>
          </a:r>
          <a:endParaRPr lang="es-CL" dirty="0"/>
        </a:p>
      </dgm:t>
    </dgm:pt>
    <dgm:pt modelId="{3E63B2B0-D0A4-4C8B-98A6-7D5DE4502577}" type="parTrans" cxnId="{7DADC3F8-70FC-482F-B8B2-31BFF9CCD5A1}">
      <dgm:prSet/>
      <dgm:spPr/>
      <dgm:t>
        <a:bodyPr/>
        <a:lstStyle/>
        <a:p>
          <a:endParaRPr lang="es-CL"/>
        </a:p>
      </dgm:t>
    </dgm:pt>
    <dgm:pt modelId="{DB8F6CBB-0F97-42EE-920B-DFF197192561}" type="sibTrans" cxnId="{7DADC3F8-70FC-482F-B8B2-31BFF9CCD5A1}">
      <dgm:prSet/>
      <dgm:spPr/>
      <dgm:t>
        <a:bodyPr/>
        <a:lstStyle/>
        <a:p>
          <a:endParaRPr lang="es-CL"/>
        </a:p>
      </dgm:t>
    </dgm:pt>
    <dgm:pt modelId="{5CB57263-1B11-4628-B541-B74981FD5062}" type="pres">
      <dgm:prSet presAssocID="{D3B102F9-C828-44F8-90D4-CC70B10F6585}" presName="linear" presStyleCnt="0">
        <dgm:presLayoutVars>
          <dgm:animLvl val="lvl"/>
          <dgm:resizeHandles val="exact"/>
        </dgm:presLayoutVars>
      </dgm:prSet>
      <dgm:spPr/>
      <dgm:t>
        <a:bodyPr/>
        <a:lstStyle/>
        <a:p>
          <a:endParaRPr lang="es-CL"/>
        </a:p>
      </dgm:t>
    </dgm:pt>
    <dgm:pt modelId="{9C704C2D-E6F7-4956-B8C7-8ABF7DBFF32B}" type="pres">
      <dgm:prSet presAssocID="{8780DF07-5BD6-4C50-877D-CA9BC0EC245E}" presName="parentText" presStyleLbl="node1" presStyleIdx="0" presStyleCnt="1">
        <dgm:presLayoutVars>
          <dgm:chMax val="0"/>
          <dgm:bulletEnabled val="1"/>
        </dgm:presLayoutVars>
      </dgm:prSet>
      <dgm:spPr/>
      <dgm:t>
        <a:bodyPr/>
        <a:lstStyle/>
        <a:p>
          <a:endParaRPr lang="es-CL"/>
        </a:p>
      </dgm:t>
    </dgm:pt>
  </dgm:ptLst>
  <dgm:cxnLst>
    <dgm:cxn modelId="{7DADC3F8-70FC-482F-B8B2-31BFF9CCD5A1}" srcId="{D3B102F9-C828-44F8-90D4-CC70B10F6585}" destId="{8780DF07-5BD6-4C50-877D-CA9BC0EC245E}" srcOrd="0" destOrd="0" parTransId="{3E63B2B0-D0A4-4C8B-98A6-7D5DE4502577}" sibTransId="{DB8F6CBB-0F97-42EE-920B-DFF197192561}"/>
    <dgm:cxn modelId="{F7038FFE-CC2F-4AFA-B814-6B75DE848BAF}" type="presOf" srcId="{D3B102F9-C828-44F8-90D4-CC70B10F6585}" destId="{5CB57263-1B11-4628-B541-B74981FD5062}" srcOrd="0" destOrd="0" presId="urn:microsoft.com/office/officeart/2005/8/layout/vList2"/>
    <dgm:cxn modelId="{4A8C20FF-84B7-4758-A0C0-90E4B3EBB2C3}" type="presOf" srcId="{8780DF07-5BD6-4C50-877D-CA9BC0EC245E}" destId="{9C704C2D-E6F7-4956-B8C7-8ABF7DBFF32B}" srcOrd="0" destOrd="0" presId="urn:microsoft.com/office/officeart/2005/8/layout/vList2"/>
    <dgm:cxn modelId="{F9E51E3D-C97E-4150-9CE9-3C0361FACC1C}" type="presParOf" srcId="{5CB57263-1B11-4628-B541-B74981FD5062}" destId="{9C704C2D-E6F7-4956-B8C7-8ABF7DBFF32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7C75D0-5D3C-4CEF-89E0-12610D9CFF54}"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s-CL"/>
        </a:p>
      </dgm:t>
    </dgm:pt>
    <dgm:pt modelId="{235BC208-44B8-4F80-A8F9-7D042615277B}">
      <dgm:prSet phldrT="[Texto]" custT="1"/>
      <dgm:spPr/>
      <dgm:t>
        <a:bodyPr/>
        <a:lstStyle/>
        <a:p>
          <a:pPr algn="l"/>
          <a:r>
            <a:rPr lang="es-ES" sz="1600" b="0" dirty="0" smtClean="0">
              <a:solidFill>
                <a:schemeClr val="accent3">
                  <a:lumMod val="75000"/>
                </a:schemeClr>
              </a:solidFill>
              <a:latin typeface="Swis721 LtCn BT" pitchFamily="34" charset="0"/>
            </a:rPr>
            <a:t>PROPUESTA DE CD POR PARTE DEL DIRECTOR DEL ORGANISMO.</a:t>
          </a:r>
          <a:endParaRPr lang="es-CL" sz="1600" b="0" dirty="0">
            <a:solidFill>
              <a:schemeClr val="accent3">
                <a:lumMod val="75000"/>
              </a:schemeClr>
            </a:solidFill>
            <a:latin typeface="Swis721 LtCn BT" pitchFamily="34" charset="0"/>
          </a:endParaRPr>
        </a:p>
      </dgm:t>
    </dgm:pt>
    <dgm:pt modelId="{18005497-6818-40E6-B463-C1344FCFB56D}" type="parTrans" cxnId="{658410D8-0674-407E-BCD6-69CB05923C65}">
      <dgm:prSet/>
      <dgm:spPr/>
      <dgm:t>
        <a:bodyPr/>
        <a:lstStyle/>
        <a:p>
          <a:endParaRPr lang="es-CL"/>
        </a:p>
      </dgm:t>
    </dgm:pt>
    <dgm:pt modelId="{8CD515B4-178B-4D59-8B67-94C068DD5F2F}" type="sibTrans" cxnId="{658410D8-0674-407E-BCD6-69CB05923C65}">
      <dgm:prSet/>
      <dgm:spPr/>
      <dgm:t>
        <a:bodyPr/>
        <a:lstStyle/>
        <a:p>
          <a:endParaRPr lang="es-CL"/>
        </a:p>
      </dgm:t>
    </dgm:pt>
    <dgm:pt modelId="{62C4F5E1-BD84-49BC-A7DF-B56603B97D32}">
      <dgm:prSet phldrT="[Texto]" custT="1"/>
      <dgm:spPr/>
      <dgm:t>
        <a:bodyPr/>
        <a:lstStyle/>
        <a:p>
          <a:pPr algn="l"/>
          <a:r>
            <a:rPr lang="es-ES" sz="1600" b="0" dirty="0" smtClean="0">
              <a:solidFill>
                <a:schemeClr val="accent3">
                  <a:lumMod val="75000"/>
                </a:schemeClr>
              </a:solidFill>
              <a:latin typeface="Swis721 LtCn BT" pitchFamily="34" charset="0"/>
            </a:rPr>
            <a:t>NEGOCIACIÓN DE  METAS  Y OBJETIVOS.</a:t>
          </a:r>
          <a:endParaRPr lang="es-CL" sz="1600" b="0" dirty="0">
            <a:solidFill>
              <a:schemeClr val="accent3">
                <a:lumMod val="75000"/>
              </a:schemeClr>
            </a:solidFill>
            <a:latin typeface="Swis721 LtCn BT" pitchFamily="34" charset="0"/>
          </a:endParaRPr>
        </a:p>
      </dgm:t>
    </dgm:pt>
    <dgm:pt modelId="{E76965B3-7F95-4EE7-8F62-FFE6350A8F7E}" type="parTrans" cxnId="{EA5FD2E3-C1AE-4EF7-85BD-AFCB7380DF33}">
      <dgm:prSet/>
      <dgm:spPr/>
      <dgm:t>
        <a:bodyPr/>
        <a:lstStyle/>
        <a:p>
          <a:endParaRPr lang="es-CL"/>
        </a:p>
      </dgm:t>
    </dgm:pt>
    <dgm:pt modelId="{10135DE2-31DD-4600-8D2A-F94FC149FCAD}" type="sibTrans" cxnId="{EA5FD2E3-C1AE-4EF7-85BD-AFCB7380DF33}">
      <dgm:prSet/>
      <dgm:spPr/>
      <dgm:t>
        <a:bodyPr/>
        <a:lstStyle/>
        <a:p>
          <a:endParaRPr lang="es-CL"/>
        </a:p>
      </dgm:t>
    </dgm:pt>
    <dgm:pt modelId="{C53D261A-7D14-4710-BD3D-64B7EEFB32EA}">
      <dgm:prSet custT="1"/>
      <dgm:spPr/>
      <dgm:t>
        <a:bodyPr/>
        <a:lstStyle/>
        <a:p>
          <a:pPr algn="l"/>
          <a:r>
            <a:rPr lang="es-ES" sz="1600" b="0" dirty="0" smtClean="0">
              <a:solidFill>
                <a:schemeClr val="accent3">
                  <a:lumMod val="75000"/>
                </a:schemeClr>
              </a:solidFill>
              <a:latin typeface="Swis721 LtCn BT" pitchFamily="34" charset="0"/>
            </a:rPr>
            <a:t>PROCESO DE FIRMAS: DIRECTIVO, DIRECTOR DEL ORGANISMO.</a:t>
          </a:r>
        </a:p>
      </dgm:t>
    </dgm:pt>
    <dgm:pt modelId="{FB5D0418-C895-435C-9F4A-41799A5A0089}" type="parTrans" cxnId="{E44C755C-CA0D-41CF-B372-B1E817C588DE}">
      <dgm:prSet/>
      <dgm:spPr/>
      <dgm:t>
        <a:bodyPr/>
        <a:lstStyle/>
        <a:p>
          <a:endParaRPr lang="es-CL"/>
        </a:p>
      </dgm:t>
    </dgm:pt>
    <dgm:pt modelId="{26A50050-571F-4F7C-B366-3107FF95CF37}" type="sibTrans" cxnId="{E44C755C-CA0D-41CF-B372-B1E817C588DE}">
      <dgm:prSet/>
      <dgm:spPr/>
      <dgm:t>
        <a:bodyPr/>
        <a:lstStyle/>
        <a:p>
          <a:endParaRPr lang="es-CL"/>
        </a:p>
      </dgm:t>
    </dgm:pt>
    <dgm:pt modelId="{217CD5B5-D72B-42E5-A599-066A16A6FED8}">
      <dgm:prSet custT="1"/>
      <dgm:spPr/>
      <dgm:t>
        <a:bodyPr/>
        <a:lstStyle/>
        <a:p>
          <a:pPr algn="l"/>
          <a:r>
            <a:rPr lang="es-ES" sz="1600" b="0" dirty="0" smtClean="0">
              <a:solidFill>
                <a:schemeClr val="accent3">
                  <a:lumMod val="75000"/>
                </a:schemeClr>
              </a:solidFill>
              <a:latin typeface="Swis721 LtCn BT" pitchFamily="34" charset="0"/>
            </a:rPr>
            <a:t>SELECCIÓN DEL DIRECTIVO - NOMBRAMIENTO</a:t>
          </a:r>
          <a:endParaRPr lang="es-CL" sz="1600" b="0" dirty="0">
            <a:solidFill>
              <a:schemeClr val="accent3">
                <a:lumMod val="75000"/>
              </a:schemeClr>
            </a:solidFill>
            <a:latin typeface="Swis721 LtCn BT" pitchFamily="34" charset="0"/>
          </a:endParaRPr>
        </a:p>
      </dgm:t>
    </dgm:pt>
    <dgm:pt modelId="{2F87EEAF-D5CA-4077-ACB2-3466FFE64641}" type="sibTrans" cxnId="{58D69773-9604-4ED6-A7E4-63102DA713E7}">
      <dgm:prSet/>
      <dgm:spPr/>
      <dgm:t>
        <a:bodyPr/>
        <a:lstStyle/>
        <a:p>
          <a:endParaRPr lang="es-CL"/>
        </a:p>
      </dgm:t>
    </dgm:pt>
    <dgm:pt modelId="{6355F4FB-C390-4297-8947-3A9E8816ABC1}" type="parTrans" cxnId="{58D69773-9604-4ED6-A7E4-63102DA713E7}">
      <dgm:prSet/>
      <dgm:spPr/>
      <dgm:t>
        <a:bodyPr/>
        <a:lstStyle/>
        <a:p>
          <a:endParaRPr lang="es-CL"/>
        </a:p>
      </dgm:t>
    </dgm:pt>
    <dgm:pt modelId="{4D93E298-600F-48B7-9C41-8A8D0A7826EE}">
      <dgm:prSet custT="1"/>
      <dgm:spPr/>
      <dgm:t>
        <a:bodyPr/>
        <a:lstStyle/>
        <a:p>
          <a:pPr algn="l"/>
          <a:r>
            <a:rPr lang="es-ES" sz="1600" b="0" dirty="0" smtClean="0">
              <a:solidFill>
                <a:schemeClr val="accent3">
                  <a:lumMod val="75000"/>
                </a:schemeClr>
              </a:solidFill>
              <a:latin typeface="Swis721 LtCn BT" pitchFamily="34" charset="0"/>
            </a:rPr>
            <a:t>DURACIÓN 3 AÑOS.  SEÑALA: METAS, CON OBJETIVOS DE RESULTADOS, INDICADORES ASOCIADOS, MEDIOS DE VERIFICACIÓN, SUPUESTOS Y ALCANCES. </a:t>
          </a:r>
        </a:p>
      </dgm:t>
    </dgm:pt>
    <dgm:pt modelId="{16669D3A-8BA8-4487-AF03-2CE876832357}" type="parTrans" cxnId="{CBC268E6-304A-4F67-BA56-101EB58B4A21}">
      <dgm:prSet/>
      <dgm:spPr/>
      <dgm:t>
        <a:bodyPr/>
        <a:lstStyle/>
        <a:p>
          <a:endParaRPr lang="es-CL"/>
        </a:p>
      </dgm:t>
    </dgm:pt>
    <dgm:pt modelId="{33039966-997A-4BD6-B647-C2100043E8BD}" type="sibTrans" cxnId="{CBC268E6-304A-4F67-BA56-101EB58B4A21}">
      <dgm:prSet/>
      <dgm:spPr/>
      <dgm:t>
        <a:bodyPr/>
        <a:lstStyle/>
        <a:p>
          <a:endParaRPr lang="es-CL"/>
        </a:p>
      </dgm:t>
    </dgm:pt>
    <dgm:pt modelId="{E9116191-680A-4AD0-87CC-EA94FAF98552}">
      <dgm:prSet/>
      <dgm:spPr/>
      <dgm:t>
        <a:bodyPr/>
        <a:lstStyle/>
        <a:p>
          <a:endParaRPr lang="es-CL"/>
        </a:p>
      </dgm:t>
    </dgm:pt>
    <dgm:pt modelId="{A372113F-23F1-4DE8-B508-CD2607D4FB8B}" type="parTrans" cxnId="{29C2FFB6-592B-4469-8C03-D156AD1DD5FD}">
      <dgm:prSet/>
      <dgm:spPr/>
      <dgm:t>
        <a:bodyPr/>
        <a:lstStyle/>
        <a:p>
          <a:endParaRPr lang="es-CL"/>
        </a:p>
      </dgm:t>
    </dgm:pt>
    <dgm:pt modelId="{8049EBB1-7F4F-4A2D-865D-1B539CD98144}" type="sibTrans" cxnId="{29C2FFB6-592B-4469-8C03-D156AD1DD5FD}">
      <dgm:prSet/>
      <dgm:spPr/>
      <dgm:t>
        <a:bodyPr/>
        <a:lstStyle/>
        <a:p>
          <a:endParaRPr lang="es-CL"/>
        </a:p>
      </dgm:t>
    </dgm:pt>
    <dgm:pt modelId="{EE827387-AE05-40D0-93F0-4EC1A4321BCE}" type="pres">
      <dgm:prSet presAssocID="{167C75D0-5D3C-4CEF-89E0-12610D9CFF54}" presName="arrowDiagram" presStyleCnt="0">
        <dgm:presLayoutVars>
          <dgm:chMax val="5"/>
          <dgm:dir/>
          <dgm:resizeHandles val="exact"/>
        </dgm:presLayoutVars>
      </dgm:prSet>
      <dgm:spPr/>
      <dgm:t>
        <a:bodyPr/>
        <a:lstStyle/>
        <a:p>
          <a:endParaRPr lang="es-CL"/>
        </a:p>
      </dgm:t>
    </dgm:pt>
    <dgm:pt modelId="{DE84A8EE-7ABC-4433-85DA-35A5BEAFDB76}" type="pres">
      <dgm:prSet presAssocID="{167C75D0-5D3C-4CEF-89E0-12610D9CFF54}" presName="arrow" presStyleLbl="bgShp" presStyleIdx="0" presStyleCnt="1" custScaleX="98123" custScaleY="115637" custLinFactNeighborX="-350" custLinFactNeighborY="330"/>
      <dgm:spPr>
        <a:solidFill>
          <a:schemeClr val="accent1">
            <a:lumMod val="60000"/>
            <a:lumOff val="40000"/>
          </a:schemeClr>
        </a:solidFill>
        <a:effectLst>
          <a:outerShdw blurRad="63500" sx="102000" sy="102000" algn="ctr" rotWithShape="0">
            <a:prstClr val="black">
              <a:alpha val="40000"/>
            </a:prstClr>
          </a:outerShdw>
        </a:effectLst>
      </dgm:spPr>
      <dgm:t>
        <a:bodyPr/>
        <a:lstStyle/>
        <a:p>
          <a:endParaRPr lang="es-CL"/>
        </a:p>
      </dgm:t>
    </dgm:pt>
    <dgm:pt modelId="{0EB2F273-8677-4F64-BDA1-F1972DE733EA}" type="pres">
      <dgm:prSet presAssocID="{167C75D0-5D3C-4CEF-89E0-12610D9CFF54}" presName="arrowDiagram5" presStyleCnt="0"/>
      <dgm:spPr/>
      <dgm:t>
        <a:bodyPr/>
        <a:lstStyle/>
        <a:p>
          <a:endParaRPr lang="es-CL"/>
        </a:p>
      </dgm:t>
    </dgm:pt>
    <dgm:pt modelId="{9F6A791B-E873-4DA3-9C4E-A855C0D9D82C}" type="pres">
      <dgm:prSet presAssocID="{217CD5B5-D72B-42E5-A599-066A16A6FED8}" presName="bullet5a" presStyleLbl="node1" presStyleIdx="0" presStyleCnt="5" custLinFactY="16986" custLinFactNeighborX="16049" custLinFactNeighborY="10000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MX"/>
        </a:p>
      </dgm:t>
    </dgm:pt>
    <dgm:pt modelId="{0C37AEE8-7FF3-4EE0-94D0-84F3C659D03E}" type="pres">
      <dgm:prSet presAssocID="{217CD5B5-D72B-42E5-A599-066A16A6FED8}" presName="textBox5a" presStyleLbl="revTx" presStyleIdx="0" presStyleCnt="5" custScaleX="277907" custScaleY="48490" custLinFactX="3465" custLinFactNeighborX="100000" custLinFactNeighborY="7586">
        <dgm:presLayoutVars>
          <dgm:bulletEnabled val="1"/>
        </dgm:presLayoutVars>
      </dgm:prSet>
      <dgm:spPr/>
      <dgm:t>
        <a:bodyPr/>
        <a:lstStyle/>
        <a:p>
          <a:endParaRPr lang="es-CL"/>
        </a:p>
      </dgm:t>
    </dgm:pt>
    <dgm:pt modelId="{0F5C0279-130E-4AA0-BF20-1ABB4A4DF901}" type="pres">
      <dgm:prSet presAssocID="{235BC208-44B8-4F80-A8F9-7D042615277B}" presName="bullet5b" presStyleLbl="node1" presStyleIdx="1"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MX"/>
        </a:p>
      </dgm:t>
    </dgm:pt>
    <dgm:pt modelId="{6825D2F2-7671-46EE-8C66-183FA3FD2823}" type="pres">
      <dgm:prSet presAssocID="{235BC208-44B8-4F80-A8F9-7D042615277B}" presName="textBox5b" presStyleLbl="revTx" presStyleIdx="1" presStyleCnt="5" custScaleX="147524" custScaleY="39700" custLinFactNeighborX="9374" custLinFactNeighborY="-10837">
        <dgm:presLayoutVars>
          <dgm:bulletEnabled val="1"/>
        </dgm:presLayoutVars>
      </dgm:prSet>
      <dgm:spPr/>
      <dgm:t>
        <a:bodyPr/>
        <a:lstStyle/>
        <a:p>
          <a:endParaRPr lang="es-CL"/>
        </a:p>
      </dgm:t>
    </dgm:pt>
    <dgm:pt modelId="{AE3BC3DB-8A0A-4146-BC3A-7A3B0F706448}" type="pres">
      <dgm:prSet presAssocID="{62C4F5E1-BD84-49BC-A7DF-B56603B97D32}" presName="bullet5c" presStyleLbl="node1" presStyleIdx="2"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MX"/>
        </a:p>
      </dgm:t>
    </dgm:pt>
    <dgm:pt modelId="{EA22BF4A-D138-45E7-975C-E4D1DBB517E1}" type="pres">
      <dgm:prSet presAssocID="{62C4F5E1-BD84-49BC-A7DF-B56603B97D32}" presName="textBox5c" presStyleLbl="revTx" presStyleIdx="2" presStyleCnt="5" custScaleX="91323" custScaleY="24440" custLinFactNeighborX="4194" custLinFactNeighborY="-25282">
        <dgm:presLayoutVars>
          <dgm:bulletEnabled val="1"/>
        </dgm:presLayoutVars>
      </dgm:prSet>
      <dgm:spPr/>
      <dgm:t>
        <a:bodyPr/>
        <a:lstStyle/>
        <a:p>
          <a:endParaRPr lang="es-CL"/>
        </a:p>
      </dgm:t>
    </dgm:pt>
    <dgm:pt modelId="{4CD50DBC-29AC-4F72-B133-A24C85EE4ABC}" type="pres">
      <dgm:prSet presAssocID="{C53D261A-7D14-4710-BD3D-64B7EEFB32EA}" presName="bullet5d" presStyleLbl="node1" presStyleIdx="3" presStyleCnt="5" custLinFactNeighborY="-19068"/>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MX"/>
        </a:p>
      </dgm:t>
    </dgm:pt>
    <dgm:pt modelId="{5D5BBD24-3870-4BA9-8287-3564CEAEB2BD}" type="pres">
      <dgm:prSet presAssocID="{C53D261A-7D14-4710-BD3D-64B7EEFB32EA}" presName="textBox5d" presStyleLbl="revTx" presStyleIdx="3" presStyleCnt="5" custScaleX="85137" custScaleY="24089" custLinFactNeighborX="-12452" custLinFactNeighborY="-24526">
        <dgm:presLayoutVars>
          <dgm:bulletEnabled val="1"/>
        </dgm:presLayoutVars>
      </dgm:prSet>
      <dgm:spPr/>
      <dgm:t>
        <a:bodyPr/>
        <a:lstStyle/>
        <a:p>
          <a:endParaRPr lang="es-CL"/>
        </a:p>
      </dgm:t>
    </dgm:pt>
    <dgm:pt modelId="{9F602DF8-7B3E-412B-B948-2CC79B10FDFD}" type="pres">
      <dgm:prSet presAssocID="{4D93E298-600F-48B7-9C41-8A8D0A7826EE}" presName="bullet5e" presStyleLbl="node1" presStyleIdx="4" presStyleCnt="5" custLinFactNeighborY="-2645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MX"/>
        </a:p>
      </dgm:t>
    </dgm:pt>
    <dgm:pt modelId="{18AD8B4F-A7B0-4D13-A52F-EA7F6A163A57}" type="pres">
      <dgm:prSet presAssocID="{4D93E298-600F-48B7-9C41-8A8D0A7826EE}" presName="textBox5e" presStyleLbl="revTx" presStyleIdx="4" presStyleCnt="5" custScaleX="125233" custScaleY="70005" custLinFactNeighborX="-2366" custLinFactNeighborY="20236">
        <dgm:presLayoutVars>
          <dgm:bulletEnabled val="1"/>
        </dgm:presLayoutVars>
      </dgm:prSet>
      <dgm:spPr/>
      <dgm:t>
        <a:bodyPr/>
        <a:lstStyle/>
        <a:p>
          <a:endParaRPr lang="es-CL"/>
        </a:p>
      </dgm:t>
    </dgm:pt>
  </dgm:ptLst>
  <dgm:cxnLst>
    <dgm:cxn modelId="{F1238B08-A291-4E29-91FB-8D5E9CAB8D1D}" type="presOf" srcId="{167C75D0-5D3C-4CEF-89E0-12610D9CFF54}" destId="{EE827387-AE05-40D0-93F0-4EC1A4321BCE}" srcOrd="0" destOrd="0" presId="urn:microsoft.com/office/officeart/2005/8/layout/arrow2"/>
    <dgm:cxn modelId="{58D69773-9604-4ED6-A7E4-63102DA713E7}" srcId="{167C75D0-5D3C-4CEF-89E0-12610D9CFF54}" destId="{217CD5B5-D72B-42E5-A599-066A16A6FED8}" srcOrd="0" destOrd="0" parTransId="{6355F4FB-C390-4297-8947-3A9E8816ABC1}" sibTransId="{2F87EEAF-D5CA-4077-ACB2-3466FFE64641}"/>
    <dgm:cxn modelId="{E44C755C-CA0D-41CF-B372-B1E817C588DE}" srcId="{167C75D0-5D3C-4CEF-89E0-12610D9CFF54}" destId="{C53D261A-7D14-4710-BD3D-64B7EEFB32EA}" srcOrd="3" destOrd="0" parTransId="{FB5D0418-C895-435C-9F4A-41799A5A0089}" sibTransId="{26A50050-571F-4F7C-B366-3107FF95CF37}"/>
    <dgm:cxn modelId="{3F5DFDB7-2F71-4B8F-9A78-BF3E8B915F35}" type="presOf" srcId="{235BC208-44B8-4F80-A8F9-7D042615277B}" destId="{6825D2F2-7671-46EE-8C66-183FA3FD2823}" srcOrd="0" destOrd="0" presId="urn:microsoft.com/office/officeart/2005/8/layout/arrow2"/>
    <dgm:cxn modelId="{166A54C8-E2D1-4528-98D3-C58683CB0D15}" type="presOf" srcId="{217CD5B5-D72B-42E5-A599-066A16A6FED8}" destId="{0C37AEE8-7FF3-4EE0-94D0-84F3C659D03E}" srcOrd="0" destOrd="0" presId="urn:microsoft.com/office/officeart/2005/8/layout/arrow2"/>
    <dgm:cxn modelId="{9D387E93-3F36-4564-8C91-F84E83E2A3A8}" type="presOf" srcId="{62C4F5E1-BD84-49BC-A7DF-B56603B97D32}" destId="{EA22BF4A-D138-45E7-975C-E4D1DBB517E1}" srcOrd="0" destOrd="0" presId="urn:microsoft.com/office/officeart/2005/8/layout/arrow2"/>
    <dgm:cxn modelId="{658410D8-0674-407E-BCD6-69CB05923C65}" srcId="{167C75D0-5D3C-4CEF-89E0-12610D9CFF54}" destId="{235BC208-44B8-4F80-A8F9-7D042615277B}" srcOrd="1" destOrd="0" parTransId="{18005497-6818-40E6-B463-C1344FCFB56D}" sibTransId="{8CD515B4-178B-4D59-8B67-94C068DD5F2F}"/>
    <dgm:cxn modelId="{CBC268E6-304A-4F67-BA56-101EB58B4A21}" srcId="{167C75D0-5D3C-4CEF-89E0-12610D9CFF54}" destId="{4D93E298-600F-48B7-9C41-8A8D0A7826EE}" srcOrd="4" destOrd="0" parTransId="{16669D3A-8BA8-4487-AF03-2CE876832357}" sibTransId="{33039966-997A-4BD6-B647-C2100043E8BD}"/>
    <dgm:cxn modelId="{29C2FFB6-592B-4469-8C03-D156AD1DD5FD}" srcId="{167C75D0-5D3C-4CEF-89E0-12610D9CFF54}" destId="{E9116191-680A-4AD0-87CC-EA94FAF98552}" srcOrd="5" destOrd="0" parTransId="{A372113F-23F1-4DE8-B508-CD2607D4FB8B}" sibTransId="{8049EBB1-7F4F-4A2D-865D-1B539CD98144}"/>
    <dgm:cxn modelId="{EA5FD2E3-C1AE-4EF7-85BD-AFCB7380DF33}" srcId="{167C75D0-5D3C-4CEF-89E0-12610D9CFF54}" destId="{62C4F5E1-BD84-49BC-A7DF-B56603B97D32}" srcOrd="2" destOrd="0" parTransId="{E76965B3-7F95-4EE7-8F62-FFE6350A8F7E}" sibTransId="{10135DE2-31DD-4600-8D2A-F94FC149FCAD}"/>
    <dgm:cxn modelId="{C3526054-035E-43CC-9A2D-801DA4E354DB}" type="presOf" srcId="{4D93E298-600F-48B7-9C41-8A8D0A7826EE}" destId="{18AD8B4F-A7B0-4D13-A52F-EA7F6A163A57}" srcOrd="0" destOrd="0" presId="urn:microsoft.com/office/officeart/2005/8/layout/arrow2"/>
    <dgm:cxn modelId="{0B67A8B2-16CC-46B2-BF78-7106A1E41B31}" type="presOf" srcId="{C53D261A-7D14-4710-BD3D-64B7EEFB32EA}" destId="{5D5BBD24-3870-4BA9-8287-3564CEAEB2BD}" srcOrd="0" destOrd="0" presId="urn:microsoft.com/office/officeart/2005/8/layout/arrow2"/>
    <dgm:cxn modelId="{98084BF0-100D-462B-A11F-D5BFEE712E43}" type="presParOf" srcId="{EE827387-AE05-40D0-93F0-4EC1A4321BCE}" destId="{DE84A8EE-7ABC-4433-85DA-35A5BEAFDB76}" srcOrd="0" destOrd="0" presId="urn:microsoft.com/office/officeart/2005/8/layout/arrow2"/>
    <dgm:cxn modelId="{1DAFF610-C69B-4A4B-94F9-987A41D44F52}" type="presParOf" srcId="{EE827387-AE05-40D0-93F0-4EC1A4321BCE}" destId="{0EB2F273-8677-4F64-BDA1-F1972DE733EA}" srcOrd="1" destOrd="0" presId="urn:microsoft.com/office/officeart/2005/8/layout/arrow2"/>
    <dgm:cxn modelId="{0E556519-B808-49ED-B3F5-FB2635237726}" type="presParOf" srcId="{0EB2F273-8677-4F64-BDA1-F1972DE733EA}" destId="{9F6A791B-E873-4DA3-9C4E-A855C0D9D82C}" srcOrd="0" destOrd="0" presId="urn:microsoft.com/office/officeart/2005/8/layout/arrow2"/>
    <dgm:cxn modelId="{D803426B-A4CB-4599-8280-A1E2F2BBA18E}" type="presParOf" srcId="{0EB2F273-8677-4F64-BDA1-F1972DE733EA}" destId="{0C37AEE8-7FF3-4EE0-94D0-84F3C659D03E}" srcOrd="1" destOrd="0" presId="urn:microsoft.com/office/officeart/2005/8/layout/arrow2"/>
    <dgm:cxn modelId="{C8B9AF37-ADD9-49D8-829C-D5940BFAACE1}" type="presParOf" srcId="{0EB2F273-8677-4F64-BDA1-F1972DE733EA}" destId="{0F5C0279-130E-4AA0-BF20-1ABB4A4DF901}" srcOrd="2" destOrd="0" presId="urn:microsoft.com/office/officeart/2005/8/layout/arrow2"/>
    <dgm:cxn modelId="{0C21B161-E993-4C69-A4EF-E0A7E5498F61}" type="presParOf" srcId="{0EB2F273-8677-4F64-BDA1-F1972DE733EA}" destId="{6825D2F2-7671-46EE-8C66-183FA3FD2823}" srcOrd="3" destOrd="0" presId="urn:microsoft.com/office/officeart/2005/8/layout/arrow2"/>
    <dgm:cxn modelId="{AC40EEF7-D439-4A35-8512-8300F4D40E3E}" type="presParOf" srcId="{0EB2F273-8677-4F64-BDA1-F1972DE733EA}" destId="{AE3BC3DB-8A0A-4146-BC3A-7A3B0F706448}" srcOrd="4" destOrd="0" presId="urn:microsoft.com/office/officeart/2005/8/layout/arrow2"/>
    <dgm:cxn modelId="{CFE06F5E-5052-465B-A55F-31D24C6554BC}" type="presParOf" srcId="{0EB2F273-8677-4F64-BDA1-F1972DE733EA}" destId="{EA22BF4A-D138-45E7-975C-E4D1DBB517E1}" srcOrd="5" destOrd="0" presId="urn:microsoft.com/office/officeart/2005/8/layout/arrow2"/>
    <dgm:cxn modelId="{B002FF5A-435C-42F1-8780-028CB9010722}" type="presParOf" srcId="{0EB2F273-8677-4F64-BDA1-F1972DE733EA}" destId="{4CD50DBC-29AC-4F72-B133-A24C85EE4ABC}" srcOrd="6" destOrd="0" presId="urn:microsoft.com/office/officeart/2005/8/layout/arrow2"/>
    <dgm:cxn modelId="{0811054F-3A54-42E0-B2E7-CEB6E0AFE4A7}" type="presParOf" srcId="{0EB2F273-8677-4F64-BDA1-F1972DE733EA}" destId="{5D5BBD24-3870-4BA9-8287-3564CEAEB2BD}" srcOrd="7" destOrd="0" presId="urn:microsoft.com/office/officeart/2005/8/layout/arrow2"/>
    <dgm:cxn modelId="{50621182-2CEB-49FB-A4BE-E4C2890A837D}" type="presParOf" srcId="{0EB2F273-8677-4F64-BDA1-F1972DE733EA}" destId="{9F602DF8-7B3E-412B-B948-2CC79B10FDFD}" srcOrd="8" destOrd="0" presId="urn:microsoft.com/office/officeart/2005/8/layout/arrow2"/>
    <dgm:cxn modelId="{2D345AE8-7EF5-4D21-8221-7C06D3EE8003}" type="presParOf" srcId="{0EB2F273-8677-4F64-BDA1-F1972DE733EA}" destId="{18AD8B4F-A7B0-4D13-A52F-EA7F6A163A57}"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1E0104-9874-4D5B-B0F6-EE525B4FBBD8}" type="doc">
      <dgm:prSet loTypeId="urn:microsoft.com/office/officeart/2011/layout/CircleProcess" loCatId="officeonline" qsTypeId="urn:microsoft.com/office/officeart/2005/8/quickstyle/simple1" qsCatId="simple" csTypeId="urn:microsoft.com/office/officeart/2005/8/colors/colorful3" csCatId="colorful" phldr="1"/>
      <dgm:spPr/>
      <dgm:t>
        <a:bodyPr/>
        <a:lstStyle/>
        <a:p>
          <a:endParaRPr lang="es-CL"/>
        </a:p>
      </dgm:t>
    </dgm:pt>
    <dgm:pt modelId="{4ADA3D64-8FD0-4ABA-A7CE-BD66F54CD294}">
      <dgm:prSet custT="1"/>
      <dgm:spPr>
        <a:ln>
          <a:solidFill>
            <a:schemeClr val="tx2">
              <a:lumMod val="25000"/>
              <a:lumOff val="75000"/>
            </a:schemeClr>
          </a:solidFill>
        </a:ln>
      </dgm:spPr>
      <dgm:t>
        <a:bodyPr/>
        <a:lstStyle/>
        <a:p>
          <a:pPr rtl="0"/>
          <a:r>
            <a:rPr lang="es-CL" sz="3200" b="1" dirty="0" smtClean="0">
              <a:solidFill>
                <a:srgbClr val="0D32E9"/>
              </a:solidFill>
              <a:latin typeface="Swis721 LtCn BT" pitchFamily="34" charset="0"/>
            </a:rPr>
            <a:t>OBJETIVO</a:t>
          </a:r>
          <a:endParaRPr lang="es-CL" sz="3200" b="1" dirty="0">
            <a:solidFill>
              <a:srgbClr val="0D32E9"/>
            </a:solidFill>
            <a:latin typeface="Swis721 LtCn BT" pitchFamily="34" charset="0"/>
          </a:endParaRPr>
        </a:p>
      </dgm:t>
    </dgm:pt>
    <dgm:pt modelId="{B74744C7-B58F-46FD-AA1B-06FB53D55E5A}" type="parTrans" cxnId="{68027F41-1AC2-4BAC-9702-9E8F1846FD92}">
      <dgm:prSet/>
      <dgm:spPr/>
      <dgm:t>
        <a:bodyPr/>
        <a:lstStyle/>
        <a:p>
          <a:endParaRPr lang="es-CL"/>
        </a:p>
      </dgm:t>
    </dgm:pt>
    <dgm:pt modelId="{F025889A-DF83-4B0B-9D64-D8B1F26BFA0F}" type="sibTrans" cxnId="{68027F41-1AC2-4BAC-9702-9E8F1846FD92}">
      <dgm:prSet/>
      <dgm:spPr/>
      <dgm:t>
        <a:bodyPr/>
        <a:lstStyle/>
        <a:p>
          <a:endParaRPr lang="es-CL"/>
        </a:p>
      </dgm:t>
    </dgm:pt>
    <dgm:pt modelId="{77D207DC-A9EF-4F62-A674-43373B2A5E89}">
      <dgm:prSet custT="1"/>
      <dgm:spPr>
        <a:solidFill>
          <a:schemeClr val="bg1">
            <a:lumMod val="95000"/>
            <a:alpha val="9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CL" sz="2200" b="1" dirty="0" smtClean="0">
              <a:solidFill>
                <a:srgbClr val="E10202"/>
              </a:solidFill>
            </a:rPr>
            <a:t>Fortalecimiento</a:t>
          </a:r>
          <a:r>
            <a:rPr lang="es-CL" sz="2200" dirty="0" smtClean="0"/>
            <a:t> del sistema de Alta Dirección Pública y el cumplimiento de la normativa  vigente. </a:t>
          </a:r>
        </a:p>
        <a:p>
          <a:pPr marL="0" marR="0" indent="0" defTabSz="914400" rtl="0" eaLnBrk="1" fontAlgn="auto" latinLnBrk="0" hangingPunct="1">
            <a:lnSpc>
              <a:spcPct val="100000"/>
            </a:lnSpc>
            <a:spcBef>
              <a:spcPts val="0"/>
            </a:spcBef>
            <a:spcAft>
              <a:spcPts val="0"/>
            </a:spcAft>
            <a:buClrTx/>
            <a:buSzTx/>
            <a:buFontTx/>
            <a:buNone/>
            <a:tabLst/>
            <a:defRPr/>
          </a:pPr>
          <a:r>
            <a:rPr lang="es-CL" sz="2200" dirty="0" smtClean="0"/>
            <a:t>Dar </a:t>
          </a:r>
          <a:r>
            <a:rPr lang="es-CL" sz="2200" b="1" dirty="0" smtClean="0">
              <a:solidFill>
                <a:srgbClr val="E10202"/>
              </a:solidFill>
            </a:rPr>
            <a:t>asistencia técnica </a:t>
          </a:r>
          <a:r>
            <a:rPr lang="es-CL" sz="2200" dirty="0" smtClean="0"/>
            <a:t>a los Servicios de Salud en la estandarización de los Convenios de Desempeño, para los cargos de II Nivel </a:t>
          </a:r>
          <a:r>
            <a:rPr lang="es-CL" sz="2200" dirty="0" smtClean="0"/>
            <a:t>Jerárquico. </a:t>
          </a:r>
          <a:endParaRPr lang="es-CL" sz="2200" dirty="0"/>
        </a:p>
      </dgm:t>
    </dgm:pt>
    <dgm:pt modelId="{5EBADA83-BF0C-4A29-91C7-59693C20E516}" type="parTrans" cxnId="{796777BB-C0BF-4126-84F0-C01EAAB73F67}">
      <dgm:prSet/>
      <dgm:spPr/>
      <dgm:t>
        <a:bodyPr/>
        <a:lstStyle/>
        <a:p>
          <a:endParaRPr lang="es-CL"/>
        </a:p>
      </dgm:t>
    </dgm:pt>
    <dgm:pt modelId="{2E8FAB80-7F82-46F1-A83E-179B95D444C1}" type="sibTrans" cxnId="{796777BB-C0BF-4126-84F0-C01EAAB73F67}">
      <dgm:prSet/>
      <dgm:spPr/>
      <dgm:t>
        <a:bodyPr/>
        <a:lstStyle/>
        <a:p>
          <a:endParaRPr lang="es-CL"/>
        </a:p>
      </dgm:t>
    </dgm:pt>
    <dgm:pt modelId="{8EBEB6AF-46C5-46B5-B4FD-3B98DFA3022B}" type="pres">
      <dgm:prSet presAssocID="{FD1E0104-9874-4D5B-B0F6-EE525B4FBBD8}" presName="Name0" presStyleCnt="0">
        <dgm:presLayoutVars>
          <dgm:chMax val="11"/>
          <dgm:chPref val="11"/>
          <dgm:dir/>
          <dgm:resizeHandles/>
        </dgm:presLayoutVars>
      </dgm:prSet>
      <dgm:spPr/>
      <dgm:t>
        <a:bodyPr/>
        <a:lstStyle/>
        <a:p>
          <a:endParaRPr lang="es-CL"/>
        </a:p>
      </dgm:t>
    </dgm:pt>
    <dgm:pt modelId="{5FC6956F-0701-4813-8AFC-64FAC0C4938E}" type="pres">
      <dgm:prSet presAssocID="{77D207DC-A9EF-4F62-A674-43373B2A5E89}" presName="Accent2" presStyleCnt="0"/>
      <dgm:spPr/>
    </dgm:pt>
    <dgm:pt modelId="{948DFB62-76F0-4FB7-BD74-2BFD6BEBAF85}" type="pres">
      <dgm:prSet presAssocID="{77D207DC-A9EF-4F62-A674-43373B2A5E89}" presName="Accent" presStyleLbl="node1" presStyleIdx="0" presStyleCnt="2" custScaleX="174458" custScaleY="138424" custLinFactNeighborX="6838" custLinFactNeighborY="974"/>
      <dgm:spPr/>
    </dgm:pt>
    <dgm:pt modelId="{B85F8267-62B2-48BC-8831-B58AA507ACC7}" type="pres">
      <dgm:prSet presAssocID="{77D207DC-A9EF-4F62-A674-43373B2A5E89}" presName="ParentBackground2" presStyleCnt="0"/>
      <dgm:spPr/>
    </dgm:pt>
    <dgm:pt modelId="{9F5916AA-8F5D-4E47-B9C7-50E6A5286C4D}" type="pres">
      <dgm:prSet presAssocID="{77D207DC-A9EF-4F62-A674-43373B2A5E89}" presName="ParentBackground" presStyleLbl="fgAcc1" presStyleIdx="0" presStyleCnt="2" custScaleX="174458" custScaleY="138424" custLinFactNeighborX="7328" custLinFactNeighborY="1044"/>
      <dgm:spPr/>
      <dgm:t>
        <a:bodyPr/>
        <a:lstStyle/>
        <a:p>
          <a:endParaRPr lang="es-CL"/>
        </a:p>
      </dgm:t>
    </dgm:pt>
    <dgm:pt modelId="{91C836BE-3D26-41AB-B72E-D2B9B40A4FA9}" type="pres">
      <dgm:prSet presAssocID="{77D207DC-A9EF-4F62-A674-43373B2A5E89}" presName="Parent2" presStyleLbl="revTx" presStyleIdx="0" presStyleCnt="0">
        <dgm:presLayoutVars>
          <dgm:chMax val="1"/>
          <dgm:chPref val="1"/>
          <dgm:bulletEnabled val="1"/>
        </dgm:presLayoutVars>
      </dgm:prSet>
      <dgm:spPr/>
      <dgm:t>
        <a:bodyPr/>
        <a:lstStyle/>
        <a:p>
          <a:endParaRPr lang="es-CL"/>
        </a:p>
      </dgm:t>
    </dgm:pt>
    <dgm:pt modelId="{C8B69AB5-4394-4238-A906-874643A77052}" type="pres">
      <dgm:prSet presAssocID="{4ADA3D64-8FD0-4ABA-A7CE-BD66F54CD294}" presName="Accent1" presStyleCnt="0"/>
      <dgm:spPr/>
    </dgm:pt>
    <dgm:pt modelId="{0FD85CDB-1952-4D63-B72B-8EC0F92851A5}" type="pres">
      <dgm:prSet presAssocID="{4ADA3D64-8FD0-4ABA-A7CE-BD66F54CD294}" presName="Accent" presStyleLbl="node1" presStyleIdx="1" presStyleCnt="2" custScaleX="79404" custScaleY="67872" custLinFactNeighborX="-3702" custLinFactNeighborY="-1568"/>
      <dgm:spPr>
        <a:solidFill>
          <a:schemeClr val="accent1">
            <a:lumMod val="20000"/>
            <a:lumOff val="80000"/>
          </a:schemeClr>
        </a:solidFill>
        <a:ln>
          <a:solidFill>
            <a:schemeClr val="tx2">
              <a:lumMod val="25000"/>
              <a:lumOff val="75000"/>
            </a:schemeClr>
          </a:solidFill>
        </a:ln>
      </dgm:spPr>
    </dgm:pt>
    <dgm:pt modelId="{C5DD4794-93F9-4426-BAD5-F0EBF01761A4}" type="pres">
      <dgm:prSet presAssocID="{4ADA3D64-8FD0-4ABA-A7CE-BD66F54CD294}" presName="ParentBackground1" presStyleCnt="0"/>
      <dgm:spPr/>
    </dgm:pt>
    <dgm:pt modelId="{39C3511E-8422-420B-A3A8-4800147532C2}" type="pres">
      <dgm:prSet presAssocID="{4ADA3D64-8FD0-4ABA-A7CE-BD66F54CD294}" presName="ParentBackground" presStyleLbl="fgAcc1" presStyleIdx="1" presStyleCnt="2" custScaleX="74580" custScaleY="63048" custLinFactNeighborX="-5280" custLinFactNeighborY="-2990"/>
      <dgm:spPr/>
      <dgm:t>
        <a:bodyPr/>
        <a:lstStyle/>
        <a:p>
          <a:endParaRPr lang="es-CL"/>
        </a:p>
      </dgm:t>
    </dgm:pt>
    <dgm:pt modelId="{AC641CA5-8FE3-41AC-893A-02F0C45C4D44}" type="pres">
      <dgm:prSet presAssocID="{4ADA3D64-8FD0-4ABA-A7CE-BD66F54CD294}" presName="Parent1" presStyleLbl="revTx" presStyleIdx="0" presStyleCnt="0">
        <dgm:presLayoutVars>
          <dgm:chMax val="1"/>
          <dgm:chPref val="1"/>
          <dgm:bulletEnabled val="1"/>
        </dgm:presLayoutVars>
      </dgm:prSet>
      <dgm:spPr/>
      <dgm:t>
        <a:bodyPr/>
        <a:lstStyle/>
        <a:p>
          <a:endParaRPr lang="es-CL"/>
        </a:p>
      </dgm:t>
    </dgm:pt>
  </dgm:ptLst>
  <dgm:cxnLst>
    <dgm:cxn modelId="{48B06419-F85E-4D79-8EBE-203E1BC3FC80}" type="presOf" srcId="{4ADA3D64-8FD0-4ABA-A7CE-BD66F54CD294}" destId="{39C3511E-8422-420B-A3A8-4800147532C2}" srcOrd="0" destOrd="0" presId="urn:microsoft.com/office/officeart/2011/layout/CircleProcess"/>
    <dgm:cxn modelId="{796777BB-C0BF-4126-84F0-C01EAAB73F67}" srcId="{FD1E0104-9874-4D5B-B0F6-EE525B4FBBD8}" destId="{77D207DC-A9EF-4F62-A674-43373B2A5E89}" srcOrd="1" destOrd="0" parTransId="{5EBADA83-BF0C-4A29-91C7-59693C20E516}" sibTransId="{2E8FAB80-7F82-46F1-A83E-179B95D444C1}"/>
    <dgm:cxn modelId="{E78BE7CE-DC6E-44CB-8551-62CC5A0599EB}" type="presOf" srcId="{77D207DC-A9EF-4F62-A674-43373B2A5E89}" destId="{91C836BE-3D26-41AB-B72E-D2B9B40A4FA9}" srcOrd="1" destOrd="0" presId="urn:microsoft.com/office/officeart/2011/layout/CircleProcess"/>
    <dgm:cxn modelId="{6A1D627E-C881-47E5-94F3-398AAC212D17}" type="presOf" srcId="{FD1E0104-9874-4D5B-B0F6-EE525B4FBBD8}" destId="{8EBEB6AF-46C5-46B5-B4FD-3B98DFA3022B}" srcOrd="0" destOrd="0" presId="urn:microsoft.com/office/officeart/2011/layout/CircleProcess"/>
    <dgm:cxn modelId="{4F1E18F5-3BEB-4040-8FF9-B7218271F359}" type="presOf" srcId="{4ADA3D64-8FD0-4ABA-A7CE-BD66F54CD294}" destId="{AC641CA5-8FE3-41AC-893A-02F0C45C4D44}" srcOrd="1" destOrd="0" presId="urn:microsoft.com/office/officeart/2011/layout/CircleProcess"/>
    <dgm:cxn modelId="{68027F41-1AC2-4BAC-9702-9E8F1846FD92}" srcId="{FD1E0104-9874-4D5B-B0F6-EE525B4FBBD8}" destId="{4ADA3D64-8FD0-4ABA-A7CE-BD66F54CD294}" srcOrd="0" destOrd="0" parTransId="{B74744C7-B58F-46FD-AA1B-06FB53D55E5A}" sibTransId="{F025889A-DF83-4B0B-9D64-D8B1F26BFA0F}"/>
    <dgm:cxn modelId="{6DBF1278-799C-40AA-B91E-61460ED05A4E}" type="presOf" srcId="{77D207DC-A9EF-4F62-A674-43373B2A5E89}" destId="{9F5916AA-8F5D-4E47-B9C7-50E6A5286C4D}" srcOrd="0" destOrd="0" presId="urn:microsoft.com/office/officeart/2011/layout/CircleProcess"/>
    <dgm:cxn modelId="{2BE7A554-AADB-49E9-8F52-BF255EE004AB}" type="presParOf" srcId="{8EBEB6AF-46C5-46B5-B4FD-3B98DFA3022B}" destId="{5FC6956F-0701-4813-8AFC-64FAC0C4938E}" srcOrd="0" destOrd="0" presId="urn:microsoft.com/office/officeart/2011/layout/CircleProcess"/>
    <dgm:cxn modelId="{3CD2C986-BB1D-49FE-8CE7-21BE02EDA4A6}" type="presParOf" srcId="{5FC6956F-0701-4813-8AFC-64FAC0C4938E}" destId="{948DFB62-76F0-4FB7-BD74-2BFD6BEBAF85}" srcOrd="0" destOrd="0" presId="urn:microsoft.com/office/officeart/2011/layout/CircleProcess"/>
    <dgm:cxn modelId="{9CA40604-1F77-4218-A613-57CA14E66745}" type="presParOf" srcId="{8EBEB6AF-46C5-46B5-B4FD-3B98DFA3022B}" destId="{B85F8267-62B2-48BC-8831-B58AA507ACC7}" srcOrd="1" destOrd="0" presId="urn:microsoft.com/office/officeart/2011/layout/CircleProcess"/>
    <dgm:cxn modelId="{682EFA7A-81C5-4CF0-AE37-E1D002DD66DC}" type="presParOf" srcId="{B85F8267-62B2-48BC-8831-B58AA507ACC7}" destId="{9F5916AA-8F5D-4E47-B9C7-50E6A5286C4D}" srcOrd="0" destOrd="0" presId="urn:microsoft.com/office/officeart/2011/layout/CircleProcess"/>
    <dgm:cxn modelId="{6AE08B0A-034A-490F-93AF-19BF421CE876}" type="presParOf" srcId="{8EBEB6AF-46C5-46B5-B4FD-3B98DFA3022B}" destId="{91C836BE-3D26-41AB-B72E-D2B9B40A4FA9}" srcOrd="2" destOrd="0" presId="urn:microsoft.com/office/officeart/2011/layout/CircleProcess"/>
    <dgm:cxn modelId="{E2F5F527-9261-4FB3-B059-5FDA43FA1532}" type="presParOf" srcId="{8EBEB6AF-46C5-46B5-B4FD-3B98DFA3022B}" destId="{C8B69AB5-4394-4238-A906-874643A77052}" srcOrd="3" destOrd="0" presId="urn:microsoft.com/office/officeart/2011/layout/CircleProcess"/>
    <dgm:cxn modelId="{BB31E3BB-71EB-4A72-8E61-50451DC8FC9E}" type="presParOf" srcId="{C8B69AB5-4394-4238-A906-874643A77052}" destId="{0FD85CDB-1952-4D63-B72B-8EC0F92851A5}" srcOrd="0" destOrd="0" presId="urn:microsoft.com/office/officeart/2011/layout/CircleProcess"/>
    <dgm:cxn modelId="{774BA702-DFF5-47AF-8AA6-9CF9D0832AC5}" type="presParOf" srcId="{8EBEB6AF-46C5-46B5-B4FD-3B98DFA3022B}" destId="{C5DD4794-93F9-4426-BAD5-F0EBF01761A4}" srcOrd="4" destOrd="0" presId="urn:microsoft.com/office/officeart/2011/layout/CircleProcess"/>
    <dgm:cxn modelId="{A280A656-683C-4063-BBF1-7F9909136C55}" type="presParOf" srcId="{C5DD4794-93F9-4426-BAD5-F0EBF01761A4}" destId="{39C3511E-8422-420B-A3A8-4800147532C2}" srcOrd="0" destOrd="0" presId="urn:microsoft.com/office/officeart/2011/layout/CircleProcess"/>
    <dgm:cxn modelId="{82B733B1-A4A8-4615-BEC7-E864F23597F5}" type="presParOf" srcId="{8EBEB6AF-46C5-46B5-B4FD-3B98DFA3022B}" destId="{AC641CA5-8FE3-41AC-893A-02F0C45C4D44}"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216034" y="0"/>
          <a:ext cx="5291663" cy="4861233"/>
        </a:xfrm>
        <a:prstGeom prst="triangle">
          <a:avLst/>
        </a:prstGeom>
        <a:blipFill dpi="0" rotWithShape="0">
          <a:blip xmlns:r="http://schemas.openxmlformats.org/officeDocument/2006/relationships" r:embed="rId1"/>
          <a:srcRect/>
          <a:stretch>
            <a:fillRect l="-34000" t="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077246-4D12-4C89-890B-22B3892FE0C5}">
      <dsp:nvSpPr>
        <dsp:cNvPr id="0" name=""/>
        <dsp:cNvSpPr/>
      </dsp:nvSpPr>
      <dsp:spPr>
        <a:xfrm>
          <a:off x="3340029" y="495401"/>
          <a:ext cx="4797495" cy="879639"/>
        </a:xfrm>
        <a:prstGeom prst="roundRect">
          <a:avLst/>
        </a:prstGeom>
        <a:solidFill>
          <a:schemeClr val="lt1">
            <a:alpha val="90000"/>
            <a:hueOff val="0"/>
            <a:satOff val="0"/>
            <a:lumOff val="0"/>
            <a:alphaOff val="0"/>
          </a:schemeClr>
        </a:solidFill>
        <a:ln w="9525" cap="flat" cmpd="sng" algn="ctr">
          <a:solidFill>
            <a:schemeClr val="tx2">
              <a:lumMod val="25000"/>
              <a:lumOff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accent3">
                  <a:lumMod val="75000"/>
                </a:schemeClr>
              </a:solidFill>
            </a:rPr>
            <a:t>Instrumento de gestión del Alto Directivo que transparentará los resultados de su gestión.</a:t>
          </a:r>
          <a:endParaRPr lang="es-CL" sz="1800" b="1" kern="1200" dirty="0">
            <a:solidFill>
              <a:schemeClr val="accent3">
                <a:lumMod val="75000"/>
              </a:schemeClr>
            </a:solidFill>
          </a:endParaRPr>
        </a:p>
      </dsp:txBody>
      <dsp:txXfrm>
        <a:off x="3382969" y="538341"/>
        <a:ext cx="4711615" cy="793759"/>
      </dsp:txXfrm>
    </dsp:sp>
    <dsp:sp modelId="{8A10A602-DBA7-4058-8F65-7ABA4D6DEA32}">
      <dsp:nvSpPr>
        <dsp:cNvPr id="0" name=""/>
        <dsp:cNvSpPr/>
      </dsp:nvSpPr>
      <dsp:spPr>
        <a:xfrm>
          <a:off x="3340029" y="1484995"/>
          <a:ext cx="4797495" cy="879639"/>
        </a:xfrm>
        <a:prstGeom prst="roundRect">
          <a:avLst/>
        </a:prstGeom>
        <a:solidFill>
          <a:schemeClr val="lt1">
            <a:alpha val="90000"/>
            <a:hueOff val="0"/>
            <a:satOff val="0"/>
            <a:lumOff val="0"/>
            <a:alphaOff val="0"/>
          </a:schemeClr>
        </a:solidFill>
        <a:ln w="9525" cap="flat" cmpd="sng" algn="ctr">
          <a:solidFill>
            <a:schemeClr val="tx2">
              <a:lumMod val="25000"/>
              <a:lumOff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accent3">
                  <a:lumMod val="75000"/>
                </a:schemeClr>
              </a:solidFill>
            </a:rPr>
            <a:t>En él se explicitan los objetivos y metas por los cuales será evaluado durante los 3 años de ejercicio.</a:t>
          </a:r>
          <a:endParaRPr lang="es-CL" sz="1800" b="1" kern="1200" dirty="0">
            <a:solidFill>
              <a:schemeClr val="accent3">
                <a:lumMod val="75000"/>
              </a:schemeClr>
            </a:solidFill>
          </a:endParaRPr>
        </a:p>
      </dsp:txBody>
      <dsp:txXfrm>
        <a:off x="3382969" y="1527935"/>
        <a:ext cx="4711615" cy="793759"/>
      </dsp:txXfrm>
    </dsp:sp>
    <dsp:sp modelId="{9E062BCF-B272-450A-BA3D-F9CA1807E9B5}">
      <dsp:nvSpPr>
        <dsp:cNvPr id="0" name=""/>
        <dsp:cNvSpPr/>
      </dsp:nvSpPr>
      <dsp:spPr>
        <a:xfrm>
          <a:off x="3340029" y="2474590"/>
          <a:ext cx="4797495" cy="879639"/>
        </a:xfrm>
        <a:prstGeom prst="roundRect">
          <a:avLst/>
        </a:prstGeom>
        <a:solidFill>
          <a:schemeClr val="lt1">
            <a:alpha val="90000"/>
            <a:hueOff val="0"/>
            <a:satOff val="0"/>
            <a:lumOff val="0"/>
            <a:alphaOff val="0"/>
          </a:schemeClr>
        </a:solidFill>
        <a:ln w="9525" cap="flat" cmpd="sng" algn="ctr">
          <a:solidFill>
            <a:schemeClr val="tx2">
              <a:lumMod val="25000"/>
              <a:lumOff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accent3">
                  <a:lumMod val="75000"/>
                </a:schemeClr>
              </a:solidFill>
            </a:rPr>
            <a:t>Los compromisos de gestión contenidos en el convenio, deben ser propuestos por el superior jerárquico.</a:t>
          </a:r>
          <a:endParaRPr lang="es-CL" sz="1800" b="1" kern="1200" dirty="0">
            <a:solidFill>
              <a:schemeClr val="accent3">
                <a:lumMod val="75000"/>
              </a:schemeClr>
            </a:solidFill>
          </a:endParaRPr>
        </a:p>
      </dsp:txBody>
      <dsp:txXfrm>
        <a:off x="3382969" y="2517530"/>
        <a:ext cx="4711615" cy="793759"/>
      </dsp:txXfrm>
    </dsp:sp>
    <dsp:sp modelId="{BD8AA21B-01B2-4C1B-AD8E-1A301EDF6D3A}">
      <dsp:nvSpPr>
        <dsp:cNvPr id="0" name=""/>
        <dsp:cNvSpPr/>
      </dsp:nvSpPr>
      <dsp:spPr>
        <a:xfrm>
          <a:off x="3340029" y="3464184"/>
          <a:ext cx="4797495" cy="879639"/>
        </a:xfrm>
        <a:prstGeom prst="roundRect">
          <a:avLst/>
        </a:prstGeom>
        <a:solidFill>
          <a:schemeClr val="lt1">
            <a:alpha val="90000"/>
            <a:hueOff val="0"/>
            <a:satOff val="0"/>
            <a:lumOff val="0"/>
            <a:alphaOff val="0"/>
          </a:schemeClr>
        </a:solidFill>
        <a:ln w="9525" cap="flat" cmpd="sng" algn="ctr">
          <a:solidFill>
            <a:schemeClr val="tx2">
              <a:lumMod val="25000"/>
              <a:lumOff val="75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accent3">
                  <a:lumMod val="75000"/>
                </a:schemeClr>
              </a:solidFill>
            </a:rPr>
            <a:t>Los compromisos de gestión deben ser acordados como consecuencia de un </a:t>
          </a:r>
          <a:r>
            <a:rPr lang="es-ES" sz="1800" b="1" u="sng" kern="1200" dirty="0" smtClean="0">
              <a:solidFill>
                <a:schemeClr val="tx1"/>
              </a:solidFill>
            </a:rPr>
            <a:t>diálogo</a:t>
          </a:r>
          <a:r>
            <a:rPr lang="es-ES" sz="1800" b="1" u="sng" kern="1200" dirty="0" smtClean="0">
              <a:solidFill>
                <a:srgbClr val="FF0000"/>
              </a:solidFill>
            </a:rPr>
            <a:t> </a:t>
          </a:r>
          <a:r>
            <a:rPr lang="es-ES" sz="1800" b="1" u="sng" kern="1200" dirty="0" smtClean="0">
              <a:solidFill>
                <a:schemeClr val="accent3">
                  <a:lumMod val="75000"/>
                </a:schemeClr>
              </a:solidFill>
            </a:rPr>
            <a:t>estratégico</a:t>
          </a:r>
          <a:r>
            <a:rPr lang="es-ES" sz="1800" b="1" kern="1200" dirty="0" smtClean="0">
              <a:solidFill>
                <a:schemeClr val="accent3">
                  <a:lumMod val="75000"/>
                </a:schemeClr>
              </a:solidFill>
            </a:rPr>
            <a:t> entre ambos.</a:t>
          </a:r>
          <a:endParaRPr lang="es-CL" sz="1800" b="1" kern="1200" dirty="0">
            <a:solidFill>
              <a:schemeClr val="accent3">
                <a:lumMod val="75000"/>
              </a:schemeClr>
            </a:solidFill>
          </a:endParaRPr>
        </a:p>
      </dsp:txBody>
      <dsp:txXfrm>
        <a:off x="3382969" y="3507124"/>
        <a:ext cx="4711615" cy="7937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9C446-335D-45A9-B160-6B5DB158B03D}">
      <dsp:nvSpPr>
        <dsp:cNvPr id="0" name=""/>
        <dsp:cNvSpPr/>
      </dsp:nvSpPr>
      <dsp:spPr>
        <a:xfrm>
          <a:off x="76" y="1162817"/>
          <a:ext cx="3192686" cy="4070674"/>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_tradnl" sz="3200" b="1" kern="1200" dirty="0" smtClean="0"/>
            <a:t>Comisión de trabajo para la estandarización de Convenios de Desempeño de Cargos II Nivel   Jerárquico </a:t>
          </a:r>
          <a:endParaRPr lang="es-CL" sz="3200" b="1" kern="1200" dirty="0"/>
        </a:p>
      </dsp:txBody>
      <dsp:txXfrm>
        <a:off x="93587" y="1256328"/>
        <a:ext cx="3005664" cy="3883652"/>
      </dsp:txXfrm>
    </dsp:sp>
    <dsp:sp modelId="{A63E5894-67C5-4E2A-A861-B2FAC2C515E7}">
      <dsp:nvSpPr>
        <dsp:cNvPr id="0" name=""/>
        <dsp:cNvSpPr/>
      </dsp:nvSpPr>
      <dsp:spPr>
        <a:xfrm rot="21562562">
          <a:off x="3025295" y="2413141"/>
          <a:ext cx="1170125" cy="1524631"/>
        </a:xfrm>
        <a:prstGeom prst="rightArrow">
          <a:avLst>
            <a:gd name="adj1" fmla="val 60000"/>
            <a:gd name="adj2" fmla="val 50000"/>
          </a:avLst>
        </a:prstGeom>
        <a:solidFill>
          <a:schemeClr val="accent4">
            <a:lumMod val="60000"/>
            <a:lumOff val="40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MX" sz="5500" kern="1200"/>
        </a:p>
      </dsp:txBody>
      <dsp:txXfrm>
        <a:off x="3025305" y="2719978"/>
        <a:ext cx="819088" cy="914779"/>
      </dsp:txXfrm>
    </dsp:sp>
    <dsp:sp modelId="{15AA7CF4-5189-42B6-B0D9-E9FD900B462E}">
      <dsp:nvSpPr>
        <dsp:cNvPr id="0" name=""/>
        <dsp:cNvSpPr/>
      </dsp:nvSpPr>
      <dsp:spPr>
        <a:xfrm>
          <a:off x="4250021" y="675761"/>
          <a:ext cx="3775511" cy="4945869"/>
        </a:xfrm>
        <a:prstGeom prst="roundRect">
          <a:avLst>
            <a:gd name="adj" fmla="val 10000"/>
          </a:avLst>
        </a:prstGeom>
        <a:solidFill>
          <a:schemeClr val="accent3">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457200" rtl="0" fontAlgn="base">
            <a:lnSpc>
              <a:spcPct val="90000"/>
            </a:lnSpc>
            <a:spcBef>
              <a:spcPct val="0"/>
            </a:spcBef>
            <a:spcAft>
              <a:spcPct val="0"/>
            </a:spcAft>
            <a:defRPr/>
          </a:pP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Creada por Resolución Exenta Nº 662, de 2012 del </a:t>
          </a:r>
          <a:r>
            <a:rPr lang="es-ES_tradnl" sz="2400" b="1" i="1" kern="1200" dirty="0" err="1" smtClean="0">
              <a:effectLst>
                <a:outerShdw blurRad="38100" dist="38100" dir="2700000" algn="tl">
                  <a:srgbClr val="000000">
                    <a:alpha val="43137"/>
                  </a:srgbClr>
                </a:outerShdw>
              </a:effectLst>
              <a:latin typeface="+mj-lt"/>
              <a:ea typeface="Verdana" pitchFamily="34" charset="0"/>
              <a:cs typeface="Verdana" pitchFamily="34" charset="0"/>
            </a:rPr>
            <a:t>Minsal</a:t>
          </a: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 se integró por profesionales, en base al  número de cargos de II Nivel Jerárquico de los respectivos Servicios de Salud, definidos por su DFL, así como por su competencia en la materia:</a:t>
          </a:r>
          <a:endParaRPr lang="es-CL" sz="2400" b="1" i="1" kern="1200" dirty="0" smtClean="0">
            <a:effectLst>
              <a:outerShdw blurRad="38100" dist="38100" dir="2700000" algn="tl">
                <a:srgbClr val="000000">
                  <a:alpha val="43137"/>
                </a:srgbClr>
              </a:outerShdw>
            </a:effectLst>
            <a:latin typeface="+mj-lt"/>
            <a:ea typeface="Verdana" pitchFamily="34" charset="0"/>
            <a:cs typeface="Verdana" pitchFamily="34" charset="0"/>
          </a:endParaRPr>
        </a:p>
      </dsp:txBody>
      <dsp:txXfrm>
        <a:off x="4360602" y="786342"/>
        <a:ext cx="3554349" cy="47247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69622-C69C-41E4-BFFE-E412964BF2CC}">
      <dsp:nvSpPr>
        <dsp:cNvPr id="0" name=""/>
        <dsp:cNvSpPr/>
      </dsp:nvSpPr>
      <dsp:spPr>
        <a:xfrm>
          <a:off x="0" y="232913"/>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1B140AA-368A-4EC1-8BB2-64AE5D4F53BE}">
      <dsp:nvSpPr>
        <dsp:cNvPr id="0" name=""/>
        <dsp:cNvSpPr/>
      </dsp:nvSpPr>
      <dsp:spPr>
        <a:xfrm>
          <a:off x="406845" y="26273"/>
          <a:ext cx="6307906"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María Eliana Gutiérrez Cisterna. DIGEDEP MINSAL/FONASA.</a:t>
          </a:r>
          <a:endParaRPr lang="es-CL" sz="2000" b="1" kern="1200" dirty="0">
            <a:latin typeface="Swis721 LtCn BT" pitchFamily="34" charset="0"/>
          </a:endParaRPr>
        </a:p>
      </dsp:txBody>
      <dsp:txXfrm>
        <a:off x="427020" y="46448"/>
        <a:ext cx="6267556" cy="372930"/>
      </dsp:txXfrm>
    </dsp:sp>
    <dsp:sp modelId="{05EF63F8-AC0D-4D7A-B305-8BC9E44B7A58}">
      <dsp:nvSpPr>
        <dsp:cNvPr id="0" name=""/>
        <dsp:cNvSpPr/>
      </dsp:nvSpPr>
      <dsp:spPr>
        <a:xfrm>
          <a:off x="0" y="86795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B808A808-418A-402E-BA04-5CA0A0E845FD}">
      <dsp:nvSpPr>
        <dsp:cNvPr id="0" name=""/>
        <dsp:cNvSpPr/>
      </dsp:nvSpPr>
      <dsp:spPr>
        <a:xfrm>
          <a:off x="406845" y="661314"/>
          <a:ext cx="6307906" cy="413280"/>
        </a:xfrm>
        <a:prstGeom prst="roundRect">
          <a:avLst/>
        </a:prstGeom>
        <a:solidFill>
          <a:schemeClr val="accent4">
            <a:hueOff val="1377853"/>
            <a:satOff val="-1238"/>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Flor Mora O. DIGEDEP/ MINSAL.</a:t>
          </a:r>
          <a:endParaRPr lang="es-CL" sz="2000" b="1" kern="1200" dirty="0">
            <a:latin typeface="Swis721 LtCn BT" pitchFamily="34" charset="0"/>
          </a:endParaRPr>
        </a:p>
      </dsp:txBody>
      <dsp:txXfrm>
        <a:off x="427020" y="681489"/>
        <a:ext cx="6267556" cy="372930"/>
      </dsp:txXfrm>
    </dsp:sp>
    <dsp:sp modelId="{81A3C2F8-2252-4685-BC5E-093C25A3FDCF}">
      <dsp:nvSpPr>
        <dsp:cNvPr id="0" name=""/>
        <dsp:cNvSpPr/>
      </dsp:nvSpPr>
      <dsp:spPr>
        <a:xfrm>
          <a:off x="0" y="150299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D67E6A54-EA06-442F-B25A-324E869C754E}">
      <dsp:nvSpPr>
        <dsp:cNvPr id="0" name=""/>
        <dsp:cNvSpPr/>
      </dsp:nvSpPr>
      <dsp:spPr>
        <a:xfrm>
          <a:off x="406845" y="1296354"/>
          <a:ext cx="6307906" cy="413280"/>
        </a:xfrm>
        <a:prstGeom prst="roundRect">
          <a:avLst/>
        </a:prstGeom>
        <a:solidFill>
          <a:schemeClr val="accent4">
            <a:hueOff val="2755705"/>
            <a:satOff val="-2476"/>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Natalia  Díaz Núñez. DIGEDEP/MINSAL. </a:t>
          </a:r>
          <a:endParaRPr lang="es-CL" sz="2000" b="1" kern="1200" dirty="0">
            <a:latin typeface="Swis721 LtCn BT" pitchFamily="34" charset="0"/>
          </a:endParaRPr>
        </a:p>
      </dsp:txBody>
      <dsp:txXfrm>
        <a:off x="427020" y="1316529"/>
        <a:ext cx="6267556" cy="372930"/>
      </dsp:txXfrm>
    </dsp:sp>
    <dsp:sp modelId="{F45AA9EC-923B-419C-B567-0A5FEACC8934}">
      <dsp:nvSpPr>
        <dsp:cNvPr id="0" name=""/>
        <dsp:cNvSpPr/>
      </dsp:nvSpPr>
      <dsp:spPr>
        <a:xfrm>
          <a:off x="0" y="213803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7BA6C7F-54E2-460D-A68D-1B6511FD37AF}">
      <dsp:nvSpPr>
        <dsp:cNvPr id="0" name=""/>
        <dsp:cNvSpPr/>
      </dsp:nvSpPr>
      <dsp:spPr>
        <a:xfrm>
          <a:off x="406845" y="1931394"/>
          <a:ext cx="6307906" cy="413280"/>
        </a:xfrm>
        <a:prstGeom prst="roundRect">
          <a:avLst/>
        </a:prstGeom>
        <a:solidFill>
          <a:schemeClr val="accent4">
            <a:hueOff val="4133557"/>
            <a:satOff val="-3714"/>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Soledad Valdés Rubilar. SS </a:t>
          </a:r>
          <a:r>
            <a:rPr lang="es-CL" sz="2000" b="1" kern="1200" dirty="0" err="1" smtClean="0">
              <a:latin typeface="Swis721 LtCn BT" pitchFamily="34" charset="0"/>
            </a:rPr>
            <a:t>Metrop</a:t>
          </a:r>
          <a:r>
            <a:rPr lang="es-CL" sz="2000" b="1" kern="1200" dirty="0" smtClean="0">
              <a:latin typeface="Swis721 LtCn BT" pitchFamily="34" charset="0"/>
            </a:rPr>
            <a:t>. Occidente.</a:t>
          </a:r>
          <a:endParaRPr lang="es-CL" sz="2000" b="1" kern="1200" dirty="0">
            <a:latin typeface="Swis721 LtCn BT" pitchFamily="34" charset="0"/>
          </a:endParaRPr>
        </a:p>
      </dsp:txBody>
      <dsp:txXfrm>
        <a:off x="427020" y="1951569"/>
        <a:ext cx="6267556" cy="372930"/>
      </dsp:txXfrm>
    </dsp:sp>
    <dsp:sp modelId="{2B58248F-F95F-4FC1-A993-137B4C845C38}">
      <dsp:nvSpPr>
        <dsp:cNvPr id="0" name=""/>
        <dsp:cNvSpPr/>
      </dsp:nvSpPr>
      <dsp:spPr>
        <a:xfrm>
          <a:off x="0" y="277307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EA88615-476F-4724-AD42-125D95392B1A}">
      <dsp:nvSpPr>
        <dsp:cNvPr id="0" name=""/>
        <dsp:cNvSpPr/>
      </dsp:nvSpPr>
      <dsp:spPr>
        <a:xfrm>
          <a:off x="406845" y="2566434"/>
          <a:ext cx="6307906" cy="413280"/>
        </a:xfrm>
        <a:prstGeom prst="roundRect">
          <a:avLst/>
        </a:prstGeom>
        <a:solidFill>
          <a:schemeClr val="accent4">
            <a:hueOff val="5511410"/>
            <a:satOff val="-4953"/>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Juan Carlos Aránguiz Henríquez, SS Valparaíso.</a:t>
          </a:r>
          <a:endParaRPr lang="es-CL" sz="2000" b="1" kern="1200" dirty="0">
            <a:latin typeface="Swis721 LtCn BT" pitchFamily="34" charset="0"/>
          </a:endParaRPr>
        </a:p>
      </dsp:txBody>
      <dsp:txXfrm>
        <a:off x="427020" y="2586609"/>
        <a:ext cx="6267556" cy="372930"/>
      </dsp:txXfrm>
    </dsp:sp>
    <dsp:sp modelId="{2F39277D-EFA9-4CA1-A0FC-7454980C6AA1}">
      <dsp:nvSpPr>
        <dsp:cNvPr id="0" name=""/>
        <dsp:cNvSpPr/>
      </dsp:nvSpPr>
      <dsp:spPr>
        <a:xfrm>
          <a:off x="0" y="340811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27433676-82C2-40DB-9A21-52DC8B33739E}">
      <dsp:nvSpPr>
        <dsp:cNvPr id="0" name=""/>
        <dsp:cNvSpPr/>
      </dsp:nvSpPr>
      <dsp:spPr>
        <a:xfrm>
          <a:off x="406845" y="3201474"/>
          <a:ext cx="6307906" cy="413280"/>
        </a:xfrm>
        <a:prstGeom prst="roundRect">
          <a:avLst/>
        </a:prstGeom>
        <a:solidFill>
          <a:schemeClr val="accent4">
            <a:hueOff val="6889262"/>
            <a:satOff val="-619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Nora Maturana Salvatierra, SS Oriente. </a:t>
          </a:r>
          <a:endParaRPr lang="es-CL" sz="2000" b="1" kern="1200" dirty="0">
            <a:latin typeface="Swis721 LtCn BT" pitchFamily="34" charset="0"/>
          </a:endParaRPr>
        </a:p>
      </dsp:txBody>
      <dsp:txXfrm>
        <a:off x="427020" y="3221649"/>
        <a:ext cx="6267556" cy="372930"/>
      </dsp:txXfrm>
    </dsp:sp>
    <dsp:sp modelId="{B5FA2613-EF95-4CC0-AFD5-BD4C95FBD863}">
      <dsp:nvSpPr>
        <dsp:cNvPr id="0" name=""/>
        <dsp:cNvSpPr/>
      </dsp:nvSpPr>
      <dsp:spPr>
        <a:xfrm>
          <a:off x="0" y="404315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9657BE4-C3FB-416B-9253-8B1A6EE21209}">
      <dsp:nvSpPr>
        <dsp:cNvPr id="0" name=""/>
        <dsp:cNvSpPr/>
      </dsp:nvSpPr>
      <dsp:spPr>
        <a:xfrm>
          <a:off x="406845" y="3836514"/>
          <a:ext cx="6307906" cy="413280"/>
        </a:xfrm>
        <a:prstGeom prst="roundRect">
          <a:avLst/>
        </a:prstGeom>
        <a:solidFill>
          <a:schemeClr val="accent4">
            <a:hueOff val="8267115"/>
            <a:satOff val="-7429"/>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Eduardo Barrientos N. SS Viña-Quillota.</a:t>
          </a:r>
          <a:endParaRPr lang="es-CL" sz="2000" b="1" kern="1200" dirty="0">
            <a:latin typeface="Swis721 LtCn BT" pitchFamily="34" charset="0"/>
          </a:endParaRPr>
        </a:p>
      </dsp:txBody>
      <dsp:txXfrm>
        <a:off x="427020" y="3856689"/>
        <a:ext cx="6267556" cy="372930"/>
      </dsp:txXfrm>
    </dsp:sp>
    <dsp:sp modelId="{739C300D-5842-49EE-8986-BAA245C7617A}">
      <dsp:nvSpPr>
        <dsp:cNvPr id="0" name=""/>
        <dsp:cNvSpPr/>
      </dsp:nvSpPr>
      <dsp:spPr>
        <a:xfrm>
          <a:off x="0" y="4678194"/>
          <a:ext cx="8136904" cy="352800"/>
        </a:xfrm>
        <a:prstGeom prst="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592B14DE-E2EE-48FE-8EB8-22737306A236}">
      <dsp:nvSpPr>
        <dsp:cNvPr id="0" name=""/>
        <dsp:cNvSpPr/>
      </dsp:nvSpPr>
      <dsp:spPr>
        <a:xfrm>
          <a:off x="406845" y="4471554"/>
          <a:ext cx="6307906" cy="413280"/>
        </a:xfrm>
        <a:prstGeom prst="roundRect">
          <a:avLst/>
        </a:prstGeom>
        <a:solidFill>
          <a:schemeClr val="accent4">
            <a:hueOff val="9644967"/>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Andrés Maturana, SS Concepción.</a:t>
          </a:r>
          <a:endParaRPr lang="es-CL" sz="2000" b="1" kern="1200" dirty="0">
            <a:latin typeface="Swis721 LtCn BT" pitchFamily="34" charset="0"/>
          </a:endParaRPr>
        </a:p>
      </dsp:txBody>
      <dsp:txXfrm>
        <a:off x="427020" y="4491729"/>
        <a:ext cx="6267556"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87C62-69B3-4065-8774-58FD9CCAFE6E}">
      <dsp:nvSpPr>
        <dsp:cNvPr id="0" name=""/>
        <dsp:cNvSpPr/>
      </dsp:nvSpPr>
      <dsp:spPr>
        <a:xfrm rot="5400000">
          <a:off x="-281413" y="281413"/>
          <a:ext cx="1876088" cy="131326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s-CL" sz="3600" b="1" kern="1200" smtClean="0"/>
            <a:t>2012</a:t>
          </a:r>
          <a:endParaRPr lang="es-CL" sz="3600" b="1" kern="1200" dirty="0"/>
        </a:p>
      </dsp:txBody>
      <dsp:txXfrm rot="-5400000">
        <a:off x="0" y="656631"/>
        <a:ext cx="1313262" cy="562826"/>
      </dsp:txXfrm>
    </dsp:sp>
    <dsp:sp modelId="{42310C9A-1D2E-4848-B3C7-8C173A99B0EC}">
      <dsp:nvSpPr>
        <dsp:cNvPr id="0" name=""/>
        <dsp:cNvSpPr/>
      </dsp:nvSpPr>
      <dsp:spPr>
        <a:xfrm rot="5400000">
          <a:off x="4079029" y="-2765767"/>
          <a:ext cx="1220098" cy="675163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rtl="0">
            <a:lnSpc>
              <a:spcPct val="90000"/>
            </a:lnSpc>
            <a:spcBef>
              <a:spcPct val="0"/>
            </a:spcBef>
            <a:spcAft>
              <a:spcPct val="15000"/>
            </a:spcAft>
            <a:buChar char="••"/>
          </a:pPr>
          <a:r>
            <a:rPr lang="es-CL" sz="2400" b="1" kern="1200" dirty="0" smtClean="0"/>
            <a:t>Septiembre 2012:  </a:t>
          </a:r>
          <a:r>
            <a:rPr lang="es-CL" sz="2400" kern="1200" dirty="0" smtClean="0"/>
            <a:t>Presentación de la Propuesta de  Convenio de Desempeño Estandarizado a Subsecretario</a:t>
          </a:r>
          <a:r>
            <a:rPr lang="es-CL" sz="2000" kern="1200" dirty="0" smtClean="0"/>
            <a:t>. </a:t>
          </a:r>
          <a:endParaRPr lang="es-MX" sz="2000" kern="1200" dirty="0"/>
        </a:p>
      </dsp:txBody>
      <dsp:txXfrm rot="-5400000">
        <a:off x="1313262" y="59560"/>
        <a:ext cx="6692073" cy="1100978"/>
      </dsp:txXfrm>
    </dsp:sp>
    <dsp:sp modelId="{5686FEAA-23DA-4539-853C-1BFB5CD618DE}">
      <dsp:nvSpPr>
        <dsp:cNvPr id="0" name=""/>
        <dsp:cNvSpPr/>
      </dsp:nvSpPr>
      <dsp:spPr>
        <a:xfrm rot="5400000">
          <a:off x="-281413" y="1970408"/>
          <a:ext cx="1876088" cy="1313262"/>
        </a:xfrm>
        <a:prstGeom prst="chevron">
          <a:avLst/>
        </a:prstGeom>
        <a:solidFill>
          <a:schemeClr val="accent3">
            <a:hueOff val="-2790486"/>
            <a:satOff val="-15286"/>
            <a:lumOff val="4706"/>
            <a:alphaOff val="0"/>
          </a:schemeClr>
        </a:solidFill>
        <a:ln w="25400" cap="flat" cmpd="sng" algn="ctr">
          <a:solidFill>
            <a:schemeClr val="accent3">
              <a:hueOff val="-2790486"/>
              <a:satOff val="-15286"/>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s-CL" sz="3600" b="1" kern="1200" dirty="0" smtClean="0"/>
            <a:t>2012</a:t>
          </a:r>
          <a:endParaRPr lang="es-CL" sz="3600" b="1" kern="1200" dirty="0"/>
        </a:p>
      </dsp:txBody>
      <dsp:txXfrm rot="-5400000">
        <a:off x="0" y="2345626"/>
        <a:ext cx="1313262" cy="562826"/>
      </dsp:txXfrm>
    </dsp:sp>
    <dsp:sp modelId="{3CAAAFB2-EEDF-406B-BA1D-DA71D98433B2}">
      <dsp:nvSpPr>
        <dsp:cNvPr id="0" name=""/>
        <dsp:cNvSpPr/>
      </dsp:nvSpPr>
      <dsp:spPr>
        <a:xfrm rot="5400000">
          <a:off x="4079350" y="-1077092"/>
          <a:ext cx="1219457" cy="6751633"/>
        </a:xfrm>
        <a:prstGeom prst="round2SameRect">
          <a:avLst/>
        </a:prstGeom>
        <a:solidFill>
          <a:schemeClr val="lt1">
            <a:alpha val="90000"/>
            <a:hueOff val="0"/>
            <a:satOff val="0"/>
            <a:lumOff val="0"/>
            <a:alphaOff val="0"/>
          </a:schemeClr>
        </a:solidFill>
        <a:ln w="25400" cap="flat" cmpd="sng" algn="ctr">
          <a:solidFill>
            <a:schemeClr val="accent3">
              <a:hueOff val="-2790486"/>
              <a:satOff val="-15286"/>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t" anchorCtr="0">
          <a:noAutofit/>
        </a:bodyPr>
        <a:lstStyle/>
        <a:p>
          <a:pPr marL="228600" lvl="1" indent="-228600" algn="just" defTabSz="1066800" rtl="0">
            <a:lnSpc>
              <a:spcPct val="90000"/>
            </a:lnSpc>
            <a:spcBef>
              <a:spcPct val="0"/>
            </a:spcBef>
            <a:spcAft>
              <a:spcPct val="15000"/>
            </a:spcAft>
            <a:buChar char="••"/>
          </a:pPr>
          <a:r>
            <a:rPr lang="es-CL" sz="2400" b="1" kern="1200" dirty="0" smtClean="0"/>
            <a:t>Diciembre 2012: </a:t>
          </a:r>
          <a:r>
            <a:rPr lang="es-CL" sz="2400" kern="1200" dirty="0" smtClean="0"/>
            <a:t>Presentación de la Propuesta de  Convenio de Desempeño Estandarizado a  la Dirección Nacional del Servicio Civil.</a:t>
          </a:r>
          <a:endParaRPr lang="es-MX" sz="2400" kern="1200" dirty="0"/>
        </a:p>
        <a:p>
          <a:pPr marL="114300" lvl="1" indent="-114300" algn="just" defTabSz="622300" rtl="0">
            <a:lnSpc>
              <a:spcPct val="90000"/>
            </a:lnSpc>
            <a:spcBef>
              <a:spcPct val="0"/>
            </a:spcBef>
            <a:spcAft>
              <a:spcPct val="15000"/>
            </a:spcAft>
            <a:buChar char="••"/>
          </a:pPr>
          <a:endParaRPr lang="es-MX" sz="1400" kern="1200" dirty="0"/>
        </a:p>
        <a:p>
          <a:pPr marL="114300" lvl="1" indent="-114300" algn="just" defTabSz="622300" rtl="0">
            <a:lnSpc>
              <a:spcPct val="90000"/>
            </a:lnSpc>
            <a:spcBef>
              <a:spcPct val="0"/>
            </a:spcBef>
            <a:spcAft>
              <a:spcPct val="15000"/>
            </a:spcAft>
            <a:buChar char="••"/>
          </a:pPr>
          <a:endParaRPr lang="es-MX" sz="1400" kern="1200" dirty="0"/>
        </a:p>
      </dsp:txBody>
      <dsp:txXfrm rot="-5400000">
        <a:off x="1313263" y="1748524"/>
        <a:ext cx="6692104" cy="1100399"/>
      </dsp:txXfrm>
    </dsp:sp>
    <dsp:sp modelId="{5EFE0C5C-B24B-42FD-A37D-767F89D98FB5}">
      <dsp:nvSpPr>
        <dsp:cNvPr id="0" name=""/>
        <dsp:cNvSpPr/>
      </dsp:nvSpPr>
      <dsp:spPr>
        <a:xfrm rot="5400000">
          <a:off x="-281413" y="3655220"/>
          <a:ext cx="1876088" cy="1313262"/>
        </a:xfrm>
        <a:prstGeom prst="chevron">
          <a:avLst/>
        </a:prstGeom>
        <a:solidFill>
          <a:schemeClr val="accent3">
            <a:hueOff val="-5580973"/>
            <a:satOff val="-30571"/>
            <a:lumOff val="9412"/>
            <a:alphaOff val="0"/>
          </a:schemeClr>
        </a:solidFill>
        <a:ln w="25400" cap="flat" cmpd="sng" algn="ctr">
          <a:solidFill>
            <a:schemeClr val="accent3">
              <a:hueOff val="-5580973"/>
              <a:satOff val="-30571"/>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s-CL" sz="3600" b="1" kern="1200" dirty="0" smtClean="0"/>
            <a:t>2013</a:t>
          </a:r>
          <a:endParaRPr lang="es-CL" sz="3600" b="1" kern="1200" dirty="0"/>
        </a:p>
      </dsp:txBody>
      <dsp:txXfrm rot="-5400000">
        <a:off x="0" y="4030438"/>
        <a:ext cx="1313262" cy="562826"/>
      </dsp:txXfrm>
    </dsp:sp>
    <dsp:sp modelId="{4443853C-8DCD-4C84-BBE5-ACE243C414E9}">
      <dsp:nvSpPr>
        <dsp:cNvPr id="0" name=""/>
        <dsp:cNvSpPr/>
      </dsp:nvSpPr>
      <dsp:spPr>
        <a:xfrm rot="5400000">
          <a:off x="4079350" y="607719"/>
          <a:ext cx="1219457" cy="6751633"/>
        </a:xfrm>
        <a:prstGeom prst="round2SameRect">
          <a:avLst/>
        </a:prstGeom>
        <a:solidFill>
          <a:schemeClr val="lt1">
            <a:alpha val="90000"/>
            <a:hueOff val="0"/>
            <a:satOff val="0"/>
            <a:lumOff val="0"/>
            <a:alphaOff val="0"/>
          </a:schemeClr>
        </a:solidFill>
        <a:ln w="25400" cap="flat" cmpd="sng" algn="ctr">
          <a:solidFill>
            <a:schemeClr val="accent3">
              <a:hueOff val="-5580973"/>
              <a:satOff val="-30571"/>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rtl="0">
            <a:lnSpc>
              <a:spcPct val="90000"/>
            </a:lnSpc>
            <a:spcBef>
              <a:spcPct val="0"/>
            </a:spcBef>
            <a:spcAft>
              <a:spcPct val="15000"/>
            </a:spcAft>
            <a:buChar char="••"/>
          </a:pPr>
          <a:r>
            <a:rPr lang="es-CL" sz="2400" b="1" kern="1200" dirty="0" smtClean="0"/>
            <a:t>Marzo 2013: </a:t>
          </a:r>
          <a:r>
            <a:rPr lang="es-CL" sz="2400" kern="1200" dirty="0" smtClean="0"/>
            <a:t>Envío de la Propuesta de  Convenio de Desempeño Estandarizado a los Directores de los Servicios de Salud. </a:t>
          </a:r>
          <a:endParaRPr lang="es-CL" sz="2400" kern="1200" dirty="0"/>
        </a:p>
      </dsp:txBody>
      <dsp:txXfrm rot="-5400000">
        <a:off x="1313263" y="3433336"/>
        <a:ext cx="6692104" cy="11003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D68FB-6776-4E0D-B9AB-DA6D7A937C1A}">
      <dsp:nvSpPr>
        <dsp:cNvPr id="0" name=""/>
        <dsp:cNvSpPr/>
      </dsp:nvSpPr>
      <dsp:spPr>
        <a:xfrm rot="5400000">
          <a:off x="-232788" y="363015"/>
          <a:ext cx="1551923" cy="108634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L" sz="1800" b="1" kern="1200" dirty="0" smtClean="0"/>
            <a:t>Etapa I</a:t>
          </a:r>
          <a:endParaRPr lang="es-MX" sz="1800" kern="1200" dirty="0"/>
        </a:p>
      </dsp:txBody>
      <dsp:txXfrm rot="-5400000">
        <a:off x="1" y="673399"/>
        <a:ext cx="1086346" cy="465577"/>
      </dsp:txXfrm>
    </dsp:sp>
    <dsp:sp modelId="{DB865C87-1680-441C-9F23-378FFE375E31}">
      <dsp:nvSpPr>
        <dsp:cNvPr id="0" name=""/>
        <dsp:cNvSpPr/>
      </dsp:nvSpPr>
      <dsp:spPr>
        <a:xfrm rot="5400000">
          <a:off x="4014071" y="-2906009"/>
          <a:ext cx="1195106" cy="70505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CL" sz="2400" kern="1200" dirty="0" smtClean="0"/>
            <a:t>Difusión del Convenio de Desempeño estandarizado a los Servicios de Salud y estado de Avance, </a:t>
          </a:r>
          <a:r>
            <a:rPr lang="es-CL" sz="2400" kern="1200" dirty="0" smtClean="0"/>
            <a:t>Marzo </a:t>
          </a:r>
          <a:r>
            <a:rPr lang="es-CL" sz="2400" kern="1200" dirty="0" smtClean="0"/>
            <a:t>2013. </a:t>
          </a:r>
          <a:endParaRPr lang="es-MX" sz="2400" kern="1200" dirty="0"/>
        </a:p>
      </dsp:txBody>
      <dsp:txXfrm rot="-5400000">
        <a:off x="1086346" y="80056"/>
        <a:ext cx="6992217" cy="1078426"/>
      </dsp:txXfrm>
    </dsp:sp>
    <dsp:sp modelId="{372EC2F2-D5C3-4591-8BEA-851A1ABF7ECD}">
      <dsp:nvSpPr>
        <dsp:cNvPr id="0" name=""/>
        <dsp:cNvSpPr/>
      </dsp:nvSpPr>
      <dsp:spPr>
        <a:xfrm rot="5400000">
          <a:off x="-232788" y="1855340"/>
          <a:ext cx="1551923" cy="1086346"/>
        </a:xfrm>
        <a:prstGeom prst="chevron">
          <a:avLst/>
        </a:prstGeom>
        <a:solidFill>
          <a:schemeClr val="accent4">
            <a:hueOff val="3214989"/>
            <a:satOff val="-2889"/>
            <a:lumOff val="-458"/>
            <a:alphaOff val="0"/>
          </a:schemeClr>
        </a:solidFill>
        <a:ln w="25400" cap="flat" cmpd="sng" algn="ctr">
          <a:solidFill>
            <a:schemeClr val="accent4">
              <a:hueOff val="3214989"/>
              <a:satOff val="-2889"/>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L" sz="1800" b="1" kern="1200" dirty="0" smtClean="0"/>
            <a:t>Etapa II </a:t>
          </a:r>
          <a:endParaRPr lang="es-CL" sz="1800" b="1" kern="1200" dirty="0"/>
        </a:p>
      </dsp:txBody>
      <dsp:txXfrm rot="-5400000">
        <a:off x="1" y="2165724"/>
        <a:ext cx="1086346" cy="465577"/>
      </dsp:txXfrm>
    </dsp:sp>
    <dsp:sp modelId="{945B53B3-0029-451A-9974-CED721C7D25C}">
      <dsp:nvSpPr>
        <dsp:cNvPr id="0" name=""/>
        <dsp:cNvSpPr/>
      </dsp:nvSpPr>
      <dsp:spPr>
        <a:xfrm rot="5400000">
          <a:off x="3990835" y="-1375119"/>
          <a:ext cx="1241579" cy="7050557"/>
        </a:xfrm>
        <a:prstGeom prst="round2SameRect">
          <a:avLst/>
        </a:prstGeom>
        <a:solidFill>
          <a:schemeClr val="lt1">
            <a:alpha val="90000"/>
            <a:hueOff val="0"/>
            <a:satOff val="0"/>
            <a:lumOff val="0"/>
            <a:alphaOff val="0"/>
          </a:schemeClr>
        </a:solidFill>
        <a:ln w="25400" cap="flat" cmpd="sng" algn="ctr">
          <a:solidFill>
            <a:schemeClr val="accent4">
              <a:hueOff val="3214989"/>
              <a:satOff val="-2889"/>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Capacitación presencial a </a:t>
          </a:r>
          <a:r>
            <a:rPr lang="es-CL" sz="2400" kern="1200" dirty="0" smtClean="0"/>
            <a:t>Directores de EAR y  </a:t>
          </a:r>
          <a:r>
            <a:rPr lang="es-CL" sz="2400" kern="1200" dirty="0" smtClean="0"/>
            <a:t>Referentes ADP de los SS del </a:t>
          </a:r>
          <a:r>
            <a:rPr lang="es-CL" sz="2400" kern="1200" dirty="0" smtClean="0"/>
            <a:t>país</a:t>
          </a:r>
          <a:r>
            <a:rPr lang="es-CL" sz="3100" kern="1200" dirty="0" smtClean="0"/>
            <a:t>. </a:t>
          </a:r>
          <a:endParaRPr lang="es-MX" sz="3100" kern="1200" dirty="0"/>
        </a:p>
      </dsp:txBody>
      <dsp:txXfrm rot="-5400000">
        <a:off x="1086347" y="1589978"/>
        <a:ext cx="6989948" cy="1120361"/>
      </dsp:txXfrm>
    </dsp:sp>
    <dsp:sp modelId="{A241B0B5-6ECE-4CDB-A9A9-93961B144B40}">
      <dsp:nvSpPr>
        <dsp:cNvPr id="0" name=""/>
        <dsp:cNvSpPr/>
      </dsp:nvSpPr>
      <dsp:spPr>
        <a:xfrm rot="5400000">
          <a:off x="-232788" y="3293048"/>
          <a:ext cx="1551923" cy="1086346"/>
        </a:xfrm>
        <a:prstGeom prst="chevron">
          <a:avLst/>
        </a:prstGeom>
        <a:solidFill>
          <a:schemeClr val="accent4">
            <a:hueOff val="6429978"/>
            <a:satOff val="-5778"/>
            <a:lumOff val="-915"/>
            <a:alphaOff val="0"/>
          </a:schemeClr>
        </a:solidFill>
        <a:ln w="25400" cap="flat" cmpd="sng" algn="ctr">
          <a:solidFill>
            <a:schemeClr val="accent4">
              <a:hueOff val="6429978"/>
              <a:satOff val="-577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L" sz="1800" b="1" kern="1200" dirty="0" smtClean="0"/>
            <a:t>Etapa III</a:t>
          </a:r>
          <a:endParaRPr lang="es-MX" sz="1800" b="1" kern="1200" dirty="0"/>
        </a:p>
      </dsp:txBody>
      <dsp:txXfrm rot="-5400000">
        <a:off x="1" y="3603432"/>
        <a:ext cx="1086346" cy="465577"/>
      </dsp:txXfrm>
    </dsp:sp>
    <dsp:sp modelId="{9FA378E4-E167-44FD-A46B-609944B73AE4}">
      <dsp:nvSpPr>
        <dsp:cNvPr id="0" name=""/>
        <dsp:cNvSpPr/>
      </dsp:nvSpPr>
      <dsp:spPr>
        <a:xfrm rot="5400000">
          <a:off x="4107250" y="39356"/>
          <a:ext cx="1008749" cy="7050557"/>
        </a:xfrm>
        <a:prstGeom prst="round2SameRect">
          <a:avLst/>
        </a:prstGeom>
        <a:solidFill>
          <a:schemeClr val="lt1">
            <a:alpha val="90000"/>
            <a:hueOff val="0"/>
            <a:satOff val="0"/>
            <a:lumOff val="0"/>
            <a:alphaOff val="0"/>
          </a:schemeClr>
        </a:solidFill>
        <a:ln w="25400" cap="flat" cmpd="sng" algn="ctr">
          <a:solidFill>
            <a:schemeClr val="accent4">
              <a:hueOff val="6429978"/>
              <a:satOff val="-5778"/>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Evaluación de la etapa de </a:t>
          </a:r>
          <a:r>
            <a:rPr lang="es-CL" sz="2400" kern="1200" dirty="0" smtClean="0"/>
            <a:t>capacitación. </a:t>
          </a:r>
          <a:endParaRPr lang="es-MX" sz="2400" kern="1200" dirty="0"/>
        </a:p>
      </dsp:txBody>
      <dsp:txXfrm rot="-5400000">
        <a:off x="1086347" y="3109503"/>
        <a:ext cx="7001314" cy="910263"/>
      </dsp:txXfrm>
    </dsp:sp>
    <dsp:sp modelId="{2D7A6013-0DC9-4FB9-A4D4-3921670D4117}">
      <dsp:nvSpPr>
        <dsp:cNvPr id="0" name=""/>
        <dsp:cNvSpPr/>
      </dsp:nvSpPr>
      <dsp:spPr>
        <a:xfrm rot="5400000">
          <a:off x="-232788" y="4707524"/>
          <a:ext cx="1551923" cy="1086346"/>
        </a:xfrm>
        <a:prstGeom prst="chevron">
          <a:avLst/>
        </a:prstGeom>
        <a:solidFill>
          <a:schemeClr val="accent4">
            <a:hueOff val="9644967"/>
            <a:satOff val="-8667"/>
            <a:lumOff val="-1373"/>
            <a:alphaOff val="0"/>
          </a:schemeClr>
        </a:solidFill>
        <a:ln w="25400" cap="flat" cmpd="sng" algn="ctr">
          <a:solidFill>
            <a:schemeClr val="accent4">
              <a:hueOff val="9644967"/>
              <a:satOff val="-8667"/>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CL" sz="1800" b="1" kern="1200" dirty="0" smtClean="0"/>
            <a:t>Etapa</a:t>
          </a:r>
          <a:r>
            <a:rPr lang="es-CL" sz="2100" b="1" kern="1200" dirty="0" smtClean="0"/>
            <a:t> IV</a:t>
          </a:r>
          <a:endParaRPr lang="es-CL" sz="2100" b="1" kern="1200" dirty="0"/>
        </a:p>
      </dsp:txBody>
      <dsp:txXfrm rot="-5400000">
        <a:off x="1" y="5017908"/>
        <a:ext cx="1086346" cy="465577"/>
      </dsp:txXfrm>
    </dsp:sp>
    <dsp:sp modelId="{F81EA899-9DE2-4BE4-9993-8D568E3D0D29}">
      <dsp:nvSpPr>
        <dsp:cNvPr id="0" name=""/>
        <dsp:cNvSpPr/>
      </dsp:nvSpPr>
      <dsp:spPr>
        <a:xfrm rot="5400000">
          <a:off x="4107250" y="1453831"/>
          <a:ext cx="1008749" cy="7050557"/>
        </a:xfrm>
        <a:prstGeom prst="round2SameRect">
          <a:avLst/>
        </a:prstGeom>
        <a:solidFill>
          <a:schemeClr val="lt1">
            <a:alpha val="90000"/>
            <a:hueOff val="0"/>
            <a:satOff val="0"/>
            <a:lumOff val="0"/>
            <a:alphaOff val="0"/>
          </a:schemeClr>
        </a:solidFill>
        <a:ln w="25400" cap="flat" cmpd="sng" algn="ctr">
          <a:solidFill>
            <a:schemeClr val="accent4">
              <a:hueOff val="9644967"/>
              <a:satOff val="-8667"/>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Socializar con los </a:t>
          </a:r>
          <a:r>
            <a:rPr lang="es-CL" sz="2400" kern="1200" dirty="0" smtClean="0"/>
            <a:t>actores del proceso </a:t>
          </a:r>
          <a:r>
            <a:rPr lang="es-CL" sz="2400" kern="1200" dirty="0" smtClean="0"/>
            <a:t>de los </a:t>
          </a:r>
          <a:r>
            <a:rPr lang="es-CL" sz="2400" kern="1200" dirty="0" smtClean="0"/>
            <a:t>SS.</a:t>
          </a:r>
          <a:endParaRPr lang="es-MX" sz="2400" kern="1200" dirty="0"/>
        </a:p>
      </dsp:txBody>
      <dsp:txXfrm rot="-5400000">
        <a:off x="1086347" y="4523978"/>
        <a:ext cx="7001314" cy="910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67E4A-FFA4-452B-BCC0-7BE91D02A20E}">
      <dsp:nvSpPr>
        <dsp:cNvPr id="0" name=""/>
        <dsp:cNvSpPr/>
      </dsp:nvSpPr>
      <dsp:spPr>
        <a:xfrm rot="16200000">
          <a:off x="-1258840" y="1260571"/>
          <a:ext cx="4219782" cy="1698639"/>
        </a:xfrm>
        <a:prstGeom prst="flowChartManualOperation">
          <a:avLst/>
        </a:prstGeom>
        <a:solidFill>
          <a:srgbClr val="78953D"/>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l" defTabSz="977900" rtl="0">
            <a:lnSpc>
              <a:spcPct val="90000"/>
            </a:lnSpc>
            <a:spcBef>
              <a:spcPct val="0"/>
            </a:spcBef>
            <a:spcAft>
              <a:spcPct val="35000"/>
            </a:spcAft>
          </a:pPr>
          <a:r>
            <a:rPr lang="es-ES" sz="2200" b="1" i="1" kern="1200" dirty="0" smtClean="0">
              <a:effectLst>
                <a:outerShdw blurRad="38100" dist="38100" dir="2700000" algn="tl">
                  <a:srgbClr val="000000">
                    <a:alpha val="43137"/>
                  </a:srgbClr>
                </a:outerShdw>
              </a:effectLst>
              <a:latin typeface="Swis721 LtCn BT" pitchFamily="34" charset="0"/>
            </a:rPr>
            <a:t>Ser una carta de navegación</a:t>
          </a:r>
          <a:endParaRPr lang="es-CL" sz="2200" kern="1200" dirty="0">
            <a:effectLst>
              <a:outerShdw blurRad="38100" dist="38100" dir="2700000" algn="tl">
                <a:srgbClr val="000000">
                  <a:alpha val="43137"/>
                </a:srgbClr>
              </a:outerShdw>
            </a:effectLst>
            <a:latin typeface="Swis721 LtCn BT" pitchFamily="34" charset="0"/>
          </a:endParaRPr>
        </a:p>
      </dsp:txBody>
      <dsp:txXfrm rot="5400000">
        <a:off x="1731" y="843956"/>
        <a:ext cx="1698639" cy="2531870"/>
      </dsp:txXfrm>
    </dsp:sp>
    <dsp:sp modelId="{3D88ED1B-B4A4-4E90-823B-462D54A8F44C}">
      <dsp:nvSpPr>
        <dsp:cNvPr id="0" name=""/>
        <dsp:cNvSpPr/>
      </dsp:nvSpPr>
      <dsp:spPr>
        <a:xfrm rot="16200000">
          <a:off x="567196" y="1260571"/>
          <a:ext cx="4219782" cy="1698639"/>
        </a:xfrm>
        <a:prstGeom prst="flowChartManualOperation">
          <a:avLst/>
        </a:prstGeom>
        <a:solidFill>
          <a:schemeClr val="accent3">
            <a:hueOff val="-1860324"/>
            <a:satOff val="-1019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l" defTabSz="977900" rtl="0">
            <a:lnSpc>
              <a:spcPct val="90000"/>
            </a:lnSpc>
            <a:spcBef>
              <a:spcPct val="0"/>
            </a:spcBef>
            <a:spcAft>
              <a:spcPct val="35000"/>
            </a:spcAft>
          </a:pPr>
          <a:r>
            <a:rPr lang="es-ES" sz="2200" b="1" i="1" kern="1200" dirty="0" smtClean="0">
              <a:effectLst>
                <a:outerShdw blurRad="38100" dist="38100" dir="2700000" algn="tl">
                  <a:srgbClr val="000000">
                    <a:alpha val="43137"/>
                  </a:srgbClr>
                </a:outerShdw>
              </a:effectLst>
              <a:latin typeface="Swis721 LtCn BT" pitchFamily="34" charset="0"/>
            </a:rPr>
            <a:t>Ser un elemento facilitador de la comunicación</a:t>
          </a:r>
          <a:endParaRPr lang="es-CL" sz="2200" kern="1200" dirty="0">
            <a:effectLst>
              <a:outerShdw blurRad="38100" dist="38100" dir="2700000" algn="tl">
                <a:srgbClr val="000000">
                  <a:alpha val="43137"/>
                </a:srgbClr>
              </a:outerShdw>
            </a:effectLst>
            <a:latin typeface="Swis721 LtCn BT" pitchFamily="34" charset="0"/>
          </a:endParaRPr>
        </a:p>
      </dsp:txBody>
      <dsp:txXfrm rot="5400000">
        <a:off x="1827767" y="843956"/>
        <a:ext cx="1698639" cy="2531870"/>
      </dsp:txXfrm>
    </dsp:sp>
    <dsp:sp modelId="{78CDA5CB-A7A8-4411-95F6-5989FE31EA51}">
      <dsp:nvSpPr>
        <dsp:cNvPr id="0" name=""/>
        <dsp:cNvSpPr/>
      </dsp:nvSpPr>
      <dsp:spPr>
        <a:xfrm rot="16200000">
          <a:off x="2393233" y="1260571"/>
          <a:ext cx="4219782" cy="1698639"/>
        </a:xfrm>
        <a:prstGeom prst="flowChartManualOperation">
          <a:avLst/>
        </a:prstGeom>
        <a:solidFill>
          <a:schemeClr val="accent3">
            <a:hueOff val="-3720649"/>
            <a:satOff val="-20381"/>
            <a:lumOff val="6275"/>
            <a:alphaOff val="0"/>
          </a:schemeClr>
        </a:solidFill>
        <a:ln w="2540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l" defTabSz="977900" rtl="0">
            <a:lnSpc>
              <a:spcPct val="90000"/>
            </a:lnSpc>
            <a:spcBef>
              <a:spcPct val="0"/>
            </a:spcBef>
            <a:spcAft>
              <a:spcPct val="35000"/>
            </a:spcAft>
          </a:pPr>
          <a:r>
            <a:rPr lang="es-ES" sz="2200" b="1" i="1" kern="1200" dirty="0" smtClean="0">
              <a:effectLst>
                <a:outerShdw blurRad="38100" dist="38100" dir="2700000" algn="tl">
                  <a:srgbClr val="000000">
                    <a:alpha val="43137"/>
                  </a:srgbClr>
                </a:outerShdw>
              </a:effectLst>
              <a:latin typeface="Swis721 LtCn BT" pitchFamily="34" charset="0"/>
            </a:rPr>
            <a:t>Ser una base para la toma de decisiones</a:t>
          </a:r>
          <a:endParaRPr lang="es-CL" sz="2200" kern="1200" dirty="0">
            <a:effectLst>
              <a:outerShdw blurRad="38100" dist="38100" dir="2700000" algn="tl">
                <a:srgbClr val="000000">
                  <a:alpha val="43137"/>
                </a:srgbClr>
              </a:outerShdw>
            </a:effectLst>
            <a:latin typeface="Swis721 LtCn BT" pitchFamily="34" charset="0"/>
          </a:endParaRPr>
        </a:p>
      </dsp:txBody>
      <dsp:txXfrm rot="5400000">
        <a:off x="3653804" y="843956"/>
        <a:ext cx="1698639" cy="2531870"/>
      </dsp:txXfrm>
    </dsp:sp>
    <dsp:sp modelId="{8AD656C8-9055-4C3B-8521-9B9B51032D25}">
      <dsp:nvSpPr>
        <dsp:cNvPr id="0" name=""/>
        <dsp:cNvSpPr/>
      </dsp:nvSpPr>
      <dsp:spPr>
        <a:xfrm rot="16200000">
          <a:off x="4219270" y="1260571"/>
          <a:ext cx="4219782" cy="1698639"/>
        </a:xfrm>
        <a:prstGeom prst="flowChartManualOperation">
          <a:avLst/>
        </a:prstGeom>
        <a:solidFill>
          <a:schemeClr val="accent3">
            <a:hueOff val="-5580973"/>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0581" bIns="0" numCol="1" spcCol="1270" anchor="ctr" anchorCtr="0">
          <a:noAutofit/>
        </a:bodyPr>
        <a:lstStyle/>
        <a:p>
          <a:pPr lvl="0" algn="l" defTabSz="977900" rtl="0">
            <a:lnSpc>
              <a:spcPct val="90000"/>
            </a:lnSpc>
            <a:spcBef>
              <a:spcPct val="0"/>
            </a:spcBef>
            <a:spcAft>
              <a:spcPct val="35000"/>
            </a:spcAft>
          </a:pPr>
          <a:r>
            <a:rPr lang="es-ES" sz="2200" b="1" i="1" kern="1200" dirty="0" smtClean="0">
              <a:effectLst>
                <a:outerShdw blurRad="38100" dist="38100" dir="2700000" algn="tl">
                  <a:srgbClr val="000000">
                    <a:alpha val="43137"/>
                  </a:srgbClr>
                </a:outerShdw>
              </a:effectLst>
              <a:latin typeface="Swis721 LtCn BT" pitchFamily="34" charset="0"/>
            </a:rPr>
            <a:t>Ser una guía para la evaluación</a:t>
          </a:r>
          <a:endParaRPr lang="es-CL" sz="2200" kern="1200" dirty="0">
            <a:effectLst>
              <a:outerShdw blurRad="38100" dist="38100" dir="2700000" algn="tl">
                <a:srgbClr val="000000">
                  <a:alpha val="43137"/>
                </a:srgbClr>
              </a:outerShdw>
            </a:effectLst>
            <a:latin typeface="Swis721 LtCn BT" pitchFamily="34" charset="0"/>
          </a:endParaRPr>
        </a:p>
      </dsp:txBody>
      <dsp:txXfrm rot="5400000">
        <a:off x="5479841" y="843956"/>
        <a:ext cx="1698639" cy="2531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F7B7A-4461-4D8E-914E-B32BB949B69C}">
      <dsp:nvSpPr>
        <dsp:cNvPr id="0" name=""/>
        <dsp:cNvSpPr/>
      </dsp:nvSpPr>
      <dsp:spPr>
        <a:xfrm>
          <a:off x="256620" y="179155"/>
          <a:ext cx="3081056" cy="2248648"/>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3DD8F-3043-491D-A7EC-0961E826E3C7}">
      <dsp:nvSpPr>
        <dsp:cNvPr id="0" name=""/>
        <dsp:cNvSpPr/>
      </dsp:nvSpPr>
      <dsp:spPr>
        <a:xfrm>
          <a:off x="3100152" y="2373675"/>
          <a:ext cx="4069981" cy="2513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accent3">
                  <a:lumMod val="75000"/>
                </a:schemeClr>
              </a:solidFill>
            </a:rPr>
            <a:t>Traduce  los compromisos del directivo en metas de gestión reflejando un conjunto organizado de objetivos que </a:t>
          </a:r>
          <a:r>
            <a:rPr lang="es-ES" sz="1800" b="1" kern="1200" dirty="0" smtClean="0">
              <a:solidFill>
                <a:schemeClr val="accent3">
                  <a:lumMod val="75000"/>
                </a:schemeClr>
              </a:solidFill>
            </a:rPr>
            <a:t>orientan</a:t>
          </a:r>
          <a:r>
            <a:rPr lang="es-ES" sz="1800" kern="1200" dirty="0" smtClean="0">
              <a:solidFill>
                <a:schemeClr val="accent3">
                  <a:lumMod val="75000"/>
                </a:schemeClr>
              </a:solidFill>
            </a:rPr>
            <a:t> al directivo/a en el </a:t>
          </a:r>
          <a:r>
            <a:rPr lang="es-ES" sz="1800" b="1" kern="1200" dirty="0" smtClean="0">
              <a:solidFill>
                <a:srgbClr val="C00000"/>
              </a:solidFill>
            </a:rPr>
            <a:t>cumplimiento de los desafíos que le exige su cargo</a:t>
          </a:r>
          <a:r>
            <a:rPr lang="es-ES" sz="1800" kern="1200" dirty="0" smtClean="0">
              <a:solidFill>
                <a:schemeClr val="accent1">
                  <a:lumMod val="50000"/>
                </a:schemeClr>
              </a:solidFill>
            </a:rPr>
            <a:t>, </a:t>
          </a:r>
          <a:r>
            <a:rPr lang="es-ES" sz="1800" kern="1200" dirty="0" smtClean="0">
              <a:solidFill>
                <a:schemeClr val="accent3">
                  <a:lumMod val="75000"/>
                </a:schemeClr>
              </a:solidFill>
            </a:rPr>
            <a:t>promueven el uso eficiente y eficaz de los recursos públicos, y permitan una </a:t>
          </a:r>
          <a:r>
            <a:rPr lang="es-ES" sz="1800" b="1" kern="1200" dirty="0" smtClean="0">
              <a:solidFill>
                <a:srgbClr val="C00000"/>
              </a:solidFill>
            </a:rPr>
            <a:t>rendición de cuentas</a:t>
          </a:r>
          <a:r>
            <a:rPr lang="es-ES" sz="1800" kern="1200" dirty="0" smtClean="0">
              <a:solidFill>
                <a:srgbClr val="C00000"/>
              </a:solidFill>
            </a:rPr>
            <a:t> </a:t>
          </a:r>
          <a:r>
            <a:rPr lang="es-ES" sz="1800" b="1" kern="1200" dirty="0" smtClean="0">
              <a:solidFill>
                <a:srgbClr val="C00000"/>
              </a:solidFill>
            </a:rPr>
            <a:t>efectiva y transparente ante la ciudadanía</a:t>
          </a:r>
          <a:r>
            <a:rPr lang="es-ES" sz="1800" kern="1200" dirty="0" smtClean="0">
              <a:solidFill>
                <a:srgbClr val="C00000"/>
              </a:solidFill>
            </a:rPr>
            <a:t>. </a:t>
          </a:r>
          <a:endParaRPr lang="es-CL" sz="1800" kern="1200" dirty="0">
            <a:solidFill>
              <a:srgbClr val="C00000"/>
            </a:solidFill>
          </a:endParaRPr>
        </a:p>
      </dsp:txBody>
      <dsp:txXfrm>
        <a:off x="3100152" y="2373675"/>
        <a:ext cx="4069981" cy="2513955"/>
      </dsp:txXfrm>
    </dsp:sp>
    <dsp:sp modelId="{17926D32-9D15-4EA7-B41C-5C9E5534FF8A}">
      <dsp:nvSpPr>
        <dsp:cNvPr id="0" name=""/>
        <dsp:cNvSpPr/>
      </dsp:nvSpPr>
      <dsp:spPr>
        <a:xfrm>
          <a:off x="2741058" y="2014890"/>
          <a:ext cx="977451" cy="977704"/>
        </a:xfrm>
        <a:prstGeom prst="halfFrame">
          <a:avLst>
            <a:gd name="adj1" fmla="val 25770"/>
            <a:gd name="adj2" fmla="val 257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37D08-1148-4DFB-B19F-26DAE59E8800}">
      <dsp:nvSpPr>
        <dsp:cNvPr id="0" name=""/>
        <dsp:cNvSpPr/>
      </dsp:nvSpPr>
      <dsp:spPr>
        <a:xfrm rot="5400000">
          <a:off x="6579960" y="2015016"/>
          <a:ext cx="977704" cy="977451"/>
        </a:xfrm>
        <a:prstGeom prst="halfFrame">
          <a:avLst>
            <a:gd name="adj1" fmla="val 25770"/>
            <a:gd name="adj2" fmla="val 257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D4AD2-245D-43DE-B9B1-253F9E697BE2}">
      <dsp:nvSpPr>
        <dsp:cNvPr id="0" name=""/>
        <dsp:cNvSpPr/>
      </dsp:nvSpPr>
      <dsp:spPr>
        <a:xfrm rot="16200000">
          <a:off x="2740931" y="4269331"/>
          <a:ext cx="977704" cy="977451"/>
        </a:xfrm>
        <a:prstGeom prst="halfFrame">
          <a:avLst>
            <a:gd name="adj1" fmla="val 25770"/>
            <a:gd name="adj2" fmla="val 257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F8F45-3B9E-4371-A4FD-7FC10C4E110A}">
      <dsp:nvSpPr>
        <dsp:cNvPr id="0" name=""/>
        <dsp:cNvSpPr/>
      </dsp:nvSpPr>
      <dsp:spPr>
        <a:xfrm rot="10800000">
          <a:off x="6580087" y="4269204"/>
          <a:ext cx="977451" cy="977704"/>
        </a:xfrm>
        <a:prstGeom prst="halfFrame">
          <a:avLst>
            <a:gd name="adj1" fmla="val 25770"/>
            <a:gd name="adj2" fmla="val 257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9EE9-71CE-4ECE-9DC8-BB2F95B4DC27}">
      <dsp:nvSpPr>
        <dsp:cNvPr id="0" name=""/>
        <dsp:cNvSpPr/>
      </dsp:nvSpPr>
      <dsp:spPr>
        <a:xfrm>
          <a:off x="0" y="1097424"/>
          <a:ext cx="8208963" cy="773412"/>
        </a:xfrm>
        <a:prstGeom prst="rect">
          <a:avLst/>
        </a:prstGeom>
        <a:solidFill>
          <a:schemeClr val="lt1">
            <a:alpha val="90000"/>
            <a:hueOff val="0"/>
            <a:satOff val="0"/>
            <a:lumOff val="0"/>
            <a:alphaOff val="0"/>
          </a:schemeClr>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sp>
    <dsp:sp modelId="{1B3BC189-8DD1-44B3-9B13-7B66114501B1}">
      <dsp:nvSpPr>
        <dsp:cNvPr id="0" name=""/>
        <dsp:cNvSpPr/>
      </dsp:nvSpPr>
      <dsp:spPr>
        <a:xfrm>
          <a:off x="1244387" y="463975"/>
          <a:ext cx="5740662" cy="1201188"/>
        </a:xfrm>
        <a:prstGeom prst="roundRect">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lvl="0" algn="ctr" defTabSz="889000" rtl="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LA CALIDAD DE DIRECTIVO/A ES COMPATIBLE CON EL DESEMPEÑO DE LABORES DOCENTES O ACADÉMICAS.</a:t>
          </a:r>
          <a:endParaRPr lang="es-CL" sz="2000" kern="1200" dirty="0">
            <a:effectLst>
              <a:outerShdw blurRad="38100" dist="38100" dir="2700000" algn="tl">
                <a:srgbClr val="000000">
                  <a:alpha val="43137"/>
                </a:srgbClr>
              </a:outerShdw>
            </a:effectLst>
          </a:endParaRPr>
        </a:p>
      </dsp:txBody>
      <dsp:txXfrm>
        <a:off x="1303024" y="522612"/>
        <a:ext cx="5623388" cy="1083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9EE9-71CE-4ECE-9DC8-BB2F95B4DC27}">
      <dsp:nvSpPr>
        <dsp:cNvPr id="0" name=""/>
        <dsp:cNvSpPr/>
      </dsp:nvSpPr>
      <dsp:spPr>
        <a:xfrm>
          <a:off x="0" y="1097424"/>
          <a:ext cx="8208963" cy="773412"/>
        </a:xfrm>
        <a:prstGeom prst="rect">
          <a:avLst/>
        </a:prstGeom>
        <a:solidFill>
          <a:schemeClr val="lt1">
            <a:alpha val="90000"/>
            <a:hueOff val="0"/>
            <a:satOff val="0"/>
            <a:lumOff val="0"/>
            <a:alphaOff val="0"/>
          </a:schemeClr>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sp>
    <dsp:sp modelId="{1B3BC189-8DD1-44B3-9B13-7B66114501B1}">
      <dsp:nvSpPr>
        <dsp:cNvPr id="0" name=""/>
        <dsp:cNvSpPr/>
      </dsp:nvSpPr>
      <dsp:spPr>
        <a:xfrm>
          <a:off x="989673" y="432048"/>
          <a:ext cx="6538155" cy="1201188"/>
        </a:xfrm>
        <a:prstGeom prst="roundRect">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17195" tIns="0" rIns="217195" bIns="0" numCol="1" spcCol="1270" anchor="ctr" anchorCtr="0">
          <a:noAutofit/>
        </a:bodyPr>
        <a:lstStyle/>
        <a:p>
          <a:pPr lvl="0" algn="ctr" defTabSz="889000" rtl="0">
            <a:lnSpc>
              <a:spcPct val="90000"/>
            </a:lnSpc>
            <a:spcBef>
              <a:spcPct val="0"/>
            </a:spcBef>
            <a:spcAft>
              <a:spcPct val="35000"/>
            </a:spcAft>
          </a:pPr>
          <a:r>
            <a:rPr lang="es-ES" sz="2000" b="1" u="none" kern="1200" dirty="0" smtClean="0">
              <a:effectLst>
                <a:outerShdw blurRad="38100" dist="38100" dir="2700000" algn="tl">
                  <a:srgbClr val="000000">
                    <a:alpha val="43137"/>
                  </a:srgbClr>
                </a:outerShdw>
              </a:effectLst>
            </a:rPr>
            <a:t>REQUISITO: </a:t>
          </a:r>
          <a:r>
            <a:rPr lang="es-ES" sz="2000" b="1" kern="1200" dirty="0" smtClean="0">
              <a:effectLst>
                <a:outerShdw blurRad="38100" dist="38100" dir="2700000" algn="tl">
                  <a:srgbClr val="000000">
                    <a:alpha val="43137"/>
                  </a:srgbClr>
                </a:outerShdw>
              </a:effectLst>
            </a:rPr>
            <a:t>No concurra una causal derivada de su responsabilidad administrativa, civil o penal.</a:t>
          </a:r>
          <a:endParaRPr lang="es-CL" sz="2000" kern="1200" dirty="0">
            <a:effectLst>
              <a:outerShdw blurRad="38100" dist="38100" dir="2700000" algn="tl">
                <a:srgbClr val="000000">
                  <a:alpha val="43137"/>
                </a:srgbClr>
              </a:outerShdw>
            </a:effectLst>
          </a:endParaRPr>
        </a:p>
      </dsp:txBody>
      <dsp:txXfrm>
        <a:off x="1048310" y="490685"/>
        <a:ext cx="6420881" cy="10839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DDCBA-1DCA-4990-9AE5-E302241AA6F8}">
      <dsp:nvSpPr>
        <dsp:cNvPr id="0" name=""/>
        <dsp:cNvSpPr/>
      </dsp:nvSpPr>
      <dsp:spPr>
        <a:xfrm>
          <a:off x="-4605210" y="-711255"/>
          <a:ext cx="5526323" cy="5526323"/>
        </a:xfrm>
        <a:prstGeom prst="blockArc">
          <a:avLst>
            <a:gd name="adj1" fmla="val 18900000"/>
            <a:gd name="adj2" fmla="val 2700000"/>
            <a:gd name="adj3" fmla="val 39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A65F72-7040-40D2-93E9-4862DFA6A1C7}">
      <dsp:nvSpPr>
        <dsp:cNvPr id="0" name=""/>
        <dsp:cNvSpPr/>
      </dsp:nvSpPr>
      <dsp:spPr>
        <a:xfrm>
          <a:off x="754383" y="586270"/>
          <a:ext cx="7864929" cy="1172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0574" tIns="60960" rIns="60960" bIns="60960" numCol="1" spcCol="1270" anchor="t" anchorCtr="0">
          <a:noAutofit/>
        </a:bodyPr>
        <a:lstStyle/>
        <a:p>
          <a:pPr lvl="0" algn="l" defTabSz="1111250" rtl="0">
            <a:lnSpc>
              <a:spcPct val="90000"/>
            </a:lnSpc>
            <a:spcBef>
              <a:spcPct val="0"/>
            </a:spcBef>
            <a:spcAft>
              <a:spcPct val="35000"/>
            </a:spcAft>
          </a:pPr>
          <a:r>
            <a:rPr lang="es-ES_tradnl" sz="2500" b="1" kern="1200" smtClean="0"/>
            <a:t>Cargos 1º Nivel:</a:t>
          </a:r>
          <a:endParaRPr lang="es-CL" sz="2500" kern="1200"/>
        </a:p>
        <a:p>
          <a:pPr marL="228600" lvl="1" indent="-228600" algn="l" defTabSz="1066800" rtl="0">
            <a:lnSpc>
              <a:spcPct val="90000"/>
            </a:lnSpc>
            <a:spcBef>
              <a:spcPct val="0"/>
            </a:spcBef>
            <a:spcAft>
              <a:spcPct val="15000"/>
            </a:spcAft>
            <a:buChar char="••"/>
          </a:pPr>
          <a:r>
            <a:rPr lang="es-ES_tradnl" sz="2400" kern="1200" dirty="0" smtClean="0">
              <a:latin typeface="Swis721 LtCn BT" pitchFamily="34" charset="0"/>
            </a:rPr>
            <a:t>Jefe Superior: </a:t>
          </a:r>
          <a:r>
            <a:rPr lang="es-ES_tradnl" sz="2400" b="1" kern="1200" dirty="0" smtClean="0">
              <a:latin typeface="Swis721 LtCn BT" pitchFamily="34" charset="0"/>
            </a:rPr>
            <a:t>Sr. Ministro </a:t>
          </a:r>
          <a:r>
            <a:rPr lang="es-ES_tradnl" sz="2400" kern="1200" dirty="0" smtClean="0">
              <a:latin typeface="Swis721 LtCn BT" pitchFamily="34" charset="0"/>
            </a:rPr>
            <a:t>(delega en equipo Referente).  </a:t>
          </a:r>
          <a:endParaRPr lang="es-CL" sz="2400" kern="1200" dirty="0">
            <a:latin typeface="Swis721 LtCn BT" pitchFamily="34" charset="0"/>
          </a:endParaRPr>
        </a:p>
      </dsp:txBody>
      <dsp:txXfrm>
        <a:off x="754383" y="586270"/>
        <a:ext cx="7864929" cy="1172377"/>
      </dsp:txXfrm>
    </dsp:sp>
    <dsp:sp modelId="{2011A2ED-3D1E-42E2-A646-1F5C549F95D4}">
      <dsp:nvSpPr>
        <dsp:cNvPr id="0" name=""/>
        <dsp:cNvSpPr/>
      </dsp:nvSpPr>
      <dsp:spPr>
        <a:xfrm>
          <a:off x="21647" y="504057"/>
          <a:ext cx="1465471" cy="13368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B054B-B140-450E-B4CC-27AB50B87EB1}">
      <dsp:nvSpPr>
        <dsp:cNvPr id="0" name=""/>
        <dsp:cNvSpPr/>
      </dsp:nvSpPr>
      <dsp:spPr>
        <a:xfrm>
          <a:off x="754383" y="2345164"/>
          <a:ext cx="7864929" cy="1172377"/>
        </a:xfrm>
        <a:prstGeom prst="rect">
          <a:avLst/>
        </a:prstGeom>
        <a:solidFill>
          <a:schemeClr val="accent3">
            <a:hueOff val="-5580973"/>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0574" tIns="58420" rIns="58420" bIns="58420" numCol="1" spcCol="1270" anchor="t" anchorCtr="0">
          <a:noAutofit/>
        </a:bodyPr>
        <a:lstStyle/>
        <a:p>
          <a:pPr lvl="0" algn="l" defTabSz="1200150" rtl="0">
            <a:lnSpc>
              <a:spcPct val="90000"/>
            </a:lnSpc>
            <a:spcBef>
              <a:spcPct val="0"/>
            </a:spcBef>
            <a:spcAft>
              <a:spcPct val="35000"/>
            </a:spcAft>
          </a:pPr>
          <a:r>
            <a:rPr lang="es-ES_tradnl" sz="2700" b="1" kern="1200" dirty="0" smtClean="0"/>
            <a:t>Cargos 2º Nivel</a:t>
          </a:r>
          <a:r>
            <a:rPr lang="es-ES_tradnl" sz="2700" kern="1200" dirty="0" smtClean="0"/>
            <a:t>: </a:t>
          </a:r>
          <a:endParaRPr lang="es-CL" sz="2700" kern="1200" dirty="0"/>
        </a:p>
        <a:p>
          <a:pPr marL="228600" lvl="1" indent="-228600" algn="l" defTabSz="1022350" rtl="0">
            <a:lnSpc>
              <a:spcPct val="90000"/>
            </a:lnSpc>
            <a:spcBef>
              <a:spcPct val="0"/>
            </a:spcBef>
            <a:spcAft>
              <a:spcPct val="15000"/>
            </a:spcAft>
            <a:buChar char="••"/>
          </a:pPr>
          <a:r>
            <a:rPr lang="es-ES_tradnl" sz="2300" kern="1200" dirty="0" smtClean="0">
              <a:latin typeface="Swis721 LtCn BT" pitchFamily="34" charset="0"/>
            </a:rPr>
            <a:t>Jefe Superior: </a:t>
          </a:r>
          <a:r>
            <a:rPr lang="es-ES_tradnl" sz="2300" b="1" kern="1200" dirty="0" smtClean="0">
              <a:latin typeface="Swis721 LtCn BT" pitchFamily="34" charset="0"/>
            </a:rPr>
            <a:t>Director de Servicio </a:t>
          </a:r>
          <a:r>
            <a:rPr lang="es-ES_tradnl" sz="2300" kern="1200" dirty="0" smtClean="0">
              <a:latin typeface="Swis721 LtCn BT" pitchFamily="34" charset="0"/>
            </a:rPr>
            <a:t>(delega en su representante)</a:t>
          </a:r>
          <a:endParaRPr lang="es-CL" sz="2300" kern="1200" dirty="0">
            <a:latin typeface="Swis721 LtCn BT" pitchFamily="34" charset="0"/>
          </a:endParaRPr>
        </a:p>
      </dsp:txBody>
      <dsp:txXfrm>
        <a:off x="754383" y="2345164"/>
        <a:ext cx="7864929" cy="1172377"/>
      </dsp:txXfrm>
    </dsp:sp>
    <dsp:sp modelId="{8590F452-6E7D-4A75-A91A-45159B1DB5A6}">
      <dsp:nvSpPr>
        <dsp:cNvPr id="0" name=""/>
        <dsp:cNvSpPr/>
      </dsp:nvSpPr>
      <dsp:spPr>
        <a:xfrm>
          <a:off x="21647" y="2304255"/>
          <a:ext cx="1465471" cy="1254194"/>
        </a:xfrm>
        <a:prstGeom prst="ellipse">
          <a:avLst/>
        </a:prstGeom>
        <a:solidFill>
          <a:schemeClr val="lt1">
            <a:hueOff val="0"/>
            <a:satOff val="0"/>
            <a:lumOff val="0"/>
            <a:alphaOff val="0"/>
          </a:schemeClr>
        </a:solidFill>
        <a:ln w="25400" cap="flat" cmpd="sng" algn="ctr">
          <a:solidFill>
            <a:schemeClr val="accent3">
              <a:hueOff val="-5580973"/>
              <a:satOff val="-30571"/>
              <a:lumOff val="941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04C2D-E6F7-4956-B8C7-8ABF7DBFF32B}">
      <dsp:nvSpPr>
        <dsp:cNvPr id="0" name=""/>
        <dsp:cNvSpPr/>
      </dsp:nvSpPr>
      <dsp:spPr>
        <a:xfrm>
          <a:off x="0" y="30110"/>
          <a:ext cx="8280400" cy="15701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s-ES" sz="2200" b="1" kern="1200" dirty="0" smtClean="0">
              <a:solidFill>
                <a:srgbClr val="FFFF00"/>
              </a:solidFill>
            </a:rPr>
            <a:t>La estrategia de implementación </a:t>
          </a:r>
          <a:r>
            <a:rPr lang="es-ES" sz="2200" kern="1200" dirty="0" smtClean="0"/>
            <a:t>del convenio de desempeño es definida como un proceso que -a través de sus distintas fases - permite generar un </a:t>
          </a:r>
          <a:r>
            <a:rPr lang="es-ES" sz="2200" b="1" kern="1200" dirty="0" smtClean="0">
              <a:solidFill>
                <a:srgbClr val="FFFF00"/>
              </a:solidFill>
            </a:rPr>
            <a:t>diálogo estratégico</a:t>
          </a:r>
          <a:r>
            <a:rPr lang="es-ES" sz="2200" kern="1200" dirty="0" smtClean="0">
              <a:solidFill>
                <a:srgbClr val="FFFF00"/>
              </a:solidFill>
            </a:rPr>
            <a:t> </a:t>
          </a:r>
          <a:r>
            <a:rPr lang="es-ES" sz="2200" kern="1200" dirty="0" smtClean="0"/>
            <a:t>con el propósito de convenir, monitorear y evaluar los resultados del desempeño.</a:t>
          </a:r>
          <a:endParaRPr lang="es-CL" sz="2200" kern="1200" dirty="0"/>
        </a:p>
      </dsp:txBody>
      <dsp:txXfrm>
        <a:off x="76648" y="106758"/>
        <a:ext cx="8127104" cy="1416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A8EE-7ABC-4433-85DA-35A5BEAFDB76}">
      <dsp:nvSpPr>
        <dsp:cNvPr id="0" name=""/>
        <dsp:cNvSpPr/>
      </dsp:nvSpPr>
      <dsp:spPr>
        <a:xfrm>
          <a:off x="0" y="144029"/>
          <a:ext cx="8266799" cy="6088964"/>
        </a:xfrm>
        <a:prstGeom prst="swooshArrow">
          <a:avLst>
            <a:gd name="adj1" fmla="val 25000"/>
            <a:gd name="adj2" fmla="val 25000"/>
          </a:avLst>
        </a:prstGeom>
        <a:solidFill>
          <a:schemeClr val="accent1">
            <a:lumMod val="60000"/>
            <a:lumOff val="40000"/>
          </a:schemeClr>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sp>
    <dsp:sp modelId="{9F6A791B-E873-4DA3-9C4E-A855C0D9D82C}">
      <dsp:nvSpPr>
        <dsp:cNvPr id="0" name=""/>
        <dsp:cNvSpPr/>
      </dsp:nvSpPr>
      <dsp:spPr>
        <a:xfrm>
          <a:off x="782165" y="4680519"/>
          <a:ext cx="193773" cy="193773"/>
        </a:xfrm>
        <a:prstGeom prst="ellipse">
          <a:avLst/>
        </a:prstGeom>
        <a:solidFill>
          <a:schemeClr val="accent4">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C37AEE8-7FF3-4EE0-94D0-84F3C659D03E}">
      <dsp:nvSpPr>
        <dsp:cNvPr id="0" name=""/>
        <dsp:cNvSpPr/>
      </dsp:nvSpPr>
      <dsp:spPr>
        <a:xfrm>
          <a:off x="1008111" y="4968551"/>
          <a:ext cx="3067166" cy="607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77" tIns="0" rIns="0" bIns="0" numCol="1" spcCol="1270" anchor="t" anchorCtr="0">
          <a:noAutofit/>
        </a:bodyPr>
        <a:lstStyle/>
        <a:p>
          <a:pPr lvl="0" algn="l" defTabSz="711200">
            <a:lnSpc>
              <a:spcPct val="90000"/>
            </a:lnSpc>
            <a:spcBef>
              <a:spcPct val="0"/>
            </a:spcBef>
            <a:spcAft>
              <a:spcPct val="35000"/>
            </a:spcAft>
          </a:pPr>
          <a:r>
            <a:rPr lang="es-ES" sz="1600" b="0" kern="1200" dirty="0" smtClean="0">
              <a:solidFill>
                <a:schemeClr val="accent3">
                  <a:lumMod val="75000"/>
                </a:schemeClr>
              </a:solidFill>
              <a:latin typeface="Swis721 LtCn BT" pitchFamily="34" charset="0"/>
            </a:rPr>
            <a:t>SELECCIÓN DEL DIRECTIVO - NOMBRAMIENTO</a:t>
          </a:r>
          <a:endParaRPr lang="es-CL" sz="1600" b="0" kern="1200" dirty="0">
            <a:solidFill>
              <a:schemeClr val="accent3">
                <a:lumMod val="75000"/>
              </a:schemeClr>
            </a:solidFill>
            <a:latin typeface="Swis721 LtCn BT" pitchFamily="34" charset="0"/>
          </a:endParaRPr>
        </a:p>
      </dsp:txBody>
      <dsp:txXfrm>
        <a:off x="1008111" y="4968551"/>
        <a:ext cx="3067166" cy="607681"/>
      </dsp:txXfrm>
    </dsp:sp>
    <dsp:sp modelId="{0F5C0279-130E-4AA0-BF20-1ABB4A4DF901}">
      <dsp:nvSpPr>
        <dsp:cNvPr id="0" name=""/>
        <dsp:cNvSpPr/>
      </dsp:nvSpPr>
      <dsp:spPr>
        <a:xfrm>
          <a:off x="1799971" y="3445999"/>
          <a:ext cx="303297" cy="303297"/>
        </a:xfrm>
        <a:prstGeom prst="ellipse">
          <a:avLst/>
        </a:prstGeom>
        <a:solidFill>
          <a:schemeClr val="accent4">
            <a:hueOff val="2411242"/>
            <a:satOff val="-2167"/>
            <a:lumOff val="-34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6825D2F2-7671-46EE-8C66-183FA3FD2823}">
      <dsp:nvSpPr>
        <dsp:cNvPr id="0" name=""/>
        <dsp:cNvSpPr/>
      </dsp:nvSpPr>
      <dsp:spPr>
        <a:xfrm>
          <a:off x="1750398" y="4023746"/>
          <a:ext cx="2063181" cy="87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11" tIns="0" rIns="0" bIns="0" numCol="1" spcCol="1270" anchor="t" anchorCtr="0">
          <a:noAutofit/>
        </a:bodyPr>
        <a:lstStyle/>
        <a:p>
          <a:pPr lvl="0" algn="l" defTabSz="711200">
            <a:lnSpc>
              <a:spcPct val="90000"/>
            </a:lnSpc>
            <a:spcBef>
              <a:spcPct val="0"/>
            </a:spcBef>
            <a:spcAft>
              <a:spcPct val="35000"/>
            </a:spcAft>
          </a:pPr>
          <a:r>
            <a:rPr lang="es-ES" sz="1600" b="0" kern="1200" dirty="0" smtClean="0">
              <a:solidFill>
                <a:schemeClr val="accent3">
                  <a:lumMod val="75000"/>
                </a:schemeClr>
              </a:solidFill>
              <a:latin typeface="Swis721 LtCn BT" pitchFamily="34" charset="0"/>
            </a:rPr>
            <a:t>PROPUESTA DE CD POR PARTE DEL DIRECTOR DEL ORGANISMO.</a:t>
          </a:r>
          <a:endParaRPr lang="es-CL" sz="1600" b="0" kern="1200" dirty="0">
            <a:solidFill>
              <a:schemeClr val="accent3">
                <a:lumMod val="75000"/>
              </a:schemeClr>
            </a:solidFill>
            <a:latin typeface="Swis721 LtCn BT" pitchFamily="34" charset="0"/>
          </a:endParaRPr>
        </a:p>
      </dsp:txBody>
      <dsp:txXfrm>
        <a:off x="1750398" y="4023746"/>
        <a:ext cx="2063181" cy="875893"/>
      </dsp:txXfrm>
    </dsp:sp>
    <dsp:sp modelId="{AE3BC3DB-8A0A-4146-BC3A-7A3B0F706448}">
      <dsp:nvSpPr>
        <dsp:cNvPr id="0" name=""/>
        <dsp:cNvSpPr/>
      </dsp:nvSpPr>
      <dsp:spPr>
        <a:xfrm>
          <a:off x="3147960" y="2642470"/>
          <a:ext cx="404396" cy="404396"/>
        </a:xfrm>
        <a:prstGeom prst="ellipse">
          <a:avLst/>
        </a:prstGeom>
        <a:solidFill>
          <a:schemeClr val="accent4">
            <a:hueOff val="4822484"/>
            <a:satOff val="-4333"/>
            <a:lumOff val="-68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EA22BF4A-D138-45E7-975C-E4D1DBB517E1}">
      <dsp:nvSpPr>
        <dsp:cNvPr id="0" name=""/>
        <dsp:cNvSpPr/>
      </dsp:nvSpPr>
      <dsp:spPr>
        <a:xfrm>
          <a:off x="3488898" y="3214517"/>
          <a:ext cx="1484923" cy="72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282" tIns="0" rIns="0" bIns="0" numCol="1" spcCol="1270" anchor="t" anchorCtr="0">
          <a:noAutofit/>
        </a:bodyPr>
        <a:lstStyle/>
        <a:p>
          <a:pPr lvl="0" algn="l" defTabSz="711200">
            <a:lnSpc>
              <a:spcPct val="90000"/>
            </a:lnSpc>
            <a:spcBef>
              <a:spcPct val="0"/>
            </a:spcBef>
            <a:spcAft>
              <a:spcPct val="35000"/>
            </a:spcAft>
          </a:pPr>
          <a:r>
            <a:rPr lang="es-ES" sz="1600" b="0" kern="1200" dirty="0" smtClean="0">
              <a:solidFill>
                <a:schemeClr val="accent3">
                  <a:lumMod val="75000"/>
                </a:schemeClr>
              </a:solidFill>
              <a:latin typeface="Swis721 LtCn BT" pitchFamily="34" charset="0"/>
            </a:rPr>
            <a:t>NEGOCIACIÓN DE  METAS  Y OBJETIVOS.</a:t>
          </a:r>
          <a:endParaRPr lang="es-CL" sz="1600" b="0" kern="1200" dirty="0">
            <a:solidFill>
              <a:schemeClr val="accent3">
                <a:lumMod val="75000"/>
              </a:schemeClr>
            </a:solidFill>
            <a:latin typeface="Swis721 LtCn BT" pitchFamily="34" charset="0"/>
          </a:endParaRPr>
        </a:p>
      </dsp:txBody>
      <dsp:txXfrm>
        <a:off x="3488898" y="3214517"/>
        <a:ext cx="1484923" cy="723242"/>
      </dsp:txXfrm>
    </dsp:sp>
    <dsp:sp modelId="{4CD50DBC-29AC-4F72-B133-A24C85EE4ABC}">
      <dsp:nvSpPr>
        <dsp:cNvPr id="0" name=""/>
        <dsp:cNvSpPr/>
      </dsp:nvSpPr>
      <dsp:spPr>
        <a:xfrm>
          <a:off x="4714998" y="1915212"/>
          <a:ext cx="522346" cy="522346"/>
        </a:xfrm>
        <a:prstGeom prst="ellipse">
          <a:avLst/>
        </a:prstGeom>
        <a:solidFill>
          <a:schemeClr val="accent4">
            <a:hueOff val="7233725"/>
            <a:satOff val="-6500"/>
            <a:lumOff val="-103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5D5BBD24-3870-4BA9-8287-3564CEAEB2BD}">
      <dsp:nvSpPr>
        <dsp:cNvPr id="0" name=""/>
        <dsp:cNvSpPr/>
      </dsp:nvSpPr>
      <dsp:spPr>
        <a:xfrm>
          <a:off x="4891577" y="2749771"/>
          <a:ext cx="1434547" cy="84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780" tIns="0" rIns="0" bIns="0" numCol="1" spcCol="1270" anchor="t" anchorCtr="0">
          <a:noAutofit/>
        </a:bodyPr>
        <a:lstStyle/>
        <a:p>
          <a:pPr lvl="0" algn="l" defTabSz="711200">
            <a:lnSpc>
              <a:spcPct val="90000"/>
            </a:lnSpc>
            <a:spcBef>
              <a:spcPct val="0"/>
            </a:spcBef>
            <a:spcAft>
              <a:spcPct val="35000"/>
            </a:spcAft>
          </a:pPr>
          <a:r>
            <a:rPr lang="es-ES" sz="1600" b="0" kern="1200" dirty="0" smtClean="0">
              <a:solidFill>
                <a:schemeClr val="accent3">
                  <a:lumMod val="75000"/>
                </a:schemeClr>
              </a:solidFill>
              <a:latin typeface="Swis721 LtCn BT" pitchFamily="34" charset="0"/>
            </a:rPr>
            <a:t>PROCESO DE FIRMAS: DIRECTIVO, DIRECTOR DEL ORGANISMO.</a:t>
          </a:r>
        </a:p>
      </dsp:txBody>
      <dsp:txXfrm>
        <a:off x="4891577" y="2749771"/>
        <a:ext cx="1434547" cy="849845"/>
      </dsp:txXfrm>
    </dsp:sp>
    <dsp:sp modelId="{9F602DF8-7B3E-412B-B948-2CC79B10FDFD}">
      <dsp:nvSpPr>
        <dsp:cNvPr id="0" name=""/>
        <dsp:cNvSpPr/>
      </dsp:nvSpPr>
      <dsp:spPr>
        <a:xfrm>
          <a:off x="6328374" y="1419629"/>
          <a:ext cx="665569" cy="665569"/>
        </a:xfrm>
        <a:prstGeom prst="ellipse">
          <a:avLst/>
        </a:prstGeom>
        <a:solidFill>
          <a:schemeClr val="accent4">
            <a:hueOff val="9644967"/>
            <a:satOff val="-8667"/>
            <a:lumOff val="-1373"/>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8AD8B4F-A7B0-4D13-A52F-EA7F6A163A57}">
      <dsp:nvSpPr>
        <dsp:cNvPr id="0" name=""/>
        <dsp:cNvSpPr/>
      </dsp:nvSpPr>
      <dsp:spPr>
        <a:xfrm>
          <a:off x="6408705" y="3293921"/>
          <a:ext cx="2110160" cy="2713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672" tIns="0" rIns="0" bIns="0" numCol="1" spcCol="1270" anchor="t" anchorCtr="0">
          <a:noAutofit/>
        </a:bodyPr>
        <a:lstStyle/>
        <a:p>
          <a:pPr lvl="0" algn="l" defTabSz="711200">
            <a:lnSpc>
              <a:spcPct val="90000"/>
            </a:lnSpc>
            <a:spcBef>
              <a:spcPct val="0"/>
            </a:spcBef>
            <a:spcAft>
              <a:spcPct val="35000"/>
            </a:spcAft>
          </a:pPr>
          <a:r>
            <a:rPr lang="es-ES" sz="1600" b="0" kern="1200" dirty="0" smtClean="0">
              <a:solidFill>
                <a:schemeClr val="accent3">
                  <a:lumMod val="75000"/>
                </a:schemeClr>
              </a:solidFill>
              <a:latin typeface="Swis721 LtCn BT" pitchFamily="34" charset="0"/>
            </a:rPr>
            <a:t>DURACIÓN 3 AÑOS.  SEÑALA: METAS, CON OBJETIVOS DE RESULTADOS, INDICADORES ASOCIADOS, MEDIOS DE VERIFICACIÓN, SUPUESTOS Y ALCANCES. </a:t>
          </a:r>
        </a:p>
      </dsp:txBody>
      <dsp:txXfrm>
        <a:off x="6408705" y="3293921"/>
        <a:ext cx="2110160" cy="27130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DFB62-76F0-4FB7-BD74-2BFD6BEBAF85}">
      <dsp:nvSpPr>
        <dsp:cNvPr id="0" name=""/>
        <dsp:cNvSpPr/>
      </dsp:nvSpPr>
      <dsp:spPr>
        <a:xfrm>
          <a:off x="3660398" y="647802"/>
          <a:ext cx="5580704" cy="44279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916AA-8F5D-4E47-B9C7-50E6A5286C4D}">
      <dsp:nvSpPr>
        <dsp:cNvPr id="0" name=""/>
        <dsp:cNvSpPr/>
      </dsp:nvSpPr>
      <dsp:spPr>
        <a:xfrm>
          <a:off x="3846605" y="795439"/>
          <a:ext cx="5207582" cy="4132706"/>
        </a:xfrm>
        <a:prstGeom prst="ellipse">
          <a:avLst/>
        </a:prstGeom>
        <a:solidFill>
          <a:schemeClr val="bg1">
            <a:lumMod val="95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2200" b="1" kern="1200" dirty="0" smtClean="0">
              <a:solidFill>
                <a:srgbClr val="E10202"/>
              </a:solidFill>
            </a:rPr>
            <a:t>Fortalecimiento</a:t>
          </a:r>
          <a:r>
            <a:rPr lang="es-CL" sz="2200" kern="1200" dirty="0" smtClean="0"/>
            <a:t> del sistema de Alta Dirección Pública y el cumplimiento de la normativa  vigente.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s-CL" sz="2200" kern="1200" dirty="0" smtClean="0"/>
            <a:t>Dar </a:t>
          </a:r>
          <a:r>
            <a:rPr lang="es-CL" sz="2200" b="1" kern="1200" dirty="0" smtClean="0">
              <a:solidFill>
                <a:srgbClr val="E10202"/>
              </a:solidFill>
            </a:rPr>
            <a:t>asistencia técnica </a:t>
          </a:r>
          <a:r>
            <a:rPr lang="es-CL" sz="2200" kern="1200" dirty="0" smtClean="0"/>
            <a:t>a los Servicios de Salud en la estandarización de los Convenios de Desempeño, para los cargos de II Nivel </a:t>
          </a:r>
          <a:r>
            <a:rPr lang="es-CL" sz="2200" kern="1200" dirty="0" smtClean="0"/>
            <a:t>Jerárquico. </a:t>
          </a:r>
          <a:endParaRPr lang="es-CL" sz="2200" kern="1200" dirty="0"/>
        </a:p>
      </dsp:txBody>
      <dsp:txXfrm>
        <a:off x="4591608" y="1385937"/>
        <a:ext cx="3720056" cy="2951711"/>
      </dsp:txXfrm>
    </dsp:sp>
    <dsp:sp modelId="{0FD85CDB-1952-4D63-B72B-8EC0F92851A5}">
      <dsp:nvSpPr>
        <dsp:cNvPr id="0" name=""/>
        <dsp:cNvSpPr/>
      </dsp:nvSpPr>
      <dsp:spPr>
        <a:xfrm rot="2700000">
          <a:off x="1673812" y="1673795"/>
          <a:ext cx="2171220" cy="2171220"/>
        </a:xfrm>
        <a:prstGeom prst="teardrop">
          <a:avLst>
            <a:gd name="adj" fmla="val 100000"/>
          </a:avLst>
        </a:prstGeom>
        <a:solidFill>
          <a:schemeClr val="accent1">
            <a:lumMod val="20000"/>
            <a:lumOff val="80000"/>
          </a:schemeClr>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9C3511E-8422-420B-A3A8-4800147532C2}">
      <dsp:nvSpPr>
        <dsp:cNvPr id="0" name=""/>
        <dsp:cNvSpPr/>
      </dsp:nvSpPr>
      <dsp:spPr>
        <a:xfrm>
          <a:off x="1656186" y="1800193"/>
          <a:ext cx="2226217" cy="1882324"/>
        </a:xfrm>
        <a:prstGeom prst="ellipse">
          <a:avLst/>
        </a:prstGeom>
        <a:solidFill>
          <a:schemeClr val="lt1">
            <a:alpha val="90000"/>
            <a:hueOff val="0"/>
            <a:satOff val="0"/>
            <a:lumOff val="0"/>
            <a:alphaOff val="0"/>
          </a:schemeClr>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s-CL" sz="3200" b="1" kern="1200" dirty="0" smtClean="0">
              <a:solidFill>
                <a:srgbClr val="0D32E9"/>
              </a:solidFill>
              <a:latin typeface="Swis721 LtCn BT" pitchFamily="34" charset="0"/>
            </a:rPr>
            <a:t>OBJETIVO</a:t>
          </a:r>
          <a:endParaRPr lang="es-CL" sz="3200" b="1" kern="1200" dirty="0">
            <a:solidFill>
              <a:srgbClr val="0D32E9"/>
            </a:solidFill>
            <a:latin typeface="Swis721 LtCn BT" pitchFamily="34" charset="0"/>
          </a:endParaRPr>
        </a:p>
      </dsp:txBody>
      <dsp:txXfrm>
        <a:off x="1974141" y="2069148"/>
        <a:ext cx="1590307" cy="13444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ヒラギノ角ゴ Pro W3" charset="-128"/>
                <a:cs typeface="+mn-cs"/>
              </a:defRPr>
            </a:lvl1pPr>
          </a:lstStyle>
          <a:p>
            <a:pPr>
              <a:defRPr/>
            </a:pPr>
            <a:fld id="{04DDB588-8BE8-4D81-A17E-2497210EB9F2}" type="datetimeFigureOut">
              <a:rPr lang="es-CL"/>
              <a:pPr>
                <a:defRPr/>
              </a:pPr>
              <a:t>31-07-2013</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ヒラギノ角ゴ Pro W3" charset="-128"/>
                <a:cs typeface="+mn-cs"/>
              </a:defRPr>
            </a:lvl1pPr>
          </a:lstStyle>
          <a:p>
            <a:pPr>
              <a:defRPr/>
            </a:pPr>
            <a:fld id="{7E54F45F-3CB5-4B70-AAC5-654B7E0FF093}" type="slidenum">
              <a:rPr lang="es-CL"/>
              <a:pPr>
                <a:defRPr/>
              </a:pPr>
              <a:t>‹Nº›</a:t>
            </a:fld>
            <a:endParaRPr lang="es-CL"/>
          </a:p>
        </p:txBody>
      </p:sp>
    </p:spTree>
    <p:extLst>
      <p:ext uri="{BB962C8B-B14F-4D97-AF65-F5344CB8AC3E}">
        <p14:creationId xmlns:p14="http://schemas.microsoft.com/office/powerpoint/2010/main" val="199607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70A4B01E-DABF-4001-8D0C-F46AE8B1622C}" type="datetime1">
              <a:rPr lang="en-US"/>
              <a:pPr>
                <a:defRPr/>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02D582D2-A8DA-4837-AC1B-BDB1005A8124}" type="slidenum">
              <a:rPr lang="en-US"/>
              <a:pPr>
                <a:defRPr/>
              </a:pPr>
              <a:t>‹Nº›</a:t>
            </a:fld>
            <a:endParaRPr lang="en-US"/>
          </a:p>
        </p:txBody>
      </p:sp>
    </p:spTree>
    <p:extLst>
      <p:ext uri="{BB962C8B-B14F-4D97-AF65-F5344CB8AC3E}">
        <p14:creationId xmlns:p14="http://schemas.microsoft.com/office/powerpoint/2010/main" val="519027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30275" eaLnBrk="0" hangingPunct="0">
              <a:defRPr sz="2000">
                <a:solidFill>
                  <a:schemeClr val="tx1"/>
                </a:solidFill>
                <a:latin typeface="Verdana" pitchFamily="34" charset="0"/>
                <a:ea typeface="ヒラギノ角ゴ Pro W3" charset="-128"/>
              </a:defRPr>
            </a:lvl1pPr>
            <a:lvl2pPr marL="742950" indent="-285750" defTabSz="930275" eaLnBrk="0" hangingPunct="0">
              <a:defRPr sz="2000">
                <a:solidFill>
                  <a:schemeClr val="tx1"/>
                </a:solidFill>
                <a:latin typeface="Verdana" pitchFamily="34" charset="0"/>
                <a:ea typeface="ヒラギノ角ゴ Pro W3" charset="-128"/>
              </a:defRPr>
            </a:lvl2pPr>
            <a:lvl3pPr marL="1143000" indent="-228600" defTabSz="930275" eaLnBrk="0" hangingPunct="0">
              <a:defRPr sz="2000">
                <a:solidFill>
                  <a:schemeClr val="tx1"/>
                </a:solidFill>
                <a:latin typeface="Verdana" pitchFamily="34" charset="0"/>
                <a:ea typeface="ヒラギノ角ゴ Pro W3" charset="-128"/>
              </a:defRPr>
            </a:lvl3pPr>
            <a:lvl4pPr marL="1600200" indent="-228600" defTabSz="930275" eaLnBrk="0" hangingPunct="0">
              <a:defRPr sz="2000">
                <a:solidFill>
                  <a:schemeClr val="tx1"/>
                </a:solidFill>
                <a:latin typeface="Verdana" pitchFamily="34" charset="0"/>
                <a:ea typeface="ヒラギノ角ゴ Pro W3" charset="-128"/>
              </a:defRPr>
            </a:lvl4pPr>
            <a:lvl5pPr marL="2057400" indent="-228600" defTabSz="930275" eaLnBrk="0" hangingPunct="0">
              <a:defRPr sz="2000">
                <a:solidFill>
                  <a:schemeClr val="tx1"/>
                </a:solidFill>
                <a:latin typeface="Verdana" pitchFamily="34" charset="0"/>
                <a:ea typeface="ヒラギノ角ゴ Pro W3" charset="-128"/>
              </a:defRPr>
            </a:lvl5pPr>
            <a:lvl6pPr marL="25146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r" eaLnBrk="1" hangingPunct="1"/>
            <a:fld id="{F1B64E28-1A3F-4FA5-8473-C78DFB2BD192}" type="slidenum">
              <a:rPr lang="es-ES" sz="1200"/>
              <a:pPr algn="r" eaLnBrk="1" hangingPunct="1"/>
              <a:t>3</a:t>
            </a:fld>
            <a:endParaRPr lang="es-E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30275" eaLnBrk="0" hangingPunct="0">
              <a:defRPr sz="2000">
                <a:solidFill>
                  <a:schemeClr val="tx1"/>
                </a:solidFill>
                <a:latin typeface="Verdana" pitchFamily="34" charset="0"/>
                <a:ea typeface="ヒラギノ角ゴ Pro W3" charset="-128"/>
              </a:defRPr>
            </a:lvl1pPr>
            <a:lvl2pPr marL="742950" indent="-285750" defTabSz="930275" eaLnBrk="0" hangingPunct="0">
              <a:defRPr sz="2000">
                <a:solidFill>
                  <a:schemeClr val="tx1"/>
                </a:solidFill>
                <a:latin typeface="Verdana" pitchFamily="34" charset="0"/>
                <a:ea typeface="ヒラギノ角ゴ Pro W3" charset="-128"/>
              </a:defRPr>
            </a:lvl2pPr>
            <a:lvl3pPr marL="1143000" indent="-228600" defTabSz="930275" eaLnBrk="0" hangingPunct="0">
              <a:defRPr sz="2000">
                <a:solidFill>
                  <a:schemeClr val="tx1"/>
                </a:solidFill>
                <a:latin typeface="Verdana" pitchFamily="34" charset="0"/>
                <a:ea typeface="ヒラギノ角ゴ Pro W3" charset="-128"/>
              </a:defRPr>
            </a:lvl3pPr>
            <a:lvl4pPr marL="1600200" indent="-228600" defTabSz="930275" eaLnBrk="0" hangingPunct="0">
              <a:defRPr sz="2000">
                <a:solidFill>
                  <a:schemeClr val="tx1"/>
                </a:solidFill>
                <a:latin typeface="Verdana" pitchFamily="34" charset="0"/>
                <a:ea typeface="ヒラギノ角ゴ Pro W3" charset="-128"/>
              </a:defRPr>
            </a:lvl4pPr>
            <a:lvl5pPr marL="2057400" indent="-228600" defTabSz="930275" eaLnBrk="0" hangingPunct="0">
              <a:defRPr sz="2000">
                <a:solidFill>
                  <a:schemeClr val="tx1"/>
                </a:solidFill>
                <a:latin typeface="Verdana" pitchFamily="34" charset="0"/>
                <a:ea typeface="ヒラギノ角ゴ Pro W3" charset="-128"/>
              </a:defRPr>
            </a:lvl5pPr>
            <a:lvl6pPr marL="25146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r" eaLnBrk="1" hangingPunct="1"/>
            <a:fld id="{102BFF62-346A-4DC9-AB52-46206C1B2A0E}" type="slidenum">
              <a:rPr lang="es-ES" sz="1200"/>
              <a:pPr algn="r" eaLnBrk="1" hangingPunct="1"/>
              <a:t>4</a:t>
            </a:fld>
            <a:endParaRPr lang="es-E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defRPr sz="2000">
                <a:solidFill>
                  <a:schemeClr val="tx1"/>
                </a:solidFill>
                <a:latin typeface="Verdana" pitchFamily="34" charset="0"/>
                <a:ea typeface="ヒラギノ角ゴ Pro W3" charset="-128"/>
              </a:defRPr>
            </a:lvl1pPr>
            <a:lvl2pPr marL="742950" indent="-285750" defTabSz="895350" eaLnBrk="0" hangingPunct="0">
              <a:defRPr sz="2000">
                <a:solidFill>
                  <a:schemeClr val="tx1"/>
                </a:solidFill>
                <a:latin typeface="Verdana" pitchFamily="34" charset="0"/>
                <a:ea typeface="ヒラギノ角ゴ Pro W3" charset="-128"/>
              </a:defRPr>
            </a:lvl2pPr>
            <a:lvl3pPr marL="1143000" indent="-228600" defTabSz="895350" eaLnBrk="0" hangingPunct="0">
              <a:defRPr sz="2000">
                <a:solidFill>
                  <a:schemeClr val="tx1"/>
                </a:solidFill>
                <a:latin typeface="Verdana" pitchFamily="34" charset="0"/>
                <a:ea typeface="ヒラギノ角ゴ Pro W3" charset="-128"/>
              </a:defRPr>
            </a:lvl3pPr>
            <a:lvl4pPr marL="1600200" indent="-228600" defTabSz="895350" eaLnBrk="0" hangingPunct="0">
              <a:defRPr sz="2000">
                <a:solidFill>
                  <a:schemeClr val="tx1"/>
                </a:solidFill>
                <a:latin typeface="Verdana" pitchFamily="34" charset="0"/>
                <a:ea typeface="ヒラギノ角ゴ Pro W3" charset="-128"/>
              </a:defRPr>
            </a:lvl4pPr>
            <a:lvl5pPr marL="2057400" indent="-228600" defTabSz="895350" eaLnBrk="0" hangingPunct="0">
              <a:defRPr sz="2000">
                <a:solidFill>
                  <a:schemeClr val="tx1"/>
                </a:solidFill>
                <a:latin typeface="Verdana" pitchFamily="34" charset="0"/>
                <a:ea typeface="ヒラギノ角ゴ Pro W3" charset="-128"/>
              </a:defRPr>
            </a:lvl5pPr>
            <a:lvl6pPr marL="2514600" indent="-228600" defTabSz="89535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89535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89535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89535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fld id="{10003F6D-0511-4B91-9020-87D4C88A2920}" type="slidenum">
              <a:rPr lang="es-ES" sz="1200" smtClean="0">
                <a:latin typeface="Arial" charset="0"/>
              </a:rPr>
              <a:pPr eaLnBrk="1" hangingPunct="1"/>
              <a:t>6</a:t>
            </a:fld>
            <a:endParaRPr lang="es-ES" sz="1200" smtClean="0">
              <a:latin typeface="Arial" charset="0"/>
            </a:endParaRPr>
          </a:p>
        </p:txBody>
      </p:sp>
      <p:sp>
        <p:nvSpPr>
          <p:cNvPr id="57347"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30275" eaLnBrk="0" hangingPunct="0">
              <a:defRPr sz="2000">
                <a:solidFill>
                  <a:schemeClr val="tx1"/>
                </a:solidFill>
                <a:latin typeface="Verdana" pitchFamily="34" charset="0"/>
                <a:ea typeface="ヒラギノ角ゴ Pro W3" charset="-128"/>
              </a:defRPr>
            </a:lvl1pPr>
            <a:lvl2pPr marL="742950" indent="-285750" defTabSz="930275" eaLnBrk="0" hangingPunct="0">
              <a:defRPr sz="2000">
                <a:solidFill>
                  <a:schemeClr val="tx1"/>
                </a:solidFill>
                <a:latin typeface="Verdana" pitchFamily="34" charset="0"/>
                <a:ea typeface="ヒラギノ角ゴ Pro W3" charset="-128"/>
              </a:defRPr>
            </a:lvl2pPr>
            <a:lvl3pPr marL="1143000" indent="-228600" defTabSz="930275" eaLnBrk="0" hangingPunct="0">
              <a:defRPr sz="2000">
                <a:solidFill>
                  <a:schemeClr val="tx1"/>
                </a:solidFill>
                <a:latin typeface="Verdana" pitchFamily="34" charset="0"/>
                <a:ea typeface="ヒラギノ角ゴ Pro W3" charset="-128"/>
              </a:defRPr>
            </a:lvl3pPr>
            <a:lvl4pPr marL="1600200" indent="-228600" defTabSz="930275" eaLnBrk="0" hangingPunct="0">
              <a:defRPr sz="2000">
                <a:solidFill>
                  <a:schemeClr val="tx1"/>
                </a:solidFill>
                <a:latin typeface="Verdana" pitchFamily="34" charset="0"/>
                <a:ea typeface="ヒラギノ角ゴ Pro W3" charset="-128"/>
              </a:defRPr>
            </a:lvl4pPr>
            <a:lvl5pPr marL="2057400" indent="-228600" defTabSz="930275" eaLnBrk="0" hangingPunct="0">
              <a:defRPr sz="2000">
                <a:solidFill>
                  <a:schemeClr val="tx1"/>
                </a:solidFill>
                <a:latin typeface="Verdana" pitchFamily="34" charset="0"/>
                <a:ea typeface="ヒラギノ角ゴ Pro W3" charset="-128"/>
              </a:defRPr>
            </a:lvl5pPr>
            <a:lvl6pPr marL="25146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r" eaLnBrk="1" hangingPunct="1"/>
            <a:fld id="{8B54787A-56B3-4032-8230-6A035B566FBC}" type="slidenum">
              <a:rPr lang="es-ES" sz="1200"/>
              <a:pPr algn="r" eaLnBrk="1" hangingPunct="1"/>
              <a:t>8</a:t>
            </a:fld>
            <a:endParaRPr lang="es-E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charset="0"/>
              </a:rPr>
              <a:t>En este sentido, el convenio de desempeño es entendido como una herramienta de gestión a través de la cual la autoridad respectiva y el directivo/a público acuerdan compromisos de gestión, lo que permite mejorar la calidad de los convenios, en cuanto a su alineamiento y coherencia, al mismo tiempo que permite un mayor compromiso entre las autoridades políticas y los niveles directivos fortaleciendo el Sistema de Alta Dirección Pública. </a:t>
            </a:r>
          </a:p>
          <a:p>
            <a:pPr eaLnBrk="1" hangingPunct="1"/>
            <a:endParaRPr lang="es-ES" smtClean="0">
              <a:latin typeface="Arial" charset="0"/>
            </a:endParaRPr>
          </a:p>
          <a:p>
            <a:pPr eaLnBrk="1" hangingPunct="1"/>
            <a:r>
              <a:rPr lang="es-ES" smtClean="0">
                <a:latin typeface="Arial" charset="0"/>
              </a:rPr>
              <a:t>De lo que se trata es que la autoridad superior pueda comunicarle directamente las expectativas que tiene respecto a los desafíos que debe abordar el directivo/a durante el período en que va a ocupar el cargo y cómo éstos deben plasmarse en las metas bajo las cuales será evaluado su desempeño.</a:t>
            </a:r>
          </a:p>
          <a:p>
            <a:pPr eaLnBrk="1" hangingPunct="1"/>
            <a:endParaRPr lang="es-ES" smtClean="0">
              <a:latin typeface="Arial" charset="0"/>
            </a:endParaRPr>
          </a:p>
          <a:p>
            <a:pPr eaLnBrk="1" hangingPunct="1"/>
            <a:r>
              <a:rPr lang="es-ES" smtClean="0">
                <a:latin typeface="Arial" charset="0"/>
              </a:rPr>
              <a:t>A partir de ello el proceso de formulación y suscripción del convenio se produce en un marco claro, donde tanto el Directivo como su superior podrán acordar los recursos por una parte y los compromisos por otra, de manera que se logra un acuerdo legítimo, medible y recompensable, positiva o negativamente, de acuerdo a los resultados logrados por el directivo en el desempeño de su cargo.</a:t>
            </a:r>
            <a:endParaRPr lang="en-ZA"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fld id="{CFBB542F-A51E-443F-82B8-E450DDFD9E0F}" type="slidenum">
              <a:rPr lang="en-US" sz="1200" smtClean="0">
                <a:latin typeface="Calibri" pitchFamily="34" charset="0"/>
              </a:rPr>
              <a:pPr eaLnBrk="1" hangingPunct="1"/>
              <a:t>17</a:t>
            </a:fld>
            <a:endParaRPr 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80F09F7-F3FF-48E9-897E-3E51E37EEF92}"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C918365-2BE3-4745-991C-7C662F97954B}" type="slidenum">
              <a:rPr lang="en-US"/>
              <a:pPr>
                <a:defRPr/>
              </a:pPr>
              <a:t>‹Nº›</a:t>
            </a:fld>
            <a:endParaRPr lang="en-US"/>
          </a:p>
        </p:txBody>
      </p:sp>
    </p:spTree>
    <p:extLst>
      <p:ext uri="{BB962C8B-B14F-4D97-AF65-F5344CB8AC3E}">
        <p14:creationId xmlns:p14="http://schemas.microsoft.com/office/powerpoint/2010/main" val="107483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D646A5AD-F533-4BD0-8101-C3C04DC8081C}" type="slidenum">
              <a:rPr lang="en-US"/>
              <a:pPr>
                <a:defRPr/>
              </a:pPr>
              <a:t>‹Nº›</a:t>
            </a:fld>
            <a:endParaRPr lang="en-US"/>
          </a:p>
        </p:txBody>
      </p:sp>
    </p:spTree>
    <p:extLst>
      <p:ext uri="{BB962C8B-B14F-4D97-AF65-F5344CB8AC3E}">
        <p14:creationId xmlns:p14="http://schemas.microsoft.com/office/powerpoint/2010/main" val="427191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724C7187-7701-498B-98D2-74C6E63678BC}" type="slidenum">
              <a:rPr lang="en-US"/>
              <a:pPr>
                <a:defRPr/>
              </a:pPr>
              <a:t>‹Nº›</a:t>
            </a:fld>
            <a:endParaRPr lang="en-US"/>
          </a:p>
        </p:txBody>
      </p:sp>
    </p:spTree>
    <p:extLst>
      <p:ext uri="{BB962C8B-B14F-4D97-AF65-F5344CB8AC3E}">
        <p14:creationId xmlns:p14="http://schemas.microsoft.com/office/powerpoint/2010/main" val="260430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0" y="6589713"/>
            <a:ext cx="194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1000">
                <a:solidFill>
                  <a:srgbClr val="898989"/>
                </a:solidFill>
                <a:latin typeface="Arial" charset="0"/>
              </a:rPr>
              <a:t>Ministerio del Salud | DGRRHH</a:t>
            </a:r>
            <a:endParaRPr lang="es-CL" sz="1000">
              <a:solidFill>
                <a:srgbClr val="898989"/>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7F4F7F01-319E-4F1C-A078-B36F8A6F2F43}" type="slidenum">
              <a:rPr lang="en-US"/>
              <a:pPr>
                <a:defRPr/>
              </a:pPr>
              <a:t>‹Nº›</a:t>
            </a:fld>
            <a:endParaRPr lang="en-US"/>
          </a:p>
        </p:txBody>
      </p:sp>
    </p:spTree>
    <p:extLst>
      <p:ext uri="{BB962C8B-B14F-4D97-AF65-F5344CB8AC3E}">
        <p14:creationId xmlns:p14="http://schemas.microsoft.com/office/powerpoint/2010/main" val="281173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0BC0FF7B-E1EC-4751-A32D-A3547E3F8B56}" type="slidenum">
              <a:rPr lang="en-US"/>
              <a:pPr>
                <a:defRPr/>
              </a:pPr>
              <a:t>‹Nº›</a:t>
            </a:fld>
            <a:endParaRPr lang="en-US"/>
          </a:p>
        </p:txBody>
      </p:sp>
    </p:spTree>
    <p:extLst>
      <p:ext uri="{BB962C8B-B14F-4D97-AF65-F5344CB8AC3E}">
        <p14:creationId xmlns:p14="http://schemas.microsoft.com/office/powerpoint/2010/main" val="11379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EEACAD6B-3444-4ABA-A44E-30FCC86FA7E5}" type="slidenum">
              <a:rPr lang="en-US"/>
              <a:pPr>
                <a:defRPr/>
              </a:pPr>
              <a:t>‹Nº›</a:t>
            </a:fld>
            <a:endParaRPr lang="en-US"/>
          </a:p>
        </p:txBody>
      </p:sp>
    </p:spTree>
    <p:extLst>
      <p:ext uri="{BB962C8B-B14F-4D97-AF65-F5344CB8AC3E}">
        <p14:creationId xmlns:p14="http://schemas.microsoft.com/office/powerpoint/2010/main" val="277120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C4E33597-391D-4E36-A78B-4DF4FBBB8923}" type="slidenum">
              <a:rPr lang="en-US"/>
              <a:pPr>
                <a:defRPr/>
              </a:pPr>
              <a:t>‹Nº›</a:t>
            </a:fld>
            <a:endParaRPr lang="en-US"/>
          </a:p>
        </p:txBody>
      </p:sp>
    </p:spTree>
    <p:extLst>
      <p:ext uri="{BB962C8B-B14F-4D97-AF65-F5344CB8AC3E}">
        <p14:creationId xmlns:p14="http://schemas.microsoft.com/office/powerpoint/2010/main" val="83414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65905B4-6614-4EC6-B736-594C61D09E0B}"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FB52F1C1-0B73-4DE0-8D09-B9C6CC1DB378}" type="slidenum">
              <a:rPr lang="en-US"/>
              <a:pPr>
                <a:defRPr/>
              </a:pPr>
              <a:t>‹Nº›</a:t>
            </a:fld>
            <a:endParaRPr lang="en-US"/>
          </a:p>
        </p:txBody>
      </p:sp>
    </p:spTree>
    <p:extLst>
      <p:ext uri="{BB962C8B-B14F-4D97-AF65-F5344CB8AC3E}">
        <p14:creationId xmlns:p14="http://schemas.microsoft.com/office/powerpoint/2010/main" val="95898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A64ED4F-20D7-425F-BD80-8EBC44B63967}"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55C0498-5AE7-4FE6-A4C5-8CD91361850D}" type="slidenum">
              <a:rPr lang="en-US"/>
              <a:pPr>
                <a:defRPr/>
              </a:pPr>
              <a:t>‹Nº›</a:t>
            </a:fld>
            <a:endParaRPr lang="en-US"/>
          </a:p>
        </p:txBody>
      </p:sp>
    </p:spTree>
    <p:extLst>
      <p:ext uri="{BB962C8B-B14F-4D97-AF65-F5344CB8AC3E}">
        <p14:creationId xmlns:p14="http://schemas.microsoft.com/office/powerpoint/2010/main" val="313206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27A995A-8581-419C-BB7A-06D4A14BB2D7}"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7BEA39E-3801-4B17-A7EC-4972D343001A}" type="slidenum">
              <a:rPr lang="en-US"/>
              <a:pPr>
                <a:defRPr/>
              </a:pPr>
              <a:t>‹Nº›</a:t>
            </a:fld>
            <a:endParaRPr lang="en-US"/>
          </a:p>
        </p:txBody>
      </p:sp>
    </p:spTree>
    <p:extLst>
      <p:ext uri="{BB962C8B-B14F-4D97-AF65-F5344CB8AC3E}">
        <p14:creationId xmlns:p14="http://schemas.microsoft.com/office/powerpoint/2010/main" val="266917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365FA8D-DD8B-48F3-8A86-B694195383AF}" type="datetime1">
              <a:rPr lang="en-US"/>
              <a:pPr>
                <a:defRPr/>
              </a:pPr>
              <a:t>7/31/2013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8C744527-C795-4F13-B7E5-1AC6F3E64074}" type="slidenum">
              <a:rPr lang="en-US"/>
              <a:pPr>
                <a:defRPr/>
              </a:pPr>
              <a:t>‹Nº›</a:t>
            </a:fld>
            <a:endParaRPr lang="en-US"/>
          </a:p>
        </p:txBody>
      </p:sp>
    </p:spTree>
    <p:extLst>
      <p:ext uri="{BB962C8B-B14F-4D97-AF65-F5344CB8AC3E}">
        <p14:creationId xmlns:p14="http://schemas.microsoft.com/office/powerpoint/2010/main" val="404002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7D88CF18-C7DC-4536-BC5B-10E036FAEA0D}"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C96DDB2-6E9B-4140-A727-D79B3412F80C}" type="slidenum">
              <a:rPr lang="en-US"/>
              <a:pPr>
                <a:defRPr/>
              </a:pPr>
              <a:t>‹Nº›</a:t>
            </a:fld>
            <a:endParaRPr lang="en-US"/>
          </a:p>
        </p:txBody>
      </p:sp>
    </p:spTree>
    <p:extLst>
      <p:ext uri="{BB962C8B-B14F-4D97-AF65-F5344CB8AC3E}">
        <p14:creationId xmlns:p14="http://schemas.microsoft.com/office/powerpoint/2010/main" val="2950775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504A30D8-76E9-4156-BE9F-1E129E9CCDEA}" type="datetime1">
              <a:rPr lang="en-US"/>
              <a:pPr>
                <a:defRPr/>
              </a:pPr>
              <a:t>7/31/2013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09B8FD9-0F8E-4807-8CC4-9BC1A92EBBCC}" type="slidenum">
              <a:rPr lang="en-US"/>
              <a:pPr>
                <a:defRPr/>
              </a:pPr>
              <a:t>‹Nº›</a:t>
            </a:fld>
            <a:endParaRPr lang="en-US"/>
          </a:p>
        </p:txBody>
      </p:sp>
    </p:spTree>
    <p:extLst>
      <p:ext uri="{BB962C8B-B14F-4D97-AF65-F5344CB8AC3E}">
        <p14:creationId xmlns:p14="http://schemas.microsoft.com/office/powerpoint/2010/main" val="166953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B0FD6B1-18C0-45D3-9A70-58FCD5FE9A21}" type="datetime1">
              <a:rPr lang="en-US"/>
              <a:pPr>
                <a:defRPr/>
              </a:pPr>
              <a:t>7/31/2013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0C04DA1-8075-4333-A0D7-A48F9FA81CDC}" type="slidenum">
              <a:rPr lang="en-US"/>
              <a:pPr>
                <a:defRPr/>
              </a:pPr>
              <a:t>‹Nº›</a:t>
            </a:fld>
            <a:endParaRPr lang="en-US"/>
          </a:p>
        </p:txBody>
      </p:sp>
    </p:spTree>
    <p:extLst>
      <p:ext uri="{BB962C8B-B14F-4D97-AF65-F5344CB8AC3E}">
        <p14:creationId xmlns:p14="http://schemas.microsoft.com/office/powerpoint/2010/main" val="18697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27FF2B19-3596-4977-8BA9-A4FFFE91658B}" type="datetime1">
              <a:rPr lang="en-US"/>
              <a:pPr>
                <a:defRPr/>
              </a:pPr>
              <a:t>7/31/2013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AEBF236E-F7B8-4051-91BE-7A836356054B}" type="slidenum">
              <a:rPr lang="en-US"/>
              <a:pPr>
                <a:defRPr/>
              </a:pPr>
              <a:t>‹Nº›</a:t>
            </a:fld>
            <a:endParaRPr lang="en-US"/>
          </a:p>
        </p:txBody>
      </p:sp>
    </p:spTree>
    <p:extLst>
      <p:ext uri="{BB962C8B-B14F-4D97-AF65-F5344CB8AC3E}">
        <p14:creationId xmlns:p14="http://schemas.microsoft.com/office/powerpoint/2010/main" val="882874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9549212-A492-4F58-956A-0FA773FB4676}" type="datetime1">
              <a:rPr lang="en-US"/>
              <a:pPr>
                <a:defRPr/>
              </a:pPr>
              <a:t>7/31/2013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5BEB8B43-EF22-475B-85FB-B02FD5D4871E}" type="slidenum">
              <a:rPr lang="en-US"/>
              <a:pPr>
                <a:defRPr/>
              </a:pPr>
              <a:t>‹Nº›</a:t>
            </a:fld>
            <a:endParaRPr lang="en-US"/>
          </a:p>
        </p:txBody>
      </p:sp>
    </p:spTree>
    <p:extLst>
      <p:ext uri="{BB962C8B-B14F-4D97-AF65-F5344CB8AC3E}">
        <p14:creationId xmlns:p14="http://schemas.microsoft.com/office/powerpoint/2010/main" val="272291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0412F22-FBD8-4037-84D0-58245863055B}" type="datetime1">
              <a:rPr lang="en-US"/>
              <a:pPr>
                <a:defRPr/>
              </a:pPr>
              <a:t>7/31/2013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C9076F71-A128-49F6-BC22-3D061A236751}" type="slidenum">
              <a:rPr lang="en-US"/>
              <a:pPr>
                <a:defRPr/>
              </a:pPr>
              <a:t>‹Nº›</a:t>
            </a:fld>
            <a:endParaRPr lang="en-US"/>
          </a:p>
        </p:txBody>
      </p:sp>
    </p:spTree>
    <p:extLst>
      <p:ext uri="{BB962C8B-B14F-4D97-AF65-F5344CB8AC3E}">
        <p14:creationId xmlns:p14="http://schemas.microsoft.com/office/powerpoint/2010/main" val="406309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0F633FD-62B2-4631-AF0A-222F9365E4FA}"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DD9D7D5-936C-4305-9E29-1D6C92D6B190}" type="slidenum">
              <a:rPr lang="en-US"/>
              <a:pPr>
                <a:defRPr/>
              </a:pPr>
              <a:t>‹Nº›</a:t>
            </a:fld>
            <a:endParaRPr lang="en-US"/>
          </a:p>
        </p:txBody>
      </p:sp>
    </p:spTree>
    <p:extLst>
      <p:ext uri="{BB962C8B-B14F-4D97-AF65-F5344CB8AC3E}">
        <p14:creationId xmlns:p14="http://schemas.microsoft.com/office/powerpoint/2010/main" val="4017823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98AE833-C539-4004-8832-EB78FC4A72FB}"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D277DFC-4E6E-4663-BFC4-4C4C19BA67F2}" type="slidenum">
              <a:rPr lang="en-US"/>
              <a:pPr>
                <a:defRPr/>
              </a:pPr>
              <a:t>‹Nº›</a:t>
            </a:fld>
            <a:endParaRPr lang="en-US"/>
          </a:p>
        </p:txBody>
      </p:sp>
    </p:spTree>
    <p:extLst>
      <p:ext uri="{BB962C8B-B14F-4D97-AF65-F5344CB8AC3E}">
        <p14:creationId xmlns:p14="http://schemas.microsoft.com/office/powerpoint/2010/main" val="401420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5553FFB-566D-4CF2-B405-DFA8AF28533C}" type="datetime1">
              <a:rPr lang="en-US"/>
              <a:pPr>
                <a:defRPr/>
              </a:pPr>
              <a:t>7/31/2013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2699B74F-AB07-4755-B01B-0B8E9354A632}" type="slidenum">
              <a:rPr lang="en-US"/>
              <a:pPr>
                <a:defRPr/>
              </a:pPr>
              <a:t>‹Nº›</a:t>
            </a:fld>
            <a:endParaRPr lang="en-US"/>
          </a:p>
        </p:txBody>
      </p:sp>
    </p:spTree>
    <p:extLst>
      <p:ext uri="{BB962C8B-B14F-4D97-AF65-F5344CB8AC3E}">
        <p14:creationId xmlns:p14="http://schemas.microsoft.com/office/powerpoint/2010/main" val="311190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BF38C2DB-9DDB-448E-9D8F-E52ADE59E930}" type="datetime1">
              <a:rPr lang="en-US"/>
              <a:pPr>
                <a:defRPr/>
              </a:pPr>
              <a:t>7/31/2013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B10D9545-93AF-4E3B-BE11-BE60EA5691CE}" type="slidenum">
              <a:rPr lang="en-US"/>
              <a:pPr>
                <a:defRPr/>
              </a:pPr>
              <a:t>‹Nº›</a:t>
            </a:fld>
            <a:endParaRPr lang="en-US"/>
          </a:p>
        </p:txBody>
      </p:sp>
    </p:spTree>
    <p:extLst>
      <p:ext uri="{BB962C8B-B14F-4D97-AF65-F5344CB8AC3E}">
        <p14:creationId xmlns:p14="http://schemas.microsoft.com/office/powerpoint/2010/main" val="57601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CB0D78E-ED37-481B-9428-2FEF886D8583}" type="datetime1">
              <a:rPr lang="en-US"/>
              <a:pPr>
                <a:defRPr/>
              </a:pPr>
              <a:t>7/31/2013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50E84AD-A550-454D-9E0B-59CBFA540EF2}" type="slidenum">
              <a:rPr lang="en-US"/>
              <a:pPr>
                <a:defRPr/>
              </a:pPr>
              <a:t>‹Nº›</a:t>
            </a:fld>
            <a:endParaRPr lang="en-US"/>
          </a:p>
        </p:txBody>
      </p:sp>
    </p:spTree>
    <p:extLst>
      <p:ext uri="{BB962C8B-B14F-4D97-AF65-F5344CB8AC3E}">
        <p14:creationId xmlns:p14="http://schemas.microsoft.com/office/powerpoint/2010/main" val="128274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D5C7D82-BE29-4F6A-A7A6-DB9FD148418A}" type="slidenum">
              <a:rPr lang="en-US"/>
              <a:pPr>
                <a:defRPr/>
              </a:pPr>
              <a:t>‹Nº›</a:t>
            </a:fld>
            <a:endParaRPr lang="en-US"/>
          </a:p>
        </p:txBody>
      </p:sp>
    </p:spTree>
    <p:extLst>
      <p:ext uri="{BB962C8B-B14F-4D97-AF65-F5344CB8AC3E}">
        <p14:creationId xmlns:p14="http://schemas.microsoft.com/office/powerpoint/2010/main" val="200648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AFA47BC8-657E-4CEC-81D8-1ADF456A3293}" type="datetime1">
              <a:rPr lang="en-US"/>
              <a:pPr>
                <a:defRPr/>
              </a:pPr>
              <a:t>7/31/2013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C6ED2FF-4D2E-44E3-8611-8E5B315DFBE1}" type="slidenum">
              <a:rPr lang="en-US"/>
              <a:pPr>
                <a:defRPr/>
              </a:pPr>
              <a:t>‹Nº›</a:t>
            </a:fld>
            <a:endParaRPr lang="en-US"/>
          </a:p>
        </p:txBody>
      </p:sp>
    </p:spTree>
    <p:extLst>
      <p:ext uri="{BB962C8B-B14F-4D97-AF65-F5344CB8AC3E}">
        <p14:creationId xmlns:p14="http://schemas.microsoft.com/office/powerpoint/2010/main" val="2814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ABC5117-17F3-44D8-A294-AAD2EDE4A0B4}" type="datetime1">
              <a:rPr lang="en-US"/>
              <a:pPr>
                <a:defRPr/>
              </a:pPr>
              <a:t>7/31/2013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3A1B4CBD-4D7D-405D-BE01-E9B81F1925E3}" type="slidenum">
              <a:rPr lang="en-US"/>
              <a:pPr>
                <a:defRPr/>
              </a:pPr>
              <a:t>‹Nº›</a:t>
            </a:fld>
            <a:endParaRPr lang="en-US"/>
          </a:p>
        </p:txBody>
      </p:sp>
    </p:spTree>
    <p:extLst>
      <p:ext uri="{BB962C8B-B14F-4D97-AF65-F5344CB8AC3E}">
        <p14:creationId xmlns:p14="http://schemas.microsoft.com/office/powerpoint/2010/main" val="353633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573CCD9-4B3D-4A1A-B778-40E6B0561D2E}" type="datetime1">
              <a:rPr lang="en-US"/>
              <a:pPr>
                <a:defRPr/>
              </a:pPr>
              <a:t>7/31/2013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4412D3E2-D799-44C1-BDAD-5C0736F1CC0C}" type="slidenum">
              <a:rPr lang="en-US"/>
              <a:pPr>
                <a:defRPr/>
              </a:pPr>
              <a:t>‹Nº›</a:t>
            </a:fld>
            <a:endParaRPr lang="en-US"/>
          </a:p>
        </p:txBody>
      </p:sp>
    </p:spTree>
    <p:extLst>
      <p:ext uri="{BB962C8B-B14F-4D97-AF65-F5344CB8AC3E}">
        <p14:creationId xmlns:p14="http://schemas.microsoft.com/office/powerpoint/2010/main" val="121177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7315BE2D-8E98-4177-BC7F-BA7AA46DB0B6}" type="slidenum">
              <a:rPr lang="en-US"/>
              <a:pPr>
                <a:defRPr/>
              </a:pPr>
              <a:t>‹Nº›</a:t>
            </a:fld>
            <a:endParaRPr lang="en-US"/>
          </a:p>
        </p:txBody>
      </p:sp>
      <p:grpSp>
        <p:nvGrpSpPr>
          <p:cNvPr id="2" name="1 Grupo"/>
          <p:cNvGrpSpPr/>
          <p:nvPr/>
        </p:nvGrpSpPr>
        <p:grpSpPr>
          <a:xfrm>
            <a:off x="8413750" y="-1124"/>
            <a:ext cx="631825" cy="153525"/>
            <a:chOff x="8413750" y="-1124"/>
            <a:chExt cx="631825" cy="153525"/>
          </a:xfrm>
        </p:grpSpPr>
        <p:sp>
          <p:nvSpPr>
            <p:cNvPr id="2054" name="Rectangle 6"/>
            <p:cNvSpPr>
              <a:spLocks noChangeArrowheads="1"/>
            </p:cNvSpPr>
            <p:nvPr/>
          </p:nvSpPr>
          <p:spPr bwMode="auto">
            <a:xfrm>
              <a:off x="8413750" y="-1124"/>
              <a:ext cx="284163" cy="153525"/>
            </a:xfrm>
            <a:prstGeom prst="rect">
              <a:avLst/>
            </a:prstGeom>
            <a:solidFill>
              <a:srgbClr val="006CB7"/>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2055" name="Rectangle 7"/>
            <p:cNvSpPr>
              <a:spLocks noChangeArrowheads="1"/>
            </p:cNvSpPr>
            <p:nvPr/>
          </p:nvSpPr>
          <p:spPr bwMode="auto">
            <a:xfrm>
              <a:off x="8697913" y="1"/>
              <a:ext cx="347662" cy="152400"/>
            </a:xfrm>
            <a:prstGeom prst="rect">
              <a:avLst/>
            </a:prstGeom>
            <a:solidFill>
              <a:srgbClr val="EF414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grpSp>
        <p:nvGrpSpPr>
          <p:cNvPr id="11" name="10 Grupo"/>
          <p:cNvGrpSpPr/>
          <p:nvPr/>
        </p:nvGrpSpPr>
        <p:grpSpPr>
          <a:xfrm>
            <a:off x="8413750" y="6721475"/>
            <a:ext cx="631825" cy="153525"/>
            <a:chOff x="8413750" y="-1124"/>
            <a:chExt cx="631825" cy="153525"/>
          </a:xfrm>
        </p:grpSpPr>
        <p:sp>
          <p:nvSpPr>
            <p:cNvPr id="12" name="Rectangle 6"/>
            <p:cNvSpPr>
              <a:spLocks noChangeArrowheads="1"/>
            </p:cNvSpPr>
            <p:nvPr/>
          </p:nvSpPr>
          <p:spPr bwMode="auto">
            <a:xfrm>
              <a:off x="8413750" y="-1124"/>
              <a:ext cx="284163" cy="153525"/>
            </a:xfrm>
            <a:prstGeom prst="rect">
              <a:avLst/>
            </a:prstGeom>
            <a:solidFill>
              <a:srgbClr val="006CB7"/>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3" name="Rectangle 7"/>
            <p:cNvSpPr>
              <a:spLocks noChangeArrowheads="1"/>
            </p:cNvSpPr>
            <p:nvPr/>
          </p:nvSpPr>
          <p:spPr bwMode="auto">
            <a:xfrm>
              <a:off x="8697913" y="1"/>
              <a:ext cx="347662" cy="152400"/>
            </a:xfrm>
            <a:prstGeom prst="rect">
              <a:avLst/>
            </a:prstGeom>
            <a:solidFill>
              <a:srgbClr val="EF414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wm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bwMode="auto">
          <a:xfrm>
            <a:off x="6713538" y="6308725"/>
            <a:ext cx="244951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charset="0"/>
              <a:buNone/>
            </a:pPr>
            <a:r>
              <a:rPr lang="es-ES_tradnl" sz="2400" dirty="0" smtClean="0">
                <a:solidFill>
                  <a:srgbClr val="FFFFFF"/>
                </a:solidFill>
                <a:latin typeface="Verdana" pitchFamily="34" charset="0"/>
                <a:sym typeface="Verdana" pitchFamily="34" charset="0"/>
              </a:rPr>
              <a:t>	   </a:t>
            </a:r>
            <a:r>
              <a:rPr lang="es-ES_tradnl" sz="1000" dirty="0" smtClean="0">
                <a:solidFill>
                  <a:srgbClr val="FFFFFF"/>
                </a:solidFill>
                <a:latin typeface="Verdana" pitchFamily="34" charset="0"/>
                <a:sym typeface="Verdana" pitchFamily="34" charset="0"/>
              </a:rPr>
              <a:t>Agosto 2013</a:t>
            </a:r>
          </a:p>
        </p:txBody>
      </p:sp>
      <p:sp>
        <p:nvSpPr>
          <p:cNvPr id="30723" name="2 CuadroTexto"/>
          <p:cNvSpPr txBox="1">
            <a:spLocks noChangeArrowheads="1"/>
          </p:cNvSpPr>
          <p:nvPr/>
        </p:nvSpPr>
        <p:spPr bwMode="auto">
          <a:xfrm>
            <a:off x="422139" y="1551563"/>
            <a:ext cx="91805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sz="2800" b="1" dirty="0" smtClean="0">
                <a:cs typeface="Aharoni" pitchFamily="2" charset="-79"/>
              </a:rPr>
              <a:t>SISTEMA </a:t>
            </a:r>
            <a:r>
              <a:rPr lang="es-ES" sz="2800" b="1" dirty="0">
                <a:cs typeface="Aharoni" pitchFamily="2" charset="-79"/>
              </a:rPr>
              <a:t>DE ALTA DIRECCION </a:t>
            </a:r>
            <a:r>
              <a:rPr lang="es-ES" sz="2800" b="1" dirty="0" smtClean="0">
                <a:cs typeface="Aharoni" pitchFamily="2" charset="-79"/>
              </a:rPr>
              <a:t>PUBLICA </a:t>
            </a:r>
          </a:p>
          <a:p>
            <a:pPr eaLnBrk="1" hangingPunct="1"/>
            <a:r>
              <a:rPr lang="es-ES" sz="2800" b="1" dirty="0" smtClean="0">
                <a:cs typeface="Aharoni" pitchFamily="2" charset="-79"/>
              </a:rPr>
              <a:t>EN SECTOR SALUD</a:t>
            </a:r>
            <a:endParaRPr lang="es-ES" sz="2800" b="1" dirty="0">
              <a:cs typeface="Aharoni" pitchFamily="2" charset="-79"/>
            </a:endParaRPr>
          </a:p>
          <a:p>
            <a:pPr eaLnBrk="1" hangingPunct="1"/>
            <a:r>
              <a:rPr lang="es-CL" sz="2400" b="1" dirty="0" smtClean="0">
                <a:solidFill>
                  <a:srgbClr val="FFC000"/>
                </a:solidFill>
                <a:latin typeface="Swis721 LtCn BT" pitchFamily="34" charset="0"/>
                <a:cs typeface="Aharoni" pitchFamily="2" charset="-79"/>
              </a:rPr>
              <a:t>CONVENIOS  </a:t>
            </a:r>
            <a:r>
              <a:rPr lang="es-CL" sz="2400" b="1" dirty="0" smtClean="0">
                <a:solidFill>
                  <a:srgbClr val="FFC000"/>
                </a:solidFill>
                <a:latin typeface="Swis721 LtCn BT" pitchFamily="34" charset="0"/>
                <a:cs typeface="Aharoni" pitchFamily="2" charset="-79"/>
              </a:rPr>
              <a:t>DE  DESEMPEÑO  DE   II  NIVEL  </a:t>
            </a:r>
            <a:r>
              <a:rPr lang="es-CL" sz="2400" b="1" dirty="0" smtClean="0">
                <a:solidFill>
                  <a:srgbClr val="FFC000"/>
                </a:solidFill>
                <a:latin typeface="Swis721 LtCn BT" pitchFamily="34" charset="0"/>
                <a:cs typeface="Aharoni" pitchFamily="2" charset="-79"/>
              </a:rPr>
              <a:t>JERÁRQUICO </a:t>
            </a:r>
          </a:p>
          <a:p>
            <a:pPr eaLnBrk="1" hangingPunct="1"/>
            <a:r>
              <a:rPr lang="es-CL" sz="2400" b="1" dirty="0" smtClean="0">
                <a:solidFill>
                  <a:srgbClr val="FFC000"/>
                </a:solidFill>
                <a:latin typeface="Swis721 LtCn BT" pitchFamily="34" charset="0"/>
                <a:cs typeface="Aharoni" pitchFamily="2" charset="-79"/>
              </a:rPr>
              <a:t>PARA DIRECTORES DE EAR  </a:t>
            </a:r>
            <a:endParaRPr lang="es-CL" sz="2400" b="1" dirty="0" smtClean="0">
              <a:solidFill>
                <a:srgbClr val="FFC000"/>
              </a:solidFill>
              <a:latin typeface="Swis721 LtCn BT" pitchFamily="34" charset="0"/>
              <a:cs typeface="Aharoni" pitchFamily="2" charset="-79"/>
            </a:endParaRPr>
          </a:p>
          <a:p>
            <a:pPr eaLnBrk="1" hangingPunct="1"/>
            <a:endParaRPr lang="es-CL" sz="2400" dirty="0">
              <a:cs typeface="Aharoni" pitchFamily="2" charset="-79"/>
            </a:endParaRPr>
          </a:p>
        </p:txBody>
      </p:sp>
      <p:sp>
        <p:nvSpPr>
          <p:cNvPr id="30724" name="Subtitle 2"/>
          <p:cNvSpPr txBox="1">
            <a:spLocks/>
          </p:cNvSpPr>
          <p:nvPr/>
        </p:nvSpPr>
        <p:spPr bwMode="auto">
          <a:xfrm>
            <a:off x="2959100" y="5877272"/>
            <a:ext cx="4103688"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spcBef>
                <a:spcPct val="20000"/>
              </a:spcBef>
              <a:buFont typeface="Arial" charset="0"/>
              <a:buNone/>
            </a:pPr>
            <a:r>
              <a:rPr lang="es-ES_tradnl" sz="1200" i="1" dirty="0">
                <a:solidFill>
                  <a:srgbClr val="FFFFFF"/>
                </a:solidFill>
                <a:sym typeface="Verdana" pitchFamily="34" charset="0"/>
              </a:rPr>
              <a:t>Subsecretaría de Redes Asistenciales</a:t>
            </a:r>
          </a:p>
          <a:p>
            <a:pPr eaLnBrk="1" hangingPunct="1">
              <a:spcBef>
                <a:spcPct val="20000"/>
              </a:spcBef>
              <a:buFont typeface="Arial" charset="0"/>
              <a:buNone/>
            </a:pPr>
            <a:r>
              <a:rPr lang="es-ES_tradnl" sz="1200" i="1" dirty="0">
                <a:solidFill>
                  <a:srgbClr val="FFFFFF"/>
                </a:solidFill>
                <a:sym typeface="Verdana" pitchFamily="34" charset="0"/>
              </a:rPr>
              <a:t>División de Gestión y Desarrollo de las Personas</a:t>
            </a:r>
          </a:p>
          <a:p>
            <a:pPr eaLnBrk="1" hangingPunct="1">
              <a:spcBef>
                <a:spcPct val="20000"/>
              </a:spcBef>
              <a:buFont typeface="Arial" charset="0"/>
              <a:buNone/>
            </a:pPr>
            <a:r>
              <a:rPr lang="es-ES_tradnl" sz="1200" i="1" dirty="0">
                <a:solidFill>
                  <a:srgbClr val="FFFFFF"/>
                </a:solidFill>
                <a:sym typeface="Verdana" pitchFamily="34" charset="0"/>
              </a:rPr>
              <a:t>Departamento de Gestión de Recursos Humanos </a:t>
            </a:r>
          </a:p>
          <a:p>
            <a:pPr eaLnBrk="1" hangingPunct="1">
              <a:spcBef>
                <a:spcPct val="20000"/>
              </a:spcBef>
              <a:buFont typeface="Arial" charset="0"/>
              <a:buNone/>
            </a:pPr>
            <a:endParaRPr lang="es-ES_tradnl" sz="1200" i="1" dirty="0">
              <a:solidFill>
                <a:srgbClr val="FFFFFF"/>
              </a:solidFill>
              <a:sym typeface="Verdana" pitchFamily="34" charset="0"/>
            </a:endParaRPr>
          </a:p>
          <a:p>
            <a:pPr eaLnBrk="1" hangingPunct="1">
              <a:spcBef>
                <a:spcPct val="20000"/>
              </a:spcBef>
              <a:buFont typeface="Arial" charset="0"/>
              <a:buNone/>
            </a:pPr>
            <a:endParaRPr lang="es-ES_tradnl" sz="2400" i="1" dirty="0">
              <a:solidFill>
                <a:srgbClr val="FFFFFF"/>
              </a:solidFill>
              <a:sym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398905632"/>
              </p:ext>
            </p:extLst>
          </p:nvPr>
        </p:nvGraphicFramePr>
        <p:xfrm>
          <a:off x="323528" y="476672"/>
          <a:ext cx="8424936" cy="634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3 Título"/>
          <p:cNvSpPr>
            <a:spLocks noGrp="1"/>
          </p:cNvSpPr>
          <p:nvPr>
            <p:ph type="title" idx="4294967295"/>
          </p:nvPr>
        </p:nvSpPr>
        <p:spPr>
          <a:xfrm>
            <a:off x="467544" y="193675"/>
            <a:ext cx="6948488" cy="1200329"/>
          </a:xfrm>
        </p:spPr>
        <p:txBody>
          <a:bodyPr>
            <a:spAutoFit/>
          </a:bodyPr>
          <a:lstStyle/>
          <a:p>
            <a:r>
              <a:rPr lang="es-ES_tradnl" b="1" dirty="0">
                <a:solidFill>
                  <a:srgbClr val="002060"/>
                </a:solidFill>
                <a:latin typeface="Verdana" pitchFamily="34" charset="0"/>
                <a:cs typeface="+mn-cs"/>
              </a:rPr>
              <a:t>PRINCIPALES ETAPAS EN LA SUSCRIPCIÓN DEL CONVENIO DE DESEMPEÑO…</a:t>
            </a:r>
            <a:endParaRPr lang="es-CL" b="1" dirty="0">
              <a:solidFill>
                <a:srgbClr val="002060"/>
              </a:solidFill>
              <a:latin typeface="Verdana" pitchFamily="34" charset="0"/>
              <a:cs typeface="+mn-cs"/>
            </a:endParaRPr>
          </a:p>
        </p:txBody>
      </p:sp>
      <p:sp>
        <p:nvSpPr>
          <p:cNvPr id="39941" name="2 CuadroTexto"/>
          <p:cNvSpPr txBox="1">
            <a:spLocks noChangeArrowheads="1"/>
          </p:cNvSpPr>
          <p:nvPr/>
        </p:nvSpPr>
        <p:spPr bwMode="auto">
          <a:xfrm>
            <a:off x="726926" y="4276308"/>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sz="1200" b="1" dirty="0">
                <a:solidFill>
                  <a:schemeClr val="bg1"/>
                </a:solidFill>
              </a:rPr>
              <a:t>5 días</a:t>
            </a:r>
            <a:endParaRPr lang="es-CL" sz="1200" b="1" dirty="0">
              <a:solidFill>
                <a:schemeClr val="bg1"/>
              </a:solidFill>
            </a:endParaRPr>
          </a:p>
        </p:txBody>
      </p:sp>
      <p:sp>
        <p:nvSpPr>
          <p:cNvPr id="39942" name="5 CuadroTexto"/>
          <p:cNvSpPr txBox="1">
            <a:spLocks noChangeArrowheads="1"/>
          </p:cNvSpPr>
          <p:nvPr/>
        </p:nvSpPr>
        <p:spPr bwMode="auto">
          <a:xfrm rot="19867766">
            <a:off x="2246313" y="2051050"/>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defRPr/>
            </a:pPr>
            <a:r>
              <a:rPr lang="es-ES" b="1" dirty="0" smtClean="0">
                <a:solidFill>
                  <a:schemeClr val="accent1">
                    <a:lumMod val="75000"/>
                  </a:schemeClr>
                </a:solidFill>
              </a:rPr>
              <a:t>90  DÍAS</a:t>
            </a:r>
            <a:endParaRPr lang="es-CL" b="1" dirty="0" smtClean="0">
              <a:solidFill>
                <a:schemeClr val="accent1">
                  <a:lumMod val="75000"/>
                </a:schemeClr>
              </a:solidFill>
            </a:endParaRPr>
          </a:p>
        </p:txBody>
      </p:sp>
      <p:sp>
        <p:nvSpPr>
          <p:cNvPr id="6" name="5 Abrir llave"/>
          <p:cNvSpPr/>
          <p:nvPr/>
        </p:nvSpPr>
        <p:spPr>
          <a:xfrm rot="3502790">
            <a:off x="3084512" y="912813"/>
            <a:ext cx="588963" cy="3455988"/>
          </a:xfrm>
          <a:prstGeom prst="leftBrace">
            <a:avLst>
              <a:gd name="adj1" fmla="val 77723"/>
              <a:gd name="adj2" fmla="val 50756"/>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CL"/>
          </a:p>
        </p:txBody>
      </p:sp>
      <p:sp>
        <p:nvSpPr>
          <p:cNvPr id="8" name="5 CuadroTexto"/>
          <p:cNvSpPr txBox="1">
            <a:spLocks noChangeArrowheads="1"/>
          </p:cNvSpPr>
          <p:nvPr/>
        </p:nvSpPr>
        <p:spPr bwMode="auto">
          <a:xfrm>
            <a:off x="284808" y="407628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defRPr/>
            </a:pPr>
            <a:r>
              <a:rPr lang="es-ES" b="1" dirty="0" smtClean="0">
                <a:solidFill>
                  <a:schemeClr val="accent1">
                    <a:lumMod val="75000"/>
                  </a:schemeClr>
                </a:solidFill>
              </a:rPr>
              <a:t>5  DÍAS</a:t>
            </a:r>
            <a:endParaRPr lang="es-CL" b="1" dirty="0" smtClean="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mora\AppData\Local\Microsoft\Windows\Temporary Internet Files\Content.Outlook\C4KVJVRG\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620688"/>
            <a:ext cx="2784309"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547664" y="3217331"/>
            <a:ext cx="6437981" cy="584775"/>
          </a:xfrm>
          <a:prstGeom prst="rect">
            <a:avLst/>
          </a:prstGeom>
          <a:noFill/>
          <a:scene3d>
            <a:camera prst="isometricOffAxis1Right"/>
            <a:lightRig rig="threePt" dir="t"/>
          </a:scene3d>
        </p:spPr>
        <p:txBody>
          <a:bodyPr wrap="none" rtlCol="0">
            <a:spAutoFit/>
          </a:bodyPr>
          <a:lstStyle/>
          <a:p>
            <a:r>
              <a:rPr lang="es-ES_tradnl" sz="3200" dirty="0" smtClean="0">
                <a:solidFill>
                  <a:srgbClr val="0D32E9"/>
                </a:solidFill>
              </a:rPr>
              <a:t>COMISION MINISTERIAL  ADP</a:t>
            </a:r>
            <a:endParaRPr lang="es-CL" sz="3200" dirty="0">
              <a:solidFill>
                <a:srgbClr val="0D32E9"/>
              </a:solidFill>
            </a:endParaRPr>
          </a:p>
        </p:txBody>
      </p:sp>
    </p:spTree>
    <p:extLst>
      <p:ext uri="{BB962C8B-B14F-4D97-AF65-F5344CB8AC3E}">
        <p14:creationId xmlns:p14="http://schemas.microsoft.com/office/powerpoint/2010/main" val="40573713"/>
      </p:ext>
    </p:extLst>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8640960" cy="1139726"/>
          </a:xfrm>
          <a:prstGeom prst="rect">
            <a:avLst/>
          </a:prstGeom>
        </p:spPr>
        <p:txBody>
          <a:bodyPr/>
          <a:lstStyle/>
          <a:p>
            <a:pPr lvl="0" algn="ctr"/>
            <a:r>
              <a:rPr lang="es-ES_tradnl" sz="2800" b="1" dirty="0">
                <a:solidFill>
                  <a:srgbClr val="002060"/>
                </a:solidFill>
                <a:latin typeface="+mj-lt"/>
              </a:rPr>
              <a:t>Comisión de trabajo para la estandarización de Convenios de Desempeño de Cargos II Nivel Jerárquico </a:t>
            </a:r>
          </a:p>
          <a:p>
            <a:pPr lvl="0" algn="ctr" rtl="0"/>
            <a:endParaRPr lang="es-CL" sz="2800" b="1" kern="1200" dirty="0" smtClean="0">
              <a:latin typeface="+mj-lt"/>
              <a:ea typeface="Verdana" pitchFamily="34" charset="0"/>
              <a:cs typeface="Verdana" pitchFamily="34" charset="0"/>
            </a:endParaRPr>
          </a:p>
        </p:txBody>
      </p:sp>
      <p:graphicFrame>
        <p:nvGraphicFramePr>
          <p:cNvPr id="5" name="4 Diagrama"/>
          <p:cNvGraphicFramePr/>
          <p:nvPr>
            <p:extLst>
              <p:ext uri="{D42A27DB-BD31-4B8C-83A1-F6EECF244321}">
                <p14:modId xmlns:p14="http://schemas.microsoft.com/office/powerpoint/2010/main" val="1555891687"/>
              </p:ext>
            </p:extLst>
          </p:nvPr>
        </p:nvGraphicFramePr>
        <p:xfrm>
          <a:off x="-828600" y="1196752"/>
          <a:ext cx="10153128"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99462510"/>
              </p:ext>
            </p:extLst>
          </p:nvPr>
        </p:nvGraphicFramePr>
        <p:xfrm>
          <a:off x="503040" y="0"/>
          <a:ext cx="8245424" cy="639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28584" y="0"/>
            <a:ext cx="8640960" cy="6396310"/>
          </a:xfrm>
          <a:prstGeom prst="rect">
            <a:avLst/>
          </a:prstGeom>
        </p:spPr>
        <p:txBody>
          <a:bodyPr/>
          <a:lstStyle/>
          <a:p>
            <a:pPr lvl="0" algn="ctr" rtl="0">
              <a:buChar char="•"/>
            </a:pPr>
            <a:endParaRPr lang="es-CL" sz="3200" b="1" dirty="0">
              <a:solidFill>
                <a:schemeClr val="accent3">
                  <a:lumMod val="75000"/>
                </a:schemeClr>
              </a:solidFill>
            </a:endParaRPr>
          </a:p>
        </p:txBody>
      </p:sp>
      <p:graphicFrame>
        <p:nvGraphicFramePr>
          <p:cNvPr id="5" name="4 Diagrama"/>
          <p:cNvGraphicFramePr/>
          <p:nvPr>
            <p:extLst>
              <p:ext uri="{D42A27DB-BD31-4B8C-83A1-F6EECF244321}">
                <p14:modId xmlns:p14="http://schemas.microsoft.com/office/powerpoint/2010/main" val="1296905687"/>
              </p:ext>
            </p:extLst>
          </p:nvPr>
        </p:nvGraphicFramePr>
        <p:xfrm>
          <a:off x="611560" y="1339042"/>
          <a:ext cx="8136904" cy="5057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09782" y="278092"/>
            <a:ext cx="8568952" cy="954107"/>
          </a:xfrm>
          <a:prstGeom prst="rect">
            <a:avLst/>
          </a:prstGeom>
        </p:spPr>
        <p:txBody>
          <a:bodyPr wrap="square">
            <a:spAutoFit/>
          </a:bodyPr>
          <a:lstStyle/>
          <a:p>
            <a:pPr algn="ctr"/>
            <a:r>
              <a:rPr lang="es-CL" sz="2800" b="1" dirty="0">
                <a:solidFill>
                  <a:srgbClr val="002060"/>
                </a:solidFill>
                <a:latin typeface="+mj-lt"/>
              </a:rPr>
              <a:t>Comisión de trabajo para la estandarización de Convenios de Desempeño de Cargos II Nivel </a:t>
            </a:r>
            <a:r>
              <a:rPr lang="es-CL" sz="2800" b="1" dirty="0" smtClean="0">
                <a:solidFill>
                  <a:srgbClr val="002060"/>
                </a:solidFill>
                <a:latin typeface="+mj-lt"/>
              </a:rPr>
              <a:t> Jerárquico </a:t>
            </a:r>
            <a:endParaRPr lang="es-CL" sz="2800" b="1" dirty="0">
              <a:solidFill>
                <a:srgbClr val="00206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396558585"/>
              </p:ext>
            </p:extLst>
          </p:nvPr>
        </p:nvGraphicFramePr>
        <p:xfrm>
          <a:off x="539552" y="972218"/>
          <a:ext cx="8064896" cy="5254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5" name="3 Título"/>
          <p:cNvSpPr>
            <a:spLocks noGrp="1"/>
          </p:cNvSpPr>
          <p:nvPr>
            <p:ph type="title"/>
          </p:nvPr>
        </p:nvSpPr>
        <p:spPr>
          <a:xfrm>
            <a:off x="936625" y="187980"/>
            <a:ext cx="4548188" cy="523220"/>
          </a:xfrm>
        </p:spPr>
        <p:txBody>
          <a:bodyPr>
            <a:spAutoFit/>
          </a:bodyPr>
          <a:lstStyle/>
          <a:p>
            <a:r>
              <a:rPr lang="es-ES_tradnl" sz="2800" dirty="0">
                <a:solidFill>
                  <a:srgbClr val="002060"/>
                </a:solidFill>
                <a:latin typeface="+mj-lt"/>
                <a:cs typeface="+mn-cs"/>
              </a:rPr>
              <a:t>PRINCIPALES HITOS </a:t>
            </a:r>
            <a:r>
              <a:rPr lang="es-ES_tradnl" sz="2800" dirty="0" smtClean="0">
                <a:solidFill>
                  <a:srgbClr val="002060"/>
                </a:solidFill>
                <a:latin typeface="+mj-lt"/>
                <a:cs typeface="+mn-cs"/>
              </a:rPr>
              <a:t>2012 </a:t>
            </a:r>
            <a:endParaRPr lang="es-CL" sz="2800" dirty="0">
              <a:solidFill>
                <a:srgbClr val="002060"/>
              </a:solidFill>
              <a:latin typeface="+mj-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1575534664"/>
              </p:ext>
            </p:extLst>
          </p:nvPr>
        </p:nvGraphicFramePr>
        <p:xfrm>
          <a:off x="539552" y="712133"/>
          <a:ext cx="8136904"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9" name="3 Título"/>
          <p:cNvSpPr>
            <a:spLocks noGrp="1"/>
          </p:cNvSpPr>
          <p:nvPr>
            <p:ph type="title" idx="4294967295"/>
          </p:nvPr>
        </p:nvSpPr>
        <p:spPr>
          <a:xfrm>
            <a:off x="555013" y="188913"/>
            <a:ext cx="5722938" cy="523220"/>
          </a:xfrm>
        </p:spPr>
        <p:txBody>
          <a:bodyPr>
            <a:spAutoFit/>
          </a:bodyPr>
          <a:lstStyle/>
          <a:p>
            <a:r>
              <a:rPr lang="es-ES_tradnl" sz="2800" b="1" dirty="0">
                <a:solidFill>
                  <a:srgbClr val="002060"/>
                </a:solidFill>
                <a:latin typeface="+mj-lt"/>
                <a:cs typeface="+mn-cs"/>
              </a:rPr>
              <a:t>PRINCIPALES HITOS para el 2013</a:t>
            </a:r>
            <a:r>
              <a:rPr lang="es-ES_tradnl" dirty="0" smtClean="0">
                <a:latin typeface="Verdana" pitchFamily="34" charset="0"/>
                <a:cs typeface="Verdana" pitchFamily="34" charset="0"/>
              </a:rPr>
              <a:t>…</a:t>
            </a:r>
            <a:endParaRPr lang="es-CL" dirty="0" smtClean="0">
              <a:latin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526831" y="6510"/>
            <a:ext cx="4906963" cy="708025"/>
          </a:xfrm>
        </p:spPr>
        <p:txBody>
          <a:bodyPr/>
          <a:lstStyle/>
          <a:p>
            <a:r>
              <a:rPr lang="es-ES_tradnl" sz="2800" i="1" dirty="0" smtClean="0">
                <a:solidFill>
                  <a:srgbClr val="002060"/>
                </a:solidFill>
                <a:latin typeface="+mj-lt"/>
                <a:cs typeface="+mn-cs"/>
              </a:rPr>
              <a:t>	en qué estamos…</a:t>
            </a:r>
            <a:endParaRPr lang="es-CL" sz="2800" i="1" dirty="0">
              <a:solidFill>
                <a:srgbClr val="002060"/>
              </a:solidFill>
              <a:latin typeface="+mj-lt"/>
              <a:cs typeface="+mn-cs"/>
            </a:endParaRPr>
          </a:p>
        </p:txBody>
      </p:sp>
      <p:sp>
        <p:nvSpPr>
          <p:cNvPr id="5" name="4 Flecha derecha"/>
          <p:cNvSpPr/>
          <p:nvPr/>
        </p:nvSpPr>
        <p:spPr>
          <a:xfrm>
            <a:off x="323528" y="910308"/>
            <a:ext cx="1773237" cy="1223962"/>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sp>
        <p:nvSpPr>
          <p:cNvPr id="49156" name="3 Rectángulo"/>
          <p:cNvSpPr>
            <a:spLocks noChangeArrowheads="1"/>
          </p:cNvSpPr>
          <p:nvPr/>
        </p:nvSpPr>
        <p:spPr bwMode="auto">
          <a:xfrm>
            <a:off x="467544" y="1269083"/>
            <a:ext cx="153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400" dirty="0"/>
              <a:t>Etapa II </a:t>
            </a:r>
          </a:p>
        </p:txBody>
      </p:sp>
      <p:sp>
        <p:nvSpPr>
          <p:cNvPr id="6" name="5 Rectángulo redondeado"/>
          <p:cNvSpPr/>
          <p:nvPr/>
        </p:nvSpPr>
        <p:spPr>
          <a:xfrm>
            <a:off x="2168773" y="714536"/>
            <a:ext cx="6247359" cy="1236854"/>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dirty="0" smtClean="0"/>
              <a:t>Ministro dicta Resolución Exenta Nº 636, de 2013, modifica la Res. Exenta Nº 662, de 2012, en la conformación de integrantes y tareas específicas para año 2013</a:t>
            </a:r>
            <a:endParaRPr lang="es-MX" dirty="0"/>
          </a:p>
        </p:txBody>
      </p:sp>
      <p:sp>
        <p:nvSpPr>
          <p:cNvPr id="11" name="10 Rectángulo redondeado"/>
          <p:cNvSpPr/>
          <p:nvPr/>
        </p:nvSpPr>
        <p:spPr>
          <a:xfrm>
            <a:off x="3105721" y="4940076"/>
            <a:ext cx="4274591" cy="649164"/>
          </a:xfrm>
          <a:prstGeom prst="round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sz="2400" dirty="0" smtClean="0">
                <a:solidFill>
                  <a:schemeClr val="tx1"/>
                </a:solidFill>
              </a:rPr>
              <a:t>2  JORNADAS NACIONALES</a:t>
            </a:r>
            <a:endParaRPr lang="es-MX" sz="2400" dirty="0">
              <a:solidFill>
                <a:schemeClr val="tx1"/>
              </a:solidFill>
            </a:endParaRPr>
          </a:p>
        </p:txBody>
      </p:sp>
      <p:sp>
        <p:nvSpPr>
          <p:cNvPr id="13" name="12 Rectángulo redondeado"/>
          <p:cNvSpPr/>
          <p:nvPr/>
        </p:nvSpPr>
        <p:spPr>
          <a:xfrm>
            <a:off x="2682184" y="2895445"/>
            <a:ext cx="5048191" cy="1109619"/>
          </a:xfrm>
          <a:prstGeom prst="round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400" dirty="0">
              <a:solidFill>
                <a:schemeClr val="tx1"/>
              </a:solidFill>
            </a:endParaRPr>
          </a:p>
        </p:txBody>
      </p:sp>
      <p:sp>
        <p:nvSpPr>
          <p:cNvPr id="49158" name="2 Rectángulo"/>
          <p:cNvSpPr>
            <a:spLocks noChangeArrowheads="1"/>
          </p:cNvSpPr>
          <p:nvPr/>
        </p:nvSpPr>
        <p:spPr bwMode="auto">
          <a:xfrm>
            <a:off x="2754192" y="2897068"/>
            <a:ext cx="491415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CL" sz="2200" dirty="0">
                <a:latin typeface="+mn-lt"/>
              </a:rPr>
              <a:t>Capacitación </a:t>
            </a:r>
            <a:r>
              <a:rPr lang="es-CL" sz="2200" dirty="0" smtClean="0">
                <a:latin typeface="+mn-lt"/>
              </a:rPr>
              <a:t>nacional a Referentes </a:t>
            </a:r>
            <a:r>
              <a:rPr lang="es-CL" sz="2200" dirty="0">
                <a:latin typeface="+mn-lt"/>
              </a:rPr>
              <a:t>ADP de los </a:t>
            </a:r>
            <a:r>
              <a:rPr lang="es-CL" sz="2200" dirty="0" smtClean="0">
                <a:latin typeface="+mn-lt"/>
              </a:rPr>
              <a:t>SS, </a:t>
            </a:r>
            <a:r>
              <a:rPr lang="es-CL" sz="2200" dirty="0">
                <a:latin typeface="+mn-lt"/>
              </a:rPr>
              <a:t>según cronograma </a:t>
            </a:r>
            <a:r>
              <a:rPr lang="es-CL" sz="2200" dirty="0" smtClean="0">
                <a:latin typeface="+mn-lt"/>
              </a:rPr>
              <a:t>definido </a:t>
            </a:r>
            <a:r>
              <a:rPr lang="es-CL" sz="2200" dirty="0">
                <a:latin typeface="+mn-lt"/>
              </a:rPr>
              <a:t>por la Comisión.  </a:t>
            </a:r>
            <a:endParaRPr lang="es-MX" sz="2200" dirty="0">
              <a:latin typeface="+mn-lt"/>
            </a:endParaRPr>
          </a:p>
        </p:txBody>
      </p:sp>
      <p:sp>
        <p:nvSpPr>
          <p:cNvPr id="14" name="13 Flecha abajo"/>
          <p:cNvSpPr/>
          <p:nvPr/>
        </p:nvSpPr>
        <p:spPr>
          <a:xfrm>
            <a:off x="4803674" y="4078165"/>
            <a:ext cx="805210" cy="863003"/>
          </a:xfrm>
          <a:prstGeom prst="downArrow">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sp>
        <p:nvSpPr>
          <p:cNvPr id="16" name="15 Flecha abajo"/>
          <p:cNvSpPr/>
          <p:nvPr/>
        </p:nvSpPr>
        <p:spPr>
          <a:xfrm>
            <a:off x="4808663" y="1989933"/>
            <a:ext cx="805210" cy="863003"/>
          </a:xfrm>
          <a:prstGeom prst="downArrow">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4 Marcador de contenido"/>
          <p:cNvGrpSpPr>
            <a:grpSpLocks noGrp="1"/>
          </p:cNvGrpSpPr>
          <p:nvPr/>
        </p:nvGrpSpPr>
        <p:grpSpPr bwMode="auto">
          <a:xfrm>
            <a:off x="251520" y="985837"/>
            <a:ext cx="8064896" cy="4464050"/>
            <a:chOff x="-145848" y="0"/>
            <a:chExt cx="8797896" cy="2465558"/>
          </a:xfrm>
          <a:solidFill>
            <a:srgbClr val="336699"/>
          </a:solidFill>
        </p:grpSpPr>
        <p:sp>
          <p:nvSpPr>
            <p:cNvPr id="6" name="Rectangle 18"/>
            <p:cNvSpPr>
              <a:spLocks noChangeArrowheads="1"/>
            </p:cNvSpPr>
            <p:nvPr/>
          </p:nvSpPr>
          <p:spPr bwMode="auto">
            <a:xfrm>
              <a:off x="2760600" y="0"/>
              <a:ext cx="2866104" cy="437522"/>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MACROREGIONALES</a:t>
              </a:r>
              <a:endParaRPr lang="es-ES" sz="1600" b="1" kern="0" dirty="0">
                <a:solidFill>
                  <a:schemeClr val="bg1"/>
                </a:solidFill>
                <a:effectLst>
                  <a:outerShdw blurRad="38100" dist="38100" dir="2700000" algn="tl">
                    <a:srgbClr val="000000">
                      <a:alpha val="43137"/>
                    </a:srgbClr>
                  </a:outerShdw>
                </a:effectLst>
                <a:latin typeface="Arial" charset="0"/>
              </a:endParaRPr>
            </a:p>
          </p:txBody>
        </p:sp>
        <p:sp>
          <p:nvSpPr>
            <p:cNvPr id="13" name="Line 25"/>
            <p:cNvSpPr>
              <a:spLocks noChangeShapeType="1"/>
            </p:cNvSpPr>
            <p:nvPr/>
          </p:nvSpPr>
          <p:spPr bwMode="auto">
            <a:xfrm>
              <a:off x="1544168" y="834712"/>
              <a:ext cx="5305485" cy="17280"/>
            </a:xfrm>
            <a:prstGeom prst="line">
              <a:avLst/>
            </a:prstGeom>
            <a:grpFill/>
            <a:ln w="38100">
              <a:solidFill>
                <a:schemeClr val="bg1">
                  <a:lumMod val="85000"/>
                </a:schemeClr>
              </a:solidFill>
              <a:round/>
              <a:headEnd/>
              <a:tailEnd/>
            </a:ln>
            <a:effectLst/>
          </p:spPr>
        </p:sp>
        <p:sp>
          <p:nvSpPr>
            <p:cNvPr id="14" name="Line 26"/>
            <p:cNvSpPr>
              <a:spLocks noChangeShapeType="1"/>
            </p:cNvSpPr>
            <p:nvPr/>
          </p:nvSpPr>
          <p:spPr bwMode="auto">
            <a:xfrm>
              <a:off x="4174548" y="437522"/>
              <a:ext cx="0" cy="389299"/>
            </a:xfrm>
            <a:prstGeom prst="line">
              <a:avLst/>
            </a:prstGeom>
            <a:grpFill/>
            <a:ln w="38100">
              <a:solidFill>
                <a:schemeClr val="bg1">
                  <a:lumMod val="85000"/>
                </a:schemeClr>
              </a:solidFill>
              <a:round/>
              <a:headEnd/>
              <a:tailEnd type="triangle" w="med" len="med"/>
            </a:ln>
            <a:effectLst/>
          </p:spPr>
        </p:sp>
        <p:sp>
          <p:nvSpPr>
            <p:cNvPr id="16" name="Line 28"/>
            <p:cNvSpPr>
              <a:spLocks noChangeShapeType="1"/>
            </p:cNvSpPr>
            <p:nvPr/>
          </p:nvSpPr>
          <p:spPr bwMode="auto">
            <a:xfrm>
              <a:off x="1544167" y="832370"/>
              <a:ext cx="0" cy="298546"/>
            </a:xfrm>
            <a:prstGeom prst="line">
              <a:avLst/>
            </a:prstGeom>
            <a:grpFill/>
            <a:ln w="38100">
              <a:solidFill>
                <a:schemeClr val="bg1">
                  <a:lumMod val="85000"/>
                </a:schemeClr>
              </a:solidFill>
              <a:round/>
              <a:headEnd/>
              <a:tailEnd/>
            </a:ln>
            <a:effectLst/>
          </p:spPr>
        </p:sp>
        <p:sp>
          <p:nvSpPr>
            <p:cNvPr id="20" name="Line 32"/>
            <p:cNvSpPr>
              <a:spLocks noChangeShapeType="1"/>
            </p:cNvSpPr>
            <p:nvPr/>
          </p:nvSpPr>
          <p:spPr bwMode="auto">
            <a:xfrm>
              <a:off x="6849653" y="851992"/>
              <a:ext cx="0" cy="361241"/>
            </a:xfrm>
            <a:prstGeom prst="line">
              <a:avLst/>
            </a:prstGeom>
            <a:grpFill/>
            <a:ln w="38100">
              <a:solidFill>
                <a:schemeClr val="bg1">
                  <a:lumMod val="85000"/>
                </a:schemeClr>
              </a:solidFill>
              <a:round/>
              <a:headEnd/>
              <a:tailEnd/>
            </a:ln>
            <a:effectLst/>
          </p:spPr>
        </p:sp>
        <p:sp>
          <p:nvSpPr>
            <p:cNvPr id="21" name="Rectangle 36"/>
            <p:cNvSpPr>
              <a:spLocks noChangeArrowheads="1"/>
            </p:cNvSpPr>
            <p:nvPr/>
          </p:nvSpPr>
          <p:spPr bwMode="auto">
            <a:xfrm>
              <a:off x="-145848" y="1670301"/>
              <a:ext cx="1178289"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lnSpc>
                  <a:spcPts val="1300"/>
                </a:lnSpc>
                <a:spcBef>
                  <a:spcPts val="0"/>
                </a:spcBef>
                <a:spcAft>
                  <a:spcPts val="0"/>
                </a:spcAft>
                <a:defRPr/>
              </a:pPr>
              <a:r>
                <a:rPr lang="es-ES" sz="900" b="1" kern="0" dirty="0">
                  <a:solidFill>
                    <a:schemeClr val="bg1"/>
                  </a:solidFill>
                  <a:latin typeface="Arial" charset="0"/>
                </a:rPr>
                <a:t>ARICA</a:t>
              </a:r>
            </a:p>
            <a:p>
              <a:pPr algn="ctr" defTabSz="914400" fontAlgn="auto">
                <a:lnSpc>
                  <a:spcPts val="1300"/>
                </a:lnSpc>
                <a:spcBef>
                  <a:spcPts val="0"/>
                </a:spcBef>
                <a:spcAft>
                  <a:spcPts val="0"/>
                </a:spcAft>
                <a:defRPr/>
              </a:pPr>
              <a:r>
                <a:rPr lang="es-ES" sz="900" b="1" kern="0" dirty="0">
                  <a:solidFill>
                    <a:schemeClr val="bg1"/>
                  </a:solidFill>
                  <a:latin typeface="Arial" charset="0"/>
                </a:rPr>
                <a:t>IQUIQUE</a:t>
              </a:r>
            </a:p>
            <a:p>
              <a:pPr algn="ctr" defTabSz="914400" fontAlgn="auto">
                <a:lnSpc>
                  <a:spcPts val="1200"/>
                </a:lnSpc>
                <a:spcBef>
                  <a:spcPts val="0"/>
                </a:spcBef>
                <a:spcAft>
                  <a:spcPts val="0"/>
                </a:spcAft>
                <a:defRPr/>
              </a:pPr>
              <a:r>
                <a:rPr lang="es-ES" sz="900" b="1" kern="0" dirty="0">
                  <a:solidFill>
                    <a:schemeClr val="bg1"/>
                  </a:solidFill>
                  <a:latin typeface="Arial" charset="0"/>
                </a:rPr>
                <a:t>ANTOFAGASTA</a:t>
              </a:r>
            </a:p>
            <a:p>
              <a:pPr algn="ctr" defTabSz="914400" fontAlgn="auto">
                <a:lnSpc>
                  <a:spcPts val="1300"/>
                </a:lnSpc>
                <a:spcBef>
                  <a:spcPts val="0"/>
                </a:spcBef>
                <a:spcAft>
                  <a:spcPts val="0"/>
                </a:spcAft>
                <a:defRPr/>
              </a:pPr>
              <a:r>
                <a:rPr lang="es-ES" sz="900" b="1" kern="0" dirty="0" smtClean="0">
                  <a:solidFill>
                    <a:schemeClr val="bg1"/>
                  </a:solidFill>
                  <a:latin typeface="Arial" charset="0"/>
                </a:rPr>
                <a:t>ATACAMA O'HIGGINS</a:t>
              </a:r>
              <a:endParaRPr lang="es-ES" sz="900" b="1" kern="0" dirty="0">
                <a:solidFill>
                  <a:schemeClr val="bg1"/>
                </a:solidFill>
                <a:latin typeface="Arial" charset="0"/>
              </a:endParaRPr>
            </a:p>
            <a:p>
              <a:pPr algn="ctr" defTabSz="914400" fontAlgn="auto">
                <a:lnSpc>
                  <a:spcPts val="1300"/>
                </a:lnSpc>
                <a:spcBef>
                  <a:spcPts val="0"/>
                </a:spcBef>
                <a:spcAft>
                  <a:spcPts val="0"/>
                </a:spcAft>
                <a:defRPr/>
              </a:pPr>
              <a:r>
                <a:rPr lang="es-ES" sz="900" b="1" kern="0" dirty="0" smtClean="0">
                  <a:solidFill>
                    <a:schemeClr val="bg1"/>
                  </a:solidFill>
                  <a:latin typeface="Arial" charset="0"/>
                </a:rPr>
                <a:t>MAULE</a:t>
              </a:r>
              <a:endParaRPr lang="es-ES" sz="900" b="1" kern="0" dirty="0">
                <a:solidFill>
                  <a:schemeClr val="bg1"/>
                </a:solidFill>
                <a:latin typeface="Arial" charset="0"/>
              </a:endParaRPr>
            </a:p>
          </p:txBody>
        </p:sp>
        <p:sp>
          <p:nvSpPr>
            <p:cNvPr id="22" name="Rectangle 37"/>
            <p:cNvSpPr>
              <a:spLocks noChangeArrowheads="1"/>
            </p:cNvSpPr>
            <p:nvPr/>
          </p:nvSpPr>
          <p:spPr bwMode="auto">
            <a:xfrm>
              <a:off x="1110994" y="1670301"/>
              <a:ext cx="1178290"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900" b="1" kern="0" dirty="0">
                  <a:solidFill>
                    <a:schemeClr val="bg1"/>
                  </a:solidFill>
                  <a:latin typeface="Arial" charset="0"/>
                </a:rPr>
                <a:t>ACONCAGUA </a:t>
              </a:r>
            </a:p>
            <a:p>
              <a:pPr algn="ctr" defTabSz="914400" fontAlgn="auto">
                <a:spcBef>
                  <a:spcPts val="0"/>
                </a:spcBef>
                <a:spcAft>
                  <a:spcPts val="0"/>
                </a:spcAft>
                <a:defRPr/>
              </a:pPr>
              <a:r>
                <a:rPr lang="es-ES" sz="900" b="1" kern="0" dirty="0">
                  <a:solidFill>
                    <a:schemeClr val="bg1"/>
                  </a:solidFill>
                  <a:latin typeface="Arial" charset="0"/>
                </a:rPr>
                <a:t>VALPARAISO</a:t>
              </a:r>
            </a:p>
            <a:p>
              <a:pPr algn="ctr" defTabSz="914400" fontAlgn="auto">
                <a:spcBef>
                  <a:spcPts val="0"/>
                </a:spcBef>
                <a:spcAft>
                  <a:spcPts val="0"/>
                </a:spcAft>
                <a:defRPr/>
              </a:pPr>
              <a:r>
                <a:rPr lang="es-ES" sz="900" b="1" kern="0" dirty="0">
                  <a:solidFill>
                    <a:schemeClr val="bg1"/>
                  </a:solidFill>
                  <a:latin typeface="Arial" charset="0"/>
                </a:rPr>
                <a:t>SAN ANTONIO</a:t>
              </a:r>
            </a:p>
            <a:p>
              <a:pPr algn="ctr" defTabSz="914400" fontAlgn="auto">
                <a:spcBef>
                  <a:spcPts val="0"/>
                </a:spcBef>
                <a:spcAft>
                  <a:spcPts val="0"/>
                </a:spcAft>
                <a:defRPr/>
              </a:pPr>
              <a:r>
                <a:rPr lang="es-ES" sz="900" b="1" kern="0" dirty="0">
                  <a:solidFill>
                    <a:schemeClr val="bg1"/>
                  </a:solidFill>
                  <a:latin typeface="Arial" charset="0"/>
                </a:rPr>
                <a:t>VIÑA DEL MAR</a:t>
              </a:r>
            </a:p>
            <a:p>
              <a:pPr algn="ctr" defTabSz="914400" fontAlgn="auto">
                <a:spcBef>
                  <a:spcPts val="0"/>
                </a:spcBef>
                <a:spcAft>
                  <a:spcPts val="0"/>
                </a:spcAft>
                <a:defRPr/>
              </a:pPr>
              <a:r>
                <a:rPr lang="es-ES" sz="900" b="1" kern="0" dirty="0">
                  <a:solidFill>
                    <a:schemeClr val="bg1"/>
                  </a:solidFill>
                  <a:latin typeface="Arial" charset="0"/>
                </a:rPr>
                <a:t>COQUIMBO </a:t>
              </a:r>
            </a:p>
          </p:txBody>
        </p:sp>
        <p:sp>
          <p:nvSpPr>
            <p:cNvPr id="23" name="Rectangle 38"/>
            <p:cNvSpPr>
              <a:spLocks noChangeArrowheads="1"/>
            </p:cNvSpPr>
            <p:nvPr/>
          </p:nvSpPr>
          <p:spPr bwMode="auto">
            <a:xfrm>
              <a:off x="4724415" y="1674455"/>
              <a:ext cx="1256843" cy="788526"/>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lnSpc>
                  <a:spcPts val="1200"/>
                </a:lnSpc>
                <a:spcBef>
                  <a:spcPts val="0"/>
                </a:spcBef>
                <a:spcAft>
                  <a:spcPts val="0"/>
                </a:spcAft>
                <a:defRPr/>
              </a:pPr>
              <a:r>
                <a:rPr lang="es-ES" sz="900" b="1" kern="0" dirty="0" smtClean="0">
                  <a:solidFill>
                    <a:schemeClr val="bg1"/>
                  </a:solidFill>
                  <a:latin typeface="Arial" charset="0"/>
                </a:rPr>
                <a:t>METROP</a:t>
              </a:r>
              <a:r>
                <a:rPr lang="es-ES" sz="900" b="1" kern="0" dirty="0" smtClean="0">
                  <a:solidFill>
                    <a:schemeClr val="bg1"/>
                  </a:solidFill>
                  <a:latin typeface="Arial" charset="0"/>
                </a:rPr>
                <a:t>. </a:t>
              </a:r>
              <a:r>
                <a:rPr lang="es-ES" sz="900" b="1" kern="0" dirty="0" smtClean="0">
                  <a:solidFill>
                    <a:schemeClr val="bg1"/>
                  </a:solidFill>
                  <a:latin typeface="Arial" charset="0"/>
                </a:rPr>
                <a:t>NORTE SURORIENTE</a:t>
              </a:r>
              <a:endParaRPr lang="es-ES" sz="900" b="1" kern="0" dirty="0">
                <a:solidFill>
                  <a:schemeClr val="bg1"/>
                </a:solidFill>
                <a:latin typeface="Arial" charset="0"/>
              </a:endParaRPr>
            </a:p>
            <a:p>
              <a:pPr algn="ctr" defTabSz="914400" fontAlgn="auto">
                <a:lnSpc>
                  <a:spcPts val="1200"/>
                </a:lnSpc>
                <a:spcBef>
                  <a:spcPts val="0"/>
                </a:spcBef>
                <a:spcAft>
                  <a:spcPts val="0"/>
                </a:spcAft>
                <a:defRPr/>
              </a:pPr>
              <a:r>
                <a:rPr lang="es-ES" sz="900" b="1" kern="0" dirty="0" smtClean="0">
                  <a:solidFill>
                    <a:schemeClr val="bg1"/>
                  </a:solidFill>
                  <a:latin typeface="Arial" charset="0"/>
                </a:rPr>
                <a:t> </a:t>
              </a:r>
              <a:r>
                <a:rPr lang="es-ES" sz="900" b="1" kern="0" dirty="0" smtClean="0">
                  <a:solidFill>
                    <a:schemeClr val="bg1"/>
                  </a:solidFill>
                  <a:latin typeface="Arial" charset="0"/>
                </a:rPr>
                <a:t>METROP. </a:t>
              </a:r>
              <a:r>
                <a:rPr lang="es-ES" sz="900" b="1" kern="0" dirty="0" smtClean="0">
                  <a:solidFill>
                    <a:schemeClr val="bg1"/>
                  </a:solidFill>
                  <a:latin typeface="Arial" charset="0"/>
                </a:rPr>
                <a:t>SUR CENTRAL</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CRS MAIPU</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CRS ORIENTE</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HOSP. PADRE HURTADO </a:t>
              </a:r>
              <a:endParaRPr lang="es-ES" sz="900" b="1" kern="0" dirty="0">
                <a:solidFill>
                  <a:schemeClr val="bg1"/>
                </a:solidFill>
                <a:latin typeface="Arial" charset="0"/>
              </a:endParaRPr>
            </a:p>
          </p:txBody>
        </p:sp>
        <p:sp>
          <p:nvSpPr>
            <p:cNvPr id="24" name="Rectangle 39"/>
            <p:cNvSpPr>
              <a:spLocks noChangeArrowheads="1"/>
            </p:cNvSpPr>
            <p:nvPr/>
          </p:nvSpPr>
          <p:spPr bwMode="auto">
            <a:xfrm>
              <a:off x="2446389" y="1670301"/>
              <a:ext cx="1158564"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s-ES" sz="1050" b="1" kern="0" dirty="0">
                <a:solidFill>
                  <a:schemeClr val="bg1"/>
                </a:solidFill>
                <a:latin typeface="Arial" charset="0"/>
              </a:endParaRPr>
            </a:p>
            <a:p>
              <a:pPr algn="ctr" defTabSz="914400" fontAlgn="auto">
                <a:spcBef>
                  <a:spcPts val="0"/>
                </a:spcBef>
                <a:spcAft>
                  <a:spcPts val="0"/>
                </a:spcAft>
                <a:defRPr/>
              </a:pPr>
              <a:r>
                <a:rPr lang="es-ES" sz="900" b="1" kern="0" dirty="0" smtClean="0">
                  <a:solidFill>
                    <a:schemeClr val="bg1"/>
                  </a:solidFill>
                  <a:latin typeface="Arial" charset="0"/>
                </a:rPr>
                <a:t>METROP. ORIENTE</a:t>
              </a:r>
              <a:endParaRPr lang="es-ES" sz="900" b="1" kern="0" dirty="0" smtClean="0">
                <a:solidFill>
                  <a:schemeClr val="bg1"/>
                </a:solidFill>
                <a:latin typeface="Arial" charset="0"/>
              </a:endParaRPr>
            </a:p>
            <a:p>
              <a:pPr algn="ctr" defTabSz="914400" fontAlgn="auto">
                <a:spcBef>
                  <a:spcPts val="0"/>
                </a:spcBef>
                <a:spcAft>
                  <a:spcPts val="0"/>
                </a:spcAft>
                <a:defRPr/>
              </a:pPr>
              <a:r>
                <a:rPr lang="es-ES" sz="900" b="1" kern="0" dirty="0" smtClean="0">
                  <a:solidFill>
                    <a:schemeClr val="bg1"/>
                  </a:solidFill>
                  <a:latin typeface="Arial" charset="0"/>
                </a:rPr>
                <a:t>METROP. </a:t>
              </a:r>
              <a:r>
                <a:rPr lang="es-ES" sz="900" b="1" kern="0" dirty="0" smtClean="0">
                  <a:solidFill>
                    <a:schemeClr val="bg1"/>
                  </a:solidFill>
                  <a:latin typeface="Arial" charset="0"/>
                </a:rPr>
                <a:t>OCCIDENTE</a:t>
              </a:r>
            </a:p>
            <a:p>
              <a:pPr algn="ctr" defTabSz="914400" fontAlgn="auto">
                <a:spcBef>
                  <a:spcPts val="0"/>
                </a:spcBef>
                <a:spcAft>
                  <a:spcPts val="0"/>
                </a:spcAft>
                <a:defRPr/>
              </a:pPr>
              <a:r>
                <a:rPr lang="es-ES" sz="900" b="1" kern="0" dirty="0" smtClean="0">
                  <a:solidFill>
                    <a:schemeClr val="bg1"/>
                  </a:solidFill>
                  <a:latin typeface="Arial" charset="0"/>
                </a:rPr>
                <a:t>RELONCAVI</a:t>
              </a:r>
              <a:r>
                <a:rPr lang="es-ES" sz="900" b="1" kern="0" dirty="0" smtClean="0">
                  <a:solidFill>
                    <a:schemeClr val="bg1"/>
                  </a:solidFill>
                  <a:latin typeface="Arial" charset="0"/>
                </a:rPr>
                <a:t> </a:t>
              </a:r>
              <a:endParaRPr lang="es-ES" sz="900" b="1" kern="0" dirty="0">
                <a:solidFill>
                  <a:schemeClr val="bg1"/>
                </a:solidFill>
                <a:latin typeface="Arial" charset="0"/>
              </a:endParaRPr>
            </a:p>
          </p:txBody>
        </p:sp>
        <p:sp>
          <p:nvSpPr>
            <p:cNvPr id="25" name="Rectangle 40"/>
            <p:cNvSpPr>
              <a:spLocks noChangeArrowheads="1"/>
            </p:cNvSpPr>
            <p:nvPr/>
          </p:nvSpPr>
          <p:spPr bwMode="auto">
            <a:xfrm>
              <a:off x="6138365" y="1670301"/>
              <a:ext cx="1256841"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s-ES" b="1" kern="0" dirty="0" smtClean="0">
                <a:solidFill>
                  <a:schemeClr val="bg1"/>
                </a:solidFill>
                <a:latin typeface="Arial" charset="0"/>
              </a:endParaRPr>
            </a:p>
            <a:p>
              <a:pPr algn="ctr" defTabSz="914400" fontAlgn="auto">
                <a:spcBef>
                  <a:spcPts val="0"/>
                </a:spcBef>
                <a:spcAft>
                  <a:spcPts val="0"/>
                </a:spcAft>
                <a:defRPr/>
              </a:pPr>
              <a:r>
                <a:rPr lang="es-ES" sz="900" b="1" kern="0" dirty="0" smtClean="0">
                  <a:solidFill>
                    <a:schemeClr val="bg1"/>
                  </a:solidFill>
                  <a:latin typeface="Arial" charset="0"/>
                </a:rPr>
                <a:t>ÑUBLE</a:t>
              </a:r>
              <a:endParaRPr lang="es-ES" sz="900" b="1" kern="0" dirty="0">
                <a:solidFill>
                  <a:schemeClr val="bg1"/>
                </a:solidFill>
                <a:latin typeface="Arial" charset="0"/>
              </a:endParaRPr>
            </a:p>
            <a:p>
              <a:pPr algn="ctr" defTabSz="914400" fontAlgn="auto">
                <a:spcBef>
                  <a:spcPts val="0"/>
                </a:spcBef>
                <a:spcAft>
                  <a:spcPts val="0"/>
                </a:spcAft>
                <a:defRPr/>
              </a:pPr>
              <a:r>
                <a:rPr lang="es-ES" sz="900" b="1" kern="0" dirty="0">
                  <a:solidFill>
                    <a:schemeClr val="bg1"/>
                  </a:solidFill>
                  <a:latin typeface="Arial" charset="0"/>
                </a:rPr>
                <a:t>BIO-BIO</a:t>
              </a:r>
            </a:p>
            <a:p>
              <a:pPr algn="ctr" defTabSz="914400" fontAlgn="auto">
                <a:lnSpc>
                  <a:spcPts val="1300"/>
                </a:lnSpc>
                <a:spcBef>
                  <a:spcPts val="0"/>
                </a:spcBef>
                <a:spcAft>
                  <a:spcPts val="0"/>
                </a:spcAft>
                <a:defRPr/>
              </a:pPr>
              <a:r>
                <a:rPr lang="es-ES" sz="900" b="1" kern="0" dirty="0">
                  <a:solidFill>
                    <a:schemeClr val="bg1"/>
                  </a:solidFill>
                  <a:latin typeface="Arial" charset="0"/>
                </a:rPr>
                <a:t>CONCEPCIÓN</a:t>
              </a:r>
            </a:p>
            <a:p>
              <a:pPr algn="ctr" defTabSz="914400" fontAlgn="auto">
                <a:spcBef>
                  <a:spcPts val="0"/>
                </a:spcBef>
                <a:spcAft>
                  <a:spcPts val="0"/>
                </a:spcAft>
                <a:defRPr/>
              </a:pPr>
              <a:r>
                <a:rPr lang="es-ES" sz="900" b="1" kern="0" dirty="0">
                  <a:solidFill>
                    <a:schemeClr val="bg1"/>
                  </a:solidFill>
                  <a:latin typeface="Arial" charset="0"/>
                </a:rPr>
                <a:t>TALCAHUANO</a:t>
              </a:r>
            </a:p>
            <a:p>
              <a:pPr algn="ctr" defTabSz="914400" fontAlgn="auto">
                <a:spcBef>
                  <a:spcPts val="0"/>
                </a:spcBef>
                <a:spcAft>
                  <a:spcPts val="0"/>
                </a:spcAft>
                <a:defRPr/>
              </a:pPr>
              <a:r>
                <a:rPr lang="es-ES" sz="900" b="1" kern="0" dirty="0">
                  <a:solidFill>
                    <a:schemeClr val="bg1"/>
                  </a:solidFill>
                  <a:latin typeface="Arial" charset="0"/>
                </a:rPr>
                <a:t>ARAUCO</a:t>
              </a:r>
            </a:p>
            <a:p>
              <a:pPr algn="ctr" defTabSz="914400" fontAlgn="auto">
                <a:lnSpc>
                  <a:spcPts val="1300"/>
                </a:lnSpc>
                <a:spcBef>
                  <a:spcPts val="0"/>
                </a:spcBef>
                <a:spcAft>
                  <a:spcPts val="0"/>
                </a:spcAft>
                <a:defRPr/>
              </a:pPr>
              <a:r>
                <a:rPr lang="es-ES" sz="900" b="1" kern="0" dirty="0" smtClean="0">
                  <a:solidFill>
                    <a:schemeClr val="bg1"/>
                  </a:solidFill>
                  <a:latin typeface="Arial" charset="0"/>
                </a:rPr>
                <a:t>ARAUCANIA NORTE</a:t>
              </a:r>
            </a:p>
            <a:p>
              <a:pPr algn="ctr" defTabSz="914400" fontAlgn="auto">
                <a:lnSpc>
                  <a:spcPts val="1300"/>
                </a:lnSpc>
                <a:spcBef>
                  <a:spcPts val="0"/>
                </a:spcBef>
                <a:spcAft>
                  <a:spcPts val="0"/>
                </a:spcAft>
                <a:defRPr/>
              </a:pPr>
              <a:endParaRPr lang="es-ES" b="1" kern="0" dirty="0">
                <a:solidFill>
                  <a:schemeClr val="bg1"/>
                </a:solidFill>
                <a:latin typeface="Arial" charset="0"/>
              </a:endParaRPr>
            </a:p>
          </p:txBody>
        </p:sp>
        <p:sp>
          <p:nvSpPr>
            <p:cNvPr id="26" name="Rectangle 41"/>
            <p:cNvSpPr>
              <a:spLocks noChangeArrowheads="1"/>
            </p:cNvSpPr>
            <p:nvPr/>
          </p:nvSpPr>
          <p:spPr bwMode="auto">
            <a:xfrm>
              <a:off x="7552311" y="1667562"/>
              <a:ext cx="1099737"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900" b="1" kern="0" dirty="0" smtClean="0">
                  <a:solidFill>
                    <a:schemeClr val="bg1"/>
                  </a:solidFill>
                  <a:latin typeface="Arial" charset="0"/>
                </a:rPr>
                <a:t>ARAUC. SUR</a:t>
              </a:r>
              <a:endParaRPr lang="es-ES" sz="900" b="1" kern="0" dirty="0">
                <a:solidFill>
                  <a:schemeClr val="bg1"/>
                </a:solidFill>
                <a:latin typeface="Arial" charset="0"/>
              </a:endParaRPr>
            </a:p>
            <a:p>
              <a:pPr algn="ctr" defTabSz="914400" fontAlgn="auto">
                <a:spcBef>
                  <a:spcPts val="0"/>
                </a:spcBef>
                <a:spcAft>
                  <a:spcPts val="0"/>
                </a:spcAft>
                <a:defRPr/>
              </a:pPr>
              <a:r>
                <a:rPr lang="es-ES" sz="900" b="1" kern="0" dirty="0">
                  <a:solidFill>
                    <a:schemeClr val="bg1"/>
                  </a:solidFill>
                  <a:latin typeface="Arial" charset="0"/>
                </a:rPr>
                <a:t>OSORNO</a:t>
              </a:r>
            </a:p>
            <a:p>
              <a:pPr algn="ctr" defTabSz="914400" fontAlgn="auto">
                <a:spcBef>
                  <a:spcPts val="0"/>
                </a:spcBef>
                <a:spcAft>
                  <a:spcPts val="0"/>
                </a:spcAft>
                <a:defRPr/>
              </a:pPr>
              <a:r>
                <a:rPr lang="es-ES" sz="900" b="1" kern="0" dirty="0">
                  <a:solidFill>
                    <a:schemeClr val="bg1"/>
                  </a:solidFill>
                  <a:latin typeface="Arial" charset="0"/>
                </a:rPr>
                <a:t>VALDIVIA</a:t>
              </a:r>
            </a:p>
            <a:p>
              <a:pPr algn="ctr" defTabSz="914400" fontAlgn="auto">
                <a:spcBef>
                  <a:spcPts val="0"/>
                </a:spcBef>
                <a:spcAft>
                  <a:spcPts val="0"/>
                </a:spcAft>
                <a:defRPr/>
              </a:pPr>
              <a:r>
                <a:rPr lang="es-ES" sz="900" b="1" kern="0" dirty="0" smtClean="0">
                  <a:solidFill>
                    <a:schemeClr val="bg1"/>
                  </a:solidFill>
                  <a:latin typeface="Arial" charset="0"/>
                </a:rPr>
                <a:t>CHILOE</a:t>
              </a:r>
              <a:endParaRPr lang="es-ES" sz="900" b="1" kern="0" dirty="0">
                <a:solidFill>
                  <a:schemeClr val="bg1"/>
                </a:solidFill>
                <a:latin typeface="Arial" charset="0"/>
              </a:endParaRPr>
            </a:p>
            <a:p>
              <a:pPr algn="ctr" defTabSz="914400" fontAlgn="auto">
                <a:lnSpc>
                  <a:spcPts val="1300"/>
                </a:lnSpc>
                <a:spcBef>
                  <a:spcPts val="0"/>
                </a:spcBef>
                <a:spcAft>
                  <a:spcPts val="0"/>
                </a:spcAft>
                <a:defRPr/>
              </a:pPr>
              <a:r>
                <a:rPr lang="es-ES" sz="900" b="1" kern="0" dirty="0">
                  <a:solidFill>
                    <a:schemeClr val="bg1"/>
                  </a:solidFill>
                  <a:latin typeface="Arial" charset="0"/>
                </a:rPr>
                <a:t>AYSÉN</a:t>
              </a:r>
            </a:p>
            <a:p>
              <a:pPr algn="ctr" defTabSz="914400" fontAlgn="auto">
                <a:spcBef>
                  <a:spcPts val="0"/>
                </a:spcBef>
                <a:spcAft>
                  <a:spcPts val="0"/>
                </a:spcAft>
                <a:defRPr/>
              </a:pPr>
              <a:r>
                <a:rPr lang="es-ES" sz="900" b="1" kern="0" dirty="0">
                  <a:solidFill>
                    <a:schemeClr val="bg1"/>
                  </a:solidFill>
                  <a:latin typeface="Arial" charset="0"/>
                </a:rPr>
                <a:t>MAGALLANES</a:t>
              </a:r>
            </a:p>
          </p:txBody>
        </p:sp>
        <p:sp>
          <p:nvSpPr>
            <p:cNvPr id="27" name="Line 42"/>
            <p:cNvSpPr>
              <a:spLocks noChangeShapeType="1"/>
            </p:cNvSpPr>
            <p:nvPr/>
          </p:nvSpPr>
          <p:spPr bwMode="auto">
            <a:xfrm>
              <a:off x="482573" y="1437196"/>
              <a:ext cx="0" cy="237260"/>
            </a:xfrm>
            <a:prstGeom prst="line">
              <a:avLst/>
            </a:prstGeom>
            <a:grpFill/>
            <a:ln w="38100">
              <a:solidFill>
                <a:schemeClr val="bg1">
                  <a:lumMod val="85000"/>
                </a:schemeClr>
              </a:solidFill>
              <a:round/>
              <a:headEnd/>
              <a:tailEnd/>
            </a:ln>
            <a:effectLst/>
          </p:spPr>
        </p:sp>
        <p:sp>
          <p:nvSpPr>
            <p:cNvPr id="28" name="Line 43"/>
            <p:cNvSpPr>
              <a:spLocks noChangeShapeType="1"/>
            </p:cNvSpPr>
            <p:nvPr/>
          </p:nvSpPr>
          <p:spPr bwMode="auto">
            <a:xfrm>
              <a:off x="1503757" y="1430301"/>
              <a:ext cx="0" cy="237261"/>
            </a:xfrm>
            <a:prstGeom prst="line">
              <a:avLst/>
            </a:prstGeom>
            <a:grpFill/>
            <a:ln w="38100">
              <a:solidFill>
                <a:schemeClr val="bg1">
                  <a:lumMod val="85000"/>
                </a:schemeClr>
              </a:solidFill>
              <a:round/>
              <a:headEnd/>
              <a:tailEnd/>
            </a:ln>
            <a:effectLst/>
          </p:spPr>
        </p:sp>
        <p:sp>
          <p:nvSpPr>
            <p:cNvPr id="29" name="Line 44"/>
            <p:cNvSpPr>
              <a:spLocks noChangeShapeType="1"/>
            </p:cNvSpPr>
            <p:nvPr/>
          </p:nvSpPr>
          <p:spPr bwMode="auto">
            <a:xfrm>
              <a:off x="2760600" y="1430301"/>
              <a:ext cx="0" cy="237261"/>
            </a:xfrm>
            <a:prstGeom prst="line">
              <a:avLst/>
            </a:prstGeom>
            <a:grpFill/>
            <a:ln w="38100">
              <a:solidFill>
                <a:schemeClr val="bg1">
                  <a:lumMod val="85000"/>
                </a:schemeClr>
              </a:solidFill>
              <a:round/>
              <a:headEnd/>
              <a:tailEnd/>
            </a:ln>
            <a:effectLst/>
          </p:spPr>
        </p:sp>
        <p:sp>
          <p:nvSpPr>
            <p:cNvPr id="30" name="Line 45"/>
            <p:cNvSpPr>
              <a:spLocks noChangeShapeType="1"/>
            </p:cNvSpPr>
            <p:nvPr/>
          </p:nvSpPr>
          <p:spPr bwMode="auto">
            <a:xfrm>
              <a:off x="5431390" y="1451870"/>
              <a:ext cx="0" cy="215692"/>
            </a:xfrm>
            <a:prstGeom prst="line">
              <a:avLst/>
            </a:prstGeom>
            <a:grpFill/>
            <a:ln w="38100">
              <a:solidFill>
                <a:schemeClr val="bg1">
                  <a:lumMod val="85000"/>
                </a:schemeClr>
              </a:solidFill>
              <a:round/>
              <a:headEnd/>
              <a:tailEnd/>
            </a:ln>
            <a:effectLst/>
          </p:spPr>
        </p:sp>
        <p:sp>
          <p:nvSpPr>
            <p:cNvPr id="31" name="Line 46"/>
            <p:cNvSpPr>
              <a:spLocks noChangeShapeType="1"/>
            </p:cNvSpPr>
            <p:nvPr/>
          </p:nvSpPr>
          <p:spPr bwMode="auto">
            <a:xfrm>
              <a:off x="6845337" y="1451870"/>
              <a:ext cx="0" cy="215692"/>
            </a:xfrm>
            <a:prstGeom prst="line">
              <a:avLst/>
            </a:prstGeom>
            <a:grpFill/>
            <a:ln w="38100">
              <a:solidFill>
                <a:schemeClr val="bg1">
                  <a:lumMod val="85000"/>
                </a:schemeClr>
              </a:solidFill>
              <a:round/>
              <a:headEnd/>
              <a:tailEnd/>
            </a:ln>
            <a:effectLst/>
          </p:spPr>
        </p:sp>
        <p:sp>
          <p:nvSpPr>
            <p:cNvPr id="32" name="Line 47"/>
            <p:cNvSpPr>
              <a:spLocks noChangeShapeType="1"/>
            </p:cNvSpPr>
            <p:nvPr/>
          </p:nvSpPr>
          <p:spPr bwMode="auto">
            <a:xfrm>
              <a:off x="7945075" y="1428936"/>
              <a:ext cx="0" cy="238626"/>
            </a:xfrm>
            <a:prstGeom prst="line">
              <a:avLst/>
            </a:prstGeom>
            <a:grpFill/>
            <a:ln w="38100">
              <a:solidFill>
                <a:schemeClr val="bg1">
                  <a:lumMod val="85000"/>
                </a:schemeClr>
              </a:solidFill>
              <a:round/>
              <a:headEnd/>
              <a:tailEnd/>
            </a:ln>
            <a:effectLst/>
          </p:spPr>
        </p:sp>
      </p:grpSp>
      <p:sp>
        <p:nvSpPr>
          <p:cNvPr id="34" name="Rectangle 18"/>
          <p:cNvSpPr>
            <a:spLocks noChangeArrowheads="1"/>
          </p:cNvSpPr>
          <p:nvPr/>
        </p:nvSpPr>
        <p:spPr bwMode="auto">
          <a:xfrm>
            <a:off x="611560" y="2795811"/>
            <a:ext cx="2627313" cy="792161"/>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JORNADA 1</a:t>
            </a:r>
            <a:endParaRPr lang="es-ES" sz="1600" b="1" kern="0" dirty="0">
              <a:solidFill>
                <a:schemeClr val="bg1"/>
              </a:solidFill>
              <a:effectLst>
                <a:outerShdw blurRad="38100" dist="38100" dir="2700000" algn="tl">
                  <a:srgbClr val="000000">
                    <a:alpha val="43137"/>
                  </a:srgbClr>
                </a:outerShdw>
              </a:effectLst>
              <a:latin typeface="Arial" charset="0"/>
            </a:endParaRPr>
          </a:p>
        </p:txBody>
      </p:sp>
      <p:sp>
        <p:nvSpPr>
          <p:cNvPr id="35" name="Rectangle 18"/>
          <p:cNvSpPr>
            <a:spLocks noChangeArrowheads="1"/>
          </p:cNvSpPr>
          <p:nvPr/>
        </p:nvSpPr>
        <p:spPr bwMode="auto">
          <a:xfrm>
            <a:off x="5210706" y="2835026"/>
            <a:ext cx="2627313" cy="792161"/>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JORNADA 2</a:t>
            </a:r>
            <a:endParaRPr lang="es-ES" sz="1600" b="1" kern="0" dirty="0">
              <a:solidFill>
                <a:schemeClr val="bg1"/>
              </a:solidFill>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580063" y="5459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sz="2400">
              <a:latin typeface="Times New Roman" pitchFamily="18" charset="0"/>
            </a:endParaRPr>
          </a:p>
        </p:txBody>
      </p:sp>
      <p:sp>
        <p:nvSpPr>
          <p:cNvPr id="49155" name="Text Box 3"/>
          <p:cNvSpPr txBox="1">
            <a:spLocks noChangeArrowheads="1"/>
          </p:cNvSpPr>
          <p:nvPr/>
        </p:nvSpPr>
        <p:spPr bwMode="auto">
          <a:xfrm>
            <a:off x="3228311" y="5949022"/>
            <a:ext cx="5304130" cy="584775"/>
          </a:xfrm>
          <a:prstGeom prst="rect">
            <a:avLst/>
          </a:prstGeom>
          <a:noFill/>
          <a:ln w="9525" algn="ctr">
            <a:noFill/>
            <a:miter lim="800000"/>
            <a:headEnd/>
            <a:tailEnd/>
          </a:ln>
          <a:scene3d>
            <a:camera prst="orthographicFront"/>
            <a:lightRig rig="threePt" dir="t"/>
          </a:scene3d>
          <a:sp3d>
            <a:bevelT prst="relaxedInset"/>
          </a:sp3d>
        </p:spPr>
        <p:txBody>
          <a:bodyPr wrap="square">
            <a:spAutoFit/>
          </a:bodyPr>
          <a:lstStyle/>
          <a:p>
            <a:pPr>
              <a:lnSpc>
                <a:spcPct val="80000"/>
              </a:lnSpc>
              <a:spcBef>
                <a:spcPct val="50000"/>
              </a:spcBef>
              <a:defRPr/>
            </a:pPr>
            <a:r>
              <a:rPr lang="es-CL" sz="4000" b="1" i="1" dirty="0" smtClean="0"/>
              <a:t>Muchas gracias</a:t>
            </a:r>
            <a:endParaRPr lang="es-CL" sz="4000" b="1" i="1" dirty="0"/>
          </a:p>
        </p:txBody>
      </p:sp>
    </p:spTree>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1632935060"/>
              </p:ext>
            </p:extLst>
          </p:nvPr>
        </p:nvGraphicFramePr>
        <p:xfrm>
          <a:off x="179512" y="1052736"/>
          <a:ext cx="8137525"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1116013" y="333375"/>
            <a:ext cx="7165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a:solidFill>
                  <a:srgbClr val="002060"/>
                </a:solidFill>
              </a:rPr>
              <a:t>¿ Qué es el convenio de desempeño ?</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339975" y="33337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a:p>
        </p:txBody>
      </p:sp>
      <p:sp>
        <p:nvSpPr>
          <p:cNvPr id="32773" name="Text Box 5"/>
          <p:cNvSpPr txBox="1">
            <a:spLocks noChangeArrowheads="1"/>
          </p:cNvSpPr>
          <p:nvPr/>
        </p:nvSpPr>
        <p:spPr bwMode="auto">
          <a:xfrm>
            <a:off x="3419475" y="333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sz="2400" b="1">
              <a:solidFill>
                <a:schemeClr val="accent2"/>
              </a:solidFill>
            </a:endParaRPr>
          </a:p>
        </p:txBody>
      </p:sp>
      <p:sp>
        <p:nvSpPr>
          <p:cNvPr id="138253" name="Rectangle 13"/>
          <p:cNvSpPr>
            <a:spLocks noChangeArrowheads="1"/>
          </p:cNvSpPr>
          <p:nvPr/>
        </p:nvSpPr>
        <p:spPr bwMode="auto">
          <a:xfrm rot="10800000" flipV="1">
            <a:off x="684212" y="663894"/>
            <a:ext cx="7705725" cy="1569660"/>
          </a:xfrm>
          <a:prstGeom prst="rect">
            <a:avLst/>
          </a:prstGeom>
          <a:noFill/>
          <a:ln>
            <a:noFill/>
          </a:ln>
        </p:spPr>
        <p:txBody>
          <a:bodyPr anchor="ctr">
            <a:spAutoFit/>
          </a:bodyPr>
          <a:lstStyle/>
          <a:p>
            <a:pPr algn="ctr" eaLnBrk="0" hangingPunct="0"/>
            <a:r>
              <a:rPr lang="es-ES" sz="2400" b="1" dirty="0">
                <a:solidFill>
                  <a:schemeClr val="accent5">
                    <a:lumMod val="75000"/>
                  </a:schemeClr>
                </a:solidFill>
                <a:latin typeface="+mn-lt"/>
              </a:rPr>
              <a:t>el convenio de desempeño es un </a:t>
            </a:r>
            <a:r>
              <a:rPr lang="es-ES" sz="2400" b="1" i="1" dirty="0">
                <a:solidFill>
                  <a:srgbClr val="C00000"/>
                </a:solidFill>
                <a:latin typeface="+mn-lt"/>
              </a:rPr>
              <a:t>instrumento de gestión directiva</a:t>
            </a:r>
            <a:r>
              <a:rPr lang="es-ES" sz="2400" b="1" dirty="0">
                <a:solidFill>
                  <a:schemeClr val="accent5">
                    <a:lumMod val="75000"/>
                  </a:schemeClr>
                </a:solidFill>
                <a:latin typeface="+mn-lt"/>
              </a:rPr>
              <a:t>, que debe orientar permanentemente la tarea estratégica del alto directivo/a público al interior de su servicio, cumpliendo las siguientes funciones:</a:t>
            </a:r>
          </a:p>
        </p:txBody>
      </p:sp>
      <p:sp>
        <p:nvSpPr>
          <p:cNvPr id="32775" name="Text Box 14"/>
          <p:cNvSpPr txBox="1">
            <a:spLocks noChangeArrowheads="1"/>
          </p:cNvSpPr>
          <p:nvPr/>
        </p:nvSpPr>
        <p:spPr bwMode="auto">
          <a:xfrm>
            <a:off x="1403844" y="287422"/>
            <a:ext cx="62664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ctr" eaLnBrk="1" hangingPunct="1"/>
            <a:r>
              <a:rPr lang="es-ES" sz="2600" b="1" dirty="0">
                <a:solidFill>
                  <a:srgbClr val="002060"/>
                </a:solidFill>
              </a:rPr>
              <a:t>FUNCIONES DE LOS CONVENIOS</a:t>
            </a:r>
          </a:p>
        </p:txBody>
      </p:sp>
      <p:graphicFrame>
        <p:nvGraphicFramePr>
          <p:cNvPr id="2" name="1 Diagrama"/>
          <p:cNvGraphicFramePr/>
          <p:nvPr>
            <p:extLst>
              <p:ext uri="{D42A27DB-BD31-4B8C-83A1-F6EECF244321}">
                <p14:modId xmlns:p14="http://schemas.microsoft.com/office/powerpoint/2010/main" val="3212031608"/>
              </p:ext>
            </p:extLst>
          </p:nvPr>
        </p:nvGraphicFramePr>
        <p:xfrm>
          <a:off x="992188" y="2233555"/>
          <a:ext cx="7180212" cy="421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8253"/>
                                        </p:tgtEl>
                                        <p:attrNameLst>
                                          <p:attrName>style.visibility</p:attrName>
                                        </p:attrNameLst>
                                      </p:cBhvr>
                                      <p:to>
                                        <p:strVal val="visible"/>
                                      </p:to>
                                    </p:set>
                                    <p:animEffect transition="in" filter="box(in)">
                                      <p:cBhvr>
                                        <p:cTn id="7" dur="500"/>
                                        <p:tgtEl>
                                          <p:spTgt spid="13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67544" y="253940"/>
            <a:ext cx="4910319" cy="492443"/>
          </a:xfrm>
          <a:prstGeom prst="rect">
            <a:avLst/>
          </a:prstGeom>
        </p:spPr>
        <p:txBody>
          <a:bodyPr wrap="none">
            <a:spAutoFit/>
          </a:bodyPr>
          <a:lstStyle/>
          <a:p>
            <a:r>
              <a:rPr lang="es-CL" sz="2600" b="1" dirty="0">
                <a:solidFill>
                  <a:srgbClr val="002060"/>
                </a:solidFill>
              </a:rPr>
              <a:t>Función de los Convenios</a:t>
            </a:r>
          </a:p>
        </p:txBody>
      </p:sp>
      <p:graphicFrame>
        <p:nvGraphicFramePr>
          <p:cNvPr id="7" name="6 Diagrama"/>
          <p:cNvGraphicFramePr/>
          <p:nvPr>
            <p:extLst>
              <p:ext uri="{D42A27DB-BD31-4B8C-83A1-F6EECF244321}">
                <p14:modId xmlns:p14="http://schemas.microsoft.com/office/powerpoint/2010/main" val="3680412556"/>
              </p:ext>
            </p:extLst>
          </p:nvPr>
        </p:nvGraphicFramePr>
        <p:xfrm>
          <a:off x="467544" y="746383"/>
          <a:ext cx="7560840" cy="541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4" name="Text Box 3"/>
          <p:cNvSpPr txBox="1">
            <a:spLocks noChangeArrowheads="1"/>
          </p:cNvSpPr>
          <p:nvPr/>
        </p:nvSpPr>
        <p:spPr bwMode="auto">
          <a:xfrm>
            <a:off x="808038" y="365918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n-ZA"/>
          </a:p>
        </p:txBody>
      </p:sp>
      <p:sp>
        <p:nvSpPr>
          <p:cNvPr id="33795" name="Text Box 4"/>
          <p:cNvSpPr txBox="1">
            <a:spLocks noChangeArrowheads="1"/>
          </p:cNvSpPr>
          <p:nvPr/>
        </p:nvSpPr>
        <p:spPr bwMode="auto">
          <a:xfrm>
            <a:off x="2339975" y="33337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87605541"/>
              </p:ext>
            </p:extLst>
          </p:nvPr>
        </p:nvGraphicFramePr>
        <p:xfrm>
          <a:off x="630020" y="4581128"/>
          <a:ext cx="8208963" cy="1944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9" name="Rectangle 3"/>
          <p:cNvSpPr>
            <a:spLocks noChangeArrowheads="1"/>
          </p:cNvSpPr>
          <p:nvPr/>
        </p:nvSpPr>
        <p:spPr bwMode="auto">
          <a:xfrm>
            <a:off x="626646" y="266867"/>
            <a:ext cx="8215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b="1" dirty="0">
                <a:solidFill>
                  <a:srgbClr val="002060"/>
                </a:solidFill>
              </a:rPr>
              <a:t>Condiciones de Desempeño de un Alto Directivo Público</a:t>
            </a:r>
          </a:p>
        </p:txBody>
      </p:sp>
      <p:grpSp>
        <p:nvGrpSpPr>
          <p:cNvPr id="4" name="3 Grupo"/>
          <p:cNvGrpSpPr/>
          <p:nvPr/>
        </p:nvGrpSpPr>
        <p:grpSpPr>
          <a:xfrm>
            <a:off x="591585" y="823470"/>
            <a:ext cx="8281727" cy="4099687"/>
            <a:chOff x="557255" y="841481"/>
            <a:chExt cx="8281727" cy="4099687"/>
          </a:xfrm>
        </p:grpSpPr>
        <p:sp>
          <p:nvSpPr>
            <p:cNvPr id="3" name="2 Rectángulo"/>
            <p:cNvSpPr/>
            <p:nvPr/>
          </p:nvSpPr>
          <p:spPr>
            <a:xfrm>
              <a:off x="557255" y="841481"/>
              <a:ext cx="8281727" cy="4099687"/>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48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892" y="934978"/>
              <a:ext cx="7831218" cy="3876673"/>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93205" y="549275"/>
            <a:ext cx="7630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sz="2400" b="1" dirty="0">
                <a:solidFill>
                  <a:srgbClr val="002060"/>
                </a:solidFill>
              </a:rPr>
              <a:t>Derecho a indemnización del </a:t>
            </a:r>
            <a:r>
              <a:rPr lang="es-ES_tradnl" sz="2400" b="1" dirty="0">
                <a:solidFill>
                  <a:srgbClr val="002060"/>
                </a:solidFill>
              </a:rPr>
              <a:t>Alto Directivo</a:t>
            </a:r>
            <a:endParaRPr lang="es-ES" sz="2400" b="1" dirty="0">
              <a:solidFill>
                <a:srgbClr val="002060"/>
              </a:solidFill>
            </a:endParaRPr>
          </a:p>
        </p:txBody>
      </p:sp>
      <p:sp>
        <p:nvSpPr>
          <p:cNvPr id="35844" name="Rectangle 4"/>
          <p:cNvSpPr>
            <a:spLocks noChangeArrowheads="1"/>
          </p:cNvSpPr>
          <p:nvPr/>
        </p:nvSpPr>
        <p:spPr bwMode="auto">
          <a:xfrm>
            <a:off x="468313" y="1844675"/>
            <a:ext cx="828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a:endParaRPr lang="es-ES" sz="1600">
              <a:solidFill>
                <a:schemeClr val="accent2"/>
              </a:solidFill>
            </a:endParaRPr>
          </a:p>
          <a:p>
            <a:pPr algn="ctr"/>
            <a:endParaRPr lang="es-ES" sz="1400">
              <a:solidFill>
                <a:schemeClr val="accent2"/>
              </a:solidFill>
            </a:endParaRPr>
          </a:p>
        </p:txBody>
      </p:sp>
      <p:graphicFrame>
        <p:nvGraphicFramePr>
          <p:cNvPr id="10" name="9 Diagrama"/>
          <p:cNvGraphicFramePr/>
          <p:nvPr>
            <p:extLst>
              <p:ext uri="{D42A27DB-BD31-4B8C-83A1-F6EECF244321}">
                <p14:modId xmlns:p14="http://schemas.microsoft.com/office/powerpoint/2010/main" val="379531214"/>
              </p:ext>
            </p:extLst>
          </p:nvPr>
        </p:nvGraphicFramePr>
        <p:xfrm>
          <a:off x="630020" y="4581128"/>
          <a:ext cx="8208963" cy="1944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080120" y="1385420"/>
            <a:ext cx="7164288" cy="3170099"/>
          </a:xfrm>
          <a:prstGeom prst="rect">
            <a:avLst/>
          </a:prstGeom>
          <a:solidFill>
            <a:schemeClr val="accent6">
              <a:lumMod val="20000"/>
              <a:lumOff val="80000"/>
            </a:schemeClr>
          </a:solidFill>
        </p:spPr>
        <p:txBody>
          <a:bodyPr wrap="square" rtlCol="0">
            <a:spAutoFit/>
          </a:bodyPr>
          <a:lstStyle/>
          <a:p>
            <a:pPr marL="342900" indent="-342900" algn="just">
              <a:buFont typeface="Wingdings" pitchFamily="2" charset="2"/>
              <a:buChar char="q"/>
            </a:pPr>
            <a:endParaRPr lang="es-ES_tradnl" b="1" dirty="0" smtClean="0">
              <a:solidFill>
                <a:schemeClr val="accent3"/>
              </a:solidFill>
              <a:latin typeface="+mn-lt"/>
            </a:endParaRPr>
          </a:p>
          <a:p>
            <a:pPr marL="342900" indent="-342900" algn="just">
              <a:buFont typeface="Wingdings" pitchFamily="2" charset="2"/>
              <a:buChar char="q"/>
            </a:pPr>
            <a:r>
              <a:rPr lang="es-ES_tradnl" b="1" dirty="0" smtClean="0">
                <a:solidFill>
                  <a:schemeClr val="accent3"/>
                </a:solidFill>
                <a:latin typeface="+mn-lt"/>
              </a:rPr>
              <a:t>Tendrá derecho a gozar de una indemnización equivalente a un mes por cada año de servicio, con un máximo de seis.</a:t>
            </a:r>
          </a:p>
          <a:p>
            <a:endParaRPr lang="es-ES_tradnl" b="1" dirty="0" smtClean="0">
              <a:solidFill>
                <a:schemeClr val="accent3"/>
              </a:solidFill>
              <a:latin typeface="+mn-lt"/>
            </a:endParaRPr>
          </a:p>
          <a:p>
            <a:pPr marL="342900" indent="-342900" algn="just">
              <a:buFont typeface="Wingdings" pitchFamily="2" charset="2"/>
              <a:buChar char="q"/>
            </a:pPr>
            <a:r>
              <a:rPr lang="es-ES_tradnl" b="1" dirty="0" smtClean="0">
                <a:solidFill>
                  <a:schemeClr val="accent3"/>
                </a:solidFill>
                <a:latin typeface="+mn-lt"/>
              </a:rPr>
              <a:t>Por petición de renuncia, antes de concluir el plazo de nombramiento o de su renovación.</a:t>
            </a:r>
          </a:p>
          <a:p>
            <a:pPr marL="342900" indent="-342900">
              <a:buFont typeface="Wingdings" pitchFamily="2" charset="2"/>
              <a:buChar char="q"/>
            </a:pPr>
            <a:endParaRPr lang="es-ES_tradnl" b="1" dirty="0" smtClean="0">
              <a:solidFill>
                <a:schemeClr val="accent3"/>
              </a:solidFill>
              <a:latin typeface="+mn-lt"/>
            </a:endParaRPr>
          </a:p>
          <a:p>
            <a:pPr marL="342900" indent="-342900" algn="just">
              <a:buFont typeface="Wingdings" pitchFamily="2" charset="2"/>
              <a:buChar char="q"/>
            </a:pPr>
            <a:r>
              <a:rPr lang="es-ES_tradnl" b="1" dirty="0" smtClean="0">
                <a:solidFill>
                  <a:schemeClr val="accent3"/>
                </a:solidFill>
                <a:latin typeface="+mn-lt"/>
              </a:rPr>
              <a:t>Cuando dicho cese se produzca por el término del periodo de nombramiento  sin que este sea renovado. </a:t>
            </a:r>
            <a:endParaRPr lang="es-ES_tradnl" b="1" dirty="0">
              <a:solidFill>
                <a:schemeClr val="accent3"/>
              </a:solidFill>
              <a:latin typeface="+mn-lt"/>
            </a:endParaRPr>
          </a:p>
          <a:p>
            <a:pPr marL="342900" indent="-342900">
              <a:buFont typeface="Wingdings" pitchFamily="2" charset="2"/>
              <a:buChar char="q"/>
            </a:pPr>
            <a:endParaRPr lang="es-CL" b="1" dirty="0">
              <a:solidFill>
                <a:schemeClr val="accent3"/>
              </a:solidFill>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Rectángulo"/>
          <p:cNvSpPr>
            <a:spLocks noChangeArrowheads="1"/>
          </p:cNvSpPr>
          <p:nvPr/>
        </p:nvSpPr>
        <p:spPr bwMode="auto">
          <a:xfrm>
            <a:off x="755650" y="493713"/>
            <a:ext cx="45159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600" b="1" dirty="0">
                <a:solidFill>
                  <a:srgbClr val="002060"/>
                </a:solidFill>
              </a:rPr>
              <a:t>Recordando Alcances…</a:t>
            </a:r>
            <a:endParaRPr lang="es-CL" sz="2600" b="1" dirty="0">
              <a:solidFill>
                <a:srgbClr val="002060"/>
              </a:solidFill>
            </a:endParaRPr>
          </a:p>
        </p:txBody>
      </p:sp>
      <p:graphicFrame>
        <p:nvGraphicFramePr>
          <p:cNvPr id="2" name="1 Diagrama"/>
          <p:cNvGraphicFramePr/>
          <p:nvPr>
            <p:extLst>
              <p:ext uri="{D42A27DB-BD31-4B8C-83A1-F6EECF244321}">
                <p14:modId xmlns:p14="http://schemas.microsoft.com/office/powerpoint/2010/main" val="3977213498"/>
              </p:ext>
            </p:extLst>
          </p:nvPr>
        </p:nvGraphicFramePr>
        <p:xfrm>
          <a:off x="323528" y="1340768"/>
          <a:ext cx="8640960" cy="41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7414"/>
          <a:stretch/>
        </p:blipFill>
        <p:spPr>
          <a:xfrm flipH="1">
            <a:off x="287338" y="1492730"/>
            <a:ext cx="8533134" cy="5025563"/>
          </a:xfrm>
          <a:prstGeom prst="rect">
            <a:avLst/>
          </a:prstGeom>
        </p:spPr>
      </p:pic>
      <p:graphicFrame>
        <p:nvGraphicFramePr>
          <p:cNvPr id="2" name="1 Diagrama"/>
          <p:cNvGraphicFramePr/>
          <p:nvPr>
            <p:extLst>
              <p:ext uri="{D42A27DB-BD31-4B8C-83A1-F6EECF244321}">
                <p14:modId xmlns:p14="http://schemas.microsoft.com/office/powerpoint/2010/main" val="3708627943"/>
              </p:ext>
            </p:extLst>
          </p:nvPr>
        </p:nvGraphicFramePr>
        <p:xfrm>
          <a:off x="413705" y="332656"/>
          <a:ext cx="8280400" cy="1630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1862" name="Text Box 6"/>
          <p:cNvSpPr txBox="1">
            <a:spLocks noChangeArrowheads="1"/>
          </p:cNvSpPr>
          <p:nvPr/>
        </p:nvSpPr>
        <p:spPr bwMode="auto">
          <a:xfrm>
            <a:off x="287338" y="3111351"/>
            <a:ext cx="3268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sz="2400" b="1" dirty="0" smtClean="0">
                <a:solidFill>
                  <a:srgbClr val="336699"/>
                </a:solidFill>
                <a:latin typeface="Swis721 LtCn BT" pitchFamily="34" charset="0"/>
              </a:rPr>
              <a:t>PREVIO A LA SUSCRIPCIÓN</a:t>
            </a:r>
            <a:endParaRPr lang="es-ES" sz="2400" b="1" dirty="0">
              <a:solidFill>
                <a:srgbClr val="336699"/>
              </a:solidFill>
              <a:latin typeface="Swis721 LtCn BT" pitchFamily="34" charset="0"/>
            </a:endParaRPr>
          </a:p>
        </p:txBody>
      </p:sp>
      <p:sp>
        <p:nvSpPr>
          <p:cNvPr id="121863" name="Text Box 7"/>
          <p:cNvSpPr txBox="1">
            <a:spLocks noChangeArrowheads="1"/>
          </p:cNvSpPr>
          <p:nvPr/>
        </p:nvSpPr>
        <p:spPr bwMode="auto">
          <a:xfrm>
            <a:off x="3818259" y="2564904"/>
            <a:ext cx="5002213" cy="400050"/>
          </a:xfrm>
          <a:prstGeom prst="rect">
            <a:avLst/>
          </a:prstGeom>
          <a:solidFill>
            <a:srgbClr val="CCECFF">
              <a:alpha val="76078"/>
            </a:srgbClr>
          </a:solidFill>
          <a:ln w="12700">
            <a:solidFill>
              <a:schemeClr val="tx2">
                <a:lumMod val="25000"/>
                <a:lumOff val="75000"/>
              </a:schemeClr>
            </a:solidFill>
            <a:miter lim="800000"/>
            <a:headEnd/>
            <a:tailEnd/>
          </a:ln>
          <a:effectLst>
            <a:outerShdw blurRad="50800" dist="38100" dir="5400000" algn="t" rotWithShape="0">
              <a:prstClr val="black">
                <a:alpha val="40000"/>
              </a:prstClr>
            </a:outerShdw>
          </a:effec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b="1" dirty="0"/>
              <a:t>Determinación desafíos del cargo</a:t>
            </a:r>
          </a:p>
        </p:txBody>
      </p:sp>
      <p:sp>
        <p:nvSpPr>
          <p:cNvPr id="121864" name="Text Box 8"/>
          <p:cNvSpPr txBox="1">
            <a:spLocks noChangeArrowheads="1"/>
          </p:cNvSpPr>
          <p:nvPr/>
        </p:nvSpPr>
        <p:spPr bwMode="auto">
          <a:xfrm>
            <a:off x="3818258" y="3284041"/>
            <a:ext cx="5002213" cy="714375"/>
          </a:xfrm>
          <a:prstGeom prst="rect">
            <a:avLst/>
          </a:prstGeom>
          <a:solidFill>
            <a:srgbClr val="CCECFF">
              <a:alpha val="76078"/>
            </a:srgbClr>
          </a:solidFill>
          <a:ln w="12700">
            <a:solidFill>
              <a:schemeClr val="tx2">
                <a:lumMod val="25000"/>
                <a:lumOff val="75000"/>
              </a:schemeClr>
            </a:solidFill>
            <a:miter lim="800000"/>
            <a:headEnd/>
            <a:tailEnd/>
          </a:ln>
          <a:effectLst>
            <a:outerShdw blurRad="50800" dist="38100" dir="5400000" algn="t" rotWithShape="0">
              <a:prstClr val="black">
                <a:alpha val="40000"/>
              </a:prstClr>
            </a:outerShdw>
          </a:effectLst>
        </p:spPr>
        <p:txBody>
          <a:bodyPr wrap="squar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b="1" dirty="0"/>
              <a:t>Reunión de acuerdo</a:t>
            </a:r>
            <a:r>
              <a:rPr lang="es-ES" dirty="0"/>
              <a:t>: explicitar</a:t>
            </a:r>
          </a:p>
          <a:p>
            <a:pPr eaLnBrk="1" hangingPunct="1"/>
            <a:r>
              <a:rPr lang="es-ES" dirty="0"/>
              <a:t> expectativas y compromisos</a:t>
            </a:r>
          </a:p>
        </p:txBody>
      </p:sp>
      <p:sp>
        <p:nvSpPr>
          <p:cNvPr id="121865" name="Text Box 9"/>
          <p:cNvSpPr txBox="1">
            <a:spLocks noChangeArrowheads="1"/>
          </p:cNvSpPr>
          <p:nvPr/>
        </p:nvSpPr>
        <p:spPr bwMode="auto">
          <a:xfrm>
            <a:off x="287338" y="4725491"/>
            <a:ext cx="3077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sz="2400" b="1" dirty="0" smtClean="0">
                <a:solidFill>
                  <a:srgbClr val="336699"/>
                </a:solidFill>
                <a:latin typeface="Swis721 LtCn BT" pitchFamily="34" charset="0"/>
              </a:rPr>
              <a:t>EVALUACIONES ANUALES</a:t>
            </a:r>
            <a:endParaRPr lang="es-ES" sz="2400" b="1" dirty="0">
              <a:solidFill>
                <a:srgbClr val="336699"/>
              </a:solidFill>
              <a:latin typeface="Swis721 LtCn BT" pitchFamily="34" charset="0"/>
            </a:endParaRPr>
          </a:p>
        </p:txBody>
      </p:sp>
      <p:sp>
        <p:nvSpPr>
          <p:cNvPr id="121866" name="AutoShape 10"/>
          <p:cNvSpPr>
            <a:spLocks/>
          </p:cNvSpPr>
          <p:nvPr/>
        </p:nvSpPr>
        <p:spPr bwMode="auto">
          <a:xfrm>
            <a:off x="3492004" y="2564904"/>
            <a:ext cx="215900" cy="1655762"/>
          </a:xfrm>
          <a:prstGeom prst="leftBrace">
            <a:avLst>
              <a:gd name="adj1" fmla="val 63909"/>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a:p>
        </p:txBody>
      </p:sp>
      <p:sp>
        <p:nvSpPr>
          <p:cNvPr id="121868" name="AutoShape 12"/>
          <p:cNvSpPr>
            <a:spLocks/>
          </p:cNvSpPr>
          <p:nvPr/>
        </p:nvSpPr>
        <p:spPr bwMode="auto">
          <a:xfrm>
            <a:off x="3487242" y="4292104"/>
            <a:ext cx="185687" cy="1223962"/>
          </a:xfrm>
          <a:prstGeom prst="leftBrace">
            <a:avLst>
              <a:gd name="adj1" fmla="val 139674"/>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a:p>
        </p:txBody>
      </p:sp>
      <p:sp>
        <p:nvSpPr>
          <p:cNvPr id="121869" name="Text Box 13"/>
          <p:cNvSpPr txBox="1">
            <a:spLocks noChangeArrowheads="1"/>
          </p:cNvSpPr>
          <p:nvPr/>
        </p:nvSpPr>
        <p:spPr bwMode="auto">
          <a:xfrm>
            <a:off x="3818259" y="4365129"/>
            <a:ext cx="5001892" cy="1019175"/>
          </a:xfrm>
          <a:prstGeom prst="rect">
            <a:avLst/>
          </a:prstGeom>
          <a:solidFill>
            <a:srgbClr val="CCECFF">
              <a:alpha val="76078"/>
            </a:srgbClr>
          </a:solidFill>
          <a:ln w="12700">
            <a:solidFill>
              <a:schemeClr val="tx2">
                <a:lumMod val="25000"/>
                <a:lumOff val="75000"/>
              </a:schemeClr>
            </a:solidFill>
            <a:miter lim="800000"/>
            <a:headEnd/>
            <a:tailEnd/>
          </a:ln>
          <a:effectLst>
            <a:outerShdw blurRad="50800" dist="38100" dir="5400000" algn="t" rotWithShape="0">
              <a:prstClr val="black">
                <a:alpha val="40000"/>
              </a:prstClr>
            </a:outerShdw>
          </a:effectLst>
        </p:spPr>
        <p:txBody>
          <a:bodyPr wrap="squar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b="1" dirty="0"/>
              <a:t>Reuniones formales </a:t>
            </a:r>
            <a:r>
              <a:rPr lang="es-ES" dirty="0"/>
              <a:t>de grado de satisfacción y  cumplimiento de los compromisos acordados.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1863"/>
                                        </p:tgtEl>
                                        <p:attrNameLst>
                                          <p:attrName>style.visibility</p:attrName>
                                        </p:attrNameLst>
                                      </p:cBhvr>
                                      <p:to>
                                        <p:strVal val="visible"/>
                                      </p:to>
                                    </p:set>
                                    <p:anim calcmode="lin" valueType="num">
                                      <p:cBhvr additive="base">
                                        <p:cTn id="15" dur="500" fill="hold"/>
                                        <p:tgtEl>
                                          <p:spTgt spid="121863"/>
                                        </p:tgtEl>
                                        <p:attrNameLst>
                                          <p:attrName>ppt_x</p:attrName>
                                        </p:attrNameLst>
                                      </p:cBhvr>
                                      <p:tavLst>
                                        <p:tav tm="0">
                                          <p:val>
                                            <p:strVal val="#ppt_x"/>
                                          </p:val>
                                        </p:tav>
                                        <p:tav tm="100000">
                                          <p:val>
                                            <p:strVal val="#ppt_x"/>
                                          </p:val>
                                        </p:tav>
                                      </p:tavLst>
                                    </p:anim>
                                    <p:anim calcmode="lin" valueType="num">
                                      <p:cBhvr additive="base">
                                        <p:cTn id="16" dur="500" fill="hold"/>
                                        <p:tgtEl>
                                          <p:spTgt spid="12186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1864"/>
                                        </p:tgtEl>
                                        <p:attrNameLst>
                                          <p:attrName>style.visibility</p:attrName>
                                        </p:attrNameLst>
                                      </p:cBhvr>
                                      <p:to>
                                        <p:strVal val="visible"/>
                                      </p:to>
                                    </p:set>
                                    <p:anim calcmode="lin" valueType="num">
                                      <p:cBhvr additive="base">
                                        <p:cTn id="21" dur="500" fill="hold"/>
                                        <p:tgtEl>
                                          <p:spTgt spid="121864"/>
                                        </p:tgtEl>
                                        <p:attrNameLst>
                                          <p:attrName>ppt_x</p:attrName>
                                        </p:attrNameLst>
                                      </p:cBhvr>
                                      <p:tavLst>
                                        <p:tav tm="0">
                                          <p:val>
                                            <p:strVal val="#ppt_x"/>
                                          </p:val>
                                        </p:tav>
                                        <p:tav tm="100000">
                                          <p:val>
                                            <p:strVal val="#ppt_x"/>
                                          </p:val>
                                        </p:tav>
                                      </p:tavLst>
                                    </p:anim>
                                    <p:anim calcmode="lin" valueType="num">
                                      <p:cBhvr additive="base">
                                        <p:cTn id="22"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1865"/>
                                        </p:tgtEl>
                                        <p:attrNameLst>
                                          <p:attrName>style.visibility</p:attrName>
                                        </p:attrNameLst>
                                      </p:cBhvr>
                                      <p:to>
                                        <p:strVal val="visible"/>
                                      </p:to>
                                    </p:set>
                                    <p:anim calcmode="lin" valueType="num">
                                      <p:cBhvr additive="base">
                                        <p:cTn id="27" dur="500" fill="hold"/>
                                        <p:tgtEl>
                                          <p:spTgt spid="121865"/>
                                        </p:tgtEl>
                                        <p:attrNameLst>
                                          <p:attrName>ppt_x</p:attrName>
                                        </p:attrNameLst>
                                      </p:cBhvr>
                                      <p:tavLst>
                                        <p:tav tm="0">
                                          <p:val>
                                            <p:strVal val="#ppt_x"/>
                                          </p:val>
                                        </p:tav>
                                        <p:tav tm="100000">
                                          <p:val>
                                            <p:strVal val="#ppt_x"/>
                                          </p:val>
                                        </p:tav>
                                      </p:tavLst>
                                    </p:anim>
                                    <p:anim calcmode="lin" valueType="num">
                                      <p:cBhvr additive="base">
                                        <p:cTn id="28" dur="500" fill="hold"/>
                                        <p:tgtEl>
                                          <p:spTgt spid="12186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8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1869"/>
                                        </p:tgtEl>
                                        <p:attrNameLst>
                                          <p:attrName>style.visibility</p:attrName>
                                        </p:attrNameLst>
                                      </p:cBhvr>
                                      <p:to>
                                        <p:strVal val="visible"/>
                                      </p:to>
                                    </p:set>
                                    <p:anim calcmode="lin" valueType="num">
                                      <p:cBhvr additive="base">
                                        <p:cTn id="37" dur="500" fill="hold"/>
                                        <p:tgtEl>
                                          <p:spTgt spid="121869"/>
                                        </p:tgtEl>
                                        <p:attrNameLst>
                                          <p:attrName>ppt_x</p:attrName>
                                        </p:attrNameLst>
                                      </p:cBhvr>
                                      <p:tavLst>
                                        <p:tav tm="0">
                                          <p:val>
                                            <p:strVal val="#ppt_x"/>
                                          </p:val>
                                        </p:tav>
                                        <p:tav tm="100000">
                                          <p:val>
                                            <p:strVal val="#ppt_x"/>
                                          </p:val>
                                        </p:tav>
                                      </p:tavLst>
                                    </p:anim>
                                    <p:anim calcmode="lin" valueType="num">
                                      <p:cBhvr additive="base">
                                        <p:cTn id="38" dur="500" fill="hold"/>
                                        <p:tgtEl>
                                          <p:spTgt spid="121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p:bldP spid="121863" grpId="0" animBg="1"/>
      <p:bldP spid="121864" grpId="0" animBg="1"/>
      <p:bldP spid="121865" grpId="0"/>
      <p:bldP spid="121866" grpId="0" animBg="1"/>
      <p:bldP spid="121868" grpId="0" animBg="1"/>
      <p:bldP spid="1218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46113" y="1125538"/>
            <a:ext cx="7742237" cy="41116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10386</TotalTime>
  <Words>1155</Words>
  <Application>Microsoft Office PowerPoint</Application>
  <PresentationFormat>Presentación en pantalla (4:3)</PresentationFormat>
  <Paragraphs>135</Paragraphs>
  <Slides>19</Slides>
  <Notes>6</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19</vt:i4>
      </vt:variant>
    </vt:vector>
  </HeadingPairs>
  <TitlesOfParts>
    <vt:vector size="30" baseType="lpstr">
      <vt:lpstr>Arial</vt:lpstr>
      <vt:lpstr>Aharoni</vt:lpstr>
      <vt:lpstr>Times New Roman</vt:lpstr>
      <vt:lpstr>Verdana</vt:lpstr>
      <vt:lpstr>ヒラギノ角ゴ Pro W3</vt:lpstr>
      <vt:lpstr>Swis721 LtCn BT</vt:lpstr>
      <vt:lpstr>Wingdings</vt:lpstr>
      <vt:lpstr>Calibri</vt:lpstr>
      <vt:lpstr>Office Theme</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ETAPAS EN LA SUSCRIPCIÓN DEL CONVENIO DE DESEMPEÑO…</vt:lpstr>
      <vt:lpstr>Presentación de PowerPoint</vt:lpstr>
      <vt:lpstr>Presentación de PowerPoint</vt:lpstr>
      <vt:lpstr>Presentación de PowerPoint</vt:lpstr>
      <vt:lpstr>Presentación de PowerPoint</vt:lpstr>
      <vt:lpstr>PRINCIPALES HITOS 2012 </vt:lpstr>
      <vt:lpstr>PRINCIPALES HITOS para el 2013…</vt:lpstr>
      <vt:lpstr> en qué estamos…</vt:lpstr>
      <vt:lpstr>Presentación de PowerPoint</vt:lpstr>
      <vt:lpstr>Presentación de PowerPoint</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Flor Eliana Mora Ortega</cp:lastModifiedBy>
  <cp:revision>715</cp:revision>
  <dcterms:created xsi:type="dcterms:W3CDTF">2010-11-27T19:44:20Z</dcterms:created>
  <dcterms:modified xsi:type="dcterms:W3CDTF">2013-07-31T17:19:10Z</dcterms:modified>
</cp:coreProperties>
</file>