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 bookmarkIdSeed="3">
  <p:sldMasterIdLst>
    <p:sldMasterId id="2147483648" r:id="rId1"/>
    <p:sldMasterId id="2147483653" r:id="rId2"/>
    <p:sldMasterId id="2147483665" r:id="rId3"/>
  </p:sldMasterIdLst>
  <p:notesMasterIdLst>
    <p:notesMasterId r:id="rId12"/>
  </p:notesMasterIdLst>
  <p:handoutMasterIdLst>
    <p:handoutMasterId r:id="rId13"/>
  </p:handoutMasterIdLst>
  <p:sldIdLst>
    <p:sldId id="256" r:id="rId4"/>
    <p:sldId id="346" r:id="rId5"/>
    <p:sldId id="325" r:id="rId6"/>
    <p:sldId id="365" r:id="rId7"/>
    <p:sldId id="366" r:id="rId8"/>
    <p:sldId id="331" r:id="rId9"/>
    <p:sldId id="352" r:id="rId10"/>
    <p:sldId id="29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Swis721 LtCn BT" panose="020B0406020202030204"/>
      <p:regular r:id="rId22"/>
      <p:italic r:id="rId23"/>
    </p:embeddedFont>
    <p:embeddedFont>
      <p:font typeface="Aharoni" panose="02010803020104030203" pitchFamily="2" charset="-79"/>
      <p:bold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CCECFF"/>
    <a:srgbClr val="78953D"/>
    <a:srgbClr val="21A130"/>
    <a:srgbClr val="FFE07D"/>
    <a:srgbClr val="EF4144"/>
    <a:srgbClr val="E10202"/>
    <a:srgbClr val="0D32E9"/>
    <a:srgbClr val="0B50B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1086" autoAdjust="0"/>
  </p:normalViewPr>
  <p:slideViewPr>
    <p:cSldViewPr snapToObjects="1">
      <p:cViewPr varScale="1">
        <p:scale>
          <a:sx n="68" d="100"/>
          <a:sy n="68" d="100"/>
        </p:scale>
        <p:origin x="558" y="60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CA1AA-1E6E-447C-AC99-3F508C233BC2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E7E654FC-A27D-4EAC-A22A-C0DAE96D357F}" type="pres">
      <dgm:prSet presAssocID="{E98CA1AA-1E6E-447C-AC99-3F508C233B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</dgm:ptLst>
  <dgm:cxnLst>
    <dgm:cxn modelId="{2B96739E-3EED-4A1A-A0B5-228A341103E4}" type="presOf" srcId="{E98CA1AA-1E6E-447C-AC99-3F508C233BC2}" destId="{E7E654FC-A27D-4EAC-A22A-C0DAE96D357F}" srcOrd="0" destOrd="0" presId="urn:microsoft.com/office/officeart/2005/8/layout/process1"/>
  </dgm:cxnLst>
  <dgm:bg>
    <a:blipFill dpi="0" rotWithShape="1">
      <a:blip xmlns:r="http://schemas.openxmlformats.org/officeDocument/2006/relationships" r:embed="rId1"/>
      <a:srcRect/>
      <a:stretch>
        <a:fillRect l="-19000" t="42000" b="-9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AD8A9-A270-43A4-869A-6B11790F5C4B}" type="doc">
      <dgm:prSet loTypeId="urn:microsoft.com/office/officeart/2005/8/layout/chevronAccent+Icon" loCatId="process" qsTypeId="urn:microsoft.com/office/officeart/2005/8/quickstyle/3d3" qsCatId="3D" csTypeId="urn:microsoft.com/office/officeart/2005/8/colors/colorful5" csCatId="colorful" phldr="1"/>
      <dgm:spPr/>
    </dgm:pt>
    <dgm:pt modelId="{C079E409-6F3B-4784-8C9D-0751C84DAE17}">
      <dgm:prSet phldrT="[Texto]" custT="1"/>
      <dgm:spPr/>
      <dgm:t>
        <a:bodyPr/>
        <a:lstStyle/>
        <a:p>
          <a:r>
            <a:rPr lang="es-ES_tradnl" sz="1000" b="1" dirty="0" smtClean="0"/>
            <a:t>SOLICITUD A MINISTRA</a:t>
          </a:r>
          <a:endParaRPr lang="es-CL" sz="1000" b="1" dirty="0"/>
        </a:p>
      </dgm:t>
    </dgm:pt>
    <dgm:pt modelId="{8E603637-1193-4781-AC00-161A0A314D26}" type="parTrans" cxnId="{17F04F94-2B50-43D4-9C1F-B797F7BE3798}">
      <dgm:prSet/>
      <dgm:spPr/>
      <dgm:t>
        <a:bodyPr/>
        <a:lstStyle/>
        <a:p>
          <a:endParaRPr lang="es-CL"/>
        </a:p>
      </dgm:t>
    </dgm:pt>
    <dgm:pt modelId="{D4AD6D58-C39B-4DC0-9D9A-F510CC8EE745}" type="sibTrans" cxnId="{17F04F94-2B50-43D4-9C1F-B797F7BE3798}">
      <dgm:prSet/>
      <dgm:spPr/>
      <dgm:t>
        <a:bodyPr/>
        <a:lstStyle/>
        <a:p>
          <a:endParaRPr lang="es-CL"/>
        </a:p>
      </dgm:t>
    </dgm:pt>
    <dgm:pt modelId="{CF0F0C24-3C7F-459C-ACED-2A6B557C9AF6}">
      <dgm:prSet phldrT="[Texto]" custT="1"/>
      <dgm:spPr/>
      <dgm:t>
        <a:bodyPr/>
        <a:lstStyle/>
        <a:p>
          <a:r>
            <a:rPr lang="es-ES_tradnl" sz="1000" b="1" dirty="0" smtClean="0"/>
            <a:t>APROBACIÓN DE MINISTRA</a:t>
          </a:r>
          <a:endParaRPr lang="es-CL" sz="1000" b="1" dirty="0"/>
        </a:p>
      </dgm:t>
    </dgm:pt>
    <dgm:pt modelId="{2204D626-61CE-45D7-A7E0-F8E8BAA72F6B}" type="parTrans" cxnId="{D59906D2-497B-493C-A119-3CFBEB9E9D5C}">
      <dgm:prSet/>
      <dgm:spPr/>
      <dgm:t>
        <a:bodyPr/>
        <a:lstStyle/>
        <a:p>
          <a:endParaRPr lang="es-CL"/>
        </a:p>
      </dgm:t>
    </dgm:pt>
    <dgm:pt modelId="{F6A69BC1-EB4C-42D1-84B0-D84D7AC67FE1}" type="sibTrans" cxnId="{D59906D2-497B-493C-A119-3CFBEB9E9D5C}">
      <dgm:prSet/>
      <dgm:spPr/>
      <dgm:t>
        <a:bodyPr/>
        <a:lstStyle/>
        <a:p>
          <a:endParaRPr lang="es-CL"/>
        </a:p>
      </dgm:t>
    </dgm:pt>
    <dgm:pt modelId="{5B0272A6-C5EB-4CE1-BA10-A76EBAF14279}">
      <dgm:prSet phldrT="[Texto]" custT="1"/>
      <dgm:spPr/>
      <dgm:t>
        <a:bodyPr/>
        <a:lstStyle/>
        <a:p>
          <a:r>
            <a:rPr lang="es-ES_tradnl" sz="1000" b="1" dirty="0" smtClean="0"/>
            <a:t>SOLICITAR CONCURSO A SERVICIO CIVIL</a:t>
          </a:r>
          <a:endParaRPr lang="es-CL" sz="1000" b="1" dirty="0"/>
        </a:p>
      </dgm:t>
    </dgm:pt>
    <dgm:pt modelId="{854C38D2-2C06-45B6-B881-FA9A6D662B44}" type="parTrans" cxnId="{DAD79862-89CE-48CC-B1F8-EE2FB33D4B24}">
      <dgm:prSet/>
      <dgm:spPr/>
      <dgm:t>
        <a:bodyPr/>
        <a:lstStyle/>
        <a:p>
          <a:endParaRPr lang="es-CL"/>
        </a:p>
      </dgm:t>
    </dgm:pt>
    <dgm:pt modelId="{ECF06091-C600-411A-B368-E90CE5DC5FAB}" type="sibTrans" cxnId="{DAD79862-89CE-48CC-B1F8-EE2FB33D4B24}">
      <dgm:prSet/>
      <dgm:spPr/>
      <dgm:t>
        <a:bodyPr/>
        <a:lstStyle/>
        <a:p>
          <a:endParaRPr lang="es-CL"/>
        </a:p>
      </dgm:t>
    </dgm:pt>
    <dgm:pt modelId="{40A0AE91-4297-422A-8C54-621865CED9B1}">
      <dgm:prSet custT="1"/>
      <dgm:spPr/>
      <dgm:t>
        <a:bodyPr/>
        <a:lstStyle/>
        <a:p>
          <a:r>
            <a:rPr lang="es-ES_tradnl" sz="1000" b="1" dirty="0" smtClean="0"/>
            <a:t>NOMBRAMIENTO</a:t>
          </a:r>
          <a:endParaRPr lang="es-CL" sz="1000" b="1" dirty="0"/>
        </a:p>
      </dgm:t>
    </dgm:pt>
    <dgm:pt modelId="{37139D4A-DC12-40C9-91A5-5407CFD8C6B7}" type="parTrans" cxnId="{651BCC03-83B5-4F50-80F8-F3577507EEC7}">
      <dgm:prSet/>
      <dgm:spPr/>
      <dgm:t>
        <a:bodyPr/>
        <a:lstStyle/>
        <a:p>
          <a:endParaRPr lang="es-CL"/>
        </a:p>
      </dgm:t>
    </dgm:pt>
    <dgm:pt modelId="{E44E70B9-D123-481D-A343-7093F3193CE5}" type="sibTrans" cxnId="{651BCC03-83B5-4F50-80F8-F3577507EEC7}">
      <dgm:prSet/>
      <dgm:spPr/>
      <dgm:t>
        <a:bodyPr/>
        <a:lstStyle/>
        <a:p>
          <a:endParaRPr lang="es-CL"/>
        </a:p>
      </dgm:t>
    </dgm:pt>
    <dgm:pt modelId="{A0238671-6920-482C-808B-CA11CDD64898}">
      <dgm:prSet custT="1"/>
      <dgm:spPr/>
      <dgm:t>
        <a:bodyPr/>
        <a:lstStyle/>
        <a:p>
          <a:r>
            <a:rPr lang="es-ES_tradnl" sz="1000" b="1" dirty="0" smtClean="0"/>
            <a:t>INFORMAR NOMBRAMIENTO A SERVICIO CIVIL</a:t>
          </a:r>
          <a:endParaRPr lang="es-CL" sz="1000" b="1" dirty="0"/>
        </a:p>
      </dgm:t>
    </dgm:pt>
    <dgm:pt modelId="{BDB4B8C3-3AA8-49BB-B745-BB71EA0C5022}" type="parTrans" cxnId="{471955BB-AB0D-42B3-879F-53A7FE23EEA1}">
      <dgm:prSet/>
      <dgm:spPr/>
      <dgm:t>
        <a:bodyPr/>
        <a:lstStyle/>
        <a:p>
          <a:endParaRPr lang="es-CL"/>
        </a:p>
      </dgm:t>
    </dgm:pt>
    <dgm:pt modelId="{D5C5F584-32C8-4E6E-A45B-959ABCDD7867}" type="sibTrans" cxnId="{471955BB-AB0D-42B3-879F-53A7FE23EEA1}">
      <dgm:prSet/>
      <dgm:spPr/>
      <dgm:t>
        <a:bodyPr/>
        <a:lstStyle/>
        <a:p>
          <a:endParaRPr lang="es-CL"/>
        </a:p>
      </dgm:t>
    </dgm:pt>
    <dgm:pt modelId="{D66DFC63-DF86-4EBF-B923-1D9DD83BBD66}" type="pres">
      <dgm:prSet presAssocID="{C33AD8A9-A270-43A4-869A-6B11790F5C4B}" presName="Name0" presStyleCnt="0">
        <dgm:presLayoutVars>
          <dgm:dir/>
          <dgm:resizeHandles val="exact"/>
        </dgm:presLayoutVars>
      </dgm:prSet>
      <dgm:spPr/>
    </dgm:pt>
    <dgm:pt modelId="{E2617930-6AF4-4759-BAF2-188C2E753D49}" type="pres">
      <dgm:prSet presAssocID="{C079E409-6F3B-4784-8C9D-0751C84DAE17}" presName="composite" presStyleCnt="0"/>
      <dgm:spPr/>
    </dgm:pt>
    <dgm:pt modelId="{9A4BE951-D578-410F-A505-6A757A4BC6DC}" type="pres">
      <dgm:prSet presAssocID="{C079E409-6F3B-4784-8C9D-0751C84DAE17}" presName="bgChev" presStyleLbl="node1" presStyleIdx="0" presStyleCnt="5"/>
      <dgm:spPr/>
    </dgm:pt>
    <dgm:pt modelId="{D626019C-6E87-4F69-83C3-203256FA7AF7}" type="pres">
      <dgm:prSet presAssocID="{C079E409-6F3B-4784-8C9D-0751C84DAE17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22646F-74A5-414A-AE35-C694D8F932D1}" type="pres">
      <dgm:prSet presAssocID="{D4AD6D58-C39B-4DC0-9D9A-F510CC8EE745}" presName="compositeSpace" presStyleCnt="0"/>
      <dgm:spPr/>
    </dgm:pt>
    <dgm:pt modelId="{E4BC31A6-A10E-439C-96CA-BF5F115122B4}" type="pres">
      <dgm:prSet presAssocID="{CF0F0C24-3C7F-459C-ACED-2A6B557C9AF6}" presName="composite" presStyleCnt="0"/>
      <dgm:spPr/>
    </dgm:pt>
    <dgm:pt modelId="{C87F5EEE-8FB9-4695-A083-AA75DC68983E}" type="pres">
      <dgm:prSet presAssocID="{CF0F0C24-3C7F-459C-ACED-2A6B557C9AF6}" presName="bgChev" presStyleLbl="node1" presStyleIdx="1" presStyleCnt="5"/>
      <dgm:spPr/>
    </dgm:pt>
    <dgm:pt modelId="{077626DE-A01B-4120-A562-BBE8EA83B773}" type="pres">
      <dgm:prSet presAssocID="{CF0F0C24-3C7F-459C-ACED-2A6B557C9AF6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FB924D-C156-4A70-A7C0-D3583280C6A4}" type="pres">
      <dgm:prSet presAssocID="{F6A69BC1-EB4C-42D1-84B0-D84D7AC67FE1}" presName="compositeSpace" presStyleCnt="0"/>
      <dgm:spPr/>
    </dgm:pt>
    <dgm:pt modelId="{35A32C69-AAFC-41B3-87B5-12DF47318374}" type="pres">
      <dgm:prSet presAssocID="{5B0272A6-C5EB-4CE1-BA10-A76EBAF14279}" presName="composite" presStyleCnt="0"/>
      <dgm:spPr/>
    </dgm:pt>
    <dgm:pt modelId="{0C388C40-DF3B-470B-B5ED-C73A7571DC62}" type="pres">
      <dgm:prSet presAssocID="{5B0272A6-C5EB-4CE1-BA10-A76EBAF14279}" presName="bgChev" presStyleLbl="node1" presStyleIdx="2" presStyleCnt="5"/>
      <dgm:spPr/>
    </dgm:pt>
    <dgm:pt modelId="{EDEF1DAE-A780-4747-93C2-3C8C9E957E90}" type="pres">
      <dgm:prSet presAssocID="{5B0272A6-C5EB-4CE1-BA10-A76EBAF14279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435E33-F3F7-41A2-88E0-E3C242C5F969}" type="pres">
      <dgm:prSet presAssocID="{ECF06091-C600-411A-B368-E90CE5DC5FAB}" presName="compositeSpace" presStyleCnt="0"/>
      <dgm:spPr/>
    </dgm:pt>
    <dgm:pt modelId="{0F8C7CB5-9CE4-4DBD-83D4-DBECBD89DA50}" type="pres">
      <dgm:prSet presAssocID="{40A0AE91-4297-422A-8C54-621865CED9B1}" presName="composite" presStyleCnt="0"/>
      <dgm:spPr/>
    </dgm:pt>
    <dgm:pt modelId="{31E5DC52-03F0-4EDD-B117-1D889BD470CA}" type="pres">
      <dgm:prSet presAssocID="{40A0AE91-4297-422A-8C54-621865CED9B1}" presName="bgChev" presStyleLbl="node1" presStyleIdx="3" presStyleCnt="5"/>
      <dgm:spPr/>
    </dgm:pt>
    <dgm:pt modelId="{051DF7C9-91B4-475B-91AB-F303CAA2CB4E}" type="pres">
      <dgm:prSet presAssocID="{40A0AE91-4297-422A-8C54-621865CED9B1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D15F70-F5D6-43CC-A2CB-BA1CE691E729}" type="pres">
      <dgm:prSet presAssocID="{E44E70B9-D123-481D-A343-7093F3193CE5}" presName="compositeSpace" presStyleCnt="0"/>
      <dgm:spPr/>
    </dgm:pt>
    <dgm:pt modelId="{58FF0D1B-D61D-43CF-9A14-AB53205CF6C1}" type="pres">
      <dgm:prSet presAssocID="{A0238671-6920-482C-808B-CA11CDD64898}" presName="composite" presStyleCnt="0"/>
      <dgm:spPr/>
    </dgm:pt>
    <dgm:pt modelId="{8DDA3029-1AC7-47C3-8F1F-AC5151A369E2}" type="pres">
      <dgm:prSet presAssocID="{A0238671-6920-482C-808B-CA11CDD64898}" presName="bgChev" presStyleLbl="node1" presStyleIdx="4" presStyleCnt="5"/>
      <dgm:spPr/>
    </dgm:pt>
    <dgm:pt modelId="{DA2B8B22-A9A4-4497-88A6-F36329A92E6B}" type="pres">
      <dgm:prSet presAssocID="{A0238671-6920-482C-808B-CA11CDD64898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59906D2-497B-493C-A119-3CFBEB9E9D5C}" srcId="{C33AD8A9-A270-43A4-869A-6B11790F5C4B}" destId="{CF0F0C24-3C7F-459C-ACED-2A6B557C9AF6}" srcOrd="1" destOrd="0" parTransId="{2204D626-61CE-45D7-A7E0-F8E8BAA72F6B}" sibTransId="{F6A69BC1-EB4C-42D1-84B0-D84D7AC67FE1}"/>
    <dgm:cxn modelId="{651BCC03-83B5-4F50-80F8-F3577507EEC7}" srcId="{C33AD8A9-A270-43A4-869A-6B11790F5C4B}" destId="{40A0AE91-4297-422A-8C54-621865CED9B1}" srcOrd="3" destOrd="0" parTransId="{37139D4A-DC12-40C9-91A5-5407CFD8C6B7}" sibTransId="{E44E70B9-D123-481D-A343-7093F3193CE5}"/>
    <dgm:cxn modelId="{471955BB-AB0D-42B3-879F-53A7FE23EEA1}" srcId="{C33AD8A9-A270-43A4-869A-6B11790F5C4B}" destId="{A0238671-6920-482C-808B-CA11CDD64898}" srcOrd="4" destOrd="0" parTransId="{BDB4B8C3-3AA8-49BB-B745-BB71EA0C5022}" sibTransId="{D5C5F584-32C8-4E6E-A45B-959ABCDD7867}"/>
    <dgm:cxn modelId="{D3180EE5-E97C-40E8-A869-0C20BBA5BA81}" type="presOf" srcId="{CF0F0C24-3C7F-459C-ACED-2A6B557C9AF6}" destId="{077626DE-A01B-4120-A562-BBE8EA83B773}" srcOrd="0" destOrd="0" presId="urn:microsoft.com/office/officeart/2005/8/layout/chevronAccent+Icon"/>
    <dgm:cxn modelId="{DAD79862-89CE-48CC-B1F8-EE2FB33D4B24}" srcId="{C33AD8A9-A270-43A4-869A-6B11790F5C4B}" destId="{5B0272A6-C5EB-4CE1-BA10-A76EBAF14279}" srcOrd="2" destOrd="0" parTransId="{854C38D2-2C06-45B6-B881-FA9A6D662B44}" sibTransId="{ECF06091-C600-411A-B368-E90CE5DC5FAB}"/>
    <dgm:cxn modelId="{5B50D708-8D4D-4A83-A47D-6D9A8AF0F517}" type="presOf" srcId="{A0238671-6920-482C-808B-CA11CDD64898}" destId="{DA2B8B22-A9A4-4497-88A6-F36329A92E6B}" srcOrd="0" destOrd="0" presId="urn:microsoft.com/office/officeart/2005/8/layout/chevronAccent+Icon"/>
    <dgm:cxn modelId="{5F035F44-958E-4F7E-93BC-8BDB370E035A}" type="presOf" srcId="{C079E409-6F3B-4784-8C9D-0751C84DAE17}" destId="{D626019C-6E87-4F69-83C3-203256FA7AF7}" srcOrd="0" destOrd="0" presId="urn:microsoft.com/office/officeart/2005/8/layout/chevronAccent+Icon"/>
    <dgm:cxn modelId="{92EE1BD9-8BBC-4A34-9250-6A3D114B8F54}" type="presOf" srcId="{C33AD8A9-A270-43A4-869A-6B11790F5C4B}" destId="{D66DFC63-DF86-4EBF-B923-1D9DD83BBD66}" srcOrd="0" destOrd="0" presId="urn:microsoft.com/office/officeart/2005/8/layout/chevronAccent+Icon"/>
    <dgm:cxn modelId="{17F04F94-2B50-43D4-9C1F-B797F7BE3798}" srcId="{C33AD8A9-A270-43A4-869A-6B11790F5C4B}" destId="{C079E409-6F3B-4784-8C9D-0751C84DAE17}" srcOrd="0" destOrd="0" parTransId="{8E603637-1193-4781-AC00-161A0A314D26}" sibTransId="{D4AD6D58-C39B-4DC0-9D9A-F510CC8EE745}"/>
    <dgm:cxn modelId="{5621E818-1FC4-4146-8613-C03E72A12EC2}" type="presOf" srcId="{5B0272A6-C5EB-4CE1-BA10-A76EBAF14279}" destId="{EDEF1DAE-A780-4747-93C2-3C8C9E957E90}" srcOrd="0" destOrd="0" presId="urn:microsoft.com/office/officeart/2005/8/layout/chevronAccent+Icon"/>
    <dgm:cxn modelId="{F432E667-2308-4184-92D7-60F1A814DDC8}" type="presOf" srcId="{40A0AE91-4297-422A-8C54-621865CED9B1}" destId="{051DF7C9-91B4-475B-91AB-F303CAA2CB4E}" srcOrd="0" destOrd="0" presId="urn:microsoft.com/office/officeart/2005/8/layout/chevronAccent+Icon"/>
    <dgm:cxn modelId="{11F09A61-AD46-4964-88F7-08CF77FF082A}" type="presParOf" srcId="{D66DFC63-DF86-4EBF-B923-1D9DD83BBD66}" destId="{E2617930-6AF4-4759-BAF2-188C2E753D49}" srcOrd="0" destOrd="0" presId="urn:microsoft.com/office/officeart/2005/8/layout/chevronAccent+Icon"/>
    <dgm:cxn modelId="{A932B896-6CCA-4F29-8A83-DA97D893E03D}" type="presParOf" srcId="{E2617930-6AF4-4759-BAF2-188C2E753D49}" destId="{9A4BE951-D578-410F-A505-6A757A4BC6DC}" srcOrd="0" destOrd="0" presId="urn:microsoft.com/office/officeart/2005/8/layout/chevronAccent+Icon"/>
    <dgm:cxn modelId="{0716FFF9-6A3D-450C-9639-089870537EF1}" type="presParOf" srcId="{E2617930-6AF4-4759-BAF2-188C2E753D49}" destId="{D626019C-6E87-4F69-83C3-203256FA7AF7}" srcOrd="1" destOrd="0" presId="urn:microsoft.com/office/officeart/2005/8/layout/chevronAccent+Icon"/>
    <dgm:cxn modelId="{6445F77B-1926-4694-A578-1F035AFFF108}" type="presParOf" srcId="{D66DFC63-DF86-4EBF-B923-1D9DD83BBD66}" destId="{5322646F-74A5-414A-AE35-C694D8F932D1}" srcOrd="1" destOrd="0" presId="urn:microsoft.com/office/officeart/2005/8/layout/chevronAccent+Icon"/>
    <dgm:cxn modelId="{10FE09A0-DB0D-42E0-97E6-51EBBD326609}" type="presParOf" srcId="{D66DFC63-DF86-4EBF-B923-1D9DD83BBD66}" destId="{E4BC31A6-A10E-439C-96CA-BF5F115122B4}" srcOrd="2" destOrd="0" presId="urn:microsoft.com/office/officeart/2005/8/layout/chevronAccent+Icon"/>
    <dgm:cxn modelId="{E15977C0-AE94-41EA-8A4B-DC487F1A633C}" type="presParOf" srcId="{E4BC31A6-A10E-439C-96CA-BF5F115122B4}" destId="{C87F5EEE-8FB9-4695-A083-AA75DC68983E}" srcOrd="0" destOrd="0" presId="urn:microsoft.com/office/officeart/2005/8/layout/chevronAccent+Icon"/>
    <dgm:cxn modelId="{3DA32B2A-31B8-46DB-90B9-0DB348ABBD22}" type="presParOf" srcId="{E4BC31A6-A10E-439C-96CA-BF5F115122B4}" destId="{077626DE-A01B-4120-A562-BBE8EA83B773}" srcOrd="1" destOrd="0" presId="urn:microsoft.com/office/officeart/2005/8/layout/chevronAccent+Icon"/>
    <dgm:cxn modelId="{54B8AE3C-6A35-4C90-A4D0-7476C1E2D94C}" type="presParOf" srcId="{D66DFC63-DF86-4EBF-B923-1D9DD83BBD66}" destId="{AEFB924D-C156-4A70-A7C0-D3583280C6A4}" srcOrd="3" destOrd="0" presId="urn:microsoft.com/office/officeart/2005/8/layout/chevronAccent+Icon"/>
    <dgm:cxn modelId="{4A62F8D7-17F3-4AA7-9421-5EA240FF99E0}" type="presParOf" srcId="{D66DFC63-DF86-4EBF-B923-1D9DD83BBD66}" destId="{35A32C69-AAFC-41B3-87B5-12DF47318374}" srcOrd="4" destOrd="0" presId="urn:microsoft.com/office/officeart/2005/8/layout/chevronAccent+Icon"/>
    <dgm:cxn modelId="{307CC195-6ABE-4AA6-8D92-9932B230DB8A}" type="presParOf" srcId="{35A32C69-AAFC-41B3-87B5-12DF47318374}" destId="{0C388C40-DF3B-470B-B5ED-C73A7571DC62}" srcOrd="0" destOrd="0" presId="urn:microsoft.com/office/officeart/2005/8/layout/chevronAccent+Icon"/>
    <dgm:cxn modelId="{378E3B72-9B05-44AF-B642-6185F03E8E9D}" type="presParOf" srcId="{35A32C69-AAFC-41B3-87B5-12DF47318374}" destId="{EDEF1DAE-A780-4747-93C2-3C8C9E957E90}" srcOrd="1" destOrd="0" presId="urn:microsoft.com/office/officeart/2005/8/layout/chevronAccent+Icon"/>
    <dgm:cxn modelId="{F3E44C34-EDE4-476A-93AC-6424B0722A42}" type="presParOf" srcId="{D66DFC63-DF86-4EBF-B923-1D9DD83BBD66}" destId="{93435E33-F3F7-41A2-88E0-E3C242C5F969}" srcOrd="5" destOrd="0" presId="urn:microsoft.com/office/officeart/2005/8/layout/chevronAccent+Icon"/>
    <dgm:cxn modelId="{08276D7A-05F6-4D82-9B13-9F3834A8B5A7}" type="presParOf" srcId="{D66DFC63-DF86-4EBF-B923-1D9DD83BBD66}" destId="{0F8C7CB5-9CE4-4DBD-83D4-DBECBD89DA50}" srcOrd="6" destOrd="0" presId="urn:microsoft.com/office/officeart/2005/8/layout/chevronAccent+Icon"/>
    <dgm:cxn modelId="{8767BEAD-4509-4282-B744-48E8194D37E2}" type="presParOf" srcId="{0F8C7CB5-9CE4-4DBD-83D4-DBECBD89DA50}" destId="{31E5DC52-03F0-4EDD-B117-1D889BD470CA}" srcOrd="0" destOrd="0" presId="urn:microsoft.com/office/officeart/2005/8/layout/chevronAccent+Icon"/>
    <dgm:cxn modelId="{506706A1-BEF6-4ACA-ACF2-B9992985A475}" type="presParOf" srcId="{0F8C7CB5-9CE4-4DBD-83D4-DBECBD89DA50}" destId="{051DF7C9-91B4-475B-91AB-F303CAA2CB4E}" srcOrd="1" destOrd="0" presId="urn:microsoft.com/office/officeart/2005/8/layout/chevronAccent+Icon"/>
    <dgm:cxn modelId="{2013C20B-5558-461D-85B2-0A02A98C2F5C}" type="presParOf" srcId="{D66DFC63-DF86-4EBF-B923-1D9DD83BBD66}" destId="{33D15F70-F5D6-43CC-A2CB-BA1CE691E729}" srcOrd="7" destOrd="0" presId="urn:microsoft.com/office/officeart/2005/8/layout/chevronAccent+Icon"/>
    <dgm:cxn modelId="{33CA1802-31A1-42F6-AE7B-A382F1E5C806}" type="presParOf" srcId="{D66DFC63-DF86-4EBF-B923-1D9DD83BBD66}" destId="{58FF0D1B-D61D-43CF-9A14-AB53205CF6C1}" srcOrd="8" destOrd="0" presId="urn:microsoft.com/office/officeart/2005/8/layout/chevronAccent+Icon"/>
    <dgm:cxn modelId="{D72D6D26-4B2F-456E-907E-18B1F4C8283D}" type="presParOf" srcId="{58FF0D1B-D61D-43CF-9A14-AB53205CF6C1}" destId="{8DDA3029-1AC7-47C3-8F1F-AC5151A369E2}" srcOrd="0" destOrd="0" presId="urn:microsoft.com/office/officeart/2005/8/layout/chevronAccent+Icon"/>
    <dgm:cxn modelId="{2461F793-5E3C-47DF-BE0C-0266926FA312}" type="presParOf" srcId="{58FF0D1B-D61D-43CF-9A14-AB53205CF6C1}" destId="{DA2B8B22-A9A4-4497-88A6-F36329A92E6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0F73E-68EF-47D4-9A0C-93BE41840BDD}" type="doc">
      <dgm:prSet loTypeId="urn:microsoft.com/office/officeart/2005/8/layout/vList6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s-CL"/>
        </a:p>
      </dgm:t>
    </dgm:pt>
    <dgm:pt modelId="{6C77633C-02CD-4644-9AEC-A27F3FD57D13}">
      <dgm:prSet phldrT="[Texto]" custT="1"/>
      <dgm:spPr/>
      <dgm:t>
        <a:bodyPr/>
        <a:lstStyle/>
        <a:p>
          <a:r>
            <a:rPr lang="es-ES_tradnl" sz="1600" b="1" dirty="0" smtClean="0"/>
            <a:t>ENCOMENDACIÓN DE FUNCIONES</a:t>
          </a:r>
          <a:endParaRPr lang="es-CL" sz="1600" b="1" dirty="0"/>
        </a:p>
      </dgm:t>
    </dgm:pt>
    <dgm:pt modelId="{DFF6E112-C987-47E2-A0E9-FA8BC9364CCF}" type="parTrans" cxnId="{B661DBC8-5D6C-4394-BC2A-0C6C93511593}">
      <dgm:prSet/>
      <dgm:spPr/>
      <dgm:t>
        <a:bodyPr/>
        <a:lstStyle/>
        <a:p>
          <a:endParaRPr lang="es-CL"/>
        </a:p>
      </dgm:t>
    </dgm:pt>
    <dgm:pt modelId="{28B61F59-410D-432F-852E-F6A10758DE19}" type="sibTrans" cxnId="{B661DBC8-5D6C-4394-BC2A-0C6C93511593}">
      <dgm:prSet/>
      <dgm:spPr/>
      <dgm:t>
        <a:bodyPr/>
        <a:lstStyle/>
        <a:p>
          <a:endParaRPr lang="es-CL"/>
        </a:p>
      </dgm:t>
    </dgm:pt>
    <dgm:pt modelId="{69667D27-A522-4C53-B601-8E17225C2B85}">
      <dgm:prSet phldrT="[Texto]" custT="1"/>
      <dgm:spPr/>
      <dgm:t>
        <a:bodyPr/>
        <a:lstStyle/>
        <a:p>
          <a:r>
            <a:rPr lang="es-ES_tradnl" sz="1600" b="1" dirty="0" smtClean="0"/>
            <a:t>VACANTE</a:t>
          </a:r>
          <a:endParaRPr lang="es-CL" sz="1600" b="1" dirty="0"/>
        </a:p>
      </dgm:t>
    </dgm:pt>
    <dgm:pt modelId="{A6E25E07-4E21-47B9-A4D1-D851E71BF956}" type="parTrans" cxnId="{AC598804-3E55-471C-88F5-4075867CD5A1}">
      <dgm:prSet/>
      <dgm:spPr/>
      <dgm:t>
        <a:bodyPr/>
        <a:lstStyle/>
        <a:p>
          <a:endParaRPr lang="es-CL"/>
        </a:p>
      </dgm:t>
    </dgm:pt>
    <dgm:pt modelId="{F80CDEBB-0305-4E12-B320-75441FF8B70B}" type="sibTrans" cxnId="{AC598804-3E55-471C-88F5-4075867CD5A1}">
      <dgm:prSet/>
      <dgm:spPr/>
      <dgm:t>
        <a:bodyPr/>
        <a:lstStyle/>
        <a:p>
          <a:endParaRPr lang="es-CL"/>
        </a:p>
      </dgm:t>
    </dgm:pt>
    <dgm:pt modelId="{3E5AB7DC-519D-4F9E-9E9B-B50AD07F4EEA}">
      <dgm:prSet phldrT="[Texto]" custT="1"/>
      <dgm:spPr/>
      <dgm:t>
        <a:bodyPr anchor="ctr"/>
        <a:lstStyle/>
        <a:p>
          <a:r>
            <a:rPr lang="es-ES_tradnl" sz="1000" b="1" dirty="0" smtClean="0"/>
            <a:t> CARGO VACANTE</a:t>
          </a:r>
          <a:endParaRPr lang="es-CL" sz="1000" b="1" dirty="0"/>
        </a:p>
      </dgm:t>
    </dgm:pt>
    <dgm:pt modelId="{46098F80-7340-45EB-8172-71B32EDE00D8}" type="parTrans" cxnId="{E0211164-5EB3-408A-819E-B64FDD8308CC}">
      <dgm:prSet/>
      <dgm:spPr/>
      <dgm:t>
        <a:bodyPr/>
        <a:lstStyle/>
        <a:p>
          <a:endParaRPr lang="es-CL"/>
        </a:p>
      </dgm:t>
    </dgm:pt>
    <dgm:pt modelId="{111DC866-DBE5-4DCD-A37F-3C28AB62A6E8}" type="sibTrans" cxnId="{E0211164-5EB3-408A-819E-B64FDD8308CC}">
      <dgm:prSet/>
      <dgm:spPr/>
      <dgm:t>
        <a:bodyPr/>
        <a:lstStyle/>
        <a:p>
          <a:endParaRPr lang="es-CL"/>
        </a:p>
      </dgm:t>
    </dgm:pt>
    <dgm:pt modelId="{EB1DEE99-496E-46A4-8440-A9A39A01D537}">
      <dgm:prSet phldrT="[Texto]" custT="1"/>
      <dgm:spPr/>
      <dgm:t>
        <a:bodyPr anchor="ctr"/>
        <a:lstStyle/>
        <a:p>
          <a:r>
            <a:rPr lang="es-ES_tradnl" sz="1000" b="1" dirty="0" smtClean="0"/>
            <a:t> SITUACIÓN QUE NO DEBERÍA PRODUCIRSE</a:t>
          </a:r>
          <a:endParaRPr lang="es-CL" sz="1000" b="1" dirty="0"/>
        </a:p>
      </dgm:t>
    </dgm:pt>
    <dgm:pt modelId="{95DEDCFE-8097-49AB-945F-C3BE4F9CE550}" type="parTrans" cxnId="{CE86FE7D-20E4-4A40-B4F3-A3F74B2EFFEC}">
      <dgm:prSet/>
      <dgm:spPr/>
      <dgm:t>
        <a:bodyPr/>
        <a:lstStyle/>
        <a:p>
          <a:endParaRPr lang="es-CL"/>
        </a:p>
      </dgm:t>
    </dgm:pt>
    <dgm:pt modelId="{9145A281-2EA9-4B92-80B8-2588F2B95496}" type="sibTrans" cxnId="{CE86FE7D-20E4-4A40-B4F3-A3F74B2EFFEC}">
      <dgm:prSet/>
      <dgm:spPr/>
      <dgm:t>
        <a:bodyPr/>
        <a:lstStyle/>
        <a:p>
          <a:endParaRPr lang="es-CL"/>
        </a:p>
      </dgm:t>
    </dgm:pt>
    <dgm:pt modelId="{73C55958-6B04-4190-AA64-D80930835965}">
      <dgm:prSet custT="1"/>
      <dgm:spPr/>
      <dgm:t>
        <a:bodyPr anchor="ctr"/>
        <a:lstStyle/>
        <a:p>
          <a:r>
            <a:rPr lang="es-ES_tradnl" sz="1000" b="1" dirty="0" smtClean="0"/>
            <a:t>CARGO VACANTE</a:t>
          </a:r>
          <a:endParaRPr lang="es-CL" sz="1000" b="1" dirty="0"/>
        </a:p>
      </dgm:t>
    </dgm:pt>
    <dgm:pt modelId="{4679321E-F7F3-456D-BF08-30D8EF9E3185}" type="parTrans" cxnId="{B8325A69-74A9-4F78-9886-FC4156C51BE8}">
      <dgm:prSet/>
      <dgm:spPr/>
      <dgm:t>
        <a:bodyPr/>
        <a:lstStyle/>
        <a:p>
          <a:endParaRPr lang="es-CL"/>
        </a:p>
      </dgm:t>
    </dgm:pt>
    <dgm:pt modelId="{06B42923-3FDC-4AA1-AF05-453013ECD1D4}" type="sibTrans" cxnId="{B8325A69-74A9-4F78-9886-FC4156C51BE8}">
      <dgm:prSet/>
      <dgm:spPr/>
      <dgm:t>
        <a:bodyPr/>
        <a:lstStyle/>
        <a:p>
          <a:endParaRPr lang="es-CL"/>
        </a:p>
      </dgm:t>
    </dgm:pt>
    <dgm:pt modelId="{9F632290-7F01-4314-A2AF-3B4EBFF788FC}">
      <dgm:prSet custT="1"/>
      <dgm:spPr/>
      <dgm:t>
        <a:bodyPr/>
        <a:lstStyle/>
        <a:p>
          <a:r>
            <a:rPr lang="es-ES_tradnl" sz="1600" b="1" dirty="0" smtClean="0"/>
            <a:t>SUBROGANTE</a:t>
          </a:r>
          <a:endParaRPr lang="es-CL" sz="1600" b="1" dirty="0"/>
        </a:p>
      </dgm:t>
    </dgm:pt>
    <dgm:pt modelId="{AB41086C-F1FC-45EB-80A8-5EEB37297CAE}" type="parTrans" cxnId="{11F6FFDD-BFCE-47D3-9B58-3F34C36C41A6}">
      <dgm:prSet/>
      <dgm:spPr/>
      <dgm:t>
        <a:bodyPr/>
        <a:lstStyle/>
        <a:p>
          <a:endParaRPr lang="es-CL"/>
        </a:p>
      </dgm:t>
    </dgm:pt>
    <dgm:pt modelId="{9003609E-A5DF-4BDA-81BE-5B2D2CF82689}" type="sibTrans" cxnId="{11F6FFDD-BFCE-47D3-9B58-3F34C36C41A6}">
      <dgm:prSet/>
      <dgm:spPr/>
      <dgm:t>
        <a:bodyPr/>
        <a:lstStyle/>
        <a:p>
          <a:endParaRPr lang="es-CL"/>
        </a:p>
      </dgm:t>
    </dgm:pt>
    <dgm:pt modelId="{9A3B2E64-33EC-4978-962E-15D2EDD6631E}">
      <dgm:prSet custT="1"/>
      <dgm:spPr/>
      <dgm:t>
        <a:bodyPr/>
        <a:lstStyle/>
        <a:p>
          <a:r>
            <a:rPr lang="es-ES_tradnl" sz="1600" b="1" dirty="0" smtClean="0"/>
            <a:t>PROVISIONAL Y TRANSITORIO</a:t>
          </a:r>
          <a:endParaRPr lang="es-CL" sz="1600" b="1" dirty="0"/>
        </a:p>
      </dgm:t>
    </dgm:pt>
    <dgm:pt modelId="{4F7791AD-E804-456B-9898-FCA1E99B2CB7}" type="sibTrans" cxnId="{8ABDFAFF-6D6F-4FEC-8D74-D2B1CB48276F}">
      <dgm:prSet/>
      <dgm:spPr/>
      <dgm:t>
        <a:bodyPr/>
        <a:lstStyle/>
        <a:p>
          <a:endParaRPr lang="es-CL"/>
        </a:p>
      </dgm:t>
    </dgm:pt>
    <dgm:pt modelId="{9A580F63-2D90-43ED-A0C0-81B17350A666}" type="parTrans" cxnId="{8ABDFAFF-6D6F-4FEC-8D74-D2B1CB48276F}">
      <dgm:prSet/>
      <dgm:spPr/>
      <dgm:t>
        <a:bodyPr/>
        <a:lstStyle/>
        <a:p>
          <a:endParaRPr lang="es-CL"/>
        </a:p>
      </dgm:t>
    </dgm:pt>
    <dgm:pt modelId="{2F4926FD-75A9-4F92-B01C-9547AF83802A}">
      <dgm:prSet custT="1"/>
      <dgm:spPr/>
      <dgm:t>
        <a:bodyPr/>
        <a:lstStyle/>
        <a:p>
          <a:r>
            <a:rPr lang="es-ES_tradnl" sz="1600" b="1" dirty="0" smtClean="0"/>
            <a:t>TITULAR NO ADP</a:t>
          </a:r>
          <a:endParaRPr lang="es-CL" sz="1600" b="1" dirty="0"/>
        </a:p>
      </dgm:t>
    </dgm:pt>
    <dgm:pt modelId="{12A0AB4C-6D51-4DBC-9FBA-BEC228FEE51F}" type="sibTrans" cxnId="{1363030C-0A65-40CB-A3C4-BF7DE5A0D813}">
      <dgm:prSet/>
      <dgm:spPr/>
      <dgm:t>
        <a:bodyPr/>
        <a:lstStyle/>
        <a:p>
          <a:endParaRPr lang="es-CL"/>
        </a:p>
      </dgm:t>
    </dgm:pt>
    <dgm:pt modelId="{68C9564E-65FC-43AD-9989-368A3CC4A0FF}" type="parTrans" cxnId="{1363030C-0A65-40CB-A3C4-BF7DE5A0D813}">
      <dgm:prSet/>
      <dgm:spPr/>
      <dgm:t>
        <a:bodyPr/>
        <a:lstStyle/>
        <a:p>
          <a:endParaRPr lang="es-CL"/>
        </a:p>
      </dgm:t>
    </dgm:pt>
    <dgm:pt modelId="{F725391E-85D3-4187-AD95-CC97D92F52F6}">
      <dgm:prSet custT="1"/>
      <dgm:spPr/>
      <dgm:t>
        <a:bodyPr/>
        <a:lstStyle/>
        <a:p>
          <a:r>
            <a:rPr lang="es-ES_tradnl" sz="1600" b="1" dirty="0" smtClean="0"/>
            <a:t>TITULAR ADP</a:t>
          </a:r>
          <a:endParaRPr lang="es-CL" sz="1600" b="1" dirty="0"/>
        </a:p>
      </dgm:t>
    </dgm:pt>
    <dgm:pt modelId="{2EC040C0-FF8A-4991-912F-10D2BFCD3159}" type="sibTrans" cxnId="{634FC6E0-B44A-4DD7-92BC-844538BDA137}">
      <dgm:prSet/>
      <dgm:spPr/>
      <dgm:t>
        <a:bodyPr/>
        <a:lstStyle/>
        <a:p>
          <a:endParaRPr lang="es-CL"/>
        </a:p>
      </dgm:t>
    </dgm:pt>
    <dgm:pt modelId="{8F0E9BCE-F9B6-412A-AA3C-47F823C64E71}" type="parTrans" cxnId="{634FC6E0-B44A-4DD7-92BC-844538BDA137}">
      <dgm:prSet/>
      <dgm:spPr/>
      <dgm:t>
        <a:bodyPr/>
        <a:lstStyle/>
        <a:p>
          <a:endParaRPr lang="es-CL"/>
        </a:p>
      </dgm:t>
    </dgm:pt>
    <dgm:pt modelId="{7F81D47A-4C2A-4165-A381-2D726291520F}">
      <dgm:prSet/>
      <dgm:spPr/>
      <dgm:t>
        <a:bodyPr/>
        <a:lstStyle/>
        <a:p>
          <a:endParaRPr lang="es-CL" sz="900"/>
        </a:p>
      </dgm:t>
    </dgm:pt>
    <dgm:pt modelId="{47DA2168-7BB4-4AE5-8895-F6A2FE53C9DB}" type="parTrans" cxnId="{3167BC22-6679-4616-A545-184BBC84CDAE}">
      <dgm:prSet/>
      <dgm:spPr/>
      <dgm:t>
        <a:bodyPr/>
        <a:lstStyle/>
        <a:p>
          <a:endParaRPr lang="es-CL"/>
        </a:p>
      </dgm:t>
    </dgm:pt>
    <dgm:pt modelId="{7821B08D-0187-41CC-A843-32EABF4ECE58}" type="sibTrans" cxnId="{3167BC22-6679-4616-A545-184BBC84CDAE}">
      <dgm:prSet/>
      <dgm:spPr/>
      <dgm:t>
        <a:bodyPr/>
        <a:lstStyle/>
        <a:p>
          <a:endParaRPr lang="es-CL"/>
        </a:p>
      </dgm:t>
    </dgm:pt>
    <dgm:pt modelId="{99196CB9-70BC-4232-9D09-33BA47FBBF7C}">
      <dgm:prSet phldrT="[Texto]" custT="1"/>
      <dgm:spPr/>
      <dgm:t>
        <a:bodyPr/>
        <a:lstStyle/>
        <a:p>
          <a:r>
            <a:rPr lang="es-ES_tradnl" sz="900" dirty="0" smtClean="0"/>
            <a:t> </a:t>
          </a:r>
          <a:r>
            <a:rPr lang="es-ES_tradnl" sz="1000" b="1" dirty="0" smtClean="0"/>
            <a:t>CARGO PROVISTO</a:t>
          </a:r>
          <a:endParaRPr lang="es-CL" sz="1000" b="1" dirty="0"/>
        </a:p>
      </dgm:t>
    </dgm:pt>
    <dgm:pt modelId="{E1A39210-57B4-4F66-BFA4-D4C00530409B}" type="parTrans" cxnId="{A79B9D66-7887-4EDE-B894-FA75B9A7A715}">
      <dgm:prSet/>
      <dgm:spPr/>
      <dgm:t>
        <a:bodyPr/>
        <a:lstStyle/>
        <a:p>
          <a:endParaRPr lang="es-CL"/>
        </a:p>
      </dgm:t>
    </dgm:pt>
    <dgm:pt modelId="{EB543857-0026-478A-A07F-0E005F3E4A5B}" type="sibTrans" cxnId="{A79B9D66-7887-4EDE-B894-FA75B9A7A715}">
      <dgm:prSet/>
      <dgm:spPr/>
      <dgm:t>
        <a:bodyPr/>
        <a:lstStyle/>
        <a:p>
          <a:endParaRPr lang="es-CL"/>
        </a:p>
      </dgm:t>
    </dgm:pt>
    <dgm:pt modelId="{B96476AD-1812-46C9-85BC-9E443F141023}">
      <dgm:prSet custT="1"/>
      <dgm:spPr/>
      <dgm:t>
        <a:bodyPr anchor="ctr"/>
        <a:lstStyle/>
        <a:p>
          <a:r>
            <a:rPr lang="es-ES_tradnl" sz="1000" b="1" dirty="0" smtClean="0"/>
            <a:t> CARGO PROVISTO</a:t>
          </a:r>
          <a:endParaRPr lang="es-CL" sz="1000" b="1" dirty="0"/>
        </a:p>
      </dgm:t>
    </dgm:pt>
    <dgm:pt modelId="{41C41271-AAB5-4805-ADB5-7477AC987BC0}" type="parTrans" cxnId="{B22C1977-8331-4021-B07F-C9483CBD96A8}">
      <dgm:prSet/>
      <dgm:spPr/>
      <dgm:t>
        <a:bodyPr/>
        <a:lstStyle/>
        <a:p>
          <a:endParaRPr lang="es-CL"/>
        </a:p>
      </dgm:t>
    </dgm:pt>
    <dgm:pt modelId="{EE3ADDF9-B592-4DF7-B159-C4F36AA463E8}" type="sibTrans" cxnId="{B22C1977-8331-4021-B07F-C9483CBD96A8}">
      <dgm:prSet/>
      <dgm:spPr/>
      <dgm:t>
        <a:bodyPr/>
        <a:lstStyle/>
        <a:p>
          <a:endParaRPr lang="es-CL"/>
        </a:p>
      </dgm:t>
    </dgm:pt>
    <dgm:pt modelId="{0CF06DBB-FEEE-4455-9941-43BFC225E509}">
      <dgm:prSet custT="1"/>
      <dgm:spPr/>
      <dgm:t>
        <a:bodyPr anchor="ctr"/>
        <a:lstStyle/>
        <a:p>
          <a:r>
            <a:rPr lang="es-ES_tradnl" sz="1000" b="1" dirty="0" smtClean="0"/>
            <a:t> CARGO VACANTE</a:t>
          </a:r>
          <a:endParaRPr lang="es-CL" sz="1000" b="1" dirty="0"/>
        </a:p>
      </dgm:t>
    </dgm:pt>
    <dgm:pt modelId="{581328E7-7CF9-405B-BCC9-E316EC56B447}" type="parTrans" cxnId="{A35330EB-9E15-4967-A94A-0BFE67E39363}">
      <dgm:prSet/>
      <dgm:spPr/>
      <dgm:t>
        <a:bodyPr/>
        <a:lstStyle/>
        <a:p>
          <a:endParaRPr lang="es-CL"/>
        </a:p>
      </dgm:t>
    </dgm:pt>
    <dgm:pt modelId="{151EFC82-FA49-45AD-9FAA-F98ADE6C075E}" type="sibTrans" cxnId="{A35330EB-9E15-4967-A94A-0BFE67E39363}">
      <dgm:prSet/>
      <dgm:spPr/>
      <dgm:t>
        <a:bodyPr/>
        <a:lstStyle/>
        <a:p>
          <a:endParaRPr lang="es-CL"/>
        </a:p>
      </dgm:t>
    </dgm:pt>
    <dgm:pt modelId="{D6AC5F53-A8DC-4583-93E2-6CA1E5906A76}">
      <dgm:prSet custT="1"/>
      <dgm:spPr/>
      <dgm:t>
        <a:bodyPr anchor="ctr"/>
        <a:lstStyle/>
        <a:p>
          <a:r>
            <a:rPr lang="es-ES_tradnl" sz="1000" b="1" dirty="0" smtClean="0"/>
            <a:t> CUMPLE CON EL PERFIL</a:t>
          </a:r>
          <a:endParaRPr lang="es-CL" sz="1000" b="1" dirty="0"/>
        </a:p>
      </dgm:t>
    </dgm:pt>
    <dgm:pt modelId="{A21CC972-9455-4347-B102-0120C4A3022F}" type="parTrans" cxnId="{1B05D717-6A02-44D4-BA14-59AD985E19D2}">
      <dgm:prSet/>
      <dgm:spPr/>
      <dgm:t>
        <a:bodyPr/>
        <a:lstStyle/>
        <a:p>
          <a:endParaRPr lang="es-CL"/>
        </a:p>
      </dgm:t>
    </dgm:pt>
    <dgm:pt modelId="{5A75FF1A-54C6-482C-9AD4-C8CA3A491FEA}" type="sibTrans" cxnId="{1B05D717-6A02-44D4-BA14-59AD985E19D2}">
      <dgm:prSet/>
      <dgm:spPr/>
      <dgm:t>
        <a:bodyPr/>
        <a:lstStyle/>
        <a:p>
          <a:endParaRPr lang="es-CL"/>
        </a:p>
      </dgm:t>
    </dgm:pt>
    <dgm:pt modelId="{8ABAFB4C-E20E-479D-B3AF-C24432A593A8}">
      <dgm:prSet custT="1"/>
      <dgm:spPr/>
      <dgm:t>
        <a:bodyPr/>
        <a:lstStyle/>
        <a:p>
          <a:r>
            <a:rPr lang="es-ES_tradnl" sz="1000" b="1" dirty="0" smtClean="0"/>
            <a:t> CARGO PROVISTO O VACANTE</a:t>
          </a:r>
          <a:endParaRPr lang="es-CL" sz="1000" b="1" dirty="0"/>
        </a:p>
      </dgm:t>
    </dgm:pt>
    <dgm:pt modelId="{154B5960-96AD-47E5-B3C3-5B5C735FA8A5}" type="parTrans" cxnId="{E911B807-C83F-4DE2-8563-C2C6B61D163E}">
      <dgm:prSet/>
      <dgm:spPr/>
      <dgm:t>
        <a:bodyPr/>
        <a:lstStyle/>
        <a:p>
          <a:endParaRPr lang="es-CL"/>
        </a:p>
      </dgm:t>
    </dgm:pt>
    <dgm:pt modelId="{B24FDB74-0C4D-44ED-ABA0-BE8D25516C19}" type="sibTrans" cxnId="{E911B807-C83F-4DE2-8563-C2C6B61D163E}">
      <dgm:prSet/>
      <dgm:spPr/>
      <dgm:t>
        <a:bodyPr/>
        <a:lstStyle/>
        <a:p>
          <a:endParaRPr lang="es-CL"/>
        </a:p>
      </dgm:t>
    </dgm:pt>
    <dgm:pt modelId="{B0E99DDD-1EAB-458B-BBF7-3AC3B539E03D}">
      <dgm:prSet custT="1"/>
      <dgm:spPr/>
      <dgm:t>
        <a:bodyPr/>
        <a:lstStyle/>
        <a:p>
          <a:r>
            <a:rPr lang="es-ES_tradnl" sz="1000" b="1" dirty="0" smtClean="0"/>
            <a:t> OPERA LA SUBROGANCIA LEGAL</a:t>
          </a:r>
          <a:endParaRPr lang="es-CL" sz="1000" b="1" dirty="0"/>
        </a:p>
      </dgm:t>
    </dgm:pt>
    <dgm:pt modelId="{05228FE8-4E2C-42EA-95CE-E41035629610}" type="parTrans" cxnId="{198310DA-987D-4B1B-9498-183548631F75}">
      <dgm:prSet/>
      <dgm:spPr/>
      <dgm:t>
        <a:bodyPr/>
        <a:lstStyle/>
        <a:p>
          <a:endParaRPr lang="es-CL"/>
        </a:p>
      </dgm:t>
    </dgm:pt>
    <dgm:pt modelId="{15A3F2EE-0AAE-4D3C-8055-1246B430F86B}" type="sibTrans" cxnId="{198310DA-987D-4B1B-9498-183548631F75}">
      <dgm:prSet/>
      <dgm:spPr/>
      <dgm:t>
        <a:bodyPr/>
        <a:lstStyle/>
        <a:p>
          <a:endParaRPr lang="es-CL"/>
        </a:p>
      </dgm:t>
    </dgm:pt>
    <dgm:pt modelId="{F598DF30-EB95-45FD-8E3E-2DABE014FB8E}">
      <dgm:prSet custT="1"/>
      <dgm:spPr/>
      <dgm:t>
        <a:bodyPr/>
        <a:lstStyle/>
        <a:p>
          <a:r>
            <a:rPr lang="es-ES_tradnl" sz="1000" b="1" dirty="0" smtClean="0"/>
            <a:t> NO PUEDEN SER “CONTRATAS” (EXCEPCIÓN)</a:t>
          </a:r>
          <a:endParaRPr lang="es-CL" sz="1000" b="1" dirty="0"/>
        </a:p>
      </dgm:t>
    </dgm:pt>
    <dgm:pt modelId="{AC3132E0-F8F9-469B-B0D6-B6F7B90C0AFF}" type="parTrans" cxnId="{97B048C5-5794-4B51-A55C-513D03661181}">
      <dgm:prSet/>
      <dgm:spPr/>
      <dgm:t>
        <a:bodyPr/>
        <a:lstStyle/>
        <a:p>
          <a:endParaRPr lang="es-CL"/>
        </a:p>
      </dgm:t>
    </dgm:pt>
    <dgm:pt modelId="{D29BCC7A-8F4A-4C41-94F2-194F2658CC6A}" type="sibTrans" cxnId="{97B048C5-5794-4B51-A55C-513D03661181}">
      <dgm:prSet/>
      <dgm:spPr/>
      <dgm:t>
        <a:bodyPr/>
        <a:lstStyle/>
        <a:p>
          <a:endParaRPr lang="es-CL"/>
        </a:p>
      </dgm:t>
    </dgm:pt>
    <dgm:pt modelId="{8553B0E3-5438-4200-AD3E-612F47CB840B}">
      <dgm:prSet phldrT="[Texto]" custT="1"/>
      <dgm:spPr/>
      <dgm:t>
        <a:bodyPr anchor="ctr"/>
        <a:lstStyle/>
        <a:p>
          <a:r>
            <a:rPr lang="es-ES_tradnl" sz="1000" b="1" dirty="0" smtClean="0"/>
            <a:t> NO ES APLICABLE PARA CARGOS TITULARES</a:t>
          </a:r>
          <a:endParaRPr lang="es-CL" sz="1000" b="1" dirty="0"/>
        </a:p>
      </dgm:t>
    </dgm:pt>
    <dgm:pt modelId="{A19C02BD-7C92-4304-AF6E-D888FACD46C6}" type="parTrans" cxnId="{9F9AD48D-FB5E-4635-8005-5874FAAD4A2D}">
      <dgm:prSet/>
      <dgm:spPr/>
      <dgm:t>
        <a:bodyPr/>
        <a:lstStyle/>
        <a:p>
          <a:endParaRPr lang="es-CL"/>
        </a:p>
      </dgm:t>
    </dgm:pt>
    <dgm:pt modelId="{36064EB1-7AE6-4E45-9578-EEF6659D7964}" type="sibTrans" cxnId="{9F9AD48D-FB5E-4635-8005-5874FAAD4A2D}">
      <dgm:prSet/>
      <dgm:spPr/>
      <dgm:t>
        <a:bodyPr/>
        <a:lstStyle/>
        <a:p>
          <a:endParaRPr lang="es-CL"/>
        </a:p>
      </dgm:t>
    </dgm:pt>
    <dgm:pt modelId="{040397DD-A859-448B-B226-D392734DF0ED}" type="pres">
      <dgm:prSet presAssocID="{A270F73E-68EF-47D4-9A0C-93BE41840BD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62F60C3-8AC9-4BED-B71A-65B219FF2B34}" type="pres">
      <dgm:prSet presAssocID="{F725391E-85D3-4187-AD95-CC97D92F52F6}" presName="linNode" presStyleCnt="0"/>
      <dgm:spPr/>
    </dgm:pt>
    <dgm:pt modelId="{BDE07B6A-D5B0-4319-94B4-F5D8354927E3}" type="pres">
      <dgm:prSet presAssocID="{F725391E-85D3-4187-AD95-CC97D92F52F6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9B1855-A646-4A53-8969-47531028EE30}" type="pres">
      <dgm:prSet presAssocID="{F725391E-85D3-4187-AD95-CC97D92F52F6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286638-A826-41AD-B08C-16A72FB5A934}" type="pres">
      <dgm:prSet presAssocID="{2EC040C0-FF8A-4991-912F-10D2BFCD3159}" presName="spacing" presStyleCnt="0"/>
      <dgm:spPr/>
    </dgm:pt>
    <dgm:pt modelId="{3EF8653B-2F49-4BE4-BFAF-E50C10555178}" type="pres">
      <dgm:prSet presAssocID="{2F4926FD-75A9-4F92-B01C-9547AF83802A}" presName="linNode" presStyleCnt="0"/>
      <dgm:spPr/>
    </dgm:pt>
    <dgm:pt modelId="{CA1FC5A5-18F5-4DFE-8D78-D4E56523EC02}" type="pres">
      <dgm:prSet presAssocID="{2F4926FD-75A9-4F92-B01C-9547AF83802A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E0C6CE-A57D-46BE-97AB-C59579896F40}" type="pres">
      <dgm:prSet presAssocID="{2F4926FD-75A9-4F92-B01C-9547AF83802A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FF949D-ADA5-4C00-8643-D8013D0A770D}" type="pres">
      <dgm:prSet presAssocID="{12A0AB4C-6D51-4DBC-9FBA-BEC228FEE51F}" presName="spacing" presStyleCnt="0"/>
      <dgm:spPr/>
    </dgm:pt>
    <dgm:pt modelId="{ED51721F-692F-47DC-8384-4C4CE500E23A}" type="pres">
      <dgm:prSet presAssocID="{9A3B2E64-33EC-4978-962E-15D2EDD6631E}" presName="linNode" presStyleCnt="0"/>
      <dgm:spPr/>
    </dgm:pt>
    <dgm:pt modelId="{D06B8D72-417C-4A98-92C2-668A0616EBA6}" type="pres">
      <dgm:prSet presAssocID="{9A3B2E64-33EC-4978-962E-15D2EDD6631E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1E7733-BBC3-456C-A5C3-2F414957D055}" type="pres">
      <dgm:prSet presAssocID="{9A3B2E64-33EC-4978-962E-15D2EDD6631E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C257EC-4EF9-4105-87F3-61BE03EB2CB4}" type="pres">
      <dgm:prSet presAssocID="{4F7791AD-E804-456B-9898-FCA1E99B2CB7}" presName="spacing" presStyleCnt="0"/>
      <dgm:spPr/>
    </dgm:pt>
    <dgm:pt modelId="{4A4F97CB-DD3A-4B27-B08C-3E9FDB61EBF6}" type="pres">
      <dgm:prSet presAssocID="{9F632290-7F01-4314-A2AF-3B4EBFF788FC}" presName="linNode" presStyleCnt="0"/>
      <dgm:spPr/>
    </dgm:pt>
    <dgm:pt modelId="{0E1C341D-6058-48AE-A755-660C8F4E5D04}" type="pres">
      <dgm:prSet presAssocID="{9F632290-7F01-4314-A2AF-3B4EBFF788FC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9A7A4C-0C15-4859-84CE-89501EA24168}" type="pres">
      <dgm:prSet presAssocID="{9F632290-7F01-4314-A2AF-3B4EBFF788FC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93BB05-F62C-4EFC-808B-ABD87C0FB362}" type="pres">
      <dgm:prSet presAssocID="{9003609E-A5DF-4BDA-81BE-5B2D2CF82689}" presName="spacing" presStyleCnt="0"/>
      <dgm:spPr/>
    </dgm:pt>
    <dgm:pt modelId="{2D70548F-19C7-440C-9E72-3D14448B3722}" type="pres">
      <dgm:prSet presAssocID="{6C77633C-02CD-4644-9AEC-A27F3FD57D13}" presName="linNode" presStyleCnt="0"/>
      <dgm:spPr/>
    </dgm:pt>
    <dgm:pt modelId="{12697C2B-7054-48D8-91BA-7362D726C793}" type="pres">
      <dgm:prSet presAssocID="{6C77633C-02CD-4644-9AEC-A27F3FD57D13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072D33-0DAE-46EC-9CD5-7C14B1781B15}" type="pres">
      <dgm:prSet presAssocID="{6C77633C-02CD-4644-9AEC-A27F3FD57D13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4BEAD3-3DCA-4189-9BD8-03634D5EDD6C}" type="pres">
      <dgm:prSet presAssocID="{28B61F59-410D-432F-852E-F6A10758DE19}" presName="spacing" presStyleCnt="0"/>
      <dgm:spPr/>
    </dgm:pt>
    <dgm:pt modelId="{04353753-55D6-438B-BBDB-978A5430BA1A}" type="pres">
      <dgm:prSet presAssocID="{69667D27-A522-4C53-B601-8E17225C2B85}" presName="linNode" presStyleCnt="0"/>
      <dgm:spPr/>
    </dgm:pt>
    <dgm:pt modelId="{C4627E8B-7B0F-495B-A423-A4D203E04F93}" type="pres">
      <dgm:prSet presAssocID="{69667D27-A522-4C53-B601-8E17225C2B85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981BB1-0BD1-4666-B79E-0DFF9C7BFE58}" type="pres">
      <dgm:prSet presAssocID="{69667D27-A522-4C53-B601-8E17225C2B85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35330EB-9E15-4967-A94A-0BFE67E39363}" srcId="{9A3B2E64-33EC-4978-962E-15D2EDD6631E}" destId="{0CF06DBB-FEEE-4455-9941-43BFC225E509}" srcOrd="0" destOrd="0" parTransId="{581328E7-7CF9-405B-BCC9-E316EC56B447}" sibTransId="{151EFC82-FA49-45AD-9FAA-F98ADE6C075E}"/>
    <dgm:cxn modelId="{B22C1977-8331-4021-B07F-C9483CBD96A8}" srcId="{2F4926FD-75A9-4F92-B01C-9547AF83802A}" destId="{B96476AD-1812-46C9-85BC-9E443F141023}" srcOrd="0" destOrd="0" parTransId="{41C41271-AAB5-4805-ADB5-7477AC987BC0}" sibTransId="{EE3ADDF9-B592-4DF7-B159-C4F36AA463E8}"/>
    <dgm:cxn modelId="{E0211164-5EB3-408A-819E-B64FDD8308CC}" srcId="{69667D27-A522-4C53-B601-8E17225C2B85}" destId="{3E5AB7DC-519D-4F9E-9E9B-B50AD07F4EEA}" srcOrd="0" destOrd="0" parTransId="{46098F80-7340-45EB-8172-71B32EDE00D8}" sibTransId="{111DC866-DBE5-4DCD-A37F-3C28AB62A6E8}"/>
    <dgm:cxn modelId="{97B048C5-5794-4B51-A55C-513D03661181}" srcId="{9F632290-7F01-4314-A2AF-3B4EBFF788FC}" destId="{F598DF30-EB95-45FD-8E3E-2DABE014FB8E}" srcOrd="2" destOrd="0" parTransId="{AC3132E0-F8F9-469B-B0D6-B6F7B90C0AFF}" sibTransId="{D29BCC7A-8F4A-4C41-94F2-194F2658CC6A}"/>
    <dgm:cxn modelId="{26089F27-6B70-40BC-B7F2-5D34CFFCAA7C}" type="presOf" srcId="{99196CB9-70BC-4232-9D09-33BA47FBBF7C}" destId="{9C9B1855-A646-4A53-8969-47531028EE30}" srcOrd="0" destOrd="1" presId="urn:microsoft.com/office/officeart/2005/8/layout/vList6"/>
    <dgm:cxn modelId="{B661DBC8-5D6C-4394-BC2A-0C6C93511593}" srcId="{A270F73E-68EF-47D4-9A0C-93BE41840BDD}" destId="{6C77633C-02CD-4644-9AEC-A27F3FD57D13}" srcOrd="4" destOrd="0" parTransId="{DFF6E112-C987-47E2-A0E9-FA8BC9364CCF}" sibTransId="{28B61F59-410D-432F-852E-F6A10758DE19}"/>
    <dgm:cxn modelId="{E8378C2C-BCB9-4357-828B-AEE3CAA580CB}" type="presOf" srcId="{D6AC5F53-A8DC-4583-93E2-6CA1E5906A76}" destId="{B91E7733-BBC3-456C-A5C3-2F414957D055}" srcOrd="0" destOrd="1" presId="urn:microsoft.com/office/officeart/2005/8/layout/vList6"/>
    <dgm:cxn modelId="{C144EE71-25B1-41B7-8A80-27B222F20FBE}" type="presOf" srcId="{73C55958-6B04-4190-AA64-D80930835965}" destId="{7F072D33-0DAE-46EC-9CD5-7C14B1781B15}" srcOrd="0" destOrd="0" presId="urn:microsoft.com/office/officeart/2005/8/layout/vList6"/>
    <dgm:cxn modelId="{634FC6E0-B44A-4DD7-92BC-844538BDA137}" srcId="{A270F73E-68EF-47D4-9A0C-93BE41840BDD}" destId="{F725391E-85D3-4187-AD95-CC97D92F52F6}" srcOrd="0" destOrd="0" parTransId="{8F0E9BCE-F9B6-412A-AA3C-47F823C64E71}" sibTransId="{2EC040C0-FF8A-4991-912F-10D2BFCD3159}"/>
    <dgm:cxn modelId="{96581E84-D185-4BA7-B6E3-AD9CDD21FD80}" type="presOf" srcId="{B96476AD-1812-46C9-85BC-9E443F141023}" destId="{2EE0C6CE-A57D-46BE-97AB-C59579896F40}" srcOrd="0" destOrd="0" presId="urn:microsoft.com/office/officeart/2005/8/layout/vList6"/>
    <dgm:cxn modelId="{E43E6C03-1A38-47A5-87B6-704FC5EDA70B}" type="presOf" srcId="{A270F73E-68EF-47D4-9A0C-93BE41840BDD}" destId="{040397DD-A859-448B-B226-D392734DF0ED}" srcOrd="0" destOrd="0" presId="urn:microsoft.com/office/officeart/2005/8/layout/vList6"/>
    <dgm:cxn modelId="{65868F2B-D179-4E3B-8C85-ADE71F0D6361}" type="presOf" srcId="{69667D27-A522-4C53-B601-8E17225C2B85}" destId="{C4627E8B-7B0F-495B-A423-A4D203E04F93}" srcOrd="0" destOrd="0" presId="urn:microsoft.com/office/officeart/2005/8/layout/vList6"/>
    <dgm:cxn modelId="{7A209816-7EC0-4955-B239-CB0FAD5AE7E2}" type="presOf" srcId="{9A3B2E64-33EC-4978-962E-15D2EDD6631E}" destId="{D06B8D72-417C-4A98-92C2-668A0616EBA6}" srcOrd="0" destOrd="0" presId="urn:microsoft.com/office/officeart/2005/8/layout/vList6"/>
    <dgm:cxn modelId="{B8325A69-74A9-4F78-9886-FC4156C51BE8}" srcId="{6C77633C-02CD-4644-9AEC-A27F3FD57D13}" destId="{73C55958-6B04-4190-AA64-D80930835965}" srcOrd="0" destOrd="0" parTransId="{4679321E-F7F3-456D-BF08-30D8EF9E3185}" sibTransId="{06B42923-3FDC-4AA1-AF05-453013ECD1D4}"/>
    <dgm:cxn modelId="{A86BCD26-2286-40E0-8759-1FEF24E4E782}" type="presOf" srcId="{3E5AB7DC-519D-4F9E-9E9B-B50AD07F4EEA}" destId="{FA981BB1-0BD1-4666-B79E-0DFF9C7BFE58}" srcOrd="0" destOrd="0" presId="urn:microsoft.com/office/officeart/2005/8/layout/vList6"/>
    <dgm:cxn modelId="{CDC39688-1C1B-4C30-8D38-5813419B9658}" type="presOf" srcId="{7F81D47A-4C2A-4165-A381-2D726291520F}" destId="{9C9B1855-A646-4A53-8969-47531028EE30}" srcOrd="0" destOrd="0" presId="urn:microsoft.com/office/officeart/2005/8/layout/vList6"/>
    <dgm:cxn modelId="{A79B9D66-7887-4EDE-B894-FA75B9A7A715}" srcId="{F725391E-85D3-4187-AD95-CC97D92F52F6}" destId="{99196CB9-70BC-4232-9D09-33BA47FBBF7C}" srcOrd="1" destOrd="0" parTransId="{E1A39210-57B4-4F66-BFA4-D4C00530409B}" sibTransId="{EB543857-0026-478A-A07F-0E005F3E4A5B}"/>
    <dgm:cxn modelId="{CE86FE7D-20E4-4A40-B4F3-A3F74B2EFFEC}" srcId="{69667D27-A522-4C53-B601-8E17225C2B85}" destId="{EB1DEE99-496E-46A4-8440-A9A39A01D537}" srcOrd="1" destOrd="0" parTransId="{95DEDCFE-8097-49AB-945F-C3BE4F9CE550}" sibTransId="{9145A281-2EA9-4B92-80B8-2588F2B95496}"/>
    <dgm:cxn modelId="{FDBD1934-B59E-4F9A-9B07-C5338FB71944}" type="presOf" srcId="{F598DF30-EB95-45FD-8E3E-2DABE014FB8E}" destId="{6B9A7A4C-0C15-4859-84CE-89501EA24168}" srcOrd="0" destOrd="2" presId="urn:microsoft.com/office/officeart/2005/8/layout/vList6"/>
    <dgm:cxn modelId="{0484AA7C-6A58-4E75-9191-AA7985876624}" type="presOf" srcId="{9F632290-7F01-4314-A2AF-3B4EBFF788FC}" destId="{0E1C341D-6058-48AE-A755-660C8F4E5D04}" srcOrd="0" destOrd="0" presId="urn:microsoft.com/office/officeart/2005/8/layout/vList6"/>
    <dgm:cxn modelId="{1E1BCD36-3B0C-4559-97F4-CD6FB99CC347}" type="presOf" srcId="{EB1DEE99-496E-46A4-8440-A9A39A01D537}" destId="{FA981BB1-0BD1-4666-B79E-0DFF9C7BFE58}" srcOrd="0" destOrd="1" presId="urn:microsoft.com/office/officeart/2005/8/layout/vList6"/>
    <dgm:cxn modelId="{E911B807-C83F-4DE2-8563-C2C6B61D163E}" srcId="{9F632290-7F01-4314-A2AF-3B4EBFF788FC}" destId="{8ABAFB4C-E20E-479D-B3AF-C24432A593A8}" srcOrd="0" destOrd="0" parTransId="{154B5960-96AD-47E5-B3C3-5B5C735FA8A5}" sibTransId="{B24FDB74-0C4D-44ED-ABA0-BE8D25516C19}"/>
    <dgm:cxn modelId="{4F17F76C-7297-477D-948A-BE77E915F01C}" type="presOf" srcId="{2F4926FD-75A9-4F92-B01C-9547AF83802A}" destId="{CA1FC5A5-18F5-4DFE-8D78-D4E56523EC02}" srcOrd="0" destOrd="0" presId="urn:microsoft.com/office/officeart/2005/8/layout/vList6"/>
    <dgm:cxn modelId="{EEA6996D-85FD-4859-85A7-23948666780B}" type="presOf" srcId="{F725391E-85D3-4187-AD95-CC97D92F52F6}" destId="{BDE07B6A-D5B0-4319-94B4-F5D8354927E3}" srcOrd="0" destOrd="0" presId="urn:microsoft.com/office/officeart/2005/8/layout/vList6"/>
    <dgm:cxn modelId="{5600208E-E24A-413D-936F-6EEFA103BBA5}" type="presOf" srcId="{8ABAFB4C-E20E-479D-B3AF-C24432A593A8}" destId="{6B9A7A4C-0C15-4859-84CE-89501EA24168}" srcOrd="0" destOrd="0" presId="urn:microsoft.com/office/officeart/2005/8/layout/vList6"/>
    <dgm:cxn modelId="{AC598804-3E55-471C-88F5-4075867CD5A1}" srcId="{A270F73E-68EF-47D4-9A0C-93BE41840BDD}" destId="{69667D27-A522-4C53-B601-8E17225C2B85}" srcOrd="5" destOrd="0" parTransId="{A6E25E07-4E21-47B9-A4D1-D851E71BF956}" sibTransId="{F80CDEBB-0305-4E12-B320-75441FF8B70B}"/>
    <dgm:cxn modelId="{1363030C-0A65-40CB-A3C4-BF7DE5A0D813}" srcId="{A270F73E-68EF-47D4-9A0C-93BE41840BDD}" destId="{2F4926FD-75A9-4F92-B01C-9547AF83802A}" srcOrd="1" destOrd="0" parTransId="{68C9564E-65FC-43AD-9989-368A3CC4A0FF}" sibTransId="{12A0AB4C-6D51-4DBC-9FBA-BEC228FEE51F}"/>
    <dgm:cxn modelId="{8ABDFAFF-6D6F-4FEC-8D74-D2B1CB48276F}" srcId="{A270F73E-68EF-47D4-9A0C-93BE41840BDD}" destId="{9A3B2E64-33EC-4978-962E-15D2EDD6631E}" srcOrd="2" destOrd="0" parTransId="{9A580F63-2D90-43ED-A0C0-81B17350A666}" sibTransId="{4F7791AD-E804-456B-9898-FCA1E99B2CB7}"/>
    <dgm:cxn modelId="{198310DA-987D-4B1B-9498-183548631F75}" srcId="{9F632290-7F01-4314-A2AF-3B4EBFF788FC}" destId="{B0E99DDD-1EAB-458B-BBF7-3AC3B539E03D}" srcOrd="1" destOrd="0" parTransId="{05228FE8-4E2C-42EA-95CE-E41035629610}" sibTransId="{15A3F2EE-0AAE-4D3C-8055-1246B430F86B}"/>
    <dgm:cxn modelId="{3167BC22-6679-4616-A545-184BBC84CDAE}" srcId="{F725391E-85D3-4187-AD95-CC97D92F52F6}" destId="{7F81D47A-4C2A-4165-A381-2D726291520F}" srcOrd="0" destOrd="0" parTransId="{47DA2168-7BB4-4AE5-8895-F6A2FE53C9DB}" sibTransId="{7821B08D-0187-41CC-A843-32EABF4ECE58}"/>
    <dgm:cxn modelId="{0D9F0AED-8DD9-4EDE-9BA5-0BB997F2658D}" type="presOf" srcId="{B0E99DDD-1EAB-458B-BBF7-3AC3B539E03D}" destId="{6B9A7A4C-0C15-4859-84CE-89501EA24168}" srcOrd="0" destOrd="1" presId="urn:microsoft.com/office/officeart/2005/8/layout/vList6"/>
    <dgm:cxn modelId="{7F5B8A2A-AF5F-4B5D-97CE-DA3957D16533}" type="presOf" srcId="{8553B0E3-5438-4200-AD3E-612F47CB840B}" destId="{7F072D33-0DAE-46EC-9CD5-7C14B1781B15}" srcOrd="0" destOrd="1" presId="urn:microsoft.com/office/officeart/2005/8/layout/vList6"/>
    <dgm:cxn modelId="{9F9AD48D-FB5E-4635-8005-5874FAAD4A2D}" srcId="{6C77633C-02CD-4644-9AEC-A27F3FD57D13}" destId="{8553B0E3-5438-4200-AD3E-612F47CB840B}" srcOrd="1" destOrd="0" parTransId="{A19C02BD-7C92-4304-AF6E-D888FACD46C6}" sibTransId="{36064EB1-7AE6-4E45-9578-EEF6659D7964}"/>
    <dgm:cxn modelId="{1B05D717-6A02-44D4-BA14-59AD985E19D2}" srcId="{9A3B2E64-33EC-4978-962E-15D2EDD6631E}" destId="{D6AC5F53-A8DC-4583-93E2-6CA1E5906A76}" srcOrd="1" destOrd="0" parTransId="{A21CC972-9455-4347-B102-0120C4A3022F}" sibTransId="{5A75FF1A-54C6-482C-9AD4-C8CA3A491FEA}"/>
    <dgm:cxn modelId="{11F6FFDD-BFCE-47D3-9B58-3F34C36C41A6}" srcId="{A270F73E-68EF-47D4-9A0C-93BE41840BDD}" destId="{9F632290-7F01-4314-A2AF-3B4EBFF788FC}" srcOrd="3" destOrd="0" parTransId="{AB41086C-F1FC-45EB-80A8-5EEB37297CAE}" sibTransId="{9003609E-A5DF-4BDA-81BE-5B2D2CF82689}"/>
    <dgm:cxn modelId="{C9FB4CDB-708F-4DF4-B142-1F1F253B4041}" type="presOf" srcId="{0CF06DBB-FEEE-4455-9941-43BFC225E509}" destId="{B91E7733-BBC3-456C-A5C3-2F414957D055}" srcOrd="0" destOrd="0" presId="urn:microsoft.com/office/officeart/2005/8/layout/vList6"/>
    <dgm:cxn modelId="{737D9497-5447-494F-9635-A5737575FA3C}" type="presOf" srcId="{6C77633C-02CD-4644-9AEC-A27F3FD57D13}" destId="{12697C2B-7054-48D8-91BA-7362D726C793}" srcOrd="0" destOrd="0" presId="urn:microsoft.com/office/officeart/2005/8/layout/vList6"/>
    <dgm:cxn modelId="{1FE4BA3F-0F9E-4EDB-8E02-A82BB2933235}" type="presParOf" srcId="{040397DD-A859-448B-B226-D392734DF0ED}" destId="{A62F60C3-8AC9-4BED-B71A-65B219FF2B34}" srcOrd="0" destOrd="0" presId="urn:microsoft.com/office/officeart/2005/8/layout/vList6"/>
    <dgm:cxn modelId="{A133DD8F-EED1-4677-84EC-650117D5D5D8}" type="presParOf" srcId="{A62F60C3-8AC9-4BED-B71A-65B219FF2B34}" destId="{BDE07B6A-D5B0-4319-94B4-F5D8354927E3}" srcOrd="0" destOrd="0" presId="urn:microsoft.com/office/officeart/2005/8/layout/vList6"/>
    <dgm:cxn modelId="{0150559B-B960-46E0-B62D-C5024E97AE31}" type="presParOf" srcId="{A62F60C3-8AC9-4BED-B71A-65B219FF2B34}" destId="{9C9B1855-A646-4A53-8969-47531028EE30}" srcOrd="1" destOrd="0" presId="urn:microsoft.com/office/officeart/2005/8/layout/vList6"/>
    <dgm:cxn modelId="{7D007F21-07F9-4E93-A7E1-ED1C5B9DAAF2}" type="presParOf" srcId="{040397DD-A859-448B-B226-D392734DF0ED}" destId="{99286638-A826-41AD-B08C-16A72FB5A934}" srcOrd="1" destOrd="0" presId="urn:microsoft.com/office/officeart/2005/8/layout/vList6"/>
    <dgm:cxn modelId="{CFB2F30D-F3FD-4AC0-9A75-B2293C8E79BE}" type="presParOf" srcId="{040397DD-A859-448B-B226-D392734DF0ED}" destId="{3EF8653B-2F49-4BE4-BFAF-E50C10555178}" srcOrd="2" destOrd="0" presId="urn:microsoft.com/office/officeart/2005/8/layout/vList6"/>
    <dgm:cxn modelId="{AFD69EBC-0883-48C8-A48A-AFA416C9D789}" type="presParOf" srcId="{3EF8653B-2F49-4BE4-BFAF-E50C10555178}" destId="{CA1FC5A5-18F5-4DFE-8D78-D4E56523EC02}" srcOrd="0" destOrd="0" presId="urn:microsoft.com/office/officeart/2005/8/layout/vList6"/>
    <dgm:cxn modelId="{5DAB31A5-DA08-410C-AE36-DF90BA5D2865}" type="presParOf" srcId="{3EF8653B-2F49-4BE4-BFAF-E50C10555178}" destId="{2EE0C6CE-A57D-46BE-97AB-C59579896F40}" srcOrd="1" destOrd="0" presId="urn:microsoft.com/office/officeart/2005/8/layout/vList6"/>
    <dgm:cxn modelId="{9EA24A63-CF23-43FC-8485-AC9D8D6BB410}" type="presParOf" srcId="{040397DD-A859-448B-B226-D392734DF0ED}" destId="{09FF949D-ADA5-4C00-8643-D8013D0A770D}" srcOrd="3" destOrd="0" presId="urn:microsoft.com/office/officeart/2005/8/layout/vList6"/>
    <dgm:cxn modelId="{286A59C1-41C8-448E-B7D5-5ED509DE8862}" type="presParOf" srcId="{040397DD-A859-448B-B226-D392734DF0ED}" destId="{ED51721F-692F-47DC-8384-4C4CE500E23A}" srcOrd="4" destOrd="0" presId="urn:microsoft.com/office/officeart/2005/8/layout/vList6"/>
    <dgm:cxn modelId="{737F9427-A5FA-4BB1-8851-81AC2D33EBA7}" type="presParOf" srcId="{ED51721F-692F-47DC-8384-4C4CE500E23A}" destId="{D06B8D72-417C-4A98-92C2-668A0616EBA6}" srcOrd="0" destOrd="0" presId="urn:microsoft.com/office/officeart/2005/8/layout/vList6"/>
    <dgm:cxn modelId="{877877B5-7CF8-49DD-AFE7-4416BB28C625}" type="presParOf" srcId="{ED51721F-692F-47DC-8384-4C4CE500E23A}" destId="{B91E7733-BBC3-456C-A5C3-2F414957D055}" srcOrd="1" destOrd="0" presId="urn:microsoft.com/office/officeart/2005/8/layout/vList6"/>
    <dgm:cxn modelId="{CDC58B3D-F112-41B7-A05B-087E50275DD4}" type="presParOf" srcId="{040397DD-A859-448B-B226-D392734DF0ED}" destId="{FFC257EC-4EF9-4105-87F3-61BE03EB2CB4}" srcOrd="5" destOrd="0" presId="urn:microsoft.com/office/officeart/2005/8/layout/vList6"/>
    <dgm:cxn modelId="{32910A33-FB7B-410F-A416-AC2490CE1B44}" type="presParOf" srcId="{040397DD-A859-448B-B226-D392734DF0ED}" destId="{4A4F97CB-DD3A-4B27-B08C-3E9FDB61EBF6}" srcOrd="6" destOrd="0" presId="urn:microsoft.com/office/officeart/2005/8/layout/vList6"/>
    <dgm:cxn modelId="{D61C6E37-10F9-457B-840E-636744126055}" type="presParOf" srcId="{4A4F97CB-DD3A-4B27-B08C-3E9FDB61EBF6}" destId="{0E1C341D-6058-48AE-A755-660C8F4E5D04}" srcOrd="0" destOrd="0" presId="urn:microsoft.com/office/officeart/2005/8/layout/vList6"/>
    <dgm:cxn modelId="{D55CB38D-1FF2-4396-9174-E49B67D8DDA9}" type="presParOf" srcId="{4A4F97CB-DD3A-4B27-B08C-3E9FDB61EBF6}" destId="{6B9A7A4C-0C15-4859-84CE-89501EA24168}" srcOrd="1" destOrd="0" presId="urn:microsoft.com/office/officeart/2005/8/layout/vList6"/>
    <dgm:cxn modelId="{DAC9FA94-831E-40D5-A73A-D16D76D41E1D}" type="presParOf" srcId="{040397DD-A859-448B-B226-D392734DF0ED}" destId="{8693BB05-F62C-4EFC-808B-ABD87C0FB362}" srcOrd="7" destOrd="0" presId="urn:microsoft.com/office/officeart/2005/8/layout/vList6"/>
    <dgm:cxn modelId="{7202DFDB-33CB-45CF-A094-805B357E162B}" type="presParOf" srcId="{040397DD-A859-448B-B226-D392734DF0ED}" destId="{2D70548F-19C7-440C-9E72-3D14448B3722}" srcOrd="8" destOrd="0" presId="urn:microsoft.com/office/officeart/2005/8/layout/vList6"/>
    <dgm:cxn modelId="{1517F373-F21D-4DFC-B112-8421FFD78D43}" type="presParOf" srcId="{2D70548F-19C7-440C-9E72-3D14448B3722}" destId="{12697C2B-7054-48D8-91BA-7362D726C793}" srcOrd="0" destOrd="0" presId="urn:microsoft.com/office/officeart/2005/8/layout/vList6"/>
    <dgm:cxn modelId="{5298E878-FC0D-43DD-BF3C-4BFDC6BE662D}" type="presParOf" srcId="{2D70548F-19C7-440C-9E72-3D14448B3722}" destId="{7F072D33-0DAE-46EC-9CD5-7C14B1781B15}" srcOrd="1" destOrd="0" presId="urn:microsoft.com/office/officeart/2005/8/layout/vList6"/>
    <dgm:cxn modelId="{57CAB42E-731A-4062-9DF0-ED97346FB185}" type="presParOf" srcId="{040397DD-A859-448B-B226-D392734DF0ED}" destId="{3F4BEAD3-3DCA-4189-9BD8-03634D5EDD6C}" srcOrd="9" destOrd="0" presId="urn:microsoft.com/office/officeart/2005/8/layout/vList6"/>
    <dgm:cxn modelId="{3AEB0A48-B6FB-4097-8C03-4F2933197355}" type="presParOf" srcId="{040397DD-A859-448B-B226-D392734DF0ED}" destId="{04353753-55D6-438B-BBDB-978A5430BA1A}" srcOrd="10" destOrd="0" presId="urn:microsoft.com/office/officeart/2005/8/layout/vList6"/>
    <dgm:cxn modelId="{9EC5EF25-D616-4AFA-AC0D-0CAB2942953A}" type="presParOf" srcId="{04353753-55D6-438B-BBDB-978A5430BA1A}" destId="{C4627E8B-7B0F-495B-A423-A4D203E04F93}" srcOrd="0" destOrd="0" presId="urn:microsoft.com/office/officeart/2005/8/layout/vList6"/>
    <dgm:cxn modelId="{DA0047C0-DB51-43A0-BBE4-BC8FEEEB31D8}" type="presParOf" srcId="{04353753-55D6-438B-BBDB-978A5430BA1A}" destId="{FA981BB1-0BD1-4666-B79E-0DFF9C7BFE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C376FD-C52F-40C0-A884-EE7995B1F1F6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</dgm:pt>
    <dgm:pt modelId="{6A0CA113-84CA-4D21-BE36-8FF006DA2E81}">
      <dgm:prSet phldrT="[Texto]" custT="1"/>
      <dgm:spPr/>
      <dgm:t>
        <a:bodyPr/>
        <a:lstStyle/>
        <a:p>
          <a:pPr algn="l"/>
          <a:r>
            <a:rPr lang="es-ES_tradnl" sz="3200" b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DEDICACIÓN EXCLUSIVA</a:t>
          </a:r>
        </a:p>
      </dgm:t>
    </dgm:pt>
    <dgm:pt modelId="{F39CBA21-7403-4DEF-9867-C38E0A7B689E}" type="parTrans" cxnId="{FCA75D1F-EB4F-4F7E-911E-B1D338DCF1C7}">
      <dgm:prSet/>
      <dgm:spPr/>
      <dgm:t>
        <a:bodyPr/>
        <a:lstStyle/>
        <a:p>
          <a:pPr algn="l"/>
          <a:endParaRPr lang="es-CL"/>
        </a:p>
      </dgm:t>
    </dgm:pt>
    <dgm:pt modelId="{B34A4B92-E5D0-47C7-8811-D1E2AABA82C5}" type="sibTrans" cxnId="{FCA75D1F-EB4F-4F7E-911E-B1D338DCF1C7}">
      <dgm:prSet/>
      <dgm:spPr/>
      <dgm:t>
        <a:bodyPr/>
        <a:lstStyle/>
        <a:p>
          <a:pPr algn="l"/>
          <a:endParaRPr lang="es-CL"/>
        </a:p>
      </dgm:t>
    </dgm:pt>
    <dgm:pt modelId="{FBEFD279-3C2B-4522-AEC5-81B473CD26A1}" type="pres">
      <dgm:prSet presAssocID="{8EC376FD-C52F-40C0-A884-EE7995B1F1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C64C68-18F6-4C0A-AFA4-EE3C67367B8A}" type="pres">
      <dgm:prSet presAssocID="{6A0CA113-84CA-4D21-BE36-8FF006DA2E81}" presName="hierRoot1" presStyleCnt="0"/>
      <dgm:spPr/>
    </dgm:pt>
    <dgm:pt modelId="{26D094C1-F6FC-416F-97CF-D996225E3DEA}" type="pres">
      <dgm:prSet presAssocID="{6A0CA113-84CA-4D21-BE36-8FF006DA2E81}" presName="composite" presStyleCnt="0"/>
      <dgm:spPr/>
    </dgm:pt>
    <dgm:pt modelId="{BC582A80-F1BF-4711-81CE-BA8A4FB51CBD}" type="pres">
      <dgm:prSet presAssocID="{6A0CA113-84CA-4D21-BE36-8FF006DA2E81}" presName="image" presStyleLbl="node0" presStyleIdx="0" presStyleCnt="1" custLinFactX="-100000" custLinFactNeighborX="-100900" custLinFactNeighborY="-14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http://villaeducacion.mx/images/Recursos/organizacion_empresarial_presente_y_futuro.jpg"/>
        </a:ext>
      </dgm:extLst>
    </dgm:pt>
    <dgm:pt modelId="{96950621-7C19-4943-8957-FBFDA2F49BA3}" type="pres">
      <dgm:prSet presAssocID="{6A0CA113-84CA-4D21-BE36-8FF006DA2E81}" presName="text" presStyleLbl="revTx" presStyleIdx="0" presStyleCnt="1" custScaleX="393616" custLinFactNeighborX="24985" custLinFactNeighborY="271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48A9900-2976-4F7C-8582-434B1795C8BA}" type="pres">
      <dgm:prSet presAssocID="{6A0CA113-84CA-4D21-BE36-8FF006DA2E81}" presName="hierChild2" presStyleCnt="0"/>
      <dgm:spPr/>
    </dgm:pt>
  </dgm:ptLst>
  <dgm:cxnLst>
    <dgm:cxn modelId="{FCA75D1F-EB4F-4F7E-911E-B1D338DCF1C7}" srcId="{8EC376FD-C52F-40C0-A884-EE7995B1F1F6}" destId="{6A0CA113-84CA-4D21-BE36-8FF006DA2E81}" srcOrd="0" destOrd="0" parTransId="{F39CBA21-7403-4DEF-9867-C38E0A7B689E}" sibTransId="{B34A4B92-E5D0-47C7-8811-D1E2AABA82C5}"/>
    <dgm:cxn modelId="{674E31AC-3E4E-419E-B3F1-BD836A15E19A}" type="presOf" srcId="{8EC376FD-C52F-40C0-A884-EE7995B1F1F6}" destId="{FBEFD279-3C2B-4522-AEC5-81B473CD26A1}" srcOrd="0" destOrd="0" presId="urn:microsoft.com/office/officeart/2009/layout/CirclePictureHierarchy"/>
    <dgm:cxn modelId="{E3E31198-2E83-4295-A9CE-14AF1BAAE982}" type="presOf" srcId="{6A0CA113-84CA-4D21-BE36-8FF006DA2E81}" destId="{96950621-7C19-4943-8957-FBFDA2F49BA3}" srcOrd="0" destOrd="0" presId="urn:microsoft.com/office/officeart/2009/layout/CirclePictureHierarchy"/>
    <dgm:cxn modelId="{973610C1-5BA6-4C6A-8460-F77CAAEE6F0E}" type="presParOf" srcId="{FBEFD279-3C2B-4522-AEC5-81B473CD26A1}" destId="{F4C64C68-18F6-4C0A-AFA4-EE3C67367B8A}" srcOrd="0" destOrd="0" presId="urn:microsoft.com/office/officeart/2009/layout/CirclePictureHierarchy"/>
    <dgm:cxn modelId="{C9D5C9D5-6F03-43BB-A1CE-4D9256E18623}" type="presParOf" srcId="{F4C64C68-18F6-4C0A-AFA4-EE3C67367B8A}" destId="{26D094C1-F6FC-416F-97CF-D996225E3DEA}" srcOrd="0" destOrd="0" presId="urn:microsoft.com/office/officeart/2009/layout/CirclePictureHierarchy"/>
    <dgm:cxn modelId="{41230F50-2E89-4A89-97A8-1B2CA528D9C1}" type="presParOf" srcId="{26D094C1-F6FC-416F-97CF-D996225E3DEA}" destId="{BC582A80-F1BF-4711-81CE-BA8A4FB51CBD}" srcOrd="0" destOrd="0" presId="urn:microsoft.com/office/officeart/2009/layout/CirclePictureHierarchy"/>
    <dgm:cxn modelId="{41B84856-8705-4C11-A91B-8506FC29AA21}" type="presParOf" srcId="{26D094C1-F6FC-416F-97CF-D996225E3DEA}" destId="{96950621-7C19-4943-8957-FBFDA2F49BA3}" srcOrd="1" destOrd="0" presId="urn:microsoft.com/office/officeart/2009/layout/CirclePictureHierarchy"/>
    <dgm:cxn modelId="{F62E6775-A071-43F9-A6C8-D2598D0F31A6}" type="presParOf" srcId="{F4C64C68-18F6-4C0A-AFA4-EE3C67367B8A}" destId="{848A9900-2976-4F7C-8582-434B1795C8BA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4DDB588-8BE8-4D81-A17E-2497210EB9F2}" type="datetimeFigureOut">
              <a:rPr lang="es-CL"/>
              <a:pPr>
                <a:defRPr/>
              </a:pPr>
              <a:t>15-05-2014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E54F45F-3CB5-4B70-AAC5-654B7E0FF09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607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0A4B01E-DABF-4001-8D0C-F46AE8B1622C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2D582D2-A8DA-4837-AC1B-BDB1005A81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582D2-A8DA-4837-AC1B-BDB1005A81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2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582D2-A8DA-4837-AC1B-BDB1005A81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2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582D2-A8DA-4837-AC1B-BDB1005A81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2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eaLnBrk="1" hangingPunct="1"/>
            <a:fld id="{CFBB542F-A51E-443F-82B8-E450DDFD9E0F}" type="slidenum">
              <a:rPr lang="en-US" sz="1200" smtClean="0">
                <a:latin typeface="Calibri" pitchFamily="34" charset="0"/>
              </a:rPr>
              <a:pPr eaLnBrk="1" hangingPunct="1"/>
              <a:t>6</a:t>
            </a:fld>
            <a:endParaRPr lang="en-US" sz="1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7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 defTabSz="9302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defTabSz="9302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defTabSz="9302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defTabSz="9302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defTabSz="930275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1B64E28-1A3F-4FA5-8473-C78DFB2BD192}" type="slidenum">
              <a:rPr lang="es-ES" sz="1200"/>
              <a:pPr algn="r" eaLnBrk="1" hangingPunct="1"/>
              <a:t>7</a:t>
            </a:fld>
            <a:endParaRPr lang="es-E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1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7777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80F09F7-F3FF-48E9-897E-3E51E37EEF92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C918365-2BE3-4745-991C-7C662F9795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A5AD-F533-4BD0-8101-C3C04DC808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1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7187-7701-498B-98D2-74C6E63678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589713"/>
            <a:ext cx="194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898989"/>
                </a:solidFill>
                <a:latin typeface="Arial" charset="0"/>
              </a:rPr>
              <a:t>Ministerio del Salud | DGRRHH</a:t>
            </a:r>
            <a:endParaRPr lang="es-CL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7F01-319E-4F1C-A078-B36F8A6F2F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3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FF7B-E1EC-4751-A32D-A3547E3F8B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2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AD6B-3444-4ABA-A44E-30FCC86FA7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6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3597-391D-4E36-A78B-4DF4FBBB89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4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65905B4-6614-4EC6-B736-594C61D09E0B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B52F1C1-0B73-4DE0-8D09-B9C6CC1DB3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0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A64ED4F-20D7-425F-BD80-8EBC44B63967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55C0498-5AE7-4FE6-A4C5-8CD9136185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67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27A995A-8581-419C-BB7A-06D4A14BB2D7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7BEA39E-3801-4B17-A7EC-4972D34300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65FA8D-DD8B-48F3-8A86-B694195383AF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C744527-C795-4F13-B7E5-1AC6F3E640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D88CF18-C7DC-4536-BC5B-10E036FAEA0D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C96DDB2-6E9B-4140-A727-D79B3412F8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5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04A30D8-76E9-4156-BE9F-1E129E9CCDEA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09B8FD9-0F8E-4807-8CC4-9BC1A92EBB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30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B0FD6B1-18C0-45D3-9A70-58FCD5FE9A21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0C04DA1-8075-4333-A0D7-A48F9FA81C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3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7FF2B19-3596-4977-8BA9-A4FFFE91658B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EBF236E-F7B8-4051-91BE-7A83635605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74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9549212-A492-4F58-956A-0FA773FB4676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BEB8B43-EF22-475B-85FB-B02FD5D487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17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0412F22-FBD8-4037-84D0-58245863055B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9076F71-A128-49F6-BC22-3D061A2367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0F633FD-62B2-4631-AF0A-222F9365E4FA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DD9D7D5-936C-4305-9E29-1D6C92D6B1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23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98AE833-C539-4004-8832-EB78FC4A72FB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D277DFC-4E6E-4663-BFC4-4C4C19BA67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0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5553FFB-566D-4CF2-B405-DFA8AF28533C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699B74F-AB07-4755-B01B-0B8E9354A6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0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F38C2DB-9DDB-448E-9D8F-E52ADE59E930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10D9545-93AF-4E3B-BE11-BE60EA5691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CB0D78E-ED37-481B-9428-2FEF886D8583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E84AD-A550-454D-9E0B-59CBFA540E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4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7D82-BE29-4F6A-A7A6-DB9FD14841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FA47BC8-657E-4CEC-81D8-1ADF456A3293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ED2FF-4D2E-44E3-8611-8E5B315DFB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ABC5117-17F3-44D8-A294-AAD2EDE4A0B4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4CBD-4D7D-405D-BE01-E9B81F1925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3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573CCD9-4B3D-4A1A-B778-40E6B0561D2E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D3E2-D799-44C1-BDAD-5C0736F1CC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08" r:id="rId1"/>
    <p:sldLayoutId id="2147485409" r:id="rId2"/>
    <p:sldLayoutId id="2147485410" r:id="rId3"/>
    <p:sldLayoutId id="2147485411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315BE2D-8E98-4177-BC7F-BA7AA46DB0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2" name="1 Grupo"/>
          <p:cNvGrpSpPr/>
          <p:nvPr/>
        </p:nvGrpSpPr>
        <p:grpSpPr>
          <a:xfrm>
            <a:off x="8413750" y="-1124"/>
            <a:ext cx="631825" cy="153525"/>
            <a:chOff x="8413750" y="-1124"/>
            <a:chExt cx="631825" cy="153525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8413750" y="-1124"/>
              <a:ext cx="284163" cy="153525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8697913" y="1"/>
              <a:ext cx="347662" cy="1524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8413750" y="6721475"/>
            <a:ext cx="631825" cy="153525"/>
            <a:chOff x="8413750" y="-1124"/>
            <a:chExt cx="631825" cy="153525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8413750" y="-1124"/>
              <a:ext cx="284163" cy="153525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697913" y="1"/>
              <a:ext cx="347662" cy="1524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18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sz="180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sz="180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26" r:id="rId4"/>
    <p:sldLayoutId id="2147485427" r:id="rId5"/>
    <p:sldLayoutId id="2147485428" r:id="rId6"/>
    <p:sldLayoutId id="2147485429" r:id="rId7"/>
    <p:sldLayoutId id="2147485430" r:id="rId8"/>
    <p:sldLayoutId id="2147485431" r:id="rId9"/>
    <p:sldLayoutId id="2147485432" r:id="rId10"/>
    <p:sldLayoutId id="214748543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 bwMode="auto">
          <a:xfrm>
            <a:off x="6713538" y="6308725"/>
            <a:ext cx="2449512" cy="40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s-ES_tradnl" sz="24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	   </a:t>
            </a:r>
            <a:r>
              <a:rPr lang="es-ES_tradnl" sz="10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Agosto 2013</a:t>
            </a:r>
          </a:p>
        </p:txBody>
      </p:sp>
      <p:sp>
        <p:nvSpPr>
          <p:cNvPr id="30723" name="2 CuadroTexto"/>
          <p:cNvSpPr txBox="1">
            <a:spLocks noChangeArrowheads="1"/>
          </p:cNvSpPr>
          <p:nvPr/>
        </p:nvSpPr>
        <p:spPr bwMode="auto">
          <a:xfrm>
            <a:off x="411743" y="1484784"/>
            <a:ext cx="85527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ES" sz="2800" b="1" dirty="0" smtClean="0">
                <a:cs typeface="Aharoni" pitchFamily="2" charset="-79"/>
              </a:rPr>
              <a:t>CARGOS </a:t>
            </a:r>
            <a:r>
              <a:rPr lang="es-ES" sz="2800" b="1" dirty="0">
                <a:cs typeface="Aharoni" pitchFamily="2" charset="-79"/>
              </a:rPr>
              <a:t>DE ALTA DIRECCION </a:t>
            </a:r>
            <a:r>
              <a:rPr lang="es-ES" sz="2800" b="1" dirty="0" smtClean="0">
                <a:cs typeface="Aharoni" pitchFamily="2" charset="-79"/>
              </a:rPr>
              <a:t>PUBLICA </a:t>
            </a:r>
          </a:p>
          <a:p>
            <a:pPr eaLnBrk="1" hangingPunct="1"/>
            <a:r>
              <a:rPr lang="es-ES_tradnl" sz="2800" b="1" dirty="0" smtClean="0">
                <a:solidFill>
                  <a:srgbClr val="FFC000"/>
                </a:solidFill>
                <a:latin typeface="Swis721 LtCn BT" pitchFamily="34" charset="0"/>
                <a:cs typeface="Aharoni" pitchFamily="2" charset="-79"/>
              </a:rPr>
              <a:t>Aspectos generales a considerar para cargos de primer y segundo nivel jerárquico</a:t>
            </a:r>
            <a:endParaRPr lang="es-CL" sz="2800" b="1" dirty="0">
              <a:solidFill>
                <a:srgbClr val="FFC000"/>
              </a:solidFill>
              <a:latin typeface="Swis721 LtCn BT" pitchFamily="34" charset="0"/>
              <a:cs typeface="Aharoni" pitchFamily="2" charset="-79"/>
            </a:endParaRPr>
          </a:p>
          <a:p>
            <a:pPr eaLnBrk="1" hangingPunct="1"/>
            <a:endParaRPr lang="es-CL" sz="2400" dirty="0">
              <a:cs typeface="Aharoni" pitchFamily="2" charset="-79"/>
            </a:endParaRPr>
          </a:p>
        </p:txBody>
      </p:sp>
      <p:sp>
        <p:nvSpPr>
          <p:cNvPr id="30724" name="Subtitle 2"/>
          <p:cNvSpPr txBox="1">
            <a:spLocks/>
          </p:cNvSpPr>
          <p:nvPr/>
        </p:nvSpPr>
        <p:spPr bwMode="auto">
          <a:xfrm>
            <a:off x="2959100" y="5877272"/>
            <a:ext cx="410368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ES_tradnl" sz="1200" i="1" dirty="0">
                <a:solidFill>
                  <a:srgbClr val="FFFFFF"/>
                </a:solidFill>
                <a:sym typeface="Verdana" pitchFamily="34" charset="0"/>
              </a:rPr>
              <a:t>Subsecretaría de Redes Asistenciales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ES_tradnl" sz="1200" i="1" dirty="0">
                <a:solidFill>
                  <a:srgbClr val="FFFFFF"/>
                </a:solidFill>
                <a:sym typeface="Verdana" pitchFamily="34" charset="0"/>
              </a:rPr>
              <a:t>División de Gestión y Desarrollo de las Personas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s-ES_tradnl" sz="1200" i="1" dirty="0">
                <a:solidFill>
                  <a:srgbClr val="FFFFFF"/>
                </a:solidFill>
                <a:sym typeface="Verdana" pitchFamily="34" charset="0"/>
              </a:rPr>
              <a:t>Departamento de Gestión de Recursos Humanos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s-ES_tradnl" sz="1200" i="1" dirty="0">
              <a:solidFill>
                <a:srgbClr val="FFFFFF"/>
              </a:solidFill>
              <a:sym typeface="Verdana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s-ES_tradnl" sz="2400" i="1" dirty="0">
              <a:solidFill>
                <a:srgbClr val="FFFFFF"/>
              </a:solidFill>
              <a:sym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02668316"/>
              </p:ext>
            </p:extLst>
          </p:nvPr>
        </p:nvGraphicFramePr>
        <p:xfrm>
          <a:off x="0" y="57026"/>
          <a:ext cx="9144000" cy="639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755576" y="320486"/>
            <a:ext cx="44646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L" sz="2600" b="1" dirty="0" smtClean="0">
                <a:solidFill>
                  <a:srgbClr val="0070C0"/>
                </a:solidFill>
              </a:rPr>
              <a:t>2º NIVEL JERÁRQUICO</a:t>
            </a:r>
            <a:endParaRPr lang="es-CL" sz="2600" b="1" dirty="0">
              <a:solidFill>
                <a:srgbClr val="002060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539552" y="2420888"/>
            <a:ext cx="1224136" cy="93610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VACANCIA DE CARGOS</a:t>
            </a:r>
            <a:endParaRPr lang="es-CL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375850" y="1052736"/>
            <a:ext cx="1332054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SOLICITUD DE RENUNCIA</a:t>
            </a:r>
            <a:endParaRPr lang="es-CL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99887" y="2492895"/>
            <a:ext cx="1332054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NO RENOVACIÓN DE NOMBRAMIENTO</a:t>
            </a:r>
            <a:endParaRPr lang="es-CL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392685" y="4005064"/>
            <a:ext cx="1332054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RENUNCIA VOLUNTARIA</a:t>
            </a:r>
            <a:endParaRPr lang="es-CL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" name="10 Conector angular"/>
          <p:cNvCxnSpPr>
            <a:stCxn id="2" idx="0"/>
            <a:endCxn id="6" idx="1"/>
          </p:cNvCxnSpPr>
          <p:nvPr/>
        </p:nvCxnSpPr>
        <p:spPr>
          <a:xfrm rot="5400000" flipH="1" flipV="1">
            <a:off x="1277681" y="1322719"/>
            <a:ext cx="972108" cy="122423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2" idx="3"/>
            <a:endCxn id="8" idx="1"/>
          </p:cNvCxnSpPr>
          <p:nvPr/>
        </p:nvCxnSpPr>
        <p:spPr>
          <a:xfrm flipV="1">
            <a:off x="1763688" y="2888939"/>
            <a:ext cx="636199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>
            <a:stCxn id="2" idx="2"/>
            <a:endCxn id="9" idx="1"/>
          </p:cNvCxnSpPr>
          <p:nvPr/>
        </p:nvCxnSpPr>
        <p:spPr>
          <a:xfrm rot="16200000" flipH="1">
            <a:off x="1250094" y="3258516"/>
            <a:ext cx="1044117" cy="12410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4355976" y="1052735"/>
            <a:ext cx="1332054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INFORME FUNDADO A MINISTRA</a:t>
            </a:r>
            <a:endParaRPr lang="es-CL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1" name="20 Conector angular"/>
          <p:cNvCxnSpPr>
            <a:stCxn id="6" idx="3"/>
            <a:endCxn id="19" idx="1"/>
          </p:cNvCxnSpPr>
          <p:nvPr/>
        </p:nvCxnSpPr>
        <p:spPr>
          <a:xfrm flipV="1">
            <a:off x="3707904" y="1448779"/>
            <a:ext cx="648072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5687016" y="1948026"/>
            <a:ext cx="2844410" cy="1881826"/>
          </a:xfrm>
          <a:prstGeom prst="roundRect">
            <a:avLst/>
          </a:prstGeom>
          <a:solidFill>
            <a:srgbClr val="80808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200" b="1" dirty="0" smtClean="0">
                <a:cs typeface="Consolas" panose="020B0609020204030204" pitchFamily="49" charset="0"/>
              </a:rPr>
              <a:t>ORDINARIO AL SERVICIO CIVIL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b="1" dirty="0" smtClean="0">
                <a:cs typeface="Consolas" panose="020B0609020204030204" pitchFamily="49" charset="0"/>
              </a:rPr>
              <a:t>Adjunta copia de informe a Ministra (si corresponde)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b="1" dirty="0" smtClean="0">
                <a:cs typeface="Consolas" panose="020B0609020204030204" pitchFamily="49" charset="0"/>
              </a:rPr>
              <a:t>Adjunta Acto Administrativo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b="1" dirty="0" smtClean="0">
                <a:cs typeface="Consolas" panose="020B0609020204030204" pitchFamily="49" charset="0"/>
              </a:rPr>
              <a:t>Indicando: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s-ES_tradnl" sz="1200" b="1" dirty="0" smtClean="0">
                <a:cs typeface="Consolas" panose="020B0609020204030204" pitchFamily="49" charset="0"/>
              </a:rPr>
              <a:t>Causa de cese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s-ES_tradnl" sz="1200" b="1" dirty="0" smtClean="0">
                <a:cs typeface="Consolas" panose="020B0609020204030204" pitchFamily="49" charset="0"/>
              </a:rPr>
              <a:t>Calidad jurídica de quién ejercerá la función</a:t>
            </a:r>
            <a:endParaRPr lang="es-CL" sz="1200" b="1" dirty="0">
              <a:cs typeface="Consolas" panose="020B0609020204030204" pitchFamily="49" charset="0"/>
            </a:endParaRPr>
          </a:p>
        </p:txBody>
      </p:sp>
      <p:cxnSp>
        <p:nvCxnSpPr>
          <p:cNvPr id="33" name="32 Conector angular"/>
          <p:cNvCxnSpPr>
            <a:stCxn id="19" idx="3"/>
            <a:endCxn id="31" idx="0"/>
          </p:cNvCxnSpPr>
          <p:nvPr/>
        </p:nvCxnSpPr>
        <p:spPr>
          <a:xfrm>
            <a:off x="5688030" y="1448779"/>
            <a:ext cx="1421191" cy="49924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8" idx="3"/>
            <a:endCxn id="31" idx="1"/>
          </p:cNvCxnSpPr>
          <p:nvPr/>
        </p:nvCxnSpPr>
        <p:spPr>
          <a:xfrm>
            <a:off x="3731941" y="2888939"/>
            <a:ext cx="1955075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9" idx="3"/>
            <a:endCxn id="31" idx="2"/>
          </p:cNvCxnSpPr>
          <p:nvPr/>
        </p:nvCxnSpPr>
        <p:spPr>
          <a:xfrm flipV="1">
            <a:off x="3724739" y="3829852"/>
            <a:ext cx="3384482" cy="5712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61 Estrella de 24 puntas"/>
          <p:cNvSpPr/>
          <p:nvPr/>
        </p:nvSpPr>
        <p:spPr>
          <a:xfrm>
            <a:off x="5425500" y="3356991"/>
            <a:ext cx="1368152" cy="1080120"/>
          </a:xfrm>
          <a:prstGeom prst="star24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/>
              <a:t>20 días hábiles</a:t>
            </a:r>
            <a:endParaRPr lang="es-CL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702339" cy="128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827584" y="188640"/>
            <a:ext cx="674736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L" sz="2600" b="1" dirty="0" smtClean="0">
                <a:solidFill>
                  <a:srgbClr val="0070C0"/>
                </a:solidFill>
              </a:rPr>
              <a:t>NOMBRAMIENTO CARGO 2º NIVEL:</a:t>
            </a:r>
          </a:p>
          <a:p>
            <a:r>
              <a:rPr lang="es-ES_tradnl" sz="2600" b="1" dirty="0" smtClean="0">
                <a:solidFill>
                  <a:srgbClr val="FF0000"/>
                </a:solidFill>
              </a:rPr>
              <a:t>PROVISIONAL Y TRANSITORIO</a:t>
            </a:r>
            <a:endParaRPr lang="es-CL" sz="2600" b="1" dirty="0" smtClean="0">
              <a:solidFill>
                <a:srgbClr val="FF0000"/>
              </a:solidFill>
            </a:endParaRPr>
          </a:p>
          <a:p>
            <a:endParaRPr lang="es-CL" sz="2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99885784"/>
              </p:ext>
            </p:extLst>
          </p:nvPr>
        </p:nvGraphicFramePr>
        <p:xfrm>
          <a:off x="107504" y="1196752"/>
          <a:ext cx="878497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3851920" y="2636912"/>
            <a:ext cx="1440160" cy="2232248"/>
          </a:xfrm>
          <a:prstGeom prst="roundRect">
            <a:avLst/>
          </a:prstGeom>
          <a:solidFill>
            <a:srgbClr val="80808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000" b="1" dirty="0" smtClean="0">
                <a:cs typeface="Consolas" panose="020B0609020204030204" pitchFamily="49" charset="0"/>
              </a:rPr>
              <a:t>ORDINARIO AL SERVICIO CIVIL</a:t>
            </a:r>
          </a:p>
          <a:p>
            <a:r>
              <a:rPr lang="es-ES_tradnl" sz="1000" b="1" dirty="0" smtClean="0">
                <a:cs typeface="Consolas" panose="020B0609020204030204" pitchFamily="49" charset="0"/>
              </a:rPr>
              <a:t>Indicando:</a:t>
            </a:r>
          </a:p>
          <a:p>
            <a:pPr marL="179388" lvl="1" indent="-171450">
              <a:buFont typeface="Wingdings" panose="05000000000000000000" pitchFamily="2" charset="2"/>
              <a:buChar char="ü"/>
            </a:pPr>
            <a:r>
              <a:rPr lang="es-ES_tradnl" sz="1000" b="1" dirty="0" smtClean="0">
                <a:cs typeface="Consolas" panose="020B0609020204030204" pitchFamily="49" charset="0"/>
              </a:rPr>
              <a:t>Que existe vacante</a:t>
            </a:r>
          </a:p>
          <a:p>
            <a:pPr marL="179388" lvl="1" indent="-171450">
              <a:buFont typeface="Wingdings" panose="05000000000000000000" pitchFamily="2" charset="2"/>
              <a:buChar char="ü"/>
            </a:pPr>
            <a:r>
              <a:rPr lang="es-ES_tradnl" sz="1000" b="1" dirty="0" smtClean="0">
                <a:cs typeface="Consolas" panose="020B0609020204030204" pitchFamily="49" charset="0"/>
              </a:rPr>
              <a:t>Solicitar inicio del concurso</a:t>
            </a:r>
          </a:p>
          <a:p>
            <a:pPr marL="179388" lvl="1" indent="-171450">
              <a:buFont typeface="Wingdings" panose="05000000000000000000" pitchFamily="2" charset="2"/>
              <a:buChar char="ü"/>
            </a:pPr>
            <a:r>
              <a:rPr lang="es-ES_tradnl" sz="1000" b="1" dirty="0" smtClean="0">
                <a:cs typeface="Consolas" panose="020B0609020204030204" pitchFamily="49" charset="0"/>
              </a:rPr>
              <a:t>Perfil</a:t>
            </a:r>
          </a:p>
          <a:p>
            <a:pPr marL="179388" lvl="1" indent="-171450">
              <a:buFont typeface="Wingdings" panose="05000000000000000000" pitchFamily="2" charset="2"/>
              <a:buChar char="ü"/>
            </a:pPr>
            <a:r>
              <a:rPr lang="es-ES_tradnl" sz="1000" b="1" dirty="0" smtClean="0">
                <a:cs typeface="Consolas" panose="020B0609020204030204" pitchFamily="49" charset="0"/>
              </a:rPr>
              <a:t>Propuesta % ADP</a:t>
            </a:r>
          </a:p>
          <a:p>
            <a:pPr marL="179388" lvl="1" indent="-171450">
              <a:buFont typeface="Wingdings" panose="05000000000000000000" pitchFamily="2" charset="2"/>
              <a:buChar char="ü"/>
            </a:pPr>
            <a:r>
              <a:rPr lang="es-ES_tradnl" sz="1000" b="1" dirty="0" smtClean="0">
                <a:cs typeface="Consolas" panose="020B0609020204030204" pitchFamily="49" charset="0"/>
              </a:rPr>
              <a:t>Designación del Representante </a:t>
            </a:r>
            <a:endParaRPr lang="es-CL" sz="1000" b="1" dirty="0">
              <a:cs typeface="Consolas" panose="020B0609020204030204" pitchFamily="49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452320" y="2636912"/>
            <a:ext cx="1440160" cy="2232248"/>
          </a:xfrm>
          <a:prstGeom prst="roundRect">
            <a:avLst/>
          </a:prstGeom>
          <a:solidFill>
            <a:srgbClr val="80808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000" b="1" dirty="0" smtClean="0">
                <a:cs typeface="Consolas" panose="020B0609020204030204" pitchFamily="49" charset="0"/>
              </a:rPr>
              <a:t>ORDINARIO AL SERVICIO CIVIL</a:t>
            </a:r>
          </a:p>
          <a:p>
            <a:r>
              <a:rPr lang="es-ES_tradnl" sz="1000" b="1" dirty="0" smtClean="0">
                <a:cs typeface="Consolas" panose="020B0609020204030204" pitchFamily="49" charset="0"/>
              </a:rPr>
              <a:t>Indicando:</a:t>
            </a:r>
          </a:p>
          <a:p>
            <a:pPr marL="179388" lvl="1" indent="-171450">
              <a:buFont typeface="Wingdings" panose="05000000000000000000" pitchFamily="2" charset="2"/>
              <a:buChar char="ü"/>
            </a:pPr>
            <a:r>
              <a:rPr lang="es-ES_tradnl" sz="1000" b="1" dirty="0" smtClean="0">
                <a:cs typeface="Consolas" panose="020B0609020204030204" pitchFamily="49" charset="0"/>
              </a:rPr>
              <a:t>Aprobación de la Ministra</a:t>
            </a:r>
          </a:p>
          <a:p>
            <a:pPr marL="179388" lvl="1" indent="-171450">
              <a:buFont typeface="Wingdings" panose="05000000000000000000" pitchFamily="2" charset="2"/>
              <a:buChar char="ü"/>
            </a:pPr>
            <a:r>
              <a:rPr lang="es-ES_tradnl" sz="1000" b="1" dirty="0" smtClean="0">
                <a:cs typeface="Consolas" panose="020B0609020204030204" pitchFamily="49" charset="0"/>
              </a:rPr>
              <a:t>Copia del acto de nombramiento</a:t>
            </a:r>
          </a:p>
          <a:p>
            <a:pPr marL="179388" lvl="1" indent="-171450">
              <a:buFont typeface="Wingdings" panose="05000000000000000000" pitchFamily="2" charset="2"/>
              <a:buChar char="ü"/>
            </a:pPr>
            <a:r>
              <a:rPr lang="es-ES_tradnl" sz="1000" b="1" dirty="0" smtClean="0">
                <a:cs typeface="Consolas" panose="020B0609020204030204" pitchFamily="49" charset="0"/>
              </a:rPr>
              <a:t>Informe fundado de la decisión</a:t>
            </a:r>
          </a:p>
          <a:p>
            <a:pPr marL="179388" lvl="1" indent="-171450">
              <a:buFont typeface="Wingdings" panose="05000000000000000000" pitchFamily="2" charset="2"/>
              <a:buChar char="ü"/>
            </a:pPr>
            <a:endParaRPr lang="es-CL" sz="1000" b="1" dirty="0">
              <a:cs typeface="Consolas" panose="020B0609020204030204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15001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827584" y="188640"/>
            <a:ext cx="805380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CL" sz="2600" b="1" dirty="0" smtClean="0">
                <a:solidFill>
                  <a:srgbClr val="0070C0"/>
                </a:solidFill>
              </a:rPr>
              <a:t>NOMBRAMIENTO CARGO 2º NIVEL:</a:t>
            </a:r>
          </a:p>
          <a:p>
            <a:pPr algn="ctr"/>
            <a:r>
              <a:rPr lang="es-ES_tradnl" sz="2400" b="1" dirty="0" smtClean="0">
                <a:solidFill>
                  <a:srgbClr val="FF0000"/>
                </a:solidFill>
              </a:rPr>
              <a:t>CONSIDERACIONES A LA SITUACIÓN ACTUAL</a:t>
            </a:r>
            <a:endParaRPr lang="es-CL" sz="2400" b="1" dirty="0" smtClean="0">
              <a:solidFill>
                <a:srgbClr val="FF0000"/>
              </a:solidFill>
            </a:endParaRPr>
          </a:p>
          <a:p>
            <a:pPr algn="ctr"/>
            <a:endParaRPr lang="es-CL" sz="26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277324364"/>
              </p:ext>
            </p:extLst>
          </p:nvPr>
        </p:nvGraphicFramePr>
        <p:xfrm>
          <a:off x="1492551" y="13919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20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1043608" y="332656"/>
            <a:ext cx="7040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CL" sz="2600" b="1" dirty="0" smtClean="0">
                <a:solidFill>
                  <a:srgbClr val="0070C0"/>
                </a:solidFill>
              </a:rPr>
              <a:t>INDEMNIZACIÓN CARGOS 2º NIVEL:</a:t>
            </a:r>
          </a:p>
        </p:txBody>
      </p:sp>
      <p:pic>
        <p:nvPicPr>
          <p:cNvPr id="2050" name="Picture 2" descr="C:\Users\syevenes\AppData\Local\Microsoft\Windows\Temporary Internet Files\Content.IE5\EANI73VK\MP90042759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70" y="4581128"/>
            <a:ext cx="2521250" cy="20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431610"/>
              </p:ext>
            </p:extLst>
          </p:nvPr>
        </p:nvGraphicFramePr>
        <p:xfrm>
          <a:off x="395536" y="1268760"/>
          <a:ext cx="8460718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Hoja de cálculo" r:id="rId6" imgW="13477743" imgH="3505140" progId="Excel.Sheet.12">
                  <p:embed/>
                </p:oleObj>
              </mc:Choice>
              <mc:Fallback>
                <p:oleObj name="Hoja de cálculo" r:id="rId6" imgW="13477743" imgH="3505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1268760"/>
                        <a:ext cx="8460718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2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22226659"/>
              </p:ext>
            </p:extLst>
          </p:nvPr>
        </p:nvGraphicFramePr>
        <p:xfrm>
          <a:off x="0" y="0"/>
          <a:ext cx="8532440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08" y="1196752"/>
            <a:ext cx="6683160" cy="509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yevenes\AppData\Local\Microsoft\Windows\Temporary Internet Files\Content.IE5\2LMGEGI5\MP90042214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34"/>
            <a:ext cx="9144000" cy="60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339975" y="3333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CL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419475" y="3333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CL" sz="2400" b="1">
              <a:solidFill>
                <a:schemeClr val="accent2"/>
              </a:solidFill>
            </a:endParaRPr>
          </a:p>
        </p:txBody>
      </p:sp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683568" y="561975"/>
            <a:ext cx="2541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rgbClr val="002060"/>
                </a:solidFill>
                <a:latin typeface="+mn-lt"/>
              </a:rPr>
              <a:t>LO QUE VIENE…</a:t>
            </a:r>
            <a:endParaRPr lang="es-CL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10023" y="1679763"/>
            <a:ext cx="2232248" cy="10801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PERFIL DE SELECCIÓN</a:t>
            </a:r>
            <a:endParaRPr lang="es-CL" sz="24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580112" y="1668505"/>
            <a:ext cx="2232248" cy="10801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CONVENIO DE DESEMPEÑO</a:t>
            </a:r>
            <a:endParaRPr lang="es-CL" sz="2400" b="1" dirty="0"/>
          </a:p>
        </p:txBody>
      </p:sp>
      <p:sp>
        <p:nvSpPr>
          <p:cNvPr id="4" name="3 Flecha derecha"/>
          <p:cNvSpPr/>
          <p:nvPr/>
        </p:nvSpPr>
        <p:spPr>
          <a:xfrm>
            <a:off x="3242271" y="1916832"/>
            <a:ext cx="2337841" cy="5760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LINEAMIENTOS</a:t>
            </a:r>
            <a:endParaRPr lang="es-CL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580112" y="3169716"/>
            <a:ext cx="2232248" cy="1123380"/>
          </a:xfrm>
          <a:prstGeom prst="roundRect">
            <a:avLst/>
          </a:prstGeom>
          <a:solidFill>
            <a:srgbClr val="80808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179388" lvl="1" indent="-171450">
              <a:buFont typeface="Wingdings" panose="05000000000000000000" pitchFamily="2" charset="2"/>
              <a:buChar char="ü"/>
            </a:pPr>
            <a:r>
              <a:rPr lang="es-ES_tradnl" sz="1000" b="1" dirty="0" smtClean="0">
                <a:cs typeface="Consolas" panose="020B0609020204030204" pitchFamily="49" charset="0"/>
              </a:rPr>
              <a:t>EVALUACIÓN DE SEGUIMIENTO (4 meses antes de la evaluación anual).</a:t>
            </a:r>
          </a:p>
          <a:p>
            <a:pPr marL="179388" lvl="1" indent="-171450">
              <a:buFont typeface="Wingdings" panose="05000000000000000000" pitchFamily="2" charset="2"/>
              <a:buChar char="ü"/>
            </a:pPr>
            <a:endParaRPr lang="es-ES_tradnl" sz="1000" b="1" dirty="0" smtClean="0">
              <a:cs typeface="Consolas" panose="020B0609020204030204" pitchFamily="49" charset="0"/>
            </a:endParaRPr>
          </a:p>
          <a:p>
            <a:pPr marL="179388" lvl="1" indent="-171450">
              <a:buFont typeface="Wingdings" panose="05000000000000000000" pitchFamily="2" charset="2"/>
              <a:buChar char="ü"/>
            </a:pPr>
            <a:r>
              <a:rPr lang="es-ES_tradnl" sz="1000" b="1" dirty="0" smtClean="0">
                <a:cs typeface="Consolas" panose="020B0609020204030204" pitchFamily="49" charset="0"/>
              </a:rPr>
              <a:t>EVALUACIÓN ANUAL </a:t>
            </a:r>
            <a:endParaRPr lang="es-CL" sz="1000" b="1" dirty="0">
              <a:cs typeface="Consolas" panose="020B0609020204030204" pitchFamily="49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26" y="3789040"/>
            <a:ext cx="15001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084168" y="540196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06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580063" y="5459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_tradnl" sz="2400">
              <a:latin typeface="Times New Roman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627784" y="2167491"/>
            <a:ext cx="28803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CL" sz="4000" b="1" i="1" dirty="0" smtClean="0"/>
              <a:t>Gracias</a:t>
            </a:r>
            <a:endParaRPr lang="es-CL" sz="40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11400</TotalTime>
  <Words>264</Words>
  <Application>Microsoft Office PowerPoint</Application>
  <PresentationFormat>Presentación en pantalla (4:3)</PresentationFormat>
  <Paragraphs>72</Paragraphs>
  <Slides>8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1" baseType="lpstr">
      <vt:lpstr>Calibri</vt:lpstr>
      <vt:lpstr>Wingdings</vt:lpstr>
      <vt:lpstr>ヒラギノ角ゴ Pro W3</vt:lpstr>
      <vt:lpstr>Arial</vt:lpstr>
      <vt:lpstr>Verdana</vt:lpstr>
      <vt:lpstr>Times New Roman</vt:lpstr>
      <vt:lpstr>Swis721 LtCn BT</vt:lpstr>
      <vt:lpstr>Aharoni</vt:lpstr>
      <vt:lpstr>Consolas</vt:lpstr>
      <vt:lpstr>Office Theme</vt:lpstr>
      <vt:lpstr>1_Office Theme</vt:lpstr>
      <vt:lpstr>2_Office Theme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Anita Quiroga Araya</cp:lastModifiedBy>
  <cp:revision>781</cp:revision>
  <dcterms:created xsi:type="dcterms:W3CDTF">2010-11-27T19:44:20Z</dcterms:created>
  <dcterms:modified xsi:type="dcterms:W3CDTF">2014-05-15T17:47:08Z</dcterms:modified>
</cp:coreProperties>
</file>