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0"/>
  </p:notesMasterIdLst>
  <p:handoutMasterIdLst>
    <p:handoutMasterId r:id="rId21"/>
  </p:handoutMasterIdLst>
  <p:sldIdLst>
    <p:sldId id="256" r:id="rId4"/>
    <p:sldId id="357" r:id="rId5"/>
    <p:sldId id="372" r:id="rId6"/>
    <p:sldId id="370" r:id="rId7"/>
    <p:sldId id="359" r:id="rId8"/>
    <p:sldId id="366" r:id="rId9"/>
    <p:sldId id="360" r:id="rId10"/>
    <p:sldId id="367" r:id="rId11"/>
    <p:sldId id="361" r:id="rId12"/>
    <p:sldId id="368" r:id="rId13"/>
    <p:sldId id="363" r:id="rId14"/>
    <p:sldId id="362" r:id="rId15"/>
    <p:sldId id="364" r:id="rId16"/>
    <p:sldId id="365" r:id="rId17"/>
    <p:sldId id="369" r:id="rId18"/>
    <p:sldId id="296" r:id="rId19"/>
  </p:sldIdLst>
  <p:sldSz cx="9144000" cy="6858000" type="screen4x3"/>
  <p:notesSz cx="6980238" cy="9144000"/>
  <p:embeddedFontLst>
    <p:embeddedFont>
      <p:font typeface="Swis721 LtCn BT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haroni" pitchFamily="2" charset="-79"/>
      <p:bold r:id="rId28"/>
    </p:embeddedFont>
    <p:embeddedFont>
      <p:font typeface="Verdana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BFE72"/>
    <a:srgbClr val="FCFE9C"/>
    <a:srgbClr val="0B50B5"/>
    <a:srgbClr val="0D32E9"/>
    <a:srgbClr val="000000"/>
    <a:srgbClr val="CCECFF"/>
    <a:srgbClr val="78953D"/>
    <a:srgbClr val="8080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316" autoAdjust="0"/>
  </p:normalViewPr>
  <p:slideViewPr>
    <p:cSldViewPr snapToObjects="1">
      <p:cViewPr>
        <p:scale>
          <a:sx n="110" d="100"/>
          <a:sy n="110" d="100"/>
        </p:scale>
        <p:origin x="-1644" y="-90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orales\Desktop\201308_Jornada%20Re&#241;aca\20130815_Actualizaci&#243;n%20estado%20Ascenso%20y%20Promoci&#243;n_Consolidado%20SIR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Motivos de NO Uso de SIRH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35039370078743E-2"/>
          <c:y val="0.16916229221347329"/>
          <c:w val="0.47749146981627294"/>
          <c:h val="0.7958191163604549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morning" dir="t"/>
            </a:scene3d>
            <a:sp3d prstMaterial="dkEdge">
              <a:bevelT/>
            </a:sp3d>
          </c:spPr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Tablas!$AE$18:$AG$18</c:f>
              <c:strCache>
                <c:ptCount val="3"/>
                <c:pt idx="0">
                  <c:v>Capacitación</c:v>
                </c:pt>
                <c:pt idx="1">
                  <c:v>Desarrollo</c:v>
                </c:pt>
                <c:pt idx="2">
                  <c:v>Sistema propio</c:v>
                </c:pt>
              </c:strCache>
            </c:strRef>
          </c:cat>
          <c:val>
            <c:numRef>
              <c:f>Tablas!$AE$19:$AG$19</c:f>
              <c:numCache>
                <c:formatCode>General</c:formatCode>
                <c:ptCount val="3"/>
                <c:pt idx="0" formatCode="0">
                  <c:v>17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8059930008749"/>
          <c:y val="0.27019976669582968"/>
          <c:w val="0.33886067366579176"/>
          <c:h val="0.5520775007290755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E999E-3A34-431A-8D8F-857DB31C21AC}" type="doc">
      <dgm:prSet loTypeId="urn:microsoft.com/office/officeart/2009/3/layout/BlockDescending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8D85A9C-B9F2-41A3-9A36-F327ADB8A6BC}">
      <dgm:prSet phldrT="[Texto]" custT="1"/>
      <dgm:spPr>
        <a:xfrm>
          <a:off x="981289" y="25765"/>
          <a:ext cx="2115756" cy="5342101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S_tradnl" sz="4000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Contexto histórico</a:t>
          </a:r>
          <a:endParaRPr lang="es-CL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7A4B660-2817-456D-8034-642E9A1A25C3}" type="parTrans" cxnId="{90516859-0AAA-414F-AE09-A327F86E2568}">
      <dgm:prSet/>
      <dgm:spPr/>
      <dgm:t>
        <a:bodyPr/>
        <a:lstStyle/>
        <a:p>
          <a:endParaRPr lang="es-CL"/>
        </a:p>
      </dgm:t>
    </dgm:pt>
    <dgm:pt modelId="{3B663545-CABA-428F-B2A4-D9A5008C1797}" type="sibTrans" cxnId="{90516859-0AAA-414F-AE09-A327F86E2568}">
      <dgm:prSet/>
      <dgm:spPr/>
      <dgm:t>
        <a:bodyPr/>
        <a:lstStyle/>
        <a:p>
          <a:endParaRPr lang="es-CL"/>
        </a:p>
      </dgm:t>
    </dgm:pt>
    <dgm:pt modelId="{9956A9B9-8977-41F9-8DCF-940AFF3059B8}">
      <dgm:prSet phldrT="[Texto]" custT="1"/>
      <dgm:spPr>
        <a:xfrm>
          <a:off x="3294323" y="578250"/>
          <a:ext cx="2115756" cy="470225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S_tradnl" sz="3600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Marco Normativo</a:t>
          </a:r>
          <a:endParaRPr lang="es-CL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C08C46-C0B4-4DFD-8EB4-3FA9C06129A1}" type="parTrans" cxnId="{C5861417-265E-4A5A-8517-E69356A9B867}">
      <dgm:prSet/>
      <dgm:spPr/>
      <dgm:t>
        <a:bodyPr/>
        <a:lstStyle/>
        <a:p>
          <a:endParaRPr lang="es-CL"/>
        </a:p>
      </dgm:t>
    </dgm:pt>
    <dgm:pt modelId="{33034AEE-0E31-4B6B-873C-002C62A34DBD}" type="sibTrans" cxnId="{C5861417-265E-4A5A-8517-E69356A9B867}">
      <dgm:prSet/>
      <dgm:spPr/>
      <dgm:t>
        <a:bodyPr/>
        <a:lstStyle/>
        <a:p>
          <a:endParaRPr lang="es-CL"/>
        </a:p>
      </dgm:t>
    </dgm:pt>
    <dgm:pt modelId="{1EECF95A-4F0F-44CF-9E56-463CFAD546A6}">
      <dgm:prSet phldrT="[Texto]"/>
      <dgm:spPr>
        <a:xfrm>
          <a:off x="3283237" y="639849"/>
          <a:ext cx="1502186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ES_tradn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Constitución Política del Estado.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209C6C-F973-4830-B5BC-C3AE3F085191}" type="parTrans" cxnId="{A646ADC7-39E3-4F73-BECD-1C77B8474218}">
      <dgm:prSet/>
      <dgm:spPr/>
      <dgm:t>
        <a:bodyPr/>
        <a:lstStyle/>
        <a:p>
          <a:endParaRPr lang="es-CL"/>
        </a:p>
      </dgm:t>
    </dgm:pt>
    <dgm:pt modelId="{EB93143A-A1EA-4443-97D8-72618219F338}" type="sibTrans" cxnId="{A646ADC7-39E3-4F73-BECD-1C77B8474218}">
      <dgm:prSet/>
      <dgm:spPr/>
      <dgm:t>
        <a:bodyPr/>
        <a:lstStyle/>
        <a:p>
          <a:endParaRPr lang="es-CL"/>
        </a:p>
      </dgm:t>
    </dgm:pt>
    <dgm:pt modelId="{F44CAB26-706D-4DBB-9AF6-16527F68D867}">
      <dgm:prSet phldrT="[Texto]"/>
      <dgm:spPr>
        <a:xfrm>
          <a:off x="3283237" y="639849"/>
          <a:ext cx="1502186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ES_tradn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18.875, </a:t>
          </a:r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Orgánica Constitucional sobre Bases Generales de la Administración del Estado.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B6142B-BA48-4B0A-81A9-1575ED6FB895}" type="parTrans" cxnId="{3D529887-C164-4FD9-8B4E-594FD6FFA6EC}">
      <dgm:prSet/>
      <dgm:spPr/>
      <dgm:t>
        <a:bodyPr/>
        <a:lstStyle/>
        <a:p>
          <a:endParaRPr lang="es-CL"/>
        </a:p>
      </dgm:t>
    </dgm:pt>
    <dgm:pt modelId="{205D22F2-D78B-44B4-A023-420DA0EAF5CF}" type="sibTrans" cxnId="{3D529887-C164-4FD9-8B4E-594FD6FFA6EC}">
      <dgm:prSet/>
      <dgm:spPr/>
      <dgm:t>
        <a:bodyPr/>
        <a:lstStyle/>
        <a:p>
          <a:endParaRPr lang="es-CL"/>
        </a:p>
      </dgm:t>
    </dgm:pt>
    <dgm:pt modelId="{2272BF7F-A98E-4A98-9DA7-994DCACEF5F0}">
      <dgm:prSet phldrT="[Texto]"/>
      <dgm:spPr>
        <a:xfrm>
          <a:off x="3283237" y="639849"/>
          <a:ext cx="1502186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18.834</a:t>
          </a:r>
          <a:r>
            <a:rPr lang="es-CL" b="1" i="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, sobre Estatuto Administrativo, cuyo texto refundido, coordinado y sistematizado fue fijado por el DFL Nº 29 de 2004.</a:t>
          </a:r>
          <a:endParaRPr lang="es-CL" b="1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FAF786-6630-471C-848E-B72601A2B423}" type="parTrans" cxnId="{C95F9962-27C7-4CCB-8771-6AE46F14092B}">
      <dgm:prSet/>
      <dgm:spPr/>
      <dgm:t>
        <a:bodyPr/>
        <a:lstStyle/>
        <a:p>
          <a:endParaRPr lang="es-CL"/>
        </a:p>
      </dgm:t>
    </dgm:pt>
    <dgm:pt modelId="{83F1F831-7FFF-490E-8949-008DCA5EC4DD}" type="sibTrans" cxnId="{C95F9962-27C7-4CCB-8771-6AE46F14092B}">
      <dgm:prSet/>
      <dgm:spPr/>
      <dgm:t>
        <a:bodyPr/>
        <a:lstStyle/>
        <a:p>
          <a:endParaRPr lang="es-CL"/>
        </a:p>
      </dgm:t>
    </dgm:pt>
    <dgm:pt modelId="{F8F2431F-CCCD-4930-AE7C-3A3B60AAC4B0}">
      <dgm:prSet phldrT="[Texto]"/>
      <dgm:spPr>
        <a:xfrm>
          <a:off x="3283237" y="639849"/>
          <a:ext cx="1502186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Decreto con fuerza de Ley Nº 1 de 2005, del Ministerio de Salud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30FA18-D1DC-4BFF-AAA6-1A94E33B0D00}" type="parTrans" cxnId="{FFCE3002-7A14-451E-8D16-F9411F5ACF02}">
      <dgm:prSet/>
      <dgm:spPr/>
      <dgm:t>
        <a:bodyPr/>
        <a:lstStyle/>
        <a:p>
          <a:endParaRPr lang="es-CL"/>
        </a:p>
      </dgm:t>
    </dgm:pt>
    <dgm:pt modelId="{D91C6AC9-09ED-4CA3-96CB-AE2FB6502468}" type="sibTrans" cxnId="{FFCE3002-7A14-451E-8D16-F9411F5ACF02}">
      <dgm:prSet/>
      <dgm:spPr/>
      <dgm:t>
        <a:bodyPr/>
        <a:lstStyle/>
        <a:p>
          <a:endParaRPr lang="es-CL"/>
        </a:p>
      </dgm:t>
    </dgm:pt>
    <dgm:pt modelId="{643819C8-F9E7-4B66-863D-8CDF160DA043}">
      <dgm:prSet phldrT="[Texto]"/>
      <dgm:spPr>
        <a:xfrm>
          <a:off x="3283237" y="639849"/>
          <a:ext cx="1502186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ES_tradn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Decreto Nº 216 de 2005, </a:t>
          </a:r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Aprueba reglamentos sobre promoción en la carrera funcionaria a que se refiere el artículo 102 del  Ley Nº 1, de 2005.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2281409-3976-4F7D-980B-1885CEE7AD26}" type="parTrans" cxnId="{36A052B3-3438-4985-9C79-E1FA92AB2E6B}">
      <dgm:prSet/>
      <dgm:spPr/>
      <dgm:t>
        <a:bodyPr/>
        <a:lstStyle/>
        <a:p>
          <a:endParaRPr lang="es-CL"/>
        </a:p>
      </dgm:t>
    </dgm:pt>
    <dgm:pt modelId="{69AD2B21-CAAC-4C7B-AEB8-5BB36328DBD8}" type="sibTrans" cxnId="{36A052B3-3438-4985-9C79-E1FA92AB2E6B}">
      <dgm:prSet/>
      <dgm:spPr/>
      <dgm:t>
        <a:bodyPr/>
        <a:lstStyle/>
        <a:p>
          <a:endParaRPr lang="es-CL"/>
        </a:p>
      </dgm:t>
    </dgm:pt>
    <dgm:pt modelId="{A4D4179E-AFF9-4F9C-9AA0-B055176C3C95}">
      <dgm:prSet phldrT="[Texto]"/>
      <dgm:spPr>
        <a:xfrm>
          <a:off x="1045536" y="0"/>
          <a:ext cx="1502186" cy="536786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4411A863-CA53-4042-A9A1-94FBA915FA49}" type="parTrans" cxnId="{CEBAB1B2-DA10-476B-9477-10401E969831}">
      <dgm:prSet/>
      <dgm:spPr/>
      <dgm:t>
        <a:bodyPr/>
        <a:lstStyle/>
        <a:p>
          <a:endParaRPr lang="es-CL"/>
        </a:p>
      </dgm:t>
    </dgm:pt>
    <dgm:pt modelId="{0FF3BE55-2B06-4499-B847-437CCAEE85CB}" type="sibTrans" cxnId="{CEBAB1B2-DA10-476B-9477-10401E969831}">
      <dgm:prSet/>
      <dgm:spPr/>
      <dgm:t>
        <a:bodyPr/>
        <a:lstStyle/>
        <a:p>
          <a:endParaRPr lang="es-CL"/>
        </a:p>
      </dgm:t>
    </dgm:pt>
    <dgm:pt modelId="{CA05C7EB-6BB6-4091-8EA8-2E239FEA7842}">
      <dgm:prSet phldrT="[Texto]"/>
      <dgm:spPr>
        <a:xfrm>
          <a:off x="1045536" y="0"/>
          <a:ext cx="1502186" cy="536786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r>
            <a:rPr lang="es-ES_tradn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DFL que fija las Plantas de personal.</a:t>
          </a:r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DE6DCE2A-441D-4CD3-883F-F7FA19197732}" type="parTrans" cxnId="{395FD39B-553D-4E96-9E61-23B96832FD99}">
      <dgm:prSet/>
      <dgm:spPr/>
      <dgm:t>
        <a:bodyPr/>
        <a:lstStyle/>
        <a:p>
          <a:endParaRPr lang="es-CL"/>
        </a:p>
      </dgm:t>
    </dgm:pt>
    <dgm:pt modelId="{551C8BEE-BCBB-4475-97D5-D2D2DF886723}" type="sibTrans" cxnId="{395FD39B-553D-4E96-9E61-23B96832FD99}">
      <dgm:prSet/>
      <dgm:spPr/>
      <dgm:t>
        <a:bodyPr/>
        <a:lstStyle/>
        <a:p>
          <a:endParaRPr lang="es-CL"/>
        </a:p>
      </dgm:t>
    </dgm:pt>
    <dgm:pt modelId="{CE3ADD1A-FAD6-47F8-8332-16629C3BBD1C}">
      <dgm:prSet phldrT="[Texto]" custT="1"/>
      <dgm:spPr>
        <a:xfrm>
          <a:off x="5607360" y="1285031"/>
          <a:ext cx="2115756" cy="4025363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CL" sz="3600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Actualmente</a:t>
          </a:r>
          <a:endParaRPr lang="es-CL" sz="3600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FC446676-1CAE-4D8E-9CE6-3789BA864477}" type="parTrans" cxnId="{4C3ABE6B-90FC-4AC9-AE05-8932FE067897}">
      <dgm:prSet/>
      <dgm:spPr/>
      <dgm:t>
        <a:bodyPr/>
        <a:lstStyle/>
        <a:p>
          <a:endParaRPr lang="es-CL"/>
        </a:p>
      </dgm:t>
    </dgm:pt>
    <dgm:pt modelId="{9BD5AFC9-4811-4FF9-AF08-53A0789D7AF8}" type="sibTrans" cxnId="{4C3ABE6B-90FC-4AC9-AE05-8932FE067897}">
      <dgm:prSet/>
      <dgm:spPr/>
      <dgm:t>
        <a:bodyPr/>
        <a:lstStyle/>
        <a:p>
          <a:endParaRPr lang="es-CL"/>
        </a:p>
      </dgm:t>
    </dgm:pt>
    <dgm:pt modelId="{B2595E1B-83BC-4177-B17B-CFA1F81E9827}">
      <dgm:prSet phldrT="[Texto]"/>
      <dgm:spPr>
        <a:xfrm>
          <a:off x="5735850" y="1477766"/>
          <a:ext cx="1877222" cy="372190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9FCF65A3-3B8A-48DB-98DF-615A708812D3}" type="parTrans" cxnId="{5A36C59A-D066-48B8-8C0D-3C7B6D34D30E}">
      <dgm:prSet/>
      <dgm:spPr/>
      <dgm:t>
        <a:bodyPr/>
        <a:lstStyle/>
        <a:p>
          <a:endParaRPr lang="es-CL"/>
        </a:p>
      </dgm:t>
    </dgm:pt>
    <dgm:pt modelId="{B7D1019D-C69E-4B31-BB1D-C0298B7E9672}" type="sibTrans" cxnId="{5A36C59A-D066-48B8-8C0D-3C7B6D34D30E}">
      <dgm:prSet/>
      <dgm:spPr/>
      <dgm:t>
        <a:bodyPr/>
        <a:lstStyle/>
        <a:p>
          <a:endParaRPr lang="es-CL"/>
        </a:p>
      </dgm:t>
    </dgm:pt>
    <dgm:pt modelId="{F8EC5F05-A1AC-4D51-B107-E192D89197B0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337E08F2-1443-4E61-B662-D15DA7C78792}" type="parTrans" cxnId="{C89873A2-6F07-4327-AC5C-AD089C4133DC}">
      <dgm:prSet/>
      <dgm:spPr/>
      <dgm:t>
        <a:bodyPr/>
        <a:lstStyle/>
        <a:p>
          <a:endParaRPr lang="es-CL"/>
        </a:p>
      </dgm:t>
    </dgm:pt>
    <dgm:pt modelId="{8126D074-53B1-4CE7-B732-86BBD121B597}" type="sibTrans" cxnId="{C89873A2-6F07-4327-AC5C-AD089C4133DC}">
      <dgm:prSet/>
      <dgm:spPr/>
      <dgm:t>
        <a:bodyPr/>
        <a:lstStyle/>
        <a:p>
          <a:endParaRPr lang="es-CL"/>
        </a:p>
      </dgm:t>
    </dgm:pt>
    <dgm:pt modelId="{B97BC574-0042-4A4E-8457-FD9465F9D2AC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4A94965F-0078-4165-BFC0-CCCB4578860B}" type="parTrans" cxnId="{60102889-8D10-47F9-B706-02EE31D28120}">
      <dgm:prSet/>
      <dgm:spPr/>
      <dgm:t>
        <a:bodyPr/>
        <a:lstStyle/>
        <a:p>
          <a:endParaRPr lang="es-CL"/>
        </a:p>
      </dgm:t>
    </dgm:pt>
    <dgm:pt modelId="{918EFF57-DDD4-485B-B67D-9ACEF5964F2A}" type="sibTrans" cxnId="{60102889-8D10-47F9-B706-02EE31D28120}">
      <dgm:prSet/>
      <dgm:spPr/>
      <dgm:t>
        <a:bodyPr/>
        <a:lstStyle/>
        <a:p>
          <a:endParaRPr lang="es-CL"/>
        </a:p>
      </dgm:t>
    </dgm:pt>
    <dgm:pt modelId="{81580667-7516-4BBF-9277-B869234AE650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977FD054-A702-49D5-B267-F8908316FC7A}" type="parTrans" cxnId="{0AEB3ECC-C404-40BC-AA6B-0D476343B540}">
      <dgm:prSet/>
      <dgm:spPr/>
      <dgm:t>
        <a:bodyPr/>
        <a:lstStyle/>
        <a:p>
          <a:endParaRPr lang="es-CL"/>
        </a:p>
      </dgm:t>
    </dgm:pt>
    <dgm:pt modelId="{7105C477-704B-4292-828C-069BCE72A4D0}" type="sibTrans" cxnId="{0AEB3ECC-C404-40BC-AA6B-0D476343B540}">
      <dgm:prSet/>
      <dgm:spPr/>
      <dgm:t>
        <a:bodyPr/>
        <a:lstStyle/>
        <a:p>
          <a:endParaRPr lang="es-CL"/>
        </a:p>
      </dgm:t>
    </dgm:pt>
    <dgm:pt modelId="{15077553-E68E-4C41-8A54-049B04EB48EA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E71DC8EF-ADA6-4399-973D-F2B2957F0234}" type="parTrans" cxnId="{674767D0-82DD-477C-A2F0-0066EA96518B}">
      <dgm:prSet/>
      <dgm:spPr/>
      <dgm:t>
        <a:bodyPr/>
        <a:lstStyle/>
        <a:p>
          <a:endParaRPr lang="es-CL"/>
        </a:p>
      </dgm:t>
    </dgm:pt>
    <dgm:pt modelId="{12A6BE93-609C-4D4E-9156-0106FA554CDE}" type="sibTrans" cxnId="{674767D0-82DD-477C-A2F0-0066EA96518B}">
      <dgm:prSet/>
      <dgm:spPr/>
      <dgm:t>
        <a:bodyPr/>
        <a:lstStyle/>
        <a:p>
          <a:endParaRPr lang="es-CL"/>
        </a:p>
      </dgm:t>
    </dgm:pt>
    <dgm:pt modelId="{F9BA9089-D73A-4C4A-B0B5-27073EB15E16}">
      <dgm:prSet phldrT="[Texto]"/>
      <dgm:spPr>
        <a:xfrm>
          <a:off x="1045536" y="0"/>
          <a:ext cx="1502186" cy="5367867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l"/>
          <a:endParaRPr lang="es-ES_tradn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r>
            <a:rPr lang="es-ES_tradn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20.009, que modifica e</a:t>
          </a:r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 Decreto con Fuerza de Ley N°1, de 2005, del Ministerio de Salud, la N°19.490, se delegan facultades para fijar y modificar las plantas de personal que indica y otros beneficios para el personal de los servicios de salud.</a:t>
          </a:r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BFA8A93A-5BCE-4D23-817B-BC2BBDCFD97B}" type="parTrans" cxnId="{3B2C48E3-CDD9-4C48-AA82-AE85DF9B9D93}">
      <dgm:prSet/>
      <dgm:spPr/>
      <dgm:t>
        <a:bodyPr/>
        <a:lstStyle/>
        <a:p>
          <a:endParaRPr lang="es-CL"/>
        </a:p>
      </dgm:t>
    </dgm:pt>
    <dgm:pt modelId="{8D07038B-EBE4-48EE-A4DA-AEFC3B0C3113}" type="sibTrans" cxnId="{3B2C48E3-CDD9-4C48-AA82-AE85DF9B9D93}">
      <dgm:prSet/>
      <dgm:spPr/>
      <dgm:t>
        <a:bodyPr/>
        <a:lstStyle/>
        <a:p>
          <a:endParaRPr lang="es-CL"/>
        </a:p>
      </dgm:t>
    </dgm:pt>
    <dgm:pt modelId="{7123B673-8250-4294-B39B-EAEDB6A6A340}">
      <dgm:prSet phldrT="[Texto]"/>
      <dgm:spPr>
        <a:xfrm>
          <a:off x="1045536" y="0"/>
          <a:ext cx="1502186" cy="5367867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l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82620864-4A4C-4B45-92ED-51EEC878BE70}" type="parTrans" cxnId="{845A8184-6FD8-4292-9A6A-B0D740DC60AE}">
      <dgm:prSet/>
      <dgm:spPr/>
      <dgm:t>
        <a:bodyPr/>
        <a:lstStyle/>
        <a:p>
          <a:endParaRPr lang="es-CL"/>
        </a:p>
      </dgm:t>
    </dgm:pt>
    <dgm:pt modelId="{7262006C-E695-433E-8C20-71A9F82B571E}" type="sibTrans" cxnId="{845A8184-6FD8-4292-9A6A-B0D740DC60AE}">
      <dgm:prSet/>
      <dgm:spPr/>
      <dgm:t>
        <a:bodyPr/>
        <a:lstStyle/>
        <a:p>
          <a:endParaRPr lang="es-CL"/>
        </a:p>
      </dgm:t>
    </dgm:pt>
    <dgm:pt modelId="{C51EA5D3-B549-487D-811E-3338E4D59CC3}">
      <dgm:prSet phldrT="[Texto]"/>
      <dgm:spPr>
        <a:xfrm>
          <a:off x="1045536" y="0"/>
          <a:ext cx="1502186" cy="5367867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l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C9F24524-7CA9-40C4-B072-E6F42AC8B434}" type="parTrans" cxnId="{A1C6665C-EEA7-4351-BDBE-12AC2A033CBB}">
      <dgm:prSet/>
      <dgm:spPr/>
      <dgm:t>
        <a:bodyPr/>
        <a:lstStyle/>
        <a:p>
          <a:endParaRPr lang="es-CL"/>
        </a:p>
      </dgm:t>
    </dgm:pt>
    <dgm:pt modelId="{8CDCE448-6A20-4F29-9801-5A00C8ACF691}" type="sibTrans" cxnId="{A1C6665C-EEA7-4351-BDBE-12AC2A033CBB}">
      <dgm:prSet/>
      <dgm:spPr/>
      <dgm:t>
        <a:bodyPr/>
        <a:lstStyle/>
        <a:p>
          <a:endParaRPr lang="es-CL"/>
        </a:p>
      </dgm:t>
    </dgm:pt>
    <dgm:pt modelId="{F65E7C4F-3361-459D-9B85-3157C98995E2}">
      <dgm:prSet phldrT="[Texto]"/>
      <dgm:spPr>
        <a:xfrm>
          <a:off x="3283237" y="639849"/>
          <a:ext cx="1502186" cy="4728017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32A827-C8EF-406F-A1FF-7D0BEB4FA86C}" type="parTrans" cxnId="{25F71F2A-1149-44CD-B899-A9FAE91CDD32}">
      <dgm:prSet/>
      <dgm:spPr/>
      <dgm:t>
        <a:bodyPr/>
        <a:lstStyle/>
        <a:p>
          <a:endParaRPr lang="es-CL"/>
        </a:p>
      </dgm:t>
    </dgm:pt>
    <dgm:pt modelId="{7AEEF931-EA61-4DBF-934E-8F0124791B55}" type="sibTrans" cxnId="{25F71F2A-1149-44CD-B899-A9FAE91CDD32}">
      <dgm:prSet/>
      <dgm:spPr/>
      <dgm:t>
        <a:bodyPr/>
        <a:lstStyle/>
        <a:p>
          <a:endParaRPr lang="es-CL"/>
        </a:p>
      </dgm:t>
    </dgm:pt>
    <dgm:pt modelId="{E0FD1D0B-D16F-4E46-826C-0137A55B050C}">
      <dgm:prSet phldrT="[Texto]"/>
      <dgm:spPr>
        <a:xfrm>
          <a:off x="3283237" y="639849"/>
          <a:ext cx="1502186" cy="4728017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2097A5-7DFC-4027-8BDE-1C1463048FC6}" type="parTrans" cxnId="{33C3279F-2D39-4FA4-896C-C77A96E0FFBD}">
      <dgm:prSet/>
      <dgm:spPr/>
      <dgm:t>
        <a:bodyPr/>
        <a:lstStyle/>
        <a:p>
          <a:endParaRPr lang="es-CL"/>
        </a:p>
      </dgm:t>
    </dgm:pt>
    <dgm:pt modelId="{2536E0A0-C3B8-4896-BB72-5008B3996621}" type="sibTrans" cxnId="{33C3279F-2D39-4FA4-896C-C77A96E0FFBD}">
      <dgm:prSet/>
      <dgm:spPr/>
      <dgm:t>
        <a:bodyPr/>
        <a:lstStyle/>
        <a:p>
          <a:endParaRPr lang="es-CL"/>
        </a:p>
      </dgm:t>
    </dgm:pt>
    <dgm:pt modelId="{22799C28-3196-4B4F-A6EA-A27F656B4791}">
      <dgm:prSet phldrT="[Texto]"/>
      <dgm:spPr>
        <a:xfrm>
          <a:off x="3283237" y="639849"/>
          <a:ext cx="1502186" cy="4728017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B0167E-0CAB-4303-8A5E-E45A573D0ADA}" type="parTrans" cxnId="{34F7C68E-C8BB-4993-BA08-FBFCB020800A}">
      <dgm:prSet/>
      <dgm:spPr/>
      <dgm:t>
        <a:bodyPr/>
        <a:lstStyle/>
        <a:p>
          <a:endParaRPr lang="es-CL"/>
        </a:p>
      </dgm:t>
    </dgm:pt>
    <dgm:pt modelId="{9E172C83-5B4A-409B-88CF-EDFF8F347E78}" type="sibTrans" cxnId="{34F7C68E-C8BB-4993-BA08-FBFCB020800A}">
      <dgm:prSet/>
      <dgm:spPr/>
      <dgm:t>
        <a:bodyPr/>
        <a:lstStyle/>
        <a:p>
          <a:endParaRPr lang="es-CL"/>
        </a:p>
      </dgm:t>
    </dgm:pt>
    <dgm:pt modelId="{22E08B09-A658-43B1-9B2A-FF05CE3DDCEB}">
      <dgm:prSet phldrT="[Texto]"/>
      <dgm:spPr>
        <a:xfrm>
          <a:off x="3283237" y="639849"/>
          <a:ext cx="1502186" cy="4728017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694EC4-C45F-4A07-9461-18CE7BED8537}" type="parTrans" cxnId="{F882627F-CA63-4E0C-977A-D6131FCA8D4B}">
      <dgm:prSet/>
      <dgm:spPr/>
      <dgm:t>
        <a:bodyPr/>
        <a:lstStyle/>
        <a:p>
          <a:endParaRPr lang="es-CL"/>
        </a:p>
      </dgm:t>
    </dgm:pt>
    <dgm:pt modelId="{656B733D-675A-44D4-B4E1-E9E9C29117E2}" type="sibTrans" cxnId="{F882627F-CA63-4E0C-977A-D6131FCA8D4B}">
      <dgm:prSet/>
      <dgm:spPr/>
      <dgm:t>
        <a:bodyPr/>
        <a:lstStyle/>
        <a:p>
          <a:endParaRPr lang="es-CL"/>
        </a:p>
      </dgm:t>
    </dgm:pt>
    <dgm:pt modelId="{167B2771-E120-444A-8707-AE5A5D622AFE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algn="just"/>
          <a:r>
            <a:rPr lang="es-CL" b="1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Resolución Nº1015/2012 que constituye Equipo Técnico Nacional de Apoyo. </a:t>
          </a:r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B5C9C809-0716-41F1-8C04-999C909FEAA4}" type="parTrans" cxnId="{D25D6C69-E42E-4175-9C0A-5731603E9434}">
      <dgm:prSet/>
      <dgm:spPr/>
      <dgm:t>
        <a:bodyPr/>
        <a:lstStyle/>
        <a:p>
          <a:endParaRPr lang="es-CL"/>
        </a:p>
      </dgm:t>
    </dgm:pt>
    <dgm:pt modelId="{EB1D0607-E34E-46D0-AA60-51EFECE76A38}" type="sibTrans" cxnId="{D25D6C69-E42E-4175-9C0A-5731603E9434}">
      <dgm:prSet/>
      <dgm:spPr/>
      <dgm:t>
        <a:bodyPr/>
        <a:lstStyle/>
        <a:p>
          <a:endParaRPr lang="es-CL"/>
        </a:p>
      </dgm:t>
    </dgm:pt>
    <dgm:pt modelId="{8E80FF26-26FA-4036-969F-F64E6E39C54F}">
      <dgm:prSet phldrT="[Texto]"/>
      <dgm:spPr>
        <a:xfrm>
          <a:off x="5735850" y="1477766"/>
          <a:ext cx="1877222" cy="3721905"/>
        </a:xfr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B8D62B0A-4704-4345-A709-D0FDF81EFA8D}" type="parTrans" cxnId="{6C1E3840-3E85-4280-A754-591D69AE663F}">
      <dgm:prSet/>
      <dgm:spPr/>
      <dgm:t>
        <a:bodyPr/>
        <a:lstStyle/>
        <a:p>
          <a:endParaRPr lang="es-CL"/>
        </a:p>
      </dgm:t>
    </dgm:pt>
    <dgm:pt modelId="{B83E9458-A17B-46B6-BECD-CF6D35FEE35E}" type="sibTrans" cxnId="{6C1E3840-3E85-4280-A754-591D69AE663F}">
      <dgm:prSet/>
      <dgm:spPr/>
      <dgm:t>
        <a:bodyPr/>
        <a:lstStyle/>
        <a:p>
          <a:endParaRPr lang="es-CL"/>
        </a:p>
      </dgm:t>
    </dgm:pt>
    <dgm:pt modelId="{50FE5EF3-4476-4898-ADBD-A7F49FC0A392}">
      <dgm:prSet phldrT="[Texto]"/>
      <dgm:spPr>
        <a:xfrm>
          <a:off x="1045536" y="0"/>
          <a:ext cx="1502186" cy="5367867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 algn="just"/>
          <a:endParaRPr lang="es-CL" b="1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gm:t>
    </dgm:pt>
    <dgm:pt modelId="{D607C350-ECBA-4F19-8124-F122993A1EE8}" type="parTrans" cxnId="{E2C25E34-7205-4908-8E38-B6FA58D20AD4}">
      <dgm:prSet/>
      <dgm:spPr/>
      <dgm:t>
        <a:bodyPr/>
        <a:lstStyle/>
        <a:p>
          <a:endParaRPr lang="es-CL"/>
        </a:p>
      </dgm:t>
    </dgm:pt>
    <dgm:pt modelId="{37DD4348-7C25-45D4-8D74-2A5718430716}" type="sibTrans" cxnId="{E2C25E34-7205-4908-8E38-B6FA58D20AD4}">
      <dgm:prSet/>
      <dgm:spPr/>
      <dgm:t>
        <a:bodyPr/>
        <a:lstStyle/>
        <a:p>
          <a:endParaRPr lang="es-CL"/>
        </a:p>
      </dgm:t>
    </dgm:pt>
    <dgm:pt modelId="{2930AB99-5998-406E-81AF-724AD13D588F}" type="pres">
      <dgm:prSet presAssocID="{852E999E-3A34-431A-8D8F-857DB31C21A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4EBF754-2C22-40E8-8D82-F5A94922F7EB}" type="pres">
      <dgm:prSet presAssocID="{68D85A9C-B9F2-41A3-9A36-F327ADB8A6BC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64EA83-F63A-4F6C-B767-209A24E94635}" type="pres">
      <dgm:prSet presAssocID="{68D85A9C-B9F2-41A3-9A36-F327ADB8A6BC}" presName="childText_1" presStyleLbl="node1" presStyleIdx="0" presStyleCnt="3" custScaleX="89061" custLinFactNeighborX="492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7561487A-E62E-4790-A025-EB060A262A27}" type="pres">
      <dgm:prSet presAssocID="{68D85A9C-B9F2-41A3-9A36-F327ADB8A6BC}" presName="accentShape_1" presStyleCnt="0"/>
      <dgm:spPr/>
      <dgm:t>
        <a:bodyPr/>
        <a:lstStyle/>
        <a:p>
          <a:endParaRPr lang="es-CL"/>
        </a:p>
      </dgm:t>
    </dgm:pt>
    <dgm:pt modelId="{3EE227BD-EF60-4C1C-B4F1-2E5709DFE217}" type="pres">
      <dgm:prSet presAssocID="{68D85A9C-B9F2-41A3-9A36-F327ADB8A6BC}" presName="imageRepeatNode" presStyleLbl="node1" presStyleIdx="0" presStyleCnt="3" custLinFactNeighborX="463" custLinFactNeighborY="10825"/>
      <dgm:spPr/>
      <dgm:t>
        <a:bodyPr/>
        <a:lstStyle/>
        <a:p>
          <a:endParaRPr lang="es-CL"/>
        </a:p>
      </dgm:t>
    </dgm:pt>
    <dgm:pt modelId="{25939371-D0C0-4F97-B472-26FA1946E03B}" type="pres">
      <dgm:prSet presAssocID="{9956A9B9-8977-41F9-8DCF-940AFF3059B8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563146-C4AD-41DD-AE92-CDED4D43E964}" type="pres">
      <dgm:prSet presAssocID="{9956A9B9-8977-41F9-8DCF-940AFF3059B8}" presName="childText_2" presStyleLbl="node2" presStyleIdx="0" presStyleCnt="0" custScaleX="8653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80A2375D-A663-4CA0-B5FF-CA51870854B2}" type="pres">
      <dgm:prSet presAssocID="{9956A9B9-8977-41F9-8DCF-940AFF3059B8}" presName="accentShape_2" presStyleCnt="0"/>
      <dgm:spPr/>
      <dgm:t>
        <a:bodyPr/>
        <a:lstStyle/>
        <a:p>
          <a:endParaRPr lang="es-CL"/>
        </a:p>
      </dgm:t>
    </dgm:pt>
    <dgm:pt modelId="{EF92F98D-266D-4AA4-B405-8542B4CC2390}" type="pres">
      <dgm:prSet presAssocID="{9956A9B9-8977-41F9-8DCF-940AFF3059B8}" presName="imageRepeatNode" presStyleLbl="node1" presStyleIdx="1" presStyleCnt="3" custLinFactNeighborX="1377" custLinFactNeighborY="83"/>
      <dgm:spPr/>
      <dgm:t>
        <a:bodyPr/>
        <a:lstStyle/>
        <a:p>
          <a:endParaRPr lang="es-CL"/>
        </a:p>
      </dgm:t>
    </dgm:pt>
    <dgm:pt modelId="{BF6F6BA2-E02C-4BBE-A9DC-B6B5504705CD}" type="pres">
      <dgm:prSet presAssocID="{CE3ADD1A-FAD6-47F8-8332-16629C3BBD1C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FE7927-AC04-40B8-9467-7136D28B5967}" type="pres">
      <dgm:prSet presAssocID="{CE3ADD1A-FAD6-47F8-8332-16629C3BBD1C}" presName="childText_3" presStyleLbl="node2" presStyleIdx="0" presStyleCnt="0" custScaleX="83317" custScaleY="91922" custLinFactNeighborX="1313" custLinFactNeighborY="73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62056BDC-5DCB-4BB2-A5B9-C42629F14CD8}" type="pres">
      <dgm:prSet presAssocID="{CE3ADD1A-FAD6-47F8-8332-16629C3BBD1C}" presName="accentShape_3" presStyleCnt="0"/>
      <dgm:spPr/>
      <dgm:t>
        <a:bodyPr/>
        <a:lstStyle/>
        <a:p>
          <a:endParaRPr lang="es-CL"/>
        </a:p>
      </dgm:t>
    </dgm:pt>
    <dgm:pt modelId="{DE10056B-63ED-4496-8445-1B292CCACAC1}" type="pres">
      <dgm:prSet presAssocID="{CE3ADD1A-FAD6-47F8-8332-16629C3BBD1C}" presName="imageRepeatNode" presStyleLbl="node1" presStyleIdx="2" presStyleCnt="3" custLinFactNeighborX="1345" custLinFactNeighborY="-565"/>
      <dgm:spPr/>
      <dgm:t>
        <a:bodyPr/>
        <a:lstStyle/>
        <a:p>
          <a:endParaRPr lang="es-CL"/>
        </a:p>
      </dgm:t>
    </dgm:pt>
  </dgm:ptLst>
  <dgm:cxnLst>
    <dgm:cxn modelId="{C5861417-265E-4A5A-8517-E69356A9B867}" srcId="{852E999E-3A34-431A-8D8F-857DB31C21AC}" destId="{9956A9B9-8977-41F9-8DCF-940AFF3059B8}" srcOrd="1" destOrd="0" parTransId="{37C08C46-C0B4-4DFD-8EB4-3FA9C06129A1}" sibTransId="{33034AEE-0E31-4B6B-873C-002C62A34DBD}"/>
    <dgm:cxn modelId="{25F71F2A-1149-44CD-B899-A9FAE91CDD32}" srcId="{9956A9B9-8977-41F9-8DCF-940AFF3059B8}" destId="{F65E7C4F-3361-459D-9B85-3157C98995E2}" srcOrd="1" destOrd="0" parTransId="{AC32A827-C8EF-406F-A1FF-7D0BEB4FA86C}" sibTransId="{7AEEF931-EA61-4DBF-934E-8F0124791B55}"/>
    <dgm:cxn modelId="{36A052B3-3438-4985-9C79-E1FA92AB2E6B}" srcId="{9956A9B9-8977-41F9-8DCF-940AFF3059B8}" destId="{643819C8-F9E7-4B66-863D-8CDF160DA043}" srcOrd="8" destOrd="0" parTransId="{E2281409-3976-4F7D-980B-1885CEE7AD26}" sibTransId="{69AD2B21-CAAC-4C7B-AEB8-5BB36328DBD8}"/>
    <dgm:cxn modelId="{96629B25-9874-4100-92B7-3A199E901E41}" type="presOf" srcId="{F8EC5F05-A1AC-4D51-B107-E192D89197B0}" destId="{B6FE7927-AC04-40B8-9467-7136D28B5967}" srcOrd="0" destOrd="4" presId="urn:microsoft.com/office/officeart/2009/3/layout/BlockDescendingList"/>
    <dgm:cxn modelId="{9B943243-D2AC-4874-A929-2AC3E7157F23}" type="presOf" srcId="{F9BA9089-D73A-4C4A-B0B5-27073EB15E16}" destId="{7764EA83-F63A-4F6C-B767-209A24E94635}" srcOrd="0" destOrd="3" presId="urn:microsoft.com/office/officeart/2009/3/layout/BlockDescendingList"/>
    <dgm:cxn modelId="{45B15D42-5328-419A-B32D-E22C9D59FD22}" type="presOf" srcId="{643819C8-F9E7-4B66-863D-8CDF160DA043}" destId="{76563146-C4AD-41DD-AE92-CDED4D43E964}" srcOrd="0" destOrd="8" presId="urn:microsoft.com/office/officeart/2009/3/layout/BlockDescendingList"/>
    <dgm:cxn modelId="{FFCE3002-7A14-451E-8D16-F9411F5ACF02}" srcId="{9956A9B9-8977-41F9-8DCF-940AFF3059B8}" destId="{F8F2431F-CCCD-4930-AE7C-3A3B60AAC4B0}" srcOrd="6" destOrd="0" parTransId="{6B30FA18-D1DC-4BFF-AAA6-1A94E33B0D00}" sibTransId="{D91C6AC9-09ED-4CA3-96CB-AE2FB6502468}"/>
    <dgm:cxn modelId="{4C3ABE6B-90FC-4AC9-AE05-8932FE067897}" srcId="{852E999E-3A34-431A-8D8F-857DB31C21AC}" destId="{CE3ADD1A-FAD6-47F8-8332-16629C3BBD1C}" srcOrd="2" destOrd="0" parTransId="{FC446676-1CAE-4D8E-9CE6-3789BA864477}" sibTransId="{9BD5AFC9-4811-4FF9-AF08-53A0789D7AF8}"/>
    <dgm:cxn modelId="{72A42105-C474-418C-AB31-0708EBBA1744}" type="presOf" srcId="{E0FD1D0B-D16F-4E46-826C-0137A55B050C}" destId="{76563146-C4AD-41DD-AE92-CDED4D43E964}" srcOrd="0" destOrd="3" presId="urn:microsoft.com/office/officeart/2009/3/layout/BlockDescendingList"/>
    <dgm:cxn modelId="{A646ADC7-39E3-4F73-BECD-1C77B8474218}" srcId="{9956A9B9-8977-41F9-8DCF-940AFF3059B8}" destId="{1EECF95A-4F0F-44CF-9E56-463CFAD546A6}" srcOrd="0" destOrd="0" parTransId="{84209C6C-F973-4830-B5BC-C3AE3F085191}" sibTransId="{EB93143A-A1EA-4443-97D8-72618219F338}"/>
    <dgm:cxn modelId="{00E5C47E-0414-4545-8187-19425BCFB05C}" type="presOf" srcId="{852E999E-3A34-431A-8D8F-857DB31C21AC}" destId="{2930AB99-5998-406E-81AF-724AD13D588F}" srcOrd="0" destOrd="0" presId="urn:microsoft.com/office/officeart/2009/3/layout/BlockDescendingList"/>
    <dgm:cxn modelId="{1D604D3B-C0EF-49E8-AE6E-7C6BC07A5A8E}" type="presOf" srcId="{CE3ADD1A-FAD6-47F8-8332-16629C3BBD1C}" destId="{BF6F6BA2-E02C-4BBE-A9DC-B6B5504705CD}" srcOrd="0" destOrd="0" presId="urn:microsoft.com/office/officeart/2009/3/layout/BlockDescendingList"/>
    <dgm:cxn modelId="{B7CF105B-FDBE-40B7-896E-CF5DE3DB5E19}" type="presOf" srcId="{2272BF7F-A98E-4A98-9DA7-994DCACEF5F0}" destId="{76563146-C4AD-41DD-AE92-CDED4D43E964}" srcOrd="0" destOrd="4" presId="urn:microsoft.com/office/officeart/2009/3/layout/BlockDescendingList"/>
    <dgm:cxn modelId="{AB3DB750-C44E-4D31-9C05-7D6EC70EB30A}" type="presOf" srcId="{8E80FF26-26FA-4036-969F-F64E6E39C54F}" destId="{B6FE7927-AC04-40B8-9467-7136D28B5967}" srcOrd="0" destOrd="5" presId="urn:microsoft.com/office/officeart/2009/3/layout/BlockDescendingList"/>
    <dgm:cxn modelId="{F882627F-CA63-4E0C-977A-D6131FCA8D4B}" srcId="{9956A9B9-8977-41F9-8DCF-940AFF3059B8}" destId="{22E08B09-A658-43B1-9B2A-FF05CE3DDCEB}" srcOrd="7" destOrd="0" parTransId="{E9694EC4-C45F-4A07-9461-18CE7BED8537}" sibTransId="{656B733D-675A-44D4-B4E1-E9E9C29117E2}"/>
    <dgm:cxn modelId="{993B98C0-EF3E-4540-A85F-EF95CC2BAB76}" type="presOf" srcId="{9956A9B9-8977-41F9-8DCF-940AFF3059B8}" destId="{EF92F98D-266D-4AA4-B405-8542B4CC2390}" srcOrd="1" destOrd="0" presId="urn:microsoft.com/office/officeart/2009/3/layout/BlockDescendingList"/>
    <dgm:cxn modelId="{A2A6695C-999A-410E-BBDE-89C76F5CCCAD}" type="presOf" srcId="{F44CAB26-706D-4DBB-9AF6-16527F68D867}" destId="{76563146-C4AD-41DD-AE92-CDED4D43E964}" srcOrd="0" destOrd="2" presId="urn:microsoft.com/office/officeart/2009/3/layout/BlockDescendingList"/>
    <dgm:cxn modelId="{AE924F95-AE21-475E-B095-941DBECAF431}" type="presOf" srcId="{B2595E1B-83BC-4177-B17B-CFA1F81E9827}" destId="{B6FE7927-AC04-40B8-9467-7136D28B5967}" srcOrd="0" destOrd="0" presId="urn:microsoft.com/office/officeart/2009/3/layout/BlockDescendingList"/>
    <dgm:cxn modelId="{60102889-8D10-47F9-B706-02EE31D28120}" srcId="{CE3ADD1A-FAD6-47F8-8332-16629C3BBD1C}" destId="{B97BC574-0042-4A4E-8457-FD9465F9D2AC}" srcOrd="1" destOrd="0" parTransId="{4A94965F-0078-4165-BFC0-CCCB4578860B}" sibTransId="{918EFF57-DDD4-485B-B67D-9ACEF5964F2A}"/>
    <dgm:cxn modelId="{C95F9962-27C7-4CCB-8771-6AE46F14092B}" srcId="{9956A9B9-8977-41F9-8DCF-940AFF3059B8}" destId="{2272BF7F-A98E-4A98-9DA7-994DCACEF5F0}" srcOrd="4" destOrd="0" parTransId="{FAFAF786-6630-471C-848E-B72601A2B423}" sibTransId="{83F1F831-7FFF-490E-8949-008DCA5EC4DD}"/>
    <dgm:cxn modelId="{3D529887-C164-4FD9-8B4E-594FD6FFA6EC}" srcId="{9956A9B9-8977-41F9-8DCF-940AFF3059B8}" destId="{F44CAB26-706D-4DBB-9AF6-16527F68D867}" srcOrd="2" destOrd="0" parTransId="{9EB6142B-BA48-4B0A-81A9-1575ED6FB895}" sibTransId="{205D22F2-D78B-44B4-A023-420DA0EAF5CF}"/>
    <dgm:cxn modelId="{5A36C59A-D066-48B8-8C0D-3C7B6D34D30E}" srcId="{CE3ADD1A-FAD6-47F8-8332-16629C3BBD1C}" destId="{B2595E1B-83BC-4177-B17B-CFA1F81E9827}" srcOrd="0" destOrd="0" parTransId="{9FCF65A3-3B8A-48DB-98DF-615A708812D3}" sibTransId="{B7D1019D-C69E-4B31-BB1D-C0298B7E9672}"/>
    <dgm:cxn modelId="{90516859-0AAA-414F-AE09-A327F86E2568}" srcId="{852E999E-3A34-431A-8D8F-857DB31C21AC}" destId="{68D85A9C-B9F2-41A3-9A36-F327ADB8A6BC}" srcOrd="0" destOrd="0" parTransId="{07A4B660-2817-456D-8034-642E9A1A25C3}" sibTransId="{3B663545-CABA-428F-B2A4-D9A5008C1797}"/>
    <dgm:cxn modelId="{6C1E3840-3E85-4280-A754-591D69AE663F}" srcId="{CE3ADD1A-FAD6-47F8-8332-16629C3BBD1C}" destId="{8E80FF26-26FA-4036-969F-F64E6E39C54F}" srcOrd="5" destOrd="0" parTransId="{B8D62B0A-4704-4345-A709-D0FDF81EFA8D}" sibTransId="{B83E9458-A17B-46B6-BECD-CF6D35FEE35E}"/>
    <dgm:cxn modelId="{90DBE9A7-D542-4796-B875-C74B2BD45009}" type="presOf" srcId="{F65E7C4F-3361-459D-9B85-3157C98995E2}" destId="{76563146-C4AD-41DD-AE92-CDED4D43E964}" srcOrd="0" destOrd="1" presId="urn:microsoft.com/office/officeart/2009/3/layout/BlockDescendingList"/>
    <dgm:cxn modelId="{D25D6C69-E42E-4175-9C0A-5731603E9434}" srcId="{CE3ADD1A-FAD6-47F8-8332-16629C3BBD1C}" destId="{167B2771-E120-444A-8707-AE5A5D622AFE}" srcOrd="6" destOrd="0" parTransId="{B5C9C809-0716-41F1-8C04-999C909FEAA4}" sibTransId="{EB1D0607-E34E-46D0-AA60-51EFECE76A38}"/>
    <dgm:cxn modelId="{37BCA2F1-0CB9-40ED-86A3-D9BE060A9835}" type="presOf" srcId="{1EECF95A-4F0F-44CF-9E56-463CFAD546A6}" destId="{76563146-C4AD-41DD-AE92-CDED4D43E964}" srcOrd="0" destOrd="0" presId="urn:microsoft.com/office/officeart/2009/3/layout/BlockDescendingList"/>
    <dgm:cxn modelId="{7057D74B-409A-42CD-B821-29AE60DB9BD4}" type="presOf" srcId="{A4D4179E-AFF9-4F9C-9AA0-B055176C3C95}" destId="{7764EA83-F63A-4F6C-B767-209A24E94635}" srcOrd="0" destOrd="0" presId="urn:microsoft.com/office/officeart/2009/3/layout/BlockDescendingList"/>
    <dgm:cxn modelId="{674767D0-82DD-477C-A2F0-0066EA96518B}" srcId="{CE3ADD1A-FAD6-47F8-8332-16629C3BBD1C}" destId="{15077553-E68E-4C41-8A54-049B04EB48EA}" srcOrd="3" destOrd="0" parTransId="{E71DC8EF-ADA6-4399-973D-F2B2957F0234}" sibTransId="{12A6BE93-609C-4D4E-9156-0106FA554CDE}"/>
    <dgm:cxn modelId="{F0447D82-BCE5-4684-B40D-E5BDBE7301F2}" type="presOf" srcId="{CE3ADD1A-FAD6-47F8-8332-16629C3BBD1C}" destId="{DE10056B-63ED-4496-8445-1B292CCACAC1}" srcOrd="1" destOrd="0" presId="urn:microsoft.com/office/officeart/2009/3/layout/BlockDescendingList"/>
    <dgm:cxn modelId="{E2C25E34-7205-4908-8E38-B6FA58D20AD4}" srcId="{68D85A9C-B9F2-41A3-9A36-F327ADB8A6BC}" destId="{50FE5EF3-4476-4898-ADBD-A7F49FC0A392}" srcOrd="4" destOrd="0" parTransId="{D607C350-ECBA-4F19-8124-F122993A1EE8}" sibTransId="{37DD4348-7C25-45D4-8D74-2A5718430716}"/>
    <dgm:cxn modelId="{7FBB07B9-75BB-4B6D-9A9A-110BF3FAD5FA}" type="presOf" srcId="{81580667-7516-4BBF-9277-B869234AE650}" destId="{B6FE7927-AC04-40B8-9467-7136D28B5967}" srcOrd="0" destOrd="2" presId="urn:microsoft.com/office/officeart/2009/3/layout/BlockDescendingList"/>
    <dgm:cxn modelId="{0AEB3ECC-C404-40BC-AA6B-0D476343B540}" srcId="{CE3ADD1A-FAD6-47F8-8332-16629C3BBD1C}" destId="{81580667-7516-4BBF-9277-B869234AE650}" srcOrd="2" destOrd="0" parTransId="{977FD054-A702-49D5-B267-F8908316FC7A}" sibTransId="{7105C477-704B-4292-828C-069BCE72A4D0}"/>
    <dgm:cxn modelId="{91ADAD00-EB08-4AB4-A886-E9B17B808215}" type="presOf" srcId="{15077553-E68E-4C41-8A54-049B04EB48EA}" destId="{B6FE7927-AC04-40B8-9467-7136D28B5967}" srcOrd="0" destOrd="3" presId="urn:microsoft.com/office/officeart/2009/3/layout/BlockDescendingList"/>
    <dgm:cxn modelId="{395FD39B-553D-4E96-9E61-23B96832FD99}" srcId="{68D85A9C-B9F2-41A3-9A36-F327ADB8A6BC}" destId="{CA05C7EB-6BB6-4091-8EA8-2E239FEA7842}" srcOrd="5" destOrd="0" parTransId="{DE6DCE2A-441D-4CD3-883F-F7FA19197732}" sibTransId="{551C8BEE-BCBB-4475-97D5-D2D2DF886723}"/>
    <dgm:cxn modelId="{E0E9ABE3-F617-4705-81B5-67614CC58747}" type="presOf" srcId="{9956A9B9-8977-41F9-8DCF-940AFF3059B8}" destId="{25939371-D0C0-4F97-B472-26FA1946E03B}" srcOrd="0" destOrd="0" presId="urn:microsoft.com/office/officeart/2009/3/layout/BlockDescendingList"/>
    <dgm:cxn modelId="{845A8184-6FD8-4292-9A6A-B0D740DC60AE}" srcId="{68D85A9C-B9F2-41A3-9A36-F327ADB8A6BC}" destId="{7123B673-8250-4294-B39B-EAEDB6A6A340}" srcOrd="1" destOrd="0" parTransId="{82620864-4A4C-4B45-92ED-51EEC878BE70}" sibTransId="{7262006C-E695-433E-8C20-71A9F82B571E}"/>
    <dgm:cxn modelId="{E54E6CCB-4C53-451B-A7E4-184538685B09}" type="presOf" srcId="{7123B673-8250-4294-B39B-EAEDB6A6A340}" destId="{7764EA83-F63A-4F6C-B767-209A24E94635}" srcOrd="0" destOrd="1" presId="urn:microsoft.com/office/officeart/2009/3/layout/BlockDescendingList"/>
    <dgm:cxn modelId="{10E74739-A784-4587-8F9D-6F7762EDF463}" type="presOf" srcId="{22799C28-3196-4B4F-A6EA-A27F656B4791}" destId="{76563146-C4AD-41DD-AE92-CDED4D43E964}" srcOrd="0" destOrd="5" presId="urn:microsoft.com/office/officeart/2009/3/layout/BlockDescendingList"/>
    <dgm:cxn modelId="{3CAD1954-E22F-42D9-82BA-F48D0866C411}" type="presOf" srcId="{CA05C7EB-6BB6-4091-8EA8-2E239FEA7842}" destId="{7764EA83-F63A-4F6C-B767-209A24E94635}" srcOrd="0" destOrd="5" presId="urn:microsoft.com/office/officeart/2009/3/layout/BlockDescendingList"/>
    <dgm:cxn modelId="{C89873A2-6F07-4327-AC5C-AD089C4133DC}" srcId="{CE3ADD1A-FAD6-47F8-8332-16629C3BBD1C}" destId="{F8EC5F05-A1AC-4D51-B107-E192D89197B0}" srcOrd="4" destOrd="0" parTransId="{337E08F2-1443-4E61-B662-D15DA7C78792}" sibTransId="{8126D074-53B1-4CE7-B732-86BBD121B597}"/>
    <dgm:cxn modelId="{9DB3FC5C-0D21-40B5-85CB-FC0C636EF0E1}" type="presOf" srcId="{C51EA5D3-B549-487D-811E-3338E4D59CC3}" destId="{7764EA83-F63A-4F6C-B767-209A24E94635}" srcOrd="0" destOrd="2" presId="urn:microsoft.com/office/officeart/2009/3/layout/BlockDescendingList"/>
    <dgm:cxn modelId="{33C3279F-2D39-4FA4-896C-C77A96E0FFBD}" srcId="{9956A9B9-8977-41F9-8DCF-940AFF3059B8}" destId="{E0FD1D0B-D16F-4E46-826C-0137A55B050C}" srcOrd="3" destOrd="0" parTransId="{4A2097A5-7DFC-4027-8BDE-1C1463048FC6}" sibTransId="{2536E0A0-C3B8-4896-BB72-5008B3996621}"/>
    <dgm:cxn modelId="{463C271E-3B09-4C3F-A438-A21F6F255DA9}" type="presOf" srcId="{167B2771-E120-444A-8707-AE5A5D622AFE}" destId="{B6FE7927-AC04-40B8-9467-7136D28B5967}" srcOrd="0" destOrd="6" presId="urn:microsoft.com/office/officeart/2009/3/layout/BlockDescendingList"/>
    <dgm:cxn modelId="{418E8933-0D1F-4E63-8D46-F76A41876642}" type="presOf" srcId="{22E08B09-A658-43B1-9B2A-FF05CE3DDCEB}" destId="{76563146-C4AD-41DD-AE92-CDED4D43E964}" srcOrd="0" destOrd="7" presId="urn:microsoft.com/office/officeart/2009/3/layout/BlockDescendingList"/>
    <dgm:cxn modelId="{8668447D-6EEE-4B51-84E6-96A02581874A}" type="presOf" srcId="{B97BC574-0042-4A4E-8457-FD9465F9D2AC}" destId="{B6FE7927-AC04-40B8-9467-7136D28B5967}" srcOrd="0" destOrd="1" presId="urn:microsoft.com/office/officeart/2009/3/layout/BlockDescendingList"/>
    <dgm:cxn modelId="{34F7C68E-C8BB-4993-BA08-FBFCB020800A}" srcId="{9956A9B9-8977-41F9-8DCF-940AFF3059B8}" destId="{22799C28-3196-4B4F-A6EA-A27F656B4791}" srcOrd="5" destOrd="0" parTransId="{F4B0167E-0CAB-4303-8A5E-E45A573D0ADA}" sibTransId="{9E172C83-5B4A-409B-88CF-EDFF8F347E78}"/>
    <dgm:cxn modelId="{CEBAB1B2-DA10-476B-9477-10401E969831}" srcId="{68D85A9C-B9F2-41A3-9A36-F327ADB8A6BC}" destId="{A4D4179E-AFF9-4F9C-9AA0-B055176C3C95}" srcOrd="0" destOrd="0" parTransId="{4411A863-CA53-4042-A9A1-94FBA915FA49}" sibTransId="{0FF3BE55-2B06-4499-B847-437CCAEE85CB}"/>
    <dgm:cxn modelId="{942F3C74-F698-4B26-AB28-0C2DA1AE0A3C}" type="presOf" srcId="{F8F2431F-CCCD-4930-AE7C-3A3B60AAC4B0}" destId="{76563146-C4AD-41DD-AE92-CDED4D43E964}" srcOrd="0" destOrd="6" presId="urn:microsoft.com/office/officeart/2009/3/layout/BlockDescendingList"/>
    <dgm:cxn modelId="{3B2C48E3-CDD9-4C48-AA82-AE85DF9B9D93}" srcId="{68D85A9C-B9F2-41A3-9A36-F327ADB8A6BC}" destId="{F9BA9089-D73A-4C4A-B0B5-27073EB15E16}" srcOrd="3" destOrd="0" parTransId="{BFA8A93A-5BCE-4D23-817B-BC2BBDCFD97B}" sibTransId="{8D07038B-EBE4-48EE-A4DA-AEFC3B0C3113}"/>
    <dgm:cxn modelId="{6B084708-C770-4D54-AF44-95BDD4576947}" type="presOf" srcId="{50FE5EF3-4476-4898-ADBD-A7F49FC0A392}" destId="{7764EA83-F63A-4F6C-B767-209A24E94635}" srcOrd="0" destOrd="4" presId="urn:microsoft.com/office/officeart/2009/3/layout/BlockDescendingList"/>
    <dgm:cxn modelId="{A87D449C-6C4C-4619-97FC-6DCDFF631555}" type="presOf" srcId="{68D85A9C-B9F2-41A3-9A36-F327ADB8A6BC}" destId="{C4EBF754-2C22-40E8-8D82-F5A94922F7EB}" srcOrd="0" destOrd="0" presId="urn:microsoft.com/office/officeart/2009/3/layout/BlockDescendingList"/>
    <dgm:cxn modelId="{A1C6665C-EEA7-4351-BDBE-12AC2A033CBB}" srcId="{68D85A9C-B9F2-41A3-9A36-F327ADB8A6BC}" destId="{C51EA5D3-B549-487D-811E-3338E4D59CC3}" srcOrd="2" destOrd="0" parTransId="{C9F24524-7CA9-40C4-B072-E6F42AC8B434}" sibTransId="{8CDCE448-6A20-4F29-9801-5A00C8ACF691}"/>
    <dgm:cxn modelId="{5464B907-C975-4473-AFAF-EEA23831188F}" type="presOf" srcId="{68D85A9C-B9F2-41A3-9A36-F327ADB8A6BC}" destId="{3EE227BD-EF60-4C1C-B4F1-2E5709DFE217}" srcOrd="1" destOrd="0" presId="urn:microsoft.com/office/officeart/2009/3/layout/BlockDescendingList"/>
    <dgm:cxn modelId="{7FDF3FF0-57BE-448F-B9BB-3F1C9380B2B0}" type="presParOf" srcId="{2930AB99-5998-406E-81AF-724AD13D588F}" destId="{C4EBF754-2C22-40E8-8D82-F5A94922F7EB}" srcOrd="0" destOrd="0" presId="urn:microsoft.com/office/officeart/2009/3/layout/BlockDescendingList"/>
    <dgm:cxn modelId="{08C93553-DE10-45DF-8E3E-6D50E7957EAD}" type="presParOf" srcId="{2930AB99-5998-406E-81AF-724AD13D588F}" destId="{7764EA83-F63A-4F6C-B767-209A24E94635}" srcOrd="1" destOrd="0" presId="urn:microsoft.com/office/officeart/2009/3/layout/BlockDescendingList"/>
    <dgm:cxn modelId="{17626824-3F0A-499F-A5A9-955BC7141485}" type="presParOf" srcId="{2930AB99-5998-406E-81AF-724AD13D588F}" destId="{7561487A-E62E-4790-A025-EB060A262A27}" srcOrd="2" destOrd="0" presId="urn:microsoft.com/office/officeart/2009/3/layout/BlockDescendingList"/>
    <dgm:cxn modelId="{B0CCE7A4-DAF4-4C7E-8070-B8A3877AF090}" type="presParOf" srcId="{7561487A-E62E-4790-A025-EB060A262A27}" destId="{3EE227BD-EF60-4C1C-B4F1-2E5709DFE217}" srcOrd="0" destOrd="0" presId="urn:microsoft.com/office/officeart/2009/3/layout/BlockDescendingList"/>
    <dgm:cxn modelId="{E8AEDD28-CBEE-4D4C-9DBE-ECC1ECC97EF8}" type="presParOf" srcId="{2930AB99-5998-406E-81AF-724AD13D588F}" destId="{25939371-D0C0-4F97-B472-26FA1946E03B}" srcOrd="3" destOrd="0" presId="urn:microsoft.com/office/officeart/2009/3/layout/BlockDescendingList"/>
    <dgm:cxn modelId="{311B523C-4A9E-4EA8-A54F-C0806E386297}" type="presParOf" srcId="{2930AB99-5998-406E-81AF-724AD13D588F}" destId="{76563146-C4AD-41DD-AE92-CDED4D43E964}" srcOrd="4" destOrd="0" presId="urn:microsoft.com/office/officeart/2009/3/layout/BlockDescendingList"/>
    <dgm:cxn modelId="{60A5F081-637D-4951-B8DF-2866F4D74281}" type="presParOf" srcId="{2930AB99-5998-406E-81AF-724AD13D588F}" destId="{80A2375D-A663-4CA0-B5FF-CA51870854B2}" srcOrd="5" destOrd="0" presId="urn:microsoft.com/office/officeart/2009/3/layout/BlockDescendingList"/>
    <dgm:cxn modelId="{B06438CE-8B9A-4FF4-9295-CA56054B6389}" type="presParOf" srcId="{80A2375D-A663-4CA0-B5FF-CA51870854B2}" destId="{EF92F98D-266D-4AA4-B405-8542B4CC2390}" srcOrd="0" destOrd="0" presId="urn:microsoft.com/office/officeart/2009/3/layout/BlockDescendingList"/>
    <dgm:cxn modelId="{D65F0886-49C1-4159-8F84-7804A9F78B30}" type="presParOf" srcId="{2930AB99-5998-406E-81AF-724AD13D588F}" destId="{BF6F6BA2-E02C-4BBE-A9DC-B6B5504705CD}" srcOrd="6" destOrd="0" presId="urn:microsoft.com/office/officeart/2009/3/layout/BlockDescendingList"/>
    <dgm:cxn modelId="{BC6EF899-6D62-46D6-AC01-633478D42717}" type="presParOf" srcId="{2930AB99-5998-406E-81AF-724AD13D588F}" destId="{B6FE7927-AC04-40B8-9467-7136D28B5967}" srcOrd="7" destOrd="0" presId="urn:microsoft.com/office/officeart/2009/3/layout/BlockDescendingList"/>
    <dgm:cxn modelId="{F1CEF3F3-916E-4DC1-8FAB-F5FD929A4DB1}" type="presParOf" srcId="{2930AB99-5998-406E-81AF-724AD13D588F}" destId="{62056BDC-5DCB-4BB2-A5B9-C42629F14CD8}" srcOrd="8" destOrd="0" presId="urn:microsoft.com/office/officeart/2009/3/layout/BlockDescendingList"/>
    <dgm:cxn modelId="{3B0B446B-62AF-41C9-A868-D1ED097AD858}" type="presParOf" srcId="{62056BDC-5DCB-4BB2-A5B9-C42629F14CD8}" destId="{DE10056B-63ED-4496-8445-1B292CCACAC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CF574-6044-4DEE-BA43-9F36C0EB2B90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513656F8-B0BB-40C7-93AB-1FD3206BE8D6}">
      <dgm:prSet phldrT="[Texto]"/>
      <dgm:spPr/>
      <dgm:t>
        <a:bodyPr/>
        <a:lstStyle/>
        <a:p>
          <a:pPr algn="l"/>
          <a:r>
            <a:rPr lang="es-CL" b="0" i="0" u="none" dirty="0" smtClean="0"/>
            <a:t>S.S. Antofagasta</a:t>
          </a:r>
          <a:br>
            <a:rPr lang="es-CL" b="0" i="0" u="none" dirty="0" smtClean="0"/>
          </a:br>
          <a:r>
            <a:rPr lang="es-CL" b="0" i="0" u="none" dirty="0" smtClean="0"/>
            <a:t>S.S. Atacama</a:t>
          </a:r>
          <a:br>
            <a:rPr lang="es-CL" b="0" i="0" u="none" dirty="0" smtClean="0"/>
          </a:br>
          <a:r>
            <a:rPr lang="es-CL" b="0" i="0" u="none" dirty="0" smtClean="0"/>
            <a:t>S.S. Coquimbo</a:t>
          </a:r>
          <a:br>
            <a:rPr lang="es-CL" b="0" i="0" u="none" dirty="0" smtClean="0"/>
          </a:br>
          <a:r>
            <a:rPr lang="es-CL" b="0" i="0" u="none" dirty="0" smtClean="0"/>
            <a:t>S.S. Valparaíso - San Antonio</a:t>
          </a:r>
          <a:br>
            <a:rPr lang="es-CL" b="0" i="0" u="none" dirty="0" smtClean="0"/>
          </a:br>
          <a:r>
            <a:rPr lang="es-CL" b="0" i="0" u="none" dirty="0" smtClean="0"/>
            <a:t>S.S. Aconcagua</a:t>
          </a:r>
          <a:br>
            <a:rPr lang="es-CL" b="0" i="0" u="none" dirty="0" smtClean="0"/>
          </a:br>
          <a:r>
            <a:rPr lang="es-CL" b="0" i="0" u="none" dirty="0" smtClean="0"/>
            <a:t>S.S. O´Higgins</a:t>
          </a:r>
          <a:br>
            <a:rPr lang="es-CL" b="0" i="0" u="none" dirty="0" smtClean="0"/>
          </a:br>
          <a:r>
            <a:rPr lang="es-CL" b="0" i="0" u="none" dirty="0" smtClean="0"/>
            <a:t>S.S. Maule</a:t>
          </a:r>
          <a:br>
            <a:rPr lang="es-CL" b="0" i="0" u="none" dirty="0" smtClean="0"/>
          </a:br>
          <a:r>
            <a:rPr lang="es-CL" b="0" i="0" u="none" dirty="0" smtClean="0"/>
            <a:t>S.S. Ñuble</a:t>
          </a:r>
          <a:br>
            <a:rPr lang="es-CL" b="0" i="0" u="none" dirty="0" smtClean="0"/>
          </a:br>
          <a:r>
            <a:rPr lang="es-CL" b="0" i="0" u="none" dirty="0" smtClean="0"/>
            <a:t>S.S. Concepción</a:t>
          </a:r>
          <a:br>
            <a:rPr lang="es-CL" b="0" i="0" u="none" dirty="0" smtClean="0"/>
          </a:br>
          <a:r>
            <a:rPr lang="es-CL" b="0" i="0" u="none" dirty="0" smtClean="0"/>
            <a:t>S.S. Biobío</a:t>
          </a:r>
          <a:br>
            <a:rPr lang="es-CL" b="0" i="0" u="none" dirty="0" smtClean="0"/>
          </a:br>
          <a:r>
            <a:rPr lang="es-CL" b="0" i="0" u="none" dirty="0" smtClean="0"/>
            <a:t>S.S. Araucanía Norte</a:t>
          </a:r>
          <a:br>
            <a:rPr lang="es-CL" b="0" i="0" u="none" dirty="0" smtClean="0"/>
          </a:br>
          <a:r>
            <a:rPr lang="es-CL" b="0" i="0" u="none" dirty="0" smtClean="0"/>
            <a:t>S.S. Valdivia</a:t>
          </a:r>
          <a:br>
            <a:rPr lang="es-CL" b="0" i="0" u="none" dirty="0" smtClean="0"/>
          </a:br>
          <a:r>
            <a:rPr lang="es-CL" b="0" i="0" u="none" dirty="0" smtClean="0"/>
            <a:t>S.S. Magallanes</a:t>
          </a:r>
          <a:br>
            <a:rPr lang="es-CL" b="0" i="0" u="none" dirty="0" smtClean="0"/>
          </a:br>
          <a:r>
            <a:rPr lang="es-CL" b="0" i="0" u="none" dirty="0" smtClean="0"/>
            <a:t>S.S. Metropolitano Central</a:t>
          </a:r>
          <a:br>
            <a:rPr lang="es-CL" b="0" i="0" u="none" dirty="0" smtClean="0"/>
          </a:br>
          <a:r>
            <a:rPr lang="es-CL" b="0" i="0" u="none" dirty="0" smtClean="0"/>
            <a:t>S.S. Metropolitano Norte</a:t>
          </a:r>
          <a:endParaRPr lang="es-CL" b="0" dirty="0"/>
        </a:p>
      </dgm:t>
    </dgm:pt>
    <dgm:pt modelId="{C55BF242-6726-4B66-9B7F-50D1138189D8}" type="parTrans" cxnId="{8DDDF0E3-8D85-4353-AF7E-2F3D6922CCB1}">
      <dgm:prSet/>
      <dgm:spPr/>
      <dgm:t>
        <a:bodyPr/>
        <a:lstStyle/>
        <a:p>
          <a:endParaRPr lang="es-CL"/>
        </a:p>
      </dgm:t>
    </dgm:pt>
    <dgm:pt modelId="{00B11DF7-C6E6-472E-A001-D9A1EB343AF0}" type="sibTrans" cxnId="{8DDDF0E3-8D85-4353-AF7E-2F3D6922CCB1}">
      <dgm:prSet/>
      <dgm:spPr/>
      <dgm:t>
        <a:bodyPr/>
        <a:lstStyle/>
        <a:p>
          <a:endParaRPr lang="es-CL"/>
        </a:p>
      </dgm:t>
    </dgm:pt>
    <dgm:pt modelId="{7E52D9FE-8AD0-4057-BFF7-5097E0D03CC3}">
      <dgm:prSet phldrT="[Texto]"/>
      <dgm:spPr/>
      <dgm:t>
        <a:bodyPr/>
        <a:lstStyle/>
        <a:p>
          <a:pPr algn="l"/>
          <a:r>
            <a:rPr lang="es-CL" b="0" i="0" u="none" dirty="0" smtClean="0"/>
            <a:t>S.S. Arica</a:t>
          </a:r>
          <a:endParaRPr lang="es-CL" dirty="0" smtClean="0"/>
        </a:p>
        <a:p>
          <a:pPr algn="l"/>
          <a:r>
            <a:rPr lang="es-CL" b="0" i="0" u="none" dirty="0" smtClean="0"/>
            <a:t>S.S. Iquique</a:t>
          </a:r>
          <a:endParaRPr lang="es-CL" dirty="0" smtClean="0"/>
        </a:p>
        <a:p>
          <a:pPr algn="l"/>
          <a:r>
            <a:rPr lang="es-CL" b="0" i="0" u="none" dirty="0" smtClean="0"/>
            <a:t>S.S. Arauco</a:t>
          </a:r>
          <a:endParaRPr lang="es-CL" dirty="0" smtClean="0"/>
        </a:p>
        <a:p>
          <a:pPr algn="l"/>
          <a:r>
            <a:rPr lang="es-CL" b="0" i="0" u="none" dirty="0" smtClean="0"/>
            <a:t>S.S. Del Reloncaví</a:t>
          </a:r>
          <a:endParaRPr lang="es-CL" dirty="0" smtClean="0"/>
        </a:p>
        <a:p>
          <a:pPr algn="l"/>
          <a:r>
            <a:rPr lang="es-CL" b="0" i="0" u="none" dirty="0" smtClean="0"/>
            <a:t>S.S. Chiloé </a:t>
          </a:r>
          <a:endParaRPr lang="es-CL" dirty="0" smtClean="0"/>
        </a:p>
        <a:p>
          <a:pPr algn="l"/>
          <a:r>
            <a:rPr lang="es-CL" b="0" i="0" u="none" dirty="0" smtClean="0"/>
            <a:t>S.S. Metropolitano Oriente</a:t>
          </a:r>
          <a:endParaRPr lang="es-CL" dirty="0" smtClean="0"/>
        </a:p>
        <a:p>
          <a:pPr algn="l"/>
          <a:r>
            <a:rPr lang="es-CL" b="0" i="0" u="none" dirty="0" smtClean="0"/>
            <a:t>S.S. Metropolitano  Sur</a:t>
          </a:r>
          <a:endParaRPr lang="es-CL" dirty="0" smtClean="0"/>
        </a:p>
        <a:p>
          <a:pPr algn="l"/>
          <a:r>
            <a:rPr lang="es-CL" b="0" i="0" u="none" dirty="0" smtClean="0"/>
            <a:t>S.S. Metropolitano Occidente</a:t>
          </a:r>
          <a:endParaRPr lang="es-CL" dirty="0" smtClean="0"/>
        </a:p>
        <a:p>
          <a:pPr algn="l"/>
          <a:r>
            <a:rPr lang="es-CL" b="0" i="0" u="none" dirty="0" smtClean="0"/>
            <a:t>S.S. Metropolitano Sur Oriente</a:t>
          </a:r>
          <a:endParaRPr lang="es-CL" dirty="0"/>
        </a:p>
      </dgm:t>
    </dgm:pt>
    <dgm:pt modelId="{59170437-2EAE-4C14-9F1B-4BA96844B1EA}" type="parTrans" cxnId="{8B9F65A8-C383-4A3C-967E-2E11B0A89013}">
      <dgm:prSet/>
      <dgm:spPr/>
      <dgm:t>
        <a:bodyPr/>
        <a:lstStyle/>
        <a:p>
          <a:endParaRPr lang="es-CL"/>
        </a:p>
      </dgm:t>
    </dgm:pt>
    <dgm:pt modelId="{9F1BFFF5-E7A1-42A2-A6BB-32A7A2E4C993}" type="sibTrans" cxnId="{8B9F65A8-C383-4A3C-967E-2E11B0A89013}">
      <dgm:prSet/>
      <dgm:spPr/>
      <dgm:t>
        <a:bodyPr/>
        <a:lstStyle/>
        <a:p>
          <a:endParaRPr lang="es-CL"/>
        </a:p>
      </dgm:t>
    </dgm:pt>
    <dgm:pt modelId="{8E248989-CD14-4486-8CDB-814B6C3B3E09}">
      <dgm:prSet phldrT="[Texto]" custT="1"/>
      <dgm:spPr/>
      <dgm:t>
        <a:bodyPr/>
        <a:lstStyle/>
        <a:p>
          <a:pPr algn="ctr"/>
          <a:r>
            <a:rPr lang="es-CL" sz="1850" b="1" i="0" u="none" dirty="0" smtClean="0"/>
            <a:t/>
          </a:r>
          <a:br>
            <a:rPr lang="es-CL" sz="1850" b="1" i="0" u="none" dirty="0" smtClean="0"/>
          </a:br>
          <a:r>
            <a:rPr lang="es-CL" sz="1850" b="1" i="0" u="none" dirty="0" smtClean="0"/>
            <a:t/>
          </a:r>
          <a:br>
            <a:rPr lang="es-CL" sz="1850" b="1" i="0" u="none" dirty="0" smtClean="0"/>
          </a:br>
          <a:r>
            <a:rPr lang="es-CL" sz="1850" b="1" i="0" u="none" dirty="0" smtClean="0"/>
            <a:t/>
          </a:r>
          <a:br>
            <a:rPr lang="es-CL" sz="1850" b="1" i="0" u="none" dirty="0" smtClean="0"/>
          </a:br>
          <a:r>
            <a:rPr lang="es-CL" sz="1850" b="1" i="0" u="none" dirty="0" smtClean="0"/>
            <a:t>S.S. </a:t>
          </a:r>
          <a:br>
            <a:rPr lang="es-CL" sz="1850" b="1" i="0" u="none" dirty="0" smtClean="0"/>
          </a:br>
          <a:r>
            <a:rPr lang="es-CL" sz="1850" b="1" i="0" u="none" dirty="0" smtClean="0"/>
            <a:t/>
          </a:r>
          <a:br>
            <a:rPr lang="es-CL" sz="1850" b="1" i="0" u="none" dirty="0" smtClean="0"/>
          </a:br>
          <a:r>
            <a:rPr lang="es-CL" sz="1850" b="1" i="0" u="none" dirty="0" smtClean="0"/>
            <a:t>Araucanía </a:t>
          </a:r>
          <a:br>
            <a:rPr lang="es-CL" sz="1850" b="1" i="0" u="none" dirty="0" smtClean="0"/>
          </a:br>
          <a:r>
            <a:rPr lang="es-CL" sz="1850" b="1" i="0" u="none" dirty="0" smtClean="0"/>
            <a:t/>
          </a:r>
          <a:br>
            <a:rPr lang="es-CL" sz="1850" b="1" i="0" u="none" dirty="0" smtClean="0"/>
          </a:br>
          <a:r>
            <a:rPr lang="es-CL" sz="1850" b="1" i="0" u="none" dirty="0" smtClean="0"/>
            <a:t>Sur</a:t>
          </a:r>
          <a:endParaRPr lang="es-CL" sz="1850" b="1" dirty="0"/>
        </a:p>
      </dgm:t>
    </dgm:pt>
    <dgm:pt modelId="{F27CB9FD-5563-4AFF-93DE-2C9E40606C96}" type="parTrans" cxnId="{8F7E103C-E0D0-46E3-B972-FC7E481E78C3}">
      <dgm:prSet/>
      <dgm:spPr/>
      <dgm:t>
        <a:bodyPr/>
        <a:lstStyle/>
        <a:p>
          <a:endParaRPr lang="es-CL"/>
        </a:p>
      </dgm:t>
    </dgm:pt>
    <dgm:pt modelId="{179E6E77-D9FD-44EC-ACDB-858FA3D35FE5}" type="sibTrans" cxnId="{8F7E103C-E0D0-46E3-B972-FC7E481E78C3}">
      <dgm:prSet/>
      <dgm:spPr/>
      <dgm:t>
        <a:bodyPr/>
        <a:lstStyle/>
        <a:p>
          <a:endParaRPr lang="es-CL"/>
        </a:p>
      </dgm:t>
    </dgm:pt>
    <dgm:pt modelId="{D72C0846-0764-4F33-A09C-F35E24F04564}">
      <dgm:prSet/>
      <dgm:spPr/>
      <dgm:t>
        <a:bodyPr/>
        <a:lstStyle/>
        <a:p>
          <a:pPr algn="l"/>
          <a:r>
            <a:rPr lang="es-CL" b="0" i="0" u="none" dirty="0" smtClean="0"/>
            <a:t>S.S. Viña del Mar</a:t>
          </a:r>
          <a:br>
            <a:rPr lang="es-CL" b="0" i="0" u="none" dirty="0" smtClean="0"/>
          </a:br>
          <a:r>
            <a:rPr lang="es-CL" b="0" i="0" u="none" dirty="0" smtClean="0"/>
            <a:t>S.S. Talcahuano</a:t>
          </a:r>
          <a:br>
            <a:rPr lang="es-CL" b="0" i="0" u="none" dirty="0" smtClean="0"/>
          </a:br>
          <a:r>
            <a:rPr lang="es-CL" b="0" i="0" u="none" dirty="0" smtClean="0"/>
            <a:t>S.S. Osorno</a:t>
          </a:r>
          <a:endParaRPr lang="es-CL" dirty="0"/>
        </a:p>
      </dgm:t>
    </dgm:pt>
    <dgm:pt modelId="{BBB634CD-FCB4-4649-85C7-BB8459AE6FDC}" type="parTrans" cxnId="{C3586491-4593-459E-B122-34AE578B6C83}">
      <dgm:prSet/>
      <dgm:spPr/>
      <dgm:t>
        <a:bodyPr/>
        <a:lstStyle/>
        <a:p>
          <a:endParaRPr lang="es-CL"/>
        </a:p>
      </dgm:t>
    </dgm:pt>
    <dgm:pt modelId="{B6C13F7C-588A-4041-A86C-E522BB08FDDD}" type="sibTrans" cxnId="{C3586491-4593-459E-B122-34AE578B6C83}">
      <dgm:prSet/>
      <dgm:spPr/>
      <dgm:t>
        <a:bodyPr/>
        <a:lstStyle/>
        <a:p>
          <a:endParaRPr lang="es-CL"/>
        </a:p>
      </dgm:t>
    </dgm:pt>
    <dgm:pt modelId="{22AA2DCC-9BF0-4844-BE78-C1D3F043565C}">
      <dgm:prSet phldrT="[Texto]"/>
      <dgm:spPr/>
      <dgm:t>
        <a:bodyPr/>
        <a:lstStyle/>
        <a:p>
          <a:pPr algn="l"/>
          <a:r>
            <a:rPr lang="es-ES_tradnl" dirty="0" smtClean="0"/>
            <a:t>S.S. Aysén</a:t>
          </a:r>
          <a:endParaRPr lang="es-CL" dirty="0"/>
        </a:p>
      </dgm:t>
    </dgm:pt>
    <dgm:pt modelId="{DCDFA915-E0F4-4DC3-B787-C989DBDD68EC}" type="parTrans" cxnId="{B4CD3510-0EAC-410F-96A1-9F76926E19F0}">
      <dgm:prSet/>
      <dgm:spPr/>
      <dgm:t>
        <a:bodyPr/>
        <a:lstStyle/>
        <a:p>
          <a:endParaRPr lang="es-CL"/>
        </a:p>
      </dgm:t>
    </dgm:pt>
    <dgm:pt modelId="{45AC496F-F774-4505-A789-4CC369E86D23}" type="sibTrans" cxnId="{B4CD3510-0EAC-410F-96A1-9F76926E19F0}">
      <dgm:prSet/>
      <dgm:spPr/>
      <dgm:t>
        <a:bodyPr/>
        <a:lstStyle/>
        <a:p>
          <a:endParaRPr lang="es-CL"/>
        </a:p>
      </dgm:t>
    </dgm:pt>
    <dgm:pt modelId="{71CABBF3-44E2-4DB2-8FFF-842C1EF29133}" type="pres">
      <dgm:prSet presAssocID="{E32CF574-6044-4DEE-BA43-9F36C0EB2B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AE7FA09-8050-45CB-984F-36FE939EB175}" type="pres">
      <dgm:prSet presAssocID="{E32CF574-6044-4DEE-BA43-9F36C0EB2B90}" presName="bkgdShp" presStyleLbl="alignAccFollowNode1" presStyleIdx="0" presStyleCnt="1" custScaleX="92136" custScaleY="59223"/>
      <dgm:spPr/>
    </dgm:pt>
    <dgm:pt modelId="{7E832DE5-8A82-4964-BD1D-F6740C0CBB36}" type="pres">
      <dgm:prSet presAssocID="{E32CF574-6044-4DEE-BA43-9F36C0EB2B90}" presName="linComp" presStyleCnt="0"/>
      <dgm:spPr/>
    </dgm:pt>
    <dgm:pt modelId="{DB79FAAB-B632-4EDA-A5B9-2FC7E8B7A330}" type="pres">
      <dgm:prSet presAssocID="{8E248989-CD14-4486-8CDB-814B6C3B3E09}" presName="compNode" presStyleCnt="0"/>
      <dgm:spPr/>
    </dgm:pt>
    <dgm:pt modelId="{442ECE41-2B2C-4718-A6D9-D2CCC2D1CE93}" type="pres">
      <dgm:prSet presAssocID="{8E248989-CD14-4486-8CDB-814B6C3B3E09}" presName="node" presStyleLbl="node1" presStyleIdx="0" presStyleCnt="5" custScaleY="1227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BC011E-4245-4FB2-A827-73124AD38332}" type="pres">
      <dgm:prSet presAssocID="{8E248989-CD14-4486-8CDB-814B6C3B3E09}" presName="invisiNode" presStyleLbl="node1" presStyleIdx="0" presStyleCnt="5"/>
      <dgm:spPr/>
    </dgm:pt>
    <dgm:pt modelId="{07DDAB69-A09D-41E5-B9C7-6F40B444D45C}" type="pres">
      <dgm:prSet presAssocID="{8E248989-CD14-4486-8CDB-814B6C3B3E09}" presName="imagNode" presStyleLbl="fgImgPlace1" presStyleIdx="0" presStyleCnt="5" custScaleX="62494" custScaleY="74470" custLinFactNeighborX="6791" custLinFactNeighborY="107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C3180A-B605-402C-A897-3319099DA366}" type="pres">
      <dgm:prSet presAssocID="{179E6E77-D9FD-44EC-ACDB-858FA3D35FE5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94AA6D9-E2A1-4984-A903-163D4AA69D2E}" type="pres">
      <dgm:prSet presAssocID="{D72C0846-0764-4F33-A09C-F35E24F04564}" presName="compNode" presStyleCnt="0"/>
      <dgm:spPr/>
    </dgm:pt>
    <dgm:pt modelId="{0DED56B0-0E16-4A2D-B315-CFC71AE2F8EA}" type="pres">
      <dgm:prSet presAssocID="{D72C0846-0764-4F33-A09C-F35E24F04564}" presName="node" presStyleLbl="node1" presStyleIdx="1" presStyleCnt="5" custScaleY="1221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66E63E-0AD7-417E-BB89-73A98C71085B}" type="pres">
      <dgm:prSet presAssocID="{D72C0846-0764-4F33-A09C-F35E24F04564}" presName="invisiNode" presStyleLbl="node1" presStyleIdx="1" presStyleCnt="5"/>
      <dgm:spPr/>
    </dgm:pt>
    <dgm:pt modelId="{762F41A6-39B8-4689-8E65-68F911AA6A0A}" type="pres">
      <dgm:prSet presAssocID="{D72C0846-0764-4F33-A09C-F35E24F04564}" presName="imagNode" presStyleLbl="fgImgPlace1" presStyleIdx="1" presStyleCnt="5" custScaleX="57029" custScaleY="69580" custLinFactNeighborX="2934" custLinFactNeighborY="81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001B69-4F3C-4454-BB30-C0F1C811502C}" type="pres">
      <dgm:prSet presAssocID="{B6C13F7C-588A-4041-A86C-E522BB08FDDD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6E4F0ED-062B-4DD3-85A2-8ED9B0AEE953}" type="pres">
      <dgm:prSet presAssocID="{513656F8-B0BB-40C7-93AB-1FD3206BE8D6}" presName="compNode" presStyleCnt="0"/>
      <dgm:spPr/>
    </dgm:pt>
    <dgm:pt modelId="{C5A8FC68-1441-44B1-AA7C-C4BE3F8007E9}" type="pres">
      <dgm:prSet presAssocID="{513656F8-B0BB-40C7-93AB-1FD3206BE8D6}" presName="node" presStyleLbl="node1" presStyleIdx="2" presStyleCnt="5" custScaleY="1224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51B184-38C9-4E20-94C4-26E40316AB3F}" type="pres">
      <dgm:prSet presAssocID="{513656F8-B0BB-40C7-93AB-1FD3206BE8D6}" presName="invisiNode" presStyleLbl="node1" presStyleIdx="2" presStyleCnt="5"/>
      <dgm:spPr/>
    </dgm:pt>
    <dgm:pt modelId="{2506B3B6-98D3-4B45-886D-1EBCC085DAE1}" type="pres">
      <dgm:prSet presAssocID="{513656F8-B0BB-40C7-93AB-1FD3206BE8D6}" presName="imagNode" presStyleLbl="fgImgPlace1" presStyleIdx="2" presStyleCnt="5" custScaleX="48074" custScaleY="70020" custLinFactNeighborX="-1493" custLinFactNeighborY="852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508D1F3-B1FF-4973-A314-D277A78D46F2}" type="pres">
      <dgm:prSet presAssocID="{00B11DF7-C6E6-472E-A001-D9A1EB343AF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52AE047-ED4C-401D-8FB9-30D2B28B33EE}" type="pres">
      <dgm:prSet presAssocID="{7E52D9FE-8AD0-4057-BFF7-5097E0D03CC3}" presName="compNode" presStyleCnt="0"/>
      <dgm:spPr/>
    </dgm:pt>
    <dgm:pt modelId="{F4426DB8-0160-4D35-AF8F-2C2CD9F8F50C}" type="pres">
      <dgm:prSet presAssocID="{7E52D9FE-8AD0-4057-BFF7-5097E0D03CC3}" presName="node" presStyleLbl="node1" presStyleIdx="3" presStyleCnt="5" custScaleY="120611" custLinFactNeighborX="-345" custLinFactNeighborY="-9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CAFAE5-ADD3-4E95-9804-39DE19277118}" type="pres">
      <dgm:prSet presAssocID="{7E52D9FE-8AD0-4057-BFF7-5097E0D03CC3}" presName="invisiNode" presStyleLbl="node1" presStyleIdx="3" presStyleCnt="5"/>
      <dgm:spPr/>
    </dgm:pt>
    <dgm:pt modelId="{2762AA33-85B0-4091-A132-381A1B09921B}" type="pres">
      <dgm:prSet presAssocID="{7E52D9FE-8AD0-4057-BFF7-5097E0D03CC3}" presName="imagNode" presStyleLbl="fgImgPlace1" presStyleIdx="3" presStyleCnt="5" custScaleY="67785" custLinFactNeighborX="-345" custLinFactNeighborY="66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98624EA-33EE-4EEC-9B46-20AA20A6DEA3}" type="pres">
      <dgm:prSet presAssocID="{9F1BFFF5-E7A1-42A2-A6BB-32A7A2E4C993}" presName="sibTrans" presStyleLbl="sibTrans2D1" presStyleIdx="0" presStyleCnt="0"/>
      <dgm:spPr/>
      <dgm:t>
        <a:bodyPr/>
        <a:lstStyle/>
        <a:p>
          <a:endParaRPr lang="es-CL"/>
        </a:p>
      </dgm:t>
    </dgm:pt>
    <dgm:pt modelId="{21BD8221-7768-4798-BAAB-FB003549324C}" type="pres">
      <dgm:prSet presAssocID="{22AA2DCC-9BF0-4844-BE78-C1D3F043565C}" presName="compNode" presStyleCnt="0"/>
      <dgm:spPr/>
    </dgm:pt>
    <dgm:pt modelId="{8C45C531-78FF-4B52-B2A1-60E968BFF75B}" type="pres">
      <dgm:prSet presAssocID="{22AA2DCC-9BF0-4844-BE78-C1D3F043565C}" presName="node" presStyleLbl="node1" presStyleIdx="4" presStyleCnt="5" custScaleY="118106" custLinFactNeighborX="-2156" custLinFactNeighborY="-159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481D43-D5E0-4E41-AFB0-1095BECCECC4}" type="pres">
      <dgm:prSet presAssocID="{22AA2DCC-9BF0-4844-BE78-C1D3F043565C}" presName="invisiNode" presStyleLbl="node1" presStyleIdx="4" presStyleCnt="5"/>
      <dgm:spPr/>
    </dgm:pt>
    <dgm:pt modelId="{7897C28E-09D4-4E28-9B62-DDE134AE60B0}" type="pres">
      <dgm:prSet presAssocID="{22AA2DCC-9BF0-4844-BE78-C1D3F043565C}" presName="imagNode" presStyleLbl="fgImgPlace1" presStyleIdx="4" presStyleCnt="5" custScaleX="76074" custScaleY="80319" custLinFactNeighborX="-2997" custLinFactNeighborY="780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B826C52-98BF-4FF0-B920-E7ED6292BBEB}" type="presOf" srcId="{8E248989-CD14-4486-8CDB-814B6C3B3E09}" destId="{442ECE41-2B2C-4718-A6D9-D2CCC2D1CE93}" srcOrd="0" destOrd="0" presId="urn:microsoft.com/office/officeart/2005/8/layout/pList2"/>
    <dgm:cxn modelId="{3789BB8C-6DC5-4A1F-95CA-7F2494D627A2}" type="presOf" srcId="{D72C0846-0764-4F33-A09C-F35E24F04564}" destId="{0DED56B0-0E16-4A2D-B315-CFC71AE2F8EA}" srcOrd="0" destOrd="0" presId="urn:microsoft.com/office/officeart/2005/8/layout/pList2"/>
    <dgm:cxn modelId="{8B9F65A8-C383-4A3C-967E-2E11B0A89013}" srcId="{E32CF574-6044-4DEE-BA43-9F36C0EB2B90}" destId="{7E52D9FE-8AD0-4057-BFF7-5097E0D03CC3}" srcOrd="3" destOrd="0" parTransId="{59170437-2EAE-4C14-9F1B-4BA96844B1EA}" sibTransId="{9F1BFFF5-E7A1-42A2-A6BB-32A7A2E4C993}"/>
    <dgm:cxn modelId="{FA216564-A86D-4B93-BE1F-6562DC0B03B0}" type="presOf" srcId="{9F1BFFF5-E7A1-42A2-A6BB-32A7A2E4C993}" destId="{498624EA-33EE-4EEC-9B46-20AA20A6DEA3}" srcOrd="0" destOrd="0" presId="urn:microsoft.com/office/officeart/2005/8/layout/pList2"/>
    <dgm:cxn modelId="{C1EA1187-6654-40F0-8375-54DC96BFF22D}" type="presOf" srcId="{E32CF574-6044-4DEE-BA43-9F36C0EB2B90}" destId="{71CABBF3-44E2-4DB2-8FFF-842C1EF29133}" srcOrd="0" destOrd="0" presId="urn:microsoft.com/office/officeart/2005/8/layout/pList2"/>
    <dgm:cxn modelId="{1A6FFCC3-1E00-43BB-9F2C-76DC915A73F6}" type="presOf" srcId="{7E52D9FE-8AD0-4057-BFF7-5097E0D03CC3}" destId="{F4426DB8-0160-4D35-AF8F-2C2CD9F8F50C}" srcOrd="0" destOrd="0" presId="urn:microsoft.com/office/officeart/2005/8/layout/pList2"/>
    <dgm:cxn modelId="{8DDDF0E3-8D85-4353-AF7E-2F3D6922CCB1}" srcId="{E32CF574-6044-4DEE-BA43-9F36C0EB2B90}" destId="{513656F8-B0BB-40C7-93AB-1FD3206BE8D6}" srcOrd="2" destOrd="0" parTransId="{C55BF242-6726-4B66-9B7F-50D1138189D8}" sibTransId="{00B11DF7-C6E6-472E-A001-D9A1EB343AF0}"/>
    <dgm:cxn modelId="{B6209F1F-F7CA-4200-9FCD-B7142B067953}" type="presOf" srcId="{22AA2DCC-9BF0-4844-BE78-C1D3F043565C}" destId="{8C45C531-78FF-4B52-B2A1-60E968BFF75B}" srcOrd="0" destOrd="0" presId="urn:microsoft.com/office/officeart/2005/8/layout/pList2"/>
    <dgm:cxn modelId="{B4CD3510-0EAC-410F-96A1-9F76926E19F0}" srcId="{E32CF574-6044-4DEE-BA43-9F36C0EB2B90}" destId="{22AA2DCC-9BF0-4844-BE78-C1D3F043565C}" srcOrd="4" destOrd="0" parTransId="{DCDFA915-E0F4-4DC3-B787-C989DBDD68EC}" sibTransId="{45AC496F-F774-4505-A789-4CC369E86D23}"/>
    <dgm:cxn modelId="{431F9079-B913-416D-9CD7-E537F1F4A711}" type="presOf" srcId="{B6C13F7C-588A-4041-A86C-E522BB08FDDD}" destId="{CE001B69-4F3C-4454-BB30-C0F1C811502C}" srcOrd="0" destOrd="0" presId="urn:microsoft.com/office/officeart/2005/8/layout/pList2"/>
    <dgm:cxn modelId="{C3586491-4593-459E-B122-34AE578B6C83}" srcId="{E32CF574-6044-4DEE-BA43-9F36C0EB2B90}" destId="{D72C0846-0764-4F33-A09C-F35E24F04564}" srcOrd="1" destOrd="0" parTransId="{BBB634CD-FCB4-4649-85C7-BB8459AE6FDC}" sibTransId="{B6C13F7C-588A-4041-A86C-E522BB08FDDD}"/>
    <dgm:cxn modelId="{05F86ECA-F441-4619-883B-9E6C0E835A41}" type="presOf" srcId="{00B11DF7-C6E6-472E-A001-D9A1EB343AF0}" destId="{8508D1F3-B1FF-4973-A314-D277A78D46F2}" srcOrd="0" destOrd="0" presId="urn:microsoft.com/office/officeart/2005/8/layout/pList2"/>
    <dgm:cxn modelId="{8F7E103C-E0D0-46E3-B972-FC7E481E78C3}" srcId="{E32CF574-6044-4DEE-BA43-9F36C0EB2B90}" destId="{8E248989-CD14-4486-8CDB-814B6C3B3E09}" srcOrd="0" destOrd="0" parTransId="{F27CB9FD-5563-4AFF-93DE-2C9E40606C96}" sibTransId="{179E6E77-D9FD-44EC-ACDB-858FA3D35FE5}"/>
    <dgm:cxn modelId="{C18A710B-116A-4338-A398-159C750FE591}" type="presOf" srcId="{513656F8-B0BB-40C7-93AB-1FD3206BE8D6}" destId="{C5A8FC68-1441-44B1-AA7C-C4BE3F8007E9}" srcOrd="0" destOrd="0" presId="urn:microsoft.com/office/officeart/2005/8/layout/pList2"/>
    <dgm:cxn modelId="{AC0F81C4-BE1F-46C1-AA37-37208A2A5043}" type="presOf" srcId="{179E6E77-D9FD-44EC-ACDB-858FA3D35FE5}" destId="{2BC3180A-B605-402C-A897-3319099DA366}" srcOrd="0" destOrd="0" presId="urn:microsoft.com/office/officeart/2005/8/layout/pList2"/>
    <dgm:cxn modelId="{3985E0E7-8B75-4808-89DB-82B0D26678BA}" type="presParOf" srcId="{71CABBF3-44E2-4DB2-8FFF-842C1EF29133}" destId="{DAE7FA09-8050-45CB-984F-36FE939EB175}" srcOrd="0" destOrd="0" presId="urn:microsoft.com/office/officeart/2005/8/layout/pList2"/>
    <dgm:cxn modelId="{92F40D56-EC01-4A76-863D-82AEF4DB6791}" type="presParOf" srcId="{71CABBF3-44E2-4DB2-8FFF-842C1EF29133}" destId="{7E832DE5-8A82-4964-BD1D-F6740C0CBB36}" srcOrd="1" destOrd="0" presId="urn:microsoft.com/office/officeart/2005/8/layout/pList2"/>
    <dgm:cxn modelId="{70637DEA-2F76-4B59-921D-90B3BB341BB3}" type="presParOf" srcId="{7E832DE5-8A82-4964-BD1D-F6740C0CBB36}" destId="{DB79FAAB-B632-4EDA-A5B9-2FC7E8B7A330}" srcOrd="0" destOrd="0" presId="urn:microsoft.com/office/officeart/2005/8/layout/pList2"/>
    <dgm:cxn modelId="{A7D2237B-0884-4E07-AA09-C7EAD2A96DD8}" type="presParOf" srcId="{DB79FAAB-B632-4EDA-A5B9-2FC7E8B7A330}" destId="{442ECE41-2B2C-4718-A6D9-D2CCC2D1CE93}" srcOrd="0" destOrd="0" presId="urn:microsoft.com/office/officeart/2005/8/layout/pList2"/>
    <dgm:cxn modelId="{9CCBDB64-5454-4CFB-84CD-612FDA29F825}" type="presParOf" srcId="{DB79FAAB-B632-4EDA-A5B9-2FC7E8B7A330}" destId="{93BC011E-4245-4FB2-A827-73124AD38332}" srcOrd="1" destOrd="0" presId="urn:microsoft.com/office/officeart/2005/8/layout/pList2"/>
    <dgm:cxn modelId="{2FCECFF4-E005-4D88-964D-ACFA07B44EA2}" type="presParOf" srcId="{DB79FAAB-B632-4EDA-A5B9-2FC7E8B7A330}" destId="{07DDAB69-A09D-41E5-B9C7-6F40B444D45C}" srcOrd="2" destOrd="0" presId="urn:microsoft.com/office/officeart/2005/8/layout/pList2"/>
    <dgm:cxn modelId="{C3C20EA1-97C9-4F3A-A190-18F309F2062F}" type="presParOf" srcId="{7E832DE5-8A82-4964-BD1D-F6740C0CBB36}" destId="{2BC3180A-B605-402C-A897-3319099DA366}" srcOrd="1" destOrd="0" presId="urn:microsoft.com/office/officeart/2005/8/layout/pList2"/>
    <dgm:cxn modelId="{F069E034-393F-4ADD-9DA4-44ED7853C6CF}" type="presParOf" srcId="{7E832DE5-8A82-4964-BD1D-F6740C0CBB36}" destId="{694AA6D9-E2A1-4984-A903-163D4AA69D2E}" srcOrd="2" destOrd="0" presId="urn:microsoft.com/office/officeart/2005/8/layout/pList2"/>
    <dgm:cxn modelId="{8D1A43B4-AB57-4D96-A94A-4BF75D34CFCB}" type="presParOf" srcId="{694AA6D9-E2A1-4984-A903-163D4AA69D2E}" destId="{0DED56B0-0E16-4A2D-B315-CFC71AE2F8EA}" srcOrd="0" destOrd="0" presId="urn:microsoft.com/office/officeart/2005/8/layout/pList2"/>
    <dgm:cxn modelId="{521BB32C-D0A9-4DB0-89AB-91C1F8B85ACB}" type="presParOf" srcId="{694AA6D9-E2A1-4984-A903-163D4AA69D2E}" destId="{A766E63E-0AD7-417E-BB89-73A98C71085B}" srcOrd="1" destOrd="0" presId="urn:microsoft.com/office/officeart/2005/8/layout/pList2"/>
    <dgm:cxn modelId="{F66F0A5B-5158-4A06-8A71-82F74828D8E3}" type="presParOf" srcId="{694AA6D9-E2A1-4984-A903-163D4AA69D2E}" destId="{762F41A6-39B8-4689-8E65-68F911AA6A0A}" srcOrd="2" destOrd="0" presId="urn:microsoft.com/office/officeart/2005/8/layout/pList2"/>
    <dgm:cxn modelId="{E05A1C44-A527-4B9B-AB51-E9F20C2EFF2D}" type="presParOf" srcId="{7E832DE5-8A82-4964-BD1D-F6740C0CBB36}" destId="{CE001B69-4F3C-4454-BB30-C0F1C811502C}" srcOrd="3" destOrd="0" presId="urn:microsoft.com/office/officeart/2005/8/layout/pList2"/>
    <dgm:cxn modelId="{49B14F91-3C9A-4198-9C5C-1AF4DD7E0298}" type="presParOf" srcId="{7E832DE5-8A82-4964-BD1D-F6740C0CBB36}" destId="{E6E4F0ED-062B-4DD3-85A2-8ED9B0AEE953}" srcOrd="4" destOrd="0" presId="urn:microsoft.com/office/officeart/2005/8/layout/pList2"/>
    <dgm:cxn modelId="{FCBEEED6-9395-4616-9265-03F75ADD6C17}" type="presParOf" srcId="{E6E4F0ED-062B-4DD3-85A2-8ED9B0AEE953}" destId="{C5A8FC68-1441-44B1-AA7C-C4BE3F8007E9}" srcOrd="0" destOrd="0" presId="urn:microsoft.com/office/officeart/2005/8/layout/pList2"/>
    <dgm:cxn modelId="{2838F679-135B-4CAB-BE5F-B9B395BC06DA}" type="presParOf" srcId="{E6E4F0ED-062B-4DD3-85A2-8ED9B0AEE953}" destId="{8551B184-38C9-4E20-94C4-26E40316AB3F}" srcOrd="1" destOrd="0" presId="urn:microsoft.com/office/officeart/2005/8/layout/pList2"/>
    <dgm:cxn modelId="{F931820C-4622-46D4-B733-C8DBF6E706F8}" type="presParOf" srcId="{E6E4F0ED-062B-4DD3-85A2-8ED9B0AEE953}" destId="{2506B3B6-98D3-4B45-886D-1EBCC085DAE1}" srcOrd="2" destOrd="0" presId="urn:microsoft.com/office/officeart/2005/8/layout/pList2"/>
    <dgm:cxn modelId="{C4FC3002-5EB0-43D9-A808-D6CA82EB1B60}" type="presParOf" srcId="{7E832DE5-8A82-4964-BD1D-F6740C0CBB36}" destId="{8508D1F3-B1FF-4973-A314-D277A78D46F2}" srcOrd="5" destOrd="0" presId="urn:microsoft.com/office/officeart/2005/8/layout/pList2"/>
    <dgm:cxn modelId="{7FED9DAD-AE82-4FBF-BB6A-5CB152990A91}" type="presParOf" srcId="{7E832DE5-8A82-4964-BD1D-F6740C0CBB36}" destId="{E52AE047-ED4C-401D-8FB9-30D2B28B33EE}" srcOrd="6" destOrd="0" presId="urn:microsoft.com/office/officeart/2005/8/layout/pList2"/>
    <dgm:cxn modelId="{24AAA8F9-0E2E-4BA2-9E78-E64C47EDE46B}" type="presParOf" srcId="{E52AE047-ED4C-401D-8FB9-30D2B28B33EE}" destId="{F4426DB8-0160-4D35-AF8F-2C2CD9F8F50C}" srcOrd="0" destOrd="0" presId="urn:microsoft.com/office/officeart/2005/8/layout/pList2"/>
    <dgm:cxn modelId="{2AD1D44A-CDD7-4BE6-81C3-C3AF2CFAAE0F}" type="presParOf" srcId="{E52AE047-ED4C-401D-8FB9-30D2B28B33EE}" destId="{4FCAFAE5-ADD3-4E95-9804-39DE19277118}" srcOrd="1" destOrd="0" presId="urn:microsoft.com/office/officeart/2005/8/layout/pList2"/>
    <dgm:cxn modelId="{AB445964-2C07-455B-87FE-3D094780B54D}" type="presParOf" srcId="{E52AE047-ED4C-401D-8FB9-30D2B28B33EE}" destId="{2762AA33-85B0-4091-A132-381A1B09921B}" srcOrd="2" destOrd="0" presId="urn:microsoft.com/office/officeart/2005/8/layout/pList2"/>
    <dgm:cxn modelId="{5BA451CA-AD3E-432A-ABA2-5BA29B4E538C}" type="presParOf" srcId="{7E832DE5-8A82-4964-BD1D-F6740C0CBB36}" destId="{498624EA-33EE-4EEC-9B46-20AA20A6DEA3}" srcOrd="7" destOrd="0" presId="urn:microsoft.com/office/officeart/2005/8/layout/pList2"/>
    <dgm:cxn modelId="{F2DA17D7-2D11-4520-B564-F38FC9BB38A9}" type="presParOf" srcId="{7E832DE5-8A82-4964-BD1D-F6740C0CBB36}" destId="{21BD8221-7768-4798-BAAB-FB003549324C}" srcOrd="8" destOrd="0" presId="urn:microsoft.com/office/officeart/2005/8/layout/pList2"/>
    <dgm:cxn modelId="{1641D7F6-24A7-4C0A-BE23-FB86F47E11C6}" type="presParOf" srcId="{21BD8221-7768-4798-BAAB-FB003549324C}" destId="{8C45C531-78FF-4B52-B2A1-60E968BFF75B}" srcOrd="0" destOrd="0" presId="urn:microsoft.com/office/officeart/2005/8/layout/pList2"/>
    <dgm:cxn modelId="{E48808C8-9F83-4A11-A5E8-C6960E4F4B2F}" type="presParOf" srcId="{21BD8221-7768-4798-BAAB-FB003549324C}" destId="{F0481D43-D5E0-4E41-AFB0-1095BECCECC4}" srcOrd="1" destOrd="0" presId="urn:microsoft.com/office/officeart/2005/8/layout/pList2"/>
    <dgm:cxn modelId="{C1AB6AF8-61B5-4C77-8298-55B88DC6AE60}" type="presParOf" srcId="{21BD8221-7768-4798-BAAB-FB003549324C}" destId="{7897C28E-09D4-4E28-9B62-DDE134AE60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5DA7B-88BB-44A4-8BC6-6E30B0751B42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8F513D3-3972-4577-B0E5-BF1FBB636B2C}">
      <dgm:prSet phldrT="[Texto]"/>
      <dgm:spPr>
        <a:xfrm>
          <a:off x="5" y="72008"/>
          <a:ext cx="1937219" cy="48960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DD9AD89-D0CC-44A7-9719-114FCAF7F45C}" type="parTrans" cxnId="{5E2512FD-B8E8-4D63-BE56-60603690C81E}">
      <dgm:prSet/>
      <dgm:spPr/>
      <dgm:t>
        <a:bodyPr/>
        <a:lstStyle/>
        <a:p>
          <a:endParaRPr lang="es-CL"/>
        </a:p>
      </dgm:t>
    </dgm:pt>
    <dgm:pt modelId="{C1DF8BBE-55EC-4018-B301-CD3D0A1AB504}" type="sibTrans" cxnId="{5E2512FD-B8E8-4D63-BE56-60603690C81E}">
      <dgm:prSet/>
      <dgm:spPr/>
      <dgm:t>
        <a:bodyPr/>
        <a:lstStyle/>
        <a:p>
          <a:endParaRPr lang="es-CL"/>
        </a:p>
      </dgm:t>
    </dgm:pt>
    <dgm:pt modelId="{47374542-6577-47F7-93DD-09B4130C1FA4}">
      <dgm:prSet phldrT="[Texto]"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0153DD-EEC8-4AAC-9F2B-F2919EA2CE17}" type="parTrans" cxnId="{02A467E9-44C6-4F2B-B2F8-F2C177E15BD2}">
      <dgm:prSet/>
      <dgm:spPr/>
      <dgm:t>
        <a:bodyPr/>
        <a:lstStyle/>
        <a:p>
          <a:endParaRPr lang="es-CL"/>
        </a:p>
      </dgm:t>
    </dgm:pt>
    <dgm:pt modelId="{B4895E3E-FE6D-4E13-800A-3FB73913AA36}" type="sibTrans" cxnId="{02A467E9-44C6-4F2B-B2F8-F2C177E15BD2}">
      <dgm:prSet/>
      <dgm:spPr/>
      <dgm:t>
        <a:bodyPr/>
        <a:lstStyle/>
        <a:p>
          <a:endParaRPr lang="es-CL"/>
        </a:p>
      </dgm:t>
    </dgm:pt>
    <dgm:pt modelId="{5E44452F-C295-4F89-BB70-42633CE6EDE1}">
      <dgm:prSet phldrT="[Texto]"/>
      <dgm:spPr>
        <a:xfrm>
          <a:off x="2232244" y="72008"/>
          <a:ext cx="1937219" cy="48960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45398A-EC7E-4814-9F25-A5C23AC73D99}" type="parTrans" cxnId="{EC45B77F-D8B0-4B45-8A2B-6A2FC859D66C}">
      <dgm:prSet/>
      <dgm:spPr/>
      <dgm:t>
        <a:bodyPr/>
        <a:lstStyle/>
        <a:p>
          <a:endParaRPr lang="es-CL"/>
        </a:p>
      </dgm:t>
    </dgm:pt>
    <dgm:pt modelId="{C6B9E366-935D-4C76-B34E-00D3D235D648}" type="sibTrans" cxnId="{EC45B77F-D8B0-4B45-8A2B-6A2FC859D66C}">
      <dgm:prSet/>
      <dgm:spPr/>
      <dgm:t>
        <a:bodyPr/>
        <a:lstStyle/>
        <a:p>
          <a:endParaRPr lang="es-CL"/>
        </a:p>
      </dgm:t>
    </dgm:pt>
    <dgm:pt modelId="{A0FFAE4C-B804-415B-84A8-025B954C5BE7}">
      <dgm:prSet phldrT="[Texto]"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711923-8C4A-4F31-801F-D2321155D897}" type="parTrans" cxnId="{4B4DC68D-5A7F-4E73-9EBD-7BD20810183A}">
      <dgm:prSet/>
      <dgm:spPr/>
      <dgm:t>
        <a:bodyPr/>
        <a:lstStyle/>
        <a:p>
          <a:endParaRPr lang="es-CL"/>
        </a:p>
      </dgm:t>
    </dgm:pt>
    <dgm:pt modelId="{4F4FC575-1A30-4A79-BEE7-5DE3542233D5}" type="sibTrans" cxnId="{4B4DC68D-5A7F-4E73-9EBD-7BD20810183A}">
      <dgm:prSet/>
      <dgm:spPr/>
      <dgm:t>
        <a:bodyPr/>
        <a:lstStyle/>
        <a:p>
          <a:endParaRPr lang="es-CL"/>
        </a:p>
      </dgm:t>
    </dgm:pt>
    <dgm:pt modelId="{73B936E1-3EED-4152-AAA6-484E7AFF22CF}">
      <dgm:prSet phldrT="[Texto]"/>
      <dgm:spPr>
        <a:xfrm>
          <a:off x="4420081" y="104949"/>
          <a:ext cx="1937219" cy="4896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BB2C33-85BD-4F37-AC36-FABBDFC206C6}" type="parTrans" cxnId="{01C00354-F230-49DC-918B-FE9771D6E08B}">
      <dgm:prSet/>
      <dgm:spPr/>
      <dgm:t>
        <a:bodyPr/>
        <a:lstStyle/>
        <a:p>
          <a:endParaRPr lang="es-CL"/>
        </a:p>
      </dgm:t>
    </dgm:pt>
    <dgm:pt modelId="{75C9E989-633E-4C4F-8919-9117B4514E97}" type="sibTrans" cxnId="{01C00354-F230-49DC-918B-FE9771D6E08B}">
      <dgm:prSet/>
      <dgm:spPr/>
      <dgm:t>
        <a:bodyPr/>
        <a:lstStyle/>
        <a:p>
          <a:endParaRPr lang="es-CL"/>
        </a:p>
      </dgm:t>
    </dgm:pt>
    <dgm:pt modelId="{528FC533-A3A0-452E-AB60-BC4FEF2A7A10}">
      <dgm:prSet phldrT="[Texto]"/>
      <dgm:spPr>
        <a:xfrm>
          <a:off x="4420081" y="594548"/>
          <a:ext cx="1937219" cy="513315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CA1848-3D58-4A64-81A0-1CC1030EA9BE}" type="parTrans" cxnId="{9B16A3DE-51B1-42AB-BF07-70537DD81B70}">
      <dgm:prSet/>
      <dgm:spPr/>
      <dgm:t>
        <a:bodyPr/>
        <a:lstStyle/>
        <a:p>
          <a:endParaRPr lang="es-CL"/>
        </a:p>
      </dgm:t>
    </dgm:pt>
    <dgm:pt modelId="{438380E8-E9A9-4819-AEC0-535F15718855}" type="sibTrans" cxnId="{9B16A3DE-51B1-42AB-BF07-70537DD81B70}">
      <dgm:prSet/>
      <dgm:spPr/>
      <dgm:t>
        <a:bodyPr/>
        <a:lstStyle/>
        <a:p>
          <a:endParaRPr lang="es-CL"/>
        </a:p>
      </dgm:t>
    </dgm:pt>
    <dgm:pt modelId="{06BC9367-7176-4D0E-BA98-88CC9867D152}">
      <dgm:prSet phldrT="[Texto]"/>
      <dgm:spPr>
        <a:xfrm>
          <a:off x="6628511" y="104949"/>
          <a:ext cx="1937219" cy="48960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902F94-027B-43BA-8A2F-46B1F1EBE20E}" type="parTrans" cxnId="{5BCD03BD-3995-4260-B09B-89928E0411DB}">
      <dgm:prSet/>
      <dgm:spPr/>
      <dgm:t>
        <a:bodyPr/>
        <a:lstStyle/>
        <a:p>
          <a:endParaRPr lang="es-CL"/>
        </a:p>
      </dgm:t>
    </dgm:pt>
    <dgm:pt modelId="{DAACE3AC-F40C-4CE9-9E85-3EB4005EFAD9}" type="sibTrans" cxnId="{5BCD03BD-3995-4260-B09B-89928E0411DB}">
      <dgm:prSet/>
      <dgm:spPr/>
      <dgm:t>
        <a:bodyPr/>
        <a:lstStyle/>
        <a:p>
          <a:endParaRPr lang="es-CL"/>
        </a:p>
      </dgm:t>
    </dgm:pt>
    <dgm:pt modelId="{645E3165-0E1C-4DA8-9B74-7A34FCFFAC9C}">
      <dgm:prSet/>
      <dgm:spPr>
        <a:xfrm>
          <a:off x="6628511" y="594548"/>
          <a:ext cx="1937219" cy="513315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2E7D4-D32B-4B60-B8B9-2A391B517ED9}" type="parTrans" cxnId="{815C11BF-6E3B-46C9-830A-F6E7E04CE213}">
      <dgm:prSet/>
      <dgm:spPr/>
      <dgm:t>
        <a:bodyPr/>
        <a:lstStyle/>
        <a:p>
          <a:endParaRPr lang="es-CL"/>
        </a:p>
      </dgm:t>
    </dgm:pt>
    <dgm:pt modelId="{EFF7D51C-3587-47FF-922D-6D99B86576E6}" type="sibTrans" cxnId="{815C11BF-6E3B-46C9-830A-F6E7E04CE213}">
      <dgm:prSet/>
      <dgm:spPr/>
      <dgm:t>
        <a:bodyPr/>
        <a:lstStyle/>
        <a:p>
          <a:endParaRPr lang="es-CL"/>
        </a:p>
      </dgm:t>
    </dgm:pt>
    <dgm:pt modelId="{74A232D2-C4E9-4C65-A2A0-F026A363A301}">
      <dgm:prSet/>
      <dgm:spPr>
        <a:xfrm>
          <a:off x="6628511" y="594548"/>
          <a:ext cx="1937219" cy="513315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0F09D6-A37A-40C1-9DA2-A5936D30BC3C}" type="parTrans" cxnId="{B5D71EE0-32FA-4D76-BA9B-84450E90FBE9}">
      <dgm:prSet/>
      <dgm:spPr/>
      <dgm:t>
        <a:bodyPr/>
        <a:lstStyle/>
        <a:p>
          <a:endParaRPr lang="es-CL"/>
        </a:p>
      </dgm:t>
    </dgm:pt>
    <dgm:pt modelId="{A36D06A9-F869-49D0-B333-89C689757F86}" type="sibTrans" cxnId="{B5D71EE0-32FA-4D76-BA9B-84450E90FBE9}">
      <dgm:prSet/>
      <dgm:spPr/>
      <dgm:t>
        <a:bodyPr/>
        <a:lstStyle/>
        <a:p>
          <a:endParaRPr lang="es-CL"/>
        </a:p>
      </dgm:t>
    </dgm:pt>
    <dgm:pt modelId="{76F4D3DD-F8E9-48DC-9E93-4F2B5DBEE4C4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472EFDC-50C0-40E3-9837-AC9779D63543}" type="parTrans" cxnId="{DF5E8407-92BC-4A62-B783-9E13083329DD}">
      <dgm:prSet/>
      <dgm:spPr/>
      <dgm:t>
        <a:bodyPr/>
        <a:lstStyle/>
        <a:p>
          <a:endParaRPr lang="es-CL"/>
        </a:p>
      </dgm:t>
    </dgm:pt>
    <dgm:pt modelId="{3D35832E-10B5-42FD-AC66-5A46823CF05A}" type="sibTrans" cxnId="{DF5E8407-92BC-4A62-B783-9E13083329DD}">
      <dgm:prSet/>
      <dgm:spPr/>
      <dgm:t>
        <a:bodyPr/>
        <a:lstStyle/>
        <a:p>
          <a:endParaRPr lang="es-CL"/>
        </a:p>
      </dgm:t>
    </dgm:pt>
    <dgm:pt modelId="{8012A9CB-2554-4985-8041-FBB3D7CA8444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210F03-05B7-4C95-8803-F23759514CE6}" type="parTrans" cxnId="{F61DBFD7-5838-430C-9732-8F1C5390EA38}">
      <dgm:prSet/>
      <dgm:spPr/>
      <dgm:t>
        <a:bodyPr/>
        <a:lstStyle/>
        <a:p>
          <a:endParaRPr lang="es-CL"/>
        </a:p>
      </dgm:t>
    </dgm:pt>
    <dgm:pt modelId="{3B295EBE-1FD9-4662-A91D-951A7BDFAED5}" type="sibTrans" cxnId="{F61DBFD7-5838-430C-9732-8F1C5390EA38}">
      <dgm:prSet/>
      <dgm:spPr/>
      <dgm:t>
        <a:bodyPr/>
        <a:lstStyle/>
        <a:p>
          <a:endParaRPr lang="es-CL"/>
        </a:p>
      </dgm:t>
    </dgm:pt>
    <dgm:pt modelId="{83A7E00A-F5A8-4569-A869-1A97254FB1E9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BA6022-1199-43FD-811F-293EBA1227A1}" type="parTrans" cxnId="{43915565-49B4-472E-ADFB-DDA7685D9D17}">
      <dgm:prSet/>
      <dgm:spPr/>
      <dgm:t>
        <a:bodyPr/>
        <a:lstStyle/>
        <a:p>
          <a:endParaRPr lang="es-CL"/>
        </a:p>
      </dgm:t>
    </dgm:pt>
    <dgm:pt modelId="{49601F88-4604-438C-B318-9E82413A23B7}" type="sibTrans" cxnId="{43915565-49B4-472E-ADFB-DDA7685D9D17}">
      <dgm:prSet/>
      <dgm:spPr/>
      <dgm:t>
        <a:bodyPr/>
        <a:lstStyle/>
        <a:p>
          <a:endParaRPr lang="es-CL"/>
        </a:p>
      </dgm:t>
    </dgm:pt>
    <dgm:pt modelId="{4B31E408-006C-4712-A3AA-E22A5036AE81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28470D-8351-4431-9615-F37B46A5373A}" type="parTrans" cxnId="{9744565C-C3FA-40BD-B522-F0BAC1A57D04}">
      <dgm:prSet/>
      <dgm:spPr/>
      <dgm:t>
        <a:bodyPr/>
        <a:lstStyle/>
        <a:p>
          <a:endParaRPr lang="es-CL"/>
        </a:p>
      </dgm:t>
    </dgm:pt>
    <dgm:pt modelId="{E2C1BA6D-539C-4A74-A134-12011FD410D0}" type="sibTrans" cxnId="{9744565C-C3FA-40BD-B522-F0BAC1A57D04}">
      <dgm:prSet/>
      <dgm:spPr/>
      <dgm:t>
        <a:bodyPr/>
        <a:lstStyle/>
        <a:p>
          <a:endParaRPr lang="es-CL"/>
        </a:p>
      </dgm:t>
    </dgm:pt>
    <dgm:pt modelId="{6CB80785-DEE9-4BBB-B716-7B5E71181BCD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5BF79C-2BCC-41FD-831E-9692064AF575}" type="parTrans" cxnId="{E9FF7C3A-95D4-4EA4-B06C-D528831D0AEE}">
      <dgm:prSet/>
      <dgm:spPr/>
      <dgm:t>
        <a:bodyPr/>
        <a:lstStyle/>
        <a:p>
          <a:endParaRPr lang="es-CL"/>
        </a:p>
      </dgm:t>
    </dgm:pt>
    <dgm:pt modelId="{2263487E-0BAB-413C-A8B1-1270F291CBAD}" type="sibTrans" cxnId="{E9FF7C3A-95D4-4EA4-B06C-D528831D0AEE}">
      <dgm:prSet/>
      <dgm:spPr/>
      <dgm:t>
        <a:bodyPr/>
        <a:lstStyle/>
        <a:p>
          <a:endParaRPr lang="es-CL"/>
        </a:p>
      </dgm:t>
    </dgm:pt>
    <dgm:pt modelId="{33DD5330-866A-44B1-9C68-2B81040795DF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O’higgins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9E6051-DB28-42D5-914B-A2D93F25991B}" type="parTrans" cxnId="{D2128BDF-2E65-418C-B65D-72C115D479CF}">
      <dgm:prSet/>
      <dgm:spPr/>
      <dgm:t>
        <a:bodyPr/>
        <a:lstStyle/>
        <a:p>
          <a:endParaRPr lang="es-CL"/>
        </a:p>
      </dgm:t>
    </dgm:pt>
    <dgm:pt modelId="{694B01B7-24E6-4254-ABF1-20D1E1D2BD8B}" type="sibTrans" cxnId="{D2128BDF-2E65-418C-B65D-72C115D479CF}">
      <dgm:prSet/>
      <dgm:spPr/>
      <dgm:t>
        <a:bodyPr/>
        <a:lstStyle/>
        <a:p>
          <a:endParaRPr lang="es-CL"/>
        </a:p>
      </dgm:t>
    </dgm:pt>
    <dgm:pt modelId="{2ED8012B-97B5-4304-A9D4-004E9E231049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F8DCB2-8D6F-4805-B9E2-8C0D105B6086}" type="parTrans" cxnId="{53F3AED8-A7BD-4A9E-B443-195FFB1BFBBA}">
      <dgm:prSet/>
      <dgm:spPr/>
      <dgm:t>
        <a:bodyPr/>
        <a:lstStyle/>
        <a:p>
          <a:endParaRPr lang="es-CL"/>
        </a:p>
      </dgm:t>
    </dgm:pt>
    <dgm:pt modelId="{FE9FEE03-368D-4158-9ECC-8B1C71954D63}" type="sibTrans" cxnId="{53F3AED8-A7BD-4A9E-B443-195FFB1BFBBA}">
      <dgm:prSet/>
      <dgm:spPr/>
      <dgm:t>
        <a:bodyPr/>
        <a:lstStyle/>
        <a:p>
          <a:endParaRPr lang="es-CL"/>
        </a:p>
      </dgm:t>
    </dgm:pt>
    <dgm:pt modelId="{1DD55FE8-555A-440A-9DA8-D2F1C48CCAD8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721D94-DDBD-4C9F-9BB5-2197A599E7A5}" type="parTrans" cxnId="{026418D4-72CB-4AD5-A578-7CD3A6FB0FDD}">
      <dgm:prSet/>
      <dgm:spPr/>
      <dgm:t>
        <a:bodyPr/>
        <a:lstStyle/>
        <a:p>
          <a:endParaRPr lang="es-CL"/>
        </a:p>
      </dgm:t>
    </dgm:pt>
    <dgm:pt modelId="{145E8616-3649-4D6D-9A4D-733AA8606438}" type="sibTrans" cxnId="{026418D4-72CB-4AD5-A578-7CD3A6FB0FDD}">
      <dgm:prSet/>
      <dgm:spPr/>
      <dgm:t>
        <a:bodyPr/>
        <a:lstStyle/>
        <a:p>
          <a:endParaRPr lang="es-CL"/>
        </a:p>
      </dgm:t>
    </dgm:pt>
    <dgm:pt modelId="{02558902-DE5C-42F4-84DF-5B72F1555CC1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9BE09E-33F1-4465-9607-69F5B249F2B1}" type="parTrans" cxnId="{E47299B7-AF5E-4442-95C7-20210CF5E49D}">
      <dgm:prSet/>
      <dgm:spPr/>
      <dgm:t>
        <a:bodyPr/>
        <a:lstStyle/>
        <a:p>
          <a:endParaRPr lang="es-CL"/>
        </a:p>
      </dgm:t>
    </dgm:pt>
    <dgm:pt modelId="{16FB0F6A-BBA5-416C-9C8E-BEB66AE8EC08}" type="sibTrans" cxnId="{E47299B7-AF5E-4442-95C7-20210CF5E49D}">
      <dgm:prSet/>
      <dgm:spPr/>
      <dgm:t>
        <a:bodyPr/>
        <a:lstStyle/>
        <a:p>
          <a:endParaRPr lang="es-CL"/>
        </a:p>
      </dgm:t>
    </dgm:pt>
    <dgm:pt modelId="{9629E470-14A6-4A8C-A8A9-1040C25F0640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07FB8B-720C-432B-A6F1-ED3E22C1CF59}" type="parTrans" cxnId="{7ECDB327-0C04-41D1-A916-2A4411AC6F2A}">
      <dgm:prSet/>
      <dgm:spPr/>
      <dgm:t>
        <a:bodyPr/>
        <a:lstStyle/>
        <a:p>
          <a:endParaRPr lang="es-CL"/>
        </a:p>
      </dgm:t>
    </dgm:pt>
    <dgm:pt modelId="{49B4C25B-F2BA-429B-8A99-F74806962B8B}" type="sibTrans" cxnId="{7ECDB327-0C04-41D1-A916-2A4411AC6F2A}">
      <dgm:prSet/>
      <dgm:spPr/>
      <dgm:t>
        <a:bodyPr/>
        <a:lstStyle/>
        <a:p>
          <a:endParaRPr lang="es-CL"/>
        </a:p>
      </dgm:t>
    </dgm:pt>
    <dgm:pt modelId="{F3D75DCC-795F-4334-BC2B-C4198484AF84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D2A8ED-F8EC-4229-8577-42B5EA8B973A}" type="parTrans" cxnId="{A3CB93C6-FCAA-45BC-92AA-B107E9569493}">
      <dgm:prSet/>
      <dgm:spPr/>
      <dgm:t>
        <a:bodyPr/>
        <a:lstStyle/>
        <a:p>
          <a:endParaRPr lang="es-CL"/>
        </a:p>
      </dgm:t>
    </dgm:pt>
    <dgm:pt modelId="{25C4AD3F-7767-4E89-904C-DB62D3EB3E9C}" type="sibTrans" cxnId="{A3CB93C6-FCAA-45BC-92AA-B107E9569493}">
      <dgm:prSet/>
      <dgm:spPr/>
      <dgm:t>
        <a:bodyPr/>
        <a:lstStyle/>
        <a:p>
          <a:endParaRPr lang="es-CL"/>
        </a:p>
      </dgm:t>
    </dgm:pt>
    <dgm:pt modelId="{B8C60194-60E6-494E-9A46-EF41EC22BE06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0255D55-7D77-452E-9EEF-2C9BD347E215}" type="parTrans" cxnId="{8BB33A51-3737-47E5-A2A7-C28DBB877C9C}">
      <dgm:prSet/>
      <dgm:spPr/>
      <dgm:t>
        <a:bodyPr/>
        <a:lstStyle/>
        <a:p>
          <a:endParaRPr lang="es-CL"/>
        </a:p>
      </dgm:t>
    </dgm:pt>
    <dgm:pt modelId="{3FCCED62-5C73-4944-8288-ED8E7A44F6D1}" type="sibTrans" cxnId="{8BB33A51-3737-47E5-A2A7-C28DBB877C9C}">
      <dgm:prSet/>
      <dgm:spPr/>
      <dgm:t>
        <a:bodyPr/>
        <a:lstStyle/>
        <a:p>
          <a:endParaRPr lang="es-CL"/>
        </a:p>
      </dgm:t>
    </dgm:pt>
    <dgm:pt modelId="{094362A8-956C-4F34-B494-6300DF26C45A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1370CC-6D07-4FFB-81F3-26C168826128}" type="parTrans" cxnId="{8481A21F-DD8F-481D-BB91-D2B469FD549D}">
      <dgm:prSet/>
      <dgm:spPr/>
      <dgm:t>
        <a:bodyPr/>
        <a:lstStyle/>
        <a:p>
          <a:endParaRPr lang="es-CL"/>
        </a:p>
      </dgm:t>
    </dgm:pt>
    <dgm:pt modelId="{215246CF-7BA1-49AB-8500-7B59BFE4A54B}" type="sibTrans" cxnId="{8481A21F-DD8F-481D-BB91-D2B469FD549D}">
      <dgm:prSet/>
      <dgm:spPr/>
      <dgm:t>
        <a:bodyPr/>
        <a:lstStyle/>
        <a:p>
          <a:endParaRPr lang="es-CL"/>
        </a:p>
      </dgm:t>
    </dgm:pt>
    <dgm:pt modelId="{78A70983-4D49-4E27-948D-426E928433EF}">
      <dgm:prSet/>
      <dgm:spPr>
        <a:xfrm>
          <a:off x="3221" y="594548"/>
          <a:ext cx="1937219" cy="513315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37C56D-FDE5-4747-BE7F-1EB0746C5B98}" type="parTrans" cxnId="{8E9BE2B5-70DB-4096-987B-F4544DC7CF7F}">
      <dgm:prSet/>
      <dgm:spPr/>
      <dgm:t>
        <a:bodyPr/>
        <a:lstStyle/>
        <a:p>
          <a:endParaRPr lang="es-CL"/>
        </a:p>
      </dgm:t>
    </dgm:pt>
    <dgm:pt modelId="{1CA25329-5D20-482B-984A-2F58B0A0C6EB}" type="sibTrans" cxnId="{8E9BE2B5-70DB-4096-987B-F4544DC7CF7F}">
      <dgm:prSet/>
      <dgm:spPr/>
      <dgm:t>
        <a:bodyPr/>
        <a:lstStyle/>
        <a:p>
          <a:endParaRPr lang="es-CL"/>
        </a:p>
      </dgm:t>
    </dgm:pt>
    <dgm:pt modelId="{440216F8-2FBD-4F93-9A41-5690819C535E}">
      <dgm:prSet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2C112B-DCFD-4B21-A6B4-B166CFABC155}" type="parTrans" cxnId="{DBC67387-AB9D-4E6A-AFE2-C47DF32BC181}">
      <dgm:prSet/>
      <dgm:spPr/>
      <dgm:t>
        <a:bodyPr/>
        <a:lstStyle/>
        <a:p>
          <a:endParaRPr lang="es-CL"/>
        </a:p>
      </dgm:t>
    </dgm:pt>
    <dgm:pt modelId="{A28B4DF8-81C1-4C88-BD5E-1DF946F0CE4D}" type="sibTrans" cxnId="{DBC67387-AB9D-4E6A-AFE2-C47DF32BC181}">
      <dgm:prSet/>
      <dgm:spPr/>
      <dgm:t>
        <a:bodyPr/>
        <a:lstStyle/>
        <a:p>
          <a:endParaRPr lang="es-CL"/>
        </a:p>
      </dgm:t>
    </dgm:pt>
    <dgm:pt modelId="{672379D6-BE0D-4E64-8AE2-DA4DC9C886CC}">
      <dgm:prSet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C152B9-42FD-4749-8449-F278ECB7C29F}" type="parTrans" cxnId="{72C9170D-A7D2-428C-8964-BEF411C95C11}">
      <dgm:prSet/>
      <dgm:spPr/>
      <dgm:t>
        <a:bodyPr/>
        <a:lstStyle/>
        <a:p>
          <a:endParaRPr lang="es-CL"/>
        </a:p>
      </dgm:t>
    </dgm:pt>
    <dgm:pt modelId="{AB88213C-A360-4137-824E-58AB8D4B788C}" type="sibTrans" cxnId="{72C9170D-A7D2-428C-8964-BEF411C95C11}">
      <dgm:prSet/>
      <dgm:spPr/>
      <dgm:t>
        <a:bodyPr/>
        <a:lstStyle/>
        <a:p>
          <a:endParaRPr lang="es-CL"/>
        </a:p>
      </dgm:t>
    </dgm:pt>
    <dgm:pt modelId="{693C2BD1-E010-4713-8CAF-A178BBBE005B}">
      <dgm:prSet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A84085-05D7-48B3-BE05-4D0CE561250F}" type="parTrans" cxnId="{33027572-033F-4075-890E-CFAF9334A573}">
      <dgm:prSet/>
      <dgm:spPr/>
      <dgm:t>
        <a:bodyPr/>
        <a:lstStyle/>
        <a:p>
          <a:endParaRPr lang="es-CL"/>
        </a:p>
      </dgm:t>
    </dgm:pt>
    <dgm:pt modelId="{E5349543-D878-4898-BB5C-846917BF9F70}" type="sibTrans" cxnId="{33027572-033F-4075-890E-CFAF9334A573}">
      <dgm:prSet/>
      <dgm:spPr/>
      <dgm:t>
        <a:bodyPr/>
        <a:lstStyle/>
        <a:p>
          <a:endParaRPr lang="es-CL"/>
        </a:p>
      </dgm:t>
    </dgm:pt>
    <dgm:pt modelId="{1F6F2DA5-54BF-45F6-9266-47C5A4807B8C}">
      <dgm:prSet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232AB4-0300-4624-B63E-585675DE0573}" type="parTrans" cxnId="{6F33CCCF-BF5B-43F0-A678-AF55AF8D1F87}">
      <dgm:prSet/>
      <dgm:spPr/>
      <dgm:t>
        <a:bodyPr/>
        <a:lstStyle/>
        <a:p>
          <a:endParaRPr lang="es-CL"/>
        </a:p>
      </dgm:t>
    </dgm:pt>
    <dgm:pt modelId="{5557F5DB-A2E5-4E9F-B7E3-E5526785363D}" type="sibTrans" cxnId="{6F33CCCF-BF5B-43F0-A678-AF55AF8D1F87}">
      <dgm:prSet/>
      <dgm:spPr/>
      <dgm:t>
        <a:bodyPr/>
        <a:lstStyle/>
        <a:p>
          <a:endParaRPr lang="es-CL"/>
        </a:p>
      </dgm:t>
    </dgm:pt>
    <dgm:pt modelId="{D7DC6C36-0A48-4851-96B4-46CB1F2E364B}">
      <dgm:prSet/>
      <dgm:spPr>
        <a:xfrm>
          <a:off x="2211651" y="594548"/>
          <a:ext cx="1937219" cy="513315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F63DEF-8C9E-43CD-9314-C6B086ED645C}" type="parTrans" cxnId="{B29B56FA-2A9F-4383-9B21-AF248EC3B619}">
      <dgm:prSet/>
      <dgm:spPr/>
      <dgm:t>
        <a:bodyPr/>
        <a:lstStyle/>
        <a:p>
          <a:endParaRPr lang="es-CL"/>
        </a:p>
      </dgm:t>
    </dgm:pt>
    <dgm:pt modelId="{59BE0978-13D9-4A6D-B1F8-4A3EFA70501F}" type="sibTrans" cxnId="{B29B56FA-2A9F-4383-9B21-AF248EC3B619}">
      <dgm:prSet/>
      <dgm:spPr/>
      <dgm:t>
        <a:bodyPr/>
        <a:lstStyle/>
        <a:p>
          <a:endParaRPr lang="es-CL"/>
        </a:p>
      </dgm:t>
    </dgm:pt>
    <dgm:pt modelId="{73C54274-5672-4AD3-8330-BDA694ADFEEF}">
      <dgm:prSet/>
      <dgm:spPr>
        <a:xfrm>
          <a:off x="4420081" y="594548"/>
          <a:ext cx="1937219" cy="513315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5A60222-1A91-4901-8A86-858C2F5CF89D}" type="parTrans" cxnId="{8CC5C98A-872F-47EF-89D9-FB677A4EF188}">
      <dgm:prSet/>
      <dgm:spPr/>
      <dgm:t>
        <a:bodyPr/>
        <a:lstStyle/>
        <a:p>
          <a:endParaRPr lang="es-CL"/>
        </a:p>
      </dgm:t>
    </dgm:pt>
    <dgm:pt modelId="{3E1DF2AE-16C1-4A63-8E4D-0D72374EAD4D}" type="sibTrans" cxnId="{8CC5C98A-872F-47EF-89D9-FB677A4EF188}">
      <dgm:prSet/>
      <dgm:spPr/>
      <dgm:t>
        <a:bodyPr/>
        <a:lstStyle/>
        <a:p>
          <a:endParaRPr lang="es-CL"/>
        </a:p>
      </dgm:t>
    </dgm:pt>
    <dgm:pt modelId="{710292EA-F0EE-4643-868C-1663B2CA51D0}">
      <dgm:prSet/>
      <dgm:spPr>
        <a:xfrm>
          <a:off x="4420081" y="594548"/>
          <a:ext cx="1937219" cy="513315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DFDA581-36A4-465C-9AAD-EF3C70624CCD}" type="parTrans" cxnId="{842FB82F-2BC8-4B65-853D-FB7FE7809110}">
      <dgm:prSet/>
      <dgm:spPr/>
      <dgm:t>
        <a:bodyPr/>
        <a:lstStyle/>
        <a:p>
          <a:endParaRPr lang="es-CL"/>
        </a:p>
      </dgm:t>
    </dgm:pt>
    <dgm:pt modelId="{17CC7EEC-6D2B-4C1F-A9C2-9D4F307230D1}" type="sibTrans" cxnId="{842FB82F-2BC8-4B65-853D-FB7FE7809110}">
      <dgm:prSet/>
      <dgm:spPr/>
      <dgm:t>
        <a:bodyPr/>
        <a:lstStyle/>
        <a:p>
          <a:endParaRPr lang="es-CL"/>
        </a:p>
      </dgm:t>
    </dgm:pt>
    <dgm:pt modelId="{4A8FF4D5-99D1-4DF9-9A4C-1D12238A6969}">
      <dgm:prSet/>
      <dgm:spPr>
        <a:xfrm>
          <a:off x="6628511" y="594548"/>
          <a:ext cx="1937219" cy="513315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76BC81-2A3A-4809-B562-5D2EF7071FF5}" type="parTrans" cxnId="{E47CCA2E-3FFA-46B7-B2E7-CEA5B0B4D789}">
      <dgm:prSet/>
      <dgm:spPr/>
      <dgm:t>
        <a:bodyPr/>
        <a:lstStyle/>
        <a:p>
          <a:endParaRPr lang="es-CL"/>
        </a:p>
      </dgm:t>
    </dgm:pt>
    <dgm:pt modelId="{7F35767E-8FF5-4071-A478-252F2901A6B9}" type="sibTrans" cxnId="{E47CCA2E-3FFA-46B7-B2E7-CEA5B0B4D789}">
      <dgm:prSet/>
      <dgm:spPr/>
      <dgm:t>
        <a:bodyPr/>
        <a:lstStyle/>
        <a:p>
          <a:endParaRPr lang="es-CL"/>
        </a:p>
      </dgm:t>
    </dgm:pt>
    <dgm:pt modelId="{1092C542-EC0C-4D5F-8016-B4DBAAA2A6AC}">
      <dgm:prSet/>
      <dgm:spPr>
        <a:xfrm>
          <a:off x="6628511" y="594548"/>
          <a:ext cx="1937219" cy="513315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67BC9A-E5C3-49D3-A8A7-362CBF7D33B6}" type="parTrans" cxnId="{A49C6942-18B7-41F0-8BEE-FAE8435E3F15}">
      <dgm:prSet/>
      <dgm:spPr/>
      <dgm:t>
        <a:bodyPr/>
        <a:lstStyle/>
        <a:p>
          <a:endParaRPr lang="es-CL"/>
        </a:p>
      </dgm:t>
    </dgm:pt>
    <dgm:pt modelId="{69207619-084A-48C5-B6BA-442EF92C4576}" type="sibTrans" cxnId="{A49C6942-18B7-41F0-8BEE-FAE8435E3F15}">
      <dgm:prSet/>
      <dgm:spPr/>
      <dgm:t>
        <a:bodyPr/>
        <a:lstStyle/>
        <a:p>
          <a:endParaRPr lang="es-CL"/>
        </a:p>
      </dgm:t>
    </dgm:pt>
    <dgm:pt modelId="{5E31EC3F-8814-48C8-8FFB-53C782599CBC}">
      <dgm:prSet/>
      <dgm:spPr>
        <a:xfrm>
          <a:off x="6628511" y="594548"/>
          <a:ext cx="1937219" cy="513315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7E8512-223C-4F9C-A625-A7CFEC6D6500}" type="parTrans" cxnId="{9864EB3D-029E-404C-9964-3BE06A3ECA51}">
      <dgm:prSet/>
      <dgm:spPr/>
      <dgm:t>
        <a:bodyPr/>
        <a:lstStyle/>
        <a:p>
          <a:endParaRPr lang="es-CL"/>
        </a:p>
      </dgm:t>
    </dgm:pt>
    <dgm:pt modelId="{AE971735-6B2E-4061-9F0A-3CF9F22D35EA}" type="sibTrans" cxnId="{9864EB3D-029E-404C-9964-3BE06A3ECA51}">
      <dgm:prSet/>
      <dgm:spPr/>
      <dgm:t>
        <a:bodyPr/>
        <a:lstStyle/>
        <a:p>
          <a:endParaRPr lang="es-CL"/>
        </a:p>
      </dgm:t>
    </dgm:pt>
    <dgm:pt modelId="{AB2733DB-7C64-47F7-91BF-407C659FD2DB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24F5B74-80CC-4DB0-B0E3-CB831CA23938}" type="parTrans" cxnId="{F178F743-42AF-4D00-BE1A-77030440C154}">
      <dgm:prSet/>
      <dgm:spPr/>
    </dgm:pt>
    <dgm:pt modelId="{E97C8253-28B0-4132-8463-E3AD1B7F36E7}" type="sibTrans" cxnId="{F178F743-42AF-4D00-BE1A-77030440C154}">
      <dgm:prSet/>
      <dgm:spPr/>
    </dgm:pt>
    <dgm:pt modelId="{AFB7EB87-5CD3-4FD5-9234-B076AC3F36C8}" type="pres">
      <dgm:prSet presAssocID="{B4A5DA7B-88BB-44A4-8BC6-6E30B0751B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737389C-129A-4029-B52A-83D20CDCB9E9}" type="pres">
      <dgm:prSet presAssocID="{38F513D3-3972-4577-B0E5-BF1FBB636B2C}" presName="composite" presStyleCnt="0"/>
      <dgm:spPr/>
    </dgm:pt>
    <dgm:pt modelId="{ADAACF11-6900-4764-BDEA-1CD9EEFB841A}" type="pres">
      <dgm:prSet presAssocID="{38F513D3-3972-4577-B0E5-BF1FBB636B2C}" presName="parTx" presStyleLbl="alignNode1" presStyleIdx="0" presStyleCnt="4" custLinFactNeighborX="-166" custLinFactNeighborY="-6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68D38C-7577-4037-92E6-8224D5D82ABD}" type="pres">
      <dgm:prSet presAssocID="{38F513D3-3972-4577-B0E5-BF1FBB636B2C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0C5B625-A60A-44C6-8078-A012F923BF45}" type="pres">
      <dgm:prSet presAssocID="{C1DF8BBE-55EC-4018-B301-CD3D0A1AB504}" presName="space" presStyleCnt="0"/>
      <dgm:spPr/>
    </dgm:pt>
    <dgm:pt modelId="{D6F9C1E4-BFC3-499F-81BB-B2963B9AB30D}" type="pres">
      <dgm:prSet presAssocID="{5E44452F-C295-4F89-BB70-42633CE6EDE1}" presName="composite" presStyleCnt="0"/>
      <dgm:spPr/>
    </dgm:pt>
    <dgm:pt modelId="{591C470A-54AC-4067-8F8F-812E0975315B}" type="pres">
      <dgm:prSet presAssocID="{5E44452F-C295-4F89-BB70-42633CE6EDE1}" presName="parTx" presStyleLbl="alignNode1" presStyleIdx="1" presStyleCnt="4" custLinFactNeighborX="1063" custLinFactNeighborY="-6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59F896-8343-4082-B20E-5D1D129110A6}" type="pres">
      <dgm:prSet presAssocID="{5E44452F-C295-4F89-BB70-42633CE6EDE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E64EBA-6639-4BEF-A499-D80B1A3BDA5D}" type="pres">
      <dgm:prSet presAssocID="{C6B9E366-935D-4C76-B34E-00D3D235D648}" presName="space" presStyleCnt="0"/>
      <dgm:spPr/>
    </dgm:pt>
    <dgm:pt modelId="{46AB1AEA-F468-47C7-8596-931BF02B944A}" type="pres">
      <dgm:prSet presAssocID="{73B936E1-3EED-4152-AAA6-484E7AFF22CF}" presName="composite" presStyleCnt="0"/>
      <dgm:spPr/>
    </dgm:pt>
    <dgm:pt modelId="{9B212E58-A582-43C0-A6C7-FC2AB7203440}" type="pres">
      <dgm:prSet presAssocID="{73B936E1-3EED-4152-AAA6-484E7AFF22C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7E7C23-E689-4AC3-89F1-A8A662AFAB66}" type="pres">
      <dgm:prSet presAssocID="{73B936E1-3EED-4152-AAA6-484E7AFF22C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C3D702-6B15-42A8-8782-9BABE8B1AA7D}" type="pres">
      <dgm:prSet presAssocID="{75C9E989-633E-4C4F-8919-9117B4514E97}" presName="space" presStyleCnt="0"/>
      <dgm:spPr/>
    </dgm:pt>
    <dgm:pt modelId="{E894FAFF-2775-4218-8664-A366364B21AA}" type="pres">
      <dgm:prSet presAssocID="{06BC9367-7176-4D0E-BA98-88CC9867D152}" presName="composite" presStyleCnt="0"/>
      <dgm:spPr/>
    </dgm:pt>
    <dgm:pt modelId="{F0CA92D0-A39F-4115-8799-C8D39835C0FC}" type="pres">
      <dgm:prSet presAssocID="{06BC9367-7176-4D0E-BA98-88CC9867D15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322F32-1095-438F-945A-821FC1B5C35F}" type="pres">
      <dgm:prSet presAssocID="{06BC9367-7176-4D0E-BA98-88CC9867D152}" presName="desTx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</dgm:ptLst>
  <dgm:cxnLst>
    <dgm:cxn modelId="{F178F743-42AF-4D00-BE1A-77030440C154}" srcId="{06BC9367-7176-4D0E-BA98-88CC9867D152}" destId="{AB2733DB-7C64-47F7-91BF-407C659FD2DB}" srcOrd="2" destOrd="0" parTransId="{024F5B74-80CC-4DB0-B0E3-CB831CA23938}" sibTransId="{E97C8253-28B0-4132-8463-E3AD1B7F36E7}"/>
    <dgm:cxn modelId="{ACAFB301-9AED-49A0-B0E5-45B2E547919E}" type="presOf" srcId="{1092C542-EC0C-4D5F-8016-B4DBAAA2A6AC}" destId="{60322F32-1095-438F-945A-821FC1B5C35F}" srcOrd="0" destOrd="3" presId="urn:microsoft.com/office/officeart/2005/8/layout/hList1"/>
    <dgm:cxn modelId="{7ECDB327-0C04-41D1-A916-2A4411AC6F2A}" srcId="{38F513D3-3972-4577-B0E5-BF1FBB636B2C}" destId="{9629E470-14A6-4A8C-A8A9-1040C25F0640}" srcOrd="10" destOrd="0" parTransId="{7D07FB8B-720C-432B-A6F1-ED3E22C1CF59}" sibTransId="{49B4C25B-F2BA-429B-8A99-F74806962B8B}"/>
    <dgm:cxn modelId="{5E2512FD-B8E8-4D63-BE56-60603690C81E}" srcId="{B4A5DA7B-88BB-44A4-8BC6-6E30B0751B42}" destId="{38F513D3-3972-4577-B0E5-BF1FBB636B2C}" srcOrd="0" destOrd="0" parTransId="{0DD9AD89-D0CC-44A7-9719-114FCAF7F45C}" sibTransId="{C1DF8BBE-55EC-4018-B301-CD3D0A1AB504}"/>
    <dgm:cxn modelId="{A49C6942-18B7-41F0-8BEE-FAE8435E3F15}" srcId="{06BC9367-7176-4D0E-BA98-88CC9867D152}" destId="{1092C542-EC0C-4D5F-8016-B4DBAAA2A6AC}" srcOrd="3" destOrd="0" parTransId="{B167BC9A-E5C3-49D3-A8A7-362CBF7D33B6}" sibTransId="{69207619-084A-48C5-B6BA-442EF92C4576}"/>
    <dgm:cxn modelId="{397D4DB5-4EAD-4FFA-A5D8-2D0E513E19FD}" type="presOf" srcId="{8012A9CB-2554-4985-8041-FBB3D7CA8444}" destId="{7668D38C-7577-4037-92E6-8224D5D82ABD}" srcOrd="0" destOrd="2" presId="urn:microsoft.com/office/officeart/2005/8/layout/hList1"/>
    <dgm:cxn modelId="{480F3EC9-DEF7-4E5A-AE06-E47D3967390E}" type="presOf" srcId="{9629E470-14A6-4A8C-A8A9-1040C25F0640}" destId="{7668D38C-7577-4037-92E6-8224D5D82ABD}" srcOrd="0" destOrd="10" presId="urn:microsoft.com/office/officeart/2005/8/layout/hList1"/>
    <dgm:cxn modelId="{802CE013-C6CB-419D-B18A-77EB4BB00EB1}" type="presOf" srcId="{693C2BD1-E010-4713-8CAF-A178BBBE005B}" destId="{9F59F896-8343-4082-B20E-5D1D129110A6}" srcOrd="0" destOrd="3" presId="urn:microsoft.com/office/officeart/2005/8/layout/hList1"/>
    <dgm:cxn modelId="{8E9BE2B5-70DB-4096-987B-F4544DC7CF7F}" srcId="{38F513D3-3972-4577-B0E5-BF1FBB636B2C}" destId="{78A70983-4D49-4E27-948D-426E928433EF}" srcOrd="14" destOrd="0" parTransId="{A637C56D-FDE5-4747-BE7F-1EB0746C5B98}" sibTransId="{1CA25329-5D20-482B-984A-2F58B0A0C6EB}"/>
    <dgm:cxn modelId="{02A467E9-44C6-4F2B-B2F8-F2C177E15BD2}" srcId="{38F513D3-3972-4577-B0E5-BF1FBB636B2C}" destId="{47374542-6577-47F7-93DD-09B4130C1FA4}" srcOrd="0" destOrd="0" parTransId="{260153DD-EEC8-4AAC-9F2B-F2919EA2CE17}" sibTransId="{B4895E3E-FE6D-4E13-800A-3FB73913AA36}"/>
    <dgm:cxn modelId="{D2B853C4-B3F4-4C13-B55F-965B14C59B15}" type="presOf" srcId="{1F6F2DA5-54BF-45F6-9266-47C5A4807B8C}" destId="{9F59F896-8343-4082-B20E-5D1D129110A6}" srcOrd="0" destOrd="4" presId="urn:microsoft.com/office/officeart/2005/8/layout/hList1"/>
    <dgm:cxn modelId="{26D7B570-AECE-459E-A690-279C271EC44D}" type="presOf" srcId="{4A8FF4D5-99D1-4DF9-9A4C-1D12238A6969}" destId="{60322F32-1095-438F-945A-821FC1B5C35F}" srcOrd="0" destOrd="1" presId="urn:microsoft.com/office/officeart/2005/8/layout/hList1"/>
    <dgm:cxn modelId="{A21961FD-8563-41DD-A340-9EB8A3071EA2}" type="presOf" srcId="{83A7E00A-F5A8-4569-A869-1A97254FB1E9}" destId="{7668D38C-7577-4037-92E6-8224D5D82ABD}" srcOrd="0" destOrd="3" presId="urn:microsoft.com/office/officeart/2005/8/layout/hList1"/>
    <dgm:cxn modelId="{815C11BF-6E3B-46C9-830A-F6E7E04CE213}" srcId="{06BC9367-7176-4D0E-BA98-88CC9867D152}" destId="{645E3165-0E1C-4DA8-9B74-7A34FCFFAC9C}" srcOrd="0" destOrd="0" parTransId="{1E02E7D4-D32B-4B60-B8B9-2A391B517ED9}" sibTransId="{EFF7D51C-3587-47FF-922D-6D99B86576E6}"/>
    <dgm:cxn modelId="{AE022291-F2E8-4CA4-B1B4-0B15242554E1}" type="presOf" srcId="{528FC533-A3A0-452E-AB60-BC4FEF2A7A10}" destId="{007E7C23-E689-4AC3-89F1-A8A662AFAB66}" srcOrd="0" destOrd="0" presId="urn:microsoft.com/office/officeart/2005/8/layout/hList1"/>
    <dgm:cxn modelId="{035EC212-4AB7-4E1C-9BE4-70DE648A0625}" type="presOf" srcId="{B8C60194-60E6-494E-9A46-EF41EC22BE06}" destId="{7668D38C-7577-4037-92E6-8224D5D82ABD}" srcOrd="0" destOrd="12" presId="urn:microsoft.com/office/officeart/2005/8/layout/hList1"/>
    <dgm:cxn modelId="{F61DBFD7-5838-430C-9732-8F1C5390EA38}" srcId="{38F513D3-3972-4577-B0E5-BF1FBB636B2C}" destId="{8012A9CB-2554-4985-8041-FBB3D7CA8444}" srcOrd="2" destOrd="0" parTransId="{8A210F03-05B7-4C95-8803-F23759514CE6}" sibTransId="{3B295EBE-1FD9-4662-A91D-951A7BDFAED5}"/>
    <dgm:cxn modelId="{A3CB93C6-FCAA-45BC-92AA-B107E9569493}" srcId="{38F513D3-3972-4577-B0E5-BF1FBB636B2C}" destId="{F3D75DCC-795F-4334-BC2B-C4198484AF84}" srcOrd="11" destOrd="0" parTransId="{2FD2A8ED-F8EC-4229-8577-42B5EA8B973A}" sibTransId="{25C4AD3F-7767-4E89-904C-DB62D3EB3E9C}"/>
    <dgm:cxn modelId="{711FA3B9-1D70-462D-B5DC-CEE435D7B8E6}" type="presOf" srcId="{47374542-6577-47F7-93DD-09B4130C1FA4}" destId="{7668D38C-7577-4037-92E6-8224D5D82ABD}" srcOrd="0" destOrd="0" presId="urn:microsoft.com/office/officeart/2005/8/layout/hList1"/>
    <dgm:cxn modelId="{DF5E8407-92BC-4A62-B783-9E13083329DD}" srcId="{38F513D3-3972-4577-B0E5-BF1FBB636B2C}" destId="{76F4D3DD-F8E9-48DC-9E93-4F2B5DBEE4C4}" srcOrd="1" destOrd="0" parTransId="{7472EFDC-50C0-40E3-9837-AC9779D63543}" sibTransId="{3D35832E-10B5-42FD-AC66-5A46823CF05A}"/>
    <dgm:cxn modelId="{F133C1B0-0E19-4DEA-9993-61C9CD5161FE}" type="presOf" srcId="{02558902-DE5C-42F4-84DF-5B72F1555CC1}" destId="{7668D38C-7577-4037-92E6-8224D5D82ABD}" srcOrd="0" destOrd="9" presId="urn:microsoft.com/office/officeart/2005/8/layout/hList1"/>
    <dgm:cxn modelId="{4B4DC68D-5A7F-4E73-9EBD-7BD20810183A}" srcId="{5E44452F-C295-4F89-BB70-42633CE6EDE1}" destId="{A0FFAE4C-B804-415B-84A8-025B954C5BE7}" srcOrd="0" destOrd="0" parTransId="{F5711923-8C4A-4F31-801F-D2321155D897}" sibTransId="{4F4FC575-1A30-4A79-BEE7-5DE3542233D5}"/>
    <dgm:cxn modelId="{DFFB27F7-7214-466C-9D26-8621BEF32631}" type="presOf" srcId="{672379D6-BE0D-4E64-8AE2-DA4DC9C886CC}" destId="{9F59F896-8343-4082-B20E-5D1D129110A6}" srcOrd="0" destOrd="2" presId="urn:microsoft.com/office/officeart/2005/8/layout/hList1"/>
    <dgm:cxn modelId="{5A533940-0937-4E4F-9061-1FCE31BAB73B}" type="presOf" srcId="{5E31EC3F-8814-48C8-8FFB-53C782599CBC}" destId="{60322F32-1095-438F-945A-821FC1B5C35F}" srcOrd="0" destOrd="4" presId="urn:microsoft.com/office/officeart/2005/8/layout/hList1"/>
    <dgm:cxn modelId="{43915565-49B4-472E-ADFB-DDA7685D9D17}" srcId="{38F513D3-3972-4577-B0E5-BF1FBB636B2C}" destId="{83A7E00A-F5A8-4569-A869-1A97254FB1E9}" srcOrd="3" destOrd="0" parTransId="{49BA6022-1199-43FD-811F-293EBA1227A1}" sibTransId="{49601F88-4604-438C-B318-9E82413A23B7}"/>
    <dgm:cxn modelId="{268CD865-A34E-475B-9604-9E9F397E44BB}" type="presOf" srcId="{440216F8-2FBD-4F93-9A41-5690819C535E}" destId="{9F59F896-8343-4082-B20E-5D1D129110A6}" srcOrd="0" destOrd="1" presId="urn:microsoft.com/office/officeart/2005/8/layout/hList1"/>
    <dgm:cxn modelId="{288B6CD8-3268-45B1-BCA6-5EE0D40B198A}" type="presOf" srcId="{5E44452F-C295-4F89-BB70-42633CE6EDE1}" destId="{591C470A-54AC-4067-8F8F-812E0975315B}" srcOrd="0" destOrd="0" presId="urn:microsoft.com/office/officeart/2005/8/layout/hList1"/>
    <dgm:cxn modelId="{2A43D63E-3816-4AB1-9B28-6B1AE5810F3C}" type="presOf" srcId="{710292EA-F0EE-4643-868C-1663B2CA51D0}" destId="{007E7C23-E689-4AC3-89F1-A8A662AFAB66}" srcOrd="0" destOrd="2" presId="urn:microsoft.com/office/officeart/2005/8/layout/hList1"/>
    <dgm:cxn modelId="{A3BE695B-7FBD-4136-8A9A-2857897CD242}" type="presOf" srcId="{33DD5330-866A-44B1-9C68-2B81040795DF}" destId="{7668D38C-7577-4037-92E6-8224D5D82ABD}" srcOrd="0" destOrd="6" presId="urn:microsoft.com/office/officeart/2005/8/layout/hList1"/>
    <dgm:cxn modelId="{FE6B6BD4-F942-443D-A387-34A6F80B1C0B}" type="presOf" srcId="{AB2733DB-7C64-47F7-91BF-407C659FD2DB}" destId="{60322F32-1095-438F-945A-821FC1B5C35F}" srcOrd="0" destOrd="2" presId="urn:microsoft.com/office/officeart/2005/8/layout/hList1"/>
    <dgm:cxn modelId="{6F33CCCF-BF5B-43F0-A678-AF55AF8D1F87}" srcId="{5E44452F-C295-4F89-BB70-42633CE6EDE1}" destId="{1F6F2DA5-54BF-45F6-9266-47C5A4807B8C}" srcOrd="4" destOrd="0" parTransId="{10232AB4-0300-4624-B63E-585675DE0573}" sibTransId="{5557F5DB-A2E5-4E9F-B7E3-E5526785363D}"/>
    <dgm:cxn modelId="{3918690E-B1FA-49BD-A1F4-4BA1F6F6F4DB}" type="presOf" srcId="{73B936E1-3EED-4152-AAA6-484E7AFF22CF}" destId="{9B212E58-A582-43C0-A6C7-FC2AB7203440}" srcOrd="0" destOrd="0" presId="urn:microsoft.com/office/officeart/2005/8/layout/hList1"/>
    <dgm:cxn modelId="{FD0FB9A2-2D52-4EF4-974B-A7C5723F5453}" type="presOf" srcId="{1DD55FE8-555A-440A-9DA8-D2F1C48CCAD8}" destId="{7668D38C-7577-4037-92E6-8224D5D82ABD}" srcOrd="0" destOrd="8" presId="urn:microsoft.com/office/officeart/2005/8/layout/hList1"/>
    <dgm:cxn modelId="{56847F0C-30F2-43C5-B8EC-70930E2E013B}" type="presOf" srcId="{6CB80785-DEE9-4BBB-B716-7B5E71181BCD}" destId="{7668D38C-7577-4037-92E6-8224D5D82ABD}" srcOrd="0" destOrd="5" presId="urn:microsoft.com/office/officeart/2005/8/layout/hList1"/>
    <dgm:cxn modelId="{9B16A3DE-51B1-42AB-BF07-70537DD81B70}" srcId="{73B936E1-3EED-4152-AAA6-484E7AFF22CF}" destId="{528FC533-A3A0-452E-AB60-BC4FEF2A7A10}" srcOrd="0" destOrd="0" parTransId="{DBCA1848-3D58-4A64-81A0-1CC1030EA9BE}" sibTransId="{438380E8-E9A9-4819-AEC0-535F15718855}"/>
    <dgm:cxn modelId="{5C08DEAE-5D0E-4038-BAD8-4948218435B1}" type="presOf" srcId="{094362A8-956C-4F34-B494-6300DF26C45A}" destId="{7668D38C-7577-4037-92E6-8224D5D82ABD}" srcOrd="0" destOrd="13" presId="urn:microsoft.com/office/officeart/2005/8/layout/hList1"/>
    <dgm:cxn modelId="{8CC5C98A-872F-47EF-89D9-FB677A4EF188}" srcId="{73B936E1-3EED-4152-AAA6-484E7AFF22CF}" destId="{73C54274-5672-4AD3-8330-BDA694ADFEEF}" srcOrd="1" destOrd="0" parTransId="{35A60222-1A91-4901-8A86-858C2F5CF89D}" sibTransId="{3E1DF2AE-16C1-4A63-8E4D-0D72374EAD4D}"/>
    <dgm:cxn modelId="{D104EB97-FE22-4506-BBB9-34031D4DEB90}" type="presOf" srcId="{645E3165-0E1C-4DA8-9B74-7A34FCFFAC9C}" destId="{60322F32-1095-438F-945A-821FC1B5C35F}" srcOrd="0" destOrd="0" presId="urn:microsoft.com/office/officeart/2005/8/layout/hList1"/>
    <dgm:cxn modelId="{53F3AED8-A7BD-4A9E-B443-195FFB1BFBBA}" srcId="{38F513D3-3972-4577-B0E5-BF1FBB636B2C}" destId="{2ED8012B-97B5-4304-A9D4-004E9E231049}" srcOrd="7" destOrd="0" parTransId="{E1F8DCB2-8D6F-4805-B9E2-8C0D105B6086}" sibTransId="{FE9FEE03-368D-4158-9ECC-8B1C71954D63}"/>
    <dgm:cxn modelId="{EC45B77F-D8B0-4B45-8A2B-6A2FC859D66C}" srcId="{B4A5DA7B-88BB-44A4-8BC6-6E30B0751B42}" destId="{5E44452F-C295-4F89-BB70-42633CE6EDE1}" srcOrd="1" destOrd="0" parTransId="{2D45398A-EC7E-4814-9F25-A5C23AC73D99}" sibTransId="{C6B9E366-935D-4C76-B34E-00D3D235D648}"/>
    <dgm:cxn modelId="{B29B56FA-2A9F-4383-9B21-AF248EC3B619}" srcId="{5E44452F-C295-4F89-BB70-42633CE6EDE1}" destId="{D7DC6C36-0A48-4851-96B4-46CB1F2E364B}" srcOrd="5" destOrd="0" parTransId="{78F63DEF-8C9E-43CD-9314-C6B086ED645C}" sibTransId="{59BE0978-13D9-4A6D-B1F8-4A3EFA70501F}"/>
    <dgm:cxn modelId="{A9FF4F15-4BA3-485E-9A8E-E2F31F378B19}" type="presOf" srcId="{38F513D3-3972-4577-B0E5-BF1FBB636B2C}" destId="{ADAACF11-6900-4764-BDEA-1CD9EEFB841A}" srcOrd="0" destOrd="0" presId="urn:microsoft.com/office/officeart/2005/8/layout/hList1"/>
    <dgm:cxn modelId="{304BEE03-D53C-4ED3-BB32-CD40BB14272E}" type="presOf" srcId="{73C54274-5672-4AD3-8330-BDA694ADFEEF}" destId="{007E7C23-E689-4AC3-89F1-A8A662AFAB66}" srcOrd="0" destOrd="1" presId="urn:microsoft.com/office/officeart/2005/8/layout/hList1"/>
    <dgm:cxn modelId="{9B5292BE-1383-4F5F-A141-8E8EF1455B89}" type="presOf" srcId="{A0FFAE4C-B804-415B-84A8-025B954C5BE7}" destId="{9F59F896-8343-4082-B20E-5D1D129110A6}" srcOrd="0" destOrd="0" presId="urn:microsoft.com/office/officeart/2005/8/layout/hList1"/>
    <dgm:cxn modelId="{8BB33A51-3737-47E5-A2A7-C28DBB877C9C}" srcId="{38F513D3-3972-4577-B0E5-BF1FBB636B2C}" destId="{B8C60194-60E6-494E-9A46-EF41EC22BE06}" srcOrd="12" destOrd="0" parTransId="{70255D55-7D77-452E-9EEF-2C9BD347E215}" sibTransId="{3FCCED62-5C73-4944-8288-ED8E7A44F6D1}"/>
    <dgm:cxn modelId="{22FA8E9D-FAF0-486B-9426-C5EF42F61664}" type="presOf" srcId="{06BC9367-7176-4D0E-BA98-88CC9867D152}" destId="{F0CA92D0-A39F-4115-8799-C8D39835C0FC}" srcOrd="0" destOrd="0" presId="urn:microsoft.com/office/officeart/2005/8/layout/hList1"/>
    <dgm:cxn modelId="{01C00354-F230-49DC-918B-FE9771D6E08B}" srcId="{B4A5DA7B-88BB-44A4-8BC6-6E30B0751B42}" destId="{73B936E1-3EED-4152-AAA6-484E7AFF22CF}" srcOrd="2" destOrd="0" parTransId="{EEBB2C33-85BD-4F37-AC36-FABBDFC206C6}" sibTransId="{75C9E989-633E-4C4F-8919-9117B4514E97}"/>
    <dgm:cxn modelId="{DBC67387-AB9D-4E6A-AFE2-C47DF32BC181}" srcId="{5E44452F-C295-4F89-BB70-42633CE6EDE1}" destId="{440216F8-2FBD-4F93-9A41-5690819C535E}" srcOrd="1" destOrd="0" parTransId="{402C112B-DCFD-4B21-A6B4-B166CFABC155}" sibTransId="{A28B4DF8-81C1-4C88-BD5E-1DF946F0CE4D}"/>
    <dgm:cxn modelId="{00BDD22C-7222-4AB6-B0A4-73155717397E}" type="presOf" srcId="{2ED8012B-97B5-4304-A9D4-004E9E231049}" destId="{7668D38C-7577-4037-92E6-8224D5D82ABD}" srcOrd="0" destOrd="7" presId="urn:microsoft.com/office/officeart/2005/8/layout/hList1"/>
    <dgm:cxn modelId="{72C9170D-A7D2-428C-8964-BEF411C95C11}" srcId="{5E44452F-C295-4F89-BB70-42633CE6EDE1}" destId="{672379D6-BE0D-4E64-8AE2-DA4DC9C886CC}" srcOrd="2" destOrd="0" parTransId="{64C152B9-42FD-4749-8449-F278ECB7C29F}" sibTransId="{AB88213C-A360-4137-824E-58AB8D4B788C}"/>
    <dgm:cxn modelId="{94DB4021-528E-4C4F-87C4-FAD48D5B6C35}" type="presOf" srcId="{74A232D2-C4E9-4C65-A2A0-F026A363A301}" destId="{60322F32-1095-438F-945A-821FC1B5C35F}" srcOrd="0" destOrd="5" presId="urn:microsoft.com/office/officeart/2005/8/layout/hList1"/>
    <dgm:cxn modelId="{E47CCA2E-3FFA-46B7-B2E7-CEA5B0B4D789}" srcId="{06BC9367-7176-4D0E-BA98-88CC9867D152}" destId="{4A8FF4D5-99D1-4DF9-9A4C-1D12238A6969}" srcOrd="1" destOrd="0" parTransId="{EE76BC81-2A3A-4809-B562-5D2EF7071FF5}" sibTransId="{7F35767E-8FF5-4071-A478-252F2901A6B9}"/>
    <dgm:cxn modelId="{E5D85948-2795-454A-992C-A8B0AC6003D8}" type="presOf" srcId="{4B31E408-006C-4712-A3AA-E22A5036AE81}" destId="{7668D38C-7577-4037-92E6-8224D5D82ABD}" srcOrd="0" destOrd="4" presId="urn:microsoft.com/office/officeart/2005/8/layout/hList1"/>
    <dgm:cxn modelId="{B57CA308-0581-482B-941B-64D7A7F0B5ED}" type="presOf" srcId="{D7DC6C36-0A48-4851-96B4-46CB1F2E364B}" destId="{9F59F896-8343-4082-B20E-5D1D129110A6}" srcOrd="0" destOrd="5" presId="urn:microsoft.com/office/officeart/2005/8/layout/hList1"/>
    <dgm:cxn modelId="{10F8DD60-742E-46BF-8504-E06ACC80014C}" type="presOf" srcId="{78A70983-4D49-4E27-948D-426E928433EF}" destId="{7668D38C-7577-4037-92E6-8224D5D82ABD}" srcOrd="0" destOrd="14" presId="urn:microsoft.com/office/officeart/2005/8/layout/hList1"/>
    <dgm:cxn modelId="{D2128BDF-2E65-418C-B65D-72C115D479CF}" srcId="{38F513D3-3972-4577-B0E5-BF1FBB636B2C}" destId="{33DD5330-866A-44B1-9C68-2B81040795DF}" srcOrd="6" destOrd="0" parTransId="{5F9E6051-DB28-42D5-914B-A2D93F25991B}" sibTransId="{694B01B7-24E6-4254-ABF1-20D1E1D2BD8B}"/>
    <dgm:cxn modelId="{9744565C-C3FA-40BD-B522-F0BAC1A57D04}" srcId="{38F513D3-3972-4577-B0E5-BF1FBB636B2C}" destId="{4B31E408-006C-4712-A3AA-E22A5036AE81}" srcOrd="4" destOrd="0" parTransId="{7D28470D-8351-4431-9615-F37B46A5373A}" sibTransId="{E2C1BA6D-539C-4A74-A134-12011FD410D0}"/>
    <dgm:cxn modelId="{C5595579-4077-4FFC-81BD-F2BB9827365A}" type="presOf" srcId="{76F4D3DD-F8E9-48DC-9E93-4F2B5DBEE4C4}" destId="{7668D38C-7577-4037-92E6-8224D5D82ABD}" srcOrd="0" destOrd="1" presId="urn:microsoft.com/office/officeart/2005/8/layout/hList1"/>
    <dgm:cxn modelId="{B5D71EE0-32FA-4D76-BA9B-84450E90FBE9}" srcId="{06BC9367-7176-4D0E-BA98-88CC9867D152}" destId="{74A232D2-C4E9-4C65-A2A0-F026A363A301}" srcOrd="5" destOrd="0" parTransId="{940F09D6-A37A-40C1-9DA2-A5936D30BC3C}" sibTransId="{A36D06A9-F869-49D0-B333-89C689757F86}"/>
    <dgm:cxn modelId="{842FB82F-2BC8-4B65-853D-FB7FE7809110}" srcId="{73B936E1-3EED-4152-AAA6-484E7AFF22CF}" destId="{710292EA-F0EE-4643-868C-1663B2CA51D0}" srcOrd="2" destOrd="0" parTransId="{5DFDA581-36A4-465C-9AAD-EF3C70624CCD}" sibTransId="{17CC7EEC-6D2B-4C1F-A9C2-9D4F307230D1}"/>
    <dgm:cxn modelId="{026418D4-72CB-4AD5-A578-7CD3A6FB0FDD}" srcId="{38F513D3-3972-4577-B0E5-BF1FBB636B2C}" destId="{1DD55FE8-555A-440A-9DA8-D2F1C48CCAD8}" srcOrd="8" destOrd="0" parTransId="{52721D94-DDBD-4C9F-9BB5-2197A599E7A5}" sibTransId="{145E8616-3649-4D6D-9A4D-733AA8606438}"/>
    <dgm:cxn modelId="{D6615B67-04F5-4543-814B-2349ADAFB8C6}" type="presOf" srcId="{B4A5DA7B-88BB-44A4-8BC6-6E30B0751B42}" destId="{AFB7EB87-5CD3-4FD5-9234-B076AC3F36C8}" srcOrd="0" destOrd="0" presId="urn:microsoft.com/office/officeart/2005/8/layout/hList1"/>
    <dgm:cxn modelId="{8481A21F-DD8F-481D-BB91-D2B469FD549D}" srcId="{38F513D3-3972-4577-B0E5-BF1FBB636B2C}" destId="{094362A8-956C-4F34-B494-6300DF26C45A}" srcOrd="13" destOrd="0" parTransId="{5F1370CC-6D07-4FFB-81F3-26C168826128}" sibTransId="{215246CF-7BA1-49AB-8500-7B59BFE4A54B}"/>
    <dgm:cxn modelId="{FC92171B-CB69-4A8F-AC49-D9DF52FE1B87}" type="presOf" srcId="{F3D75DCC-795F-4334-BC2B-C4198484AF84}" destId="{7668D38C-7577-4037-92E6-8224D5D82ABD}" srcOrd="0" destOrd="11" presId="urn:microsoft.com/office/officeart/2005/8/layout/hList1"/>
    <dgm:cxn modelId="{9864EB3D-029E-404C-9964-3BE06A3ECA51}" srcId="{06BC9367-7176-4D0E-BA98-88CC9867D152}" destId="{5E31EC3F-8814-48C8-8FFB-53C782599CBC}" srcOrd="4" destOrd="0" parTransId="{FC7E8512-223C-4F9C-A625-A7CFEC6D6500}" sibTransId="{AE971735-6B2E-4061-9F0A-3CF9F22D35EA}"/>
    <dgm:cxn modelId="{E47299B7-AF5E-4442-95C7-20210CF5E49D}" srcId="{38F513D3-3972-4577-B0E5-BF1FBB636B2C}" destId="{02558902-DE5C-42F4-84DF-5B72F1555CC1}" srcOrd="9" destOrd="0" parTransId="{519BE09E-33F1-4465-9607-69F5B249F2B1}" sibTransId="{16FB0F6A-BBA5-416C-9C8E-BEB66AE8EC08}"/>
    <dgm:cxn modelId="{33027572-033F-4075-890E-CFAF9334A573}" srcId="{5E44452F-C295-4F89-BB70-42633CE6EDE1}" destId="{693C2BD1-E010-4713-8CAF-A178BBBE005B}" srcOrd="3" destOrd="0" parTransId="{AEA84085-05D7-48B3-BE05-4D0CE561250F}" sibTransId="{E5349543-D878-4898-BB5C-846917BF9F70}"/>
    <dgm:cxn modelId="{E9FF7C3A-95D4-4EA4-B06C-D528831D0AEE}" srcId="{38F513D3-3972-4577-B0E5-BF1FBB636B2C}" destId="{6CB80785-DEE9-4BBB-B716-7B5E71181BCD}" srcOrd="5" destOrd="0" parTransId="{F45BF79C-2BCC-41FD-831E-9692064AF575}" sibTransId="{2263487E-0BAB-413C-A8B1-1270F291CBAD}"/>
    <dgm:cxn modelId="{5BCD03BD-3995-4260-B09B-89928E0411DB}" srcId="{B4A5DA7B-88BB-44A4-8BC6-6E30B0751B42}" destId="{06BC9367-7176-4D0E-BA98-88CC9867D152}" srcOrd="3" destOrd="0" parTransId="{A6902F94-027B-43BA-8A2F-46B1F1EBE20E}" sibTransId="{DAACE3AC-F40C-4CE9-9E85-3EB4005EFAD9}"/>
    <dgm:cxn modelId="{80557958-1635-4452-8FC8-B496DC05C197}" type="presParOf" srcId="{AFB7EB87-5CD3-4FD5-9234-B076AC3F36C8}" destId="{C737389C-129A-4029-B52A-83D20CDCB9E9}" srcOrd="0" destOrd="0" presId="urn:microsoft.com/office/officeart/2005/8/layout/hList1"/>
    <dgm:cxn modelId="{960AA09F-301C-46F5-9C5B-827A991D166B}" type="presParOf" srcId="{C737389C-129A-4029-B52A-83D20CDCB9E9}" destId="{ADAACF11-6900-4764-BDEA-1CD9EEFB841A}" srcOrd="0" destOrd="0" presId="urn:microsoft.com/office/officeart/2005/8/layout/hList1"/>
    <dgm:cxn modelId="{5B9EB4E7-6009-407C-9832-52698F64331D}" type="presParOf" srcId="{C737389C-129A-4029-B52A-83D20CDCB9E9}" destId="{7668D38C-7577-4037-92E6-8224D5D82ABD}" srcOrd="1" destOrd="0" presId="urn:microsoft.com/office/officeart/2005/8/layout/hList1"/>
    <dgm:cxn modelId="{93605574-C46A-442C-8A77-AEAC26379186}" type="presParOf" srcId="{AFB7EB87-5CD3-4FD5-9234-B076AC3F36C8}" destId="{00C5B625-A60A-44C6-8078-A012F923BF45}" srcOrd="1" destOrd="0" presId="urn:microsoft.com/office/officeart/2005/8/layout/hList1"/>
    <dgm:cxn modelId="{A3A082AF-75AB-44F4-9FF6-8BB978BE9898}" type="presParOf" srcId="{AFB7EB87-5CD3-4FD5-9234-B076AC3F36C8}" destId="{D6F9C1E4-BFC3-499F-81BB-B2963B9AB30D}" srcOrd="2" destOrd="0" presId="urn:microsoft.com/office/officeart/2005/8/layout/hList1"/>
    <dgm:cxn modelId="{436D9699-6D89-45C9-A12A-013287355AEB}" type="presParOf" srcId="{D6F9C1E4-BFC3-499F-81BB-B2963B9AB30D}" destId="{591C470A-54AC-4067-8F8F-812E0975315B}" srcOrd="0" destOrd="0" presId="urn:microsoft.com/office/officeart/2005/8/layout/hList1"/>
    <dgm:cxn modelId="{82F54FA6-CA30-4F42-B550-6154AF7F32B7}" type="presParOf" srcId="{D6F9C1E4-BFC3-499F-81BB-B2963B9AB30D}" destId="{9F59F896-8343-4082-B20E-5D1D129110A6}" srcOrd="1" destOrd="0" presId="urn:microsoft.com/office/officeart/2005/8/layout/hList1"/>
    <dgm:cxn modelId="{8A8B023A-F6F8-4557-A840-3DC169684228}" type="presParOf" srcId="{AFB7EB87-5CD3-4FD5-9234-B076AC3F36C8}" destId="{AEE64EBA-6639-4BEF-A499-D80B1A3BDA5D}" srcOrd="3" destOrd="0" presId="urn:microsoft.com/office/officeart/2005/8/layout/hList1"/>
    <dgm:cxn modelId="{31A91214-6218-4D22-BEA3-EAAF139282C9}" type="presParOf" srcId="{AFB7EB87-5CD3-4FD5-9234-B076AC3F36C8}" destId="{46AB1AEA-F468-47C7-8596-931BF02B944A}" srcOrd="4" destOrd="0" presId="urn:microsoft.com/office/officeart/2005/8/layout/hList1"/>
    <dgm:cxn modelId="{AD24C963-4B9F-462E-BEDC-C491F541955A}" type="presParOf" srcId="{46AB1AEA-F468-47C7-8596-931BF02B944A}" destId="{9B212E58-A582-43C0-A6C7-FC2AB7203440}" srcOrd="0" destOrd="0" presId="urn:microsoft.com/office/officeart/2005/8/layout/hList1"/>
    <dgm:cxn modelId="{C66B56B9-9C1F-49A8-8F39-080BF092F123}" type="presParOf" srcId="{46AB1AEA-F468-47C7-8596-931BF02B944A}" destId="{007E7C23-E689-4AC3-89F1-A8A662AFAB66}" srcOrd="1" destOrd="0" presId="urn:microsoft.com/office/officeart/2005/8/layout/hList1"/>
    <dgm:cxn modelId="{3C73FD41-6686-4DF1-8E80-1333C7118A46}" type="presParOf" srcId="{AFB7EB87-5CD3-4FD5-9234-B076AC3F36C8}" destId="{59C3D702-6B15-42A8-8782-9BABE8B1AA7D}" srcOrd="5" destOrd="0" presId="urn:microsoft.com/office/officeart/2005/8/layout/hList1"/>
    <dgm:cxn modelId="{E9ACDFEB-BBEF-453E-8767-0833027E89AF}" type="presParOf" srcId="{AFB7EB87-5CD3-4FD5-9234-B076AC3F36C8}" destId="{E894FAFF-2775-4218-8664-A366364B21AA}" srcOrd="6" destOrd="0" presId="urn:microsoft.com/office/officeart/2005/8/layout/hList1"/>
    <dgm:cxn modelId="{7376323D-CA82-4F16-9EE8-008E4CF980DD}" type="presParOf" srcId="{E894FAFF-2775-4218-8664-A366364B21AA}" destId="{F0CA92D0-A39F-4115-8799-C8D39835C0FC}" srcOrd="0" destOrd="0" presId="urn:microsoft.com/office/officeart/2005/8/layout/hList1"/>
    <dgm:cxn modelId="{828713A1-14FD-43DF-90F6-00C9819A5492}" type="presParOf" srcId="{E894FAFF-2775-4218-8664-A366364B21AA}" destId="{60322F32-1095-438F-945A-821FC1B5C3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A5DA7B-88BB-44A4-8BC6-6E30B0751B42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8F513D3-3972-4577-B0E5-BF1FBB636B2C}">
      <dgm:prSet phldrT="[Texto]"/>
      <dgm:spPr>
        <a:xfrm>
          <a:off x="5" y="72008"/>
          <a:ext cx="1937219" cy="48960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DD9AD89-D0CC-44A7-9719-114FCAF7F45C}" type="parTrans" cxnId="{5E2512FD-B8E8-4D63-BE56-60603690C81E}">
      <dgm:prSet/>
      <dgm:spPr/>
      <dgm:t>
        <a:bodyPr/>
        <a:lstStyle/>
        <a:p>
          <a:endParaRPr lang="es-CL"/>
        </a:p>
      </dgm:t>
    </dgm:pt>
    <dgm:pt modelId="{C1DF8BBE-55EC-4018-B301-CD3D0A1AB504}" type="sibTrans" cxnId="{5E2512FD-B8E8-4D63-BE56-60603690C81E}">
      <dgm:prSet/>
      <dgm:spPr/>
      <dgm:t>
        <a:bodyPr/>
        <a:lstStyle/>
        <a:p>
          <a:endParaRPr lang="es-CL"/>
        </a:p>
      </dgm:t>
    </dgm:pt>
    <dgm:pt modelId="{47374542-6577-47F7-93DD-09B4130C1FA4}">
      <dgm:prSet phldrT="[Texto]"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0153DD-EEC8-4AAC-9F2B-F2919EA2CE17}" type="parTrans" cxnId="{02A467E9-44C6-4F2B-B2F8-F2C177E15BD2}">
      <dgm:prSet/>
      <dgm:spPr/>
      <dgm:t>
        <a:bodyPr/>
        <a:lstStyle/>
        <a:p>
          <a:endParaRPr lang="es-CL"/>
        </a:p>
      </dgm:t>
    </dgm:pt>
    <dgm:pt modelId="{B4895E3E-FE6D-4E13-800A-3FB73913AA36}" type="sibTrans" cxnId="{02A467E9-44C6-4F2B-B2F8-F2C177E15BD2}">
      <dgm:prSet/>
      <dgm:spPr/>
      <dgm:t>
        <a:bodyPr/>
        <a:lstStyle/>
        <a:p>
          <a:endParaRPr lang="es-CL"/>
        </a:p>
      </dgm:t>
    </dgm:pt>
    <dgm:pt modelId="{5E44452F-C295-4F89-BB70-42633CE6EDE1}">
      <dgm:prSet phldrT="[Texto]"/>
      <dgm:spPr>
        <a:xfrm>
          <a:off x="2232244" y="72008"/>
          <a:ext cx="1937219" cy="48960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45398A-EC7E-4814-9F25-A5C23AC73D99}" type="parTrans" cxnId="{EC45B77F-D8B0-4B45-8A2B-6A2FC859D66C}">
      <dgm:prSet/>
      <dgm:spPr/>
      <dgm:t>
        <a:bodyPr/>
        <a:lstStyle/>
        <a:p>
          <a:endParaRPr lang="es-CL"/>
        </a:p>
      </dgm:t>
    </dgm:pt>
    <dgm:pt modelId="{C6B9E366-935D-4C76-B34E-00D3D235D648}" type="sibTrans" cxnId="{EC45B77F-D8B0-4B45-8A2B-6A2FC859D66C}">
      <dgm:prSet/>
      <dgm:spPr/>
      <dgm:t>
        <a:bodyPr/>
        <a:lstStyle/>
        <a:p>
          <a:endParaRPr lang="es-CL"/>
        </a:p>
      </dgm:t>
    </dgm:pt>
    <dgm:pt modelId="{A0FFAE4C-B804-415B-84A8-025B954C5BE7}">
      <dgm:prSet phldrT="[Texto]"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711923-8C4A-4F31-801F-D2321155D897}" type="parTrans" cxnId="{4B4DC68D-5A7F-4E73-9EBD-7BD20810183A}">
      <dgm:prSet/>
      <dgm:spPr/>
      <dgm:t>
        <a:bodyPr/>
        <a:lstStyle/>
        <a:p>
          <a:endParaRPr lang="es-CL"/>
        </a:p>
      </dgm:t>
    </dgm:pt>
    <dgm:pt modelId="{4F4FC575-1A30-4A79-BEE7-5DE3542233D5}" type="sibTrans" cxnId="{4B4DC68D-5A7F-4E73-9EBD-7BD20810183A}">
      <dgm:prSet/>
      <dgm:spPr/>
      <dgm:t>
        <a:bodyPr/>
        <a:lstStyle/>
        <a:p>
          <a:endParaRPr lang="es-CL"/>
        </a:p>
      </dgm:t>
    </dgm:pt>
    <dgm:pt modelId="{73B936E1-3EED-4152-AAA6-484E7AFF22CF}">
      <dgm:prSet phldrT="[Texto]"/>
      <dgm:spPr>
        <a:xfrm>
          <a:off x="4420081" y="104949"/>
          <a:ext cx="1937219" cy="48960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BB2C33-85BD-4F37-AC36-FABBDFC206C6}" type="parTrans" cxnId="{01C00354-F230-49DC-918B-FE9771D6E08B}">
      <dgm:prSet/>
      <dgm:spPr/>
      <dgm:t>
        <a:bodyPr/>
        <a:lstStyle/>
        <a:p>
          <a:endParaRPr lang="es-CL"/>
        </a:p>
      </dgm:t>
    </dgm:pt>
    <dgm:pt modelId="{75C9E989-633E-4C4F-8919-9117B4514E97}" type="sibTrans" cxnId="{01C00354-F230-49DC-918B-FE9771D6E08B}">
      <dgm:prSet/>
      <dgm:spPr/>
      <dgm:t>
        <a:bodyPr/>
        <a:lstStyle/>
        <a:p>
          <a:endParaRPr lang="es-CL"/>
        </a:p>
      </dgm:t>
    </dgm:pt>
    <dgm:pt modelId="{528FC533-A3A0-452E-AB60-BC4FEF2A7A10}">
      <dgm:prSet phldrT="[Texto]"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CA1848-3D58-4A64-81A0-1CC1030EA9BE}" type="parTrans" cxnId="{9B16A3DE-51B1-42AB-BF07-70537DD81B70}">
      <dgm:prSet/>
      <dgm:spPr/>
      <dgm:t>
        <a:bodyPr/>
        <a:lstStyle/>
        <a:p>
          <a:endParaRPr lang="es-CL"/>
        </a:p>
      </dgm:t>
    </dgm:pt>
    <dgm:pt modelId="{438380E8-E9A9-4819-AEC0-535F15718855}" type="sibTrans" cxnId="{9B16A3DE-51B1-42AB-BF07-70537DD81B70}">
      <dgm:prSet/>
      <dgm:spPr/>
      <dgm:t>
        <a:bodyPr/>
        <a:lstStyle/>
        <a:p>
          <a:endParaRPr lang="es-CL"/>
        </a:p>
      </dgm:t>
    </dgm:pt>
    <dgm:pt modelId="{06BC9367-7176-4D0E-BA98-88CC9867D152}">
      <dgm:prSet phldrT="[Texto]"/>
      <dgm:spPr>
        <a:xfrm>
          <a:off x="6628511" y="104949"/>
          <a:ext cx="1937219" cy="48960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902F94-027B-43BA-8A2F-46B1F1EBE20E}" type="parTrans" cxnId="{5BCD03BD-3995-4260-B09B-89928E0411DB}">
      <dgm:prSet/>
      <dgm:spPr/>
      <dgm:t>
        <a:bodyPr/>
        <a:lstStyle/>
        <a:p>
          <a:endParaRPr lang="es-CL"/>
        </a:p>
      </dgm:t>
    </dgm:pt>
    <dgm:pt modelId="{DAACE3AC-F40C-4CE9-9E85-3EB4005EFAD9}" type="sibTrans" cxnId="{5BCD03BD-3995-4260-B09B-89928E0411DB}">
      <dgm:prSet/>
      <dgm:spPr/>
      <dgm:t>
        <a:bodyPr/>
        <a:lstStyle/>
        <a:p>
          <a:endParaRPr lang="es-CL"/>
        </a:p>
      </dgm:t>
    </dgm:pt>
    <dgm:pt modelId="{645E3165-0E1C-4DA8-9B74-7A34FCFFAC9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2E7D4-D32B-4B60-B8B9-2A391B517ED9}" type="parTrans" cxnId="{815C11BF-6E3B-46C9-830A-F6E7E04CE213}">
      <dgm:prSet/>
      <dgm:spPr/>
      <dgm:t>
        <a:bodyPr/>
        <a:lstStyle/>
        <a:p>
          <a:endParaRPr lang="es-CL"/>
        </a:p>
      </dgm:t>
    </dgm:pt>
    <dgm:pt modelId="{EFF7D51C-3587-47FF-922D-6D99B86576E6}" type="sibTrans" cxnId="{815C11BF-6E3B-46C9-830A-F6E7E04CE213}">
      <dgm:prSet/>
      <dgm:spPr/>
      <dgm:t>
        <a:bodyPr/>
        <a:lstStyle/>
        <a:p>
          <a:endParaRPr lang="es-CL"/>
        </a:p>
      </dgm:t>
    </dgm:pt>
    <dgm:pt modelId="{74A232D2-C4E9-4C65-A2A0-F026A363A301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0F09D6-A37A-40C1-9DA2-A5936D30BC3C}" type="parTrans" cxnId="{B5D71EE0-32FA-4D76-BA9B-84450E90FBE9}">
      <dgm:prSet/>
      <dgm:spPr/>
      <dgm:t>
        <a:bodyPr/>
        <a:lstStyle/>
        <a:p>
          <a:endParaRPr lang="es-CL"/>
        </a:p>
      </dgm:t>
    </dgm:pt>
    <dgm:pt modelId="{A36D06A9-F869-49D0-B333-89C689757F86}" type="sibTrans" cxnId="{B5D71EE0-32FA-4D76-BA9B-84450E90FBE9}">
      <dgm:prSet/>
      <dgm:spPr/>
      <dgm:t>
        <a:bodyPr/>
        <a:lstStyle/>
        <a:p>
          <a:endParaRPr lang="es-CL"/>
        </a:p>
      </dgm:t>
    </dgm:pt>
    <dgm:pt modelId="{8012A9CB-2554-4985-8041-FBB3D7CA844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210F03-05B7-4C95-8803-F23759514CE6}" type="parTrans" cxnId="{F61DBFD7-5838-430C-9732-8F1C5390EA38}">
      <dgm:prSet/>
      <dgm:spPr/>
      <dgm:t>
        <a:bodyPr/>
        <a:lstStyle/>
        <a:p>
          <a:endParaRPr lang="es-CL"/>
        </a:p>
      </dgm:t>
    </dgm:pt>
    <dgm:pt modelId="{3B295EBE-1FD9-4662-A91D-951A7BDFAED5}" type="sibTrans" cxnId="{F61DBFD7-5838-430C-9732-8F1C5390EA38}">
      <dgm:prSet/>
      <dgm:spPr/>
      <dgm:t>
        <a:bodyPr/>
        <a:lstStyle/>
        <a:p>
          <a:endParaRPr lang="es-CL"/>
        </a:p>
      </dgm:t>
    </dgm:pt>
    <dgm:pt modelId="{83A7E00A-F5A8-4569-A869-1A97254FB1E9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BA6022-1199-43FD-811F-293EBA1227A1}" type="parTrans" cxnId="{43915565-49B4-472E-ADFB-DDA7685D9D17}">
      <dgm:prSet/>
      <dgm:spPr/>
      <dgm:t>
        <a:bodyPr/>
        <a:lstStyle/>
        <a:p>
          <a:endParaRPr lang="es-CL"/>
        </a:p>
      </dgm:t>
    </dgm:pt>
    <dgm:pt modelId="{49601F88-4604-438C-B318-9E82413A23B7}" type="sibTrans" cxnId="{43915565-49B4-472E-ADFB-DDA7685D9D17}">
      <dgm:prSet/>
      <dgm:spPr/>
      <dgm:t>
        <a:bodyPr/>
        <a:lstStyle/>
        <a:p>
          <a:endParaRPr lang="es-CL"/>
        </a:p>
      </dgm:t>
    </dgm:pt>
    <dgm:pt modelId="{4B31E408-006C-4712-A3AA-E22A5036AE81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28470D-8351-4431-9615-F37B46A5373A}" type="parTrans" cxnId="{9744565C-C3FA-40BD-B522-F0BAC1A57D04}">
      <dgm:prSet/>
      <dgm:spPr/>
      <dgm:t>
        <a:bodyPr/>
        <a:lstStyle/>
        <a:p>
          <a:endParaRPr lang="es-CL"/>
        </a:p>
      </dgm:t>
    </dgm:pt>
    <dgm:pt modelId="{E2C1BA6D-539C-4A74-A134-12011FD410D0}" type="sibTrans" cxnId="{9744565C-C3FA-40BD-B522-F0BAC1A57D04}">
      <dgm:prSet/>
      <dgm:spPr/>
      <dgm:t>
        <a:bodyPr/>
        <a:lstStyle/>
        <a:p>
          <a:endParaRPr lang="es-CL"/>
        </a:p>
      </dgm:t>
    </dgm:pt>
    <dgm:pt modelId="{6CB80785-DEE9-4BBB-B716-7B5E71181BCD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5BF79C-2BCC-41FD-831E-9692064AF575}" type="parTrans" cxnId="{E9FF7C3A-95D4-4EA4-B06C-D528831D0AEE}">
      <dgm:prSet/>
      <dgm:spPr/>
      <dgm:t>
        <a:bodyPr/>
        <a:lstStyle/>
        <a:p>
          <a:endParaRPr lang="es-CL"/>
        </a:p>
      </dgm:t>
    </dgm:pt>
    <dgm:pt modelId="{2263487E-0BAB-413C-A8B1-1270F291CBAD}" type="sibTrans" cxnId="{E9FF7C3A-95D4-4EA4-B06C-D528831D0AEE}">
      <dgm:prSet/>
      <dgm:spPr/>
      <dgm:t>
        <a:bodyPr/>
        <a:lstStyle/>
        <a:p>
          <a:endParaRPr lang="es-CL"/>
        </a:p>
      </dgm:t>
    </dgm:pt>
    <dgm:pt modelId="{33DD5330-866A-44B1-9C68-2B81040795DF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</a:t>
          </a:r>
          <a:r>
            <a:rPr lang="es-ES_tradnl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O’higgins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9E6051-DB28-42D5-914B-A2D93F25991B}" type="parTrans" cxnId="{D2128BDF-2E65-418C-B65D-72C115D479CF}">
      <dgm:prSet/>
      <dgm:spPr/>
      <dgm:t>
        <a:bodyPr/>
        <a:lstStyle/>
        <a:p>
          <a:endParaRPr lang="es-CL"/>
        </a:p>
      </dgm:t>
    </dgm:pt>
    <dgm:pt modelId="{694B01B7-24E6-4254-ABF1-20D1E1D2BD8B}" type="sibTrans" cxnId="{D2128BDF-2E65-418C-B65D-72C115D479CF}">
      <dgm:prSet/>
      <dgm:spPr/>
      <dgm:t>
        <a:bodyPr/>
        <a:lstStyle/>
        <a:p>
          <a:endParaRPr lang="es-CL"/>
        </a:p>
      </dgm:t>
    </dgm:pt>
    <dgm:pt modelId="{2ED8012B-97B5-4304-A9D4-004E9E231049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F8DCB2-8D6F-4805-B9E2-8C0D105B6086}" type="parTrans" cxnId="{53F3AED8-A7BD-4A9E-B443-195FFB1BFBBA}">
      <dgm:prSet/>
      <dgm:spPr/>
      <dgm:t>
        <a:bodyPr/>
        <a:lstStyle/>
        <a:p>
          <a:endParaRPr lang="es-CL"/>
        </a:p>
      </dgm:t>
    </dgm:pt>
    <dgm:pt modelId="{FE9FEE03-368D-4158-9ECC-8B1C71954D63}" type="sibTrans" cxnId="{53F3AED8-A7BD-4A9E-B443-195FFB1BFBBA}">
      <dgm:prSet/>
      <dgm:spPr/>
      <dgm:t>
        <a:bodyPr/>
        <a:lstStyle/>
        <a:p>
          <a:endParaRPr lang="es-CL"/>
        </a:p>
      </dgm:t>
    </dgm:pt>
    <dgm:pt modelId="{1DD55FE8-555A-440A-9DA8-D2F1C48CCAD8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721D94-DDBD-4C9F-9BB5-2197A599E7A5}" type="parTrans" cxnId="{026418D4-72CB-4AD5-A578-7CD3A6FB0FDD}">
      <dgm:prSet/>
      <dgm:spPr/>
      <dgm:t>
        <a:bodyPr/>
        <a:lstStyle/>
        <a:p>
          <a:endParaRPr lang="es-CL"/>
        </a:p>
      </dgm:t>
    </dgm:pt>
    <dgm:pt modelId="{145E8616-3649-4D6D-9A4D-733AA8606438}" type="sibTrans" cxnId="{026418D4-72CB-4AD5-A578-7CD3A6FB0FDD}">
      <dgm:prSet/>
      <dgm:spPr/>
      <dgm:t>
        <a:bodyPr/>
        <a:lstStyle/>
        <a:p>
          <a:endParaRPr lang="es-CL"/>
        </a:p>
      </dgm:t>
    </dgm:pt>
    <dgm:pt modelId="{02558902-DE5C-42F4-84DF-5B72F1555CC1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9BE09E-33F1-4465-9607-69F5B249F2B1}" type="parTrans" cxnId="{E47299B7-AF5E-4442-95C7-20210CF5E49D}">
      <dgm:prSet/>
      <dgm:spPr/>
      <dgm:t>
        <a:bodyPr/>
        <a:lstStyle/>
        <a:p>
          <a:endParaRPr lang="es-CL"/>
        </a:p>
      </dgm:t>
    </dgm:pt>
    <dgm:pt modelId="{16FB0F6A-BBA5-416C-9C8E-BEB66AE8EC08}" type="sibTrans" cxnId="{E47299B7-AF5E-4442-95C7-20210CF5E49D}">
      <dgm:prSet/>
      <dgm:spPr/>
      <dgm:t>
        <a:bodyPr/>
        <a:lstStyle/>
        <a:p>
          <a:endParaRPr lang="es-CL"/>
        </a:p>
      </dgm:t>
    </dgm:pt>
    <dgm:pt modelId="{9629E470-14A6-4A8C-A8A9-1040C25F0640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07FB8B-720C-432B-A6F1-ED3E22C1CF59}" type="parTrans" cxnId="{7ECDB327-0C04-41D1-A916-2A4411AC6F2A}">
      <dgm:prSet/>
      <dgm:spPr/>
      <dgm:t>
        <a:bodyPr/>
        <a:lstStyle/>
        <a:p>
          <a:endParaRPr lang="es-CL"/>
        </a:p>
      </dgm:t>
    </dgm:pt>
    <dgm:pt modelId="{49B4C25B-F2BA-429B-8A99-F74806962B8B}" type="sibTrans" cxnId="{7ECDB327-0C04-41D1-A916-2A4411AC6F2A}">
      <dgm:prSet/>
      <dgm:spPr/>
      <dgm:t>
        <a:bodyPr/>
        <a:lstStyle/>
        <a:p>
          <a:endParaRPr lang="es-CL"/>
        </a:p>
      </dgm:t>
    </dgm:pt>
    <dgm:pt modelId="{F3D75DCC-795F-4334-BC2B-C4198484AF8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D2A8ED-F8EC-4229-8577-42B5EA8B973A}" type="parTrans" cxnId="{A3CB93C6-FCAA-45BC-92AA-B107E9569493}">
      <dgm:prSet/>
      <dgm:spPr/>
      <dgm:t>
        <a:bodyPr/>
        <a:lstStyle/>
        <a:p>
          <a:endParaRPr lang="es-CL"/>
        </a:p>
      </dgm:t>
    </dgm:pt>
    <dgm:pt modelId="{25C4AD3F-7767-4E89-904C-DB62D3EB3E9C}" type="sibTrans" cxnId="{A3CB93C6-FCAA-45BC-92AA-B107E9569493}">
      <dgm:prSet/>
      <dgm:spPr/>
      <dgm:t>
        <a:bodyPr/>
        <a:lstStyle/>
        <a:p>
          <a:endParaRPr lang="es-CL"/>
        </a:p>
      </dgm:t>
    </dgm:pt>
    <dgm:pt modelId="{B8C60194-60E6-494E-9A46-EF41EC22BE06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0255D55-7D77-452E-9EEF-2C9BD347E215}" type="parTrans" cxnId="{8BB33A51-3737-47E5-A2A7-C28DBB877C9C}">
      <dgm:prSet/>
      <dgm:spPr/>
      <dgm:t>
        <a:bodyPr/>
        <a:lstStyle/>
        <a:p>
          <a:endParaRPr lang="es-CL"/>
        </a:p>
      </dgm:t>
    </dgm:pt>
    <dgm:pt modelId="{3FCCED62-5C73-4944-8288-ED8E7A44F6D1}" type="sibTrans" cxnId="{8BB33A51-3737-47E5-A2A7-C28DBB877C9C}">
      <dgm:prSet/>
      <dgm:spPr/>
      <dgm:t>
        <a:bodyPr/>
        <a:lstStyle/>
        <a:p>
          <a:endParaRPr lang="es-CL"/>
        </a:p>
      </dgm:t>
    </dgm:pt>
    <dgm:pt modelId="{094362A8-956C-4F34-B494-6300DF26C45A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1370CC-6D07-4FFB-81F3-26C168826128}" type="parTrans" cxnId="{8481A21F-DD8F-481D-BB91-D2B469FD549D}">
      <dgm:prSet/>
      <dgm:spPr/>
      <dgm:t>
        <a:bodyPr/>
        <a:lstStyle/>
        <a:p>
          <a:endParaRPr lang="es-CL"/>
        </a:p>
      </dgm:t>
    </dgm:pt>
    <dgm:pt modelId="{215246CF-7BA1-49AB-8500-7B59BFE4A54B}" type="sibTrans" cxnId="{8481A21F-DD8F-481D-BB91-D2B469FD549D}">
      <dgm:prSet/>
      <dgm:spPr/>
      <dgm:t>
        <a:bodyPr/>
        <a:lstStyle/>
        <a:p>
          <a:endParaRPr lang="es-CL"/>
        </a:p>
      </dgm:t>
    </dgm:pt>
    <dgm:pt modelId="{78A70983-4D49-4E27-948D-426E928433EF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37C56D-FDE5-4747-BE7F-1EB0746C5B98}" type="parTrans" cxnId="{8E9BE2B5-70DB-4096-987B-F4544DC7CF7F}">
      <dgm:prSet/>
      <dgm:spPr/>
      <dgm:t>
        <a:bodyPr/>
        <a:lstStyle/>
        <a:p>
          <a:endParaRPr lang="es-CL"/>
        </a:p>
      </dgm:t>
    </dgm:pt>
    <dgm:pt modelId="{1CA25329-5D20-482B-984A-2F58B0A0C6EB}" type="sibTrans" cxnId="{8E9BE2B5-70DB-4096-987B-F4544DC7CF7F}">
      <dgm:prSet/>
      <dgm:spPr/>
      <dgm:t>
        <a:bodyPr/>
        <a:lstStyle/>
        <a:p>
          <a:endParaRPr lang="es-CL"/>
        </a:p>
      </dgm:t>
    </dgm:pt>
    <dgm:pt modelId="{440216F8-2FBD-4F93-9A41-5690819C535E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2C112B-DCFD-4B21-A6B4-B166CFABC155}" type="parTrans" cxnId="{DBC67387-AB9D-4E6A-AFE2-C47DF32BC181}">
      <dgm:prSet/>
      <dgm:spPr/>
      <dgm:t>
        <a:bodyPr/>
        <a:lstStyle/>
        <a:p>
          <a:endParaRPr lang="es-CL"/>
        </a:p>
      </dgm:t>
    </dgm:pt>
    <dgm:pt modelId="{A28B4DF8-81C1-4C88-BD5E-1DF946F0CE4D}" type="sibTrans" cxnId="{DBC67387-AB9D-4E6A-AFE2-C47DF32BC181}">
      <dgm:prSet/>
      <dgm:spPr/>
      <dgm:t>
        <a:bodyPr/>
        <a:lstStyle/>
        <a:p>
          <a:endParaRPr lang="es-CL"/>
        </a:p>
      </dgm:t>
    </dgm:pt>
    <dgm:pt modelId="{672379D6-BE0D-4E64-8AE2-DA4DC9C886CC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C152B9-42FD-4749-8449-F278ECB7C29F}" type="parTrans" cxnId="{72C9170D-A7D2-428C-8964-BEF411C95C11}">
      <dgm:prSet/>
      <dgm:spPr/>
      <dgm:t>
        <a:bodyPr/>
        <a:lstStyle/>
        <a:p>
          <a:endParaRPr lang="es-CL"/>
        </a:p>
      </dgm:t>
    </dgm:pt>
    <dgm:pt modelId="{AB88213C-A360-4137-824E-58AB8D4B788C}" type="sibTrans" cxnId="{72C9170D-A7D2-428C-8964-BEF411C95C11}">
      <dgm:prSet/>
      <dgm:spPr/>
      <dgm:t>
        <a:bodyPr/>
        <a:lstStyle/>
        <a:p>
          <a:endParaRPr lang="es-CL"/>
        </a:p>
      </dgm:t>
    </dgm:pt>
    <dgm:pt modelId="{693C2BD1-E010-4713-8CAF-A178BBBE005B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A84085-05D7-48B3-BE05-4D0CE561250F}" type="parTrans" cxnId="{33027572-033F-4075-890E-CFAF9334A573}">
      <dgm:prSet/>
      <dgm:spPr/>
      <dgm:t>
        <a:bodyPr/>
        <a:lstStyle/>
        <a:p>
          <a:endParaRPr lang="es-CL"/>
        </a:p>
      </dgm:t>
    </dgm:pt>
    <dgm:pt modelId="{E5349543-D878-4898-BB5C-846917BF9F70}" type="sibTrans" cxnId="{33027572-033F-4075-890E-CFAF9334A573}">
      <dgm:prSet/>
      <dgm:spPr/>
      <dgm:t>
        <a:bodyPr/>
        <a:lstStyle/>
        <a:p>
          <a:endParaRPr lang="es-CL"/>
        </a:p>
      </dgm:t>
    </dgm:pt>
    <dgm:pt modelId="{1F6F2DA5-54BF-45F6-9266-47C5A4807B8C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232AB4-0300-4624-B63E-585675DE0573}" type="parTrans" cxnId="{6F33CCCF-BF5B-43F0-A678-AF55AF8D1F87}">
      <dgm:prSet/>
      <dgm:spPr/>
      <dgm:t>
        <a:bodyPr/>
        <a:lstStyle/>
        <a:p>
          <a:endParaRPr lang="es-CL"/>
        </a:p>
      </dgm:t>
    </dgm:pt>
    <dgm:pt modelId="{5557F5DB-A2E5-4E9F-B7E3-E5526785363D}" type="sibTrans" cxnId="{6F33CCCF-BF5B-43F0-A678-AF55AF8D1F87}">
      <dgm:prSet/>
      <dgm:spPr/>
      <dgm:t>
        <a:bodyPr/>
        <a:lstStyle/>
        <a:p>
          <a:endParaRPr lang="es-CL"/>
        </a:p>
      </dgm:t>
    </dgm:pt>
    <dgm:pt modelId="{D7DC6C36-0A48-4851-96B4-46CB1F2E364B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F63DEF-8C9E-43CD-9314-C6B086ED645C}" type="parTrans" cxnId="{B29B56FA-2A9F-4383-9B21-AF248EC3B619}">
      <dgm:prSet/>
      <dgm:spPr/>
      <dgm:t>
        <a:bodyPr/>
        <a:lstStyle/>
        <a:p>
          <a:endParaRPr lang="es-CL"/>
        </a:p>
      </dgm:t>
    </dgm:pt>
    <dgm:pt modelId="{59BE0978-13D9-4A6D-B1F8-4A3EFA70501F}" type="sibTrans" cxnId="{B29B56FA-2A9F-4383-9B21-AF248EC3B619}">
      <dgm:prSet/>
      <dgm:spPr/>
      <dgm:t>
        <a:bodyPr/>
        <a:lstStyle/>
        <a:p>
          <a:endParaRPr lang="es-CL"/>
        </a:p>
      </dgm:t>
    </dgm:pt>
    <dgm:pt modelId="{73C54274-5672-4AD3-8330-BDA694ADFEEF}">
      <dgm:prSet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5A60222-1A91-4901-8A86-858C2F5CF89D}" type="parTrans" cxnId="{8CC5C98A-872F-47EF-89D9-FB677A4EF188}">
      <dgm:prSet/>
      <dgm:spPr/>
      <dgm:t>
        <a:bodyPr/>
        <a:lstStyle/>
        <a:p>
          <a:endParaRPr lang="es-CL"/>
        </a:p>
      </dgm:t>
    </dgm:pt>
    <dgm:pt modelId="{3E1DF2AE-16C1-4A63-8E4D-0D72374EAD4D}" type="sibTrans" cxnId="{8CC5C98A-872F-47EF-89D9-FB677A4EF188}">
      <dgm:prSet/>
      <dgm:spPr/>
      <dgm:t>
        <a:bodyPr/>
        <a:lstStyle/>
        <a:p>
          <a:endParaRPr lang="es-CL"/>
        </a:p>
      </dgm:t>
    </dgm:pt>
    <dgm:pt modelId="{4A8FF4D5-99D1-4DF9-9A4C-1D12238A6969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76BC81-2A3A-4809-B562-5D2EF7071FF5}" type="parTrans" cxnId="{E47CCA2E-3FFA-46B7-B2E7-CEA5B0B4D789}">
      <dgm:prSet/>
      <dgm:spPr/>
      <dgm:t>
        <a:bodyPr/>
        <a:lstStyle/>
        <a:p>
          <a:endParaRPr lang="es-CL"/>
        </a:p>
      </dgm:t>
    </dgm:pt>
    <dgm:pt modelId="{7F35767E-8FF5-4071-A478-252F2901A6B9}" type="sibTrans" cxnId="{E47CCA2E-3FFA-46B7-B2E7-CEA5B0B4D789}">
      <dgm:prSet/>
      <dgm:spPr/>
      <dgm:t>
        <a:bodyPr/>
        <a:lstStyle/>
        <a:p>
          <a:endParaRPr lang="es-CL"/>
        </a:p>
      </dgm:t>
    </dgm:pt>
    <dgm:pt modelId="{1092C542-EC0C-4D5F-8016-B4DBAAA2A6A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67BC9A-E5C3-49D3-A8A7-362CBF7D33B6}" type="parTrans" cxnId="{A49C6942-18B7-41F0-8BEE-FAE8435E3F15}">
      <dgm:prSet/>
      <dgm:spPr/>
      <dgm:t>
        <a:bodyPr/>
        <a:lstStyle/>
        <a:p>
          <a:endParaRPr lang="es-CL"/>
        </a:p>
      </dgm:t>
    </dgm:pt>
    <dgm:pt modelId="{69207619-084A-48C5-B6BA-442EF92C4576}" type="sibTrans" cxnId="{A49C6942-18B7-41F0-8BEE-FAE8435E3F15}">
      <dgm:prSet/>
      <dgm:spPr/>
      <dgm:t>
        <a:bodyPr/>
        <a:lstStyle/>
        <a:p>
          <a:endParaRPr lang="es-CL"/>
        </a:p>
      </dgm:t>
    </dgm:pt>
    <dgm:pt modelId="{5E31EC3F-8814-48C8-8FFB-53C782599CB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7E8512-223C-4F9C-A625-A7CFEC6D6500}" type="parTrans" cxnId="{9864EB3D-029E-404C-9964-3BE06A3ECA51}">
      <dgm:prSet/>
      <dgm:spPr/>
      <dgm:t>
        <a:bodyPr/>
        <a:lstStyle/>
        <a:p>
          <a:endParaRPr lang="es-CL"/>
        </a:p>
      </dgm:t>
    </dgm:pt>
    <dgm:pt modelId="{AE971735-6B2E-4061-9F0A-3CF9F22D35EA}" type="sibTrans" cxnId="{9864EB3D-029E-404C-9964-3BE06A3ECA51}">
      <dgm:prSet/>
      <dgm:spPr/>
      <dgm:t>
        <a:bodyPr/>
        <a:lstStyle/>
        <a:p>
          <a:endParaRPr lang="es-CL"/>
        </a:p>
      </dgm:t>
    </dgm:pt>
    <dgm:pt modelId="{76F4D3DD-F8E9-48DC-9E93-4F2B5DBEE4C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35832E-10B5-42FD-AC66-5A46823CF05A}" type="sibTrans" cxnId="{DF5E8407-92BC-4A62-B783-9E13083329DD}">
      <dgm:prSet/>
      <dgm:spPr/>
      <dgm:t>
        <a:bodyPr/>
        <a:lstStyle/>
        <a:p>
          <a:endParaRPr lang="es-CL"/>
        </a:p>
      </dgm:t>
    </dgm:pt>
    <dgm:pt modelId="{7472EFDC-50C0-40E3-9837-AC9779D63543}" type="parTrans" cxnId="{DF5E8407-92BC-4A62-B783-9E13083329DD}">
      <dgm:prSet/>
      <dgm:spPr/>
      <dgm:t>
        <a:bodyPr/>
        <a:lstStyle/>
        <a:p>
          <a:endParaRPr lang="es-CL"/>
        </a:p>
      </dgm:t>
    </dgm:pt>
    <dgm:pt modelId="{EDFAF2A1-56A0-45C1-AA32-2F35E776DC25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89E245-BFE0-4860-8372-95A8FD0C3D5B}" type="parTrans" cxnId="{50D9E62B-FDA2-4011-A20A-9DD9348C4463}">
      <dgm:prSet/>
      <dgm:spPr/>
    </dgm:pt>
    <dgm:pt modelId="{97BB825A-E7AB-4A09-A3F7-FB2E0B7B7155}" type="sibTrans" cxnId="{50D9E62B-FDA2-4011-A20A-9DD9348C4463}">
      <dgm:prSet/>
      <dgm:spPr/>
    </dgm:pt>
    <dgm:pt modelId="{A6B1523F-C557-4005-8C2F-767FD17B0DD4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C09086-1AA8-4965-BE63-BB9E613679DE}" type="parTrans" cxnId="{5234E9E3-7D97-4423-B626-568C7E94D1DF}">
      <dgm:prSet/>
      <dgm:spPr/>
    </dgm:pt>
    <dgm:pt modelId="{78D5D083-6786-4CAF-961B-B9FF405033BE}" type="sibTrans" cxnId="{5234E9E3-7D97-4423-B626-568C7E94D1DF}">
      <dgm:prSet/>
      <dgm:spPr/>
    </dgm:pt>
    <dgm:pt modelId="{AFB7EB87-5CD3-4FD5-9234-B076AC3F36C8}" type="pres">
      <dgm:prSet presAssocID="{B4A5DA7B-88BB-44A4-8BC6-6E30B0751B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737389C-129A-4029-B52A-83D20CDCB9E9}" type="pres">
      <dgm:prSet presAssocID="{38F513D3-3972-4577-B0E5-BF1FBB636B2C}" presName="composite" presStyleCnt="0"/>
      <dgm:spPr/>
    </dgm:pt>
    <dgm:pt modelId="{ADAACF11-6900-4764-BDEA-1CD9EEFB841A}" type="pres">
      <dgm:prSet presAssocID="{38F513D3-3972-4577-B0E5-BF1FBB636B2C}" presName="parTx" presStyleLbl="alignNode1" presStyleIdx="0" presStyleCnt="4" custLinFactNeighborX="-166" custLinFactNeighborY="-672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7668D38C-7577-4037-92E6-8224D5D82ABD}" type="pres">
      <dgm:prSet presAssocID="{38F513D3-3972-4577-B0E5-BF1FBB636B2C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0C5B625-A60A-44C6-8078-A012F923BF45}" type="pres">
      <dgm:prSet presAssocID="{C1DF8BBE-55EC-4018-B301-CD3D0A1AB504}" presName="space" presStyleCnt="0"/>
      <dgm:spPr/>
    </dgm:pt>
    <dgm:pt modelId="{D6F9C1E4-BFC3-499F-81BB-B2963B9AB30D}" type="pres">
      <dgm:prSet presAssocID="{5E44452F-C295-4F89-BB70-42633CE6EDE1}" presName="composite" presStyleCnt="0"/>
      <dgm:spPr/>
    </dgm:pt>
    <dgm:pt modelId="{591C470A-54AC-4067-8F8F-812E0975315B}" type="pres">
      <dgm:prSet presAssocID="{5E44452F-C295-4F89-BB70-42633CE6EDE1}" presName="parTx" presStyleLbl="alignNode1" presStyleIdx="1" presStyleCnt="4" custLinFactNeighborX="1063" custLinFactNeighborY="-672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9F59F896-8343-4082-B20E-5D1D129110A6}" type="pres">
      <dgm:prSet presAssocID="{5E44452F-C295-4F89-BB70-42633CE6EDE1}" presName="desTx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AEE64EBA-6639-4BEF-A499-D80B1A3BDA5D}" type="pres">
      <dgm:prSet presAssocID="{C6B9E366-935D-4C76-B34E-00D3D235D648}" presName="space" presStyleCnt="0"/>
      <dgm:spPr/>
    </dgm:pt>
    <dgm:pt modelId="{46AB1AEA-F468-47C7-8596-931BF02B944A}" type="pres">
      <dgm:prSet presAssocID="{73B936E1-3EED-4152-AAA6-484E7AFF22CF}" presName="composite" presStyleCnt="0"/>
      <dgm:spPr/>
    </dgm:pt>
    <dgm:pt modelId="{9B212E58-A582-43C0-A6C7-FC2AB7203440}" type="pres">
      <dgm:prSet presAssocID="{73B936E1-3EED-4152-AAA6-484E7AFF22CF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07E7C23-E689-4AC3-89F1-A8A662AFAB66}" type="pres">
      <dgm:prSet presAssocID="{73B936E1-3EED-4152-AAA6-484E7AFF22CF}" presName="desTx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59C3D702-6B15-42A8-8782-9BABE8B1AA7D}" type="pres">
      <dgm:prSet presAssocID="{75C9E989-633E-4C4F-8919-9117B4514E97}" presName="space" presStyleCnt="0"/>
      <dgm:spPr/>
    </dgm:pt>
    <dgm:pt modelId="{E894FAFF-2775-4218-8664-A366364B21AA}" type="pres">
      <dgm:prSet presAssocID="{06BC9367-7176-4D0E-BA98-88CC9867D152}" presName="composite" presStyleCnt="0"/>
      <dgm:spPr/>
    </dgm:pt>
    <dgm:pt modelId="{F0CA92D0-A39F-4115-8799-C8D39835C0FC}" type="pres">
      <dgm:prSet presAssocID="{06BC9367-7176-4D0E-BA98-88CC9867D152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60322F32-1095-438F-945A-821FC1B5C35F}" type="pres">
      <dgm:prSet presAssocID="{06BC9367-7176-4D0E-BA98-88CC9867D152}" presName="desTx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</dgm:ptLst>
  <dgm:cxnLst>
    <dgm:cxn modelId="{50D9E62B-FDA2-4011-A20A-9DD9348C4463}" srcId="{06BC9367-7176-4D0E-BA98-88CC9867D152}" destId="{EDFAF2A1-56A0-45C1-AA32-2F35E776DC25}" srcOrd="2" destOrd="0" parTransId="{1B89E245-BFE0-4860-8372-95A8FD0C3D5B}" sibTransId="{97BB825A-E7AB-4A09-A3F7-FB2E0B7B7155}"/>
    <dgm:cxn modelId="{7ECDB327-0C04-41D1-A916-2A4411AC6F2A}" srcId="{38F513D3-3972-4577-B0E5-BF1FBB636B2C}" destId="{9629E470-14A6-4A8C-A8A9-1040C25F0640}" srcOrd="10" destOrd="0" parTransId="{7D07FB8B-720C-432B-A6F1-ED3E22C1CF59}" sibTransId="{49B4C25B-F2BA-429B-8A99-F74806962B8B}"/>
    <dgm:cxn modelId="{5E2512FD-B8E8-4D63-BE56-60603690C81E}" srcId="{B4A5DA7B-88BB-44A4-8BC6-6E30B0751B42}" destId="{38F513D3-3972-4577-B0E5-BF1FBB636B2C}" srcOrd="0" destOrd="0" parTransId="{0DD9AD89-D0CC-44A7-9719-114FCAF7F45C}" sibTransId="{C1DF8BBE-55EC-4018-B301-CD3D0A1AB504}"/>
    <dgm:cxn modelId="{A49C6942-18B7-41F0-8BEE-FAE8435E3F15}" srcId="{06BC9367-7176-4D0E-BA98-88CC9867D152}" destId="{1092C542-EC0C-4D5F-8016-B4DBAAA2A6AC}" srcOrd="4" destOrd="0" parTransId="{B167BC9A-E5C3-49D3-A8A7-362CBF7D33B6}" sibTransId="{69207619-084A-48C5-B6BA-442EF92C4576}"/>
    <dgm:cxn modelId="{957CCB60-C7BE-4D59-9C80-2932C7BE72FF}" type="presOf" srcId="{4A8FF4D5-99D1-4DF9-9A4C-1D12238A6969}" destId="{60322F32-1095-438F-945A-821FC1B5C35F}" srcOrd="0" destOrd="1" presId="urn:microsoft.com/office/officeart/2005/8/layout/hList1"/>
    <dgm:cxn modelId="{8E9BE2B5-70DB-4096-987B-F4544DC7CF7F}" srcId="{38F513D3-3972-4577-B0E5-BF1FBB636B2C}" destId="{78A70983-4D49-4E27-948D-426E928433EF}" srcOrd="14" destOrd="0" parTransId="{A637C56D-FDE5-4747-BE7F-1EB0746C5B98}" sibTransId="{1CA25329-5D20-482B-984A-2F58B0A0C6EB}"/>
    <dgm:cxn modelId="{02A467E9-44C6-4F2B-B2F8-F2C177E15BD2}" srcId="{38F513D3-3972-4577-B0E5-BF1FBB636B2C}" destId="{47374542-6577-47F7-93DD-09B4130C1FA4}" srcOrd="0" destOrd="0" parTransId="{260153DD-EEC8-4AAC-9F2B-F2919EA2CE17}" sibTransId="{B4895E3E-FE6D-4E13-800A-3FB73913AA36}"/>
    <dgm:cxn modelId="{8A907F3C-7E79-4ADA-AF95-5E13F5E48A6E}" type="presOf" srcId="{1F6F2DA5-54BF-45F6-9266-47C5A4807B8C}" destId="{9F59F896-8343-4082-B20E-5D1D129110A6}" srcOrd="0" destOrd="4" presId="urn:microsoft.com/office/officeart/2005/8/layout/hList1"/>
    <dgm:cxn modelId="{16D50618-C033-4051-917C-E55D91BC390B}" type="presOf" srcId="{F3D75DCC-795F-4334-BC2B-C4198484AF84}" destId="{7668D38C-7577-4037-92E6-8224D5D82ABD}" srcOrd="0" destOrd="11" presId="urn:microsoft.com/office/officeart/2005/8/layout/hList1"/>
    <dgm:cxn modelId="{9E14024C-578E-466A-BE3B-134B50BA1FD3}" type="presOf" srcId="{06BC9367-7176-4D0E-BA98-88CC9867D152}" destId="{F0CA92D0-A39F-4115-8799-C8D39835C0FC}" srcOrd="0" destOrd="0" presId="urn:microsoft.com/office/officeart/2005/8/layout/hList1"/>
    <dgm:cxn modelId="{ED383336-85E0-40E4-82B2-D1B4C6AA4E5A}" type="presOf" srcId="{38F513D3-3972-4577-B0E5-BF1FBB636B2C}" destId="{ADAACF11-6900-4764-BDEA-1CD9EEFB841A}" srcOrd="0" destOrd="0" presId="urn:microsoft.com/office/officeart/2005/8/layout/hList1"/>
    <dgm:cxn modelId="{0F7A49DF-E5CC-4FAA-9E6F-DCDD4E888C10}" type="presOf" srcId="{528FC533-A3A0-452E-AB60-BC4FEF2A7A10}" destId="{007E7C23-E689-4AC3-89F1-A8A662AFAB66}" srcOrd="0" destOrd="0" presId="urn:microsoft.com/office/officeart/2005/8/layout/hList1"/>
    <dgm:cxn modelId="{53152A28-7F77-43CC-9080-08C45B16367F}" type="presOf" srcId="{02558902-DE5C-42F4-84DF-5B72F1555CC1}" destId="{7668D38C-7577-4037-92E6-8224D5D82ABD}" srcOrd="0" destOrd="9" presId="urn:microsoft.com/office/officeart/2005/8/layout/hList1"/>
    <dgm:cxn modelId="{815C11BF-6E3B-46C9-830A-F6E7E04CE213}" srcId="{06BC9367-7176-4D0E-BA98-88CC9867D152}" destId="{645E3165-0E1C-4DA8-9B74-7A34FCFFAC9C}" srcOrd="0" destOrd="0" parTransId="{1E02E7D4-D32B-4B60-B8B9-2A391B517ED9}" sibTransId="{EFF7D51C-3587-47FF-922D-6D99B86576E6}"/>
    <dgm:cxn modelId="{A3CB93C6-FCAA-45BC-92AA-B107E9569493}" srcId="{38F513D3-3972-4577-B0E5-BF1FBB636B2C}" destId="{F3D75DCC-795F-4334-BC2B-C4198484AF84}" srcOrd="11" destOrd="0" parTransId="{2FD2A8ED-F8EC-4229-8577-42B5EA8B973A}" sibTransId="{25C4AD3F-7767-4E89-904C-DB62D3EB3E9C}"/>
    <dgm:cxn modelId="{F61DBFD7-5838-430C-9732-8F1C5390EA38}" srcId="{38F513D3-3972-4577-B0E5-BF1FBB636B2C}" destId="{8012A9CB-2554-4985-8041-FBB3D7CA8444}" srcOrd="2" destOrd="0" parTransId="{8A210F03-05B7-4C95-8803-F23759514CE6}" sibTransId="{3B295EBE-1FD9-4662-A91D-951A7BDFAED5}"/>
    <dgm:cxn modelId="{87785933-18FE-4E43-84B4-88826088F524}" type="presOf" srcId="{5E44452F-C295-4F89-BB70-42633CE6EDE1}" destId="{591C470A-54AC-4067-8F8F-812E0975315B}" srcOrd="0" destOrd="0" presId="urn:microsoft.com/office/officeart/2005/8/layout/hList1"/>
    <dgm:cxn modelId="{DF5E8407-92BC-4A62-B783-9E13083329DD}" srcId="{38F513D3-3972-4577-B0E5-BF1FBB636B2C}" destId="{76F4D3DD-F8E9-48DC-9E93-4F2B5DBEE4C4}" srcOrd="1" destOrd="0" parTransId="{7472EFDC-50C0-40E3-9837-AC9779D63543}" sibTransId="{3D35832E-10B5-42FD-AC66-5A46823CF05A}"/>
    <dgm:cxn modelId="{5D6ED13A-954E-406D-93AC-93FFDA70BEE6}" type="presOf" srcId="{645E3165-0E1C-4DA8-9B74-7A34FCFFAC9C}" destId="{60322F32-1095-438F-945A-821FC1B5C35F}" srcOrd="0" destOrd="0" presId="urn:microsoft.com/office/officeart/2005/8/layout/hList1"/>
    <dgm:cxn modelId="{E15BF312-5886-4E35-AD08-5ACB40A7460E}" type="presOf" srcId="{9629E470-14A6-4A8C-A8A9-1040C25F0640}" destId="{7668D38C-7577-4037-92E6-8224D5D82ABD}" srcOrd="0" destOrd="10" presId="urn:microsoft.com/office/officeart/2005/8/layout/hList1"/>
    <dgm:cxn modelId="{4B4DC68D-5A7F-4E73-9EBD-7BD20810183A}" srcId="{5E44452F-C295-4F89-BB70-42633CE6EDE1}" destId="{A0FFAE4C-B804-415B-84A8-025B954C5BE7}" srcOrd="0" destOrd="0" parTransId="{F5711923-8C4A-4F31-801F-D2321155D897}" sibTransId="{4F4FC575-1A30-4A79-BEE7-5DE3542233D5}"/>
    <dgm:cxn modelId="{B0C49D06-F181-4DE8-8A11-DFEFEC9A20BE}" type="presOf" srcId="{78A70983-4D49-4E27-948D-426E928433EF}" destId="{7668D38C-7577-4037-92E6-8224D5D82ABD}" srcOrd="0" destOrd="14" presId="urn:microsoft.com/office/officeart/2005/8/layout/hList1"/>
    <dgm:cxn modelId="{43915565-49B4-472E-ADFB-DDA7685D9D17}" srcId="{38F513D3-3972-4577-B0E5-BF1FBB636B2C}" destId="{83A7E00A-F5A8-4569-A869-1A97254FB1E9}" srcOrd="3" destOrd="0" parTransId="{49BA6022-1199-43FD-811F-293EBA1227A1}" sibTransId="{49601F88-4604-438C-B318-9E82413A23B7}"/>
    <dgm:cxn modelId="{890D1E60-8C0F-48A5-ABFF-3CFF6F07A1A3}" type="presOf" srcId="{A6B1523F-C557-4005-8C2F-767FD17B0DD4}" destId="{60322F32-1095-438F-945A-821FC1B5C35F}" srcOrd="0" destOrd="3" presId="urn:microsoft.com/office/officeart/2005/8/layout/hList1"/>
    <dgm:cxn modelId="{0A991EE2-8A3F-4DBE-9694-23B7DB56E60D}" type="presOf" srcId="{693C2BD1-E010-4713-8CAF-A178BBBE005B}" destId="{9F59F896-8343-4082-B20E-5D1D129110A6}" srcOrd="0" destOrd="3" presId="urn:microsoft.com/office/officeart/2005/8/layout/hList1"/>
    <dgm:cxn modelId="{37909D12-E34B-45F6-AA8D-85681A60B017}" type="presOf" srcId="{6CB80785-DEE9-4BBB-B716-7B5E71181BCD}" destId="{7668D38C-7577-4037-92E6-8224D5D82ABD}" srcOrd="0" destOrd="5" presId="urn:microsoft.com/office/officeart/2005/8/layout/hList1"/>
    <dgm:cxn modelId="{47B6AD5D-D234-4995-8356-0479D64004A7}" type="presOf" srcId="{4B31E408-006C-4712-A3AA-E22A5036AE81}" destId="{7668D38C-7577-4037-92E6-8224D5D82ABD}" srcOrd="0" destOrd="4" presId="urn:microsoft.com/office/officeart/2005/8/layout/hList1"/>
    <dgm:cxn modelId="{44090362-37B5-4CA9-8CC4-E453884AE58E}" type="presOf" srcId="{73C54274-5672-4AD3-8330-BDA694ADFEEF}" destId="{007E7C23-E689-4AC3-89F1-A8A662AFAB66}" srcOrd="0" destOrd="1" presId="urn:microsoft.com/office/officeart/2005/8/layout/hList1"/>
    <dgm:cxn modelId="{6F33CCCF-BF5B-43F0-A678-AF55AF8D1F87}" srcId="{5E44452F-C295-4F89-BB70-42633CE6EDE1}" destId="{1F6F2DA5-54BF-45F6-9266-47C5A4807B8C}" srcOrd="4" destOrd="0" parTransId="{10232AB4-0300-4624-B63E-585675DE0573}" sibTransId="{5557F5DB-A2E5-4E9F-B7E3-E5526785363D}"/>
    <dgm:cxn modelId="{63372031-1724-4CA7-A6CA-4B8B010EBBDC}" type="presOf" srcId="{2ED8012B-97B5-4304-A9D4-004E9E231049}" destId="{7668D38C-7577-4037-92E6-8224D5D82ABD}" srcOrd="0" destOrd="7" presId="urn:microsoft.com/office/officeart/2005/8/layout/hList1"/>
    <dgm:cxn modelId="{63EFF2AC-43A2-4D65-9A33-C851CA9B9960}" type="presOf" srcId="{D7DC6C36-0A48-4851-96B4-46CB1F2E364B}" destId="{9F59F896-8343-4082-B20E-5D1D129110A6}" srcOrd="0" destOrd="5" presId="urn:microsoft.com/office/officeart/2005/8/layout/hList1"/>
    <dgm:cxn modelId="{F948B2EC-5085-4953-ABD5-A6204FB59131}" type="presOf" srcId="{76F4D3DD-F8E9-48DC-9E93-4F2B5DBEE4C4}" destId="{7668D38C-7577-4037-92E6-8224D5D82ABD}" srcOrd="0" destOrd="1" presId="urn:microsoft.com/office/officeart/2005/8/layout/hList1"/>
    <dgm:cxn modelId="{9B16A3DE-51B1-42AB-BF07-70537DD81B70}" srcId="{73B936E1-3EED-4152-AAA6-484E7AFF22CF}" destId="{528FC533-A3A0-452E-AB60-BC4FEF2A7A10}" srcOrd="0" destOrd="0" parTransId="{DBCA1848-3D58-4A64-81A0-1CC1030EA9BE}" sibTransId="{438380E8-E9A9-4819-AEC0-535F15718855}"/>
    <dgm:cxn modelId="{B0EBCB83-370A-4FD3-B865-D313E9656E63}" type="presOf" srcId="{73B936E1-3EED-4152-AAA6-484E7AFF22CF}" destId="{9B212E58-A582-43C0-A6C7-FC2AB7203440}" srcOrd="0" destOrd="0" presId="urn:microsoft.com/office/officeart/2005/8/layout/hList1"/>
    <dgm:cxn modelId="{8CC5C98A-872F-47EF-89D9-FB677A4EF188}" srcId="{73B936E1-3EED-4152-AAA6-484E7AFF22CF}" destId="{73C54274-5672-4AD3-8330-BDA694ADFEEF}" srcOrd="1" destOrd="0" parTransId="{35A60222-1A91-4901-8A86-858C2F5CF89D}" sibTransId="{3E1DF2AE-16C1-4A63-8E4D-0D72374EAD4D}"/>
    <dgm:cxn modelId="{3B86232A-6A7F-498A-8E28-774808DB4BF8}" type="presOf" srcId="{B4A5DA7B-88BB-44A4-8BC6-6E30B0751B42}" destId="{AFB7EB87-5CD3-4FD5-9234-B076AC3F36C8}" srcOrd="0" destOrd="0" presId="urn:microsoft.com/office/officeart/2005/8/layout/hList1"/>
    <dgm:cxn modelId="{53F3AED8-A7BD-4A9E-B443-195FFB1BFBBA}" srcId="{38F513D3-3972-4577-B0E5-BF1FBB636B2C}" destId="{2ED8012B-97B5-4304-A9D4-004E9E231049}" srcOrd="7" destOrd="0" parTransId="{E1F8DCB2-8D6F-4805-B9E2-8C0D105B6086}" sibTransId="{FE9FEE03-368D-4158-9ECC-8B1C71954D63}"/>
    <dgm:cxn modelId="{018A0221-5941-4959-9B86-4B6D5B1CD558}" type="presOf" srcId="{EDFAF2A1-56A0-45C1-AA32-2F35E776DC25}" destId="{60322F32-1095-438F-945A-821FC1B5C35F}" srcOrd="0" destOrd="2" presId="urn:microsoft.com/office/officeart/2005/8/layout/hList1"/>
    <dgm:cxn modelId="{227ED40F-16A5-4E6C-A8B0-6CB4171B54EC}" type="presOf" srcId="{094362A8-956C-4F34-B494-6300DF26C45A}" destId="{7668D38C-7577-4037-92E6-8224D5D82ABD}" srcOrd="0" destOrd="13" presId="urn:microsoft.com/office/officeart/2005/8/layout/hList1"/>
    <dgm:cxn modelId="{5234E9E3-7D97-4423-B626-568C7E94D1DF}" srcId="{06BC9367-7176-4D0E-BA98-88CC9867D152}" destId="{A6B1523F-C557-4005-8C2F-767FD17B0DD4}" srcOrd="3" destOrd="0" parTransId="{61C09086-1AA8-4965-BE63-BB9E613679DE}" sibTransId="{78D5D083-6786-4CAF-961B-B9FF405033BE}"/>
    <dgm:cxn modelId="{D3D3C63D-B5E3-40FC-B32F-4578C995FC61}" type="presOf" srcId="{1DD55FE8-555A-440A-9DA8-D2F1C48CCAD8}" destId="{7668D38C-7577-4037-92E6-8224D5D82ABD}" srcOrd="0" destOrd="8" presId="urn:microsoft.com/office/officeart/2005/8/layout/hList1"/>
    <dgm:cxn modelId="{EC45B77F-D8B0-4B45-8A2B-6A2FC859D66C}" srcId="{B4A5DA7B-88BB-44A4-8BC6-6E30B0751B42}" destId="{5E44452F-C295-4F89-BB70-42633CE6EDE1}" srcOrd="1" destOrd="0" parTransId="{2D45398A-EC7E-4814-9F25-A5C23AC73D99}" sibTransId="{C6B9E366-935D-4C76-B34E-00D3D235D648}"/>
    <dgm:cxn modelId="{96DF8EC2-A863-4342-AA84-07766B58A6FD}" type="presOf" srcId="{A0FFAE4C-B804-415B-84A8-025B954C5BE7}" destId="{9F59F896-8343-4082-B20E-5D1D129110A6}" srcOrd="0" destOrd="0" presId="urn:microsoft.com/office/officeart/2005/8/layout/hList1"/>
    <dgm:cxn modelId="{B29B56FA-2A9F-4383-9B21-AF248EC3B619}" srcId="{5E44452F-C295-4F89-BB70-42633CE6EDE1}" destId="{D7DC6C36-0A48-4851-96B4-46CB1F2E364B}" srcOrd="5" destOrd="0" parTransId="{78F63DEF-8C9E-43CD-9314-C6B086ED645C}" sibTransId="{59BE0978-13D9-4A6D-B1F8-4A3EFA70501F}"/>
    <dgm:cxn modelId="{116BB4D4-F19A-4FA9-A860-C97B0CFF165D}" type="presOf" srcId="{8012A9CB-2554-4985-8041-FBB3D7CA8444}" destId="{7668D38C-7577-4037-92E6-8224D5D82ABD}" srcOrd="0" destOrd="2" presId="urn:microsoft.com/office/officeart/2005/8/layout/hList1"/>
    <dgm:cxn modelId="{1200D405-8876-4EE2-A7DE-5AD61F03412D}" type="presOf" srcId="{B8C60194-60E6-494E-9A46-EF41EC22BE06}" destId="{7668D38C-7577-4037-92E6-8224D5D82ABD}" srcOrd="0" destOrd="12" presId="urn:microsoft.com/office/officeart/2005/8/layout/hList1"/>
    <dgm:cxn modelId="{8BB33A51-3737-47E5-A2A7-C28DBB877C9C}" srcId="{38F513D3-3972-4577-B0E5-BF1FBB636B2C}" destId="{B8C60194-60E6-494E-9A46-EF41EC22BE06}" srcOrd="12" destOrd="0" parTransId="{70255D55-7D77-452E-9EEF-2C9BD347E215}" sibTransId="{3FCCED62-5C73-4944-8288-ED8E7A44F6D1}"/>
    <dgm:cxn modelId="{DBC67387-AB9D-4E6A-AFE2-C47DF32BC181}" srcId="{5E44452F-C295-4F89-BB70-42633CE6EDE1}" destId="{440216F8-2FBD-4F93-9A41-5690819C535E}" srcOrd="1" destOrd="0" parTransId="{402C112B-DCFD-4B21-A6B4-B166CFABC155}" sibTransId="{A28B4DF8-81C1-4C88-BD5E-1DF946F0CE4D}"/>
    <dgm:cxn modelId="{01C00354-F230-49DC-918B-FE9771D6E08B}" srcId="{B4A5DA7B-88BB-44A4-8BC6-6E30B0751B42}" destId="{73B936E1-3EED-4152-AAA6-484E7AFF22CF}" srcOrd="2" destOrd="0" parTransId="{EEBB2C33-85BD-4F37-AC36-FABBDFC206C6}" sibTransId="{75C9E989-633E-4C4F-8919-9117B4514E97}"/>
    <dgm:cxn modelId="{EBF3DA2B-C821-4E76-9CE2-7B76B1A87C25}" type="presOf" srcId="{440216F8-2FBD-4F93-9A41-5690819C535E}" destId="{9F59F896-8343-4082-B20E-5D1D129110A6}" srcOrd="0" destOrd="1" presId="urn:microsoft.com/office/officeart/2005/8/layout/hList1"/>
    <dgm:cxn modelId="{6EFDDBA7-6008-42E9-A7C4-E4752EE7AB2E}" type="presOf" srcId="{83A7E00A-F5A8-4569-A869-1A97254FB1E9}" destId="{7668D38C-7577-4037-92E6-8224D5D82ABD}" srcOrd="0" destOrd="3" presId="urn:microsoft.com/office/officeart/2005/8/layout/hList1"/>
    <dgm:cxn modelId="{72C9170D-A7D2-428C-8964-BEF411C95C11}" srcId="{5E44452F-C295-4F89-BB70-42633CE6EDE1}" destId="{672379D6-BE0D-4E64-8AE2-DA4DC9C886CC}" srcOrd="2" destOrd="0" parTransId="{64C152B9-42FD-4749-8449-F278ECB7C29F}" sibTransId="{AB88213C-A360-4137-824E-58AB8D4B788C}"/>
    <dgm:cxn modelId="{1D6C80DE-B508-4869-B213-A56A2FF0A638}" type="presOf" srcId="{47374542-6577-47F7-93DD-09B4130C1FA4}" destId="{7668D38C-7577-4037-92E6-8224D5D82ABD}" srcOrd="0" destOrd="0" presId="urn:microsoft.com/office/officeart/2005/8/layout/hList1"/>
    <dgm:cxn modelId="{E47CCA2E-3FFA-46B7-B2E7-CEA5B0B4D789}" srcId="{06BC9367-7176-4D0E-BA98-88CC9867D152}" destId="{4A8FF4D5-99D1-4DF9-9A4C-1D12238A6969}" srcOrd="1" destOrd="0" parTransId="{EE76BC81-2A3A-4809-B562-5D2EF7071FF5}" sibTransId="{7F35767E-8FF5-4071-A478-252F2901A6B9}"/>
    <dgm:cxn modelId="{D2128BDF-2E65-418C-B65D-72C115D479CF}" srcId="{38F513D3-3972-4577-B0E5-BF1FBB636B2C}" destId="{33DD5330-866A-44B1-9C68-2B81040795DF}" srcOrd="6" destOrd="0" parTransId="{5F9E6051-DB28-42D5-914B-A2D93F25991B}" sibTransId="{694B01B7-24E6-4254-ABF1-20D1E1D2BD8B}"/>
    <dgm:cxn modelId="{9744565C-C3FA-40BD-B522-F0BAC1A57D04}" srcId="{38F513D3-3972-4577-B0E5-BF1FBB636B2C}" destId="{4B31E408-006C-4712-A3AA-E22A5036AE81}" srcOrd="4" destOrd="0" parTransId="{7D28470D-8351-4431-9615-F37B46A5373A}" sibTransId="{E2C1BA6D-539C-4A74-A134-12011FD410D0}"/>
    <dgm:cxn modelId="{B5D71EE0-32FA-4D76-BA9B-84450E90FBE9}" srcId="{06BC9367-7176-4D0E-BA98-88CC9867D152}" destId="{74A232D2-C4E9-4C65-A2A0-F026A363A301}" srcOrd="6" destOrd="0" parTransId="{940F09D6-A37A-40C1-9DA2-A5936D30BC3C}" sibTransId="{A36D06A9-F869-49D0-B333-89C689757F86}"/>
    <dgm:cxn modelId="{026418D4-72CB-4AD5-A578-7CD3A6FB0FDD}" srcId="{38F513D3-3972-4577-B0E5-BF1FBB636B2C}" destId="{1DD55FE8-555A-440A-9DA8-D2F1C48CCAD8}" srcOrd="8" destOrd="0" parTransId="{52721D94-DDBD-4C9F-9BB5-2197A599E7A5}" sibTransId="{145E8616-3649-4D6D-9A4D-733AA8606438}"/>
    <dgm:cxn modelId="{680196B6-7E1F-45E8-A174-D0DEE79494E2}" type="presOf" srcId="{74A232D2-C4E9-4C65-A2A0-F026A363A301}" destId="{60322F32-1095-438F-945A-821FC1B5C35F}" srcOrd="0" destOrd="6" presId="urn:microsoft.com/office/officeart/2005/8/layout/hList1"/>
    <dgm:cxn modelId="{8481A21F-DD8F-481D-BB91-D2B469FD549D}" srcId="{38F513D3-3972-4577-B0E5-BF1FBB636B2C}" destId="{094362A8-956C-4F34-B494-6300DF26C45A}" srcOrd="13" destOrd="0" parTransId="{5F1370CC-6D07-4FFB-81F3-26C168826128}" sibTransId="{215246CF-7BA1-49AB-8500-7B59BFE4A54B}"/>
    <dgm:cxn modelId="{9864EB3D-029E-404C-9964-3BE06A3ECA51}" srcId="{06BC9367-7176-4D0E-BA98-88CC9867D152}" destId="{5E31EC3F-8814-48C8-8FFB-53C782599CBC}" srcOrd="5" destOrd="0" parTransId="{FC7E8512-223C-4F9C-A625-A7CFEC6D6500}" sibTransId="{AE971735-6B2E-4061-9F0A-3CF9F22D35EA}"/>
    <dgm:cxn modelId="{E47299B7-AF5E-4442-95C7-20210CF5E49D}" srcId="{38F513D3-3972-4577-B0E5-BF1FBB636B2C}" destId="{02558902-DE5C-42F4-84DF-5B72F1555CC1}" srcOrd="9" destOrd="0" parTransId="{519BE09E-33F1-4465-9607-69F5B249F2B1}" sibTransId="{16FB0F6A-BBA5-416C-9C8E-BEB66AE8EC08}"/>
    <dgm:cxn modelId="{33027572-033F-4075-890E-CFAF9334A573}" srcId="{5E44452F-C295-4F89-BB70-42633CE6EDE1}" destId="{693C2BD1-E010-4713-8CAF-A178BBBE005B}" srcOrd="3" destOrd="0" parTransId="{AEA84085-05D7-48B3-BE05-4D0CE561250F}" sibTransId="{E5349543-D878-4898-BB5C-846917BF9F70}"/>
    <dgm:cxn modelId="{2107BD54-93D2-402E-B1DD-1574A542B9F9}" type="presOf" srcId="{1092C542-EC0C-4D5F-8016-B4DBAAA2A6AC}" destId="{60322F32-1095-438F-945A-821FC1B5C35F}" srcOrd="0" destOrd="4" presId="urn:microsoft.com/office/officeart/2005/8/layout/hList1"/>
    <dgm:cxn modelId="{E9FF7C3A-95D4-4EA4-B06C-D528831D0AEE}" srcId="{38F513D3-3972-4577-B0E5-BF1FBB636B2C}" destId="{6CB80785-DEE9-4BBB-B716-7B5E71181BCD}" srcOrd="5" destOrd="0" parTransId="{F45BF79C-2BCC-41FD-831E-9692064AF575}" sibTransId="{2263487E-0BAB-413C-A8B1-1270F291CBAD}"/>
    <dgm:cxn modelId="{7337D238-170B-4E5B-AF90-5B46128B0293}" type="presOf" srcId="{672379D6-BE0D-4E64-8AE2-DA4DC9C886CC}" destId="{9F59F896-8343-4082-B20E-5D1D129110A6}" srcOrd="0" destOrd="2" presId="urn:microsoft.com/office/officeart/2005/8/layout/hList1"/>
    <dgm:cxn modelId="{C0E08929-724E-4893-9E49-2C82193BFC70}" type="presOf" srcId="{5E31EC3F-8814-48C8-8FFB-53C782599CBC}" destId="{60322F32-1095-438F-945A-821FC1B5C35F}" srcOrd="0" destOrd="5" presId="urn:microsoft.com/office/officeart/2005/8/layout/hList1"/>
    <dgm:cxn modelId="{5BCD03BD-3995-4260-B09B-89928E0411DB}" srcId="{B4A5DA7B-88BB-44A4-8BC6-6E30B0751B42}" destId="{06BC9367-7176-4D0E-BA98-88CC9867D152}" srcOrd="3" destOrd="0" parTransId="{A6902F94-027B-43BA-8A2F-46B1F1EBE20E}" sibTransId="{DAACE3AC-F40C-4CE9-9E85-3EB4005EFAD9}"/>
    <dgm:cxn modelId="{266C6730-E9E1-43DC-B7A9-6EB0CF965A0B}" type="presOf" srcId="{33DD5330-866A-44B1-9C68-2B81040795DF}" destId="{7668D38C-7577-4037-92E6-8224D5D82ABD}" srcOrd="0" destOrd="6" presId="urn:microsoft.com/office/officeart/2005/8/layout/hList1"/>
    <dgm:cxn modelId="{BCBB9676-E00E-48D8-A9CD-BB623D3BB684}" type="presParOf" srcId="{AFB7EB87-5CD3-4FD5-9234-B076AC3F36C8}" destId="{C737389C-129A-4029-B52A-83D20CDCB9E9}" srcOrd="0" destOrd="0" presId="urn:microsoft.com/office/officeart/2005/8/layout/hList1"/>
    <dgm:cxn modelId="{E02CD280-C58C-43AA-91ED-DAFE5F31817E}" type="presParOf" srcId="{C737389C-129A-4029-B52A-83D20CDCB9E9}" destId="{ADAACF11-6900-4764-BDEA-1CD9EEFB841A}" srcOrd="0" destOrd="0" presId="urn:microsoft.com/office/officeart/2005/8/layout/hList1"/>
    <dgm:cxn modelId="{6F65CEBE-02B9-43E1-9371-1D565225F22D}" type="presParOf" srcId="{C737389C-129A-4029-B52A-83D20CDCB9E9}" destId="{7668D38C-7577-4037-92E6-8224D5D82ABD}" srcOrd="1" destOrd="0" presId="urn:microsoft.com/office/officeart/2005/8/layout/hList1"/>
    <dgm:cxn modelId="{244D8ABF-41F1-43D0-AACB-4DFEF0CDD7C0}" type="presParOf" srcId="{AFB7EB87-5CD3-4FD5-9234-B076AC3F36C8}" destId="{00C5B625-A60A-44C6-8078-A012F923BF45}" srcOrd="1" destOrd="0" presId="urn:microsoft.com/office/officeart/2005/8/layout/hList1"/>
    <dgm:cxn modelId="{30996836-F385-4157-B1DF-43EF9B6FA13F}" type="presParOf" srcId="{AFB7EB87-5CD3-4FD5-9234-B076AC3F36C8}" destId="{D6F9C1E4-BFC3-499F-81BB-B2963B9AB30D}" srcOrd="2" destOrd="0" presId="urn:microsoft.com/office/officeart/2005/8/layout/hList1"/>
    <dgm:cxn modelId="{883FFFFF-FADC-49A1-A508-E80390D6EB7F}" type="presParOf" srcId="{D6F9C1E4-BFC3-499F-81BB-B2963B9AB30D}" destId="{591C470A-54AC-4067-8F8F-812E0975315B}" srcOrd="0" destOrd="0" presId="urn:microsoft.com/office/officeart/2005/8/layout/hList1"/>
    <dgm:cxn modelId="{FFEED508-43C7-4B60-81C8-EC33A070DD10}" type="presParOf" srcId="{D6F9C1E4-BFC3-499F-81BB-B2963B9AB30D}" destId="{9F59F896-8343-4082-B20E-5D1D129110A6}" srcOrd="1" destOrd="0" presId="urn:microsoft.com/office/officeart/2005/8/layout/hList1"/>
    <dgm:cxn modelId="{AB929CC5-F9BB-4DF9-876E-2CEFB817138F}" type="presParOf" srcId="{AFB7EB87-5CD3-4FD5-9234-B076AC3F36C8}" destId="{AEE64EBA-6639-4BEF-A499-D80B1A3BDA5D}" srcOrd="3" destOrd="0" presId="urn:microsoft.com/office/officeart/2005/8/layout/hList1"/>
    <dgm:cxn modelId="{A45C019A-F156-4A0A-A954-5CACDF754627}" type="presParOf" srcId="{AFB7EB87-5CD3-4FD5-9234-B076AC3F36C8}" destId="{46AB1AEA-F468-47C7-8596-931BF02B944A}" srcOrd="4" destOrd="0" presId="urn:microsoft.com/office/officeart/2005/8/layout/hList1"/>
    <dgm:cxn modelId="{4931D187-721F-49A4-BFF7-6FDCC2C2D9D5}" type="presParOf" srcId="{46AB1AEA-F468-47C7-8596-931BF02B944A}" destId="{9B212E58-A582-43C0-A6C7-FC2AB7203440}" srcOrd="0" destOrd="0" presId="urn:microsoft.com/office/officeart/2005/8/layout/hList1"/>
    <dgm:cxn modelId="{8560EACC-C4D5-4486-8C0B-203523E5E1A9}" type="presParOf" srcId="{46AB1AEA-F468-47C7-8596-931BF02B944A}" destId="{007E7C23-E689-4AC3-89F1-A8A662AFAB66}" srcOrd="1" destOrd="0" presId="urn:microsoft.com/office/officeart/2005/8/layout/hList1"/>
    <dgm:cxn modelId="{F7B335EC-18BD-4BCD-8FD5-C07CAC4EBD77}" type="presParOf" srcId="{AFB7EB87-5CD3-4FD5-9234-B076AC3F36C8}" destId="{59C3D702-6B15-42A8-8782-9BABE8B1AA7D}" srcOrd="5" destOrd="0" presId="urn:microsoft.com/office/officeart/2005/8/layout/hList1"/>
    <dgm:cxn modelId="{8F48CF98-336C-4849-97C4-E2145DE32592}" type="presParOf" srcId="{AFB7EB87-5CD3-4FD5-9234-B076AC3F36C8}" destId="{E894FAFF-2775-4218-8664-A366364B21AA}" srcOrd="6" destOrd="0" presId="urn:microsoft.com/office/officeart/2005/8/layout/hList1"/>
    <dgm:cxn modelId="{E4F02E57-22E4-4C66-B275-8A40285F0B89}" type="presParOf" srcId="{E894FAFF-2775-4218-8664-A366364B21AA}" destId="{F0CA92D0-A39F-4115-8799-C8D39835C0FC}" srcOrd="0" destOrd="0" presId="urn:microsoft.com/office/officeart/2005/8/layout/hList1"/>
    <dgm:cxn modelId="{D2A07351-2C6B-45BC-ACF1-EB041B0FCC6F}" type="presParOf" srcId="{E894FAFF-2775-4218-8664-A366364B21AA}" destId="{60322F32-1095-438F-945A-821FC1B5C3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A5DA7B-88BB-44A4-8BC6-6E30B0751B42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8F513D3-3972-4577-B0E5-BF1FBB636B2C}">
      <dgm:prSet phldrT="[Texto]"/>
      <dgm:spPr>
        <a:xfrm>
          <a:off x="5" y="72008"/>
          <a:ext cx="1937219" cy="48960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DD9AD89-D0CC-44A7-9719-114FCAF7F45C}" type="parTrans" cxnId="{5E2512FD-B8E8-4D63-BE56-60603690C81E}">
      <dgm:prSet/>
      <dgm:spPr/>
      <dgm:t>
        <a:bodyPr/>
        <a:lstStyle/>
        <a:p>
          <a:endParaRPr lang="es-CL"/>
        </a:p>
      </dgm:t>
    </dgm:pt>
    <dgm:pt modelId="{C1DF8BBE-55EC-4018-B301-CD3D0A1AB504}" type="sibTrans" cxnId="{5E2512FD-B8E8-4D63-BE56-60603690C81E}">
      <dgm:prSet/>
      <dgm:spPr/>
      <dgm:t>
        <a:bodyPr/>
        <a:lstStyle/>
        <a:p>
          <a:endParaRPr lang="es-CL"/>
        </a:p>
      </dgm:t>
    </dgm:pt>
    <dgm:pt modelId="{47374542-6577-47F7-93DD-09B4130C1FA4}">
      <dgm:prSet phldrT="[Texto]"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0153DD-EEC8-4AAC-9F2B-F2919EA2CE17}" type="parTrans" cxnId="{02A467E9-44C6-4F2B-B2F8-F2C177E15BD2}">
      <dgm:prSet/>
      <dgm:spPr/>
      <dgm:t>
        <a:bodyPr/>
        <a:lstStyle/>
        <a:p>
          <a:endParaRPr lang="es-CL"/>
        </a:p>
      </dgm:t>
    </dgm:pt>
    <dgm:pt modelId="{B4895E3E-FE6D-4E13-800A-3FB73913AA36}" type="sibTrans" cxnId="{02A467E9-44C6-4F2B-B2F8-F2C177E15BD2}">
      <dgm:prSet/>
      <dgm:spPr/>
      <dgm:t>
        <a:bodyPr/>
        <a:lstStyle/>
        <a:p>
          <a:endParaRPr lang="es-CL"/>
        </a:p>
      </dgm:t>
    </dgm:pt>
    <dgm:pt modelId="{5E44452F-C295-4F89-BB70-42633CE6EDE1}">
      <dgm:prSet phldrT="[Texto]"/>
      <dgm:spPr>
        <a:xfrm>
          <a:off x="2232244" y="72008"/>
          <a:ext cx="1937219" cy="48960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45398A-EC7E-4814-9F25-A5C23AC73D99}" type="parTrans" cxnId="{EC45B77F-D8B0-4B45-8A2B-6A2FC859D66C}">
      <dgm:prSet/>
      <dgm:spPr/>
      <dgm:t>
        <a:bodyPr/>
        <a:lstStyle/>
        <a:p>
          <a:endParaRPr lang="es-CL"/>
        </a:p>
      </dgm:t>
    </dgm:pt>
    <dgm:pt modelId="{C6B9E366-935D-4C76-B34E-00D3D235D648}" type="sibTrans" cxnId="{EC45B77F-D8B0-4B45-8A2B-6A2FC859D66C}">
      <dgm:prSet/>
      <dgm:spPr/>
      <dgm:t>
        <a:bodyPr/>
        <a:lstStyle/>
        <a:p>
          <a:endParaRPr lang="es-CL"/>
        </a:p>
      </dgm:t>
    </dgm:pt>
    <dgm:pt modelId="{A0FFAE4C-B804-415B-84A8-025B954C5BE7}">
      <dgm:prSet phldrT="[Texto]"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711923-8C4A-4F31-801F-D2321155D897}" type="parTrans" cxnId="{4B4DC68D-5A7F-4E73-9EBD-7BD20810183A}">
      <dgm:prSet/>
      <dgm:spPr/>
      <dgm:t>
        <a:bodyPr/>
        <a:lstStyle/>
        <a:p>
          <a:endParaRPr lang="es-CL"/>
        </a:p>
      </dgm:t>
    </dgm:pt>
    <dgm:pt modelId="{4F4FC575-1A30-4A79-BEE7-5DE3542233D5}" type="sibTrans" cxnId="{4B4DC68D-5A7F-4E73-9EBD-7BD20810183A}">
      <dgm:prSet/>
      <dgm:spPr/>
      <dgm:t>
        <a:bodyPr/>
        <a:lstStyle/>
        <a:p>
          <a:endParaRPr lang="es-CL"/>
        </a:p>
      </dgm:t>
    </dgm:pt>
    <dgm:pt modelId="{73B936E1-3EED-4152-AAA6-484E7AFF22CF}">
      <dgm:prSet phldrT="[Texto]"/>
      <dgm:spPr>
        <a:xfrm>
          <a:off x="4420081" y="104949"/>
          <a:ext cx="1937219" cy="48960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BB2C33-85BD-4F37-AC36-FABBDFC206C6}" type="parTrans" cxnId="{01C00354-F230-49DC-918B-FE9771D6E08B}">
      <dgm:prSet/>
      <dgm:spPr/>
      <dgm:t>
        <a:bodyPr/>
        <a:lstStyle/>
        <a:p>
          <a:endParaRPr lang="es-CL"/>
        </a:p>
      </dgm:t>
    </dgm:pt>
    <dgm:pt modelId="{75C9E989-633E-4C4F-8919-9117B4514E97}" type="sibTrans" cxnId="{01C00354-F230-49DC-918B-FE9771D6E08B}">
      <dgm:prSet/>
      <dgm:spPr/>
      <dgm:t>
        <a:bodyPr/>
        <a:lstStyle/>
        <a:p>
          <a:endParaRPr lang="es-CL"/>
        </a:p>
      </dgm:t>
    </dgm:pt>
    <dgm:pt modelId="{528FC533-A3A0-452E-AB60-BC4FEF2A7A10}">
      <dgm:prSet phldrT="[Texto]"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CA1848-3D58-4A64-81A0-1CC1030EA9BE}" type="parTrans" cxnId="{9B16A3DE-51B1-42AB-BF07-70537DD81B70}">
      <dgm:prSet/>
      <dgm:spPr/>
      <dgm:t>
        <a:bodyPr/>
        <a:lstStyle/>
        <a:p>
          <a:endParaRPr lang="es-CL"/>
        </a:p>
      </dgm:t>
    </dgm:pt>
    <dgm:pt modelId="{438380E8-E9A9-4819-AEC0-535F15718855}" type="sibTrans" cxnId="{9B16A3DE-51B1-42AB-BF07-70537DD81B70}">
      <dgm:prSet/>
      <dgm:spPr/>
      <dgm:t>
        <a:bodyPr/>
        <a:lstStyle/>
        <a:p>
          <a:endParaRPr lang="es-CL"/>
        </a:p>
      </dgm:t>
    </dgm:pt>
    <dgm:pt modelId="{06BC9367-7176-4D0E-BA98-88CC9867D152}">
      <dgm:prSet phldrT="[Texto]"/>
      <dgm:spPr>
        <a:xfrm>
          <a:off x="6628511" y="104949"/>
          <a:ext cx="1937219" cy="48960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_tradn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902F94-027B-43BA-8A2F-46B1F1EBE20E}" type="parTrans" cxnId="{5BCD03BD-3995-4260-B09B-89928E0411DB}">
      <dgm:prSet/>
      <dgm:spPr/>
      <dgm:t>
        <a:bodyPr/>
        <a:lstStyle/>
        <a:p>
          <a:endParaRPr lang="es-CL"/>
        </a:p>
      </dgm:t>
    </dgm:pt>
    <dgm:pt modelId="{DAACE3AC-F40C-4CE9-9E85-3EB4005EFAD9}" type="sibTrans" cxnId="{5BCD03BD-3995-4260-B09B-89928E0411DB}">
      <dgm:prSet/>
      <dgm:spPr/>
      <dgm:t>
        <a:bodyPr/>
        <a:lstStyle/>
        <a:p>
          <a:endParaRPr lang="es-CL"/>
        </a:p>
      </dgm:t>
    </dgm:pt>
    <dgm:pt modelId="{645E3165-0E1C-4DA8-9B74-7A34FCFFAC9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2E7D4-D32B-4B60-B8B9-2A391B517ED9}" type="parTrans" cxnId="{815C11BF-6E3B-46C9-830A-F6E7E04CE213}">
      <dgm:prSet/>
      <dgm:spPr/>
      <dgm:t>
        <a:bodyPr/>
        <a:lstStyle/>
        <a:p>
          <a:endParaRPr lang="es-CL"/>
        </a:p>
      </dgm:t>
    </dgm:pt>
    <dgm:pt modelId="{EFF7D51C-3587-47FF-922D-6D99B86576E6}" type="sibTrans" cxnId="{815C11BF-6E3B-46C9-830A-F6E7E04CE213}">
      <dgm:prSet/>
      <dgm:spPr/>
      <dgm:t>
        <a:bodyPr/>
        <a:lstStyle/>
        <a:p>
          <a:endParaRPr lang="es-CL"/>
        </a:p>
      </dgm:t>
    </dgm:pt>
    <dgm:pt modelId="{74A232D2-C4E9-4C65-A2A0-F026A363A301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0F09D6-A37A-40C1-9DA2-A5936D30BC3C}" type="parTrans" cxnId="{B5D71EE0-32FA-4D76-BA9B-84450E90FBE9}">
      <dgm:prSet/>
      <dgm:spPr/>
      <dgm:t>
        <a:bodyPr/>
        <a:lstStyle/>
        <a:p>
          <a:endParaRPr lang="es-CL"/>
        </a:p>
      </dgm:t>
    </dgm:pt>
    <dgm:pt modelId="{A36D06A9-F869-49D0-B333-89C689757F86}" type="sibTrans" cxnId="{B5D71EE0-32FA-4D76-BA9B-84450E90FBE9}">
      <dgm:prSet/>
      <dgm:spPr/>
      <dgm:t>
        <a:bodyPr/>
        <a:lstStyle/>
        <a:p>
          <a:endParaRPr lang="es-CL"/>
        </a:p>
      </dgm:t>
    </dgm:pt>
    <dgm:pt modelId="{76F4D3DD-F8E9-48DC-9E93-4F2B5DBEE4C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472EFDC-50C0-40E3-9837-AC9779D63543}" type="parTrans" cxnId="{DF5E8407-92BC-4A62-B783-9E13083329DD}">
      <dgm:prSet/>
      <dgm:spPr/>
      <dgm:t>
        <a:bodyPr/>
        <a:lstStyle/>
        <a:p>
          <a:endParaRPr lang="es-CL"/>
        </a:p>
      </dgm:t>
    </dgm:pt>
    <dgm:pt modelId="{3D35832E-10B5-42FD-AC66-5A46823CF05A}" type="sibTrans" cxnId="{DF5E8407-92BC-4A62-B783-9E13083329DD}">
      <dgm:prSet/>
      <dgm:spPr/>
      <dgm:t>
        <a:bodyPr/>
        <a:lstStyle/>
        <a:p>
          <a:endParaRPr lang="es-CL"/>
        </a:p>
      </dgm:t>
    </dgm:pt>
    <dgm:pt modelId="{8012A9CB-2554-4985-8041-FBB3D7CA844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210F03-05B7-4C95-8803-F23759514CE6}" type="parTrans" cxnId="{F61DBFD7-5838-430C-9732-8F1C5390EA38}">
      <dgm:prSet/>
      <dgm:spPr/>
      <dgm:t>
        <a:bodyPr/>
        <a:lstStyle/>
        <a:p>
          <a:endParaRPr lang="es-CL"/>
        </a:p>
      </dgm:t>
    </dgm:pt>
    <dgm:pt modelId="{3B295EBE-1FD9-4662-A91D-951A7BDFAED5}" type="sibTrans" cxnId="{F61DBFD7-5838-430C-9732-8F1C5390EA38}">
      <dgm:prSet/>
      <dgm:spPr/>
      <dgm:t>
        <a:bodyPr/>
        <a:lstStyle/>
        <a:p>
          <a:endParaRPr lang="es-CL"/>
        </a:p>
      </dgm:t>
    </dgm:pt>
    <dgm:pt modelId="{83A7E00A-F5A8-4569-A869-1A97254FB1E9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BA6022-1199-43FD-811F-293EBA1227A1}" type="parTrans" cxnId="{43915565-49B4-472E-ADFB-DDA7685D9D17}">
      <dgm:prSet/>
      <dgm:spPr/>
      <dgm:t>
        <a:bodyPr/>
        <a:lstStyle/>
        <a:p>
          <a:endParaRPr lang="es-CL"/>
        </a:p>
      </dgm:t>
    </dgm:pt>
    <dgm:pt modelId="{49601F88-4604-438C-B318-9E82413A23B7}" type="sibTrans" cxnId="{43915565-49B4-472E-ADFB-DDA7685D9D17}">
      <dgm:prSet/>
      <dgm:spPr/>
      <dgm:t>
        <a:bodyPr/>
        <a:lstStyle/>
        <a:p>
          <a:endParaRPr lang="es-CL"/>
        </a:p>
      </dgm:t>
    </dgm:pt>
    <dgm:pt modelId="{4B31E408-006C-4712-A3AA-E22A5036AE81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28470D-8351-4431-9615-F37B46A5373A}" type="parTrans" cxnId="{9744565C-C3FA-40BD-B522-F0BAC1A57D04}">
      <dgm:prSet/>
      <dgm:spPr/>
      <dgm:t>
        <a:bodyPr/>
        <a:lstStyle/>
        <a:p>
          <a:endParaRPr lang="es-CL"/>
        </a:p>
      </dgm:t>
    </dgm:pt>
    <dgm:pt modelId="{E2C1BA6D-539C-4A74-A134-12011FD410D0}" type="sibTrans" cxnId="{9744565C-C3FA-40BD-B522-F0BAC1A57D04}">
      <dgm:prSet/>
      <dgm:spPr/>
      <dgm:t>
        <a:bodyPr/>
        <a:lstStyle/>
        <a:p>
          <a:endParaRPr lang="es-CL"/>
        </a:p>
      </dgm:t>
    </dgm:pt>
    <dgm:pt modelId="{6CB80785-DEE9-4BBB-B716-7B5E71181BCD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5BF79C-2BCC-41FD-831E-9692064AF575}" type="parTrans" cxnId="{E9FF7C3A-95D4-4EA4-B06C-D528831D0AEE}">
      <dgm:prSet/>
      <dgm:spPr/>
      <dgm:t>
        <a:bodyPr/>
        <a:lstStyle/>
        <a:p>
          <a:endParaRPr lang="es-CL"/>
        </a:p>
      </dgm:t>
    </dgm:pt>
    <dgm:pt modelId="{2263487E-0BAB-413C-A8B1-1270F291CBAD}" type="sibTrans" cxnId="{E9FF7C3A-95D4-4EA4-B06C-D528831D0AEE}">
      <dgm:prSet/>
      <dgm:spPr/>
      <dgm:t>
        <a:bodyPr/>
        <a:lstStyle/>
        <a:p>
          <a:endParaRPr lang="es-CL"/>
        </a:p>
      </dgm:t>
    </dgm:pt>
    <dgm:pt modelId="{33DD5330-866A-44B1-9C68-2B81040795DF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O’higgins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9E6051-DB28-42D5-914B-A2D93F25991B}" type="parTrans" cxnId="{D2128BDF-2E65-418C-B65D-72C115D479CF}">
      <dgm:prSet/>
      <dgm:spPr/>
      <dgm:t>
        <a:bodyPr/>
        <a:lstStyle/>
        <a:p>
          <a:endParaRPr lang="es-CL"/>
        </a:p>
      </dgm:t>
    </dgm:pt>
    <dgm:pt modelId="{694B01B7-24E6-4254-ABF1-20D1E1D2BD8B}" type="sibTrans" cxnId="{D2128BDF-2E65-418C-B65D-72C115D479CF}">
      <dgm:prSet/>
      <dgm:spPr/>
      <dgm:t>
        <a:bodyPr/>
        <a:lstStyle/>
        <a:p>
          <a:endParaRPr lang="es-CL"/>
        </a:p>
      </dgm:t>
    </dgm:pt>
    <dgm:pt modelId="{2ED8012B-97B5-4304-A9D4-004E9E231049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F8DCB2-8D6F-4805-B9E2-8C0D105B6086}" type="parTrans" cxnId="{53F3AED8-A7BD-4A9E-B443-195FFB1BFBBA}">
      <dgm:prSet/>
      <dgm:spPr/>
      <dgm:t>
        <a:bodyPr/>
        <a:lstStyle/>
        <a:p>
          <a:endParaRPr lang="es-CL"/>
        </a:p>
      </dgm:t>
    </dgm:pt>
    <dgm:pt modelId="{FE9FEE03-368D-4158-9ECC-8B1C71954D63}" type="sibTrans" cxnId="{53F3AED8-A7BD-4A9E-B443-195FFB1BFBBA}">
      <dgm:prSet/>
      <dgm:spPr/>
      <dgm:t>
        <a:bodyPr/>
        <a:lstStyle/>
        <a:p>
          <a:endParaRPr lang="es-CL"/>
        </a:p>
      </dgm:t>
    </dgm:pt>
    <dgm:pt modelId="{1DD55FE8-555A-440A-9DA8-D2F1C48CCAD8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721D94-DDBD-4C9F-9BB5-2197A599E7A5}" type="parTrans" cxnId="{026418D4-72CB-4AD5-A578-7CD3A6FB0FDD}">
      <dgm:prSet/>
      <dgm:spPr/>
      <dgm:t>
        <a:bodyPr/>
        <a:lstStyle/>
        <a:p>
          <a:endParaRPr lang="es-CL"/>
        </a:p>
      </dgm:t>
    </dgm:pt>
    <dgm:pt modelId="{145E8616-3649-4D6D-9A4D-733AA8606438}" type="sibTrans" cxnId="{026418D4-72CB-4AD5-A578-7CD3A6FB0FDD}">
      <dgm:prSet/>
      <dgm:spPr/>
      <dgm:t>
        <a:bodyPr/>
        <a:lstStyle/>
        <a:p>
          <a:endParaRPr lang="es-CL"/>
        </a:p>
      </dgm:t>
    </dgm:pt>
    <dgm:pt modelId="{02558902-DE5C-42F4-84DF-5B72F1555CC1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9BE09E-33F1-4465-9607-69F5B249F2B1}" type="parTrans" cxnId="{E47299B7-AF5E-4442-95C7-20210CF5E49D}">
      <dgm:prSet/>
      <dgm:spPr/>
      <dgm:t>
        <a:bodyPr/>
        <a:lstStyle/>
        <a:p>
          <a:endParaRPr lang="es-CL"/>
        </a:p>
      </dgm:t>
    </dgm:pt>
    <dgm:pt modelId="{16FB0F6A-BBA5-416C-9C8E-BEB66AE8EC08}" type="sibTrans" cxnId="{E47299B7-AF5E-4442-95C7-20210CF5E49D}">
      <dgm:prSet/>
      <dgm:spPr/>
      <dgm:t>
        <a:bodyPr/>
        <a:lstStyle/>
        <a:p>
          <a:endParaRPr lang="es-CL"/>
        </a:p>
      </dgm:t>
    </dgm:pt>
    <dgm:pt modelId="{9629E470-14A6-4A8C-A8A9-1040C25F0640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07FB8B-720C-432B-A6F1-ED3E22C1CF59}" type="parTrans" cxnId="{7ECDB327-0C04-41D1-A916-2A4411AC6F2A}">
      <dgm:prSet/>
      <dgm:spPr/>
      <dgm:t>
        <a:bodyPr/>
        <a:lstStyle/>
        <a:p>
          <a:endParaRPr lang="es-CL"/>
        </a:p>
      </dgm:t>
    </dgm:pt>
    <dgm:pt modelId="{49B4C25B-F2BA-429B-8A99-F74806962B8B}" type="sibTrans" cxnId="{7ECDB327-0C04-41D1-A916-2A4411AC6F2A}">
      <dgm:prSet/>
      <dgm:spPr/>
      <dgm:t>
        <a:bodyPr/>
        <a:lstStyle/>
        <a:p>
          <a:endParaRPr lang="es-CL"/>
        </a:p>
      </dgm:t>
    </dgm:pt>
    <dgm:pt modelId="{F3D75DCC-795F-4334-BC2B-C4198484AF84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D2A8ED-F8EC-4229-8577-42B5EA8B973A}" type="parTrans" cxnId="{A3CB93C6-FCAA-45BC-92AA-B107E9569493}">
      <dgm:prSet/>
      <dgm:spPr/>
      <dgm:t>
        <a:bodyPr/>
        <a:lstStyle/>
        <a:p>
          <a:endParaRPr lang="es-CL"/>
        </a:p>
      </dgm:t>
    </dgm:pt>
    <dgm:pt modelId="{25C4AD3F-7767-4E89-904C-DB62D3EB3E9C}" type="sibTrans" cxnId="{A3CB93C6-FCAA-45BC-92AA-B107E9569493}">
      <dgm:prSet/>
      <dgm:spPr/>
      <dgm:t>
        <a:bodyPr/>
        <a:lstStyle/>
        <a:p>
          <a:endParaRPr lang="es-CL"/>
        </a:p>
      </dgm:t>
    </dgm:pt>
    <dgm:pt modelId="{B8C60194-60E6-494E-9A46-EF41EC22BE06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0255D55-7D77-452E-9EEF-2C9BD347E215}" type="parTrans" cxnId="{8BB33A51-3737-47E5-A2A7-C28DBB877C9C}">
      <dgm:prSet/>
      <dgm:spPr/>
      <dgm:t>
        <a:bodyPr/>
        <a:lstStyle/>
        <a:p>
          <a:endParaRPr lang="es-CL"/>
        </a:p>
      </dgm:t>
    </dgm:pt>
    <dgm:pt modelId="{3FCCED62-5C73-4944-8288-ED8E7A44F6D1}" type="sibTrans" cxnId="{8BB33A51-3737-47E5-A2A7-C28DBB877C9C}">
      <dgm:prSet/>
      <dgm:spPr/>
      <dgm:t>
        <a:bodyPr/>
        <a:lstStyle/>
        <a:p>
          <a:endParaRPr lang="es-CL"/>
        </a:p>
      </dgm:t>
    </dgm:pt>
    <dgm:pt modelId="{094362A8-956C-4F34-B494-6300DF26C45A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1370CC-6D07-4FFB-81F3-26C168826128}" type="parTrans" cxnId="{8481A21F-DD8F-481D-BB91-D2B469FD549D}">
      <dgm:prSet/>
      <dgm:spPr/>
      <dgm:t>
        <a:bodyPr/>
        <a:lstStyle/>
        <a:p>
          <a:endParaRPr lang="es-CL"/>
        </a:p>
      </dgm:t>
    </dgm:pt>
    <dgm:pt modelId="{215246CF-7BA1-49AB-8500-7B59BFE4A54B}" type="sibTrans" cxnId="{8481A21F-DD8F-481D-BB91-D2B469FD549D}">
      <dgm:prSet/>
      <dgm:spPr/>
      <dgm:t>
        <a:bodyPr/>
        <a:lstStyle/>
        <a:p>
          <a:endParaRPr lang="es-CL"/>
        </a:p>
      </dgm:t>
    </dgm:pt>
    <dgm:pt modelId="{78A70983-4D49-4E27-948D-426E928433EF}">
      <dgm:prSet/>
      <dgm:spPr>
        <a:xfrm>
          <a:off x="3221" y="594548"/>
          <a:ext cx="1937219" cy="513315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37C56D-FDE5-4747-BE7F-1EB0746C5B98}" type="parTrans" cxnId="{8E9BE2B5-70DB-4096-987B-F4544DC7CF7F}">
      <dgm:prSet/>
      <dgm:spPr/>
      <dgm:t>
        <a:bodyPr/>
        <a:lstStyle/>
        <a:p>
          <a:endParaRPr lang="es-CL"/>
        </a:p>
      </dgm:t>
    </dgm:pt>
    <dgm:pt modelId="{1CA25329-5D20-482B-984A-2F58B0A0C6EB}" type="sibTrans" cxnId="{8E9BE2B5-70DB-4096-987B-F4544DC7CF7F}">
      <dgm:prSet/>
      <dgm:spPr/>
      <dgm:t>
        <a:bodyPr/>
        <a:lstStyle/>
        <a:p>
          <a:endParaRPr lang="es-CL"/>
        </a:p>
      </dgm:t>
    </dgm:pt>
    <dgm:pt modelId="{440216F8-2FBD-4F93-9A41-5690819C535E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2C112B-DCFD-4B21-A6B4-B166CFABC155}" type="parTrans" cxnId="{DBC67387-AB9D-4E6A-AFE2-C47DF32BC181}">
      <dgm:prSet/>
      <dgm:spPr/>
      <dgm:t>
        <a:bodyPr/>
        <a:lstStyle/>
        <a:p>
          <a:endParaRPr lang="es-CL"/>
        </a:p>
      </dgm:t>
    </dgm:pt>
    <dgm:pt modelId="{A28B4DF8-81C1-4C88-BD5E-1DF946F0CE4D}" type="sibTrans" cxnId="{DBC67387-AB9D-4E6A-AFE2-C47DF32BC181}">
      <dgm:prSet/>
      <dgm:spPr/>
      <dgm:t>
        <a:bodyPr/>
        <a:lstStyle/>
        <a:p>
          <a:endParaRPr lang="es-CL"/>
        </a:p>
      </dgm:t>
    </dgm:pt>
    <dgm:pt modelId="{672379D6-BE0D-4E64-8AE2-DA4DC9C886CC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C152B9-42FD-4749-8449-F278ECB7C29F}" type="parTrans" cxnId="{72C9170D-A7D2-428C-8964-BEF411C95C11}">
      <dgm:prSet/>
      <dgm:spPr/>
      <dgm:t>
        <a:bodyPr/>
        <a:lstStyle/>
        <a:p>
          <a:endParaRPr lang="es-CL"/>
        </a:p>
      </dgm:t>
    </dgm:pt>
    <dgm:pt modelId="{AB88213C-A360-4137-824E-58AB8D4B788C}" type="sibTrans" cxnId="{72C9170D-A7D2-428C-8964-BEF411C95C11}">
      <dgm:prSet/>
      <dgm:spPr/>
      <dgm:t>
        <a:bodyPr/>
        <a:lstStyle/>
        <a:p>
          <a:endParaRPr lang="es-CL"/>
        </a:p>
      </dgm:t>
    </dgm:pt>
    <dgm:pt modelId="{693C2BD1-E010-4713-8CAF-A178BBBE005B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A84085-05D7-48B3-BE05-4D0CE561250F}" type="parTrans" cxnId="{33027572-033F-4075-890E-CFAF9334A573}">
      <dgm:prSet/>
      <dgm:spPr/>
      <dgm:t>
        <a:bodyPr/>
        <a:lstStyle/>
        <a:p>
          <a:endParaRPr lang="es-CL"/>
        </a:p>
      </dgm:t>
    </dgm:pt>
    <dgm:pt modelId="{E5349543-D878-4898-BB5C-846917BF9F70}" type="sibTrans" cxnId="{33027572-033F-4075-890E-CFAF9334A573}">
      <dgm:prSet/>
      <dgm:spPr/>
      <dgm:t>
        <a:bodyPr/>
        <a:lstStyle/>
        <a:p>
          <a:endParaRPr lang="es-CL"/>
        </a:p>
      </dgm:t>
    </dgm:pt>
    <dgm:pt modelId="{1F6F2DA5-54BF-45F6-9266-47C5A4807B8C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232AB4-0300-4624-B63E-585675DE0573}" type="parTrans" cxnId="{6F33CCCF-BF5B-43F0-A678-AF55AF8D1F87}">
      <dgm:prSet/>
      <dgm:spPr/>
      <dgm:t>
        <a:bodyPr/>
        <a:lstStyle/>
        <a:p>
          <a:endParaRPr lang="es-CL"/>
        </a:p>
      </dgm:t>
    </dgm:pt>
    <dgm:pt modelId="{5557F5DB-A2E5-4E9F-B7E3-E5526785363D}" type="sibTrans" cxnId="{6F33CCCF-BF5B-43F0-A678-AF55AF8D1F87}">
      <dgm:prSet/>
      <dgm:spPr/>
      <dgm:t>
        <a:bodyPr/>
        <a:lstStyle/>
        <a:p>
          <a:endParaRPr lang="es-CL"/>
        </a:p>
      </dgm:t>
    </dgm:pt>
    <dgm:pt modelId="{D7DC6C36-0A48-4851-96B4-46CB1F2E364B}">
      <dgm:prSet/>
      <dgm:spPr>
        <a:xfrm>
          <a:off x="2211651" y="594548"/>
          <a:ext cx="1937219" cy="513315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F63DEF-8C9E-43CD-9314-C6B086ED645C}" type="parTrans" cxnId="{B29B56FA-2A9F-4383-9B21-AF248EC3B619}">
      <dgm:prSet/>
      <dgm:spPr/>
      <dgm:t>
        <a:bodyPr/>
        <a:lstStyle/>
        <a:p>
          <a:endParaRPr lang="es-CL"/>
        </a:p>
      </dgm:t>
    </dgm:pt>
    <dgm:pt modelId="{59BE0978-13D9-4A6D-B1F8-4A3EFA70501F}" type="sibTrans" cxnId="{B29B56FA-2A9F-4383-9B21-AF248EC3B619}">
      <dgm:prSet/>
      <dgm:spPr/>
      <dgm:t>
        <a:bodyPr/>
        <a:lstStyle/>
        <a:p>
          <a:endParaRPr lang="es-CL"/>
        </a:p>
      </dgm:t>
    </dgm:pt>
    <dgm:pt modelId="{73C54274-5672-4AD3-8330-BDA694ADFEEF}">
      <dgm:prSet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5A60222-1A91-4901-8A86-858C2F5CF89D}" type="parTrans" cxnId="{8CC5C98A-872F-47EF-89D9-FB677A4EF188}">
      <dgm:prSet/>
      <dgm:spPr/>
      <dgm:t>
        <a:bodyPr/>
        <a:lstStyle/>
        <a:p>
          <a:endParaRPr lang="es-CL"/>
        </a:p>
      </dgm:t>
    </dgm:pt>
    <dgm:pt modelId="{3E1DF2AE-16C1-4A63-8E4D-0D72374EAD4D}" type="sibTrans" cxnId="{8CC5C98A-872F-47EF-89D9-FB677A4EF188}">
      <dgm:prSet/>
      <dgm:spPr/>
      <dgm:t>
        <a:bodyPr/>
        <a:lstStyle/>
        <a:p>
          <a:endParaRPr lang="es-CL"/>
        </a:p>
      </dgm:t>
    </dgm:pt>
    <dgm:pt modelId="{710292EA-F0EE-4643-868C-1663B2CA51D0}">
      <dgm:prSet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DFDA581-36A4-465C-9AAD-EF3C70624CCD}" type="parTrans" cxnId="{842FB82F-2BC8-4B65-853D-FB7FE7809110}">
      <dgm:prSet/>
      <dgm:spPr/>
      <dgm:t>
        <a:bodyPr/>
        <a:lstStyle/>
        <a:p>
          <a:endParaRPr lang="es-CL"/>
        </a:p>
      </dgm:t>
    </dgm:pt>
    <dgm:pt modelId="{17CC7EEC-6D2B-4C1F-A9C2-9D4F307230D1}" type="sibTrans" cxnId="{842FB82F-2BC8-4B65-853D-FB7FE7809110}">
      <dgm:prSet/>
      <dgm:spPr/>
      <dgm:t>
        <a:bodyPr/>
        <a:lstStyle/>
        <a:p>
          <a:endParaRPr lang="es-CL"/>
        </a:p>
      </dgm:t>
    </dgm:pt>
    <dgm:pt modelId="{4A8FF4D5-99D1-4DF9-9A4C-1D12238A6969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76BC81-2A3A-4809-B562-5D2EF7071FF5}" type="parTrans" cxnId="{E47CCA2E-3FFA-46B7-B2E7-CEA5B0B4D789}">
      <dgm:prSet/>
      <dgm:spPr/>
      <dgm:t>
        <a:bodyPr/>
        <a:lstStyle/>
        <a:p>
          <a:endParaRPr lang="es-CL"/>
        </a:p>
      </dgm:t>
    </dgm:pt>
    <dgm:pt modelId="{7F35767E-8FF5-4071-A478-252F2901A6B9}" type="sibTrans" cxnId="{E47CCA2E-3FFA-46B7-B2E7-CEA5B0B4D789}">
      <dgm:prSet/>
      <dgm:spPr/>
      <dgm:t>
        <a:bodyPr/>
        <a:lstStyle/>
        <a:p>
          <a:endParaRPr lang="es-CL"/>
        </a:p>
      </dgm:t>
    </dgm:pt>
    <dgm:pt modelId="{1092C542-EC0C-4D5F-8016-B4DBAAA2A6A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67BC9A-E5C3-49D3-A8A7-362CBF7D33B6}" type="parTrans" cxnId="{A49C6942-18B7-41F0-8BEE-FAE8435E3F15}">
      <dgm:prSet/>
      <dgm:spPr/>
      <dgm:t>
        <a:bodyPr/>
        <a:lstStyle/>
        <a:p>
          <a:endParaRPr lang="es-CL"/>
        </a:p>
      </dgm:t>
    </dgm:pt>
    <dgm:pt modelId="{69207619-084A-48C5-B6BA-442EF92C4576}" type="sibTrans" cxnId="{A49C6942-18B7-41F0-8BEE-FAE8435E3F15}">
      <dgm:prSet/>
      <dgm:spPr/>
      <dgm:t>
        <a:bodyPr/>
        <a:lstStyle/>
        <a:p>
          <a:endParaRPr lang="es-CL"/>
        </a:p>
      </dgm:t>
    </dgm:pt>
    <dgm:pt modelId="{5E31EC3F-8814-48C8-8FFB-53C782599CBC}">
      <dgm:prSet/>
      <dgm:spPr>
        <a:xfrm>
          <a:off x="6628511" y="594548"/>
          <a:ext cx="1937219" cy="5133150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7E8512-223C-4F9C-A625-A7CFEC6D6500}" type="parTrans" cxnId="{9864EB3D-029E-404C-9964-3BE06A3ECA51}">
      <dgm:prSet/>
      <dgm:spPr/>
      <dgm:t>
        <a:bodyPr/>
        <a:lstStyle/>
        <a:p>
          <a:endParaRPr lang="es-CL"/>
        </a:p>
      </dgm:t>
    </dgm:pt>
    <dgm:pt modelId="{AE971735-6B2E-4061-9F0A-3CF9F22D35EA}" type="sibTrans" cxnId="{9864EB3D-029E-404C-9964-3BE06A3ECA51}">
      <dgm:prSet/>
      <dgm:spPr/>
      <dgm:t>
        <a:bodyPr/>
        <a:lstStyle/>
        <a:p>
          <a:endParaRPr lang="es-CL"/>
        </a:p>
      </dgm:t>
    </dgm:pt>
    <dgm:pt modelId="{54B322FC-06D4-4F7C-AAF4-9CD115FC473D}">
      <dgm:prSet/>
      <dgm:spPr>
        <a:xfrm>
          <a:off x="4420081" y="594548"/>
          <a:ext cx="1937219" cy="5133150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BA94792-DE91-4D72-B8A8-E73924B03028}" type="parTrans" cxnId="{962B8A1A-4A13-443D-AF93-5F33BD44E666}">
      <dgm:prSet/>
      <dgm:spPr/>
      <dgm:t>
        <a:bodyPr/>
        <a:lstStyle/>
        <a:p>
          <a:endParaRPr lang="es-CL"/>
        </a:p>
      </dgm:t>
    </dgm:pt>
    <dgm:pt modelId="{72E59B4F-6A78-42F2-917F-68163F812361}" type="sibTrans" cxnId="{962B8A1A-4A13-443D-AF93-5F33BD44E666}">
      <dgm:prSet/>
      <dgm:spPr/>
      <dgm:t>
        <a:bodyPr/>
        <a:lstStyle/>
        <a:p>
          <a:endParaRPr lang="es-CL"/>
        </a:p>
      </dgm:t>
    </dgm:pt>
    <dgm:pt modelId="{AFB7EB87-5CD3-4FD5-9234-B076AC3F36C8}" type="pres">
      <dgm:prSet presAssocID="{B4A5DA7B-88BB-44A4-8BC6-6E30B0751B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737389C-129A-4029-B52A-83D20CDCB9E9}" type="pres">
      <dgm:prSet presAssocID="{38F513D3-3972-4577-B0E5-BF1FBB636B2C}" presName="composite" presStyleCnt="0"/>
      <dgm:spPr/>
    </dgm:pt>
    <dgm:pt modelId="{ADAACF11-6900-4764-BDEA-1CD9EEFB841A}" type="pres">
      <dgm:prSet presAssocID="{38F513D3-3972-4577-B0E5-BF1FBB636B2C}" presName="parTx" presStyleLbl="alignNode1" presStyleIdx="0" presStyleCnt="4" custLinFactNeighborX="-166" custLinFactNeighborY="-672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7668D38C-7577-4037-92E6-8224D5D82ABD}" type="pres">
      <dgm:prSet presAssocID="{38F513D3-3972-4577-B0E5-BF1FBB636B2C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0C5B625-A60A-44C6-8078-A012F923BF45}" type="pres">
      <dgm:prSet presAssocID="{C1DF8BBE-55EC-4018-B301-CD3D0A1AB504}" presName="space" presStyleCnt="0"/>
      <dgm:spPr/>
    </dgm:pt>
    <dgm:pt modelId="{D6F9C1E4-BFC3-499F-81BB-B2963B9AB30D}" type="pres">
      <dgm:prSet presAssocID="{5E44452F-C295-4F89-BB70-42633CE6EDE1}" presName="composite" presStyleCnt="0"/>
      <dgm:spPr/>
    </dgm:pt>
    <dgm:pt modelId="{591C470A-54AC-4067-8F8F-812E0975315B}" type="pres">
      <dgm:prSet presAssocID="{5E44452F-C295-4F89-BB70-42633CE6EDE1}" presName="parTx" presStyleLbl="alignNode1" presStyleIdx="1" presStyleCnt="4" custLinFactNeighborX="1063" custLinFactNeighborY="-672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9F59F896-8343-4082-B20E-5D1D129110A6}" type="pres">
      <dgm:prSet presAssocID="{5E44452F-C295-4F89-BB70-42633CE6EDE1}" presName="desTx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AEE64EBA-6639-4BEF-A499-D80B1A3BDA5D}" type="pres">
      <dgm:prSet presAssocID="{C6B9E366-935D-4C76-B34E-00D3D235D648}" presName="space" presStyleCnt="0"/>
      <dgm:spPr/>
    </dgm:pt>
    <dgm:pt modelId="{46AB1AEA-F468-47C7-8596-931BF02B944A}" type="pres">
      <dgm:prSet presAssocID="{73B936E1-3EED-4152-AAA6-484E7AFF22CF}" presName="composite" presStyleCnt="0"/>
      <dgm:spPr/>
    </dgm:pt>
    <dgm:pt modelId="{9B212E58-A582-43C0-A6C7-FC2AB7203440}" type="pres">
      <dgm:prSet presAssocID="{73B936E1-3EED-4152-AAA6-484E7AFF22CF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07E7C23-E689-4AC3-89F1-A8A662AFAB66}" type="pres">
      <dgm:prSet presAssocID="{73B936E1-3EED-4152-AAA6-484E7AFF22CF}" presName="desTx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59C3D702-6B15-42A8-8782-9BABE8B1AA7D}" type="pres">
      <dgm:prSet presAssocID="{75C9E989-633E-4C4F-8919-9117B4514E97}" presName="space" presStyleCnt="0"/>
      <dgm:spPr/>
    </dgm:pt>
    <dgm:pt modelId="{E894FAFF-2775-4218-8664-A366364B21AA}" type="pres">
      <dgm:prSet presAssocID="{06BC9367-7176-4D0E-BA98-88CC9867D152}" presName="composite" presStyleCnt="0"/>
      <dgm:spPr/>
    </dgm:pt>
    <dgm:pt modelId="{F0CA92D0-A39F-4115-8799-C8D39835C0FC}" type="pres">
      <dgm:prSet presAssocID="{06BC9367-7176-4D0E-BA98-88CC9867D152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60322F32-1095-438F-945A-821FC1B5C35F}" type="pres">
      <dgm:prSet presAssocID="{06BC9367-7176-4D0E-BA98-88CC9867D152}" presName="desTx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</dgm:ptLst>
  <dgm:cxnLst>
    <dgm:cxn modelId="{D4D5FBC1-3FBF-419D-A826-CC9F9128D818}" type="presOf" srcId="{B8C60194-60E6-494E-9A46-EF41EC22BE06}" destId="{7668D38C-7577-4037-92E6-8224D5D82ABD}" srcOrd="0" destOrd="12" presId="urn:microsoft.com/office/officeart/2005/8/layout/hList1"/>
    <dgm:cxn modelId="{7ECDB327-0C04-41D1-A916-2A4411AC6F2A}" srcId="{38F513D3-3972-4577-B0E5-BF1FBB636B2C}" destId="{9629E470-14A6-4A8C-A8A9-1040C25F0640}" srcOrd="10" destOrd="0" parTransId="{7D07FB8B-720C-432B-A6F1-ED3E22C1CF59}" sibTransId="{49B4C25B-F2BA-429B-8A99-F74806962B8B}"/>
    <dgm:cxn modelId="{5E2512FD-B8E8-4D63-BE56-60603690C81E}" srcId="{B4A5DA7B-88BB-44A4-8BC6-6E30B0751B42}" destId="{38F513D3-3972-4577-B0E5-BF1FBB636B2C}" srcOrd="0" destOrd="0" parTransId="{0DD9AD89-D0CC-44A7-9719-114FCAF7F45C}" sibTransId="{C1DF8BBE-55EC-4018-B301-CD3D0A1AB504}"/>
    <dgm:cxn modelId="{A49C6942-18B7-41F0-8BEE-FAE8435E3F15}" srcId="{06BC9367-7176-4D0E-BA98-88CC9867D152}" destId="{1092C542-EC0C-4D5F-8016-B4DBAAA2A6AC}" srcOrd="2" destOrd="0" parTransId="{B167BC9A-E5C3-49D3-A8A7-362CBF7D33B6}" sibTransId="{69207619-084A-48C5-B6BA-442EF92C4576}"/>
    <dgm:cxn modelId="{3ABAC24B-0DD7-4748-8EE7-8EC8256BB0E0}" type="presOf" srcId="{73B936E1-3EED-4152-AAA6-484E7AFF22CF}" destId="{9B212E58-A582-43C0-A6C7-FC2AB7203440}" srcOrd="0" destOrd="0" presId="urn:microsoft.com/office/officeart/2005/8/layout/hList1"/>
    <dgm:cxn modelId="{9DACCC5F-289F-4C95-9EFD-380A84CA9D85}" type="presOf" srcId="{1092C542-EC0C-4D5F-8016-B4DBAAA2A6AC}" destId="{60322F32-1095-438F-945A-821FC1B5C35F}" srcOrd="0" destOrd="2" presId="urn:microsoft.com/office/officeart/2005/8/layout/hList1"/>
    <dgm:cxn modelId="{8E9BE2B5-70DB-4096-987B-F4544DC7CF7F}" srcId="{38F513D3-3972-4577-B0E5-BF1FBB636B2C}" destId="{78A70983-4D49-4E27-948D-426E928433EF}" srcOrd="14" destOrd="0" parTransId="{A637C56D-FDE5-4747-BE7F-1EB0746C5B98}" sibTransId="{1CA25329-5D20-482B-984A-2F58B0A0C6EB}"/>
    <dgm:cxn modelId="{02A467E9-44C6-4F2B-B2F8-F2C177E15BD2}" srcId="{38F513D3-3972-4577-B0E5-BF1FBB636B2C}" destId="{47374542-6577-47F7-93DD-09B4130C1FA4}" srcOrd="0" destOrd="0" parTransId="{260153DD-EEC8-4AAC-9F2B-F2919EA2CE17}" sibTransId="{B4895E3E-FE6D-4E13-800A-3FB73913AA36}"/>
    <dgm:cxn modelId="{2C12CE9A-2C00-436A-A2C1-07C1261F2ABF}" type="presOf" srcId="{54B322FC-06D4-4F7C-AAF4-9CD115FC473D}" destId="{007E7C23-E689-4AC3-89F1-A8A662AFAB66}" srcOrd="0" destOrd="3" presId="urn:microsoft.com/office/officeart/2005/8/layout/hList1"/>
    <dgm:cxn modelId="{E8C73081-1F61-4D0A-A866-AEBC69255BA9}" type="presOf" srcId="{F3D75DCC-795F-4334-BC2B-C4198484AF84}" destId="{7668D38C-7577-4037-92E6-8224D5D82ABD}" srcOrd="0" destOrd="11" presId="urn:microsoft.com/office/officeart/2005/8/layout/hList1"/>
    <dgm:cxn modelId="{BE9D8DFF-B44B-4755-B376-CC40487E440B}" type="presOf" srcId="{73C54274-5672-4AD3-8330-BDA694ADFEEF}" destId="{007E7C23-E689-4AC3-89F1-A8A662AFAB66}" srcOrd="0" destOrd="1" presId="urn:microsoft.com/office/officeart/2005/8/layout/hList1"/>
    <dgm:cxn modelId="{618BB6F9-C673-4D98-90C3-70FFE3FB3A77}" type="presOf" srcId="{47374542-6577-47F7-93DD-09B4130C1FA4}" destId="{7668D38C-7577-4037-92E6-8224D5D82ABD}" srcOrd="0" destOrd="0" presId="urn:microsoft.com/office/officeart/2005/8/layout/hList1"/>
    <dgm:cxn modelId="{815C11BF-6E3B-46C9-830A-F6E7E04CE213}" srcId="{06BC9367-7176-4D0E-BA98-88CC9867D152}" destId="{645E3165-0E1C-4DA8-9B74-7A34FCFFAC9C}" srcOrd="0" destOrd="0" parTransId="{1E02E7D4-D32B-4B60-B8B9-2A391B517ED9}" sibTransId="{EFF7D51C-3587-47FF-922D-6D99B86576E6}"/>
    <dgm:cxn modelId="{A3CB93C6-FCAA-45BC-92AA-B107E9569493}" srcId="{38F513D3-3972-4577-B0E5-BF1FBB636B2C}" destId="{F3D75DCC-795F-4334-BC2B-C4198484AF84}" srcOrd="11" destOrd="0" parTransId="{2FD2A8ED-F8EC-4229-8577-42B5EA8B973A}" sibTransId="{25C4AD3F-7767-4E89-904C-DB62D3EB3E9C}"/>
    <dgm:cxn modelId="{F61DBFD7-5838-430C-9732-8F1C5390EA38}" srcId="{38F513D3-3972-4577-B0E5-BF1FBB636B2C}" destId="{8012A9CB-2554-4985-8041-FBB3D7CA8444}" srcOrd="2" destOrd="0" parTransId="{8A210F03-05B7-4C95-8803-F23759514CE6}" sibTransId="{3B295EBE-1FD9-4662-A91D-951A7BDFAED5}"/>
    <dgm:cxn modelId="{DF5E8407-92BC-4A62-B783-9E13083329DD}" srcId="{38F513D3-3972-4577-B0E5-BF1FBB636B2C}" destId="{76F4D3DD-F8E9-48DC-9E93-4F2B5DBEE4C4}" srcOrd="1" destOrd="0" parTransId="{7472EFDC-50C0-40E3-9837-AC9779D63543}" sibTransId="{3D35832E-10B5-42FD-AC66-5A46823CF05A}"/>
    <dgm:cxn modelId="{B0BB7FEA-B663-41B2-B404-A34D7E94799F}" type="presOf" srcId="{5E44452F-C295-4F89-BB70-42633CE6EDE1}" destId="{591C470A-54AC-4067-8F8F-812E0975315B}" srcOrd="0" destOrd="0" presId="urn:microsoft.com/office/officeart/2005/8/layout/hList1"/>
    <dgm:cxn modelId="{4B4DC68D-5A7F-4E73-9EBD-7BD20810183A}" srcId="{5E44452F-C295-4F89-BB70-42633CE6EDE1}" destId="{A0FFAE4C-B804-415B-84A8-025B954C5BE7}" srcOrd="0" destOrd="0" parTransId="{F5711923-8C4A-4F31-801F-D2321155D897}" sibTransId="{4F4FC575-1A30-4A79-BEE7-5DE3542233D5}"/>
    <dgm:cxn modelId="{96591578-A178-4AAE-8998-EFB81171AB63}" type="presOf" srcId="{4A8FF4D5-99D1-4DF9-9A4C-1D12238A6969}" destId="{60322F32-1095-438F-945A-821FC1B5C35F}" srcOrd="0" destOrd="1" presId="urn:microsoft.com/office/officeart/2005/8/layout/hList1"/>
    <dgm:cxn modelId="{DD1EBAC5-E5C4-476D-89E4-B19DD5891E9A}" type="presOf" srcId="{02558902-DE5C-42F4-84DF-5B72F1555CC1}" destId="{7668D38C-7577-4037-92E6-8224D5D82ABD}" srcOrd="0" destOrd="9" presId="urn:microsoft.com/office/officeart/2005/8/layout/hList1"/>
    <dgm:cxn modelId="{F9534823-1D99-408F-B49E-199E1B6BD3EF}" type="presOf" srcId="{1DD55FE8-555A-440A-9DA8-D2F1C48CCAD8}" destId="{7668D38C-7577-4037-92E6-8224D5D82ABD}" srcOrd="0" destOrd="8" presId="urn:microsoft.com/office/officeart/2005/8/layout/hList1"/>
    <dgm:cxn modelId="{D2D28E13-B4B4-4D85-8FCA-81B36D7D0219}" type="presOf" srcId="{33DD5330-866A-44B1-9C68-2B81040795DF}" destId="{7668D38C-7577-4037-92E6-8224D5D82ABD}" srcOrd="0" destOrd="6" presId="urn:microsoft.com/office/officeart/2005/8/layout/hList1"/>
    <dgm:cxn modelId="{43915565-49B4-472E-ADFB-DDA7685D9D17}" srcId="{38F513D3-3972-4577-B0E5-BF1FBB636B2C}" destId="{83A7E00A-F5A8-4569-A869-1A97254FB1E9}" srcOrd="3" destOrd="0" parTransId="{49BA6022-1199-43FD-811F-293EBA1227A1}" sibTransId="{49601F88-4604-438C-B318-9E82413A23B7}"/>
    <dgm:cxn modelId="{97457A58-E5FF-4DA8-8DFA-4F1F7DF73A44}" type="presOf" srcId="{5E31EC3F-8814-48C8-8FFB-53C782599CBC}" destId="{60322F32-1095-438F-945A-821FC1B5C35F}" srcOrd="0" destOrd="3" presId="urn:microsoft.com/office/officeart/2005/8/layout/hList1"/>
    <dgm:cxn modelId="{ED699025-04BC-4CC2-9059-946B1B20BAA4}" type="presOf" srcId="{2ED8012B-97B5-4304-A9D4-004E9E231049}" destId="{7668D38C-7577-4037-92E6-8224D5D82ABD}" srcOrd="0" destOrd="7" presId="urn:microsoft.com/office/officeart/2005/8/layout/hList1"/>
    <dgm:cxn modelId="{1081518E-91A8-4876-8A20-27805EC3EA7D}" type="presOf" srcId="{6CB80785-DEE9-4BBB-B716-7B5E71181BCD}" destId="{7668D38C-7577-4037-92E6-8224D5D82ABD}" srcOrd="0" destOrd="5" presId="urn:microsoft.com/office/officeart/2005/8/layout/hList1"/>
    <dgm:cxn modelId="{7DB78849-083D-4617-9D5B-B40362A8A212}" type="presOf" srcId="{645E3165-0E1C-4DA8-9B74-7A34FCFFAC9C}" destId="{60322F32-1095-438F-945A-821FC1B5C35F}" srcOrd="0" destOrd="0" presId="urn:microsoft.com/office/officeart/2005/8/layout/hList1"/>
    <dgm:cxn modelId="{6F33CCCF-BF5B-43F0-A678-AF55AF8D1F87}" srcId="{5E44452F-C295-4F89-BB70-42633CE6EDE1}" destId="{1F6F2DA5-54BF-45F6-9266-47C5A4807B8C}" srcOrd="4" destOrd="0" parTransId="{10232AB4-0300-4624-B63E-585675DE0573}" sibTransId="{5557F5DB-A2E5-4E9F-B7E3-E5526785363D}"/>
    <dgm:cxn modelId="{687A24F2-FE2F-49A7-B7A1-429AA023F305}" type="presOf" srcId="{38F513D3-3972-4577-B0E5-BF1FBB636B2C}" destId="{ADAACF11-6900-4764-BDEA-1CD9EEFB841A}" srcOrd="0" destOrd="0" presId="urn:microsoft.com/office/officeart/2005/8/layout/hList1"/>
    <dgm:cxn modelId="{0F37ECCD-267E-4706-A876-D664198B3604}" type="presOf" srcId="{710292EA-F0EE-4643-868C-1663B2CA51D0}" destId="{007E7C23-E689-4AC3-89F1-A8A662AFAB66}" srcOrd="0" destOrd="2" presId="urn:microsoft.com/office/officeart/2005/8/layout/hList1"/>
    <dgm:cxn modelId="{9B16A3DE-51B1-42AB-BF07-70537DD81B70}" srcId="{73B936E1-3EED-4152-AAA6-484E7AFF22CF}" destId="{528FC533-A3A0-452E-AB60-BC4FEF2A7A10}" srcOrd="0" destOrd="0" parTransId="{DBCA1848-3D58-4A64-81A0-1CC1030EA9BE}" sibTransId="{438380E8-E9A9-4819-AEC0-535F15718855}"/>
    <dgm:cxn modelId="{8CC5C98A-872F-47EF-89D9-FB677A4EF188}" srcId="{73B936E1-3EED-4152-AAA6-484E7AFF22CF}" destId="{73C54274-5672-4AD3-8330-BDA694ADFEEF}" srcOrd="1" destOrd="0" parTransId="{35A60222-1A91-4901-8A86-858C2F5CF89D}" sibTransId="{3E1DF2AE-16C1-4A63-8E4D-0D72374EAD4D}"/>
    <dgm:cxn modelId="{B6524764-7C32-4D5B-9D2B-A77E6EF9B3AC}" type="presOf" srcId="{4B31E408-006C-4712-A3AA-E22A5036AE81}" destId="{7668D38C-7577-4037-92E6-8224D5D82ABD}" srcOrd="0" destOrd="4" presId="urn:microsoft.com/office/officeart/2005/8/layout/hList1"/>
    <dgm:cxn modelId="{0AD11AAE-5A94-41BC-90A0-C3DEB88027CA}" type="presOf" srcId="{440216F8-2FBD-4F93-9A41-5690819C535E}" destId="{9F59F896-8343-4082-B20E-5D1D129110A6}" srcOrd="0" destOrd="1" presId="urn:microsoft.com/office/officeart/2005/8/layout/hList1"/>
    <dgm:cxn modelId="{E52EA6C5-F3EC-4F2B-8FC8-7D402BFEB3D8}" type="presOf" srcId="{76F4D3DD-F8E9-48DC-9E93-4F2B5DBEE4C4}" destId="{7668D38C-7577-4037-92E6-8224D5D82ABD}" srcOrd="0" destOrd="1" presId="urn:microsoft.com/office/officeart/2005/8/layout/hList1"/>
    <dgm:cxn modelId="{53F3AED8-A7BD-4A9E-B443-195FFB1BFBBA}" srcId="{38F513D3-3972-4577-B0E5-BF1FBB636B2C}" destId="{2ED8012B-97B5-4304-A9D4-004E9E231049}" srcOrd="7" destOrd="0" parTransId="{E1F8DCB2-8D6F-4805-B9E2-8C0D105B6086}" sibTransId="{FE9FEE03-368D-4158-9ECC-8B1C71954D63}"/>
    <dgm:cxn modelId="{EC45B77F-D8B0-4B45-8A2B-6A2FC859D66C}" srcId="{B4A5DA7B-88BB-44A4-8BC6-6E30B0751B42}" destId="{5E44452F-C295-4F89-BB70-42633CE6EDE1}" srcOrd="1" destOrd="0" parTransId="{2D45398A-EC7E-4814-9F25-A5C23AC73D99}" sibTransId="{C6B9E366-935D-4C76-B34E-00D3D235D648}"/>
    <dgm:cxn modelId="{B29B56FA-2A9F-4383-9B21-AF248EC3B619}" srcId="{5E44452F-C295-4F89-BB70-42633CE6EDE1}" destId="{D7DC6C36-0A48-4851-96B4-46CB1F2E364B}" srcOrd="5" destOrd="0" parTransId="{78F63DEF-8C9E-43CD-9314-C6B086ED645C}" sibTransId="{59BE0978-13D9-4A6D-B1F8-4A3EFA70501F}"/>
    <dgm:cxn modelId="{87B6B2C2-1767-4EB5-A40E-9AFF2E8A836F}" type="presOf" srcId="{1F6F2DA5-54BF-45F6-9266-47C5A4807B8C}" destId="{9F59F896-8343-4082-B20E-5D1D129110A6}" srcOrd="0" destOrd="4" presId="urn:microsoft.com/office/officeart/2005/8/layout/hList1"/>
    <dgm:cxn modelId="{8BB33A51-3737-47E5-A2A7-C28DBB877C9C}" srcId="{38F513D3-3972-4577-B0E5-BF1FBB636B2C}" destId="{B8C60194-60E6-494E-9A46-EF41EC22BE06}" srcOrd="12" destOrd="0" parTransId="{70255D55-7D77-452E-9EEF-2C9BD347E215}" sibTransId="{3FCCED62-5C73-4944-8288-ED8E7A44F6D1}"/>
    <dgm:cxn modelId="{DBC67387-AB9D-4E6A-AFE2-C47DF32BC181}" srcId="{5E44452F-C295-4F89-BB70-42633CE6EDE1}" destId="{440216F8-2FBD-4F93-9A41-5690819C535E}" srcOrd="1" destOrd="0" parTransId="{402C112B-DCFD-4B21-A6B4-B166CFABC155}" sibTransId="{A28B4DF8-81C1-4C88-BD5E-1DF946F0CE4D}"/>
    <dgm:cxn modelId="{01C00354-F230-49DC-918B-FE9771D6E08B}" srcId="{B4A5DA7B-88BB-44A4-8BC6-6E30B0751B42}" destId="{73B936E1-3EED-4152-AAA6-484E7AFF22CF}" srcOrd="2" destOrd="0" parTransId="{EEBB2C33-85BD-4F37-AC36-FABBDFC206C6}" sibTransId="{75C9E989-633E-4C4F-8919-9117B4514E97}"/>
    <dgm:cxn modelId="{8B497F82-A7C4-4D82-BACB-B2E8374A33E8}" type="presOf" srcId="{D7DC6C36-0A48-4851-96B4-46CB1F2E364B}" destId="{9F59F896-8343-4082-B20E-5D1D129110A6}" srcOrd="0" destOrd="5" presId="urn:microsoft.com/office/officeart/2005/8/layout/hList1"/>
    <dgm:cxn modelId="{72C9170D-A7D2-428C-8964-BEF411C95C11}" srcId="{5E44452F-C295-4F89-BB70-42633CE6EDE1}" destId="{672379D6-BE0D-4E64-8AE2-DA4DC9C886CC}" srcOrd="2" destOrd="0" parTransId="{64C152B9-42FD-4749-8449-F278ECB7C29F}" sibTransId="{AB88213C-A360-4137-824E-58AB8D4B788C}"/>
    <dgm:cxn modelId="{9B7A9EB2-EA86-419B-B1A4-C701ED2E459D}" type="presOf" srcId="{A0FFAE4C-B804-415B-84A8-025B954C5BE7}" destId="{9F59F896-8343-4082-B20E-5D1D129110A6}" srcOrd="0" destOrd="0" presId="urn:microsoft.com/office/officeart/2005/8/layout/hList1"/>
    <dgm:cxn modelId="{EFFA9103-EB2E-418B-A751-A6BE8695CEAC}" type="presOf" srcId="{78A70983-4D49-4E27-948D-426E928433EF}" destId="{7668D38C-7577-4037-92E6-8224D5D82ABD}" srcOrd="0" destOrd="14" presId="urn:microsoft.com/office/officeart/2005/8/layout/hList1"/>
    <dgm:cxn modelId="{25571212-DF5B-42EC-BA2D-88CEF8CF73D7}" type="presOf" srcId="{74A232D2-C4E9-4C65-A2A0-F026A363A301}" destId="{60322F32-1095-438F-945A-821FC1B5C35F}" srcOrd="0" destOrd="4" presId="urn:microsoft.com/office/officeart/2005/8/layout/hList1"/>
    <dgm:cxn modelId="{E47CCA2E-3FFA-46B7-B2E7-CEA5B0B4D789}" srcId="{06BC9367-7176-4D0E-BA98-88CC9867D152}" destId="{4A8FF4D5-99D1-4DF9-9A4C-1D12238A6969}" srcOrd="1" destOrd="0" parTransId="{EE76BC81-2A3A-4809-B562-5D2EF7071FF5}" sibTransId="{7F35767E-8FF5-4071-A478-252F2901A6B9}"/>
    <dgm:cxn modelId="{D2128BDF-2E65-418C-B65D-72C115D479CF}" srcId="{38F513D3-3972-4577-B0E5-BF1FBB636B2C}" destId="{33DD5330-866A-44B1-9C68-2B81040795DF}" srcOrd="6" destOrd="0" parTransId="{5F9E6051-DB28-42D5-914B-A2D93F25991B}" sibTransId="{694B01B7-24E6-4254-ABF1-20D1E1D2BD8B}"/>
    <dgm:cxn modelId="{9744565C-C3FA-40BD-B522-F0BAC1A57D04}" srcId="{38F513D3-3972-4577-B0E5-BF1FBB636B2C}" destId="{4B31E408-006C-4712-A3AA-E22A5036AE81}" srcOrd="4" destOrd="0" parTransId="{7D28470D-8351-4431-9615-F37B46A5373A}" sibTransId="{E2C1BA6D-539C-4A74-A134-12011FD410D0}"/>
    <dgm:cxn modelId="{C406842F-2793-4199-9B9D-13975DC15925}" type="presOf" srcId="{672379D6-BE0D-4E64-8AE2-DA4DC9C886CC}" destId="{9F59F896-8343-4082-B20E-5D1D129110A6}" srcOrd="0" destOrd="2" presId="urn:microsoft.com/office/officeart/2005/8/layout/hList1"/>
    <dgm:cxn modelId="{601E8965-5E18-4B7D-ABA8-1FFD02EEE8E9}" type="presOf" srcId="{B4A5DA7B-88BB-44A4-8BC6-6E30B0751B42}" destId="{AFB7EB87-5CD3-4FD5-9234-B076AC3F36C8}" srcOrd="0" destOrd="0" presId="urn:microsoft.com/office/officeart/2005/8/layout/hList1"/>
    <dgm:cxn modelId="{B5D71EE0-32FA-4D76-BA9B-84450E90FBE9}" srcId="{06BC9367-7176-4D0E-BA98-88CC9867D152}" destId="{74A232D2-C4E9-4C65-A2A0-F026A363A301}" srcOrd="4" destOrd="0" parTransId="{940F09D6-A37A-40C1-9DA2-A5936D30BC3C}" sibTransId="{A36D06A9-F869-49D0-B333-89C689757F86}"/>
    <dgm:cxn modelId="{842FB82F-2BC8-4B65-853D-FB7FE7809110}" srcId="{73B936E1-3EED-4152-AAA6-484E7AFF22CF}" destId="{710292EA-F0EE-4643-868C-1663B2CA51D0}" srcOrd="2" destOrd="0" parTransId="{5DFDA581-36A4-465C-9AAD-EF3C70624CCD}" sibTransId="{17CC7EEC-6D2B-4C1F-A9C2-9D4F307230D1}"/>
    <dgm:cxn modelId="{D42A7373-7283-4FB3-8086-237D2900BA8F}" type="presOf" srcId="{9629E470-14A6-4A8C-A8A9-1040C25F0640}" destId="{7668D38C-7577-4037-92E6-8224D5D82ABD}" srcOrd="0" destOrd="10" presId="urn:microsoft.com/office/officeart/2005/8/layout/hList1"/>
    <dgm:cxn modelId="{026418D4-72CB-4AD5-A578-7CD3A6FB0FDD}" srcId="{38F513D3-3972-4577-B0E5-BF1FBB636B2C}" destId="{1DD55FE8-555A-440A-9DA8-D2F1C48CCAD8}" srcOrd="8" destOrd="0" parTransId="{52721D94-DDBD-4C9F-9BB5-2197A599E7A5}" sibTransId="{145E8616-3649-4D6D-9A4D-733AA8606438}"/>
    <dgm:cxn modelId="{FD529C4E-0E9A-4A45-8D05-3391839F4DD0}" type="presOf" srcId="{528FC533-A3A0-452E-AB60-BC4FEF2A7A10}" destId="{007E7C23-E689-4AC3-89F1-A8A662AFAB66}" srcOrd="0" destOrd="0" presId="urn:microsoft.com/office/officeart/2005/8/layout/hList1"/>
    <dgm:cxn modelId="{8481A21F-DD8F-481D-BB91-D2B469FD549D}" srcId="{38F513D3-3972-4577-B0E5-BF1FBB636B2C}" destId="{094362A8-956C-4F34-B494-6300DF26C45A}" srcOrd="13" destOrd="0" parTransId="{5F1370CC-6D07-4FFB-81F3-26C168826128}" sibTransId="{215246CF-7BA1-49AB-8500-7B59BFE4A54B}"/>
    <dgm:cxn modelId="{64B704F2-2541-4706-94D6-7B21823F76B9}" type="presOf" srcId="{06BC9367-7176-4D0E-BA98-88CC9867D152}" destId="{F0CA92D0-A39F-4115-8799-C8D39835C0FC}" srcOrd="0" destOrd="0" presId="urn:microsoft.com/office/officeart/2005/8/layout/hList1"/>
    <dgm:cxn modelId="{554F3B2C-BF4A-466A-AAA4-2D49ECFAECD7}" type="presOf" srcId="{8012A9CB-2554-4985-8041-FBB3D7CA8444}" destId="{7668D38C-7577-4037-92E6-8224D5D82ABD}" srcOrd="0" destOrd="2" presId="urn:microsoft.com/office/officeart/2005/8/layout/hList1"/>
    <dgm:cxn modelId="{9864EB3D-029E-404C-9964-3BE06A3ECA51}" srcId="{06BC9367-7176-4D0E-BA98-88CC9867D152}" destId="{5E31EC3F-8814-48C8-8FFB-53C782599CBC}" srcOrd="3" destOrd="0" parTransId="{FC7E8512-223C-4F9C-A625-A7CFEC6D6500}" sibTransId="{AE971735-6B2E-4061-9F0A-3CF9F22D35EA}"/>
    <dgm:cxn modelId="{E47299B7-AF5E-4442-95C7-20210CF5E49D}" srcId="{38F513D3-3972-4577-B0E5-BF1FBB636B2C}" destId="{02558902-DE5C-42F4-84DF-5B72F1555CC1}" srcOrd="9" destOrd="0" parTransId="{519BE09E-33F1-4465-9607-69F5B249F2B1}" sibTransId="{16FB0F6A-BBA5-416C-9C8E-BEB66AE8EC08}"/>
    <dgm:cxn modelId="{33027572-033F-4075-890E-CFAF9334A573}" srcId="{5E44452F-C295-4F89-BB70-42633CE6EDE1}" destId="{693C2BD1-E010-4713-8CAF-A178BBBE005B}" srcOrd="3" destOrd="0" parTransId="{AEA84085-05D7-48B3-BE05-4D0CE561250F}" sibTransId="{E5349543-D878-4898-BB5C-846917BF9F70}"/>
    <dgm:cxn modelId="{2074B954-A790-4B91-BBE0-964AA7D75714}" type="presOf" srcId="{83A7E00A-F5A8-4569-A869-1A97254FB1E9}" destId="{7668D38C-7577-4037-92E6-8224D5D82ABD}" srcOrd="0" destOrd="3" presId="urn:microsoft.com/office/officeart/2005/8/layout/hList1"/>
    <dgm:cxn modelId="{E9FF7C3A-95D4-4EA4-B06C-D528831D0AEE}" srcId="{38F513D3-3972-4577-B0E5-BF1FBB636B2C}" destId="{6CB80785-DEE9-4BBB-B716-7B5E71181BCD}" srcOrd="5" destOrd="0" parTransId="{F45BF79C-2BCC-41FD-831E-9692064AF575}" sibTransId="{2263487E-0BAB-413C-A8B1-1270F291CBAD}"/>
    <dgm:cxn modelId="{F64A3142-D315-49E7-AAD6-5053BE5D4FC6}" type="presOf" srcId="{094362A8-956C-4F34-B494-6300DF26C45A}" destId="{7668D38C-7577-4037-92E6-8224D5D82ABD}" srcOrd="0" destOrd="13" presId="urn:microsoft.com/office/officeart/2005/8/layout/hList1"/>
    <dgm:cxn modelId="{5D85E154-4414-4016-8BD0-80D13FAC4EDB}" type="presOf" srcId="{693C2BD1-E010-4713-8CAF-A178BBBE005B}" destId="{9F59F896-8343-4082-B20E-5D1D129110A6}" srcOrd="0" destOrd="3" presId="urn:microsoft.com/office/officeart/2005/8/layout/hList1"/>
    <dgm:cxn modelId="{5BCD03BD-3995-4260-B09B-89928E0411DB}" srcId="{B4A5DA7B-88BB-44A4-8BC6-6E30B0751B42}" destId="{06BC9367-7176-4D0E-BA98-88CC9867D152}" srcOrd="3" destOrd="0" parTransId="{A6902F94-027B-43BA-8A2F-46B1F1EBE20E}" sibTransId="{DAACE3AC-F40C-4CE9-9E85-3EB4005EFAD9}"/>
    <dgm:cxn modelId="{962B8A1A-4A13-443D-AF93-5F33BD44E666}" srcId="{73B936E1-3EED-4152-AAA6-484E7AFF22CF}" destId="{54B322FC-06D4-4F7C-AAF4-9CD115FC473D}" srcOrd="3" destOrd="0" parTransId="{0BA94792-DE91-4D72-B8A8-E73924B03028}" sibTransId="{72E59B4F-6A78-42F2-917F-68163F812361}"/>
    <dgm:cxn modelId="{56B798CE-B5C8-458E-97DB-9A524A20DC9B}" type="presParOf" srcId="{AFB7EB87-5CD3-4FD5-9234-B076AC3F36C8}" destId="{C737389C-129A-4029-B52A-83D20CDCB9E9}" srcOrd="0" destOrd="0" presId="urn:microsoft.com/office/officeart/2005/8/layout/hList1"/>
    <dgm:cxn modelId="{38A45FCB-8E9E-4C2E-ADC4-BBD0BDED80BD}" type="presParOf" srcId="{C737389C-129A-4029-B52A-83D20CDCB9E9}" destId="{ADAACF11-6900-4764-BDEA-1CD9EEFB841A}" srcOrd="0" destOrd="0" presId="urn:microsoft.com/office/officeart/2005/8/layout/hList1"/>
    <dgm:cxn modelId="{A1197632-E50E-437F-94FE-A3E19DFE8362}" type="presParOf" srcId="{C737389C-129A-4029-B52A-83D20CDCB9E9}" destId="{7668D38C-7577-4037-92E6-8224D5D82ABD}" srcOrd="1" destOrd="0" presId="urn:microsoft.com/office/officeart/2005/8/layout/hList1"/>
    <dgm:cxn modelId="{7ACAD261-7CB0-46F1-A9B1-CAD367723817}" type="presParOf" srcId="{AFB7EB87-5CD3-4FD5-9234-B076AC3F36C8}" destId="{00C5B625-A60A-44C6-8078-A012F923BF45}" srcOrd="1" destOrd="0" presId="urn:microsoft.com/office/officeart/2005/8/layout/hList1"/>
    <dgm:cxn modelId="{EFDF9D00-4A5D-4E80-9CD3-235A11DEAC7E}" type="presParOf" srcId="{AFB7EB87-5CD3-4FD5-9234-B076AC3F36C8}" destId="{D6F9C1E4-BFC3-499F-81BB-B2963B9AB30D}" srcOrd="2" destOrd="0" presId="urn:microsoft.com/office/officeart/2005/8/layout/hList1"/>
    <dgm:cxn modelId="{956380DD-F6C6-4A37-9702-DE4903792A7C}" type="presParOf" srcId="{D6F9C1E4-BFC3-499F-81BB-B2963B9AB30D}" destId="{591C470A-54AC-4067-8F8F-812E0975315B}" srcOrd="0" destOrd="0" presId="urn:microsoft.com/office/officeart/2005/8/layout/hList1"/>
    <dgm:cxn modelId="{CB7CEBC1-18E3-4727-A22E-A0124D53988E}" type="presParOf" srcId="{D6F9C1E4-BFC3-499F-81BB-B2963B9AB30D}" destId="{9F59F896-8343-4082-B20E-5D1D129110A6}" srcOrd="1" destOrd="0" presId="urn:microsoft.com/office/officeart/2005/8/layout/hList1"/>
    <dgm:cxn modelId="{6FD0B4D0-B7EA-4FEF-99D2-49917A8BCF62}" type="presParOf" srcId="{AFB7EB87-5CD3-4FD5-9234-B076AC3F36C8}" destId="{AEE64EBA-6639-4BEF-A499-D80B1A3BDA5D}" srcOrd="3" destOrd="0" presId="urn:microsoft.com/office/officeart/2005/8/layout/hList1"/>
    <dgm:cxn modelId="{8785F9FC-0CEC-4A08-8AD9-4D0F92543520}" type="presParOf" srcId="{AFB7EB87-5CD3-4FD5-9234-B076AC3F36C8}" destId="{46AB1AEA-F468-47C7-8596-931BF02B944A}" srcOrd="4" destOrd="0" presId="urn:microsoft.com/office/officeart/2005/8/layout/hList1"/>
    <dgm:cxn modelId="{0D13D379-AE88-4D40-9AD2-8EE5C5C74BD3}" type="presParOf" srcId="{46AB1AEA-F468-47C7-8596-931BF02B944A}" destId="{9B212E58-A582-43C0-A6C7-FC2AB7203440}" srcOrd="0" destOrd="0" presId="urn:microsoft.com/office/officeart/2005/8/layout/hList1"/>
    <dgm:cxn modelId="{42D364BE-4F88-4263-9876-4EED8CC130E9}" type="presParOf" srcId="{46AB1AEA-F468-47C7-8596-931BF02B944A}" destId="{007E7C23-E689-4AC3-89F1-A8A662AFAB66}" srcOrd="1" destOrd="0" presId="urn:microsoft.com/office/officeart/2005/8/layout/hList1"/>
    <dgm:cxn modelId="{33AD914B-5118-4AB5-8778-6B69C5A1FAF4}" type="presParOf" srcId="{AFB7EB87-5CD3-4FD5-9234-B076AC3F36C8}" destId="{59C3D702-6B15-42A8-8782-9BABE8B1AA7D}" srcOrd="5" destOrd="0" presId="urn:microsoft.com/office/officeart/2005/8/layout/hList1"/>
    <dgm:cxn modelId="{77EED28B-AE5F-41F7-8865-93729DA5F3FF}" type="presParOf" srcId="{AFB7EB87-5CD3-4FD5-9234-B076AC3F36C8}" destId="{E894FAFF-2775-4218-8664-A366364B21AA}" srcOrd="6" destOrd="0" presId="urn:microsoft.com/office/officeart/2005/8/layout/hList1"/>
    <dgm:cxn modelId="{2662EF41-B8DC-44C0-BECC-3C3170EBE339}" type="presParOf" srcId="{E894FAFF-2775-4218-8664-A366364B21AA}" destId="{F0CA92D0-A39F-4115-8799-C8D39835C0FC}" srcOrd="0" destOrd="0" presId="urn:microsoft.com/office/officeart/2005/8/layout/hList1"/>
    <dgm:cxn modelId="{2BDCE5AC-75B9-4989-B374-CE738736203D}" type="presParOf" srcId="{E894FAFF-2775-4218-8664-A366364B21AA}" destId="{60322F32-1095-438F-945A-821FC1B5C3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A2F965-2B8E-4FAA-8241-C0437B62495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37E56380-DF93-45B5-9D8A-71CD09BF54BD}">
      <dgm:prSet phldrT="[Texto]"/>
      <dgm:spPr>
        <a:solidFill>
          <a:schemeClr val="accent2"/>
        </a:solidFill>
      </dgm:spPr>
      <dgm:t>
        <a:bodyPr/>
        <a:lstStyle/>
        <a:p>
          <a:r>
            <a:rPr lang="es-CL" dirty="0" smtClean="0">
              <a:latin typeface="Swis721 LtCn BT"/>
            </a:rPr>
            <a:t>Generales</a:t>
          </a:r>
          <a:endParaRPr lang="es-CL" dirty="0">
            <a:latin typeface="Swis721 LtCn BT"/>
          </a:endParaRPr>
        </a:p>
      </dgm:t>
    </dgm:pt>
    <dgm:pt modelId="{02528522-537C-41E6-B321-63A02E93F264}" type="parTrans" cxnId="{B2D7526F-28B2-4EA2-B064-AFAB909350E5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0D5B7875-1685-4A55-B11C-FDEEEE2A2531}" type="sibTrans" cxnId="{B2D7526F-28B2-4EA2-B064-AFAB909350E5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327D4BA1-9676-4155-8FC2-4826FC5BBF95}">
      <dgm:prSet phldrT="[Texto]" custT="1"/>
      <dgm:spPr/>
      <dgm:t>
        <a:bodyPr/>
        <a:lstStyle/>
        <a:p>
          <a:r>
            <a:rPr lang="es-CL" sz="1800" b="1" smtClean="0">
              <a:latin typeface="Swis721 LtCn BT"/>
            </a:rPr>
            <a:t>Definir y socializar procedimientos administrativos</a:t>
          </a:r>
          <a:endParaRPr lang="es-CL" sz="1800" b="1" dirty="0">
            <a:latin typeface="Swis721 LtCn BT"/>
          </a:endParaRPr>
        </a:p>
      </dgm:t>
    </dgm:pt>
    <dgm:pt modelId="{86155621-8C24-4424-AC3B-8C2EB7F049B0}" type="parTrans" cxnId="{110D8609-8DEB-4F05-B843-14DBA0C1F378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5CB4086A-EA93-4B84-A68E-6FDFBD561822}" type="sibTrans" cxnId="{110D8609-8DEB-4F05-B843-14DBA0C1F378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35FAFF06-C3B8-44F6-A1B6-FC003816082C}">
      <dgm:prSet phldrT="[Texto]" custT="1"/>
      <dgm:spPr/>
      <dgm:t>
        <a:bodyPr/>
        <a:lstStyle/>
        <a:p>
          <a:r>
            <a:rPr lang="es-CL" sz="1800" b="0" smtClean="0">
              <a:latin typeface="Swis721 LtCn BT"/>
            </a:rPr>
            <a:t>Desarrollar oportunamente los procesos</a:t>
          </a:r>
          <a:endParaRPr lang="es-CL" sz="1800" b="0" dirty="0" smtClean="0">
            <a:latin typeface="Swis721 LtCn BT"/>
          </a:endParaRPr>
        </a:p>
      </dgm:t>
    </dgm:pt>
    <dgm:pt modelId="{40041275-5130-41B5-B46D-3D83FF3420C7}" type="parTrans" cxnId="{49AF544E-7025-4510-888A-9631441D6019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1ED2836F-CFB5-4EAD-939D-FCC505791208}" type="sibTrans" cxnId="{49AF544E-7025-4510-888A-9631441D6019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EDC560F7-437A-438A-8A64-19CDF19F5B0E}">
      <dgm:prSet phldrT="[Texto]" custT="1"/>
      <dgm:spPr/>
      <dgm:t>
        <a:bodyPr/>
        <a:lstStyle/>
        <a:p>
          <a:r>
            <a:rPr lang="es-CL" sz="1800" b="0" smtClean="0">
              <a:latin typeface="Swis721 LtCn BT"/>
            </a:rPr>
            <a:t>Registrar correcta y oportunamente en SIRH</a:t>
          </a:r>
          <a:endParaRPr lang="es-CL" sz="1800" b="0" dirty="0" smtClean="0">
            <a:latin typeface="Swis721 LtCn BT"/>
          </a:endParaRPr>
        </a:p>
      </dgm:t>
    </dgm:pt>
    <dgm:pt modelId="{F076D152-09E2-4A35-A7B3-4874051E6FCE}" type="parTrans" cxnId="{009EACD0-6520-4F21-BDB3-4F4BD877DB19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49C2B6FB-5EC8-42B6-B50A-0F54A8EE1A26}" type="sibTrans" cxnId="{009EACD0-6520-4F21-BDB3-4F4BD877DB19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A421FE76-809B-46D5-968F-714AA0EF705A}">
      <dgm:prSet phldrT="[Texto]" custT="1"/>
      <dgm:spPr/>
      <dgm:t>
        <a:bodyPr/>
        <a:lstStyle/>
        <a:p>
          <a:r>
            <a:rPr lang="es-ES" sz="1800" b="0" smtClean="0">
              <a:latin typeface="Swis721 LtCn BT"/>
            </a:rPr>
            <a:t>Tramitar oportunamente los actos administrativos ante Contraloría</a:t>
          </a:r>
          <a:endParaRPr lang="es-CL" sz="1800" dirty="0" smtClean="0">
            <a:latin typeface="Swis721 LtCn BT"/>
          </a:endParaRPr>
        </a:p>
      </dgm:t>
    </dgm:pt>
    <dgm:pt modelId="{610D9D3E-2EC8-4B56-A4EE-D88AB08C8F2E}" type="parTrans" cxnId="{3A7885A1-4EEE-4384-BD85-9127FCDC108A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28CF2B45-0A32-473F-AF5D-9EC8DECF96A3}" type="sibTrans" cxnId="{3A7885A1-4EEE-4384-BD85-9127FCDC108A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A38A68D2-64D1-4C75-8209-52237F971B46}">
      <dgm:prSet phldrT="[Texto]" custT="1"/>
      <dgm:spPr/>
      <dgm:t>
        <a:bodyPr/>
        <a:lstStyle/>
        <a:p>
          <a:r>
            <a:rPr lang="es-CL" sz="1800" dirty="0" smtClean="0">
              <a:latin typeface="Swis721 LtCn BT"/>
            </a:rPr>
            <a:t>Revisar exhaustivamente el cumplimiento de requisitos</a:t>
          </a:r>
        </a:p>
      </dgm:t>
    </dgm:pt>
    <dgm:pt modelId="{5F0BEEA1-FD25-4675-ABA6-4FCC269B4601}" type="sibTrans" cxnId="{F43025C8-4733-4849-B5DB-39E116A9C61D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A7AF27FE-4A95-4549-8D49-BDF9149353D9}" type="parTrans" cxnId="{F43025C8-4733-4849-B5DB-39E116A9C61D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887C766E-4A81-4E70-BF79-5AA90E451F2B}">
      <dgm:prSet phldrT="[Texto]" custT="1"/>
      <dgm:spPr/>
      <dgm:t>
        <a:bodyPr/>
        <a:lstStyle/>
        <a:p>
          <a:r>
            <a:rPr lang="es-CL" sz="1800" dirty="0" smtClean="0">
              <a:latin typeface="Swis721 LtCn BT"/>
            </a:rPr>
            <a:t>Verificar los registros de antecedentes académicos</a:t>
          </a:r>
        </a:p>
      </dgm:t>
    </dgm:pt>
    <dgm:pt modelId="{89330F74-3B9D-4CB2-8C48-28955A839F0A}" type="sibTrans" cxnId="{F089DBAA-5367-4768-86ED-7B8104F85CF0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E67CB3E0-FA84-4E15-BD29-EDDD1AA596DE}" type="parTrans" cxnId="{F089DBAA-5367-4768-86ED-7B8104F85CF0}">
      <dgm:prSet/>
      <dgm:spPr/>
      <dgm:t>
        <a:bodyPr/>
        <a:lstStyle/>
        <a:p>
          <a:endParaRPr lang="es-CL">
            <a:latin typeface="Swis721 LtCn BT"/>
          </a:endParaRPr>
        </a:p>
      </dgm:t>
    </dgm:pt>
    <dgm:pt modelId="{F7F661CC-618B-4A9C-9C49-C1C1BD8659F2}" type="pres">
      <dgm:prSet presAssocID="{85A2F965-2B8E-4FAA-8241-C0437B6249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636E67E-A871-4A51-BC9A-9FC218567D6C}" type="pres">
      <dgm:prSet presAssocID="{37E56380-DF93-45B5-9D8A-71CD09BF54BD}" presName="root1" presStyleCnt="0"/>
      <dgm:spPr/>
      <dgm:t>
        <a:bodyPr/>
        <a:lstStyle/>
        <a:p>
          <a:endParaRPr lang="es-CL"/>
        </a:p>
      </dgm:t>
    </dgm:pt>
    <dgm:pt modelId="{CF714F37-E016-440B-AFB4-4BAE43920CB4}" type="pres">
      <dgm:prSet presAssocID="{37E56380-DF93-45B5-9D8A-71CD09BF54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BBEA7FF-8C2A-483E-93EA-7B9D43F589AC}" type="pres">
      <dgm:prSet presAssocID="{37E56380-DF93-45B5-9D8A-71CD09BF54BD}" presName="level2hierChild" presStyleCnt="0"/>
      <dgm:spPr/>
      <dgm:t>
        <a:bodyPr/>
        <a:lstStyle/>
        <a:p>
          <a:endParaRPr lang="es-CL"/>
        </a:p>
      </dgm:t>
    </dgm:pt>
    <dgm:pt modelId="{BFFFFD88-8809-48AD-8FC9-06EEFB3C71A4}" type="pres">
      <dgm:prSet presAssocID="{86155621-8C24-4424-AC3B-8C2EB7F049B0}" presName="conn2-1" presStyleLbl="parChTrans1D2" presStyleIdx="0" presStyleCnt="6"/>
      <dgm:spPr/>
      <dgm:t>
        <a:bodyPr/>
        <a:lstStyle/>
        <a:p>
          <a:endParaRPr lang="es-CL"/>
        </a:p>
      </dgm:t>
    </dgm:pt>
    <dgm:pt modelId="{387C5092-2EE9-4F3C-92CF-13C72ED57A64}" type="pres">
      <dgm:prSet presAssocID="{86155621-8C24-4424-AC3B-8C2EB7F049B0}" presName="connTx" presStyleLbl="parChTrans1D2" presStyleIdx="0" presStyleCnt="6"/>
      <dgm:spPr/>
      <dgm:t>
        <a:bodyPr/>
        <a:lstStyle/>
        <a:p>
          <a:endParaRPr lang="es-CL"/>
        </a:p>
      </dgm:t>
    </dgm:pt>
    <dgm:pt modelId="{14C9AFBB-9285-4486-9C8B-12FFFCB82803}" type="pres">
      <dgm:prSet presAssocID="{327D4BA1-9676-4155-8FC2-4826FC5BBF95}" presName="root2" presStyleCnt="0"/>
      <dgm:spPr/>
      <dgm:t>
        <a:bodyPr/>
        <a:lstStyle/>
        <a:p>
          <a:endParaRPr lang="es-CL"/>
        </a:p>
      </dgm:t>
    </dgm:pt>
    <dgm:pt modelId="{D6429B44-FE96-48BB-83CB-541C819C5431}" type="pres">
      <dgm:prSet presAssocID="{327D4BA1-9676-4155-8FC2-4826FC5BBF95}" presName="LevelTwoTextNode" presStyleLbl="node2" presStyleIdx="0" presStyleCnt="6" custScaleX="285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5BA2250-ED7A-4FE8-AC03-EA914539C29D}" type="pres">
      <dgm:prSet presAssocID="{327D4BA1-9676-4155-8FC2-4826FC5BBF95}" presName="level3hierChild" presStyleCnt="0"/>
      <dgm:spPr/>
      <dgm:t>
        <a:bodyPr/>
        <a:lstStyle/>
        <a:p>
          <a:endParaRPr lang="es-CL"/>
        </a:p>
      </dgm:t>
    </dgm:pt>
    <dgm:pt modelId="{CD380C50-F81D-4605-A4DC-F2DA298A0B89}" type="pres">
      <dgm:prSet presAssocID="{40041275-5130-41B5-B46D-3D83FF3420C7}" presName="conn2-1" presStyleLbl="parChTrans1D2" presStyleIdx="1" presStyleCnt="6"/>
      <dgm:spPr/>
      <dgm:t>
        <a:bodyPr/>
        <a:lstStyle/>
        <a:p>
          <a:endParaRPr lang="es-CL"/>
        </a:p>
      </dgm:t>
    </dgm:pt>
    <dgm:pt modelId="{39E9907F-7C27-44B4-A539-B7DF6620BE87}" type="pres">
      <dgm:prSet presAssocID="{40041275-5130-41B5-B46D-3D83FF3420C7}" presName="connTx" presStyleLbl="parChTrans1D2" presStyleIdx="1" presStyleCnt="6"/>
      <dgm:spPr/>
      <dgm:t>
        <a:bodyPr/>
        <a:lstStyle/>
        <a:p>
          <a:endParaRPr lang="es-CL"/>
        </a:p>
      </dgm:t>
    </dgm:pt>
    <dgm:pt modelId="{1B71FC84-B675-4FDA-A831-FE567906E5A9}" type="pres">
      <dgm:prSet presAssocID="{35FAFF06-C3B8-44F6-A1B6-FC003816082C}" presName="root2" presStyleCnt="0"/>
      <dgm:spPr/>
      <dgm:t>
        <a:bodyPr/>
        <a:lstStyle/>
        <a:p>
          <a:endParaRPr lang="es-CL"/>
        </a:p>
      </dgm:t>
    </dgm:pt>
    <dgm:pt modelId="{163343D8-C900-4B91-B4DD-F3E38FB99D81}" type="pres">
      <dgm:prSet presAssocID="{35FAFF06-C3B8-44F6-A1B6-FC003816082C}" presName="LevelTwoTextNode" presStyleLbl="node2" presStyleIdx="1" presStyleCnt="6" custScaleX="285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DC50EEA-D899-44A9-BF3C-17FF5976E7DC}" type="pres">
      <dgm:prSet presAssocID="{35FAFF06-C3B8-44F6-A1B6-FC003816082C}" presName="level3hierChild" presStyleCnt="0"/>
      <dgm:spPr/>
      <dgm:t>
        <a:bodyPr/>
        <a:lstStyle/>
        <a:p>
          <a:endParaRPr lang="es-CL"/>
        </a:p>
      </dgm:t>
    </dgm:pt>
    <dgm:pt modelId="{F80BC325-A9EA-48E2-8EAB-269877314996}" type="pres">
      <dgm:prSet presAssocID="{F076D152-09E2-4A35-A7B3-4874051E6FCE}" presName="conn2-1" presStyleLbl="parChTrans1D2" presStyleIdx="2" presStyleCnt="6"/>
      <dgm:spPr/>
      <dgm:t>
        <a:bodyPr/>
        <a:lstStyle/>
        <a:p>
          <a:endParaRPr lang="es-CL"/>
        </a:p>
      </dgm:t>
    </dgm:pt>
    <dgm:pt modelId="{7567AB31-D8CC-46A1-B06C-23B418DAEB2A}" type="pres">
      <dgm:prSet presAssocID="{F076D152-09E2-4A35-A7B3-4874051E6FCE}" presName="connTx" presStyleLbl="parChTrans1D2" presStyleIdx="2" presStyleCnt="6"/>
      <dgm:spPr/>
      <dgm:t>
        <a:bodyPr/>
        <a:lstStyle/>
        <a:p>
          <a:endParaRPr lang="es-CL"/>
        </a:p>
      </dgm:t>
    </dgm:pt>
    <dgm:pt modelId="{F0F480CB-6503-466E-A328-53C92D5DEE19}" type="pres">
      <dgm:prSet presAssocID="{EDC560F7-437A-438A-8A64-19CDF19F5B0E}" presName="root2" presStyleCnt="0"/>
      <dgm:spPr/>
      <dgm:t>
        <a:bodyPr/>
        <a:lstStyle/>
        <a:p>
          <a:endParaRPr lang="es-CL"/>
        </a:p>
      </dgm:t>
    </dgm:pt>
    <dgm:pt modelId="{6B39132B-9068-4D6E-944B-D0DA56CD29CE}" type="pres">
      <dgm:prSet presAssocID="{EDC560F7-437A-438A-8A64-19CDF19F5B0E}" presName="LevelTwoTextNode" presStyleLbl="node2" presStyleIdx="2" presStyleCnt="6" custScaleX="28236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8992E9-6D64-4F24-9DDD-E81A72C6FE3C}" type="pres">
      <dgm:prSet presAssocID="{EDC560F7-437A-438A-8A64-19CDF19F5B0E}" presName="level3hierChild" presStyleCnt="0"/>
      <dgm:spPr/>
      <dgm:t>
        <a:bodyPr/>
        <a:lstStyle/>
        <a:p>
          <a:endParaRPr lang="es-CL"/>
        </a:p>
      </dgm:t>
    </dgm:pt>
    <dgm:pt modelId="{BF4C5921-7020-4399-8FAE-0348F1BFB991}" type="pres">
      <dgm:prSet presAssocID="{610D9D3E-2EC8-4B56-A4EE-D88AB08C8F2E}" presName="conn2-1" presStyleLbl="parChTrans1D2" presStyleIdx="3" presStyleCnt="6"/>
      <dgm:spPr/>
      <dgm:t>
        <a:bodyPr/>
        <a:lstStyle/>
        <a:p>
          <a:endParaRPr lang="es-CL"/>
        </a:p>
      </dgm:t>
    </dgm:pt>
    <dgm:pt modelId="{D8B14D12-4957-4EB9-A877-39DAE904449D}" type="pres">
      <dgm:prSet presAssocID="{610D9D3E-2EC8-4B56-A4EE-D88AB08C8F2E}" presName="connTx" presStyleLbl="parChTrans1D2" presStyleIdx="3" presStyleCnt="6"/>
      <dgm:spPr/>
      <dgm:t>
        <a:bodyPr/>
        <a:lstStyle/>
        <a:p>
          <a:endParaRPr lang="es-CL"/>
        </a:p>
      </dgm:t>
    </dgm:pt>
    <dgm:pt modelId="{98844035-34D6-45B4-BB41-EF7CE1BD7AA3}" type="pres">
      <dgm:prSet presAssocID="{A421FE76-809B-46D5-968F-714AA0EF705A}" presName="root2" presStyleCnt="0"/>
      <dgm:spPr/>
      <dgm:t>
        <a:bodyPr/>
        <a:lstStyle/>
        <a:p>
          <a:endParaRPr lang="es-CL"/>
        </a:p>
      </dgm:t>
    </dgm:pt>
    <dgm:pt modelId="{8CEB2844-055E-4C73-AC4E-8FAEA6DC740D}" type="pres">
      <dgm:prSet presAssocID="{A421FE76-809B-46D5-968F-714AA0EF705A}" presName="LevelTwoTextNode" presStyleLbl="node2" presStyleIdx="3" presStyleCnt="6" custScaleX="28341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DBAA5AA-F8AB-4B80-BC37-F67355197C66}" type="pres">
      <dgm:prSet presAssocID="{A421FE76-809B-46D5-968F-714AA0EF705A}" presName="level3hierChild" presStyleCnt="0"/>
      <dgm:spPr/>
      <dgm:t>
        <a:bodyPr/>
        <a:lstStyle/>
        <a:p>
          <a:endParaRPr lang="es-CL"/>
        </a:p>
      </dgm:t>
    </dgm:pt>
    <dgm:pt modelId="{06D6CEE2-A55C-41CE-A2BE-44ABF7B47369}" type="pres">
      <dgm:prSet presAssocID="{A7AF27FE-4A95-4549-8D49-BDF9149353D9}" presName="conn2-1" presStyleLbl="parChTrans1D2" presStyleIdx="4" presStyleCnt="6"/>
      <dgm:spPr/>
      <dgm:t>
        <a:bodyPr/>
        <a:lstStyle/>
        <a:p>
          <a:endParaRPr lang="es-CL"/>
        </a:p>
      </dgm:t>
    </dgm:pt>
    <dgm:pt modelId="{3AC74DD5-52EB-40C9-AA1C-6632EC43246F}" type="pres">
      <dgm:prSet presAssocID="{A7AF27FE-4A95-4549-8D49-BDF9149353D9}" presName="connTx" presStyleLbl="parChTrans1D2" presStyleIdx="4" presStyleCnt="6"/>
      <dgm:spPr/>
      <dgm:t>
        <a:bodyPr/>
        <a:lstStyle/>
        <a:p>
          <a:endParaRPr lang="es-CL"/>
        </a:p>
      </dgm:t>
    </dgm:pt>
    <dgm:pt modelId="{DB5D65DD-7EAD-43F0-884E-9D0D9A2C1770}" type="pres">
      <dgm:prSet presAssocID="{A38A68D2-64D1-4C75-8209-52237F971B46}" presName="root2" presStyleCnt="0"/>
      <dgm:spPr/>
      <dgm:t>
        <a:bodyPr/>
        <a:lstStyle/>
        <a:p>
          <a:endParaRPr lang="es-CL"/>
        </a:p>
      </dgm:t>
    </dgm:pt>
    <dgm:pt modelId="{754FDFC6-A51F-4A6B-9146-3FE1D153A24A}" type="pres">
      <dgm:prSet presAssocID="{A38A68D2-64D1-4C75-8209-52237F971B46}" presName="LevelTwoTextNode" presStyleLbl="node2" presStyleIdx="4" presStyleCnt="6" custScaleX="28500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C5BBC18-600D-4763-8A04-CDB704B76AFD}" type="pres">
      <dgm:prSet presAssocID="{A38A68D2-64D1-4C75-8209-52237F971B46}" presName="level3hierChild" presStyleCnt="0"/>
      <dgm:spPr/>
      <dgm:t>
        <a:bodyPr/>
        <a:lstStyle/>
        <a:p>
          <a:endParaRPr lang="es-CL"/>
        </a:p>
      </dgm:t>
    </dgm:pt>
    <dgm:pt modelId="{428EF9B2-BDB2-42E7-8E02-BDC05DE38EB8}" type="pres">
      <dgm:prSet presAssocID="{E67CB3E0-FA84-4E15-BD29-EDDD1AA596DE}" presName="conn2-1" presStyleLbl="parChTrans1D2" presStyleIdx="5" presStyleCnt="6"/>
      <dgm:spPr/>
      <dgm:t>
        <a:bodyPr/>
        <a:lstStyle/>
        <a:p>
          <a:endParaRPr lang="es-CL"/>
        </a:p>
      </dgm:t>
    </dgm:pt>
    <dgm:pt modelId="{0DB8CE34-8933-4989-837C-45C4C097ACE1}" type="pres">
      <dgm:prSet presAssocID="{E67CB3E0-FA84-4E15-BD29-EDDD1AA596DE}" presName="connTx" presStyleLbl="parChTrans1D2" presStyleIdx="5" presStyleCnt="6"/>
      <dgm:spPr/>
      <dgm:t>
        <a:bodyPr/>
        <a:lstStyle/>
        <a:p>
          <a:endParaRPr lang="es-CL"/>
        </a:p>
      </dgm:t>
    </dgm:pt>
    <dgm:pt modelId="{0E68EE28-16D8-4C80-8E7A-CFCBC3AE9E58}" type="pres">
      <dgm:prSet presAssocID="{887C766E-4A81-4E70-BF79-5AA90E451F2B}" presName="root2" presStyleCnt="0"/>
      <dgm:spPr/>
      <dgm:t>
        <a:bodyPr/>
        <a:lstStyle/>
        <a:p>
          <a:endParaRPr lang="es-CL"/>
        </a:p>
      </dgm:t>
    </dgm:pt>
    <dgm:pt modelId="{9444C605-F251-45AB-A56E-49BC68A3A2ED}" type="pres">
      <dgm:prSet presAssocID="{887C766E-4A81-4E70-BF79-5AA90E451F2B}" presName="LevelTwoTextNode" presStyleLbl="node2" presStyleIdx="5" presStyleCnt="6" custScaleX="28649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B6C7836-13A2-4262-931B-403F9D527B45}" type="pres">
      <dgm:prSet presAssocID="{887C766E-4A81-4E70-BF79-5AA90E451F2B}" presName="level3hierChild" presStyleCnt="0"/>
      <dgm:spPr/>
      <dgm:t>
        <a:bodyPr/>
        <a:lstStyle/>
        <a:p>
          <a:endParaRPr lang="es-CL"/>
        </a:p>
      </dgm:t>
    </dgm:pt>
  </dgm:ptLst>
  <dgm:cxnLst>
    <dgm:cxn modelId="{49AF544E-7025-4510-888A-9631441D6019}" srcId="{37E56380-DF93-45B5-9D8A-71CD09BF54BD}" destId="{35FAFF06-C3B8-44F6-A1B6-FC003816082C}" srcOrd="1" destOrd="0" parTransId="{40041275-5130-41B5-B46D-3D83FF3420C7}" sibTransId="{1ED2836F-CFB5-4EAD-939D-FCC505791208}"/>
    <dgm:cxn modelId="{1E049F56-8D74-4BFD-89F4-4E54953A5301}" type="presOf" srcId="{E67CB3E0-FA84-4E15-BD29-EDDD1AA596DE}" destId="{0DB8CE34-8933-4989-837C-45C4C097ACE1}" srcOrd="1" destOrd="0" presId="urn:microsoft.com/office/officeart/2008/layout/HorizontalMultiLevelHierarchy"/>
    <dgm:cxn modelId="{92CEE75F-B1D0-4A5E-890C-9E8CED7B4150}" type="presOf" srcId="{40041275-5130-41B5-B46D-3D83FF3420C7}" destId="{CD380C50-F81D-4605-A4DC-F2DA298A0B89}" srcOrd="0" destOrd="0" presId="urn:microsoft.com/office/officeart/2008/layout/HorizontalMultiLevelHierarchy"/>
    <dgm:cxn modelId="{6AD0B2D9-E67A-4DBA-91D8-A360427CC1C3}" type="presOf" srcId="{35FAFF06-C3B8-44F6-A1B6-FC003816082C}" destId="{163343D8-C900-4B91-B4DD-F3E38FB99D81}" srcOrd="0" destOrd="0" presId="urn:microsoft.com/office/officeart/2008/layout/HorizontalMultiLevelHierarchy"/>
    <dgm:cxn modelId="{9A18BCB8-5277-457E-971E-3C4AE3FDC84B}" type="presOf" srcId="{E67CB3E0-FA84-4E15-BD29-EDDD1AA596DE}" destId="{428EF9B2-BDB2-42E7-8E02-BDC05DE38EB8}" srcOrd="0" destOrd="0" presId="urn:microsoft.com/office/officeart/2008/layout/HorizontalMultiLevelHierarchy"/>
    <dgm:cxn modelId="{3A7885A1-4EEE-4384-BD85-9127FCDC108A}" srcId="{37E56380-DF93-45B5-9D8A-71CD09BF54BD}" destId="{A421FE76-809B-46D5-968F-714AA0EF705A}" srcOrd="3" destOrd="0" parTransId="{610D9D3E-2EC8-4B56-A4EE-D88AB08C8F2E}" sibTransId="{28CF2B45-0A32-473F-AF5D-9EC8DECF96A3}"/>
    <dgm:cxn modelId="{E5B8B88E-5941-4AED-A54C-C3253C039131}" type="presOf" srcId="{887C766E-4A81-4E70-BF79-5AA90E451F2B}" destId="{9444C605-F251-45AB-A56E-49BC68A3A2ED}" srcOrd="0" destOrd="0" presId="urn:microsoft.com/office/officeart/2008/layout/HorizontalMultiLevelHierarchy"/>
    <dgm:cxn modelId="{C88F06E6-8B64-494C-88A9-9CC81F31AC62}" type="presOf" srcId="{86155621-8C24-4424-AC3B-8C2EB7F049B0}" destId="{BFFFFD88-8809-48AD-8FC9-06EEFB3C71A4}" srcOrd="0" destOrd="0" presId="urn:microsoft.com/office/officeart/2008/layout/HorizontalMultiLevelHierarchy"/>
    <dgm:cxn modelId="{30EFB405-452C-4B4A-A051-E968884A198A}" type="presOf" srcId="{F076D152-09E2-4A35-A7B3-4874051E6FCE}" destId="{7567AB31-D8CC-46A1-B06C-23B418DAEB2A}" srcOrd="1" destOrd="0" presId="urn:microsoft.com/office/officeart/2008/layout/HorizontalMultiLevelHierarchy"/>
    <dgm:cxn modelId="{D8B887AF-1B9B-41DA-B8A9-F75600DC96BD}" type="presOf" srcId="{A421FE76-809B-46D5-968F-714AA0EF705A}" destId="{8CEB2844-055E-4C73-AC4E-8FAEA6DC740D}" srcOrd="0" destOrd="0" presId="urn:microsoft.com/office/officeart/2008/layout/HorizontalMultiLevelHierarchy"/>
    <dgm:cxn modelId="{74B4F7B1-A54F-4EFD-87C6-ED871A2DB06F}" type="presOf" srcId="{F076D152-09E2-4A35-A7B3-4874051E6FCE}" destId="{F80BC325-A9EA-48E2-8EAB-269877314996}" srcOrd="0" destOrd="0" presId="urn:microsoft.com/office/officeart/2008/layout/HorizontalMultiLevelHierarchy"/>
    <dgm:cxn modelId="{A0D55D67-6CC5-4DC1-9106-35F67ADA08BA}" type="presOf" srcId="{EDC560F7-437A-438A-8A64-19CDF19F5B0E}" destId="{6B39132B-9068-4D6E-944B-D0DA56CD29CE}" srcOrd="0" destOrd="0" presId="urn:microsoft.com/office/officeart/2008/layout/HorizontalMultiLevelHierarchy"/>
    <dgm:cxn modelId="{46AF7DE4-B9DE-46CB-9DAD-463487610EB6}" type="presOf" srcId="{37E56380-DF93-45B5-9D8A-71CD09BF54BD}" destId="{CF714F37-E016-440B-AFB4-4BAE43920CB4}" srcOrd="0" destOrd="0" presId="urn:microsoft.com/office/officeart/2008/layout/HorizontalMultiLevelHierarchy"/>
    <dgm:cxn modelId="{F43025C8-4733-4849-B5DB-39E116A9C61D}" srcId="{37E56380-DF93-45B5-9D8A-71CD09BF54BD}" destId="{A38A68D2-64D1-4C75-8209-52237F971B46}" srcOrd="4" destOrd="0" parTransId="{A7AF27FE-4A95-4549-8D49-BDF9149353D9}" sibTransId="{5F0BEEA1-FD25-4675-ABA6-4FCC269B4601}"/>
    <dgm:cxn modelId="{5F7713F5-8886-469A-9217-B575D1EC5FAF}" type="presOf" srcId="{A38A68D2-64D1-4C75-8209-52237F971B46}" destId="{754FDFC6-A51F-4A6B-9146-3FE1D153A24A}" srcOrd="0" destOrd="0" presId="urn:microsoft.com/office/officeart/2008/layout/HorizontalMultiLevelHierarchy"/>
    <dgm:cxn modelId="{43324973-9D99-4780-9AD7-FCFC36FAE7C1}" type="presOf" srcId="{610D9D3E-2EC8-4B56-A4EE-D88AB08C8F2E}" destId="{BF4C5921-7020-4399-8FAE-0348F1BFB991}" srcOrd="0" destOrd="0" presId="urn:microsoft.com/office/officeart/2008/layout/HorizontalMultiLevelHierarchy"/>
    <dgm:cxn modelId="{110D8609-8DEB-4F05-B843-14DBA0C1F378}" srcId="{37E56380-DF93-45B5-9D8A-71CD09BF54BD}" destId="{327D4BA1-9676-4155-8FC2-4826FC5BBF95}" srcOrd="0" destOrd="0" parTransId="{86155621-8C24-4424-AC3B-8C2EB7F049B0}" sibTransId="{5CB4086A-EA93-4B84-A68E-6FDFBD561822}"/>
    <dgm:cxn modelId="{B2D7526F-28B2-4EA2-B064-AFAB909350E5}" srcId="{85A2F965-2B8E-4FAA-8241-C0437B624955}" destId="{37E56380-DF93-45B5-9D8A-71CD09BF54BD}" srcOrd="0" destOrd="0" parTransId="{02528522-537C-41E6-B321-63A02E93F264}" sibTransId="{0D5B7875-1685-4A55-B11C-FDEEEE2A2531}"/>
    <dgm:cxn modelId="{66ECC9C1-CC6B-420C-B940-B34C7BDB5A8B}" type="presOf" srcId="{327D4BA1-9676-4155-8FC2-4826FC5BBF95}" destId="{D6429B44-FE96-48BB-83CB-541C819C5431}" srcOrd="0" destOrd="0" presId="urn:microsoft.com/office/officeart/2008/layout/HorizontalMultiLevelHierarchy"/>
    <dgm:cxn modelId="{009EACD0-6520-4F21-BDB3-4F4BD877DB19}" srcId="{37E56380-DF93-45B5-9D8A-71CD09BF54BD}" destId="{EDC560F7-437A-438A-8A64-19CDF19F5B0E}" srcOrd="2" destOrd="0" parTransId="{F076D152-09E2-4A35-A7B3-4874051E6FCE}" sibTransId="{49C2B6FB-5EC8-42B6-B50A-0F54A8EE1A26}"/>
    <dgm:cxn modelId="{C6A2AE3C-D682-42F1-A963-6638FB34B8E9}" type="presOf" srcId="{610D9D3E-2EC8-4B56-A4EE-D88AB08C8F2E}" destId="{D8B14D12-4957-4EB9-A877-39DAE904449D}" srcOrd="1" destOrd="0" presId="urn:microsoft.com/office/officeart/2008/layout/HorizontalMultiLevelHierarchy"/>
    <dgm:cxn modelId="{0C02F998-F56A-4A6C-81AE-AB9EC53B3110}" type="presOf" srcId="{86155621-8C24-4424-AC3B-8C2EB7F049B0}" destId="{387C5092-2EE9-4F3C-92CF-13C72ED57A64}" srcOrd="1" destOrd="0" presId="urn:microsoft.com/office/officeart/2008/layout/HorizontalMultiLevelHierarchy"/>
    <dgm:cxn modelId="{F089DBAA-5367-4768-86ED-7B8104F85CF0}" srcId="{37E56380-DF93-45B5-9D8A-71CD09BF54BD}" destId="{887C766E-4A81-4E70-BF79-5AA90E451F2B}" srcOrd="5" destOrd="0" parTransId="{E67CB3E0-FA84-4E15-BD29-EDDD1AA596DE}" sibTransId="{89330F74-3B9D-4CB2-8C48-28955A839F0A}"/>
    <dgm:cxn modelId="{D5645F0B-D823-4CDD-83D8-C09A90F20604}" type="presOf" srcId="{A7AF27FE-4A95-4549-8D49-BDF9149353D9}" destId="{3AC74DD5-52EB-40C9-AA1C-6632EC43246F}" srcOrd="1" destOrd="0" presId="urn:microsoft.com/office/officeart/2008/layout/HorizontalMultiLevelHierarchy"/>
    <dgm:cxn modelId="{CB9768C1-6EF6-44E0-9EBF-17176BC6C288}" type="presOf" srcId="{A7AF27FE-4A95-4549-8D49-BDF9149353D9}" destId="{06D6CEE2-A55C-41CE-A2BE-44ABF7B47369}" srcOrd="0" destOrd="0" presId="urn:microsoft.com/office/officeart/2008/layout/HorizontalMultiLevelHierarchy"/>
    <dgm:cxn modelId="{CBA10FE5-928D-451D-A478-8B97252CC0E8}" type="presOf" srcId="{85A2F965-2B8E-4FAA-8241-C0437B624955}" destId="{F7F661CC-618B-4A9C-9C49-C1C1BD8659F2}" srcOrd="0" destOrd="0" presId="urn:microsoft.com/office/officeart/2008/layout/HorizontalMultiLevelHierarchy"/>
    <dgm:cxn modelId="{0B3A889B-0556-44A2-93D4-3801476E4D20}" type="presOf" srcId="{40041275-5130-41B5-B46D-3D83FF3420C7}" destId="{39E9907F-7C27-44B4-A539-B7DF6620BE87}" srcOrd="1" destOrd="0" presId="urn:microsoft.com/office/officeart/2008/layout/HorizontalMultiLevelHierarchy"/>
    <dgm:cxn modelId="{4550C3E8-E8FB-4EDF-BB8F-6D0E0F17CA77}" type="presParOf" srcId="{F7F661CC-618B-4A9C-9C49-C1C1BD8659F2}" destId="{E636E67E-A871-4A51-BC9A-9FC218567D6C}" srcOrd="0" destOrd="0" presId="urn:microsoft.com/office/officeart/2008/layout/HorizontalMultiLevelHierarchy"/>
    <dgm:cxn modelId="{A7BA3DDC-ADF9-4F8F-A9A4-F8A2EAC831A2}" type="presParOf" srcId="{E636E67E-A871-4A51-BC9A-9FC218567D6C}" destId="{CF714F37-E016-440B-AFB4-4BAE43920CB4}" srcOrd="0" destOrd="0" presId="urn:microsoft.com/office/officeart/2008/layout/HorizontalMultiLevelHierarchy"/>
    <dgm:cxn modelId="{8F065A1F-9B8E-4809-9AEF-4D42563767DB}" type="presParOf" srcId="{E636E67E-A871-4A51-BC9A-9FC218567D6C}" destId="{4BBEA7FF-8C2A-483E-93EA-7B9D43F589AC}" srcOrd="1" destOrd="0" presId="urn:microsoft.com/office/officeart/2008/layout/HorizontalMultiLevelHierarchy"/>
    <dgm:cxn modelId="{B7EB04F2-728B-4405-86BE-CE1DE3BB4E00}" type="presParOf" srcId="{4BBEA7FF-8C2A-483E-93EA-7B9D43F589AC}" destId="{BFFFFD88-8809-48AD-8FC9-06EEFB3C71A4}" srcOrd="0" destOrd="0" presId="urn:microsoft.com/office/officeart/2008/layout/HorizontalMultiLevelHierarchy"/>
    <dgm:cxn modelId="{39F291D5-19A1-4BDB-8E40-AE37D63EFC04}" type="presParOf" srcId="{BFFFFD88-8809-48AD-8FC9-06EEFB3C71A4}" destId="{387C5092-2EE9-4F3C-92CF-13C72ED57A64}" srcOrd="0" destOrd="0" presId="urn:microsoft.com/office/officeart/2008/layout/HorizontalMultiLevelHierarchy"/>
    <dgm:cxn modelId="{F54BF199-86F8-4E16-99E6-64D685F73F18}" type="presParOf" srcId="{4BBEA7FF-8C2A-483E-93EA-7B9D43F589AC}" destId="{14C9AFBB-9285-4486-9C8B-12FFFCB82803}" srcOrd="1" destOrd="0" presId="urn:microsoft.com/office/officeart/2008/layout/HorizontalMultiLevelHierarchy"/>
    <dgm:cxn modelId="{57BBAC6F-F677-46BB-9692-31C631BA3664}" type="presParOf" srcId="{14C9AFBB-9285-4486-9C8B-12FFFCB82803}" destId="{D6429B44-FE96-48BB-83CB-541C819C5431}" srcOrd="0" destOrd="0" presId="urn:microsoft.com/office/officeart/2008/layout/HorizontalMultiLevelHierarchy"/>
    <dgm:cxn modelId="{29AA59FC-224F-4635-A911-172FB7BEB6A5}" type="presParOf" srcId="{14C9AFBB-9285-4486-9C8B-12FFFCB82803}" destId="{75BA2250-ED7A-4FE8-AC03-EA914539C29D}" srcOrd="1" destOrd="0" presId="urn:microsoft.com/office/officeart/2008/layout/HorizontalMultiLevelHierarchy"/>
    <dgm:cxn modelId="{70D32D2B-ACA7-428B-AAAA-AB729807EF94}" type="presParOf" srcId="{4BBEA7FF-8C2A-483E-93EA-7B9D43F589AC}" destId="{CD380C50-F81D-4605-A4DC-F2DA298A0B89}" srcOrd="2" destOrd="0" presId="urn:microsoft.com/office/officeart/2008/layout/HorizontalMultiLevelHierarchy"/>
    <dgm:cxn modelId="{1F1CCAAF-4EB6-44C1-A56D-380D14B6AA82}" type="presParOf" srcId="{CD380C50-F81D-4605-A4DC-F2DA298A0B89}" destId="{39E9907F-7C27-44B4-A539-B7DF6620BE87}" srcOrd="0" destOrd="0" presId="urn:microsoft.com/office/officeart/2008/layout/HorizontalMultiLevelHierarchy"/>
    <dgm:cxn modelId="{6B824E42-E7D5-4797-B6E3-FE8772C36DD4}" type="presParOf" srcId="{4BBEA7FF-8C2A-483E-93EA-7B9D43F589AC}" destId="{1B71FC84-B675-4FDA-A831-FE567906E5A9}" srcOrd="3" destOrd="0" presId="urn:microsoft.com/office/officeart/2008/layout/HorizontalMultiLevelHierarchy"/>
    <dgm:cxn modelId="{587D178A-3205-4636-89FF-FEEC824A9CBF}" type="presParOf" srcId="{1B71FC84-B675-4FDA-A831-FE567906E5A9}" destId="{163343D8-C900-4B91-B4DD-F3E38FB99D81}" srcOrd="0" destOrd="0" presId="urn:microsoft.com/office/officeart/2008/layout/HorizontalMultiLevelHierarchy"/>
    <dgm:cxn modelId="{671EA745-EBF1-4BB5-A363-E6065C1BF3D7}" type="presParOf" srcId="{1B71FC84-B675-4FDA-A831-FE567906E5A9}" destId="{ADC50EEA-D899-44A9-BF3C-17FF5976E7DC}" srcOrd="1" destOrd="0" presId="urn:microsoft.com/office/officeart/2008/layout/HorizontalMultiLevelHierarchy"/>
    <dgm:cxn modelId="{59AD5221-8473-465A-97CF-C647FE0FF3DD}" type="presParOf" srcId="{4BBEA7FF-8C2A-483E-93EA-7B9D43F589AC}" destId="{F80BC325-A9EA-48E2-8EAB-269877314996}" srcOrd="4" destOrd="0" presId="urn:microsoft.com/office/officeart/2008/layout/HorizontalMultiLevelHierarchy"/>
    <dgm:cxn modelId="{269563C8-A518-4FF5-B50E-0D1AE7FED223}" type="presParOf" srcId="{F80BC325-A9EA-48E2-8EAB-269877314996}" destId="{7567AB31-D8CC-46A1-B06C-23B418DAEB2A}" srcOrd="0" destOrd="0" presId="urn:microsoft.com/office/officeart/2008/layout/HorizontalMultiLevelHierarchy"/>
    <dgm:cxn modelId="{D7E4E1BF-621F-473E-BF9B-A2FA49C199E2}" type="presParOf" srcId="{4BBEA7FF-8C2A-483E-93EA-7B9D43F589AC}" destId="{F0F480CB-6503-466E-A328-53C92D5DEE19}" srcOrd="5" destOrd="0" presId="urn:microsoft.com/office/officeart/2008/layout/HorizontalMultiLevelHierarchy"/>
    <dgm:cxn modelId="{49854970-3B20-4FD5-8CC8-D52183C78E2F}" type="presParOf" srcId="{F0F480CB-6503-466E-A328-53C92D5DEE19}" destId="{6B39132B-9068-4D6E-944B-D0DA56CD29CE}" srcOrd="0" destOrd="0" presId="urn:microsoft.com/office/officeart/2008/layout/HorizontalMultiLevelHierarchy"/>
    <dgm:cxn modelId="{5A5C8B58-03D7-4861-B3E5-1EF36FDCA401}" type="presParOf" srcId="{F0F480CB-6503-466E-A328-53C92D5DEE19}" destId="{8B8992E9-6D64-4F24-9DDD-E81A72C6FE3C}" srcOrd="1" destOrd="0" presId="urn:microsoft.com/office/officeart/2008/layout/HorizontalMultiLevelHierarchy"/>
    <dgm:cxn modelId="{01D8BB07-D049-4683-BF92-19E3C212CAB5}" type="presParOf" srcId="{4BBEA7FF-8C2A-483E-93EA-7B9D43F589AC}" destId="{BF4C5921-7020-4399-8FAE-0348F1BFB991}" srcOrd="6" destOrd="0" presId="urn:microsoft.com/office/officeart/2008/layout/HorizontalMultiLevelHierarchy"/>
    <dgm:cxn modelId="{59A6EDAE-F0FB-455A-B8B4-BB905F6EEDC0}" type="presParOf" srcId="{BF4C5921-7020-4399-8FAE-0348F1BFB991}" destId="{D8B14D12-4957-4EB9-A877-39DAE904449D}" srcOrd="0" destOrd="0" presId="urn:microsoft.com/office/officeart/2008/layout/HorizontalMultiLevelHierarchy"/>
    <dgm:cxn modelId="{EC350DD5-1ACE-446B-8464-51A4289E53CA}" type="presParOf" srcId="{4BBEA7FF-8C2A-483E-93EA-7B9D43F589AC}" destId="{98844035-34D6-45B4-BB41-EF7CE1BD7AA3}" srcOrd="7" destOrd="0" presId="urn:microsoft.com/office/officeart/2008/layout/HorizontalMultiLevelHierarchy"/>
    <dgm:cxn modelId="{87B3D886-E817-4985-B955-AAF3957E020B}" type="presParOf" srcId="{98844035-34D6-45B4-BB41-EF7CE1BD7AA3}" destId="{8CEB2844-055E-4C73-AC4E-8FAEA6DC740D}" srcOrd="0" destOrd="0" presId="urn:microsoft.com/office/officeart/2008/layout/HorizontalMultiLevelHierarchy"/>
    <dgm:cxn modelId="{ED9E4DBF-34D5-46E2-8CCF-878BBB65A3F8}" type="presParOf" srcId="{98844035-34D6-45B4-BB41-EF7CE1BD7AA3}" destId="{5DBAA5AA-F8AB-4B80-BC37-F67355197C66}" srcOrd="1" destOrd="0" presId="urn:microsoft.com/office/officeart/2008/layout/HorizontalMultiLevelHierarchy"/>
    <dgm:cxn modelId="{3F86F1DD-252B-41E4-8E61-FE2F3280C440}" type="presParOf" srcId="{4BBEA7FF-8C2A-483E-93EA-7B9D43F589AC}" destId="{06D6CEE2-A55C-41CE-A2BE-44ABF7B47369}" srcOrd="8" destOrd="0" presId="urn:microsoft.com/office/officeart/2008/layout/HorizontalMultiLevelHierarchy"/>
    <dgm:cxn modelId="{E9C72D8F-44CC-4B48-8B01-65CF4CFC9AF7}" type="presParOf" srcId="{06D6CEE2-A55C-41CE-A2BE-44ABF7B47369}" destId="{3AC74DD5-52EB-40C9-AA1C-6632EC43246F}" srcOrd="0" destOrd="0" presId="urn:microsoft.com/office/officeart/2008/layout/HorizontalMultiLevelHierarchy"/>
    <dgm:cxn modelId="{27A60D87-B0CC-48DE-BEF9-21B3AD7A5FC8}" type="presParOf" srcId="{4BBEA7FF-8C2A-483E-93EA-7B9D43F589AC}" destId="{DB5D65DD-7EAD-43F0-884E-9D0D9A2C1770}" srcOrd="9" destOrd="0" presId="urn:microsoft.com/office/officeart/2008/layout/HorizontalMultiLevelHierarchy"/>
    <dgm:cxn modelId="{35568C02-7E8E-4B3B-9B9E-B00B24878343}" type="presParOf" srcId="{DB5D65DD-7EAD-43F0-884E-9D0D9A2C1770}" destId="{754FDFC6-A51F-4A6B-9146-3FE1D153A24A}" srcOrd="0" destOrd="0" presId="urn:microsoft.com/office/officeart/2008/layout/HorizontalMultiLevelHierarchy"/>
    <dgm:cxn modelId="{1A497C7E-ED97-4A35-BCBC-553C3E4F212C}" type="presParOf" srcId="{DB5D65DD-7EAD-43F0-884E-9D0D9A2C1770}" destId="{5C5BBC18-600D-4763-8A04-CDB704B76AFD}" srcOrd="1" destOrd="0" presId="urn:microsoft.com/office/officeart/2008/layout/HorizontalMultiLevelHierarchy"/>
    <dgm:cxn modelId="{BC6B48EE-102D-41AD-92EF-0E0A74CDF4D8}" type="presParOf" srcId="{4BBEA7FF-8C2A-483E-93EA-7B9D43F589AC}" destId="{428EF9B2-BDB2-42E7-8E02-BDC05DE38EB8}" srcOrd="10" destOrd="0" presId="urn:microsoft.com/office/officeart/2008/layout/HorizontalMultiLevelHierarchy"/>
    <dgm:cxn modelId="{7E0629AA-4C78-4844-8F1F-AF499EC1A4DB}" type="presParOf" srcId="{428EF9B2-BDB2-42E7-8E02-BDC05DE38EB8}" destId="{0DB8CE34-8933-4989-837C-45C4C097ACE1}" srcOrd="0" destOrd="0" presId="urn:microsoft.com/office/officeart/2008/layout/HorizontalMultiLevelHierarchy"/>
    <dgm:cxn modelId="{87FAEEBF-F908-4439-8237-809E9FD9D708}" type="presParOf" srcId="{4BBEA7FF-8C2A-483E-93EA-7B9D43F589AC}" destId="{0E68EE28-16D8-4C80-8E7A-CFCBC3AE9E58}" srcOrd="11" destOrd="0" presId="urn:microsoft.com/office/officeart/2008/layout/HorizontalMultiLevelHierarchy"/>
    <dgm:cxn modelId="{23522E81-3EDA-49A3-B3A8-ED32620F14E5}" type="presParOf" srcId="{0E68EE28-16D8-4C80-8E7A-CFCBC3AE9E58}" destId="{9444C605-F251-45AB-A56E-49BC68A3A2ED}" srcOrd="0" destOrd="0" presId="urn:microsoft.com/office/officeart/2008/layout/HorizontalMultiLevelHierarchy"/>
    <dgm:cxn modelId="{4E2F1215-29C2-471D-B3AC-F65177409E34}" type="presParOf" srcId="{0E68EE28-16D8-4C80-8E7A-CFCBC3AE9E58}" destId="{BB6C7836-13A2-4262-931B-403F9D527B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A2F965-2B8E-4FAA-8241-C0437B62495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s-CL"/>
        </a:p>
      </dgm:t>
    </dgm:pt>
    <dgm:pt modelId="{37E56380-DF93-45B5-9D8A-71CD09BF54BD}">
      <dgm:prSet phldrT="[Texto]"/>
      <dgm:spPr>
        <a:solidFill>
          <a:schemeClr val="accent2">
            <a:alpha val="80000"/>
          </a:schemeClr>
        </a:solidFill>
      </dgm:spPr>
      <dgm:t>
        <a:bodyPr/>
        <a:lstStyle/>
        <a:p>
          <a:r>
            <a:rPr lang="es-CL" b="0" smtClean="0">
              <a:latin typeface="Swis721 LtCn BT"/>
            </a:rPr>
            <a:t>Específicos</a:t>
          </a:r>
          <a:endParaRPr lang="es-CL" b="0" dirty="0">
            <a:latin typeface="Swis721 LtCn BT"/>
          </a:endParaRPr>
        </a:p>
      </dgm:t>
    </dgm:pt>
    <dgm:pt modelId="{02528522-537C-41E6-B321-63A02E93F264}" type="parTrans" cxnId="{B2D7526F-28B2-4EA2-B064-AFAB909350E5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0D5B7875-1685-4A55-B11C-FDEEEE2A2531}" type="sibTrans" cxnId="{B2D7526F-28B2-4EA2-B064-AFAB909350E5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327D4BA1-9676-4155-8FC2-4826FC5BBF95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Otorgar plazos razonables</a:t>
          </a:r>
          <a:endParaRPr lang="es-CL" sz="1800" b="0" dirty="0">
            <a:latin typeface="Swis721 LtCn BT"/>
          </a:endParaRPr>
        </a:p>
      </dgm:t>
    </dgm:pt>
    <dgm:pt modelId="{86155621-8C24-4424-AC3B-8C2EB7F049B0}" type="parTrans" cxnId="{110D8609-8DEB-4F05-B843-14DBA0C1F378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5CB4086A-EA93-4B84-A68E-6FDFBD561822}" type="sibTrans" cxnId="{110D8609-8DEB-4F05-B843-14DBA0C1F378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35FAFF06-C3B8-44F6-A1B6-FC003816082C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Notificar formalmente  y entregar  respaldos a los funcionarios</a:t>
          </a:r>
          <a:endParaRPr lang="es-CL" sz="1800" b="0" dirty="0" smtClean="0">
            <a:latin typeface="Swis721 LtCn BT"/>
          </a:endParaRPr>
        </a:p>
      </dgm:t>
    </dgm:pt>
    <dgm:pt modelId="{40041275-5130-41B5-B46D-3D83FF3420C7}" type="parTrans" cxnId="{49AF544E-7025-4510-888A-9631441D60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1ED2836F-CFB5-4EAD-939D-FCC505791208}" type="sibTrans" cxnId="{49AF544E-7025-4510-888A-9631441D60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EDC560F7-437A-438A-8A64-19CDF19F5B0E}">
      <dgm:prSet phldrT="[Texto]" custT="1"/>
      <dgm:spPr/>
      <dgm:t>
        <a:bodyPr/>
        <a:lstStyle/>
        <a:p>
          <a:r>
            <a:rPr lang="es-CL" sz="1800" b="0" smtClean="0">
              <a:latin typeface="Swis721 LtCn BT" pitchFamily="34" charset="0"/>
            </a:rPr>
            <a:t>Registrar escalafones y tramitar ascensos separadamente por estamento</a:t>
          </a:r>
          <a:endParaRPr lang="es-CL" sz="1800" b="0" dirty="0" smtClean="0">
            <a:latin typeface="Swis721 LtCn BT"/>
          </a:endParaRPr>
        </a:p>
      </dgm:t>
    </dgm:pt>
    <dgm:pt modelId="{F076D152-09E2-4A35-A7B3-4874051E6FCE}" type="parTrans" cxnId="{009EACD0-6520-4F21-BDB3-4F4BD877DB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49C2B6FB-5EC8-42B6-B50A-0F54A8EE1A26}" type="sibTrans" cxnId="{009EACD0-6520-4F21-BDB3-4F4BD877DB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A421FE76-809B-46D5-968F-714AA0EF705A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Iniciar acreditación del año siguiente inmediatamente despachado el escalafón y los ascensos a Contraloría</a:t>
          </a:r>
          <a:endParaRPr lang="es-CL" sz="1800" b="0" dirty="0" smtClean="0">
            <a:latin typeface="Swis721 LtCn BT"/>
          </a:endParaRPr>
        </a:p>
      </dgm:t>
    </dgm:pt>
    <dgm:pt modelId="{610D9D3E-2EC8-4B56-A4EE-D88AB08C8F2E}" type="parTrans" cxnId="{3A7885A1-4EEE-4384-BD85-9127FCDC108A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28CF2B45-0A32-473F-AF5D-9EC8DECF96A3}" type="sibTrans" cxnId="{3A7885A1-4EEE-4384-BD85-9127FCDC108A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A38A68D2-64D1-4C75-8209-52237F971B46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Si es necesario, funcionar con el mínimo del comité de acreditación</a:t>
          </a:r>
          <a:endParaRPr lang="es-CL" sz="1800" b="0" dirty="0" smtClean="0">
            <a:latin typeface="Swis721 LtCn BT"/>
          </a:endParaRPr>
        </a:p>
      </dgm:t>
    </dgm:pt>
    <dgm:pt modelId="{A7AF27FE-4A95-4549-8D49-BDF9149353D9}" type="parTrans" cxnId="{F43025C8-4733-4849-B5DB-39E116A9C61D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5F0BEEA1-FD25-4675-ABA6-4FCC269B4601}" type="sibTrans" cxnId="{F43025C8-4733-4849-B5DB-39E116A9C61D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887C766E-4A81-4E70-BF79-5AA90E451F2B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Preparar todos los antecedentes previo y revisar con cada funcionario </a:t>
          </a:r>
          <a:endParaRPr lang="es-CL" sz="1800" b="0" dirty="0" smtClean="0">
            <a:latin typeface="Swis721 LtCn BT"/>
          </a:endParaRPr>
        </a:p>
      </dgm:t>
    </dgm:pt>
    <dgm:pt modelId="{E67CB3E0-FA84-4E15-BD29-EDDD1AA596DE}" type="parTrans" cxnId="{F089DBAA-5367-4768-86ED-7B8104F85CF0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89330F74-3B9D-4CB2-8C48-28955A839F0A}" type="sibTrans" cxnId="{F089DBAA-5367-4768-86ED-7B8104F85CF0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F7F661CC-618B-4A9C-9C49-C1C1BD8659F2}" type="pres">
      <dgm:prSet presAssocID="{85A2F965-2B8E-4FAA-8241-C0437B6249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636E67E-A871-4A51-BC9A-9FC218567D6C}" type="pres">
      <dgm:prSet presAssocID="{37E56380-DF93-45B5-9D8A-71CD09BF54BD}" presName="root1" presStyleCnt="0"/>
      <dgm:spPr/>
      <dgm:t>
        <a:bodyPr/>
        <a:lstStyle/>
        <a:p>
          <a:endParaRPr lang="es-CL"/>
        </a:p>
      </dgm:t>
    </dgm:pt>
    <dgm:pt modelId="{CF714F37-E016-440B-AFB4-4BAE43920CB4}" type="pres">
      <dgm:prSet presAssocID="{37E56380-DF93-45B5-9D8A-71CD09BF54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BBEA7FF-8C2A-483E-93EA-7B9D43F589AC}" type="pres">
      <dgm:prSet presAssocID="{37E56380-DF93-45B5-9D8A-71CD09BF54BD}" presName="level2hierChild" presStyleCnt="0"/>
      <dgm:spPr/>
      <dgm:t>
        <a:bodyPr/>
        <a:lstStyle/>
        <a:p>
          <a:endParaRPr lang="es-CL"/>
        </a:p>
      </dgm:t>
    </dgm:pt>
    <dgm:pt modelId="{BFFFFD88-8809-48AD-8FC9-06EEFB3C71A4}" type="pres">
      <dgm:prSet presAssocID="{86155621-8C24-4424-AC3B-8C2EB7F049B0}" presName="conn2-1" presStyleLbl="parChTrans1D2" presStyleIdx="0" presStyleCnt="6"/>
      <dgm:spPr/>
      <dgm:t>
        <a:bodyPr/>
        <a:lstStyle/>
        <a:p>
          <a:endParaRPr lang="es-CL"/>
        </a:p>
      </dgm:t>
    </dgm:pt>
    <dgm:pt modelId="{387C5092-2EE9-4F3C-92CF-13C72ED57A64}" type="pres">
      <dgm:prSet presAssocID="{86155621-8C24-4424-AC3B-8C2EB7F049B0}" presName="connTx" presStyleLbl="parChTrans1D2" presStyleIdx="0" presStyleCnt="6"/>
      <dgm:spPr/>
      <dgm:t>
        <a:bodyPr/>
        <a:lstStyle/>
        <a:p>
          <a:endParaRPr lang="es-CL"/>
        </a:p>
      </dgm:t>
    </dgm:pt>
    <dgm:pt modelId="{14C9AFBB-9285-4486-9C8B-12FFFCB82803}" type="pres">
      <dgm:prSet presAssocID="{327D4BA1-9676-4155-8FC2-4826FC5BBF95}" presName="root2" presStyleCnt="0"/>
      <dgm:spPr/>
      <dgm:t>
        <a:bodyPr/>
        <a:lstStyle/>
        <a:p>
          <a:endParaRPr lang="es-CL"/>
        </a:p>
      </dgm:t>
    </dgm:pt>
    <dgm:pt modelId="{D6429B44-FE96-48BB-83CB-541C819C5431}" type="pres">
      <dgm:prSet presAssocID="{327D4BA1-9676-4155-8FC2-4826FC5BBF95}" presName="LevelTwoTextNode" presStyleLbl="node2" presStyleIdx="0" presStyleCnt="6" custScaleX="285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5BA2250-ED7A-4FE8-AC03-EA914539C29D}" type="pres">
      <dgm:prSet presAssocID="{327D4BA1-9676-4155-8FC2-4826FC5BBF95}" presName="level3hierChild" presStyleCnt="0"/>
      <dgm:spPr/>
      <dgm:t>
        <a:bodyPr/>
        <a:lstStyle/>
        <a:p>
          <a:endParaRPr lang="es-CL"/>
        </a:p>
      </dgm:t>
    </dgm:pt>
    <dgm:pt modelId="{CD380C50-F81D-4605-A4DC-F2DA298A0B89}" type="pres">
      <dgm:prSet presAssocID="{40041275-5130-41B5-B46D-3D83FF3420C7}" presName="conn2-1" presStyleLbl="parChTrans1D2" presStyleIdx="1" presStyleCnt="6"/>
      <dgm:spPr/>
      <dgm:t>
        <a:bodyPr/>
        <a:lstStyle/>
        <a:p>
          <a:endParaRPr lang="es-CL"/>
        </a:p>
      </dgm:t>
    </dgm:pt>
    <dgm:pt modelId="{39E9907F-7C27-44B4-A539-B7DF6620BE87}" type="pres">
      <dgm:prSet presAssocID="{40041275-5130-41B5-B46D-3D83FF3420C7}" presName="connTx" presStyleLbl="parChTrans1D2" presStyleIdx="1" presStyleCnt="6"/>
      <dgm:spPr/>
      <dgm:t>
        <a:bodyPr/>
        <a:lstStyle/>
        <a:p>
          <a:endParaRPr lang="es-CL"/>
        </a:p>
      </dgm:t>
    </dgm:pt>
    <dgm:pt modelId="{1B71FC84-B675-4FDA-A831-FE567906E5A9}" type="pres">
      <dgm:prSet presAssocID="{35FAFF06-C3B8-44F6-A1B6-FC003816082C}" presName="root2" presStyleCnt="0"/>
      <dgm:spPr/>
      <dgm:t>
        <a:bodyPr/>
        <a:lstStyle/>
        <a:p>
          <a:endParaRPr lang="es-CL"/>
        </a:p>
      </dgm:t>
    </dgm:pt>
    <dgm:pt modelId="{163343D8-C900-4B91-B4DD-F3E38FB99D81}" type="pres">
      <dgm:prSet presAssocID="{35FAFF06-C3B8-44F6-A1B6-FC003816082C}" presName="LevelTwoTextNode" presStyleLbl="node2" presStyleIdx="1" presStyleCnt="6" custScaleX="285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DC50EEA-D899-44A9-BF3C-17FF5976E7DC}" type="pres">
      <dgm:prSet presAssocID="{35FAFF06-C3B8-44F6-A1B6-FC003816082C}" presName="level3hierChild" presStyleCnt="0"/>
      <dgm:spPr/>
      <dgm:t>
        <a:bodyPr/>
        <a:lstStyle/>
        <a:p>
          <a:endParaRPr lang="es-CL"/>
        </a:p>
      </dgm:t>
    </dgm:pt>
    <dgm:pt modelId="{F80BC325-A9EA-48E2-8EAB-269877314996}" type="pres">
      <dgm:prSet presAssocID="{F076D152-09E2-4A35-A7B3-4874051E6FCE}" presName="conn2-1" presStyleLbl="parChTrans1D2" presStyleIdx="2" presStyleCnt="6"/>
      <dgm:spPr/>
      <dgm:t>
        <a:bodyPr/>
        <a:lstStyle/>
        <a:p>
          <a:endParaRPr lang="es-CL"/>
        </a:p>
      </dgm:t>
    </dgm:pt>
    <dgm:pt modelId="{7567AB31-D8CC-46A1-B06C-23B418DAEB2A}" type="pres">
      <dgm:prSet presAssocID="{F076D152-09E2-4A35-A7B3-4874051E6FCE}" presName="connTx" presStyleLbl="parChTrans1D2" presStyleIdx="2" presStyleCnt="6"/>
      <dgm:spPr/>
      <dgm:t>
        <a:bodyPr/>
        <a:lstStyle/>
        <a:p>
          <a:endParaRPr lang="es-CL"/>
        </a:p>
      </dgm:t>
    </dgm:pt>
    <dgm:pt modelId="{F0F480CB-6503-466E-A328-53C92D5DEE19}" type="pres">
      <dgm:prSet presAssocID="{EDC560F7-437A-438A-8A64-19CDF19F5B0E}" presName="root2" presStyleCnt="0"/>
      <dgm:spPr/>
      <dgm:t>
        <a:bodyPr/>
        <a:lstStyle/>
        <a:p>
          <a:endParaRPr lang="es-CL"/>
        </a:p>
      </dgm:t>
    </dgm:pt>
    <dgm:pt modelId="{6B39132B-9068-4D6E-944B-D0DA56CD29CE}" type="pres">
      <dgm:prSet presAssocID="{EDC560F7-437A-438A-8A64-19CDF19F5B0E}" presName="LevelTwoTextNode" presStyleLbl="node2" presStyleIdx="2" presStyleCnt="6" custScaleX="28236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8992E9-6D64-4F24-9DDD-E81A72C6FE3C}" type="pres">
      <dgm:prSet presAssocID="{EDC560F7-437A-438A-8A64-19CDF19F5B0E}" presName="level3hierChild" presStyleCnt="0"/>
      <dgm:spPr/>
      <dgm:t>
        <a:bodyPr/>
        <a:lstStyle/>
        <a:p>
          <a:endParaRPr lang="es-CL"/>
        </a:p>
      </dgm:t>
    </dgm:pt>
    <dgm:pt modelId="{BF4C5921-7020-4399-8FAE-0348F1BFB991}" type="pres">
      <dgm:prSet presAssocID="{610D9D3E-2EC8-4B56-A4EE-D88AB08C8F2E}" presName="conn2-1" presStyleLbl="parChTrans1D2" presStyleIdx="3" presStyleCnt="6"/>
      <dgm:spPr/>
      <dgm:t>
        <a:bodyPr/>
        <a:lstStyle/>
        <a:p>
          <a:endParaRPr lang="es-CL"/>
        </a:p>
      </dgm:t>
    </dgm:pt>
    <dgm:pt modelId="{D8B14D12-4957-4EB9-A877-39DAE904449D}" type="pres">
      <dgm:prSet presAssocID="{610D9D3E-2EC8-4B56-A4EE-D88AB08C8F2E}" presName="connTx" presStyleLbl="parChTrans1D2" presStyleIdx="3" presStyleCnt="6"/>
      <dgm:spPr/>
      <dgm:t>
        <a:bodyPr/>
        <a:lstStyle/>
        <a:p>
          <a:endParaRPr lang="es-CL"/>
        </a:p>
      </dgm:t>
    </dgm:pt>
    <dgm:pt modelId="{98844035-34D6-45B4-BB41-EF7CE1BD7AA3}" type="pres">
      <dgm:prSet presAssocID="{A421FE76-809B-46D5-968F-714AA0EF705A}" presName="root2" presStyleCnt="0"/>
      <dgm:spPr/>
      <dgm:t>
        <a:bodyPr/>
        <a:lstStyle/>
        <a:p>
          <a:endParaRPr lang="es-CL"/>
        </a:p>
      </dgm:t>
    </dgm:pt>
    <dgm:pt modelId="{8CEB2844-055E-4C73-AC4E-8FAEA6DC740D}" type="pres">
      <dgm:prSet presAssocID="{A421FE76-809B-46D5-968F-714AA0EF705A}" presName="LevelTwoTextNode" presStyleLbl="node2" presStyleIdx="3" presStyleCnt="6" custScaleX="28341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DBAA5AA-F8AB-4B80-BC37-F67355197C66}" type="pres">
      <dgm:prSet presAssocID="{A421FE76-809B-46D5-968F-714AA0EF705A}" presName="level3hierChild" presStyleCnt="0"/>
      <dgm:spPr/>
      <dgm:t>
        <a:bodyPr/>
        <a:lstStyle/>
        <a:p>
          <a:endParaRPr lang="es-CL"/>
        </a:p>
      </dgm:t>
    </dgm:pt>
    <dgm:pt modelId="{06D6CEE2-A55C-41CE-A2BE-44ABF7B47369}" type="pres">
      <dgm:prSet presAssocID="{A7AF27FE-4A95-4549-8D49-BDF9149353D9}" presName="conn2-1" presStyleLbl="parChTrans1D2" presStyleIdx="4" presStyleCnt="6"/>
      <dgm:spPr/>
      <dgm:t>
        <a:bodyPr/>
        <a:lstStyle/>
        <a:p>
          <a:endParaRPr lang="es-CL"/>
        </a:p>
      </dgm:t>
    </dgm:pt>
    <dgm:pt modelId="{3AC74DD5-52EB-40C9-AA1C-6632EC43246F}" type="pres">
      <dgm:prSet presAssocID="{A7AF27FE-4A95-4549-8D49-BDF9149353D9}" presName="connTx" presStyleLbl="parChTrans1D2" presStyleIdx="4" presStyleCnt="6"/>
      <dgm:spPr/>
      <dgm:t>
        <a:bodyPr/>
        <a:lstStyle/>
        <a:p>
          <a:endParaRPr lang="es-CL"/>
        </a:p>
      </dgm:t>
    </dgm:pt>
    <dgm:pt modelId="{DB5D65DD-7EAD-43F0-884E-9D0D9A2C1770}" type="pres">
      <dgm:prSet presAssocID="{A38A68D2-64D1-4C75-8209-52237F971B46}" presName="root2" presStyleCnt="0"/>
      <dgm:spPr/>
      <dgm:t>
        <a:bodyPr/>
        <a:lstStyle/>
        <a:p>
          <a:endParaRPr lang="es-CL"/>
        </a:p>
      </dgm:t>
    </dgm:pt>
    <dgm:pt modelId="{754FDFC6-A51F-4A6B-9146-3FE1D153A24A}" type="pres">
      <dgm:prSet presAssocID="{A38A68D2-64D1-4C75-8209-52237F971B46}" presName="LevelTwoTextNode" presStyleLbl="node2" presStyleIdx="4" presStyleCnt="6" custScaleX="28500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C5BBC18-600D-4763-8A04-CDB704B76AFD}" type="pres">
      <dgm:prSet presAssocID="{A38A68D2-64D1-4C75-8209-52237F971B46}" presName="level3hierChild" presStyleCnt="0"/>
      <dgm:spPr/>
      <dgm:t>
        <a:bodyPr/>
        <a:lstStyle/>
        <a:p>
          <a:endParaRPr lang="es-CL"/>
        </a:p>
      </dgm:t>
    </dgm:pt>
    <dgm:pt modelId="{428EF9B2-BDB2-42E7-8E02-BDC05DE38EB8}" type="pres">
      <dgm:prSet presAssocID="{E67CB3E0-FA84-4E15-BD29-EDDD1AA596DE}" presName="conn2-1" presStyleLbl="parChTrans1D2" presStyleIdx="5" presStyleCnt="6"/>
      <dgm:spPr/>
      <dgm:t>
        <a:bodyPr/>
        <a:lstStyle/>
        <a:p>
          <a:endParaRPr lang="es-CL"/>
        </a:p>
      </dgm:t>
    </dgm:pt>
    <dgm:pt modelId="{0DB8CE34-8933-4989-837C-45C4C097ACE1}" type="pres">
      <dgm:prSet presAssocID="{E67CB3E0-FA84-4E15-BD29-EDDD1AA596DE}" presName="connTx" presStyleLbl="parChTrans1D2" presStyleIdx="5" presStyleCnt="6"/>
      <dgm:spPr/>
      <dgm:t>
        <a:bodyPr/>
        <a:lstStyle/>
        <a:p>
          <a:endParaRPr lang="es-CL"/>
        </a:p>
      </dgm:t>
    </dgm:pt>
    <dgm:pt modelId="{0E68EE28-16D8-4C80-8E7A-CFCBC3AE9E58}" type="pres">
      <dgm:prSet presAssocID="{887C766E-4A81-4E70-BF79-5AA90E451F2B}" presName="root2" presStyleCnt="0"/>
      <dgm:spPr/>
      <dgm:t>
        <a:bodyPr/>
        <a:lstStyle/>
        <a:p>
          <a:endParaRPr lang="es-CL"/>
        </a:p>
      </dgm:t>
    </dgm:pt>
    <dgm:pt modelId="{9444C605-F251-45AB-A56E-49BC68A3A2ED}" type="pres">
      <dgm:prSet presAssocID="{887C766E-4A81-4E70-BF79-5AA90E451F2B}" presName="LevelTwoTextNode" presStyleLbl="node2" presStyleIdx="5" presStyleCnt="6" custScaleX="28649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B6C7836-13A2-4262-931B-403F9D527B45}" type="pres">
      <dgm:prSet presAssocID="{887C766E-4A81-4E70-BF79-5AA90E451F2B}" presName="level3hierChild" presStyleCnt="0"/>
      <dgm:spPr/>
      <dgm:t>
        <a:bodyPr/>
        <a:lstStyle/>
        <a:p>
          <a:endParaRPr lang="es-CL"/>
        </a:p>
      </dgm:t>
    </dgm:pt>
  </dgm:ptLst>
  <dgm:cxnLst>
    <dgm:cxn modelId="{49AF544E-7025-4510-888A-9631441D6019}" srcId="{37E56380-DF93-45B5-9D8A-71CD09BF54BD}" destId="{35FAFF06-C3B8-44F6-A1B6-FC003816082C}" srcOrd="1" destOrd="0" parTransId="{40041275-5130-41B5-B46D-3D83FF3420C7}" sibTransId="{1ED2836F-CFB5-4EAD-939D-FCC505791208}"/>
    <dgm:cxn modelId="{A456E76B-D5EA-4245-A5FB-65A0D29CECA3}" type="presOf" srcId="{40041275-5130-41B5-B46D-3D83FF3420C7}" destId="{39E9907F-7C27-44B4-A539-B7DF6620BE87}" srcOrd="1" destOrd="0" presId="urn:microsoft.com/office/officeart/2008/layout/HorizontalMultiLevelHierarchy"/>
    <dgm:cxn modelId="{91C12DE3-BFC2-48A1-BCF0-D7DB52A75BE8}" type="presOf" srcId="{327D4BA1-9676-4155-8FC2-4826FC5BBF95}" destId="{D6429B44-FE96-48BB-83CB-541C819C5431}" srcOrd="0" destOrd="0" presId="urn:microsoft.com/office/officeart/2008/layout/HorizontalMultiLevelHierarchy"/>
    <dgm:cxn modelId="{E13DCF60-EEA5-471F-8740-DBFDE42E7F96}" type="presOf" srcId="{610D9D3E-2EC8-4B56-A4EE-D88AB08C8F2E}" destId="{BF4C5921-7020-4399-8FAE-0348F1BFB991}" srcOrd="0" destOrd="0" presId="urn:microsoft.com/office/officeart/2008/layout/HorizontalMultiLevelHierarchy"/>
    <dgm:cxn modelId="{045426AB-0F3B-4154-A978-9A4C2993E1DB}" type="presOf" srcId="{35FAFF06-C3B8-44F6-A1B6-FC003816082C}" destId="{163343D8-C900-4B91-B4DD-F3E38FB99D81}" srcOrd="0" destOrd="0" presId="urn:microsoft.com/office/officeart/2008/layout/HorizontalMultiLevelHierarchy"/>
    <dgm:cxn modelId="{9DBBCD43-670A-47BB-BDA0-F87214A05A97}" type="presOf" srcId="{A38A68D2-64D1-4C75-8209-52237F971B46}" destId="{754FDFC6-A51F-4A6B-9146-3FE1D153A24A}" srcOrd="0" destOrd="0" presId="urn:microsoft.com/office/officeart/2008/layout/HorizontalMultiLevelHierarchy"/>
    <dgm:cxn modelId="{4A3DEFB0-E547-4AED-8B9F-A0576979F1D3}" type="presOf" srcId="{86155621-8C24-4424-AC3B-8C2EB7F049B0}" destId="{BFFFFD88-8809-48AD-8FC9-06EEFB3C71A4}" srcOrd="0" destOrd="0" presId="urn:microsoft.com/office/officeart/2008/layout/HorizontalMultiLevelHierarchy"/>
    <dgm:cxn modelId="{3A7885A1-4EEE-4384-BD85-9127FCDC108A}" srcId="{37E56380-DF93-45B5-9D8A-71CD09BF54BD}" destId="{A421FE76-809B-46D5-968F-714AA0EF705A}" srcOrd="3" destOrd="0" parTransId="{610D9D3E-2EC8-4B56-A4EE-D88AB08C8F2E}" sibTransId="{28CF2B45-0A32-473F-AF5D-9EC8DECF96A3}"/>
    <dgm:cxn modelId="{C64B92D1-3E29-4665-992C-9B51A41B9FAB}" type="presOf" srcId="{E67CB3E0-FA84-4E15-BD29-EDDD1AA596DE}" destId="{0DB8CE34-8933-4989-837C-45C4C097ACE1}" srcOrd="1" destOrd="0" presId="urn:microsoft.com/office/officeart/2008/layout/HorizontalMultiLevelHierarchy"/>
    <dgm:cxn modelId="{E663EE54-0E95-4A9A-8D45-3CAFB6C86021}" type="presOf" srcId="{F076D152-09E2-4A35-A7B3-4874051E6FCE}" destId="{7567AB31-D8CC-46A1-B06C-23B418DAEB2A}" srcOrd="1" destOrd="0" presId="urn:microsoft.com/office/officeart/2008/layout/HorizontalMultiLevelHierarchy"/>
    <dgm:cxn modelId="{7731F57E-E84F-489B-86FB-3CE9E159F77A}" type="presOf" srcId="{86155621-8C24-4424-AC3B-8C2EB7F049B0}" destId="{387C5092-2EE9-4F3C-92CF-13C72ED57A64}" srcOrd="1" destOrd="0" presId="urn:microsoft.com/office/officeart/2008/layout/HorizontalMultiLevelHierarchy"/>
    <dgm:cxn modelId="{E700FBC2-D071-40F8-A731-48D7CE403CB0}" type="presOf" srcId="{37E56380-DF93-45B5-9D8A-71CD09BF54BD}" destId="{CF714F37-E016-440B-AFB4-4BAE43920CB4}" srcOrd="0" destOrd="0" presId="urn:microsoft.com/office/officeart/2008/layout/HorizontalMultiLevelHierarchy"/>
    <dgm:cxn modelId="{A2ED7705-F7A1-40C4-9DD9-16283DFA28B8}" type="presOf" srcId="{EDC560F7-437A-438A-8A64-19CDF19F5B0E}" destId="{6B39132B-9068-4D6E-944B-D0DA56CD29CE}" srcOrd="0" destOrd="0" presId="urn:microsoft.com/office/officeart/2008/layout/HorizontalMultiLevelHierarchy"/>
    <dgm:cxn modelId="{63843CC0-2344-4A70-A69D-CCA32360912A}" type="presOf" srcId="{E67CB3E0-FA84-4E15-BD29-EDDD1AA596DE}" destId="{428EF9B2-BDB2-42E7-8E02-BDC05DE38EB8}" srcOrd="0" destOrd="0" presId="urn:microsoft.com/office/officeart/2008/layout/HorizontalMultiLevelHierarchy"/>
    <dgm:cxn modelId="{527CA7E2-6C90-45C8-BCB4-370107F2C8B7}" type="presOf" srcId="{610D9D3E-2EC8-4B56-A4EE-D88AB08C8F2E}" destId="{D8B14D12-4957-4EB9-A877-39DAE904449D}" srcOrd="1" destOrd="0" presId="urn:microsoft.com/office/officeart/2008/layout/HorizontalMultiLevelHierarchy"/>
    <dgm:cxn modelId="{F43025C8-4733-4849-B5DB-39E116A9C61D}" srcId="{37E56380-DF93-45B5-9D8A-71CD09BF54BD}" destId="{A38A68D2-64D1-4C75-8209-52237F971B46}" srcOrd="4" destOrd="0" parTransId="{A7AF27FE-4A95-4549-8D49-BDF9149353D9}" sibTransId="{5F0BEEA1-FD25-4675-ABA6-4FCC269B4601}"/>
    <dgm:cxn modelId="{4B92C352-FC0B-43A4-992C-D553618FAEFF}" type="presOf" srcId="{A421FE76-809B-46D5-968F-714AA0EF705A}" destId="{8CEB2844-055E-4C73-AC4E-8FAEA6DC740D}" srcOrd="0" destOrd="0" presId="urn:microsoft.com/office/officeart/2008/layout/HorizontalMultiLevelHierarchy"/>
    <dgm:cxn modelId="{63A4F3C2-3BEE-4382-A58E-15220F9BA7AB}" type="presOf" srcId="{40041275-5130-41B5-B46D-3D83FF3420C7}" destId="{CD380C50-F81D-4605-A4DC-F2DA298A0B89}" srcOrd="0" destOrd="0" presId="urn:microsoft.com/office/officeart/2008/layout/HorizontalMultiLevelHierarchy"/>
    <dgm:cxn modelId="{110D8609-8DEB-4F05-B843-14DBA0C1F378}" srcId="{37E56380-DF93-45B5-9D8A-71CD09BF54BD}" destId="{327D4BA1-9676-4155-8FC2-4826FC5BBF95}" srcOrd="0" destOrd="0" parTransId="{86155621-8C24-4424-AC3B-8C2EB7F049B0}" sibTransId="{5CB4086A-EA93-4B84-A68E-6FDFBD561822}"/>
    <dgm:cxn modelId="{B2D7526F-28B2-4EA2-B064-AFAB909350E5}" srcId="{85A2F965-2B8E-4FAA-8241-C0437B624955}" destId="{37E56380-DF93-45B5-9D8A-71CD09BF54BD}" srcOrd="0" destOrd="0" parTransId="{02528522-537C-41E6-B321-63A02E93F264}" sibTransId="{0D5B7875-1685-4A55-B11C-FDEEEE2A2531}"/>
    <dgm:cxn modelId="{0190AC2F-B083-49C8-A2CF-8CD4FC5A41EA}" type="presOf" srcId="{887C766E-4A81-4E70-BF79-5AA90E451F2B}" destId="{9444C605-F251-45AB-A56E-49BC68A3A2ED}" srcOrd="0" destOrd="0" presId="urn:microsoft.com/office/officeart/2008/layout/HorizontalMultiLevelHierarchy"/>
    <dgm:cxn modelId="{1B690700-47FC-46F3-87C0-3CF26AC71810}" type="presOf" srcId="{85A2F965-2B8E-4FAA-8241-C0437B624955}" destId="{F7F661CC-618B-4A9C-9C49-C1C1BD8659F2}" srcOrd="0" destOrd="0" presId="urn:microsoft.com/office/officeart/2008/layout/HorizontalMultiLevelHierarchy"/>
    <dgm:cxn modelId="{009EACD0-6520-4F21-BDB3-4F4BD877DB19}" srcId="{37E56380-DF93-45B5-9D8A-71CD09BF54BD}" destId="{EDC560F7-437A-438A-8A64-19CDF19F5B0E}" srcOrd="2" destOrd="0" parTransId="{F076D152-09E2-4A35-A7B3-4874051E6FCE}" sibTransId="{49C2B6FB-5EC8-42B6-B50A-0F54A8EE1A26}"/>
    <dgm:cxn modelId="{67DBD5AF-4B0D-4901-9193-424FB81DD7DC}" type="presOf" srcId="{A7AF27FE-4A95-4549-8D49-BDF9149353D9}" destId="{3AC74DD5-52EB-40C9-AA1C-6632EC43246F}" srcOrd="1" destOrd="0" presId="urn:microsoft.com/office/officeart/2008/layout/HorizontalMultiLevelHierarchy"/>
    <dgm:cxn modelId="{F089DBAA-5367-4768-86ED-7B8104F85CF0}" srcId="{37E56380-DF93-45B5-9D8A-71CD09BF54BD}" destId="{887C766E-4A81-4E70-BF79-5AA90E451F2B}" srcOrd="5" destOrd="0" parTransId="{E67CB3E0-FA84-4E15-BD29-EDDD1AA596DE}" sibTransId="{89330F74-3B9D-4CB2-8C48-28955A839F0A}"/>
    <dgm:cxn modelId="{E5ED4931-0B8A-4683-8731-F5443FE2072D}" type="presOf" srcId="{A7AF27FE-4A95-4549-8D49-BDF9149353D9}" destId="{06D6CEE2-A55C-41CE-A2BE-44ABF7B47369}" srcOrd="0" destOrd="0" presId="urn:microsoft.com/office/officeart/2008/layout/HorizontalMultiLevelHierarchy"/>
    <dgm:cxn modelId="{6A269336-3CFD-4A61-927B-361D71BD121B}" type="presOf" srcId="{F076D152-09E2-4A35-A7B3-4874051E6FCE}" destId="{F80BC325-A9EA-48E2-8EAB-269877314996}" srcOrd="0" destOrd="0" presId="urn:microsoft.com/office/officeart/2008/layout/HorizontalMultiLevelHierarchy"/>
    <dgm:cxn modelId="{E3EF5735-9421-4BD7-AC98-AA3AC0952320}" type="presParOf" srcId="{F7F661CC-618B-4A9C-9C49-C1C1BD8659F2}" destId="{E636E67E-A871-4A51-BC9A-9FC218567D6C}" srcOrd="0" destOrd="0" presId="urn:microsoft.com/office/officeart/2008/layout/HorizontalMultiLevelHierarchy"/>
    <dgm:cxn modelId="{ABAB53C0-3B10-487D-AD3C-416433836E77}" type="presParOf" srcId="{E636E67E-A871-4A51-BC9A-9FC218567D6C}" destId="{CF714F37-E016-440B-AFB4-4BAE43920CB4}" srcOrd="0" destOrd="0" presId="urn:microsoft.com/office/officeart/2008/layout/HorizontalMultiLevelHierarchy"/>
    <dgm:cxn modelId="{E3A72CFD-3FE1-40AC-B818-A171EAA6B1C3}" type="presParOf" srcId="{E636E67E-A871-4A51-BC9A-9FC218567D6C}" destId="{4BBEA7FF-8C2A-483E-93EA-7B9D43F589AC}" srcOrd="1" destOrd="0" presId="urn:microsoft.com/office/officeart/2008/layout/HorizontalMultiLevelHierarchy"/>
    <dgm:cxn modelId="{BEF912F1-FD19-4866-B42B-B601524ADBF4}" type="presParOf" srcId="{4BBEA7FF-8C2A-483E-93EA-7B9D43F589AC}" destId="{BFFFFD88-8809-48AD-8FC9-06EEFB3C71A4}" srcOrd="0" destOrd="0" presId="urn:microsoft.com/office/officeart/2008/layout/HorizontalMultiLevelHierarchy"/>
    <dgm:cxn modelId="{FE2C392B-8F80-41C7-9A96-92A4E56D5BB7}" type="presParOf" srcId="{BFFFFD88-8809-48AD-8FC9-06EEFB3C71A4}" destId="{387C5092-2EE9-4F3C-92CF-13C72ED57A64}" srcOrd="0" destOrd="0" presId="urn:microsoft.com/office/officeart/2008/layout/HorizontalMultiLevelHierarchy"/>
    <dgm:cxn modelId="{F457E9C3-6E20-48E7-8EA8-6D14840FD0E0}" type="presParOf" srcId="{4BBEA7FF-8C2A-483E-93EA-7B9D43F589AC}" destId="{14C9AFBB-9285-4486-9C8B-12FFFCB82803}" srcOrd="1" destOrd="0" presId="urn:microsoft.com/office/officeart/2008/layout/HorizontalMultiLevelHierarchy"/>
    <dgm:cxn modelId="{9B64FCB9-222B-4DD5-AE60-7C8E5BF861BD}" type="presParOf" srcId="{14C9AFBB-9285-4486-9C8B-12FFFCB82803}" destId="{D6429B44-FE96-48BB-83CB-541C819C5431}" srcOrd="0" destOrd="0" presId="urn:microsoft.com/office/officeart/2008/layout/HorizontalMultiLevelHierarchy"/>
    <dgm:cxn modelId="{96BC6366-4F94-4A18-9F9E-B73D8F74BDE9}" type="presParOf" srcId="{14C9AFBB-9285-4486-9C8B-12FFFCB82803}" destId="{75BA2250-ED7A-4FE8-AC03-EA914539C29D}" srcOrd="1" destOrd="0" presId="urn:microsoft.com/office/officeart/2008/layout/HorizontalMultiLevelHierarchy"/>
    <dgm:cxn modelId="{5C2BAED7-DE96-4681-B97C-1E58C523212B}" type="presParOf" srcId="{4BBEA7FF-8C2A-483E-93EA-7B9D43F589AC}" destId="{CD380C50-F81D-4605-A4DC-F2DA298A0B89}" srcOrd="2" destOrd="0" presId="urn:microsoft.com/office/officeart/2008/layout/HorizontalMultiLevelHierarchy"/>
    <dgm:cxn modelId="{34DA5CAB-0BDD-4203-A2D1-D525BB2B75F6}" type="presParOf" srcId="{CD380C50-F81D-4605-A4DC-F2DA298A0B89}" destId="{39E9907F-7C27-44B4-A539-B7DF6620BE87}" srcOrd="0" destOrd="0" presId="urn:microsoft.com/office/officeart/2008/layout/HorizontalMultiLevelHierarchy"/>
    <dgm:cxn modelId="{88727105-7652-4906-A498-CBBFD96131A6}" type="presParOf" srcId="{4BBEA7FF-8C2A-483E-93EA-7B9D43F589AC}" destId="{1B71FC84-B675-4FDA-A831-FE567906E5A9}" srcOrd="3" destOrd="0" presId="urn:microsoft.com/office/officeart/2008/layout/HorizontalMultiLevelHierarchy"/>
    <dgm:cxn modelId="{FA29B2FF-9E1A-46D1-A694-E8087011A6DC}" type="presParOf" srcId="{1B71FC84-B675-4FDA-A831-FE567906E5A9}" destId="{163343D8-C900-4B91-B4DD-F3E38FB99D81}" srcOrd="0" destOrd="0" presId="urn:microsoft.com/office/officeart/2008/layout/HorizontalMultiLevelHierarchy"/>
    <dgm:cxn modelId="{53BB348D-2FF6-49D2-8865-C4EB2BD892B9}" type="presParOf" srcId="{1B71FC84-B675-4FDA-A831-FE567906E5A9}" destId="{ADC50EEA-D899-44A9-BF3C-17FF5976E7DC}" srcOrd="1" destOrd="0" presId="urn:microsoft.com/office/officeart/2008/layout/HorizontalMultiLevelHierarchy"/>
    <dgm:cxn modelId="{35125FD3-196F-4223-8DC7-ACCD4A554A3C}" type="presParOf" srcId="{4BBEA7FF-8C2A-483E-93EA-7B9D43F589AC}" destId="{F80BC325-A9EA-48E2-8EAB-269877314996}" srcOrd="4" destOrd="0" presId="urn:microsoft.com/office/officeart/2008/layout/HorizontalMultiLevelHierarchy"/>
    <dgm:cxn modelId="{522F1ED8-0662-460B-ADA8-E8EF16B20FFA}" type="presParOf" srcId="{F80BC325-A9EA-48E2-8EAB-269877314996}" destId="{7567AB31-D8CC-46A1-B06C-23B418DAEB2A}" srcOrd="0" destOrd="0" presId="urn:microsoft.com/office/officeart/2008/layout/HorizontalMultiLevelHierarchy"/>
    <dgm:cxn modelId="{1DF0DEE7-775B-4C9F-AA1F-034F327059F3}" type="presParOf" srcId="{4BBEA7FF-8C2A-483E-93EA-7B9D43F589AC}" destId="{F0F480CB-6503-466E-A328-53C92D5DEE19}" srcOrd="5" destOrd="0" presId="urn:microsoft.com/office/officeart/2008/layout/HorizontalMultiLevelHierarchy"/>
    <dgm:cxn modelId="{FFA9A927-DD71-47C8-B2A5-93B181EB5F30}" type="presParOf" srcId="{F0F480CB-6503-466E-A328-53C92D5DEE19}" destId="{6B39132B-9068-4D6E-944B-D0DA56CD29CE}" srcOrd="0" destOrd="0" presId="urn:microsoft.com/office/officeart/2008/layout/HorizontalMultiLevelHierarchy"/>
    <dgm:cxn modelId="{ED23D18B-7A3C-4FBC-A074-CA509BB66302}" type="presParOf" srcId="{F0F480CB-6503-466E-A328-53C92D5DEE19}" destId="{8B8992E9-6D64-4F24-9DDD-E81A72C6FE3C}" srcOrd="1" destOrd="0" presId="urn:microsoft.com/office/officeart/2008/layout/HorizontalMultiLevelHierarchy"/>
    <dgm:cxn modelId="{F54B0E46-BB50-4697-A60A-A732C408695A}" type="presParOf" srcId="{4BBEA7FF-8C2A-483E-93EA-7B9D43F589AC}" destId="{BF4C5921-7020-4399-8FAE-0348F1BFB991}" srcOrd="6" destOrd="0" presId="urn:microsoft.com/office/officeart/2008/layout/HorizontalMultiLevelHierarchy"/>
    <dgm:cxn modelId="{65E7D5BB-DFA6-4C22-BD18-3189D1DBBBE0}" type="presParOf" srcId="{BF4C5921-7020-4399-8FAE-0348F1BFB991}" destId="{D8B14D12-4957-4EB9-A877-39DAE904449D}" srcOrd="0" destOrd="0" presId="urn:microsoft.com/office/officeart/2008/layout/HorizontalMultiLevelHierarchy"/>
    <dgm:cxn modelId="{62B60433-DC2F-4283-AD21-092583849575}" type="presParOf" srcId="{4BBEA7FF-8C2A-483E-93EA-7B9D43F589AC}" destId="{98844035-34D6-45B4-BB41-EF7CE1BD7AA3}" srcOrd="7" destOrd="0" presId="urn:microsoft.com/office/officeart/2008/layout/HorizontalMultiLevelHierarchy"/>
    <dgm:cxn modelId="{006587DA-6217-4B49-8518-B464579AD0AC}" type="presParOf" srcId="{98844035-34D6-45B4-BB41-EF7CE1BD7AA3}" destId="{8CEB2844-055E-4C73-AC4E-8FAEA6DC740D}" srcOrd="0" destOrd="0" presId="urn:microsoft.com/office/officeart/2008/layout/HorizontalMultiLevelHierarchy"/>
    <dgm:cxn modelId="{B0A9ECC2-FEE5-41FC-8794-01E855B6C40F}" type="presParOf" srcId="{98844035-34D6-45B4-BB41-EF7CE1BD7AA3}" destId="{5DBAA5AA-F8AB-4B80-BC37-F67355197C66}" srcOrd="1" destOrd="0" presId="urn:microsoft.com/office/officeart/2008/layout/HorizontalMultiLevelHierarchy"/>
    <dgm:cxn modelId="{8524F26F-AD1D-49D8-A6E9-21EE5033FBF2}" type="presParOf" srcId="{4BBEA7FF-8C2A-483E-93EA-7B9D43F589AC}" destId="{06D6CEE2-A55C-41CE-A2BE-44ABF7B47369}" srcOrd="8" destOrd="0" presId="urn:microsoft.com/office/officeart/2008/layout/HorizontalMultiLevelHierarchy"/>
    <dgm:cxn modelId="{66F8198F-963E-4231-A4E4-2D6FBCB50C95}" type="presParOf" srcId="{06D6CEE2-A55C-41CE-A2BE-44ABF7B47369}" destId="{3AC74DD5-52EB-40C9-AA1C-6632EC43246F}" srcOrd="0" destOrd="0" presId="urn:microsoft.com/office/officeart/2008/layout/HorizontalMultiLevelHierarchy"/>
    <dgm:cxn modelId="{ADDEA793-5B76-414F-BD30-193236674309}" type="presParOf" srcId="{4BBEA7FF-8C2A-483E-93EA-7B9D43F589AC}" destId="{DB5D65DD-7EAD-43F0-884E-9D0D9A2C1770}" srcOrd="9" destOrd="0" presId="urn:microsoft.com/office/officeart/2008/layout/HorizontalMultiLevelHierarchy"/>
    <dgm:cxn modelId="{E7F737A1-77A8-47AD-A6BD-8F62F3F55908}" type="presParOf" srcId="{DB5D65DD-7EAD-43F0-884E-9D0D9A2C1770}" destId="{754FDFC6-A51F-4A6B-9146-3FE1D153A24A}" srcOrd="0" destOrd="0" presId="urn:microsoft.com/office/officeart/2008/layout/HorizontalMultiLevelHierarchy"/>
    <dgm:cxn modelId="{C477C1EA-3FF9-4526-A53D-931F89B3D4E5}" type="presParOf" srcId="{DB5D65DD-7EAD-43F0-884E-9D0D9A2C1770}" destId="{5C5BBC18-600D-4763-8A04-CDB704B76AFD}" srcOrd="1" destOrd="0" presId="urn:microsoft.com/office/officeart/2008/layout/HorizontalMultiLevelHierarchy"/>
    <dgm:cxn modelId="{BD8CD9DC-4F9E-4D13-976C-3FBF7097A8F0}" type="presParOf" srcId="{4BBEA7FF-8C2A-483E-93EA-7B9D43F589AC}" destId="{428EF9B2-BDB2-42E7-8E02-BDC05DE38EB8}" srcOrd="10" destOrd="0" presId="urn:microsoft.com/office/officeart/2008/layout/HorizontalMultiLevelHierarchy"/>
    <dgm:cxn modelId="{B34FAE9C-C911-4F95-B397-E666C5B0120A}" type="presParOf" srcId="{428EF9B2-BDB2-42E7-8E02-BDC05DE38EB8}" destId="{0DB8CE34-8933-4989-837C-45C4C097ACE1}" srcOrd="0" destOrd="0" presId="urn:microsoft.com/office/officeart/2008/layout/HorizontalMultiLevelHierarchy"/>
    <dgm:cxn modelId="{401E784B-3C3F-4BAC-9BF3-098D892E67C3}" type="presParOf" srcId="{4BBEA7FF-8C2A-483E-93EA-7B9D43F589AC}" destId="{0E68EE28-16D8-4C80-8E7A-CFCBC3AE9E58}" srcOrd="11" destOrd="0" presId="urn:microsoft.com/office/officeart/2008/layout/HorizontalMultiLevelHierarchy"/>
    <dgm:cxn modelId="{948BE4CB-934D-48FA-BF0A-1170526F270D}" type="presParOf" srcId="{0E68EE28-16D8-4C80-8E7A-CFCBC3AE9E58}" destId="{9444C605-F251-45AB-A56E-49BC68A3A2ED}" srcOrd="0" destOrd="0" presId="urn:microsoft.com/office/officeart/2008/layout/HorizontalMultiLevelHierarchy"/>
    <dgm:cxn modelId="{96150C74-025A-406D-BF46-61C76CCBAC78}" type="presParOf" srcId="{0E68EE28-16D8-4C80-8E7A-CFCBC3AE9E58}" destId="{BB6C7836-13A2-4262-931B-403F9D527B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A2F965-2B8E-4FAA-8241-C0437B624955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37E56380-DF93-45B5-9D8A-71CD09BF54BD}">
      <dgm:prSet phldrT="[Texto]"/>
      <dgm:spPr>
        <a:solidFill>
          <a:schemeClr val="accent2"/>
        </a:solidFill>
      </dgm:spPr>
      <dgm:t>
        <a:bodyPr/>
        <a:lstStyle/>
        <a:p>
          <a:r>
            <a:rPr lang="es-CL" b="0" smtClean="0">
              <a:latin typeface="Swis721 LtCn BT"/>
            </a:rPr>
            <a:t>Coordinación</a:t>
          </a:r>
          <a:endParaRPr lang="es-CL" b="0" dirty="0">
            <a:latin typeface="Swis721 LtCn BT"/>
          </a:endParaRPr>
        </a:p>
      </dgm:t>
    </dgm:pt>
    <dgm:pt modelId="{02528522-537C-41E6-B321-63A02E93F264}" type="parTrans" cxnId="{B2D7526F-28B2-4EA2-B064-AFAB909350E5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0D5B7875-1685-4A55-B11C-FDEEEE2A2531}" type="sibTrans" cxnId="{B2D7526F-28B2-4EA2-B064-AFAB909350E5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327D4BA1-9676-4155-8FC2-4826FC5BBF95}">
      <dgm:prSet phldrT="[Texto]" custT="1"/>
      <dgm:spPr/>
      <dgm:t>
        <a:bodyPr/>
        <a:lstStyle/>
        <a:p>
          <a:r>
            <a:rPr lang="es-ES" sz="1800" b="0" dirty="0" smtClean="0">
              <a:latin typeface="Swis721 LtCn BT" pitchFamily="34" charset="0"/>
            </a:rPr>
            <a:t>Efectuar periódicamente reuniones con la red de Recursos Humanos </a:t>
          </a:r>
        </a:p>
        <a:p>
          <a:r>
            <a:rPr lang="es-ES" sz="1800" b="0" dirty="0" smtClean="0">
              <a:latin typeface="Swis721 LtCn BT" pitchFamily="34" charset="0"/>
            </a:rPr>
            <a:t>del Servicio</a:t>
          </a:r>
          <a:endParaRPr lang="es-CL" sz="1800" b="0" dirty="0" smtClean="0">
            <a:latin typeface="Swis721 LtCn BT"/>
          </a:endParaRPr>
        </a:p>
      </dgm:t>
    </dgm:pt>
    <dgm:pt modelId="{86155621-8C24-4424-AC3B-8C2EB7F049B0}" type="parTrans" cxnId="{110D8609-8DEB-4F05-B843-14DBA0C1F378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5CB4086A-EA93-4B84-A68E-6FDFBD561822}" type="sibTrans" cxnId="{110D8609-8DEB-4F05-B843-14DBA0C1F378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EDC560F7-437A-438A-8A64-19CDF19F5B0E}">
      <dgm:prSet phldrT="[Texto]" custT="1"/>
      <dgm:spPr/>
      <dgm:t>
        <a:bodyPr/>
        <a:lstStyle/>
        <a:p>
          <a:r>
            <a:rPr lang="es-CL" sz="1800" b="0" smtClean="0">
              <a:latin typeface="Swis721 LtCn BT" pitchFamily="34" charset="0"/>
            </a:rPr>
            <a:t>Comunicar oportunamente el cierre de procesos a la </a:t>
          </a:r>
        </a:p>
        <a:p>
          <a:r>
            <a:rPr lang="es-CL" sz="1800" b="0" smtClean="0">
              <a:latin typeface="Swis721 LtCn BT" pitchFamily="34" charset="0"/>
            </a:rPr>
            <a:t>Subdirección de Recursos Físicos y Financieros</a:t>
          </a:r>
          <a:endParaRPr lang="es-CL" sz="1800" b="0" dirty="0" smtClean="0">
            <a:latin typeface="Swis721 LtCn BT"/>
          </a:endParaRPr>
        </a:p>
      </dgm:t>
    </dgm:pt>
    <dgm:pt modelId="{F076D152-09E2-4A35-A7B3-4874051E6FCE}" type="parTrans" cxnId="{009EACD0-6520-4F21-BDB3-4F4BD877DB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49C2B6FB-5EC8-42B6-B50A-0F54A8EE1A26}" type="sibTrans" cxnId="{009EACD0-6520-4F21-BDB3-4F4BD877DB19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A38A68D2-64D1-4C75-8209-52237F971B46}">
      <dgm:prSet phldrT="[Texto]" custT="1"/>
      <dgm:spPr/>
      <dgm:t>
        <a:bodyPr/>
        <a:lstStyle/>
        <a:p>
          <a:r>
            <a:rPr lang="es-CL" sz="1800" b="0" dirty="0" smtClean="0">
              <a:latin typeface="Swis721 LtCn BT" pitchFamily="34" charset="0"/>
            </a:rPr>
            <a:t>Definir estrategias comunicacionales</a:t>
          </a:r>
          <a:endParaRPr lang="es-CL" sz="1800" b="0" dirty="0" smtClean="0">
            <a:latin typeface="Swis721 LtCn BT"/>
          </a:endParaRPr>
        </a:p>
      </dgm:t>
    </dgm:pt>
    <dgm:pt modelId="{A7AF27FE-4A95-4549-8D49-BDF9149353D9}" type="parTrans" cxnId="{F43025C8-4733-4849-B5DB-39E116A9C61D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5F0BEEA1-FD25-4675-ABA6-4FCC269B4601}" type="sibTrans" cxnId="{F43025C8-4733-4849-B5DB-39E116A9C61D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887C766E-4A81-4E70-BF79-5AA90E451F2B}">
      <dgm:prSet phldrT="[Texto]" custT="1"/>
      <dgm:spPr/>
      <dgm:t>
        <a:bodyPr/>
        <a:lstStyle/>
        <a:p>
          <a:r>
            <a:rPr lang="es-ES" sz="1800" b="0" dirty="0" smtClean="0">
              <a:latin typeface="Swis721 LtCn BT" pitchFamily="34" charset="0"/>
            </a:rPr>
            <a:t>Mantener contacto permanente con el personal de Contraloría</a:t>
          </a:r>
          <a:endParaRPr lang="es-CL" sz="1800" b="0" dirty="0" smtClean="0">
            <a:latin typeface="Swis721 LtCn BT"/>
          </a:endParaRPr>
        </a:p>
      </dgm:t>
    </dgm:pt>
    <dgm:pt modelId="{E67CB3E0-FA84-4E15-BD29-EDDD1AA596DE}" type="parTrans" cxnId="{F089DBAA-5367-4768-86ED-7B8104F85CF0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89330F74-3B9D-4CB2-8C48-28955A839F0A}" type="sibTrans" cxnId="{F089DBAA-5367-4768-86ED-7B8104F85CF0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75BA53FA-0438-40D6-976D-15E601C2F47D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Desarrollar conocimiento normativo y operativo</a:t>
          </a:r>
          <a:endParaRPr lang="es-CL" sz="1800" b="0" dirty="0" smtClean="0">
            <a:latin typeface="Swis721 LtCn BT"/>
          </a:endParaRPr>
        </a:p>
      </dgm:t>
    </dgm:pt>
    <dgm:pt modelId="{5E758979-8981-4F2F-93D9-DCBDC9BF58E1}" type="parTrans" cxnId="{9AC83C2B-8B2B-42CE-96C9-EC35F65AA757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82305132-5B61-4803-88D0-789476AFA265}" type="sibTrans" cxnId="{9AC83C2B-8B2B-42CE-96C9-EC35F65AA757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4EF4113A-966F-4CBC-8698-61F864FB346A}">
      <dgm:prSet phldrT="[Texto]" custT="1"/>
      <dgm:spPr/>
      <dgm:t>
        <a:bodyPr/>
        <a:lstStyle/>
        <a:p>
          <a:r>
            <a:rPr lang="es-ES" sz="1800" b="0" smtClean="0">
              <a:latin typeface="Swis721 LtCn BT" pitchFamily="34" charset="0"/>
            </a:rPr>
            <a:t>Elaborar programas de trabajo en conjunto con la red de Recursos Humanos del Servicio</a:t>
          </a:r>
          <a:endParaRPr lang="es-CL" sz="1800" b="0" dirty="0" smtClean="0">
            <a:latin typeface="Swis721 LtCn BT"/>
          </a:endParaRPr>
        </a:p>
      </dgm:t>
    </dgm:pt>
    <dgm:pt modelId="{8CEA4668-EE0E-44E2-9BD4-50C3AE7C3532}" type="parTrans" cxnId="{3CF6AEEA-2324-403C-AA11-0C83B9DA0136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1023B061-79B3-45E9-BEA9-C046A5F33531}" type="sibTrans" cxnId="{3CF6AEEA-2324-403C-AA11-0C83B9DA0136}">
      <dgm:prSet/>
      <dgm:spPr/>
      <dgm:t>
        <a:bodyPr/>
        <a:lstStyle/>
        <a:p>
          <a:endParaRPr lang="es-CL" b="0">
            <a:solidFill>
              <a:schemeClr val="bg1"/>
            </a:solidFill>
            <a:latin typeface="Swis721 LtCn BT"/>
          </a:endParaRPr>
        </a:p>
      </dgm:t>
    </dgm:pt>
    <dgm:pt modelId="{F7F661CC-618B-4A9C-9C49-C1C1BD8659F2}" type="pres">
      <dgm:prSet presAssocID="{85A2F965-2B8E-4FAA-8241-C0437B6249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636E67E-A871-4A51-BC9A-9FC218567D6C}" type="pres">
      <dgm:prSet presAssocID="{37E56380-DF93-45B5-9D8A-71CD09BF54BD}" presName="root1" presStyleCnt="0"/>
      <dgm:spPr/>
      <dgm:t>
        <a:bodyPr/>
        <a:lstStyle/>
        <a:p>
          <a:endParaRPr lang="es-CL"/>
        </a:p>
      </dgm:t>
    </dgm:pt>
    <dgm:pt modelId="{CF714F37-E016-440B-AFB4-4BAE43920CB4}" type="pres">
      <dgm:prSet presAssocID="{37E56380-DF93-45B5-9D8A-71CD09BF54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BBEA7FF-8C2A-483E-93EA-7B9D43F589AC}" type="pres">
      <dgm:prSet presAssocID="{37E56380-DF93-45B5-9D8A-71CD09BF54BD}" presName="level2hierChild" presStyleCnt="0"/>
      <dgm:spPr/>
      <dgm:t>
        <a:bodyPr/>
        <a:lstStyle/>
        <a:p>
          <a:endParaRPr lang="es-CL"/>
        </a:p>
      </dgm:t>
    </dgm:pt>
    <dgm:pt modelId="{BFFFFD88-8809-48AD-8FC9-06EEFB3C71A4}" type="pres">
      <dgm:prSet presAssocID="{86155621-8C24-4424-AC3B-8C2EB7F049B0}" presName="conn2-1" presStyleLbl="parChTrans1D2" presStyleIdx="0" presStyleCnt="6"/>
      <dgm:spPr/>
      <dgm:t>
        <a:bodyPr/>
        <a:lstStyle/>
        <a:p>
          <a:endParaRPr lang="es-CL"/>
        </a:p>
      </dgm:t>
    </dgm:pt>
    <dgm:pt modelId="{387C5092-2EE9-4F3C-92CF-13C72ED57A64}" type="pres">
      <dgm:prSet presAssocID="{86155621-8C24-4424-AC3B-8C2EB7F049B0}" presName="connTx" presStyleLbl="parChTrans1D2" presStyleIdx="0" presStyleCnt="6"/>
      <dgm:spPr/>
      <dgm:t>
        <a:bodyPr/>
        <a:lstStyle/>
        <a:p>
          <a:endParaRPr lang="es-CL"/>
        </a:p>
      </dgm:t>
    </dgm:pt>
    <dgm:pt modelId="{14C9AFBB-9285-4486-9C8B-12FFFCB82803}" type="pres">
      <dgm:prSet presAssocID="{327D4BA1-9676-4155-8FC2-4826FC5BBF95}" presName="root2" presStyleCnt="0"/>
      <dgm:spPr/>
      <dgm:t>
        <a:bodyPr/>
        <a:lstStyle/>
        <a:p>
          <a:endParaRPr lang="es-CL"/>
        </a:p>
      </dgm:t>
    </dgm:pt>
    <dgm:pt modelId="{D6429B44-FE96-48BB-83CB-541C819C5431}" type="pres">
      <dgm:prSet presAssocID="{327D4BA1-9676-4155-8FC2-4826FC5BBF95}" presName="LevelTwoTextNode" presStyleLbl="node2" presStyleIdx="0" presStyleCnt="6" custScaleX="285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5BA2250-ED7A-4FE8-AC03-EA914539C29D}" type="pres">
      <dgm:prSet presAssocID="{327D4BA1-9676-4155-8FC2-4826FC5BBF95}" presName="level3hierChild" presStyleCnt="0"/>
      <dgm:spPr/>
      <dgm:t>
        <a:bodyPr/>
        <a:lstStyle/>
        <a:p>
          <a:endParaRPr lang="es-CL"/>
        </a:p>
      </dgm:t>
    </dgm:pt>
    <dgm:pt modelId="{DD307F3E-15EF-4AE8-B28A-03D58A27A544}" type="pres">
      <dgm:prSet presAssocID="{8CEA4668-EE0E-44E2-9BD4-50C3AE7C3532}" presName="conn2-1" presStyleLbl="parChTrans1D2" presStyleIdx="1" presStyleCnt="6"/>
      <dgm:spPr/>
      <dgm:t>
        <a:bodyPr/>
        <a:lstStyle/>
        <a:p>
          <a:endParaRPr lang="es-CL"/>
        </a:p>
      </dgm:t>
    </dgm:pt>
    <dgm:pt modelId="{39C83641-3BDF-4D06-B08F-D632DA9D5547}" type="pres">
      <dgm:prSet presAssocID="{8CEA4668-EE0E-44E2-9BD4-50C3AE7C3532}" presName="connTx" presStyleLbl="parChTrans1D2" presStyleIdx="1" presStyleCnt="6"/>
      <dgm:spPr/>
      <dgm:t>
        <a:bodyPr/>
        <a:lstStyle/>
        <a:p>
          <a:endParaRPr lang="es-CL"/>
        </a:p>
      </dgm:t>
    </dgm:pt>
    <dgm:pt modelId="{72C21D73-D3C2-4198-8C8D-F54D777161FE}" type="pres">
      <dgm:prSet presAssocID="{4EF4113A-966F-4CBC-8698-61F864FB346A}" presName="root2" presStyleCnt="0"/>
      <dgm:spPr/>
      <dgm:t>
        <a:bodyPr/>
        <a:lstStyle/>
        <a:p>
          <a:endParaRPr lang="es-CL"/>
        </a:p>
      </dgm:t>
    </dgm:pt>
    <dgm:pt modelId="{C46738A8-BC9F-4595-8DF7-0B2D56E2E840}" type="pres">
      <dgm:prSet presAssocID="{4EF4113A-966F-4CBC-8698-61F864FB346A}" presName="LevelTwoTextNode" presStyleLbl="node2" presStyleIdx="1" presStyleCnt="6" custScaleX="28441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9292894-1059-4870-B219-1FE1CF3F98A1}" type="pres">
      <dgm:prSet presAssocID="{4EF4113A-966F-4CBC-8698-61F864FB346A}" presName="level3hierChild" presStyleCnt="0"/>
      <dgm:spPr/>
      <dgm:t>
        <a:bodyPr/>
        <a:lstStyle/>
        <a:p>
          <a:endParaRPr lang="es-CL"/>
        </a:p>
      </dgm:t>
    </dgm:pt>
    <dgm:pt modelId="{D43A2EC6-E807-40CF-9CD6-A00F326DCE41}" type="pres">
      <dgm:prSet presAssocID="{5E758979-8981-4F2F-93D9-DCBDC9BF58E1}" presName="conn2-1" presStyleLbl="parChTrans1D2" presStyleIdx="2" presStyleCnt="6"/>
      <dgm:spPr/>
      <dgm:t>
        <a:bodyPr/>
        <a:lstStyle/>
        <a:p>
          <a:endParaRPr lang="es-CL"/>
        </a:p>
      </dgm:t>
    </dgm:pt>
    <dgm:pt modelId="{3E3043D3-71E1-41B3-88CB-32B8AE33BF0A}" type="pres">
      <dgm:prSet presAssocID="{5E758979-8981-4F2F-93D9-DCBDC9BF58E1}" presName="connTx" presStyleLbl="parChTrans1D2" presStyleIdx="2" presStyleCnt="6"/>
      <dgm:spPr/>
      <dgm:t>
        <a:bodyPr/>
        <a:lstStyle/>
        <a:p>
          <a:endParaRPr lang="es-CL"/>
        </a:p>
      </dgm:t>
    </dgm:pt>
    <dgm:pt modelId="{0450149D-3AE6-488F-A479-8DC6D3BC41F8}" type="pres">
      <dgm:prSet presAssocID="{75BA53FA-0438-40D6-976D-15E601C2F47D}" presName="root2" presStyleCnt="0"/>
      <dgm:spPr/>
      <dgm:t>
        <a:bodyPr/>
        <a:lstStyle/>
        <a:p>
          <a:endParaRPr lang="es-CL"/>
        </a:p>
      </dgm:t>
    </dgm:pt>
    <dgm:pt modelId="{FBC4DA6D-6C76-4AF0-9166-00E734FADEBC}" type="pres">
      <dgm:prSet presAssocID="{75BA53FA-0438-40D6-976D-15E601C2F47D}" presName="LevelTwoTextNode" presStyleLbl="node2" presStyleIdx="2" presStyleCnt="6" custScaleX="28649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655FFF3-7D62-465E-B9F2-9C76050CC82E}" type="pres">
      <dgm:prSet presAssocID="{75BA53FA-0438-40D6-976D-15E601C2F47D}" presName="level3hierChild" presStyleCnt="0"/>
      <dgm:spPr/>
      <dgm:t>
        <a:bodyPr/>
        <a:lstStyle/>
        <a:p>
          <a:endParaRPr lang="es-CL"/>
        </a:p>
      </dgm:t>
    </dgm:pt>
    <dgm:pt modelId="{F80BC325-A9EA-48E2-8EAB-269877314996}" type="pres">
      <dgm:prSet presAssocID="{F076D152-09E2-4A35-A7B3-4874051E6FCE}" presName="conn2-1" presStyleLbl="parChTrans1D2" presStyleIdx="3" presStyleCnt="6"/>
      <dgm:spPr/>
      <dgm:t>
        <a:bodyPr/>
        <a:lstStyle/>
        <a:p>
          <a:endParaRPr lang="es-CL"/>
        </a:p>
      </dgm:t>
    </dgm:pt>
    <dgm:pt modelId="{7567AB31-D8CC-46A1-B06C-23B418DAEB2A}" type="pres">
      <dgm:prSet presAssocID="{F076D152-09E2-4A35-A7B3-4874051E6FCE}" presName="connTx" presStyleLbl="parChTrans1D2" presStyleIdx="3" presStyleCnt="6"/>
      <dgm:spPr/>
      <dgm:t>
        <a:bodyPr/>
        <a:lstStyle/>
        <a:p>
          <a:endParaRPr lang="es-CL"/>
        </a:p>
      </dgm:t>
    </dgm:pt>
    <dgm:pt modelId="{F0F480CB-6503-466E-A328-53C92D5DEE19}" type="pres">
      <dgm:prSet presAssocID="{EDC560F7-437A-438A-8A64-19CDF19F5B0E}" presName="root2" presStyleCnt="0"/>
      <dgm:spPr/>
      <dgm:t>
        <a:bodyPr/>
        <a:lstStyle/>
        <a:p>
          <a:endParaRPr lang="es-CL"/>
        </a:p>
      </dgm:t>
    </dgm:pt>
    <dgm:pt modelId="{6B39132B-9068-4D6E-944B-D0DA56CD29CE}" type="pres">
      <dgm:prSet presAssocID="{EDC560F7-437A-438A-8A64-19CDF19F5B0E}" presName="LevelTwoTextNode" presStyleLbl="node2" presStyleIdx="3" presStyleCnt="6" custScaleX="28236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8992E9-6D64-4F24-9DDD-E81A72C6FE3C}" type="pres">
      <dgm:prSet presAssocID="{EDC560F7-437A-438A-8A64-19CDF19F5B0E}" presName="level3hierChild" presStyleCnt="0"/>
      <dgm:spPr/>
      <dgm:t>
        <a:bodyPr/>
        <a:lstStyle/>
        <a:p>
          <a:endParaRPr lang="es-CL"/>
        </a:p>
      </dgm:t>
    </dgm:pt>
    <dgm:pt modelId="{06D6CEE2-A55C-41CE-A2BE-44ABF7B47369}" type="pres">
      <dgm:prSet presAssocID="{A7AF27FE-4A95-4549-8D49-BDF9149353D9}" presName="conn2-1" presStyleLbl="parChTrans1D2" presStyleIdx="4" presStyleCnt="6"/>
      <dgm:spPr/>
      <dgm:t>
        <a:bodyPr/>
        <a:lstStyle/>
        <a:p>
          <a:endParaRPr lang="es-CL"/>
        </a:p>
      </dgm:t>
    </dgm:pt>
    <dgm:pt modelId="{3AC74DD5-52EB-40C9-AA1C-6632EC43246F}" type="pres">
      <dgm:prSet presAssocID="{A7AF27FE-4A95-4549-8D49-BDF9149353D9}" presName="connTx" presStyleLbl="parChTrans1D2" presStyleIdx="4" presStyleCnt="6"/>
      <dgm:spPr/>
      <dgm:t>
        <a:bodyPr/>
        <a:lstStyle/>
        <a:p>
          <a:endParaRPr lang="es-CL"/>
        </a:p>
      </dgm:t>
    </dgm:pt>
    <dgm:pt modelId="{DB5D65DD-7EAD-43F0-884E-9D0D9A2C1770}" type="pres">
      <dgm:prSet presAssocID="{A38A68D2-64D1-4C75-8209-52237F971B46}" presName="root2" presStyleCnt="0"/>
      <dgm:spPr/>
      <dgm:t>
        <a:bodyPr/>
        <a:lstStyle/>
        <a:p>
          <a:endParaRPr lang="es-CL"/>
        </a:p>
      </dgm:t>
    </dgm:pt>
    <dgm:pt modelId="{754FDFC6-A51F-4A6B-9146-3FE1D153A24A}" type="pres">
      <dgm:prSet presAssocID="{A38A68D2-64D1-4C75-8209-52237F971B46}" presName="LevelTwoTextNode" presStyleLbl="node2" presStyleIdx="4" presStyleCnt="6" custScaleX="28500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C5BBC18-600D-4763-8A04-CDB704B76AFD}" type="pres">
      <dgm:prSet presAssocID="{A38A68D2-64D1-4C75-8209-52237F971B46}" presName="level3hierChild" presStyleCnt="0"/>
      <dgm:spPr/>
      <dgm:t>
        <a:bodyPr/>
        <a:lstStyle/>
        <a:p>
          <a:endParaRPr lang="es-CL"/>
        </a:p>
      </dgm:t>
    </dgm:pt>
    <dgm:pt modelId="{428EF9B2-BDB2-42E7-8E02-BDC05DE38EB8}" type="pres">
      <dgm:prSet presAssocID="{E67CB3E0-FA84-4E15-BD29-EDDD1AA596DE}" presName="conn2-1" presStyleLbl="parChTrans1D2" presStyleIdx="5" presStyleCnt="6"/>
      <dgm:spPr/>
      <dgm:t>
        <a:bodyPr/>
        <a:lstStyle/>
        <a:p>
          <a:endParaRPr lang="es-CL"/>
        </a:p>
      </dgm:t>
    </dgm:pt>
    <dgm:pt modelId="{0DB8CE34-8933-4989-837C-45C4C097ACE1}" type="pres">
      <dgm:prSet presAssocID="{E67CB3E0-FA84-4E15-BD29-EDDD1AA596DE}" presName="connTx" presStyleLbl="parChTrans1D2" presStyleIdx="5" presStyleCnt="6"/>
      <dgm:spPr/>
      <dgm:t>
        <a:bodyPr/>
        <a:lstStyle/>
        <a:p>
          <a:endParaRPr lang="es-CL"/>
        </a:p>
      </dgm:t>
    </dgm:pt>
    <dgm:pt modelId="{0E68EE28-16D8-4C80-8E7A-CFCBC3AE9E58}" type="pres">
      <dgm:prSet presAssocID="{887C766E-4A81-4E70-BF79-5AA90E451F2B}" presName="root2" presStyleCnt="0"/>
      <dgm:spPr/>
      <dgm:t>
        <a:bodyPr/>
        <a:lstStyle/>
        <a:p>
          <a:endParaRPr lang="es-CL"/>
        </a:p>
      </dgm:t>
    </dgm:pt>
    <dgm:pt modelId="{9444C605-F251-45AB-A56E-49BC68A3A2ED}" type="pres">
      <dgm:prSet presAssocID="{887C766E-4A81-4E70-BF79-5AA90E451F2B}" presName="LevelTwoTextNode" presStyleLbl="node2" presStyleIdx="5" presStyleCnt="6" custScaleX="28649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B6C7836-13A2-4262-931B-403F9D527B45}" type="pres">
      <dgm:prSet presAssocID="{887C766E-4A81-4E70-BF79-5AA90E451F2B}" presName="level3hierChild" presStyleCnt="0"/>
      <dgm:spPr/>
      <dgm:t>
        <a:bodyPr/>
        <a:lstStyle/>
        <a:p>
          <a:endParaRPr lang="es-CL"/>
        </a:p>
      </dgm:t>
    </dgm:pt>
  </dgm:ptLst>
  <dgm:cxnLst>
    <dgm:cxn modelId="{009EACD0-6520-4F21-BDB3-4F4BD877DB19}" srcId="{37E56380-DF93-45B5-9D8A-71CD09BF54BD}" destId="{EDC560F7-437A-438A-8A64-19CDF19F5B0E}" srcOrd="3" destOrd="0" parTransId="{F076D152-09E2-4A35-A7B3-4874051E6FCE}" sibTransId="{49C2B6FB-5EC8-42B6-B50A-0F54A8EE1A26}"/>
    <dgm:cxn modelId="{EDCAF329-38F1-445F-8F24-8A1FAB72A5F7}" type="presOf" srcId="{E67CB3E0-FA84-4E15-BD29-EDDD1AA596DE}" destId="{0DB8CE34-8933-4989-837C-45C4C097ACE1}" srcOrd="1" destOrd="0" presId="urn:microsoft.com/office/officeart/2008/layout/HorizontalMultiLevelHierarchy"/>
    <dgm:cxn modelId="{B2D7526F-28B2-4EA2-B064-AFAB909350E5}" srcId="{85A2F965-2B8E-4FAA-8241-C0437B624955}" destId="{37E56380-DF93-45B5-9D8A-71CD09BF54BD}" srcOrd="0" destOrd="0" parTransId="{02528522-537C-41E6-B321-63A02E93F264}" sibTransId="{0D5B7875-1685-4A55-B11C-FDEEEE2A2531}"/>
    <dgm:cxn modelId="{FBDDDEB4-046C-41A7-9DB6-7CF757C8740E}" type="presOf" srcId="{E67CB3E0-FA84-4E15-BD29-EDDD1AA596DE}" destId="{428EF9B2-BDB2-42E7-8E02-BDC05DE38EB8}" srcOrd="0" destOrd="0" presId="urn:microsoft.com/office/officeart/2008/layout/HorizontalMultiLevelHierarchy"/>
    <dgm:cxn modelId="{C7BD4296-7182-44BA-8C37-E3ECE76550C9}" type="presOf" srcId="{75BA53FA-0438-40D6-976D-15E601C2F47D}" destId="{FBC4DA6D-6C76-4AF0-9166-00E734FADEBC}" srcOrd="0" destOrd="0" presId="urn:microsoft.com/office/officeart/2008/layout/HorizontalMultiLevelHierarchy"/>
    <dgm:cxn modelId="{C9B3E542-3441-4FD1-AB38-1B13803952DE}" type="presOf" srcId="{F076D152-09E2-4A35-A7B3-4874051E6FCE}" destId="{7567AB31-D8CC-46A1-B06C-23B418DAEB2A}" srcOrd="1" destOrd="0" presId="urn:microsoft.com/office/officeart/2008/layout/HorizontalMultiLevelHierarchy"/>
    <dgm:cxn modelId="{D5FF61C0-876B-4DC4-9473-4A11937F89F5}" type="presOf" srcId="{A7AF27FE-4A95-4549-8D49-BDF9149353D9}" destId="{3AC74DD5-52EB-40C9-AA1C-6632EC43246F}" srcOrd="1" destOrd="0" presId="urn:microsoft.com/office/officeart/2008/layout/HorizontalMultiLevelHierarchy"/>
    <dgm:cxn modelId="{B5DB3AD3-632E-4C9B-A752-7F6D09C5DB7F}" type="presOf" srcId="{327D4BA1-9676-4155-8FC2-4826FC5BBF95}" destId="{D6429B44-FE96-48BB-83CB-541C819C5431}" srcOrd="0" destOrd="0" presId="urn:microsoft.com/office/officeart/2008/layout/HorizontalMultiLevelHierarchy"/>
    <dgm:cxn modelId="{3CF6AEEA-2324-403C-AA11-0C83B9DA0136}" srcId="{37E56380-DF93-45B5-9D8A-71CD09BF54BD}" destId="{4EF4113A-966F-4CBC-8698-61F864FB346A}" srcOrd="1" destOrd="0" parTransId="{8CEA4668-EE0E-44E2-9BD4-50C3AE7C3532}" sibTransId="{1023B061-79B3-45E9-BEA9-C046A5F33531}"/>
    <dgm:cxn modelId="{F089DBAA-5367-4768-86ED-7B8104F85CF0}" srcId="{37E56380-DF93-45B5-9D8A-71CD09BF54BD}" destId="{887C766E-4A81-4E70-BF79-5AA90E451F2B}" srcOrd="5" destOrd="0" parTransId="{E67CB3E0-FA84-4E15-BD29-EDDD1AA596DE}" sibTransId="{89330F74-3B9D-4CB2-8C48-28955A839F0A}"/>
    <dgm:cxn modelId="{A1A72FC3-16FB-4B4A-B363-28F3274DE959}" type="presOf" srcId="{EDC560F7-437A-438A-8A64-19CDF19F5B0E}" destId="{6B39132B-9068-4D6E-944B-D0DA56CD29CE}" srcOrd="0" destOrd="0" presId="urn:microsoft.com/office/officeart/2008/layout/HorizontalMultiLevelHierarchy"/>
    <dgm:cxn modelId="{502F73A9-88E7-413E-A72F-0AC22B9695B9}" type="presOf" srcId="{8CEA4668-EE0E-44E2-9BD4-50C3AE7C3532}" destId="{39C83641-3BDF-4D06-B08F-D632DA9D5547}" srcOrd="1" destOrd="0" presId="urn:microsoft.com/office/officeart/2008/layout/HorizontalMultiLevelHierarchy"/>
    <dgm:cxn modelId="{5334CB36-A5FA-441C-A188-9C7E2F65E702}" type="presOf" srcId="{5E758979-8981-4F2F-93D9-DCBDC9BF58E1}" destId="{3E3043D3-71E1-41B3-88CB-32B8AE33BF0A}" srcOrd="1" destOrd="0" presId="urn:microsoft.com/office/officeart/2008/layout/HorizontalMultiLevelHierarchy"/>
    <dgm:cxn modelId="{36323B68-FA91-412C-A1A3-7E935EFAF4E2}" type="presOf" srcId="{5E758979-8981-4F2F-93D9-DCBDC9BF58E1}" destId="{D43A2EC6-E807-40CF-9CD6-A00F326DCE41}" srcOrd="0" destOrd="0" presId="urn:microsoft.com/office/officeart/2008/layout/HorizontalMultiLevelHierarchy"/>
    <dgm:cxn modelId="{0FA3493B-FEEF-4BA6-B837-81482881EE47}" type="presOf" srcId="{86155621-8C24-4424-AC3B-8C2EB7F049B0}" destId="{BFFFFD88-8809-48AD-8FC9-06EEFB3C71A4}" srcOrd="0" destOrd="0" presId="urn:microsoft.com/office/officeart/2008/layout/HorizontalMultiLevelHierarchy"/>
    <dgm:cxn modelId="{F43025C8-4733-4849-B5DB-39E116A9C61D}" srcId="{37E56380-DF93-45B5-9D8A-71CD09BF54BD}" destId="{A38A68D2-64D1-4C75-8209-52237F971B46}" srcOrd="4" destOrd="0" parTransId="{A7AF27FE-4A95-4549-8D49-BDF9149353D9}" sibTransId="{5F0BEEA1-FD25-4675-ABA6-4FCC269B4601}"/>
    <dgm:cxn modelId="{6EC339B2-5629-4EBA-B095-D1C6253880FC}" type="presOf" srcId="{85A2F965-2B8E-4FAA-8241-C0437B624955}" destId="{F7F661CC-618B-4A9C-9C49-C1C1BD8659F2}" srcOrd="0" destOrd="0" presId="urn:microsoft.com/office/officeart/2008/layout/HorizontalMultiLevelHierarchy"/>
    <dgm:cxn modelId="{37EBE9BF-3D6D-4D58-B8C3-DD3BA0305DB7}" type="presOf" srcId="{4EF4113A-966F-4CBC-8698-61F864FB346A}" destId="{C46738A8-BC9F-4595-8DF7-0B2D56E2E840}" srcOrd="0" destOrd="0" presId="urn:microsoft.com/office/officeart/2008/layout/HorizontalMultiLevelHierarchy"/>
    <dgm:cxn modelId="{9AC83C2B-8B2B-42CE-96C9-EC35F65AA757}" srcId="{37E56380-DF93-45B5-9D8A-71CD09BF54BD}" destId="{75BA53FA-0438-40D6-976D-15E601C2F47D}" srcOrd="2" destOrd="0" parTransId="{5E758979-8981-4F2F-93D9-DCBDC9BF58E1}" sibTransId="{82305132-5B61-4803-88D0-789476AFA265}"/>
    <dgm:cxn modelId="{F6E06EFB-8643-42C0-9185-8ED64175659A}" type="presOf" srcId="{A38A68D2-64D1-4C75-8209-52237F971B46}" destId="{754FDFC6-A51F-4A6B-9146-3FE1D153A24A}" srcOrd="0" destOrd="0" presId="urn:microsoft.com/office/officeart/2008/layout/HorizontalMultiLevelHierarchy"/>
    <dgm:cxn modelId="{B7F3F4EC-884C-4673-A427-0E677511FE20}" type="presOf" srcId="{37E56380-DF93-45B5-9D8A-71CD09BF54BD}" destId="{CF714F37-E016-440B-AFB4-4BAE43920CB4}" srcOrd="0" destOrd="0" presId="urn:microsoft.com/office/officeart/2008/layout/HorizontalMultiLevelHierarchy"/>
    <dgm:cxn modelId="{D97BAA11-19F7-44F2-81C1-DD6B6A5EBAD1}" type="presOf" srcId="{8CEA4668-EE0E-44E2-9BD4-50C3AE7C3532}" destId="{DD307F3E-15EF-4AE8-B28A-03D58A27A544}" srcOrd="0" destOrd="0" presId="urn:microsoft.com/office/officeart/2008/layout/HorizontalMultiLevelHierarchy"/>
    <dgm:cxn modelId="{110D8609-8DEB-4F05-B843-14DBA0C1F378}" srcId="{37E56380-DF93-45B5-9D8A-71CD09BF54BD}" destId="{327D4BA1-9676-4155-8FC2-4826FC5BBF95}" srcOrd="0" destOrd="0" parTransId="{86155621-8C24-4424-AC3B-8C2EB7F049B0}" sibTransId="{5CB4086A-EA93-4B84-A68E-6FDFBD561822}"/>
    <dgm:cxn modelId="{FDF7D0E3-DE48-4E94-9478-1AADAAA7BE75}" type="presOf" srcId="{A7AF27FE-4A95-4549-8D49-BDF9149353D9}" destId="{06D6CEE2-A55C-41CE-A2BE-44ABF7B47369}" srcOrd="0" destOrd="0" presId="urn:microsoft.com/office/officeart/2008/layout/HorizontalMultiLevelHierarchy"/>
    <dgm:cxn modelId="{3F82E4A3-6EE2-4B16-B0A0-CFF48A7E01B7}" type="presOf" srcId="{887C766E-4A81-4E70-BF79-5AA90E451F2B}" destId="{9444C605-F251-45AB-A56E-49BC68A3A2ED}" srcOrd="0" destOrd="0" presId="urn:microsoft.com/office/officeart/2008/layout/HorizontalMultiLevelHierarchy"/>
    <dgm:cxn modelId="{DB903ED4-B437-490F-9C4C-5DC0B1F67648}" type="presOf" srcId="{F076D152-09E2-4A35-A7B3-4874051E6FCE}" destId="{F80BC325-A9EA-48E2-8EAB-269877314996}" srcOrd="0" destOrd="0" presId="urn:microsoft.com/office/officeart/2008/layout/HorizontalMultiLevelHierarchy"/>
    <dgm:cxn modelId="{0CA03067-8532-4865-9BA3-F48F6A81EA7E}" type="presOf" srcId="{86155621-8C24-4424-AC3B-8C2EB7F049B0}" destId="{387C5092-2EE9-4F3C-92CF-13C72ED57A64}" srcOrd="1" destOrd="0" presId="urn:microsoft.com/office/officeart/2008/layout/HorizontalMultiLevelHierarchy"/>
    <dgm:cxn modelId="{33286B40-C365-4260-8AD2-26D244801EC4}" type="presParOf" srcId="{F7F661CC-618B-4A9C-9C49-C1C1BD8659F2}" destId="{E636E67E-A871-4A51-BC9A-9FC218567D6C}" srcOrd="0" destOrd="0" presId="urn:microsoft.com/office/officeart/2008/layout/HorizontalMultiLevelHierarchy"/>
    <dgm:cxn modelId="{76252B1A-1BD8-4B34-88A0-1CCAD74D2E95}" type="presParOf" srcId="{E636E67E-A871-4A51-BC9A-9FC218567D6C}" destId="{CF714F37-E016-440B-AFB4-4BAE43920CB4}" srcOrd="0" destOrd="0" presId="urn:microsoft.com/office/officeart/2008/layout/HorizontalMultiLevelHierarchy"/>
    <dgm:cxn modelId="{77BA36AA-9E9D-493A-A89A-3832B3CF2F58}" type="presParOf" srcId="{E636E67E-A871-4A51-BC9A-9FC218567D6C}" destId="{4BBEA7FF-8C2A-483E-93EA-7B9D43F589AC}" srcOrd="1" destOrd="0" presId="urn:microsoft.com/office/officeart/2008/layout/HorizontalMultiLevelHierarchy"/>
    <dgm:cxn modelId="{7AF58F8B-E481-4C76-A4EC-4A7E6161C650}" type="presParOf" srcId="{4BBEA7FF-8C2A-483E-93EA-7B9D43F589AC}" destId="{BFFFFD88-8809-48AD-8FC9-06EEFB3C71A4}" srcOrd="0" destOrd="0" presId="urn:microsoft.com/office/officeart/2008/layout/HorizontalMultiLevelHierarchy"/>
    <dgm:cxn modelId="{C1B2DB40-4D87-4CE2-8034-B64B394C3459}" type="presParOf" srcId="{BFFFFD88-8809-48AD-8FC9-06EEFB3C71A4}" destId="{387C5092-2EE9-4F3C-92CF-13C72ED57A64}" srcOrd="0" destOrd="0" presId="urn:microsoft.com/office/officeart/2008/layout/HorizontalMultiLevelHierarchy"/>
    <dgm:cxn modelId="{D951D66A-C8A0-4317-9BDA-0711D1EB1D36}" type="presParOf" srcId="{4BBEA7FF-8C2A-483E-93EA-7B9D43F589AC}" destId="{14C9AFBB-9285-4486-9C8B-12FFFCB82803}" srcOrd="1" destOrd="0" presId="urn:microsoft.com/office/officeart/2008/layout/HorizontalMultiLevelHierarchy"/>
    <dgm:cxn modelId="{15E50078-D529-49D3-B919-FBA984BD53F1}" type="presParOf" srcId="{14C9AFBB-9285-4486-9C8B-12FFFCB82803}" destId="{D6429B44-FE96-48BB-83CB-541C819C5431}" srcOrd="0" destOrd="0" presId="urn:microsoft.com/office/officeart/2008/layout/HorizontalMultiLevelHierarchy"/>
    <dgm:cxn modelId="{E6876B45-4128-4026-B9E5-625EA8B5B095}" type="presParOf" srcId="{14C9AFBB-9285-4486-9C8B-12FFFCB82803}" destId="{75BA2250-ED7A-4FE8-AC03-EA914539C29D}" srcOrd="1" destOrd="0" presId="urn:microsoft.com/office/officeart/2008/layout/HorizontalMultiLevelHierarchy"/>
    <dgm:cxn modelId="{B4F6B503-43AE-483A-B380-C146AAD71E52}" type="presParOf" srcId="{4BBEA7FF-8C2A-483E-93EA-7B9D43F589AC}" destId="{DD307F3E-15EF-4AE8-B28A-03D58A27A544}" srcOrd="2" destOrd="0" presId="urn:microsoft.com/office/officeart/2008/layout/HorizontalMultiLevelHierarchy"/>
    <dgm:cxn modelId="{1C14AFA8-708B-49B6-9139-EEEF47DD651B}" type="presParOf" srcId="{DD307F3E-15EF-4AE8-B28A-03D58A27A544}" destId="{39C83641-3BDF-4D06-B08F-D632DA9D5547}" srcOrd="0" destOrd="0" presId="urn:microsoft.com/office/officeart/2008/layout/HorizontalMultiLevelHierarchy"/>
    <dgm:cxn modelId="{62B3CD2E-F1D2-4B59-A606-294573C3C5E6}" type="presParOf" srcId="{4BBEA7FF-8C2A-483E-93EA-7B9D43F589AC}" destId="{72C21D73-D3C2-4198-8C8D-F54D777161FE}" srcOrd="3" destOrd="0" presId="urn:microsoft.com/office/officeart/2008/layout/HorizontalMultiLevelHierarchy"/>
    <dgm:cxn modelId="{7281ACED-1D3D-472E-81D3-29F007E30018}" type="presParOf" srcId="{72C21D73-D3C2-4198-8C8D-F54D777161FE}" destId="{C46738A8-BC9F-4595-8DF7-0B2D56E2E840}" srcOrd="0" destOrd="0" presId="urn:microsoft.com/office/officeart/2008/layout/HorizontalMultiLevelHierarchy"/>
    <dgm:cxn modelId="{0BA7E179-37C6-4D72-BF20-CC28C37A3A22}" type="presParOf" srcId="{72C21D73-D3C2-4198-8C8D-F54D777161FE}" destId="{09292894-1059-4870-B219-1FE1CF3F98A1}" srcOrd="1" destOrd="0" presId="urn:microsoft.com/office/officeart/2008/layout/HorizontalMultiLevelHierarchy"/>
    <dgm:cxn modelId="{BE3F37BD-8225-46EA-B422-AAA3760E7423}" type="presParOf" srcId="{4BBEA7FF-8C2A-483E-93EA-7B9D43F589AC}" destId="{D43A2EC6-E807-40CF-9CD6-A00F326DCE41}" srcOrd="4" destOrd="0" presId="urn:microsoft.com/office/officeart/2008/layout/HorizontalMultiLevelHierarchy"/>
    <dgm:cxn modelId="{1236091E-03EB-48AA-9286-44185F90E679}" type="presParOf" srcId="{D43A2EC6-E807-40CF-9CD6-A00F326DCE41}" destId="{3E3043D3-71E1-41B3-88CB-32B8AE33BF0A}" srcOrd="0" destOrd="0" presId="urn:microsoft.com/office/officeart/2008/layout/HorizontalMultiLevelHierarchy"/>
    <dgm:cxn modelId="{D6AD063A-6A4A-4D93-99A3-0AB8503848D2}" type="presParOf" srcId="{4BBEA7FF-8C2A-483E-93EA-7B9D43F589AC}" destId="{0450149D-3AE6-488F-A479-8DC6D3BC41F8}" srcOrd="5" destOrd="0" presId="urn:microsoft.com/office/officeart/2008/layout/HorizontalMultiLevelHierarchy"/>
    <dgm:cxn modelId="{48399265-563D-4E10-8BDD-A58B039B1599}" type="presParOf" srcId="{0450149D-3AE6-488F-A479-8DC6D3BC41F8}" destId="{FBC4DA6D-6C76-4AF0-9166-00E734FADEBC}" srcOrd="0" destOrd="0" presId="urn:microsoft.com/office/officeart/2008/layout/HorizontalMultiLevelHierarchy"/>
    <dgm:cxn modelId="{5B58D096-FF97-4F8E-8478-60BC61C1EFC6}" type="presParOf" srcId="{0450149D-3AE6-488F-A479-8DC6D3BC41F8}" destId="{5655FFF3-7D62-465E-B9F2-9C76050CC82E}" srcOrd="1" destOrd="0" presId="urn:microsoft.com/office/officeart/2008/layout/HorizontalMultiLevelHierarchy"/>
    <dgm:cxn modelId="{720A30B8-A682-4100-8E8D-4C140EB69D9E}" type="presParOf" srcId="{4BBEA7FF-8C2A-483E-93EA-7B9D43F589AC}" destId="{F80BC325-A9EA-48E2-8EAB-269877314996}" srcOrd="6" destOrd="0" presId="urn:microsoft.com/office/officeart/2008/layout/HorizontalMultiLevelHierarchy"/>
    <dgm:cxn modelId="{AA923273-9659-44AD-9194-69769E019B1A}" type="presParOf" srcId="{F80BC325-A9EA-48E2-8EAB-269877314996}" destId="{7567AB31-D8CC-46A1-B06C-23B418DAEB2A}" srcOrd="0" destOrd="0" presId="urn:microsoft.com/office/officeart/2008/layout/HorizontalMultiLevelHierarchy"/>
    <dgm:cxn modelId="{550F89E1-B952-4A78-8C70-458A6B1B5213}" type="presParOf" srcId="{4BBEA7FF-8C2A-483E-93EA-7B9D43F589AC}" destId="{F0F480CB-6503-466E-A328-53C92D5DEE19}" srcOrd="7" destOrd="0" presId="urn:microsoft.com/office/officeart/2008/layout/HorizontalMultiLevelHierarchy"/>
    <dgm:cxn modelId="{5E8D5456-3CB7-495B-97F0-C96B622906C9}" type="presParOf" srcId="{F0F480CB-6503-466E-A328-53C92D5DEE19}" destId="{6B39132B-9068-4D6E-944B-D0DA56CD29CE}" srcOrd="0" destOrd="0" presId="urn:microsoft.com/office/officeart/2008/layout/HorizontalMultiLevelHierarchy"/>
    <dgm:cxn modelId="{C2A411CA-34BB-40F5-98C7-54DE07B90356}" type="presParOf" srcId="{F0F480CB-6503-466E-A328-53C92D5DEE19}" destId="{8B8992E9-6D64-4F24-9DDD-E81A72C6FE3C}" srcOrd="1" destOrd="0" presId="urn:microsoft.com/office/officeart/2008/layout/HorizontalMultiLevelHierarchy"/>
    <dgm:cxn modelId="{9B753828-1113-43A5-8C37-63E89C40DB78}" type="presParOf" srcId="{4BBEA7FF-8C2A-483E-93EA-7B9D43F589AC}" destId="{06D6CEE2-A55C-41CE-A2BE-44ABF7B47369}" srcOrd="8" destOrd="0" presId="urn:microsoft.com/office/officeart/2008/layout/HorizontalMultiLevelHierarchy"/>
    <dgm:cxn modelId="{1D3A5ABC-1F8B-431F-89D2-7C771A4596A6}" type="presParOf" srcId="{06D6CEE2-A55C-41CE-A2BE-44ABF7B47369}" destId="{3AC74DD5-52EB-40C9-AA1C-6632EC43246F}" srcOrd="0" destOrd="0" presId="urn:microsoft.com/office/officeart/2008/layout/HorizontalMultiLevelHierarchy"/>
    <dgm:cxn modelId="{84EB7794-CE09-4489-AD25-DC358D64F4A9}" type="presParOf" srcId="{4BBEA7FF-8C2A-483E-93EA-7B9D43F589AC}" destId="{DB5D65DD-7EAD-43F0-884E-9D0D9A2C1770}" srcOrd="9" destOrd="0" presId="urn:microsoft.com/office/officeart/2008/layout/HorizontalMultiLevelHierarchy"/>
    <dgm:cxn modelId="{C9DA629B-E992-4545-AE3A-1926364DA435}" type="presParOf" srcId="{DB5D65DD-7EAD-43F0-884E-9D0D9A2C1770}" destId="{754FDFC6-A51F-4A6B-9146-3FE1D153A24A}" srcOrd="0" destOrd="0" presId="urn:microsoft.com/office/officeart/2008/layout/HorizontalMultiLevelHierarchy"/>
    <dgm:cxn modelId="{B50BCD16-594D-45BA-B659-F79048D7D7EC}" type="presParOf" srcId="{DB5D65DD-7EAD-43F0-884E-9D0D9A2C1770}" destId="{5C5BBC18-600D-4763-8A04-CDB704B76AFD}" srcOrd="1" destOrd="0" presId="urn:microsoft.com/office/officeart/2008/layout/HorizontalMultiLevelHierarchy"/>
    <dgm:cxn modelId="{D2B094AE-8A5F-44E3-98D4-23E98E776F48}" type="presParOf" srcId="{4BBEA7FF-8C2A-483E-93EA-7B9D43F589AC}" destId="{428EF9B2-BDB2-42E7-8E02-BDC05DE38EB8}" srcOrd="10" destOrd="0" presId="urn:microsoft.com/office/officeart/2008/layout/HorizontalMultiLevelHierarchy"/>
    <dgm:cxn modelId="{DB37B0E7-EBF7-4225-A4BD-BFF278F1C671}" type="presParOf" srcId="{428EF9B2-BDB2-42E7-8E02-BDC05DE38EB8}" destId="{0DB8CE34-8933-4989-837C-45C4C097ACE1}" srcOrd="0" destOrd="0" presId="urn:microsoft.com/office/officeart/2008/layout/HorizontalMultiLevelHierarchy"/>
    <dgm:cxn modelId="{E8D4A295-10C7-497C-B9F4-87E3B6E14EAD}" type="presParOf" srcId="{4BBEA7FF-8C2A-483E-93EA-7B9D43F589AC}" destId="{0E68EE28-16D8-4C80-8E7A-CFCBC3AE9E58}" srcOrd="11" destOrd="0" presId="urn:microsoft.com/office/officeart/2008/layout/HorizontalMultiLevelHierarchy"/>
    <dgm:cxn modelId="{1080B50D-EA20-4870-9C66-3AFFD0161FF1}" type="presParOf" srcId="{0E68EE28-16D8-4C80-8E7A-CFCBC3AE9E58}" destId="{9444C605-F251-45AB-A56E-49BC68A3A2ED}" srcOrd="0" destOrd="0" presId="urn:microsoft.com/office/officeart/2008/layout/HorizontalMultiLevelHierarchy"/>
    <dgm:cxn modelId="{CFFC096A-E7A5-46F7-ADA5-050E1F423DA1}" type="presParOf" srcId="{0E68EE28-16D8-4C80-8E7A-CFCBC3AE9E58}" destId="{BB6C7836-13A2-4262-931B-403F9D527B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0056B-63ED-4496-8445-1B292CCACAC1}">
      <dsp:nvSpPr>
        <dsp:cNvPr id="0" name=""/>
        <dsp:cNvSpPr/>
      </dsp:nvSpPr>
      <dsp:spPr>
        <a:xfrm>
          <a:off x="5616627" y="1296141"/>
          <a:ext cx="2115756" cy="4025363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Actualmente</a:t>
          </a:r>
          <a:endParaRPr lang="es-CL" sz="36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sp:txBody>
      <dsp:txXfrm rot="16200000">
        <a:off x="5593678" y="2832506"/>
        <a:ext cx="3622827" cy="550096"/>
      </dsp:txXfrm>
    </dsp:sp>
    <dsp:sp modelId="{EF92F98D-266D-4AA4-B405-8542B4CC2390}">
      <dsp:nvSpPr>
        <dsp:cNvPr id="0" name=""/>
        <dsp:cNvSpPr/>
      </dsp:nvSpPr>
      <dsp:spPr>
        <a:xfrm>
          <a:off x="3312371" y="643752"/>
          <a:ext cx="2115756" cy="470225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Marco Normativo</a:t>
          </a:r>
          <a:endParaRPr lang="es-CL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2984822" y="2484717"/>
        <a:ext cx="4232026" cy="550096"/>
      </dsp:txXfrm>
    </dsp:sp>
    <dsp:sp modelId="{3EE227BD-EF60-4C1C-B4F1-2E5709DFE217}">
      <dsp:nvSpPr>
        <dsp:cNvPr id="0" name=""/>
        <dsp:cNvSpPr/>
      </dsp:nvSpPr>
      <dsp:spPr>
        <a:xfrm>
          <a:off x="981289" y="25765"/>
          <a:ext cx="2115756" cy="5342101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228600" bIns="508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Contexto histórico</a:t>
          </a:r>
          <a:endParaRPr lang="es-CL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365808" y="2154663"/>
        <a:ext cx="4807891" cy="550096"/>
      </dsp:txXfrm>
    </dsp:sp>
    <dsp:sp modelId="{7764EA83-F63A-4F6C-B767-209A24E94635}">
      <dsp:nvSpPr>
        <dsp:cNvPr id="0" name=""/>
        <dsp:cNvSpPr/>
      </dsp:nvSpPr>
      <dsp:spPr>
        <a:xfrm>
          <a:off x="1127698" y="0"/>
          <a:ext cx="1337862" cy="536786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20.009, que modifica e</a:t>
          </a: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 Decreto con Fuerza de Ley N°1, de 2005, del Ministerio de Salud, la N°19.490, se delegan facultades para fijar y modificar las plantas de personal que indica y otros beneficios para el personal de los servicios de salud.</a:t>
          </a: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DFL que fija las Plantas de personal.</a:t>
          </a: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sp:txBody>
      <dsp:txXfrm>
        <a:off x="1127698" y="0"/>
        <a:ext cx="1337862" cy="5367866"/>
      </dsp:txXfrm>
    </dsp:sp>
    <dsp:sp modelId="{76563146-C4AD-41DD-AE92-CDED4D43E964}">
      <dsp:nvSpPr>
        <dsp:cNvPr id="0" name=""/>
        <dsp:cNvSpPr/>
      </dsp:nvSpPr>
      <dsp:spPr>
        <a:xfrm>
          <a:off x="3384379" y="639849"/>
          <a:ext cx="1299902" cy="472801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Constitución Política del Estado.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18.875, </a:t>
          </a: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Orgánica Constitucional sobre Bases Generales de la Administración del Estado.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Ley Nº 18.834</a:t>
          </a:r>
          <a:r>
            <a:rPr lang="es-CL" sz="1000" b="1" i="0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, sobre Estatuto Administrativo, cuyo texto refundido, coordinado y sistematizado fue fijado por el DFL Nº 29 de 2004.</a:t>
          </a:r>
          <a:endParaRPr lang="es-CL" sz="1000" b="1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Decreto con fuerza de Ley Nº 1 de 2005, del Ministerio de Salud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Decreto Nº 216 de 2005, </a:t>
          </a: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Aprueba reglamentos sobre promoción en la carrera funcionaria a que se refiere el artículo 102 del  Ley Nº 1, de 2005.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84379" y="639849"/>
        <a:ext cx="1299902" cy="4728017"/>
      </dsp:txXfrm>
    </dsp:sp>
    <dsp:sp modelId="{B6FE7927-AC04-40B8-9467-7136D28B5967}">
      <dsp:nvSpPr>
        <dsp:cNvPr id="0" name=""/>
        <dsp:cNvSpPr/>
      </dsp:nvSpPr>
      <dsp:spPr>
        <a:xfrm>
          <a:off x="5733198" y="1512183"/>
          <a:ext cx="1251577" cy="372190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 smtClean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Swis721 LtCn BT" pitchFamily="34" charset="0"/>
              <a:ea typeface="+mn-ea"/>
              <a:cs typeface="+mn-cs"/>
            </a:rPr>
            <a:t>Resolución Nº1015/2012 que constituye Equipo Técnico Nacional de Apoyo. </a:t>
          </a:r>
          <a:endParaRPr lang="es-CL" sz="1000" b="1" kern="1200" dirty="0">
            <a:solidFill>
              <a:sysClr val="window" lastClr="FFFFFF"/>
            </a:solidFill>
            <a:latin typeface="Swis721 LtCn BT" pitchFamily="34" charset="0"/>
            <a:ea typeface="+mn-ea"/>
            <a:cs typeface="+mn-cs"/>
          </a:endParaRPr>
        </a:p>
      </dsp:txBody>
      <dsp:txXfrm>
        <a:off x="5733198" y="1512183"/>
        <a:ext cx="1251577" cy="3721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FA09-8050-45CB-984F-36FE939EB175}">
      <dsp:nvSpPr>
        <dsp:cNvPr id="0" name=""/>
        <dsp:cNvSpPr/>
      </dsp:nvSpPr>
      <dsp:spPr>
        <a:xfrm>
          <a:off x="300123" y="495495"/>
          <a:ext cx="7032600" cy="14392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DAB69-A09D-41E5-B9C7-6F40B444D45C}">
      <dsp:nvSpPr>
        <dsp:cNvPr id="0" name=""/>
        <dsp:cNvSpPr/>
      </dsp:nvSpPr>
      <dsp:spPr>
        <a:xfrm>
          <a:off x="570604" y="573775"/>
          <a:ext cx="829778" cy="1327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ECE41-2B2C-4718-A6D9-D2CCC2D1CE93}">
      <dsp:nvSpPr>
        <dsp:cNvPr id="0" name=""/>
        <dsp:cNvSpPr/>
      </dsp:nvSpPr>
      <dsp:spPr>
        <a:xfrm rot="10800000">
          <a:off x="231437" y="1922878"/>
          <a:ext cx="1327772" cy="36468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50" b="1" i="0" u="none" kern="1200" dirty="0" smtClean="0"/>
            <a:t/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/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/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>S.S. </a:t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/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>Araucanía </a:t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/>
          </a:r>
          <a:br>
            <a:rPr lang="es-CL" sz="1850" b="1" i="0" u="none" kern="1200" dirty="0" smtClean="0"/>
          </a:br>
          <a:r>
            <a:rPr lang="es-CL" sz="1850" b="1" i="0" u="none" kern="1200" dirty="0" smtClean="0"/>
            <a:t>Sur</a:t>
          </a:r>
          <a:endParaRPr lang="es-CL" sz="1850" b="1" kern="1200" dirty="0"/>
        </a:p>
      </dsp:txBody>
      <dsp:txXfrm rot="10800000">
        <a:off x="272271" y="1922878"/>
        <a:ext cx="1246104" cy="3606018"/>
      </dsp:txXfrm>
    </dsp:sp>
    <dsp:sp modelId="{762F41A6-39B8-4689-8E65-68F911AA6A0A}">
      <dsp:nvSpPr>
        <dsp:cNvPr id="0" name=""/>
        <dsp:cNvSpPr/>
      </dsp:nvSpPr>
      <dsp:spPr>
        <a:xfrm>
          <a:off x="2016223" y="576072"/>
          <a:ext cx="757215" cy="1240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56B0-0E16-4A2D-B315-CFC71AE2F8EA}">
      <dsp:nvSpPr>
        <dsp:cNvPr id="0" name=""/>
        <dsp:cNvSpPr/>
      </dsp:nvSpPr>
      <dsp:spPr>
        <a:xfrm rot="10800000">
          <a:off x="1691987" y="1937469"/>
          <a:ext cx="1327772" cy="36273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Viña del Mar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Talcahuano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Osorno</a:t>
          </a:r>
          <a:endParaRPr lang="es-CL" sz="1100" kern="1200" dirty="0"/>
        </a:p>
      </dsp:txBody>
      <dsp:txXfrm rot="10800000">
        <a:off x="1732821" y="1937469"/>
        <a:ext cx="1246104" cy="3586562"/>
      </dsp:txXfrm>
    </dsp:sp>
    <dsp:sp modelId="{2506B3B6-98D3-4B45-886D-1EBCC085DAE1}">
      <dsp:nvSpPr>
        <dsp:cNvPr id="0" name=""/>
        <dsp:cNvSpPr/>
      </dsp:nvSpPr>
      <dsp:spPr>
        <a:xfrm>
          <a:off x="3477443" y="576067"/>
          <a:ext cx="638313" cy="12478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8FC68-1441-44B1-AA7C-C4BE3F8007E9}">
      <dsp:nvSpPr>
        <dsp:cNvPr id="0" name=""/>
        <dsp:cNvSpPr/>
      </dsp:nvSpPr>
      <dsp:spPr>
        <a:xfrm rot="10800000">
          <a:off x="3152537" y="1929271"/>
          <a:ext cx="1327772" cy="363832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Antofagasta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Atacama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Coquimbo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Valparaíso - San Antonio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Aconcagua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O´Higgins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Maule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Ñuble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Concepción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Biobío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Araucanía Norte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Valdivia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Magallanes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Metropolitano Central</a:t>
          </a:r>
          <a:br>
            <a:rPr lang="es-CL" sz="1100" b="0" i="0" u="none" kern="1200" dirty="0" smtClean="0"/>
          </a:br>
          <a:r>
            <a:rPr lang="es-CL" sz="1100" b="0" i="0" u="none" kern="1200" dirty="0" smtClean="0"/>
            <a:t>S.S. Metropolitano Norte</a:t>
          </a:r>
          <a:endParaRPr lang="es-CL" sz="1100" b="0" kern="1200" dirty="0"/>
        </a:p>
      </dsp:txBody>
      <dsp:txXfrm rot="10800000">
        <a:off x="3193371" y="1929271"/>
        <a:ext cx="1246104" cy="3597493"/>
      </dsp:txXfrm>
    </dsp:sp>
    <dsp:sp modelId="{2762AA33-85B0-4091-A132-381A1B09921B}">
      <dsp:nvSpPr>
        <dsp:cNvPr id="0" name=""/>
        <dsp:cNvSpPr/>
      </dsp:nvSpPr>
      <dsp:spPr>
        <a:xfrm>
          <a:off x="4608506" y="576067"/>
          <a:ext cx="1327772" cy="1208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26DB8-0160-4D35-AF8F-2C2CD9F8F50C}">
      <dsp:nvSpPr>
        <dsp:cNvPr id="0" name=""/>
        <dsp:cNvSpPr/>
      </dsp:nvSpPr>
      <dsp:spPr>
        <a:xfrm rot="10800000">
          <a:off x="4608506" y="1944227"/>
          <a:ext cx="1327772" cy="3582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Arica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Iquique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Arauco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Del Reloncaví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Chiloé 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Metropolitano Oriente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Metropolitano  Sur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Metropolitano Occidente</a:t>
          </a:r>
          <a:endParaRPr lang="es-CL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i="0" u="none" kern="1200" dirty="0" smtClean="0"/>
            <a:t>S.S. Metropolitano Sur Oriente</a:t>
          </a:r>
          <a:endParaRPr lang="es-CL" sz="1100" kern="1200" dirty="0"/>
        </a:p>
      </dsp:txBody>
      <dsp:txXfrm rot="10800000">
        <a:off x="4649340" y="1944227"/>
        <a:ext cx="1246104" cy="3541710"/>
      </dsp:txXfrm>
    </dsp:sp>
    <dsp:sp modelId="{7897C28E-09D4-4E28-9B62-DDE134AE60B0}">
      <dsp:nvSpPr>
        <dsp:cNvPr id="0" name=""/>
        <dsp:cNvSpPr/>
      </dsp:nvSpPr>
      <dsp:spPr>
        <a:xfrm>
          <a:off x="6192685" y="504061"/>
          <a:ext cx="1010089" cy="1431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5C531-78FF-4B52-B2A1-60E968BFF75B}">
      <dsp:nvSpPr>
        <dsp:cNvPr id="0" name=""/>
        <dsp:cNvSpPr/>
      </dsp:nvSpPr>
      <dsp:spPr>
        <a:xfrm rot="10800000">
          <a:off x="6045010" y="1979656"/>
          <a:ext cx="1327772" cy="35081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S.S. Aysén</a:t>
          </a:r>
          <a:endParaRPr lang="es-CL" sz="1100" kern="1200" dirty="0"/>
        </a:p>
      </dsp:txBody>
      <dsp:txXfrm rot="10800000">
        <a:off x="6085844" y="1979656"/>
        <a:ext cx="1246104" cy="3467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ACF11-6900-4764-BDEA-1CD9EEFB841A}">
      <dsp:nvSpPr>
        <dsp:cNvPr id="0" name=""/>
        <dsp:cNvSpPr/>
      </dsp:nvSpPr>
      <dsp:spPr>
        <a:xfrm>
          <a:off x="5" y="256661"/>
          <a:ext cx="1837648" cy="43200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" y="256661"/>
        <a:ext cx="1837648" cy="432000"/>
      </dsp:txXfrm>
    </dsp:sp>
    <dsp:sp modelId="{7668D38C-7577-4037-92E6-8224D5D82ABD}">
      <dsp:nvSpPr>
        <dsp:cNvPr id="0" name=""/>
        <dsp:cNvSpPr/>
      </dsp:nvSpPr>
      <dsp:spPr>
        <a:xfrm>
          <a:off x="3056" y="717725"/>
          <a:ext cx="1837648" cy="411750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O’higgins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56" y="717725"/>
        <a:ext cx="1837648" cy="4117500"/>
      </dsp:txXfrm>
    </dsp:sp>
    <dsp:sp modelId="{591C470A-54AC-4067-8F8F-812E0975315B}">
      <dsp:nvSpPr>
        <dsp:cNvPr id="0" name=""/>
        <dsp:cNvSpPr/>
      </dsp:nvSpPr>
      <dsp:spPr>
        <a:xfrm>
          <a:off x="2117509" y="256661"/>
          <a:ext cx="1837648" cy="43200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7509" y="256661"/>
        <a:ext cx="1837648" cy="432000"/>
      </dsp:txXfrm>
    </dsp:sp>
    <dsp:sp modelId="{9F59F896-8343-4082-B20E-5D1D129110A6}">
      <dsp:nvSpPr>
        <dsp:cNvPr id="0" name=""/>
        <dsp:cNvSpPr/>
      </dsp:nvSpPr>
      <dsp:spPr>
        <a:xfrm>
          <a:off x="2097975" y="717725"/>
          <a:ext cx="1837648" cy="411750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97975" y="717725"/>
        <a:ext cx="1837648" cy="4117500"/>
      </dsp:txXfrm>
    </dsp:sp>
    <dsp:sp modelId="{9B212E58-A582-43C0-A6C7-FC2AB7203440}">
      <dsp:nvSpPr>
        <dsp:cNvPr id="0" name=""/>
        <dsp:cNvSpPr/>
      </dsp:nvSpPr>
      <dsp:spPr>
        <a:xfrm>
          <a:off x="4192895" y="285725"/>
          <a:ext cx="1837648" cy="4320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92895" y="285725"/>
        <a:ext cx="1837648" cy="432000"/>
      </dsp:txXfrm>
    </dsp:sp>
    <dsp:sp modelId="{007E7C23-E689-4AC3-89F1-A8A662AFAB66}">
      <dsp:nvSpPr>
        <dsp:cNvPr id="0" name=""/>
        <dsp:cNvSpPr/>
      </dsp:nvSpPr>
      <dsp:spPr>
        <a:xfrm>
          <a:off x="4192895" y="717725"/>
          <a:ext cx="1837648" cy="411750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92895" y="717725"/>
        <a:ext cx="1837648" cy="4117500"/>
      </dsp:txXfrm>
    </dsp:sp>
    <dsp:sp modelId="{F0CA92D0-A39F-4115-8799-C8D39835C0FC}">
      <dsp:nvSpPr>
        <dsp:cNvPr id="0" name=""/>
        <dsp:cNvSpPr/>
      </dsp:nvSpPr>
      <dsp:spPr>
        <a:xfrm>
          <a:off x="6287815" y="285725"/>
          <a:ext cx="1837648" cy="43200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87815" y="285725"/>
        <a:ext cx="1837648" cy="432000"/>
      </dsp:txXfrm>
    </dsp:sp>
    <dsp:sp modelId="{60322F32-1095-438F-945A-821FC1B5C35F}">
      <dsp:nvSpPr>
        <dsp:cNvPr id="0" name=""/>
        <dsp:cNvSpPr/>
      </dsp:nvSpPr>
      <dsp:spPr>
        <a:xfrm>
          <a:off x="6287815" y="717725"/>
          <a:ext cx="1837648" cy="411750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87815" y="717725"/>
        <a:ext cx="1837648" cy="411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ACF11-6900-4764-BDEA-1CD9EEFB841A}">
      <dsp:nvSpPr>
        <dsp:cNvPr id="0" name=""/>
        <dsp:cNvSpPr/>
      </dsp:nvSpPr>
      <dsp:spPr>
        <a:xfrm>
          <a:off x="5" y="256661"/>
          <a:ext cx="1837648" cy="43200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" y="256661"/>
        <a:ext cx="1837648" cy="432000"/>
      </dsp:txXfrm>
    </dsp:sp>
    <dsp:sp modelId="{7668D38C-7577-4037-92E6-8224D5D82ABD}">
      <dsp:nvSpPr>
        <dsp:cNvPr id="0" name=""/>
        <dsp:cNvSpPr/>
      </dsp:nvSpPr>
      <dsp:spPr>
        <a:xfrm>
          <a:off x="3056" y="717725"/>
          <a:ext cx="1837648" cy="411750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</a:t>
          </a:r>
          <a:r>
            <a:rPr lang="es-ES_tradnl" sz="15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O’higgins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56" y="717725"/>
        <a:ext cx="1837648" cy="4117500"/>
      </dsp:txXfrm>
    </dsp:sp>
    <dsp:sp modelId="{591C470A-54AC-4067-8F8F-812E0975315B}">
      <dsp:nvSpPr>
        <dsp:cNvPr id="0" name=""/>
        <dsp:cNvSpPr/>
      </dsp:nvSpPr>
      <dsp:spPr>
        <a:xfrm>
          <a:off x="2117509" y="256661"/>
          <a:ext cx="1837648" cy="43200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7509" y="256661"/>
        <a:ext cx="1837648" cy="432000"/>
      </dsp:txXfrm>
    </dsp:sp>
    <dsp:sp modelId="{9F59F896-8343-4082-B20E-5D1D129110A6}">
      <dsp:nvSpPr>
        <dsp:cNvPr id="0" name=""/>
        <dsp:cNvSpPr/>
      </dsp:nvSpPr>
      <dsp:spPr>
        <a:xfrm>
          <a:off x="2097975" y="717725"/>
          <a:ext cx="1837648" cy="411750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97975" y="717725"/>
        <a:ext cx="1837648" cy="4117500"/>
      </dsp:txXfrm>
    </dsp:sp>
    <dsp:sp modelId="{9B212E58-A582-43C0-A6C7-FC2AB7203440}">
      <dsp:nvSpPr>
        <dsp:cNvPr id="0" name=""/>
        <dsp:cNvSpPr/>
      </dsp:nvSpPr>
      <dsp:spPr>
        <a:xfrm>
          <a:off x="4192895" y="285725"/>
          <a:ext cx="1837648" cy="4320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92895" y="285725"/>
        <a:ext cx="1837648" cy="432000"/>
      </dsp:txXfrm>
    </dsp:sp>
    <dsp:sp modelId="{007E7C23-E689-4AC3-89F1-A8A662AFAB66}">
      <dsp:nvSpPr>
        <dsp:cNvPr id="0" name=""/>
        <dsp:cNvSpPr/>
      </dsp:nvSpPr>
      <dsp:spPr>
        <a:xfrm>
          <a:off x="4192895" y="717725"/>
          <a:ext cx="1837648" cy="411750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92895" y="717725"/>
        <a:ext cx="1837648" cy="4117500"/>
      </dsp:txXfrm>
    </dsp:sp>
    <dsp:sp modelId="{F0CA92D0-A39F-4115-8799-C8D39835C0FC}">
      <dsp:nvSpPr>
        <dsp:cNvPr id="0" name=""/>
        <dsp:cNvSpPr/>
      </dsp:nvSpPr>
      <dsp:spPr>
        <a:xfrm>
          <a:off x="6287815" y="285725"/>
          <a:ext cx="1837648" cy="43200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87815" y="285725"/>
        <a:ext cx="1837648" cy="432000"/>
      </dsp:txXfrm>
    </dsp:sp>
    <dsp:sp modelId="{60322F32-1095-438F-945A-821FC1B5C35F}">
      <dsp:nvSpPr>
        <dsp:cNvPr id="0" name=""/>
        <dsp:cNvSpPr/>
      </dsp:nvSpPr>
      <dsp:spPr>
        <a:xfrm>
          <a:off x="6287815" y="717725"/>
          <a:ext cx="1837648" cy="411750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87815" y="717725"/>
        <a:ext cx="1837648" cy="411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ACF11-6900-4764-BDEA-1CD9EEFB841A}">
      <dsp:nvSpPr>
        <dsp:cNvPr id="0" name=""/>
        <dsp:cNvSpPr/>
      </dsp:nvSpPr>
      <dsp:spPr>
        <a:xfrm>
          <a:off x="5" y="256661"/>
          <a:ext cx="1837648" cy="43200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 DIA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" y="256661"/>
        <a:ext cx="1837648" cy="432000"/>
      </dsp:txXfrm>
    </dsp:sp>
    <dsp:sp modelId="{7668D38C-7577-4037-92E6-8224D5D82ABD}">
      <dsp:nvSpPr>
        <dsp:cNvPr id="0" name=""/>
        <dsp:cNvSpPr/>
      </dsp:nvSpPr>
      <dsp:spPr>
        <a:xfrm>
          <a:off x="3056" y="717725"/>
          <a:ext cx="1837648" cy="411750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Antofagasta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Atacama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Coquimbo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Valparaíso- SA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Viña del Mar- Quillota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Aconcagua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O’higgins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Maule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Talcahuano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Biobío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Osorno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Reloncaví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Chiloé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Magallanes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56" y="717725"/>
        <a:ext cx="1837648" cy="4117500"/>
      </dsp:txXfrm>
    </dsp:sp>
    <dsp:sp modelId="{591C470A-54AC-4067-8F8F-812E0975315B}">
      <dsp:nvSpPr>
        <dsp:cNvPr id="0" name=""/>
        <dsp:cNvSpPr/>
      </dsp:nvSpPr>
      <dsp:spPr>
        <a:xfrm>
          <a:off x="2117509" y="256661"/>
          <a:ext cx="1837648" cy="43200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2012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7509" y="256661"/>
        <a:ext cx="1837648" cy="432000"/>
      </dsp:txXfrm>
    </dsp:sp>
    <dsp:sp modelId="{9F59F896-8343-4082-B20E-5D1D129110A6}">
      <dsp:nvSpPr>
        <dsp:cNvPr id="0" name=""/>
        <dsp:cNvSpPr/>
      </dsp:nvSpPr>
      <dsp:spPr>
        <a:xfrm>
          <a:off x="2097975" y="717725"/>
          <a:ext cx="1837648" cy="411750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Arica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Iquique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Ñuble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Concepción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Araucanía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Valdivia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97975" y="717725"/>
        <a:ext cx="1837648" cy="4117500"/>
      </dsp:txXfrm>
    </dsp:sp>
    <dsp:sp modelId="{9B212E58-A582-43C0-A6C7-FC2AB7203440}">
      <dsp:nvSpPr>
        <dsp:cNvPr id="0" name=""/>
        <dsp:cNvSpPr/>
      </dsp:nvSpPr>
      <dsp:spPr>
        <a:xfrm>
          <a:off x="4192895" y="285725"/>
          <a:ext cx="1837648" cy="4320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92895" y="285725"/>
        <a:ext cx="1837648" cy="432000"/>
      </dsp:txXfrm>
    </dsp:sp>
    <dsp:sp modelId="{007E7C23-E689-4AC3-89F1-A8A662AFAB66}">
      <dsp:nvSpPr>
        <dsp:cNvPr id="0" name=""/>
        <dsp:cNvSpPr/>
      </dsp:nvSpPr>
      <dsp:spPr>
        <a:xfrm>
          <a:off x="4192895" y="717725"/>
          <a:ext cx="1837648" cy="411750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Aysén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Central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Norte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Occidente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92895" y="717725"/>
        <a:ext cx="1837648" cy="4117500"/>
      </dsp:txXfrm>
    </dsp:sp>
    <dsp:sp modelId="{F0CA92D0-A39F-4115-8799-C8D39835C0FC}">
      <dsp:nvSpPr>
        <dsp:cNvPr id="0" name=""/>
        <dsp:cNvSpPr/>
      </dsp:nvSpPr>
      <dsp:spPr>
        <a:xfrm>
          <a:off x="6287815" y="285725"/>
          <a:ext cx="1837648" cy="43200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2010</a:t>
          </a:r>
          <a:endParaRPr lang="es-CL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87815" y="285725"/>
        <a:ext cx="1837648" cy="432000"/>
      </dsp:txXfrm>
    </dsp:sp>
    <dsp:sp modelId="{60322F32-1095-438F-945A-821FC1B5C35F}">
      <dsp:nvSpPr>
        <dsp:cNvPr id="0" name=""/>
        <dsp:cNvSpPr/>
      </dsp:nvSpPr>
      <dsp:spPr>
        <a:xfrm>
          <a:off x="6287815" y="717725"/>
          <a:ext cx="1837648" cy="411750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 Arauco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S.S.M. Sur Oriente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87815" y="717725"/>
        <a:ext cx="1837648" cy="411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EF9B2-BDB2-42E7-8E02-BDC05DE38EB8}">
      <dsp:nvSpPr>
        <dsp:cNvPr id="0" name=""/>
        <dsp:cNvSpPr/>
      </dsp:nvSpPr>
      <dsp:spPr>
        <a:xfrm>
          <a:off x="1554430" y="242015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2083250"/>
              </a:lnTo>
              <a:lnTo>
                <a:pt x="437315" y="208325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>
            <a:latin typeface="Swis721 LtCn BT"/>
          </a:endParaRPr>
        </a:p>
      </dsp:txBody>
      <dsp:txXfrm>
        <a:off x="1719871" y="3408564"/>
        <a:ext cx="106432" cy="106432"/>
      </dsp:txXfrm>
    </dsp:sp>
    <dsp:sp modelId="{06D6CEE2-A55C-41CE-A2BE-44ABF7B47369}">
      <dsp:nvSpPr>
        <dsp:cNvPr id="0" name=""/>
        <dsp:cNvSpPr/>
      </dsp:nvSpPr>
      <dsp:spPr>
        <a:xfrm>
          <a:off x="1554430" y="242015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1249950"/>
              </a:lnTo>
              <a:lnTo>
                <a:pt x="437315" y="124995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Swis721 LtCn BT"/>
          </a:endParaRPr>
        </a:p>
      </dsp:txBody>
      <dsp:txXfrm>
        <a:off x="1739982" y="3012025"/>
        <a:ext cx="66212" cy="66212"/>
      </dsp:txXfrm>
    </dsp:sp>
    <dsp:sp modelId="{BF4C5921-7020-4399-8FAE-0348F1BFB991}">
      <dsp:nvSpPr>
        <dsp:cNvPr id="0" name=""/>
        <dsp:cNvSpPr/>
      </dsp:nvSpPr>
      <dsp:spPr>
        <a:xfrm>
          <a:off x="1554430" y="242015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416650"/>
              </a:lnTo>
              <a:lnTo>
                <a:pt x="437315" y="41665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Swis721 LtCn BT"/>
          </a:endParaRPr>
        </a:p>
      </dsp:txBody>
      <dsp:txXfrm>
        <a:off x="1757987" y="2613380"/>
        <a:ext cx="30201" cy="30201"/>
      </dsp:txXfrm>
    </dsp:sp>
    <dsp:sp modelId="{F80BC325-A9EA-48E2-8EAB-269877314996}">
      <dsp:nvSpPr>
        <dsp:cNvPr id="0" name=""/>
        <dsp:cNvSpPr/>
      </dsp:nvSpPr>
      <dsp:spPr>
        <a:xfrm>
          <a:off x="1554430" y="200350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416650"/>
              </a:moveTo>
              <a:lnTo>
                <a:pt x="218657" y="4166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Swis721 LtCn BT"/>
          </a:endParaRPr>
        </a:p>
      </dsp:txBody>
      <dsp:txXfrm>
        <a:off x="1757987" y="2196730"/>
        <a:ext cx="30201" cy="30201"/>
      </dsp:txXfrm>
    </dsp:sp>
    <dsp:sp modelId="{CD380C50-F81D-4605-A4DC-F2DA298A0B89}">
      <dsp:nvSpPr>
        <dsp:cNvPr id="0" name=""/>
        <dsp:cNvSpPr/>
      </dsp:nvSpPr>
      <dsp:spPr>
        <a:xfrm>
          <a:off x="1554430" y="117020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1249950"/>
              </a:moveTo>
              <a:lnTo>
                <a:pt x="218657" y="12499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Swis721 LtCn BT"/>
          </a:endParaRPr>
        </a:p>
      </dsp:txBody>
      <dsp:txXfrm>
        <a:off x="1739982" y="1762074"/>
        <a:ext cx="66212" cy="66212"/>
      </dsp:txXfrm>
    </dsp:sp>
    <dsp:sp modelId="{BFFFFD88-8809-48AD-8FC9-06EEFB3C71A4}">
      <dsp:nvSpPr>
        <dsp:cNvPr id="0" name=""/>
        <dsp:cNvSpPr/>
      </dsp:nvSpPr>
      <dsp:spPr>
        <a:xfrm>
          <a:off x="1554430" y="33690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2083250"/>
              </a:moveTo>
              <a:lnTo>
                <a:pt x="218657" y="20832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>
            <a:latin typeface="Swis721 LtCn BT"/>
          </a:endParaRPr>
        </a:p>
      </dsp:txBody>
      <dsp:txXfrm>
        <a:off x="1719871" y="1325314"/>
        <a:ext cx="106432" cy="106432"/>
      </dsp:txXfrm>
    </dsp:sp>
    <dsp:sp modelId="{CF714F37-E016-440B-AFB4-4BAE43920CB4}">
      <dsp:nvSpPr>
        <dsp:cNvPr id="0" name=""/>
        <dsp:cNvSpPr/>
      </dsp:nvSpPr>
      <dsp:spPr>
        <a:xfrm rot="16200000">
          <a:off x="-533206" y="2086835"/>
          <a:ext cx="3508632" cy="66664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kern="1200" dirty="0" smtClean="0">
              <a:latin typeface="Swis721 LtCn BT"/>
            </a:rPr>
            <a:t>Generales</a:t>
          </a:r>
          <a:endParaRPr lang="es-CL" sz="4400" kern="1200" dirty="0">
            <a:latin typeface="Swis721 LtCn BT"/>
          </a:endParaRPr>
        </a:p>
      </dsp:txBody>
      <dsp:txXfrm>
        <a:off x="-533206" y="2086835"/>
        <a:ext cx="3508632" cy="666640"/>
      </dsp:txXfrm>
    </dsp:sp>
    <dsp:sp modelId="{D6429B44-FE96-48BB-83CB-541C819C5431}">
      <dsp:nvSpPr>
        <dsp:cNvPr id="0" name=""/>
        <dsp:cNvSpPr/>
      </dsp:nvSpPr>
      <dsp:spPr>
        <a:xfrm>
          <a:off x="1991746" y="3585"/>
          <a:ext cx="6231839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>
              <a:latin typeface="Swis721 LtCn BT"/>
            </a:rPr>
            <a:t>Definir y socializar procedimientos administrativos</a:t>
          </a:r>
          <a:endParaRPr lang="es-CL" sz="1800" b="1" kern="1200" dirty="0">
            <a:latin typeface="Swis721 LtCn BT"/>
          </a:endParaRPr>
        </a:p>
      </dsp:txBody>
      <dsp:txXfrm>
        <a:off x="1991746" y="3585"/>
        <a:ext cx="6231839" cy="666640"/>
      </dsp:txXfrm>
    </dsp:sp>
    <dsp:sp modelId="{163343D8-C900-4B91-B4DD-F3E38FB99D81}">
      <dsp:nvSpPr>
        <dsp:cNvPr id="0" name=""/>
        <dsp:cNvSpPr/>
      </dsp:nvSpPr>
      <dsp:spPr>
        <a:xfrm>
          <a:off x="1991746" y="836885"/>
          <a:ext cx="6231839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smtClean="0">
              <a:latin typeface="Swis721 LtCn BT"/>
            </a:rPr>
            <a:t>Desarrollar oportunamente los procesos</a:t>
          </a:r>
          <a:endParaRPr lang="es-CL" sz="1800" b="0" kern="1200" dirty="0" smtClean="0">
            <a:latin typeface="Swis721 LtCn BT"/>
          </a:endParaRPr>
        </a:p>
      </dsp:txBody>
      <dsp:txXfrm>
        <a:off x="1991746" y="836885"/>
        <a:ext cx="6231839" cy="666640"/>
      </dsp:txXfrm>
    </dsp:sp>
    <dsp:sp modelId="{6B39132B-9068-4D6E-944B-D0DA56CD29CE}">
      <dsp:nvSpPr>
        <dsp:cNvPr id="0" name=""/>
        <dsp:cNvSpPr/>
      </dsp:nvSpPr>
      <dsp:spPr>
        <a:xfrm>
          <a:off x="1991746" y="1670185"/>
          <a:ext cx="6174026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smtClean="0">
              <a:latin typeface="Swis721 LtCn BT"/>
            </a:rPr>
            <a:t>Registrar correcta y oportunamente en SIRH</a:t>
          </a:r>
          <a:endParaRPr lang="es-CL" sz="1800" b="0" kern="1200" dirty="0" smtClean="0">
            <a:latin typeface="Swis721 LtCn BT"/>
          </a:endParaRPr>
        </a:p>
      </dsp:txBody>
      <dsp:txXfrm>
        <a:off x="1991746" y="1670185"/>
        <a:ext cx="6174026" cy="666640"/>
      </dsp:txXfrm>
    </dsp:sp>
    <dsp:sp modelId="{8CEB2844-055E-4C73-AC4E-8FAEA6DC740D}">
      <dsp:nvSpPr>
        <dsp:cNvPr id="0" name=""/>
        <dsp:cNvSpPr/>
      </dsp:nvSpPr>
      <dsp:spPr>
        <a:xfrm>
          <a:off x="1991746" y="2503486"/>
          <a:ext cx="6197138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/>
            </a:rPr>
            <a:t>Tramitar oportunamente los actos administrativos ante Contraloría</a:t>
          </a:r>
          <a:endParaRPr lang="es-CL" sz="1800" kern="1200" dirty="0" smtClean="0">
            <a:latin typeface="Swis721 LtCn BT"/>
          </a:endParaRPr>
        </a:p>
      </dsp:txBody>
      <dsp:txXfrm>
        <a:off x="1991746" y="2503486"/>
        <a:ext cx="6197138" cy="666640"/>
      </dsp:txXfrm>
    </dsp:sp>
    <dsp:sp modelId="{754FDFC6-A51F-4A6B-9146-3FE1D153A24A}">
      <dsp:nvSpPr>
        <dsp:cNvPr id="0" name=""/>
        <dsp:cNvSpPr/>
      </dsp:nvSpPr>
      <dsp:spPr>
        <a:xfrm>
          <a:off x="1991746" y="3336786"/>
          <a:ext cx="6231818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Swis721 LtCn BT"/>
            </a:rPr>
            <a:t>Revisar exhaustivamente el cumplimiento de requisitos</a:t>
          </a:r>
        </a:p>
      </dsp:txBody>
      <dsp:txXfrm>
        <a:off x="1991746" y="3336786"/>
        <a:ext cx="6231818" cy="666640"/>
      </dsp:txXfrm>
    </dsp:sp>
    <dsp:sp modelId="{9444C605-F251-45AB-A56E-49BC68A3A2ED}">
      <dsp:nvSpPr>
        <dsp:cNvPr id="0" name=""/>
        <dsp:cNvSpPr/>
      </dsp:nvSpPr>
      <dsp:spPr>
        <a:xfrm>
          <a:off x="1991746" y="4170086"/>
          <a:ext cx="6264463" cy="6666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Swis721 LtCn BT"/>
            </a:rPr>
            <a:t>Verificar los registros de antecedentes académicos</a:t>
          </a:r>
        </a:p>
      </dsp:txBody>
      <dsp:txXfrm>
        <a:off x="1991746" y="4170086"/>
        <a:ext cx="6264463" cy="666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EF9B2-BDB2-42E7-8E02-BDC05DE38EB8}">
      <dsp:nvSpPr>
        <dsp:cNvPr id="0" name=""/>
        <dsp:cNvSpPr/>
      </dsp:nvSpPr>
      <dsp:spPr>
        <a:xfrm>
          <a:off x="1554430" y="242015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2083250"/>
              </a:lnTo>
              <a:lnTo>
                <a:pt x="437315" y="208325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b="0" kern="1200">
            <a:solidFill>
              <a:schemeClr val="bg1"/>
            </a:solidFill>
            <a:latin typeface="Swis721 LtCn BT"/>
          </a:endParaRPr>
        </a:p>
      </dsp:txBody>
      <dsp:txXfrm>
        <a:off x="1719871" y="3408564"/>
        <a:ext cx="106432" cy="106432"/>
      </dsp:txXfrm>
    </dsp:sp>
    <dsp:sp modelId="{06D6CEE2-A55C-41CE-A2BE-44ABF7B47369}">
      <dsp:nvSpPr>
        <dsp:cNvPr id="0" name=""/>
        <dsp:cNvSpPr/>
      </dsp:nvSpPr>
      <dsp:spPr>
        <a:xfrm>
          <a:off x="1554430" y="242015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1249950"/>
              </a:lnTo>
              <a:lnTo>
                <a:pt x="437315" y="124995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39982" y="3012025"/>
        <a:ext cx="66212" cy="66212"/>
      </dsp:txXfrm>
    </dsp:sp>
    <dsp:sp modelId="{BF4C5921-7020-4399-8FAE-0348F1BFB991}">
      <dsp:nvSpPr>
        <dsp:cNvPr id="0" name=""/>
        <dsp:cNvSpPr/>
      </dsp:nvSpPr>
      <dsp:spPr>
        <a:xfrm>
          <a:off x="1554430" y="242015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416650"/>
              </a:lnTo>
              <a:lnTo>
                <a:pt x="437315" y="41665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57987" y="2613380"/>
        <a:ext cx="30201" cy="30201"/>
      </dsp:txXfrm>
    </dsp:sp>
    <dsp:sp modelId="{F80BC325-A9EA-48E2-8EAB-269877314996}">
      <dsp:nvSpPr>
        <dsp:cNvPr id="0" name=""/>
        <dsp:cNvSpPr/>
      </dsp:nvSpPr>
      <dsp:spPr>
        <a:xfrm>
          <a:off x="1554430" y="200350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416650"/>
              </a:moveTo>
              <a:lnTo>
                <a:pt x="218657" y="4166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57987" y="2196730"/>
        <a:ext cx="30201" cy="30201"/>
      </dsp:txXfrm>
    </dsp:sp>
    <dsp:sp modelId="{CD380C50-F81D-4605-A4DC-F2DA298A0B89}">
      <dsp:nvSpPr>
        <dsp:cNvPr id="0" name=""/>
        <dsp:cNvSpPr/>
      </dsp:nvSpPr>
      <dsp:spPr>
        <a:xfrm>
          <a:off x="1554430" y="117020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1249950"/>
              </a:moveTo>
              <a:lnTo>
                <a:pt x="218657" y="12499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39982" y="1762074"/>
        <a:ext cx="66212" cy="66212"/>
      </dsp:txXfrm>
    </dsp:sp>
    <dsp:sp modelId="{BFFFFD88-8809-48AD-8FC9-06EEFB3C71A4}">
      <dsp:nvSpPr>
        <dsp:cNvPr id="0" name=""/>
        <dsp:cNvSpPr/>
      </dsp:nvSpPr>
      <dsp:spPr>
        <a:xfrm>
          <a:off x="1554430" y="33690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2083250"/>
              </a:moveTo>
              <a:lnTo>
                <a:pt x="218657" y="20832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b="0" kern="1200">
            <a:solidFill>
              <a:schemeClr val="bg1"/>
            </a:solidFill>
            <a:latin typeface="Swis721 LtCn BT"/>
          </a:endParaRPr>
        </a:p>
      </dsp:txBody>
      <dsp:txXfrm>
        <a:off x="1719871" y="1325314"/>
        <a:ext cx="106432" cy="106432"/>
      </dsp:txXfrm>
    </dsp:sp>
    <dsp:sp modelId="{CF714F37-E016-440B-AFB4-4BAE43920CB4}">
      <dsp:nvSpPr>
        <dsp:cNvPr id="0" name=""/>
        <dsp:cNvSpPr/>
      </dsp:nvSpPr>
      <dsp:spPr>
        <a:xfrm rot="16200000">
          <a:off x="-533206" y="2086835"/>
          <a:ext cx="3508632" cy="666640"/>
        </a:xfrm>
        <a:prstGeom prst="rect">
          <a:avLst/>
        </a:prstGeom>
        <a:solidFill>
          <a:schemeClr val="accent2">
            <a:alpha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b="0" kern="1200" smtClean="0">
              <a:latin typeface="Swis721 LtCn BT"/>
            </a:rPr>
            <a:t>Específicos</a:t>
          </a:r>
          <a:endParaRPr lang="es-CL" sz="4400" b="0" kern="1200" dirty="0">
            <a:latin typeface="Swis721 LtCn BT"/>
          </a:endParaRPr>
        </a:p>
      </dsp:txBody>
      <dsp:txXfrm>
        <a:off x="-533206" y="2086835"/>
        <a:ext cx="3508632" cy="666640"/>
      </dsp:txXfrm>
    </dsp:sp>
    <dsp:sp modelId="{D6429B44-FE96-48BB-83CB-541C819C5431}">
      <dsp:nvSpPr>
        <dsp:cNvPr id="0" name=""/>
        <dsp:cNvSpPr/>
      </dsp:nvSpPr>
      <dsp:spPr>
        <a:xfrm>
          <a:off x="1991746" y="3585"/>
          <a:ext cx="6231839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Otorgar plazos razonables</a:t>
          </a:r>
          <a:endParaRPr lang="es-CL" sz="1800" b="0" kern="1200" dirty="0">
            <a:latin typeface="Swis721 LtCn BT"/>
          </a:endParaRPr>
        </a:p>
      </dsp:txBody>
      <dsp:txXfrm>
        <a:off x="1991746" y="3585"/>
        <a:ext cx="6231839" cy="666640"/>
      </dsp:txXfrm>
    </dsp:sp>
    <dsp:sp modelId="{163343D8-C900-4B91-B4DD-F3E38FB99D81}">
      <dsp:nvSpPr>
        <dsp:cNvPr id="0" name=""/>
        <dsp:cNvSpPr/>
      </dsp:nvSpPr>
      <dsp:spPr>
        <a:xfrm>
          <a:off x="1991746" y="836885"/>
          <a:ext cx="6231839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Notificar formalmente  y entregar  respaldos a los funcionarios</a:t>
          </a:r>
          <a:endParaRPr lang="es-CL" sz="1800" b="0" kern="1200" dirty="0" smtClean="0">
            <a:latin typeface="Swis721 LtCn BT"/>
          </a:endParaRPr>
        </a:p>
      </dsp:txBody>
      <dsp:txXfrm>
        <a:off x="1991746" y="836885"/>
        <a:ext cx="6231839" cy="666640"/>
      </dsp:txXfrm>
    </dsp:sp>
    <dsp:sp modelId="{6B39132B-9068-4D6E-944B-D0DA56CD29CE}">
      <dsp:nvSpPr>
        <dsp:cNvPr id="0" name=""/>
        <dsp:cNvSpPr/>
      </dsp:nvSpPr>
      <dsp:spPr>
        <a:xfrm>
          <a:off x="1991746" y="1670185"/>
          <a:ext cx="6174026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smtClean="0">
              <a:latin typeface="Swis721 LtCn BT" pitchFamily="34" charset="0"/>
            </a:rPr>
            <a:t>Registrar escalafones y tramitar ascensos separadamente por estamento</a:t>
          </a:r>
          <a:endParaRPr lang="es-CL" sz="1800" b="0" kern="1200" dirty="0" smtClean="0">
            <a:latin typeface="Swis721 LtCn BT"/>
          </a:endParaRPr>
        </a:p>
      </dsp:txBody>
      <dsp:txXfrm>
        <a:off x="1991746" y="1670185"/>
        <a:ext cx="6174026" cy="666640"/>
      </dsp:txXfrm>
    </dsp:sp>
    <dsp:sp modelId="{8CEB2844-055E-4C73-AC4E-8FAEA6DC740D}">
      <dsp:nvSpPr>
        <dsp:cNvPr id="0" name=""/>
        <dsp:cNvSpPr/>
      </dsp:nvSpPr>
      <dsp:spPr>
        <a:xfrm>
          <a:off x="1991746" y="2503486"/>
          <a:ext cx="6197138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Iniciar acreditación del año siguiente inmediatamente despachado el escalafón y los ascensos a Contraloría</a:t>
          </a:r>
          <a:endParaRPr lang="es-CL" sz="1800" b="0" kern="1200" dirty="0" smtClean="0">
            <a:latin typeface="Swis721 LtCn BT"/>
          </a:endParaRPr>
        </a:p>
      </dsp:txBody>
      <dsp:txXfrm>
        <a:off x="1991746" y="2503486"/>
        <a:ext cx="6197138" cy="666640"/>
      </dsp:txXfrm>
    </dsp:sp>
    <dsp:sp modelId="{754FDFC6-A51F-4A6B-9146-3FE1D153A24A}">
      <dsp:nvSpPr>
        <dsp:cNvPr id="0" name=""/>
        <dsp:cNvSpPr/>
      </dsp:nvSpPr>
      <dsp:spPr>
        <a:xfrm>
          <a:off x="1991746" y="3336786"/>
          <a:ext cx="6231818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Si es necesario, funcionar con el mínimo del comité de acreditación</a:t>
          </a:r>
          <a:endParaRPr lang="es-CL" sz="1800" b="0" kern="1200" dirty="0" smtClean="0">
            <a:latin typeface="Swis721 LtCn BT"/>
          </a:endParaRPr>
        </a:p>
      </dsp:txBody>
      <dsp:txXfrm>
        <a:off x="1991746" y="3336786"/>
        <a:ext cx="6231818" cy="666640"/>
      </dsp:txXfrm>
    </dsp:sp>
    <dsp:sp modelId="{9444C605-F251-45AB-A56E-49BC68A3A2ED}">
      <dsp:nvSpPr>
        <dsp:cNvPr id="0" name=""/>
        <dsp:cNvSpPr/>
      </dsp:nvSpPr>
      <dsp:spPr>
        <a:xfrm>
          <a:off x="1991746" y="4170086"/>
          <a:ext cx="6264463" cy="666640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Preparar todos los antecedentes previo y revisar con cada funcionario </a:t>
          </a:r>
          <a:endParaRPr lang="es-CL" sz="1800" b="0" kern="1200" dirty="0" smtClean="0">
            <a:latin typeface="Swis721 LtCn BT"/>
          </a:endParaRPr>
        </a:p>
      </dsp:txBody>
      <dsp:txXfrm>
        <a:off x="1991746" y="4170086"/>
        <a:ext cx="6264463" cy="666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EF9B2-BDB2-42E7-8E02-BDC05DE38EB8}">
      <dsp:nvSpPr>
        <dsp:cNvPr id="0" name=""/>
        <dsp:cNvSpPr/>
      </dsp:nvSpPr>
      <dsp:spPr>
        <a:xfrm>
          <a:off x="1554430" y="242015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2083250"/>
              </a:lnTo>
              <a:lnTo>
                <a:pt x="437315" y="208325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b="0" kern="1200">
            <a:solidFill>
              <a:schemeClr val="bg1"/>
            </a:solidFill>
            <a:latin typeface="Swis721 LtCn BT"/>
          </a:endParaRPr>
        </a:p>
      </dsp:txBody>
      <dsp:txXfrm>
        <a:off x="1719871" y="3408564"/>
        <a:ext cx="106432" cy="106432"/>
      </dsp:txXfrm>
    </dsp:sp>
    <dsp:sp modelId="{06D6CEE2-A55C-41CE-A2BE-44ABF7B47369}">
      <dsp:nvSpPr>
        <dsp:cNvPr id="0" name=""/>
        <dsp:cNvSpPr/>
      </dsp:nvSpPr>
      <dsp:spPr>
        <a:xfrm>
          <a:off x="1554430" y="242015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1249950"/>
              </a:lnTo>
              <a:lnTo>
                <a:pt x="437315" y="124995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39982" y="3012025"/>
        <a:ext cx="66212" cy="66212"/>
      </dsp:txXfrm>
    </dsp:sp>
    <dsp:sp modelId="{F80BC325-A9EA-48E2-8EAB-269877314996}">
      <dsp:nvSpPr>
        <dsp:cNvPr id="0" name=""/>
        <dsp:cNvSpPr/>
      </dsp:nvSpPr>
      <dsp:spPr>
        <a:xfrm>
          <a:off x="1554430" y="242015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57" y="0"/>
              </a:lnTo>
              <a:lnTo>
                <a:pt x="218657" y="416650"/>
              </a:lnTo>
              <a:lnTo>
                <a:pt x="437315" y="41665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57987" y="2613380"/>
        <a:ext cx="30201" cy="30201"/>
      </dsp:txXfrm>
    </dsp:sp>
    <dsp:sp modelId="{D43A2EC6-E807-40CF-9CD6-A00F326DCE41}">
      <dsp:nvSpPr>
        <dsp:cNvPr id="0" name=""/>
        <dsp:cNvSpPr/>
      </dsp:nvSpPr>
      <dsp:spPr>
        <a:xfrm>
          <a:off x="1554430" y="2003505"/>
          <a:ext cx="437315" cy="416650"/>
        </a:xfrm>
        <a:custGeom>
          <a:avLst/>
          <a:gdLst/>
          <a:ahLst/>
          <a:cxnLst/>
          <a:rect l="0" t="0" r="0" b="0"/>
          <a:pathLst>
            <a:path>
              <a:moveTo>
                <a:pt x="0" y="416650"/>
              </a:moveTo>
              <a:lnTo>
                <a:pt x="218657" y="4166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57987" y="2196730"/>
        <a:ext cx="30201" cy="30201"/>
      </dsp:txXfrm>
    </dsp:sp>
    <dsp:sp modelId="{DD307F3E-15EF-4AE8-B28A-03D58A27A544}">
      <dsp:nvSpPr>
        <dsp:cNvPr id="0" name=""/>
        <dsp:cNvSpPr/>
      </dsp:nvSpPr>
      <dsp:spPr>
        <a:xfrm>
          <a:off x="1554430" y="1170205"/>
          <a:ext cx="437315" cy="1249950"/>
        </a:xfrm>
        <a:custGeom>
          <a:avLst/>
          <a:gdLst/>
          <a:ahLst/>
          <a:cxnLst/>
          <a:rect l="0" t="0" r="0" b="0"/>
          <a:pathLst>
            <a:path>
              <a:moveTo>
                <a:pt x="0" y="1249950"/>
              </a:moveTo>
              <a:lnTo>
                <a:pt x="218657" y="12499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b="0" kern="1200">
            <a:solidFill>
              <a:schemeClr val="bg1"/>
            </a:solidFill>
            <a:latin typeface="Swis721 LtCn BT"/>
          </a:endParaRPr>
        </a:p>
      </dsp:txBody>
      <dsp:txXfrm>
        <a:off x="1739982" y="1762074"/>
        <a:ext cx="66212" cy="66212"/>
      </dsp:txXfrm>
    </dsp:sp>
    <dsp:sp modelId="{BFFFFD88-8809-48AD-8FC9-06EEFB3C71A4}">
      <dsp:nvSpPr>
        <dsp:cNvPr id="0" name=""/>
        <dsp:cNvSpPr/>
      </dsp:nvSpPr>
      <dsp:spPr>
        <a:xfrm>
          <a:off x="1554430" y="336905"/>
          <a:ext cx="437315" cy="2083250"/>
        </a:xfrm>
        <a:custGeom>
          <a:avLst/>
          <a:gdLst/>
          <a:ahLst/>
          <a:cxnLst/>
          <a:rect l="0" t="0" r="0" b="0"/>
          <a:pathLst>
            <a:path>
              <a:moveTo>
                <a:pt x="0" y="2083250"/>
              </a:moveTo>
              <a:lnTo>
                <a:pt x="218657" y="2083250"/>
              </a:lnTo>
              <a:lnTo>
                <a:pt x="218657" y="0"/>
              </a:lnTo>
              <a:lnTo>
                <a:pt x="437315" y="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b="0" kern="1200">
            <a:solidFill>
              <a:schemeClr val="bg1"/>
            </a:solidFill>
            <a:latin typeface="Swis721 LtCn BT"/>
          </a:endParaRPr>
        </a:p>
      </dsp:txBody>
      <dsp:txXfrm>
        <a:off x="1719871" y="1325314"/>
        <a:ext cx="106432" cy="106432"/>
      </dsp:txXfrm>
    </dsp:sp>
    <dsp:sp modelId="{CF714F37-E016-440B-AFB4-4BAE43920CB4}">
      <dsp:nvSpPr>
        <dsp:cNvPr id="0" name=""/>
        <dsp:cNvSpPr/>
      </dsp:nvSpPr>
      <dsp:spPr>
        <a:xfrm rot="16200000">
          <a:off x="-533206" y="2086835"/>
          <a:ext cx="3508632" cy="66664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b="0" kern="1200" smtClean="0">
              <a:latin typeface="Swis721 LtCn BT"/>
            </a:rPr>
            <a:t>Coordinación</a:t>
          </a:r>
          <a:endParaRPr lang="es-CL" sz="4400" b="0" kern="1200" dirty="0">
            <a:latin typeface="Swis721 LtCn BT"/>
          </a:endParaRPr>
        </a:p>
      </dsp:txBody>
      <dsp:txXfrm>
        <a:off x="-533206" y="2086835"/>
        <a:ext cx="3508632" cy="666640"/>
      </dsp:txXfrm>
    </dsp:sp>
    <dsp:sp modelId="{D6429B44-FE96-48BB-83CB-541C819C5431}">
      <dsp:nvSpPr>
        <dsp:cNvPr id="0" name=""/>
        <dsp:cNvSpPr/>
      </dsp:nvSpPr>
      <dsp:spPr>
        <a:xfrm>
          <a:off x="1991746" y="3585"/>
          <a:ext cx="6231839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Swis721 LtCn BT" pitchFamily="34" charset="0"/>
            </a:rPr>
            <a:t>Efectuar periódicamente reuniones con la red de Recursos Humanos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Swis721 LtCn BT" pitchFamily="34" charset="0"/>
            </a:rPr>
            <a:t>del Servicio</a:t>
          </a:r>
          <a:endParaRPr lang="es-CL" sz="1800" b="0" kern="1200" dirty="0" smtClean="0">
            <a:latin typeface="Swis721 LtCn BT"/>
          </a:endParaRPr>
        </a:p>
      </dsp:txBody>
      <dsp:txXfrm>
        <a:off x="1991746" y="3585"/>
        <a:ext cx="6231839" cy="666640"/>
      </dsp:txXfrm>
    </dsp:sp>
    <dsp:sp modelId="{C46738A8-BC9F-4595-8DF7-0B2D56E2E840}">
      <dsp:nvSpPr>
        <dsp:cNvPr id="0" name=""/>
        <dsp:cNvSpPr/>
      </dsp:nvSpPr>
      <dsp:spPr>
        <a:xfrm>
          <a:off x="1991746" y="836885"/>
          <a:ext cx="6219026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Elaborar programas de trabajo en conjunto con la red de Recursos Humanos del Servicio</a:t>
          </a:r>
          <a:endParaRPr lang="es-CL" sz="1800" b="0" kern="1200" dirty="0" smtClean="0">
            <a:latin typeface="Swis721 LtCn BT"/>
          </a:endParaRPr>
        </a:p>
      </dsp:txBody>
      <dsp:txXfrm>
        <a:off x="1991746" y="836885"/>
        <a:ext cx="6219026" cy="666640"/>
      </dsp:txXfrm>
    </dsp:sp>
    <dsp:sp modelId="{FBC4DA6D-6C76-4AF0-9166-00E734FADEBC}">
      <dsp:nvSpPr>
        <dsp:cNvPr id="0" name=""/>
        <dsp:cNvSpPr/>
      </dsp:nvSpPr>
      <dsp:spPr>
        <a:xfrm>
          <a:off x="1991746" y="1670185"/>
          <a:ext cx="6264463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latin typeface="Swis721 LtCn BT" pitchFamily="34" charset="0"/>
            </a:rPr>
            <a:t>Desarrollar conocimiento normativo y operativo</a:t>
          </a:r>
          <a:endParaRPr lang="es-CL" sz="1800" b="0" kern="1200" dirty="0" smtClean="0">
            <a:latin typeface="Swis721 LtCn BT"/>
          </a:endParaRPr>
        </a:p>
      </dsp:txBody>
      <dsp:txXfrm>
        <a:off x="1991746" y="1670185"/>
        <a:ext cx="6264463" cy="666640"/>
      </dsp:txXfrm>
    </dsp:sp>
    <dsp:sp modelId="{6B39132B-9068-4D6E-944B-D0DA56CD29CE}">
      <dsp:nvSpPr>
        <dsp:cNvPr id="0" name=""/>
        <dsp:cNvSpPr/>
      </dsp:nvSpPr>
      <dsp:spPr>
        <a:xfrm>
          <a:off x="1991746" y="2503486"/>
          <a:ext cx="6174026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smtClean="0">
              <a:latin typeface="Swis721 LtCn BT" pitchFamily="34" charset="0"/>
            </a:rPr>
            <a:t>Comunicar oportunamente el cierre de procesos a la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smtClean="0">
              <a:latin typeface="Swis721 LtCn BT" pitchFamily="34" charset="0"/>
            </a:rPr>
            <a:t>Subdirección de Recursos Físicos y Financieros</a:t>
          </a:r>
          <a:endParaRPr lang="es-CL" sz="1800" b="0" kern="1200" dirty="0" smtClean="0">
            <a:latin typeface="Swis721 LtCn BT"/>
          </a:endParaRPr>
        </a:p>
      </dsp:txBody>
      <dsp:txXfrm>
        <a:off x="1991746" y="2503486"/>
        <a:ext cx="6174026" cy="666640"/>
      </dsp:txXfrm>
    </dsp:sp>
    <dsp:sp modelId="{754FDFC6-A51F-4A6B-9146-3FE1D153A24A}">
      <dsp:nvSpPr>
        <dsp:cNvPr id="0" name=""/>
        <dsp:cNvSpPr/>
      </dsp:nvSpPr>
      <dsp:spPr>
        <a:xfrm>
          <a:off x="1991746" y="3336786"/>
          <a:ext cx="6231818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latin typeface="Swis721 LtCn BT" pitchFamily="34" charset="0"/>
            </a:rPr>
            <a:t>Definir estrategias comunicacionales</a:t>
          </a:r>
          <a:endParaRPr lang="es-CL" sz="1800" b="0" kern="1200" dirty="0" smtClean="0">
            <a:latin typeface="Swis721 LtCn BT"/>
          </a:endParaRPr>
        </a:p>
      </dsp:txBody>
      <dsp:txXfrm>
        <a:off x="1991746" y="3336786"/>
        <a:ext cx="6231818" cy="666640"/>
      </dsp:txXfrm>
    </dsp:sp>
    <dsp:sp modelId="{9444C605-F251-45AB-A56E-49BC68A3A2ED}">
      <dsp:nvSpPr>
        <dsp:cNvPr id="0" name=""/>
        <dsp:cNvSpPr/>
      </dsp:nvSpPr>
      <dsp:spPr>
        <a:xfrm>
          <a:off x="1991746" y="4170086"/>
          <a:ext cx="6264463" cy="66664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Swis721 LtCn BT" pitchFamily="34" charset="0"/>
            </a:rPr>
            <a:t>Mantener contacto permanente con el personal de Contraloría</a:t>
          </a:r>
          <a:endParaRPr lang="es-CL" sz="1800" b="0" kern="1200" dirty="0" smtClean="0">
            <a:latin typeface="Swis721 LtCn BT"/>
          </a:endParaRPr>
        </a:p>
      </dsp:txBody>
      <dsp:txXfrm>
        <a:off x="1991746" y="4170086"/>
        <a:ext cx="6264463" cy="66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4DDB588-8BE8-4D81-A17E-2497210EB9F2}" type="datetimeFigureOut">
              <a:rPr lang="es-CL"/>
              <a:pPr>
                <a:defRPr/>
              </a:pPr>
              <a:t>29-08-2013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E54F45F-3CB5-4B70-AAC5-654B7E0FF09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07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0A4B01E-DABF-4001-8D0C-F46AE8B1622C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D582D2-A8DA-4837-AC1B-BDB1005A81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930699" y="4343400"/>
            <a:ext cx="51188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0F09F7-F3FF-48E9-897E-3E51E37EEF92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C918365-2BE3-4745-991C-7C662F97954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A5AD-F533-4BD0-8101-C3C04DC808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7187-7701-498B-98D2-74C6E63678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0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89713"/>
            <a:ext cx="194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000" dirty="0" err="1">
                <a:solidFill>
                  <a:srgbClr val="898989"/>
                </a:solidFill>
                <a:latin typeface="Arial" charset="0"/>
              </a:rPr>
              <a:t>Ministerio</a:t>
            </a:r>
            <a:r>
              <a:rPr lang="en-US" sz="1000" dirty="0">
                <a:solidFill>
                  <a:srgbClr val="898989"/>
                </a:solidFill>
                <a:latin typeface="Arial" charset="0"/>
              </a:rPr>
              <a:t> del </a:t>
            </a:r>
            <a:r>
              <a:rPr lang="en-US" sz="1000" dirty="0" err="1">
                <a:solidFill>
                  <a:srgbClr val="898989"/>
                </a:solidFill>
                <a:latin typeface="Arial" charset="0"/>
              </a:rPr>
              <a:t>Salud</a:t>
            </a:r>
            <a:r>
              <a:rPr lang="en-US" sz="1000" dirty="0">
                <a:solidFill>
                  <a:srgbClr val="898989"/>
                </a:solidFill>
                <a:latin typeface="Arial" charset="0"/>
              </a:rPr>
              <a:t> | DGRRHH</a:t>
            </a:r>
            <a:endParaRPr lang="es-CL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F01-319E-4F1C-A078-B36F8A6F2F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F7B-E1EC-4751-A32D-A3547E3F8B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AD6B-3444-4ABA-A44E-30FCC86FA7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3597-391D-4E36-A78B-4DF4FBBB89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3175"/>
            <a:ext cx="6521451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 userDrawn="1"/>
        </p:nvSpPr>
        <p:spPr bwMode="auto">
          <a:xfrm>
            <a:off x="482600" y="69850"/>
            <a:ext cx="2994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7C39-B802-448E-A7D2-E7004AD00A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0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65905B4-6614-4EC6-B736-594C61D09E0B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B52F1C1-0B73-4DE0-8D09-B9C6CC1DB3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A64ED4F-20D7-425F-BD80-8EBC44B63967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5C0498-5AE7-4FE6-A4C5-8CD9136185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7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7A995A-8581-419C-BB7A-06D4A14BB2D7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7BEA39E-3801-4B17-A7EC-4972D34300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D88CF18-C7DC-4536-BC5B-10E036FAEA0D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96DDB2-6E9B-4140-A727-D79B3412F8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65FA8D-DD8B-48F3-8A86-B694195383AF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744527-C795-4F13-B7E5-1AC6F3E640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0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04A30D8-76E9-4156-BE9F-1E129E9CCDEA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09B8FD9-0F8E-4807-8CC4-9BC1A92EBB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B0FD6B1-18C0-45D3-9A70-58FCD5FE9A21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0C04DA1-8075-4333-A0D7-A48F9FA81C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2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7FF2B19-3596-4977-8BA9-A4FFFE91658B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BF236E-F7B8-4051-91BE-7A83635605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4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549212-A492-4F58-956A-0FA773FB4676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EB8B43-EF22-475B-85FB-B02FD5D487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0412F22-FBD8-4037-84D0-58245863055B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076F71-A128-49F6-BC22-3D061A2367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6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0F633FD-62B2-4631-AF0A-222F9365E4FA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D9D7D5-936C-4305-9E29-1D6C92D6B1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8AE833-C539-4004-8832-EB78FC4A72FB}" type="datetime1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D277DFC-4E6E-4663-BFC4-4C4C19BA67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5553FFB-566D-4CF2-B405-DFA8AF28533C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699B74F-AB07-4755-B01B-0B8E9354A6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38C2DB-9DDB-448E-9D8F-E52ADE59E930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0D9545-93AF-4E3B-BE11-BE60EA5691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1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CB0D78E-ED37-481B-9428-2FEF886D8583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84AD-A550-454D-9E0B-59CBFA540E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4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7D82-BE29-4F6A-A7A6-DB9FD14841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8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A47BC8-657E-4CEC-81D8-1ADF456A3293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D2FF-4D2E-44E3-8611-8E5B315DFBE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ABC5117-17F3-44D8-A294-AAD2EDE4A0B4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4CBD-4D7D-405D-BE01-E9B81F1925E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3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573CCD9-4B3D-4A1A-B778-40E6B0561D2E}" type="datetime1">
              <a:rPr lang="en-US"/>
              <a:pPr>
                <a:defRPr/>
              </a:pPr>
              <a:t>8/29/2013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D3E2-D799-44C1-BDAD-5C0736F1CC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7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315BE2D-8E98-4177-BC7F-BA7AA46DB0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8413750" y="-1124"/>
            <a:ext cx="631825" cy="153525"/>
            <a:chOff x="8413750" y="-1124"/>
            <a:chExt cx="631825" cy="153525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8413750" y="-1124"/>
              <a:ext cx="284163" cy="153525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8697913" y="1"/>
              <a:ext cx="347662" cy="1524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413750" y="6721475"/>
            <a:ext cx="631825" cy="153525"/>
            <a:chOff x="8413750" y="-1124"/>
            <a:chExt cx="631825" cy="15352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413750" y="-1124"/>
              <a:ext cx="284163" cy="153525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697913" y="1"/>
              <a:ext cx="347662" cy="1524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  <p:sldLayoutId id="214748543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18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sz="1800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sz="1800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26" r:id="rId4"/>
    <p:sldLayoutId id="2147485427" r:id="rId5"/>
    <p:sldLayoutId id="2147485428" r:id="rId6"/>
    <p:sldLayoutId id="2147485429" r:id="rId7"/>
    <p:sldLayoutId id="2147485430" r:id="rId8"/>
    <p:sldLayoutId id="2147485431" r:id="rId9"/>
    <p:sldLayoutId id="2147485432" r:id="rId10"/>
    <p:sldLayoutId id="214748543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0" y="1551563"/>
            <a:ext cx="918051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PROCESO DE ASCENSO Y PROMOCIÓN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 eaLnBrk="1" hangingPunct="1"/>
            <a:r>
              <a:rPr lang="es-CL" sz="2800" b="1" dirty="0" smtClean="0">
                <a:solidFill>
                  <a:srgbClr val="FFC000"/>
                </a:solidFill>
                <a:latin typeface="Swis721 LtCn BT" pitchFamily="34" charset="0"/>
                <a:cs typeface="Aharoni" pitchFamily="2" charset="-79"/>
              </a:rPr>
              <a:t>Fundamentos legales- Diagnóstico estado nacional -</a:t>
            </a:r>
          </a:p>
          <a:p>
            <a:pPr algn="ctr" eaLnBrk="1" hangingPunct="1"/>
            <a:r>
              <a:rPr lang="es-CL" sz="2800" b="1" dirty="0" smtClean="0">
                <a:solidFill>
                  <a:srgbClr val="FFC000"/>
                </a:solidFill>
                <a:latin typeface="Swis721 LtCn BT" pitchFamily="34" charset="0"/>
                <a:cs typeface="Aharoni" pitchFamily="2" charset="-79"/>
              </a:rPr>
              <a:t>Buenas prácticas y Operatividad en SIRH </a:t>
            </a:r>
          </a:p>
          <a:p>
            <a:pPr eaLnBrk="1" hangingPunct="1"/>
            <a:endParaRPr lang="es-ES_tradnl" sz="2800" b="1" dirty="0">
              <a:solidFill>
                <a:srgbClr val="FFC000"/>
              </a:solidFill>
              <a:latin typeface="Swis721 LtCn BT" pitchFamily="34" charset="0"/>
              <a:cs typeface="Aharoni" pitchFamily="2" charset="-79"/>
            </a:endParaRPr>
          </a:p>
          <a:p>
            <a:pPr eaLnBrk="1" hangingPunct="1"/>
            <a:r>
              <a:rPr lang="es-ES_tradnl" sz="2800" b="1" dirty="0" smtClean="0">
                <a:solidFill>
                  <a:srgbClr val="FFC000"/>
                </a:solidFill>
                <a:latin typeface="Swis721 LtCn BT" pitchFamily="34" charset="0"/>
                <a:cs typeface="Aharoni" pitchFamily="2" charset="-79"/>
              </a:rPr>
              <a:t>	</a:t>
            </a:r>
          </a:p>
          <a:p>
            <a:pPr eaLnBrk="1" hangingPunct="1"/>
            <a:endParaRPr lang="es-ES_tradnl" sz="2800" b="1" dirty="0">
              <a:solidFill>
                <a:srgbClr val="FFC000"/>
              </a:solidFill>
              <a:latin typeface="Swis721 LtCn BT" pitchFamily="34" charset="0"/>
              <a:cs typeface="Aharoni" pitchFamily="2" charset="-79"/>
            </a:endParaRPr>
          </a:p>
          <a:p>
            <a:pPr eaLnBrk="1" hangingPunct="1"/>
            <a:endParaRPr lang="es-ES_tradnl" sz="2800" b="1" dirty="0" smtClean="0">
              <a:solidFill>
                <a:srgbClr val="FFC000"/>
              </a:solidFill>
              <a:latin typeface="Swis721 LtCn BT" pitchFamily="34" charset="0"/>
              <a:cs typeface="Aharoni" pitchFamily="2" charset="-79"/>
            </a:endParaRPr>
          </a:p>
          <a:p>
            <a:pPr eaLnBrk="1" hangingPunct="1"/>
            <a:r>
              <a:rPr lang="es-ES_tradnl" sz="2800" b="1" dirty="0" smtClean="0">
                <a:solidFill>
                  <a:srgbClr val="00B0F0"/>
                </a:solidFill>
                <a:latin typeface="Swis721 LtCn BT" pitchFamily="34" charset="0"/>
                <a:cs typeface="Aharoni" pitchFamily="2" charset="-79"/>
              </a:rPr>
              <a:t>						</a:t>
            </a:r>
            <a:endParaRPr lang="es-CL" sz="2400" dirty="0">
              <a:cs typeface="Aharoni" pitchFamily="2" charset="-79"/>
            </a:endParaRPr>
          </a:p>
        </p:txBody>
      </p:sp>
      <p:sp>
        <p:nvSpPr>
          <p:cNvPr id="30724" name="Subtitle 2"/>
          <p:cNvSpPr txBox="1">
            <a:spLocks/>
          </p:cNvSpPr>
          <p:nvPr/>
        </p:nvSpPr>
        <p:spPr bwMode="auto">
          <a:xfrm>
            <a:off x="2959100" y="5805264"/>
            <a:ext cx="41036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Subsecretaría de Redes Asistenciales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División de Gestión y Desarrollo de las Personas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Departamento de Gestión de Recursos </a:t>
            </a:r>
            <a:r>
              <a:rPr lang="es-ES_tradnl" sz="1200" i="1" dirty="0" smtClean="0">
                <a:solidFill>
                  <a:srgbClr val="FFFFFF"/>
                </a:solidFill>
                <a:sym typeface="Verdana" pitchFamily="34" charset="0"/>
              </a:rPr>
              <a:t>Humanos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1200" i="1" dirty="0">
              <a:solidFill>
                <a:srgbClr val="FFFFFF"/>
              </a:solidFill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2400" i="1" dirty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015524" y="6475238"/>
            <a:ext cx="38769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 err="1" smtClean="0">
                <a:solidFill>
                  <a:srgbClr val="FFFFFF"/>
                </a:solidFill>
                <a:sym typeface="Verdana" pitchFamily="34" charset="0"/>
              </a:rPr>
              <a:t>Reñaca</a:t>
            </a:r>
            <a:r>
              <a:rPr lang="es-ES_tradnl" sz="1200" i="1" dirty="0" smtClean="0">
                <a:solidFill>
                  <a:srgbClr val="FFFFFF"/>
                </a:solidFill>
                <a:sym typeface="Verdana" pitchFamily="34" charset="0"/>
              </a:rPr>
              <a:t>, Agosto 2013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1200" i="1" dirty="0">
              <a:solidFill>
                <a:srgbClr val="FFFFFF"/>
              </a:solidFill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2400" i="1" dirty="0">
              <a:solidFill>
                <a:srgbClr val="FFFFFF"/>
              </a:solidFill>
              <a:sym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38969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Auxiliares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11967976"/>
              </p:ext>
            </p:extLst>
          </p:nvPr>
        </p:nvGraphicFramePr>
        <p:xfrm>
          <a:off x="395536" y="1124744"/>
          <a:ext cx="8128520" cy="51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715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78014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Buenas Prácticas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75068577"/>
              </p:ext>
            </p:extLst>
          </p:nvPr>
        </p:nvGraphicFramePr>
        <p:xfrm>
          <a:off x="0" y="1397000"/>
          <a:ext cx="9144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8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78014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Buenas Prácticas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52619530"/>
              </p:ext>
            </p:extLst>
          </p:nvPr>
        </p:nvGraphicFramePr>
        <p:xfrm>
          <a:off x="0" y="1397000"/>
          <a:ext cx="9144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96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17629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Buenas Prácticas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76844677"/>
              </p:ext>
            </p:extLst>
          </p:nvPr>
        </p:nvGraphicFramePr>
        <p:xfrm>
          <a:off x="0" y="1397000"/>
          <a:ext cx="9144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8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-28337" y="-78391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Operatividad en SIRH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008246"/>
            <a:ext cx="4768278" cy="28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1128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667744"/>
              </p:ext>
            </p:extLst>
          </p:nvPr>
        </p:nvGraphicFramePr>
        <p:xfrm>
          <a:off x="4211960" y="39034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1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" y="1099187"/>
            <a:ext cx="7948532" cy="52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26866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Operatividad en SIRH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44066"/>
            <a:ext cx="2736800" cy="19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484784"/>
            <a:ext cx="3168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Equipo de DESARROLLO</a:t>
            </a:r>
            <a:endParaRPr lang="es-ES" sz="1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580063" y="5459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_tradnl" sz="2400" dirty="0">
              <a:latin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28311" y="2420888"/>
            <a:ext cx="501609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CL" sz="4000" b="1" i="1" dirty="0" smtClean="0"/>
              <a:t>Muchas gracias</a:t>
            </a:r>
            <a:endParaRPr lang="es-CL" sz="40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78014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Fundamentos legales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19338872"/>
              </p:ext>
            </p:extLst>
          </p:nvPr>
        </p:nvGraphicFramePr>
        <p:xfrm>
          <a:off x="251520" y="980728"/>
          <a:ext cx="8675420" cy="536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13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-27610" y="-26256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Diagnóstico estado nacional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4711"/>
            <a:ext cx="7336379" cy="533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-12990" y="-13128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Avance 2012 - 2013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30045886"/>
              </p:ext>
            </p:extLst>
          </p:nvPr>
        </p:nvGraphicFramePr>
        <p:xfrm>
          <a:off x="323528" y="90872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0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Técnicos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8090"/>
            <a:ext cx="7270887" cy="497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4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21716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Técnicos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173253275"/>
              </p:ext>
            </p:extLst>
          </p:nvPr>
        </p:nvGraphicFramePr>
        <p:xfrm>
          <a:off x="395536" y="1124744"/>
          <a:ext cx="8128520" cy="51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5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35259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Administrativos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4" y="980728"/>
            <a:ext cx="7372923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4463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Administrativos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44609785"/>
              </p:ext>
            </p:extLst>
          </p:nvPr>
        </p:nvGraphicFramePr>
        <p:xfrm>
          <a:off x="395536" y="1124744"/>
          <a:ext cx="8128520" cy="51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7C39-B802-448E-A7D2-E7004AD00A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0" y="-21716"/>
            <a:ext cx="76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ASCENSO Y PROMOCIÓN</a:t>
            </a:r>
          </a:p>
          <a:p>
            <a:r>
              <a:rPr lang="es-ES_tradnl" b="1" dirty="0" smtClean="0">
                <a:solidFill>
                  <a:schemeClr val="bg1"/>
                </a:solidFill>
              </a:rPr>
              <a:t>Planta Auxiliares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7978"/>
            <a:ext cx="7397222" cy="504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817</Words>
  <Application>Microsoft Office PowerPoint</Application>
  <PresentationFormat>Presentación en pantalla (4:3)</PresentationFormat>
  <Paragraphs>217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ヒラギノ角ゴ Pro W3</vt:lpstr>
      <vt:lpstr>Swis721 LtCn BT</vt:lpstr>
      <vt:lpstr>Calibri</vt:lpstr>
      <vt:lpstr>Aharoni</vt:lpstr>
      <vt:lpstr>Times New Roman</vt:lpstr>
      <vt:lpstr>Verdana</vt:lpstr>
      <vt:lpstr>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Viviana Morales Contreras</cp:lastModifiedBy>
  <cp:revision>656</cp:revision>
  <cp:lastPrinted>2013-08-26T18:14:43Z</cp:lastPrinted>
  <dcterms:created xsi:type="dcterms:W3CDTF">2010-11-27T19:44:20Z</dcterms:created>
  <dcterms:modified xsi:type="dcterms:W3CDTF">2013-08-29T13:21:28Z</dcterms:modified>
</cp:coreProperties>
</file>