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png&amp;ehk=sftSbQLEHWvq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681" r:id="rId2"/>
  </p:sldMasterIdLst>
  <p:notesMasterIdLst>
    <p:notesMasterId r:id="rId26"/>
  </p:notesMasterIdLst>
  <p:sldIdLst>
    <p:sldId id="260" r:id="rId3"/>
    <p:sldId id="263" r:id="rId4"/>
    <p:sldId id="296" r:id="rId5"/>
    <p:sldId id="327" r:id="rId6"/>
    <p:sldId id="341" r:id="rId7"/>
    <p:sldId id="340" r:id="rId8"/>
    <p:sldId id="328" r:id="rId9"/>
    <p:sldId id="337" r:id="rId10"/>
    <p:sldId id="335" r:id="rId11"/>
    <p:sldId id="339" r:id="rId12"/>
    <p:sldId id="329" r:id="rId13"/>
    <p:sldId id="330" r:id="rId14"/>
    <p:sldId id="331" r:id="rId15"/>
    <p:sldId id="332" r:id="rId16"/>
    <p:sldId id="311" r:id="rId17"/>
    <p:sldId id="334" r:id="rId18"/>
    <p:sldId id="333" r:id="rId19"/>
    <p:sldId id="342" r:id="rId20"/>
    <p:sldId id="326" r:id="rId21"/>
    <p:sldId id="323" r:id="rId22"/>
    <p:sldId id="338" r:id="rId23"/>
    <p:sldId id="343" r:id="rId24"/>
    <p:sldId id="310"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B3B"/>
    <a:srgbClr val="006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4656"/>
  </p:normalViewPr>
  <p:slideViewPr>
    <p:cSldViewPr snapToGrid="0">
      <p:cViewPr varScale="1">
        <p:scale>
          <a:sx n="111" d="100"/>
          <a:sy n="111" d="100"/>
        </p:scale>
        <p:origin x="240" y="21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AEE8F-285F-4108-89F3-22179FD7530F}"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S"/>
        </a:p>
      </dgm:t>
    </dgm:pt>
    <dgm:pt modelId="{0AE42234-F006-4B6D-9AA8-ABDD5843F531}">
      <dgm:prSet phldrT="[Texto]"/>
      <dgm:spPr/>
      <dgm:t>
        <a:bodyPr/>
        <a:lstStyle/>
        <a:p>
          <a:r>
            <a:rPr lang="es-ES" dirty="0"/>
            <a:t>INSTITUCIONES</a:t>
          </a:r>
        </a:p>
      </dgm:t>
    </dgm:pt>
    <dgm:pt modelId="{034B3D3D-814A-4B99-BAED-891C427C63D6}" type="parTrans" cxnId="{298AB23A-247E-4C69-A2AC-588BAE9D67F5}">
      <dgm:prSet/>
      <dgm:spPr/>
      <dgm:t>
        <a:bodyPr/>
        <a:lstStyle/>
        <a:p>
          <a:endParaRPr lang="es-ES"/>
        </a:p>
      </dgm:t>
    </dgm:pt>
    <dgm:pt modelId="{ADC3E0AB-544A-44AC-AF73-F47D74EB4020}" type="sibTrans" cxnId="{298AB23A-247E-4C69-A2AC-588BAE9D67F5}">
      <dgm:prSet/>
      <dgm:spPr/>
      <dgm:t>
        <a:bodyPr/>
        <a:lstStyle/>
        <a:p>
          <a:endParaRPr lang="es-ES"/>
        </a:p>
      </dgm:t>
    </dgm:pt>
    <dgm:pt modelId="{85300E37-765C-4B74-B96F-1193D8CEC824}">
      <dgm:prSet phldrT="[Texto]"/>
      <dgm:spPr/>
      <dgm:t>
        <a:bodyPr/>
        <a:lstStyle/>
        <a:p>
          <a:r>
            <a:rPr lang="es-ES" dirty="0"/>
            <a:t>VOLUMETRIA</a:t>
          </a:r>
        </a:p>
      </dgm:t>
    </dgm:pt>
    <dgm:pt modelId="{99855FEB-D157-401A-B64D-DAD6FE0325C9}" type="parTrans" cxnId="{D8A513E8-654A-4D03-AEFF-15E4B3EB77CF}">
      <dgm:prSet/>
      <dgm:spPr/>
      <dgm:t>
        <a:bodyPr/>
        <a:lstStyle/>
        <a:p>
          <a:endParaRPr lang="es-ES"/>
        </a:p>
      </dgm:t>
    </dgm:pt>
    <dgm:pt modelId="{1E4344F3-4A12-4D65-8B0B-A16559AC7426}" type="sibTrans" cxnId="{D8A513E8-654A-4D03-AEFF-15E4B3EB77CF}">
      <dgm:prSet/>
      <dgm:spPr/>
      <dgm:t>
        <a:bodyPr/>
        <a:lstStyle/>
        <a:p>
          <a:endParaRPr lang="es-ES"/>
        </a:p>
      </dgm:t>
    </dgm:pt>
    <dgm:pt modelId="{81C20FDB-F72D-489B-836F-6318596819E3}">
      <dgm:prSet/>
      <dgm:spPr/>
      <dgm:t>
        <a:bodyPr/>
        <a:lstStyle/>
        <a:p>
          <a:r>
            <a:rPr lang="es-ES" dirty="0">
              <a:solidFill>
                <a:schemeClr val="accent4"/>
              </a:solidFill>
            </a:rPr>
            <a:t>Subsecretaría de Redes Asistenciales</a:t>
          </a:r>
        </a:p>
      </dgm:t>
    </dgm:pt>
    <dgm:pt modelId="{23AEA3FD-ABAD-4260-A455-84B0224AB4FC}" type="parTrans" cxnId="{9E2EBD64-CDE8-43DD-9AE9-2D4770ADE35E}">
      <dgm:prSet/>
      <dgm:spPr/>
      <dgm:t>
        <a:bodyPr/>
        <a:lstStyle/>
        <a:p>
          <a:endParaRPr lang="es-ES"/>
        </a:p>
      </dgm:t>
    </dgm:pt>
    <dgm:pt modelId="{0CDE6A1A-F0AD-45DE-9358-FD60758032F5}" type="sibTrans" cxnId="{9E2EBD64-CDE8-43DD-9AE9-2D4770ADE35E}">
      <dgm:prSet/>
      <dgm:spPr/>
      <dgm:t>
        <a:bodyPr/>
        <a:lstStyle/>
        <a:p>
          <a:endParaRPr lang="es-ES"/>
        </a:p>
      </dgm:t>
    </dgm:pt>
    <dgm:pt modelId="{E8F3942F-3AC3-434A-BB5E-2A8A13748DC8}">
      <dgm:prSet/>
      <dgm:spPr/>
      <dgm:t>
        <a:bodyPr/>
        <a:lstStyle/>
        <a:p>
          <a:r>
            <a:rPr lang="es-CL" dirty="0">
              <a:solidFill>
                <a:schemeClr val="accent4"/>
              </a:solidFill>
            </a:rPr>
            <a:t>Sistema Nacional de Servicios de Salud, 29 Servicios de Salud</a:t>
          </a:r>
          <a:endParaRPr lang="es-ES" dirty="0">
            <a:solidFill>
              <a:schemeClr val="accent4"/>
            </a:solidFill>
          </a:endParaRPr>
        </a:p>
      </dgm:t>
    </dgm:pt>
    <dgm:pt modelId="{058E61E2-CDC4-4EBC-BF1F-233C2D220E69}" type="parTrans" cxnId="{CB5BA9B2-1112-45AD-9CB9-BD45761A7D00}">
      <dgm:prSet/>
      <dgm:spPr/>
      <dgm:t>
        <a:bodyPr/>
        <a:lstStyle/>
        <a:p>
          <a:endParaRPr lang="es-ES"/>
        </a:p>
      </dgm:t>
    </dgm:pt>
    <dgm:pt modelId="{647790B1-DC59-4725-A574-887F5080037B}" type="sibTrans" cxnId="{CB5BA9B2-1112-45AD-9CB9-BD45761A7D00}">
      <dgm:prSet/>
      <dgm:spPr/>
      <dgm:t>
        <a:bodyPr/>
        <a:lstStyle/>
        <a:p>
          <a:endParaRPr lang="es-ES"/>
        </a:p>
      </dgm:t>
    </dgm:pt>
    <dgm:pt modelId="{4AF53508-B3E5-4AEF-B9F7-352F77959D92}">
      <dgm:prSet/>
      <dgm:spPr/>
      <dgm:t>
        <a:bodyPr/>
        <a:lstStyle/>
        <a:p>
          <a:r>
            <a:rPr lang="es-ES" dirty="0">
              <a:solidFill>
                <a:schemeClr val="accent4"/>
              </a:solidFill>
            </a:rPr>
            <a:t>400 usuarios</a:t>
          </a:r>
        </a:p>
      </dgm:t>
    </dgm:pt>
    <dgm:pt modelId="{D1860CA1-4390-4D06-99C1-B1707DD52276}" type="parTrans" cxnId="{48CC6041-930C-4F51-9EBE-41FB85BAD9BA}">
      <dgm:prSet/>
      <dgm:spPr/>
      <dgm:t>
        <a:bodyPr/>
        <a:lstStyle/>
        <a:p>
          <a:endParaRPr lang="es-ES"/>
        </a:p>
      </dgm:t>
    </dgm:pt>
    <dgm:pt modelId="{B399F4CB-2AFA-47AF-8702-70CFFD1EC6D9}" type="sibTrans" cxnId="{48CC6041-930C-4F51-9EBE-41FB85BAD9BA}">
      <dgm:prSet/>
      <dgm:spPr/>
      <dgm:t>
        <a:bodyPr/>
        <a:lstStyle/>
        <a:p>
          <a:endParaRPr lang="es-ES"/>
        </a:p>
      </dgm:t>
    </dgm:pt>
    <dgm:pt modelId="{5A92EEBB-D6ED-AB48-A2C2-51A1F4BFFFD5}">
      <dgm:prSet/>
      <dgm:spPr/>
      <dgm:t>
        <a:bodyPr/>
        <a:lstStyle/>
        <a:p>
          <a:r>
            <a:rPr lang="es-ES" dirty="0">
              <a:solidFill>
                <a:schemeClr val="accent4"/>
              </a:solidFill>
            </a:rPr>
            <a:t>Hospitales dependientes de Servicios de Salud</a:t>
          </a:r>
        </a:p>
      </dgm:t>
    </dgm:pt>
    <dgm:pt modelId="{690CD1B2-1D44-DB4E-9C33-709301B13F65}" type="parTrans" cxnId="{4718015A-B005-044A-BF72-DF23958FC0CE}">
      <dgm:prSet/>
      <dgm:spPr/>
      <dgm:t>
        <a:bodyPr/>
        <a:lstStyle/>
        <a:p>
          <a:endParaRPr lang="en-US"/>
        </a:p>
      </dgm:t>
    </dgm:pt>
    <dgm:pt modelId="{56D1AF4F-B811-1C41-9174-1E527DBD1132}" type="sibTrans" cxnId="{4718015A-B005-044A-BF72-DF23958FC0CE}">
      <dgm:prSet/>
      <dgm:spPr/>
      <dgm:t>
        <a:bodyPr/>
        <a:lstStyle/>
        <a:p>
          <a:endParaRPr lang="en-US"/>
        </a:p>
      </dgm:t>
    </dgm:pt>
    <dgm:pt modelId="{E48255E2-E1A7-E24A-B5AC-BABCCBF909E2}">
      <dgm:prSet/>
      <dgm:spPr/>
      <dgm:t>
        <a:bodyPr/>
        <a:lstStyle/>
        <a:p>
          <a:r>
            <a:rPr lang="es-ES" dirty="0">
              <a:solidFill>
                <a:schemeClr val="accent4"/>
              </a:solidFill>
            </a:rPr>
            <a:t>15.000 registros</a:t>
          </a:r>
        </a:p>
      </dgm:t>
    </dgm:pt>
    <dgm:pt modelId="{711E49EE-367B-504A-A80B-C7B1A9F879D1}" type="parTrans" cxnId="{FE208EDB-76AE-CB45-B323-AB4F48110EC6}">
      <dgm:prSet/>
      <dgm:spPr/>
      <dgm:t>
        <a:bodyPr/>
        <a:lstStyle/>
        <a:p>
          <a:endParaRPr lang="en-US"/>
        </a:p>
      </dgm:t>
    </dgm:pt>
    <dgm:pt modelId="{336C5AB4-12F5-2444-9744-E8DF3CE2704A}" type="sibTrans" cxnId="{FE208EDB-76AE-CB45-B323-AB4F48110EC6}">
      <dgm:prSet/>
      <dgm:spPr/>
      <dgm:t>
        <a:bodyPr/>
        <a:lstStyle/>
        <a:p>
          <a:endParaRPr lang="en-US"/>
        </a:p>
      </dgm:t>
    </dgm:pt>
    <dgm:pt modelId="{8E1C0839-17DD-4525-AB85-D80469FBE9EF}" type="pres">
      <dgm:prSet presAssocID="{BBDAEE8F-285F-4108-89F3-22179FD7530F}" presName="linear" presStyleCnt="0">
        <dgm:presLayoutVars>
          <dgm:dir/>
          <dgm:animLvl val="lvl"/>
          <dgm:resizeHandles val="exact"/>
        </dgm:presLayoutVars>
      </dgm:prSet>
      <dgm:spPr/>
    </dgm:pt>
    <dgm:pt modelId="{B567DACB-3C66-4B5F-9F49-37546B2434EC}" type="pres">
      <dgm:prSet presAssocID="{0AE42234-F006-4B6D-9AA8-ABDD5843F531}" presName="parentLin" presStyleCnt="0"/>
      <dgm:spPr/>
    </dgm:pt>
    <dgm:pt modelId="{821BFC80-9794-4E0A-B8F9-AA54148F6559}" type="pres">
      <dgm:prSet presAssocID="{0AE42234-F006-4B6D-9AA8-ABDD5843F531}" presName="parentLeftMargin" presStyleLbl="node1" presStyleIdx="0" presStyleCnt="2"/>
      <dgm:spPr/>
    </dgm:pt>
    <dgm:pt modelId="{4F507924-B616-4CE4-B564-CAEB03624351}" type="pres">
      <dgm:prSet presAssocID="{0AE42234-F006-4B6D-9AA8-ABDD5843F531}" presName="parentText" presStyleLbl="node1" presStyleIdx="0" presStyleCnt="2">
        <dgm:presLayoutVars>
          <dgm:chMax val="0"/>
          <dgm:bulletEnabled val="1"/>
        </dgm:presLayoutVars>
      </dgm:prSet>
      <dgm:spPr/>
    </dgm:pt>
    <dgm:pt modelId="{FE3C19F6-BC3E-4194-85F7-73A5E58F898C}" type="pres">
      <dgm:prSet presAssocID="{0AE42234-F006-4B6D-9AA8-ABDD5843F531}" presName="negativeSpace" presStyleCnt="0"/>
      <dgm:spPr/>
    </dgm:pt>
    <dgm:pt modelId="{EBCAA370-C5F7-43B4-A083-57653DE48174}" type="pres">
      <dgm:prSet presAssocID="{0AE42234-F006-4B6D-9AA8-ABDD5843F531}" presName="childText" presStyleLbl="conFgAcc1" presStyleIdx="0" presStyleCnt="2">
        <dgm:presLayoutVars>
          <dgm:bulletEnabled val="1"/>
        </dgm:presLayoutVars>
      </dgm:prSet>
      <dgm:spPr/>
    </dgm:pt>
    <dgm:pt modelId="{4A690824-8877-481B-9A3F-DCADF1F648E5}" type="pres">
      <dgm:prSet presAssocID="{ADC3E0AB-544A-44AC-AF73-F47D74EB4020}" presName="spaceBetweenRectangles" presStyleCnt="0"/>
      <dgm:spPr/>
    </dgm:pt>
    <dgm:pt modelId="{3EE41482-E984-43B7-8025-082473331065}" type="pres">
      <dgm:prSet presAssocID="{85300E37-765C-4B74-B96F-1193D8CEC824}" presName="parentLin" presStyleCnt="0"/>
      <dgm:spPr/>
    </dgm:pt>
    <dgm:pt modelId="{F02E954F-04FC-4058-A87B-CF65557D0725}" type="pres">
      <dgm:prSet presAssocID="{85300E37-765C-4B74-B96F-1193D8CEC824}" presName="parentLeftMargin" presStyleLbl="node1" presStyleIdx="0" presStyleCnt="2"/>
      <dgm:spPr/>
    </dgm:pt>
    <dgm:pt modelId="{B42098E8-236D-4008-B05F-4D7A78DE1BAB}" type="pres">
      <dgm:prSet presAssocID="{85300E37-765C-4B74-B96F-1193D8CEC824}" presName="parentText" presStyleLbl="node1" presStyleIdx="1" presStyleCnt="2">
        <dgm:presLayoutVars>
          <dgm:chMax val="0"/>
          <dgm:bulletEnabled val="1"/>
        </dgm:presLayoutVars>
      </dgm:prSet>
      <dgm:spPr/>
    </dgm:pt>
    <dgm:pt modelId="{4485DD17-4B04-4505-AEFF-6C1108E66E2D}" type="pres">
      <dgm:prSet presAssocID="{85300E37-765C-4B74-B96F-1193D8CEC824}" presName="negativeSpace" presStyleCnt="0"/>
      <dgm:spPr/>
    </dgm:pt>
    <dgm:pt modelId="{138A64AA-1F70-4A67-8E84-6C6FDF2D77FB}" type="pres">
      <dgm:prSet presAssocID="{85300E37-765C-4B74-B96F-1193D8CEC824}" presName="childText" presStyleLbl="conFgAcc1" presStyleIdx="1" presStyleCnt="2">
        <dgm:presLayoutVars>
          <dgm:bulletEnabled val="1"/>
        </dgm:presLayoutVars>
      </dgm:prSet>
      <dgm:spPr/>
    </dgm:pt>
  </dgm:ptLst>
  <dgm:cxnLst>
    <dgm:cxn modelId="{298AB23A-247E-4C69-A2AC-588BAE9D67F5}" srcId="{BBDAEE8F-285F-4108-89F3-22179FD7530F}" destId="{0AE42234-F006-4B6D-9AA8-ABDD5843F531}" srcOrd="0" destOrd="0" parTransId="{034B3D3D-814A-4B99-BAED-891C427C63D6}" sibTransId="{ADC3E0AB-544A-44AC-AF73-F47D74EB4020}"/>
    <dgm:cxn modelId="{48CC6041-930C-4F51-9EBE-41FB85BAD9BA}" srcId="{85300E37-765C-4B74-B96F-1193D8CEC824}" destId="{4AF53508-B3E5-4AEF-B9F7-352F77959D92}" srcOrd="0" destOrd="0" parTransId="{D1860CA1-4390-4D06-99C1-B1707DD52276}" sibTransId="{B399F4CB-2AFA-47AF-8702-70CFFD1EC6D9}"/>
    <dgm:cxn modelId="{C527D744-9A4F-4562-8E76-E11E594BB7E8}" type="presOf" srcId="{85300E37-765C-4B74-B96F-1193D8CEC824}" destId="{B42098E8-236D-4008-B05F-4D7A78DE1BAB}" srcOrd="1" destOrd="0" presId="urn:microsoft.com/office/officeart/2005/8/layout/list1"/>
    <dgm:cxn modelId="{9F100B4B-DC27-4373-BBB8-7F20E45C5544}" type="presOf" srcId="{85300E37-765C-4B74-B96F-1193D8CEC824}" destId="{F02E954F-04FC-4058-A87B-CF65557D0725}" srcOrd="0" destOrd="0" presId="urn:microsoft.com/office/officeart/2005/8/layout/list1"/>
    <dgm:cxn modelId="{4718015A-B005-044A-BF72-DF23958FC0CE}" srcId="{0AE42234-F006-4B6D-9AA8-ABDD5843F531}" destId="{5A92EEBB-D6ED-AB48-A2C2-51A1F4BFFFD5}" srcOrd="2" destOrd="0" parTransId="{690CD1B2-1D44-DB4E-9C33-709301B13F65}" sibTransId="{56D1AF4F-B811-1C41-9174-1E527DBD1132}"/>
    <dgm:cxn modelId="{9E2EBD64-CDE8-43DD-9AE9-2D4770ADE35E}" srcId="{0AE42234-F006-4B6D-9AA8-ABDD5843F531}" destId="{81C20FDB-F72D-489B-836F-6318596819E3}" srcOrd="0" destOrd="0" parTransId="{23AEA3FD-ABAD-4260-A455-84B0224AB4FC}" sibTransId="{0CDE6A1A-F0AD-45DE-9358-FD60758032F5}"/>
    <dgm:cxn modelId="{CE573276-347D-4380-9C4C-23FD76A470FB}" type="presOf" srcId="{0AE42234-F006-4B6D-9AA8-ABDD5843F531}" destId="{4F507924-B616-4CE4-B564-CAEB03624351}" srcOrd="1" destOrd="0" presId="urn:microsoft.com/office/officeart/2005/8/layout/list1"/>
    <dgm:cxn modelId="{E1A29384-6FA5-AF4B-9EE9-7EB79C34CF42}" type="presOf" srcId="{E48255E2-E1A7-E24A-B5AC-BABCCBF909E2}" destId="{138A64AA-1F70-4A67-8E84-6C6FDF2D77FB}" srcOrd="0" destOrd="1" presId="urn:microsoft.com/office/officeart/2005/8/layout/list1"/>
    <dgm:cxn modelId="{1A02BD91-2381-4CCE-96C9-59D0AE88B94E}" type="presOf" srcId="{E8F3942F-3AC3-434A-BB5E-2A8A13748DC8}" destId="{EBCAA370-C5F7-43B4-A083-57653DE48174}" srcOrd="0" destOrd="1" presId="urn:microsoft.com/office/officeart/2005/8/layout/list1"/>
    <dgm:cxn modelId="{DBD4C391-C0A3-4E35-81E6-DD305019F398}" type="presOf" srcId="{BBDAEE8F-285F-4108-89F3-22179FD7530F}" destId="{8E1C0839-17DD-4525-AB85-D80469FBE9EF}" srcOrd="0" destOrd="0" presId="urn:microsoft.com/office/officeart/2005/8/layout/list1"/>
    <dgm:cxn modelId="{54B2DC97-D525-4F0F-B714-4C53EA4F3DCF}" type="presOf" srcId="{81C20FDB-F72D-489B-836F-6318596819E3}" destId="{EBCAA370-C5F7-43B4-A083-57653DE48174}" srcOrd="0" destOrd="0" presId="urn:microsoft.com/office/officeart/2005/8/layout/list1"/>
    <dgm:cxn modelId="{CB5BA9B2-1112-45AD-9CB9-BD45761A7D00}" srcId="{0AE42234-F006-4B6D-9AA8-ABDD5843F531}" destId="{E8F3942F-3AC3-434A-BB5E-2A8A13748DC8}" srcOrd="1" destOrd="0" parTransId="{058E61E2-CDC4-4EBC-BF1F-233C2D220E69}" sibTransId="{647790B1-DC59-4725-A574-887F5080037B}"/>
    <dgm:cxn modelId="{1B568AB4-5180-4505-8F56-98549FC3098B}" type="presOf" srcId="{4AF53508-B3E5-4AEF-B9F7-352F77959D92}" destId="{138A64AA-1F70-4A67-8E84-6C6FDF2D77FB}" srcOrd="0" destOrd="0" presId="urn:microsoft.com/office/officeart/2005/8/layout/list1"/>
    <dgm:cxn modelId="{5141EED4-174C-4A33-B0D9-E128F8AD9CD4}" type="presOf" srcId="{0AE42234-F006-4B6D-9AA8-ABDD5843F531}" destId="{821BFC80-9794-4E0A-B8F9-AA54148F6559}" srcOrd="0" destOrd="0" presId="urn:microsoft.com/office/officeart/2005/8/layout/list1"/>
    <dgm:cxn modelId="{FE208EDB-76AE-CB45-B323-AB4F48110EC6}" srcId="{85300E37-765C-4B74-B96F-1193D8CEC824}" destId="{E48255E2-E1A7-E24A-B5AC-BABCCBF909E2}" srcOrd="1" destOrd="0" parTransId="{711E49EE-367B-504A-A80B-C7B1A9F879D1}" sibTransId="{336C5AB4-12F5-2444-9744-E8DF3CE2704A}"/>
    <dgm:cxn modelId="{D8A513E8-654A-4D03-AEFF-15E4B3EB77CF}" srcId="{BBDAEE8F-285F-4108-89F3-22179FD7530F}" destId="{85300E37-765C-4B74-B96F-1193D8CEC824}" srcOrd="1" destOrd="0" parTransId="{99855FEB-D157-401A-B64D-DAD6FE0325C9}" sibTransId="{1E4344F3-4A12-4D65-8B0B-A16559AC7426}"/>
    <dgm:cxn modelId="{F7C1A9F4-31DD-E440-A7BE-DC848A224284}" type="presOf" srcId="{5A92EEBB-D6ED-AB48-A2C2-51A1F4BFFFD5}" destId="{EBCAA370-C5F7-43B4-A083-57653DE48174}" srcOrd="0" destOrd="2" presId="urn:microsoft.com/office/officeart/2005/8/layout/list1"/>
    <dgm:cxn modelId="{AD81D66D-163B-427E-AEE9-B9427718241B}" type="presParOf" srcId="{8E1C0839-17DD-4525-AB85-D80469FBE9EF}" destId="{B567DACB-3C66-4B5F-9F49-37546B2434EC}" srcOrd="0" destOrd="0" presId="urn:microsoft.com/office/officeart/2005/8/layout/list1"/>
    <dgm:cxn modelId="{53607333-65F7-4706-9655-66F1FF19AE79}" type="presParOf" srcId="{B567DACB-3C66-4B5F-9F49-37546B2434EC}" destId="{821BFC80-9794-4E0A-B8F9-AA54148F6559}" srcOrd="0" destOrd="0" presId="urn:microsoft.com/office/officeart/2005/8/layout/list1"/>
    <dgm:cxn modelId="{D82FAC46-D132-47A2-A8C1-F1D356EFB752}" type="presParOf" srcId="{B567DACB-3C66-4B5F-9F49-37546B2434EC}" destId="{4F507924-B616-4CE4-B564-CAEB03624351}" srcOrd="1" destOrd="0" presId="urn:microsoft.com/office/officeart/2005/8/layout/list1"/>
    <dgm:cxn modelId="{32787D7A-06CA-423D-BD8F-AAE491BC1C82}" type="presParOf" srcId="{8E1C0839-17DD-4525-AB85-D80469FBE9EF}" destId="{FE3C19F6-BC3E-4194-85F7-73A5E58F898C}" srcOrd="1" destOrd="0" presId="urn:microsoft.com/office/officeart/2005/8/layout/list1"/>
    <dgm:cxn modelId="{8830EABF-33DA-4B55-98BE-BFEF4C9D3CC8}" type="presParOf" srcId="{8E1C0839-17DD-4525-AB85-D80469FBE9EF}" destId="{EBCAA370-C5F7-43B4-A083-57653DE48174}" srcOrd="2" destOrd="0" presId="urn:microsoft.com/office/officeart/2005/8/layout/list1"/>
    <dgm:cxn modelId="{AA5DC875-AC3A-4E90-AC8B-64B44DC8995F}" type="presParOf" srcId="{8E1C0839-17DD-4525-AB85-D80469FBE9EF}" destId="{4A690824-8877-481B-9A3F-DCADF1F648E5}" srcOrd="3" destOrd="0" presId="urn:microsoft.com/office/officeart/2005/8/layout/list1"/>
    <dgm:cxn modelId="{8A5692D3-4451-4824-88EB-9B97D794B7FD}" type="presParOf" srcId="{8E1C0839-17DD-4525-AB85-D80469FBE9EF}" destId="{3EE41482-E984-43B7-8025-082473331065}" srcOrd="4" destOrd="0" presId="urn:microsoft.com/office/officeart/2005/8/layout/list1"/>
    <dgm:cxn modelId="{1C8F7F9E-1787-4077-85F2-6F65E8E85453}" type="presParOf" srcId="{3EE41482-E984-43B7-8025-082473331065}" destId="{F02E954F-04FC-4058-A87B-CF65557D0725}" srcOrd="0" destOrd="0" presId="urn:microsoft.com/office/officeart/2005/8/layout/list1"/>
    <dgm:cxn modelId="{82D39FBE-FBC5-4812-812A-F7B29A614B2C}" type="presParOf" srcId="{3EE41482-E984-43B7-8025-082473331065}" destId="{B42098E8-236D-4008-B05F-4D7A78DE1BAB}" srcOrd="1" destOrd="0" presId="urn:microsoft.com/office/officeart/2005/8/layout/list1"/>
    <dgm:cxn modelId="{CDCE2292-468C-49AB-8E27-B2C25BE364C0}" type="presParOf" srcId="{8E1C0839-17DD-4525-AB85-D80469FBE9EF}" destId="{4485DD17-4B04-4505-AEFF-6C1108E66E2D}" srcOrd="5" destOrd="0" presId="urn:microsoft.com/office/officeart/2005/8/layout/list1"/>
    <dgm:cxn modelId="{2C1B0334-0A10-4FED-83E2-9333107EB60F}" type="presParOf" srcId="{8E1C0839-17DD-4525-AB85-D80469FBE9EF}" destId="{138A64AA-1F70-4A67-8E84-6C6FDF2D77FB}"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08F766-38EF-F043-842D-FC66A8D02556}" type="doc">
      <dgm:prSet loTypeId="urn:microsoft.com/office/officeart/2005/8/layout/cycle7" loCatId="" qsTypeId="urn:microsoft.com/office/officeart/2005/8/quickstyle/simple1" qsCatId="simple" csTypeId="urn:microsoft.com/office/officeart/2005/8/colors/colorful4" csCatId="colorful" phldr="1"/>
      <dgm:spPr/>
      <dgm:t>
        <a:bodyPr/>
        <a:lstStyle/>
        <a:p>
          <a:endParaRPr lang="en-US"/>
        </a:p>
      </dgm:t>
    </dgm:pt>
    <dgm:pt modelId="{C02D8F5E-1A4B-204D-A2F3-74839B52E40C}">
      <dgm:prSet phldrT="[Text]"/>
      <dgm:spPr/>
      <dgm:t>
        <a:bodyPr/>
        <a:lstStyle/>
        <a:p>
          <a:r>
            <a:rPr lang="en-US" dirty="0"/>
            <a:t>FORCAP</a:t>
          </a:r>
        </a:p>
      </dgm:t>
    </dgm:pt>
    <dgm:pt modelId="{43F4D814-9A7F-B54C-BD7C-8B77BCB127B7}" type="parTrans" cxnId="{B2CCBA8A-D4CD-5943-A2CE-DF81E0C09858}">
      <dgm:prSet/>
      <dgm:spPr/>
      <dgm:t>
        <a:bodyPr/>
        <a:lstStyle/>
        <a:p>
          <a:endParaRPr lang="en-US"/>
        </a:p>
      </dgm:t>
    </dgm:pt>
    <dgm:pt modelId="{01F23A19-5281-864D-AA59-74B2058CC4C7}" type="sibTrans" cxnId="{B2CCBA8A-D4CD-5943-A2CE-DF81E0C09858}">
      <dgm:prSet/>
      <dgm:spPr/>
      <dgm:t>
        <a:bodyPr/>
        <a:lstStyle/>
        <a:p>
          <a:endParaRPr lang="en-US"/>
        </a:p>
      </dgm:t>
    </dgm:pt>
    <dgm:pt modelId="{18F901CA-5DA8-CE4E-9DA3-12A6E6EBCF5D}">
      <dgm:prSet phldrT="[Text]"/>
      <dgm:spPr/>
      <dgm:t>
        <a:bodyPr/>
        <a:lstStyle/>
        <a:p>
          <a:r>
            <a:rPr lang="en-US" dirty="0"/>
            <a:t>SIAPER</a:t>
          </a:r>
        </a:p>
      </dgm:t>
    </dgm:pt>
    <dgm:pt modelId="{EB1718F1-01A7-4D4F-A179-C4E7B2347DD4}" type="parTrans" cxnId="{780C5FB1-D270-C446-9240-CE091FDB795E}">
      <dgm:prSet/>
      <dgm:spPr/>
      <dgm:t>
        <a:bodyPr/>
        <a:lstStyle/>
        <a:p>
          <a:endParaRPr lang="en-US"/>
        </a:p>
      </dgm:t>
    </dgm:pt>
    <dgm:pt modelId="{6862B33F-46C1-B84E-8EAD-D52000AF8E94}" type="sibTrans" cxnId="{780C5FB1-D270-C446-9240-CE091FDB795E}">
      <dgm:prSet/>
      <dgm:spPr/>
      <dgm:t>
        <a:bodyPr/>
        <a:lstStyle/>
        <a:p>
          <a:endParaRPr lang="en-US"/>
        </a:p>
      </dgm:t>
    </dgm:pt>
    <dgm:pt modelId="{2F1BD4CA-A85A-9B4C-9364-B688A4D2B8CA}">
      <dgm:prSet phldrT="[Text]"/>
      <dgm:spPr/>
      <dgm:t>
        <a:bodyPr/>
        <a:lstStyle/>
        <a:p>
          <a:r>
            <a:rPr lang="en-US" dirty="0"/>
            <a:t>SIRH</a:t>
          </a:r>
        </a:p>
      </dgm:t>
    </dgm:pt>
    <dgm:pt modelId="{4AA275F6-2382-7144-B32C-119F59A45D46}" type="parTrans" cxnId="{4A14E66D-B4CD-0941-8EFD-D9809C513404}">
      <dgm:prSet/>
      <dgm:spPr/>
      <dgm:t>
        <a:bodyPr/>
        <a:lstStyle/>
        <a:p>
          <a:endParaRPr lang="en-US"/>
        </a:p>
      </dgm:t>
    </dgm:pt>
    <dgm:pt modelId="{F7EA824B-EC0B-4F47-A014-4E7839B419DE}" type="sibTrans" cxnId="{4A14E66D-B4CD-0941-8EFD-D9809C513404}">
      <dgm:prSet/>
      <dgm:spPr/>
      <dgm:t>
        <a:bodyPr/>
        <a:lstStyle/>
        <a:p>
          <a:endParaRPr lang="en-US"/>
        </a:p>
      </dgm:t>
    </dgm:pt>
    <dgm:pt modelId="{967C0BEC-9373-8A4F-A0DE-2C7003B045BC}">
      <dgm:prSet phldrT="[Text]"/>
      <dgm:spPr/>
      <dgm:t>
        <a:bodyPr/>
        <a:lstStyle/>
        <a:p>
          <a:r>
            <a:rPr lang="en-US" dirty="0"/>
            <a:t>Portal de </a:t>
          </a:r>
          <a:r>
            <a:rPr lang="en-US" dirty="0" err="1"/>
            <a:t>postulaciones</a:t>
          </a:r>
          <a:endParaRPr lang="en-US" dirty="0"/>
        </a:p>
      </dgm:t>
    </dgm:pt>
    <dgm:pt modelId="{E4921EC1-68D1-C24F-AE15-22B8CA20AA22}" type="parTrans" cxnId="{AC2B2CA6-4FE6-074C-8190-BD8CADA7298D}">
      <dgm:prSet/>
      <dgm:spPr/>
      <dgm:t>
        <a:bodyPr/>
        <a:lstStyle/>
        <a:p>
          <a:endParaRPr lang="en-US"/>
        </a:p>
      </dgm:t>
    </dgm:pt>
    <dgm:pt modelId="{4B623AE5-7980-5E46-A287-37D6D7660EF5}" type="sibTrans" cxnId="{AC2B2CA6-4FE6-074C-8190-BD8CADA7298D}">
      <dgm:prSet/>
      <dgm:spPr/>
      <dgm:t>
        <a:bodyPr/>
        <a:lstStyle/>
        <a:p>
          <a:endParaRPr lang="en-US"/>
        </a:p>
      </dgm:t>
    </dgm:pt>
    <dgm:pt modelId="{118FC3DF-445F-2641-9E84-E112236C51C8}" type="pres">
      <dgm:prSet presAssocID="{BA08F766-38EF-F043-842D-FC66A8D02556}" presName="Name0" presStyleCnt="0">
        <dgm:presLayoutVars>
          <dgm:dir/>
          <dgm:resizeHandles val="exact"/>
        </dgm:presLayoutVars>
      </dgm:prSet>
      <dgm:spPr/>
    </dgm:pt>
    <dgm:pt modelId="{8D378FAC-B587-4941-803D-5A756E59C0BF}" type="pres">
      <dgm:prSet presAssocID="{C02D8F5E-1A4B-204D-A2F3-74839B52E40C}" presName="node" presStyleLbl="node1" presStyleIdx="0" presStyleCnt="4">
        <dgm:presLayoutVars>
          <dgm:bulletEnabled val="1"/>
        </dgm:presLayoutVars>
      </dgm:prSet>
      <dgm:spPr/>
    </dgm:pt>
    <dgm:pt modelId="{E748A70D-EC92-384E-997C-0505FCB208A4}" type="pres">
      <dgm:prSet presAssocID="{01F23A19-5281-864D-AA59-74B2058CC4C7}" presName="sibTrans" presStyleLbl="sibTrans2D1" presStyleIdx="0" presStyleCnt="4"/>
      <dgm:spPr/>
    </dgm:pt>
    <dgm:pt modelId="{9C1A13ED-7886-F84B-ADB3-B55751210DA2}" type="pres">
      <dgm:prSet presAssocID="{01F23A19-5281-864D-AA59-74B2058CC4C7}" presName="connectorText" presStyleLbl="sibTrans2D1" presStyleIdx="0" presStyleCnt="4"/>
      <dgm:spPr/>
    </dgm:pt>
    <dgm:pt modelId="{9E9872B6-092B-2F4C-8058-A57FF5CC425C}" type="pres">
      <dgm:prSet presAssocID="{18F901CA-5DA8-CE4E-9DA3-12A6E6EBCF5D}" presName="node" presStyleLbl="node1" presStyleIdx="1" presStyleCnt="4">
        <dgm:presLayoutVars>
          <dgm:bulletEnabled val="1"/>
        </dgm:presLayoutVars>
      </dgm:prSet>
      <dgm:spPr/>
    </dgm:pt>
    <dgm:pt modelId="{35961668-D33A-774B-8B51-1381170D1360}" type="pres">
      <dgm:prSet presAssocID="{6862B33F-46C1-B84E-8EAD-D52000AF8E94}" presName="sibTrans" presStyleLbl="sibTrans2D1" presStyleIdx="1" presStyleCnt="4"/>
      <dgm:spPr/>
    </dgm:pt>
    <dgm:pt modelId="{84E95710-2C57-9C4D-B0A2-0EA88F376ED3}" type="pres">
      <dgm:prSet presAssocID="{6862B33F-46C1-B84E-8EAD-D52000AF8E94}" presName="connectorText" presStyleLbl="sibTrans2D1" presStyleIdx="1" presStyleCnt="4"/>
      <dgm:spPr/>
    </dgm:pt>
    <dgm:pt modelId="{457D370E-76DB-DC43-9102-F09C707760B0}" type="pres">
      <dgm:prSet presAssocID="{2F1BD4CA-A85A-9B4C-9364-B688A4D2B8CA}" presName="node" presStyleLbl="node1" presStyleIdx="2" presStyleCnt="4">
        <dgm:presLayoutVars>
          <dgm:bulletEnabled val="1"/>
        </dgm:presLayoutVars>
      </dgm:prSet>
      <dgm:spPr/>
    </dgm:pt>
    <dgm:pt modelId="{647A4760-EFC0-324F-AC43-47B7B34431CA}" type="pres">
      <dgm:prSet presAssocID="{F7EA824B-EC0B-4F47-A014-4E7839B419DE}" presName="sibTrans" presStyleLbl="sibTrans2D1" presStyleIdx="2" presStyleCnt="4"/>
      <dgm:spPr/>
    </dgm:pt>
    <dgm:pt modelId="{5FB8A591-A96B-BE4F-A939-C90DC8F3F557}" type="pres">
      <dgm:prSet presAssocID="{F7EA824B-EC0B-4F47-A014-4E7839B419DE}" presName="connectorText" presStyleLbl="sibTrans2D1" presStyleIdx="2" presStyleCnt="4"/>
      <dgm:spPr/>
    </dgm:pt>
    <dgm:pt modelId="{F7848012-40DF-2E4A-BE38-A8B506DC4B45}" type="pres">
      <dgm:prSet presAssocID="{967C0BEC-9373-8A4F-A0DE-2C7003B045BC}" presName="node" presStyleLbl="node1" presStyleIdx="3" presStyleCnt="4">
        <dgm:presLayoutVars>
          <dgm:bulletEnabled val="1"/>
        </dgm:presLayoutVars>
      </dgm:prSet>
      <dgm:spPr/>
    </dgm:pt>
    <dgm:pt modelId="{4760B3DC-6BAB-7446-ACE4-6BC50A743B5D}" type="pres">
      <dgm:prSet presAssocID="{4B623AE5-7980-5E46-A287-37D6D7660EF5}" presName="sibTrans" presStyleLbl="sibTrans2D1" presStyleIdx="3" presStyleCnt="4"/>
      <dgm:spPr/>
    </dgm:pt>
    <dgm:pt modelId="{0883913B-82E9-C54C-9F38-A1FE18E84F0F}" type="pres">
      <dgm:prSet presAssocID="{4B623AE5-7980-5E46-A287-37D6D7660EF5}" presName="connectorText" presStyleLbl="sibTrans2D1" presStyleIdx="3" presStyleCnt="4"/>
      <dgm:spPr/>
    </dgm:pt>
  </dgm:ptLst>
  <dgm:cxnLst>
    <dgm:cxn modelId="{65DB5A01-3FA2-8A4A-B918-3A4618FA695B}" type="presOf" srcId="{F7EA824B-EC0B-4F47-A014-4E7839B419DE}" destId="{647A4760-EFC0-324F-AC43-47B7B34431CA}" srcOrd="0" destOrd="0" presId="urn:microsoft.com/office/officeart/2005/8/layout/cycle7"/>
    <dgm:cxn modelId="{0091E20B-E52B-8246-BF59-B34036F19B5C}" type="presOf" srcId="{6862B33F-46C1-B84E-8EAD-D52000AF8E94}" destId="{84E95710-2C57-9C4D-B0A2-0EA88F376ED3}" srcOrd="1" destOrd="0" presId="urn:microsoft.com/office/officeart/2005/8/layout/cycle7"/>
    <dgm:cxn modelId="{DB4F043B-6954-BC44-919A-072375539FED}" type="presOf" srcId="{967C0BEC-9373-8A4F-A0DE-2C7003B045BC}" destId="{F7848012-40DF-2E4A-BE38-A8B506DC4B45}" srcOrd="0" destOrd="0" presId="urn:microsoft.com/office/officeart/2005/8/layout/cycle7"/>
    <dgm:cxn modelId="{EE55D046-3395-9946-B2F4-00EAC754E91B}" type="presOf" srcId="{01F23A19-5281-864D-AA59-74B2058CC4C7}" destId="{E748A70D-EC92-384E-997C-0505FCB208A4}" srcOrd="0" destOrd="0" presId="urn:microsoft.com/office/officeart/2005/8/layout/cycle7"/>
    <dgm:cxn modelId="{B04CA556-FCBF-284B-9C5F-D48B83D7C579}" type="presOf" srcId="{6862B33F-46C1-B84E-8EAD-D52000AF8E94}" destId="{35961668-D33A-774B-8B51-1381170D1360}" srcOrd="0" destOrd="0" presId="urn:microsoft.com/office/officeart/2005/8/layout/cycle7"/>
    <dgm:cxn modelId="{4A14E66D-B4CD-0941-8EFD-D9809C513404}" srcId="{BA08F766-38EF-F043-842D-FC66A8D02556}" destId="{2F1BD4CA-A85A-9B4C-9364-B688A4D2B8CA}" srcOrd="2" destOrd="0" parTransId="{4AA275F6-2382-7144-B32C-119F59A45D46}" sibTransId="{F7EA824B-EC0B-4F47-A014-4E7839B419DE}"/>
    <dgm:cxn modelId="{8BAD8877-2889-974C-91B9-CC21BEA8A1B4}" type="presOf" srcId="{18F901CA-5DA8-CE4E-9DA3-12A6E6EBCF5D}" destId="{9E9872B6-092B-2F4C-8058-A57FF5CC425C}" srcOrd="0" destOrd="0" presId="urn:microsoft.com/office/officeart/2005/8/layout/cycle7"/>
    <dgm:cxn modelId="{B2CCBA8A-D4CD-5943-A2CE-DF81E0C09858}" srcId="{BA08F766-38EF-F043-842D-FC66A8D02556}" destId="{C02D8F5E-1A4B-204D-A2F3-74839B52E40C}" srcOrd="0" destOrd="0" parTransId="{43F4D814-9A7F-B54C-BD7C-8B77BCB127B7}" sibTransId="{01F23A19-5281-864D-AA59-74B2058CC4C7}"/>
    <dgm:cxn modelId="{2078549E-B669-1748-838C-3EF24B73341D}" type="presOf" srcId="{4B623AE5-7980-5E46-A287-37D6D7660EF5}" destId="{4760B3DC-6BAB-7446-ACE4-6BC50A743B5D}" srcOrd="0" destOrd="0" presId="urn:microsoft.com/office/officeart/2005/8/layout/cycle7"/>
    <dgm:cxn modelId="{AC2B2CA6-4FE6-074C-8190-BD8CADA7298D}" srcId="{BA08F766-38EF-F043-842D-FC66A8D02556}" destId="{967C0BEC-9373-8A4F-A0DE-2C7003B045BC}" srcOrd="3" destOrd="0" parTransId="{E4921EC1-68D1-C24F-AE15-22B8CA20AA22}" sibTransId="{4B623AE5-7980-5E46-A287-37D6D7660EF5}"/>
    <dgm:cxn modelId="{FD2567AF-1806-F64A-98ED-8FFBF87846B8}" type="presOf" srcId="{4B623AE5-7980-5E46-A287-37D6D7660EF5}" destId="{0883913B-82E9-C54C-9F38-A1FE18E84F0F}" srcOrd="1" destOrd="0" presId="urn:microsoft.com/office/officeart/2005/8/layout/cycle7"/>
    <dgm:cxn modelId="{780C5FB1-D270-C446-9240-CE091FDB795E}" srcId="{BA08F766-38EF-F043-842D-FC66A8D02556}" destId="{18F901CA-5DA8-CE4E-9DA3-12A6E6EBCF5D}" srcOrd="1" destOrd="0" parTransId="{EB1718F1-01A7-4D4F-A179-C4E7B2347DD4}" sibTransId="{6862B33F-46C1-B84E-8EAD-D52000AF8E94}"/>
    <dgm:cxn modelId="{D6C23FB5-CBDB-9846-8D57-BD09A3855A3F}" type="presOf" srcId="{C02D8F5E-1A4B-204D-A2F3-74839B52E40C}" destId="{8D378FAC-B587-4941-803D-5A756E59C0BF}" srcOrd="0" destOrd="0" presId="urn:microsoft.com/office/officeart/2005/8/layout/cycle7"/>
    <dgm:cxn modelId="{80F61ED9-DE80-704F-BF3D-E47BE325D1C5}" type="presOf" srcId="{F7EA824B-EC0B-4F47-A014-4E7839B419DE}" destId="{5FB8A591-A96B-BE4F-A939-C90DC8F3F557}" srcOrd="1" destOrd="0" presId="urn:microsoft.com/office/officeart/2005/8/layout/cycle7"/>
    <dgm:cxn modelId="{E7EE42E2-6F43-0D4D-9F68-5F512BCECECA}" type="presOf" srcId="{01F23A19-5281-864D-AA59-74B2058CC4C7}" destId="{9C1A13ED-7886-F84B-ADB3-B55751210DA2}" srcOrd="1" destOrd="0" presId="urn:microsoft.com/office/officeart/2005/8/layout/cycle7"/>
    <dgm:cxn modelId="{A91CE1E8-6EC9-0D4C-8839-54CB31064FCA}" type="presOf" srcId="{2F1BD4CA-A85A-9B4C-9364-B688A4D2B8CA}" destId="{457D370E-76DB-DC43-9102-F09C707760B0}" srcOrd="0" destOrd="0" presId="urn:microsoft.com/office/officeart/2005/8/layout/cycle7"/>
    <dgm:cxn modelId="{3782DFF9-0F2D-FF40-84BB-C08FAB31BE55}" type="presOf" srcId="{BA08F766-38EF-F043-842D-FC66A8D02556}" destId="{118FC3DF-445F-2641-9E84-E112236C51C8}" srcOrd="0" destOrd="0" presId="urn:microsoft.com/office/officeart/2005/8/layout/cycle7"/>
    <dgm:cxn modelId="{44550142-793C-184A-8D1B-A42DC5717914}" type="presParOf" srcId="{118FC3DF-445F-2641-9E84-E112236C51C8}" destId="{8D378FAC-B587-4941-803D-5A756E59C0BF}" srcOrd="0" destOrd="0" presId="urn:microsoft.com/office/officeart/2005/8/layout/cycle7"/>
    <dgm:cxn modelId="{409CF67D-161C-164F-B504-7A1BC78686D3}" type="presParOf" srcId="{118FC3DF-445F-2641-9E84-E112236C51C8}" destId="{E748A70D-EC92-384E-997C-0505FCB208A4}" srcOrd="1" destOrd="0" presId="urn:microsoft.com/office/officeart/2005/8/layout/cycle7"/>
    <dgm:cxn modelId="{ADB746DD-98E9-3C40-8539-7BB428545FA7}" type="presParOf" srcId="{E748A70D-EC92-384E-997C-0505FCB208A4}" destId="{9C1A13ED-7886-F84B-ADB3-B55751210DA2}" srcOrd="0" destOrd="0" presId="urn:microsoft.com/office/officeart/2005/8/layout/cycle7"/>
    <dgm:cxn modelId="{5E86CB3F-109D-C744-992E-BC5F907CD7E3}" type="presParOf" srcId="{118FC3DF-445F-2641-9E84-E112236C51C8}" destId="{9E9872B6-092B-2F4C-8058-A57FF5CC425C}" srcOrd="2" destOrd="0" presId="urn:microsoft.com/office/officeart/2005/8/layout/cycle7"/>
    <dgm:cxn modelId="{3EA1CA28-BAC1-5A41-94F2-1708E528D50F}" type="presParOf" srcId="{118FC3DF-445F-2641-9E84-E112236C51C8}" destId="{35961668-D33A-774B-8B51-1381170D1360}" srcOrd="3" destOrd="0" presId="urn:microsoft.com/office/officeart/2005/8/layout/cycle7"/>
    <dgm:cxn modelId="{57B08051-1A30-764D-AA65-75E5AD3FCA61}" type="presParOf" srcId="{35961668-D33A-774B-8B51-1381170D1360}" destId="{84E95710-2C57-9C4D-B0A2-0EA88F376ED3}" srcOrd="0" destOrd="0" presId="urn:microsoft.com/office/officeart/2005/8/layout/cycle7"/>
    <dgm:cxn modelId="{A64B008E-0147-614D-BBD8-E55ACF28899E}" type="presParOf" srcId="{118FC3DF-445F-2641-9E84-E112236C51C8}" destId="{457D370E-76DB-DC43-9102-F09C707760B0}" srcOrd="4" destOrd="0" presId="urn:microsoft.com/office/officeart/2005/8/layout/cycle7"/>
    <dgm:cxn modelId="{4A5D629D-ADB5-9043-BE7B-ABB100E3AC03}" type="presParOf" srcId="{118FC3DF-445F-2641-9E84-E112236C51C8}" destId="{647A4760-EFC0-324F-AC43-47B7B34431CA}" srcOrd="5" destOrd="0" presId="urn:microsoft.com/office/officeart/2005/8/layout/cycle7"/>
    <dgm:cxn modelId="{08BB846A-8CE2-6941-A2EF-9D90E46646E8}" type="presParOf" srcId="{647A4760-EFC0-324F-AC43-47B7B34431CA}" destId="{5FB8A591-A96B-BE4F-A939-C90DC8F3F557}" srcOrd="0" destOrd="0" presId="urn:microsoft.com/office/officeart/2005/8/layout/cycle7"/>
    <dgm:cxn modelId="{BE26E918-27C4-BF4B-8D25-9FFB7FAF36A9}" type="presParOf" srcId="{118FC3DF-445F-2641-9E84-E112236C51C8}" destId="{F7848012-40DF-2E4A-BE38-A8B506DC4B45}" srcOrd="6" destOrd="0" presId="urn:microsoft.com/office/officeart/2005/8/layout/cycle7"/>
    <dgm:cxn modelId="{0DA2A6A8-8613-C546-AE75-0C42DCB9B203}" type="presParOf" srcId="{118FC3DF-445F-2641-9E84-E112236C51C8}" destId="{4760B3DC-6BAB-7446-ACE4-6BC50A743B5D}" srcOrd="7" destOrd="0" presId="urn:microsoft.com/office/officeart/2005/8/layout/cycle7"/>
    <dgm:cxn modelId="{307ABF02-DE5B-F249-9FA4-1E0D44628F22}" type="presParOf" srcId="{4760B3DC-6BAB-7446-ACE4-6BC50A743B5D}" destId="{0883913B-82E9-C54C-9F38-A1FE18E84F0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7DB1D2-8169-8A43-8014-F7A3702921E8}" type="doc">
      <dgm:prSet loTypeId="urn:microsoft.com/office/officeart/2005/8/layout/vList3" loCatId="" qsTypeId="urn:microsoft.com/office/officeart/2005/8/quickstyle/simple1" qsCatId="simple" csTypeId="urn:microsoft.com/office/officeart/2005/8/colors/colorful5" csCatId="colorful" phldr="1"/>
      <dgm:spPr/>
    </dgm:pt>
    <dgm:pt modelId="{E809AA8D-613C-2B4D-9321-CD7FE23FD3C0}">
      <dgm:prSet phldrT="[Text]"/>
      <dgm:spPr/>
      <dgm:t>
        <a:bodyPr/>
        <a:lstStyle/>
        <a:p>
          <a:r>
            <a:rPr lang="en-US" dirty="0" err="1"/>
            <a:t>Sistemas</a:t>
          </a:r>
          <a:r>
            <a:rPr lang="en-US" dirty="0"/>
            <a:t> </a:t>
          </a:r>
          <a:r>
            <a:rPr lang="en-US" dirty="0" err="1"/>
            <a:t>integrados</a:t>
          </a:r>
          <a:r>
            <a:rPr lang="en-US" dirty="0"/>
            <a:t> y </a:t>
          </a:r>
          <a:r>
            <a:rPr lang="en-US" dirty="0" err="1"/>
            <a:t>consistentes</a:t>
          </a:r>
          <a:endParaRPr lang="en-US" dirty="0"/>
        </a:p>
      </dgm:t>
    </dgm:pt>
    <dgm:pt modelId="{C39CD41C-1E0A-2A4E-A938-67A5440122FE}" type="parTrans" cxnId="{76598C9F-5A21-044E-A249-4DCCF98068D2}">
      <dgm:prSet/>
      <dgm:spPr/>
      <dgm:t>
        <a:bodyPr/>
        <a:lstStyle/>
        <a:p>
          <a:endParaRPr lang="en-US"/>
        </a:p>
      </dgm:t>
    </dgm:pt>
    <dgm:pt modelId="{3D15E278-AEF8-6247-BB04-583777B8C446}" type="sibTrans" cxnId="{76598C9F-5A21-044E-A249-4DCCF98068D2}">
      <dgm:prSet/>
      <dgm:spPr/>
      <dgm:t>
        <a:bodyPr/>
        <a:lstStyle/>
        <a:p>
          <a:endParaRPr lang="en-US"/>
        </a:p>
      </dgm:t>
    </dgm:pt>
    <dgm:pt modelId="{346EB4A3-9D99-9D42-AE33-3E68EC69625B}">
      <dgm:prSet phldrT="[Text]"/>
      <dgm:spPr/>
      <dgm:t>
        <a:bodyPr/>
        <a:lstStyle/>
        <a:p>
          <a:r>
            <a:rPr lang="en-US" dirty="0" err="1"/>
            <a:t>Sistemas</a:t>
          </a:r>
          <a:r>
            <a:rPr lang="en-US" dirty="0"/>
            <a:t> que </a:t>
          </a:r>
          <a:r>
            <a:rPr lang="en-US" dirty="0" err="1"/>
            <a:t>compartan</a:t>
          </a:r>
          <a:r>
            <a:rPr lang="en-US" dirty="0"/>
            <a:t> </a:t>
          </a:r>
          <a:r>
            <a:rPr lang="en-US" dirty="0" err="1"/>
            <a:t>información</a:t>
          </a:r>
          <a:r>
            <a:rPr lang="en-US" dirty="0"/>
            <a:t> </a:t>
          </a:r>
          <a:r>
            <a:rPr lang="en-US" dirty="0" err="1"/>
            <a:t>relativa</a:t>
          </a:r>
          <a:r>
            <a:rPr lang="en-US" dirty="0"/>
            <a:t> a </a:t>
          </a:r>
          <a:r>
            <a:rPr lang="en-US" dirty="0" err="1"/>
            <a:t>inhabilitaciones</a:t>
          </a:r>
          <a:r>
            <a:rPr lang="en-US" dirty="0"/>
            <a:t> </a:t>
          </a:r>
          <a:r>
            <a:rPr lang="en-US" dirty="0" err="1"/>
            <a:t>administrativas</a:t>
          </a:r>
          <a:endParaRPr lang="en-US" dirty="0"/>
        </a:p>
      </dgm:t>
    </dgm:pt>
    <dgm:pt modelId="{9915C4C6-43DD-0944-9F58-9B4ACD0728D8}" type="parTrans" cxnId="{A936E684-973F-D44F-A901-586658540F78}">
      <dgm:prSet/>
      <dgm:spPr/>
      <dgm:t>
        <a:bodyPr/>
        <a:lstStyle/>
        <a:p>
          <a:endParaRPr lang="en-US"/>
        </a:p>
      </dgm:t>
    </dgm:pt>
    <dgm:pt modelId="{ADAF4E14-DA23-EC46-BBF0-A6B3998F7308}" type="sibTrans" cxnId="{A936E684-973F-D44F-A901-586658540F78}">
      <dgm:prSet/>
      <dgm:spPr/>
      <dgm:t>
        <a:bodyPr/>
        <a:lstStyle/>
        <a:p>
          <a:endParaRPr lang="en-US"/>
        </a:p>
      </dgm:t>
    </dgm:pt>
    <dgm:pt modelId="{1DEAFC5C-90D8-3649-87E7-17FA3142A68A}">
      <dgm:prSet phldrT="[Text]"/>
      <dgm:spPr/>
      <dgm:t>
        <a:bodyPr/>
        <a:lstStyle/>
        <a:p>
          <a:r>
            <a:rPr lang="en-US" dirty="0" err="1"/>
            <a:t>Sistemas</a:t>
          </a:r>
          <a:r>
            <a:rPr lang="en-US" dirty="0"/>
            <a:t> que </a:t>
          </a:r>
          <a:r>
            <a:rPr lang="en-US" dirty="0" err="1"/>
            <a:t>compartan</a:t>
          </a:r>
          <a:r>
            <a:rPr lang="en-US" dirty="0"/>
            <a:t> </a:t>
          </a:r>
          <a:r>
            <a:rPr lang="en-US" dirty="0" err="1"/>
            <a:t>información</a:t>
          </a:r>
          <a:r>
            <a:rPr lang="en-US" dirty="0"/>
            <a:t> a </a:t>
          </a:r>
          <a:r>
            <a:rPr lang="en-US" dirty="0" err="1"/>
            <a:t>cursos</a:t>
          </a:r>
          <a:r>
            <a:rPr lang="en-US" dirty="0"/>
            <a:t> de </a:t>
          </a:r>
          <a:r>
            <a:rPr lang="en-US" dirty="0" err="1"/>
            <a:t>perfeccionamiento</a:t>
          </a:r>
          <a:r>
            <a:rPr lang="en-US" dirty="0"/>
            <a:t> y </a:t>
          </a:r>
          <a:r>
            <a:rPr lang="en-US" dirty="0" err="1"/>
            <a:t>becas</a:t>
          </a:r>
          <a:r>
            <a:rPr lang="en-US" dirty="0"/>
            <a:t> de </a:t>
          </a:r>
          <a:r>
            <a:rPr lang="en-US" dirty="0" err="1"/>
            <a:t>especialización</a:t>
          </a:r>
          <a:endParaRPr lang="en-US" dirty="0"/>
        </a:p>
      </dgm:t>
    </dgm:pt>
    <dgm:pt modelId="{E9F70D01-F441-DA4A-A3D8-C559FF2E5B39}" type="parTrans" cxnId="{70B5442C-030E-874A-94E1-2E211CF105BB}">
      <dgm:prSet/>
      <dgm:spPr/>
      <dgm:t>
        <a:bodyPr/>
        <a:lstStyle/>
        <a:p>
          <a:endParaRPr lang="en-US"/>
        </a:p>
      </dgm:t>
    </dgm:pt>
    <dgm:pt modelId="{63BA0BCF-67F9-E248-A1EC-B21CF7EB1BB5}" type="sibTrans" cxnId="{70B5442C-030E-874A-94E1-2E211CF105BB}">
      <dgm:prSet/>
      <dgm:spPr/>
      <dgm:t>
        <a:bodyPr/>
        <a:lstStyle/>
        <a:p>
          <a:endParaRPr lang="en-US"/>
        </a:p>
      </dgm:t>
    </dgm:pt>
    <dgm:pt modelId="{1DADAD48-F2F3-D24E-B5AD-8CCC478F27BB}">
      <dgm:prSet phldrT="[Text]"/>
      <dgm:spPr/>
      <dgm:t>
        <a:bodyPr/>
        <a:lstStyle/>
        <a:p>
          <a:r>
            <a:rPr lang="en-US" dirty="0" err="1"/>
            <a:t>Integración</a:t>
          </a:r>
          <a:r>
            <a:rPr lang="en-US" dirty="0"/>
            <a:t> con Sistema de </a:t>
          </a:r>
          <a:r>
            <a:rPr lang="en-US" dirty="0" err="1"/>
            <a:t>Postulación</a:t>
          </a:r>
          <a:r>
            <a:rPr lang="en-US" dirty="0"/>
            <a:t> a </a:t>
          </a:r>
          <a:r>
            <a:rPr lang="en-US" dirty="0" err="1"/>
            <a:t>Becas</a:t>
          </a:r>
          <a:endParaRPr lang="en-US" dirty="0"/>
        </a:p>
      </dgm:t>
    </dgm:pt>
    <dgm:pt modelId="{2501EB36-C088-A24E-8172-E5FF0F237581}" type="parTrans" cxnId="{6F2F3E1B-06B6-264F-8E04-4EF5DA9AEB79}">
      <dgm:prSet/>
      <dgm:spPr/>
      <dgm:t>
        <a:bodyPr/>
        <a:lstStyle/>
        <a:p>
          <a:endParaRPr lang="en-US"/>
        </a:p>
      </dgm:t>
    </dgm:pt>
    <dgm:pt modelId="{F2C77050-AAD3-9C40-AB4F-0B0ED60C34F6}" type="sibTrans" cxnId="{6F2F3E1B-06B6-264F-8E04-4EF5DA9AEB79}">
      <dgm:prSet/>
      <dgm:spPr/>
      <dgm:t>
        <a:bodyPr/>
        <a:lstStyle/>
        <a:p>
          <a:endParaRPr lang="en-US"/>
        </a:p>
      </dgm:t>
    </dgm:pt>
    <dgm:pt modelId="{06809F9D-A410-8741-8921-F712558A2654}" type="pres">
      <dgm:prSet presAssocID="{237DB1D2-8169-8A43-8014-F7A3702921E8}" presName="linearFlow" presStyleCnt="0">
        <dgm:presLayoutVars>
          <dgm:dir/>
          <dgm:resizeHandles val="exact"/>
        </dgm:presLayoutVars>
      </dgm:prSet>
      <dgm:spPr/>
    </dgm:pt>
    <dgm:pt modelId="{C0350638-5181-0545-B7D4-8634A4B26F8C}" type="pres">
      <dgm:prSet presAssocID="{E809AA8D-613C-2B4D-9321-CD7FE23FD3C0}" presName="composite" presStyleCnt="0"/>
      <dgm:spPr/>
    </dgm:pt>
    <dgm:pt modelId="{3C7E31C2-EF5B-4E42-8D72-C5D03AC00D1D}" type="pres">
      <dgm:prSet presAssocID="{E809AA8D-613C-2B4D-9321-CD7FE23FD3C0}" presName="imgShp" presStyleLbl="fgImgPlace1" presStyleIdx="0" presStyleCnt="4"/>
      <dgm:spPr/>
    </dgm:pt>
    <dgm:pt modelId="{E8C933AC-7116-0946-B172-236E3138A79F}" type="pres">
      <dgm:prSet presAssocID="{E809AA8D-613C-2B4D-9321-CD7FE23FD3C0}" presName="txShp" presStyleLbl="node1" presStyleIdx="0" presStyleCnt="4">
        <dgm:presLayoutVars>
          <dgm:bulletEnabled val="1"/>
        </dgm:presLayoutVars>
      </dgm:prSet>
      <dgm:spPr/>
    </dgm:pt>
    <dgm:pt modelId="{401E0D10-4DD9-874F-9DC1-762BDA0FC321}" type="pres">
      <dgm:prSet presAssocID="{3D15E278-AEF8-6247-BB04-583777B8C446}" presName="spacing" presStyleCnt="0"/>
      <dgm:spPr/>
    </dgm:pt>
    <dgm:pt modelId="{87CAB2AB-12A7-A547-83E0-EE0A5063BB1D}" type="pres">
      <dgm:prSet presAssocID="{346EB4A3-9D99-9D42-AE33-3E68EC69625B}" presName="composite" presStyleCnt="0"/>
      <dgm:spPr/>
    </dgm:pt>
    <dgm:pt modelId="{2B00A66F-8EFC-DA4D-A3FC-23ADA7DD2E49}" type="pres">
      <dgm:prSet presAssocID="{346EB4A3-9D99-9D42-AE33-3E68EC69625B}" presName="imgShp" presStyleLbl="fgImgPlace1" presStyleIdx="1" presStyleCnt="4"/>
      <dgm:spPr/>
    </dgm:pt>
    <dgm:pt modelId="{EEED2D8B-88FB-9F44-8975-92FAFA9CF213}" type="pres">
      <dgm:prSet presAssocID="{346EB4A3-9D99-9D42-AE33-3E68EC69625B}" presName="txShp" presStyleLbl="node1" presStyleIdx="1" presStyleCnt="4">
        <dgm:presLayoutVars>
          <dgm:bulletEnabled val="1"/>
        </dgm:presLayoutVars>
      </dgm:prSet>
      <dgm:spPr/>
    </dgm:pt>
    <dgm:pt modelId="{DBAC5F94-5A2D-3549-914B-C01A7E71BBF8}" type="pres">
      <dgm:prSet presAssocID="{ADAF4E14-DA23-EC46-BBF0-A6B3998F7308}" presName="spacing" presStyleCnt="0"/>
      <dgm:spPr/>
    </dgm:pt>
    <dgm:pt modelId="{256B910A-308C-7C45-B3DA-6BCF401DD7BD}" type="pres">
      <dgm:prSet presAssocID="{1DEAFC5C-90D8-3649-87E7-17FA3142A68A}" presName="composite" presStyleCnt="0"/>
      <dgm:spPr/>
    </dgm:pt>
    <dgm:pt modelId="{57DE18E9-0981-C14F-BE5C-A7E760AC8452}" type="pres">
      <dgm:prSet presAssocID="{1DEAFC5C-90D8-3649-87E7-17FA3142A68A}" presName="imgShp" presStyleLbl="fgImgPlace1" presStyleIdx="2" presStyleCnt="4"/>
      <dgm:spPr/>
    </dgm:pt>
    <dgm:pt modelId="{1AC212D5-29EA-164B-882F-4DE830DE2086}" type="pres">
      <dgm:prSet presAssocID="{1DEAFC5C-90D8-3649-87E7-17FA3142A68A}" presName="txShp" presStyleLbl="node1" presStyleIdx="2" presStyleCnt="4">
        <dgm:presLayoutVars>
          <dgm:bulletEnabled val="1"/>
        </dgm:presLayoutVars>
      </dgm:prSet>
      <dgm:spPr/>
    </dgm:pt>
    <dgm:pt modelId="{02B9207A-2F9F-A042-8016-2B377FB27DB2}" type="pres">
      <dgm:prSet presAssocID="{63BA0BCF-67F9-E248-A1EC-B21CF7EB1BB5}" presName="spacing" presStyleCnt="0"/>
      <dgm:spPr/>
    </dgm:pt>
    <dgm:pt modelId="{7DEE4E0E-C20E-E844-B9AB-FAC70ADB0A29}" type="pres">
      <dgm:prSet presAssocID="{1DADAD48-F2F3-D24E-B5AD-8CCC478F27BB}" presName="composite" presStyleCnt="0"/>
      <dgm:spPr/>
    </dgm:pt>
    <dgm:pt modelId="{D05F7318-37BA-B641-897E-6DDB75EF8D32}" type="pres">
      <dgm:prSet presAssocID="{1DADAD48-F2F3-D24E-B5AD-8CCC478F27BB}" presName="imgShp" presStyleLbl="fgImgPlace1" presStyleIdx="3" presStyleCnt="4"/>
      <dgm:spPr/>
    </dgm:pt>
    <dgm:pt modelId="{7AB2316D-3F78-F34E-9647-5D5316BB472B}" type="pres">
      <dgm:prSet presAssocID="{1DADAD48-F2F3-D24E-B5AD-8CCC478F27BB}" presName="txShp" presStyleLbl="node1" presStyleIdx="3" presStyleCnt="4">
        <dgm:presLayoutVars>
          <dgm:bulletEnabled val="1"/>
        </dgm:presLayoutVars>
      </dgm:prSet>
      <dgm:spPr/>
    </dgm:pt>
  </dgm:ptLst>
  <dgm:cxnLst>
    <dgm:cxn modelId="{F787D002-53E1-9940-A59E-CB7EFA940820}" type="presOf" srcId="{1DADAD48-F2F3-D24E-B5AD-8CCC478F27BB}" destId="{7AB2316D-3F78-F34E-9647-5D5316BB472B}" srcOrd="0" destOrd="0" presId="urn:microsoft.com/office/officeart/2005/8/layout/vList3"/>
    <dgm:cxn modelId="{6F2F3E1B-06B6-264F-8E04-4EF5DA9AEB79}" srcId="{237DB1D2-8169-8A43-8014-F7A3702921E8}" destId="{1DADAD48-F2F3-D24E-B5AD-8CCC478F27BB}" srcOrd="3" destOrd="0" parTransId="{2501EB36-C088-A24E-8172-E5FF0F237581}" sibTransId="{F2C77050-AAD3-9C40-AB4F-0B0ED60C34F6}"/>
    <dgm:cxn modelId="{6852F91E-0F2B-334C-A3F5-2286991A425E}" type="presOf" srcId="{237DB1D2-8169-8A43-8014-F7A3702921E8}" destId="{06809F9D-A410-8741-8921-F712558A2654}" srcOrd="0" destOrd="0" presId="urn:microsoft.com/office/officeart/2005/8/layout/vList3"/>
    <dgm:cxn modelId="{70B5442C-030E-874A-94E1-2E211CF105BB}" srcId="{237DB1D2-8169-8A43-8014-F7A3702921E8}" destId="{1DEAFC5C-90D8-3649-87E7-17FA3142A68A}" srcOrd="2" destOrd="0" parTransId="{E9F70D01-F441-DA4A-A3D8-C559FF2E5B39}" sibTransId="{63BA0BCF-67F9-E248-A1EC-B21CF7EB1BB5}"/>
    <dgm:cxn modelId="{C2FAE34D-0009-7B4F-8CFA-1BB1B500EE2C}" type="presOf" srcId="{E809AA8D-613C-2B4D-9321-CD7FE23FD3C0}" destId="{E8C933AC-7116-0946-B172-236E3138A79F}" srcOrd="0" destOrd="0" presId="urn:microsoft.com/office/officeart/2005/8/layout/vList3"/>
    <dgm:cxn modelId="{F6152D67-8051-D74A-B136-40339449F257}" type="presOf" srcId="{346EB4A3-9D99-9D42-AE33-3E68EC69625B}" destId="{EEED2D8B-88FB-9F44-8975-92FAFA9CF213}" srcOrd="0" destOrd="0" presId="urn:microsoft.com/office/officeart/2005/8/layout/vList3"/>
    <dgm:cxn modelId="{A936E684-973F-D44F-A901-586658540F78}" srcId="{237DB1D2-8169-8A43-8014-F7A3702921E8}" destId="{346EB4A3-9D99-9D42-AE33-3E68EC69625B}" srcOrd="1" destOrd="0" parTransId="{9915C4C6-43DD-0944-9F58-9B4ACD0728D8}" sibTransId="{ADAF4E14-DA23-EC46-BBF0-A6B3998F7308}"/>
    <dgm:cxn modelId="{76598C9F-5A21-044E-A249-4DCCF98068D2}" srcId="{237DB1D2-8169-8A43-8014-F7A3702921E8}" destId="{E809AA8D-613C-2B4D-9321-CD7FE23FD3C0}" srcOrd="0" destOrd="0" parTransId="{C39CD41C-1E0A-2A4E-A938-67A5440122FE}" sibTransId="{3D15E278-AEF8-6247-BB04-583777B8C446}"/>
    <dgm:cxn modelId="{11BCAFC1-228E-294F-B9FC-7B7515851616}" type="presOf" srcId="{1DEAFC5C-90D8-3649-87E7-17FA3142A68A}" destId="{1AC212D5-29EA-164B-882F-4DE830DE2086}" srcOrd="0" destOrd="0" presId="urn:microsoft.com/office/officeart/2005/8/layout/vList3"/>
    <dgm:cxn modelId="{880E3663-52AF-2346-B48E-99EF17747782}" type="presParOf" srcId="{06809F9D-A410-8741-8921-F712558A2654}" destId="{C0350638-5181-0545-B7D4-8634A4B26F8C}" srcOrd="0" destOrd="0" presId="urn:microsoft.com/office/officeart/2005/8/layout/vList3"/>
    <dgm:cxn modelId="{63A307B3-B71C-6046-88F2-7A9026D4D8EA}" type="presParOf" srcId="{C0350638-5181-0545-B7D4-8634A4B26F8C}" destId="{3C7E31C2-EF5B-4E42-8D72-C5D03AC00D1D}" srcOrd="0" destOrd="0" presId="urn:microsoft.com/office/officeart/2005/8/layout/vList3"/>
    <dgm:cxn modelId="{9E2C7EB7-039C-7745-805C-6AAD639CFC1A}" type="presParOf" srcId="{C0350638-5181-0545-B7D4-8634A4B26F8C}" destId="{E8C933AC-7116-0946-B172-236E3138A79F}" srcOrd="1" destOrd="0" presId="urn:microsoft.com/office/officeart/2005/8/layout/vList3"/>
    <dgm:cxn modelId="{BFEC7666-7459-4747-9308-B113FE77BB37}" type="presParOf" srcId="{06809F9D-A410-8741-8921-F712558A2654}" destId="{401E0D10-4DD9-874F-9DC1-762BDA0FC321}" srcOrd="1" destOrd="0" presId="urn:microsoft.com/office/officeart/2005/8/layout/vList3"/>
    <dgm:cxn modelId="{9E6D5511-1D43-1C4B-A34E-0B9A27F97CEC}" type="presParOf" srcId="{06809F9D-A410-8741-8921-F712558A2654}" destId="{87CAB2AB-12A7-A547-83E0-EE0A5063BB1D}" srcOrd="2" destOrd="0" presId="urn:microsoft.com/office/officeart/2005/8/layout/vList3"/>
    <dgm:cxn modelId="{F3BDA5CB-B31C-B549-93DB-1E1C8D7FC368}" type="presParOf" srcId="{87CAB2AB-12A7-A547-83E0-EE0A5063BB1D}" destId="{2B00A66F-8EFC-DA4D-A3FC-23ADA7DD2E49}" srcOrd="0" destOrd="0" presId="urn:microsoft.com/office/officeart/2005/8/layout/vList3"/>
    <dgm:cxn modelId="{BB231E3A-DD3F-6D4A-A4BF-7D026EC548B5}" type="presParOf" srcId="{87CAB2AB-12A7-A547-83E0-EE0A5063BB1D}" destId="{EEED2D8B-88FB-9F44-8975-92FAFA9CF213}" srcOrd="1" destOrd="0" presId="urn:microsoft.com/office/officeart/2005/8/layout/vList3"/>
    <dgm:cxn modelId="{DD897322-F10E-2642-B752-DC8D46DE0A92}" type="presParOf" srcId="{06809F9D-A410-8741-8921-F712558A2654}" destId="{DBAC5F94-5A2D-3549-914B-C01A7E71BBF8}" srcOrd="3" destOrd="0" presId="urn:microsoft.com/office/officeart/2005/8/layout/vList3"/>
    <dgm:cxn modelId="{FF35EAD5-A396-CC4B-920B-3FFCE4EEA4BC}" type="presParOf" srcId="{06809F9D-A410-8741-8921-F712558A2654}" destId="{256B910A-308C-7C45-B3DA-6BCF401DD7BD}" srcOrd="4" destOrd="0" presId="urn:microsoft.com/office/officeart/2005/8/layout/vList3"/>
    <dgm:cxn modelId="{885FFBE0-D233-3842-910F-544691E61D2D}" type="presParOf" srcId="{256B910A-308C-7C45-B3DA-6BCF401DD7BD}" destId="{57DE18E9-0981-C14F-BE5C-A7E760AC8452}" srcOrd="0" destOrd="0" presId="urn:microsoft.com/office/officeart/2005/8/layout/vList3"/>
    <dgm:cxn modelId="{D74B54C3-A5E5-7548-9863-9CC9D20BF255}" type="presParOf" srcId="{256B910A-308C-7C45-B3DA-6BCF401DD7BD}" destId="{1AC212D5-29EA-164B-882F-4DE830DE2086}" srcOrd="1" destOrd="0" presId="urn:microsoft.com/office/officeart/2005/8/layout/vList3"/>
    <dgm:cxn modelId="{7D11069C-0C05-9244-9D05-CF1F4A8872E6}" type="presParOf" srcId="{06809F9D-A410-8741-8921-F712558A2654}" destId="{02B9207A-2F9F-A042-8016-2B377FB27DB2}" srcOrd="5" destOrd="0" presId="urn:microsoft.com/office/officeart/2005/8/layout/vList3"/>
    <dgm:cxn modelId="{ADDFBB57-82EE-634F-A65F-90146CF64681}" type="presParOf" srcId="{06809F9D-A410-8741-8921-F712558A2654}" destId="{7DEE4E0E-C20E-E844-B9AB-FAC70ADB0A29}" srcOrd="6" destOrd="0" presId="urn:microsoft.com/office/officeart/2005/8/layout/vList3"/>
    <dgm:cxn modelId="{DCB507B7-0F6F-B649-9862-5BE1CC2791E9}" type="presParOf" srcId="{7DEE4E0E-C20E-E844-B9AB-FAC70ADB0A29}" destId="{D05F7318-37BA-B641-897E-6DDB75EF8D32}" srcOrd="0" destOrd="0" presId="urn:microsoft.com/office/officeart/2005/8/layout/vList3"/>
    <dgm:cxn modelId="{0E18EF2F-28EB-5D49-980A-3F7FBE9FE160}" type="presParOf" srcId="{7DEE4E0E-C20E-E844-B9AB-FAC70ADB0A29}" destId="{7AB2316D-3F78-F34E-9647-5D5316BB472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CEBE44-ED06-4041-986E-C23AAEF508B9}" type="doc">
      <dgm:prSet loTypeId="urn:microsoft.com/office/officeart/2005/8/layout/gear1" loCatId="process" qsTypeId="urn:microsoft.com/office/officeart/2005/8/quickstyle/simple1" qsCatId="simple" csTypeId="urn:microsoft.com/office/officeart/2005/8/colors/colorful3" csCatId="colorful" phldr="1"/>
      <dgm:spPr/>
    </dgm:pt>
    <dgm:pt modelId="{8E0D12E2-078C-457D-B972-AD2B7D9918DB}">
      <dgm:prSet phldrT="[Texto]" custT="1"/>
      <dgm:spPr/>
      <dgm:t>
        <a:bodyPr/>
        <a:lstStyle/>
        <a:p>
          <a:r>
            <a:rPr lang="es-CL" sz="700" dirty="0"/>
            <a:t>Confiable</a:t>
          </a:r>
        </a:p>
      </dgm:t>
    </dgm:pt>
    <dgm:pt modelId="{BD5768E5-4415-4FA4-A313-BB3A4BBE0984}" type="parTrans" cxnId="{4D0BE504-3D7A-4D7A-B7F6-AE9B94C413DB}">
      <dgm:prSet/>
      <dgm:spPr/>
      <dgm:t>
        <a:bodyPr/>
        <a:lstStyle/>
        <a:p>
          <a:endParaRPr lang="es-CL" sz="700"/>
        </a:p>
      </dgm:t>
    </dgm:pt>
    <dgm:pt modelId="{6CA34DA8-AE91-4B3B-B745-987FCD85E369}" type="sibTrans" cxnId="{4D0BE504-3D7A-4D7A-B7F6-AE9B94C413DB}">
      <dgm:prSet/>
      <dgm:spPr/>
      <dgm:t>
        <a:bodyPr/>
        <a:lstStyle/>
        <a:p>
          <a:endParaRPr lang="es-CL" sz="700"/>
        </a:p>
      </dgm:t>
    </dgm:pt>
    <dgm:pt modelId="{B0961AF6-56BD-41A0-BFF7-1C90C79519C8}">
      <dgm:prSet phldrT="[Texto]" custT="1"/>
      <dgm:spPr/>
      <dgm:t>
        <a:bodyPr/>
        <a:lstStyle/>
        <a:p>
          <a:r>
            <a:rPr lang="es-CL" sz="700" dirty="0"/>
            <a:t>Completa</a:t>
          </a:r>
        </a:p>
      </dgm:t>
    </dgm:pt>
    <dgm:pt modelId="{C85E3616-09AF-42BE-80D8-15219E50D0F6}" type="parTrans" cxnId="{00D60F33-1718-43B2-8A55-5F2C2B9329D3}">
      <dgm:prSet/>
      <dgm:spPr/>
      <dgm:t>
        <a:bodyPr/>
        <a:lstStyle/>
        <a:p>
          <a:endParaRPr lang="es-CL" sz="700"/>
        </a:p>
      </dgm:t>
    </dgm:pt>
    <dgm:pt modelId="{82713AE6-943A-4564-87EC-683A854FBDC8}" type="sibTrans" cxnId="{00D60F33-1718-43B2-8A55-5F2C2B9329D3}">
      <dgm:prSet/>
      <dgm:spPr/>
      <dgm:t>
        <a:bodyPr/>
        <a:lstStyle/>
        <a:p>
          <a:endParaRPr lang="es-CL" sz="700"/>
        </a:p>
      </dgm:t>
    </dgm:pt>
    <dgm:pt modelId="{6499D6F5-6E07-4104-8709-57D3782A6074}">
      <dgm:prSet phldrT="[Texto]" custT="1"/>
      <dgm:spPr/>
      <dgm:t>
        <a:bodyPr/>
        <a:lstStyle/>
        <a:p>
          <a:r>
            <a:rPr lang="es-CL" sz="700" dirty="0"/>
            <a:t>Actualizada</a:t>
          </a:r>
        </a:p>
      </dgm:t>
    </dgm:pt>
    <dgm:pt modelId="{B8A6BFA9-C183-4DBA-8379-A0CACEDA4739}" type="parTrans" cxnId="{D276DB56-EF2F-4044-952B-E12CF986DBDB}">
      <dgm:prSet/>
      <dgm:spPr/>
      <dgm:t>
        <a:bodyPr/>
        <a:lstStyle/>
        <a:p>
          <a:endParaRPr lang="es-CL" sz="700"/>
        </a:p>
      </dgm:t>
    </dgm:pt>
    <dgm:pt modelId="{026512CD-843F-45A7-8D6D-658547820645}" type="sibTrans" cxnId="{D276DB56-EF2F-4044-952B-E12CF986DBDB}">
      <dgm:prSet/>
      <dgm:spPr/>
      <dgm:t>
        <a:bodyPr/>
        <a:lstStyle/>
        <a:p>
          <a:endParaRPr lang="es-CL" sz="700"/>
        </a:p>
      </dgm:t>
    </dgm:pt>
    <dgm:pt modelId="{08CE0A9D-E3E5-4A41-AA11-C583D9BBACF8}" type="pres">
      <dgm:prSet presAssocID="{BDCEBE44-ED06-4041-986E-C23AAEF508B9}" presName="composite" presStyleCnt="0">
        <dgm:presLayoutVars>
          <dgm:chMax val="3"/>
          <dgm:animLvl val="lvl"/>
          <dgm:resizeHandles val="exact"/>
        </dgm:presLayoutVars>
      </dgm:prSet>
      <dgm:spPr/>
    </dgm:pt>
    <dgm:pt modelId="{C803DA58-8C98-4C45-8459-DFCDCC397AA9}" type="pres">
      <dgm:prSet presAssocID="{8E0D12E2-078C-457D-B972-AD2B7D9918DB}" presName="gear1" presStyleLbl="node1" presStyleIdx="0" presStyleCnt="3">
        <dgm:presLayoutVars>
          <dgm:chMax val="1"/>
          <dgm:bulletEnabled val="1"/>
        </dgm:presLayoutVars>
      </dgm:prSet>
      <dgm:spPr/>
    </dgm:pt>
    <dgm:pt modelId="{4F885FE7-B727-4D77-8F27-F8A42F057F95}" type="pres">
      <dgm:prSet presAssocID="{8E0D12E2-078C-457D-B972-AD2B7D9918DB}" presName="gear1srcNode" presStyleLbl="node1" presStyleIdx="0" presStyleCnt="3"/>
      <dgm:spPr/>
    </dgm:pt>
    <dgm:pt modelId="{63627856-41AE-438E-9A7C-1EDD8C3D320C}" type="pres">
      <dgm:prSet presAssocID="{8E0D12E2-078C-457D-B972-AD2B7D9918DB}" presName="gear1dstNode" presStyleLbl="node1" presStyleIdx="0" presStyleCnt="3"/>
      <dgm:spPr/>
    </dgm:pt>
    <dgm:pt modelId="{03D1BEA5-5EAC-4774-BC97-715D7D335021}" type="pres">
      <dgm:prSet presAssocID="{B0961AF6-56BD-41A0-BFF7-1C90C79519C8}" presName="gear2" presStyleLbl="node1" presStyleIdx="1" presStyleCnt="3">
        <dgm:presLayoutVars>
          <dgm:chMax val="1"/>
          <dgm:bulletEnabled val="1"/>
        </dgm:presLayoutVars>
      </dgm:prSet>
      <dgm:spPr/>
    </dgm:pt>
    <dgm:pt modelId="{11470F5A-72B6-40F6-A394-657D4BD92A60}" type="pres">
      <dgm:prSet presAssocID="{B0961AF6-56BD-41A0-BFF7-1C90C79519C8}" presName="gear2srcNode" presStyleLbl="node1" presStyleIdx="1" presStyleCnt="3"/>
      <dgm:spPr/>
    </dgm:pt>
    <dgm:pt modelId="{E83FE840-1C17-442B-9438-B04B46EE58C4}" type="pres">
      <dgm:prSet presAssocID="{B0961AF6-56BD-41A0-BFF7-1C90C79519C8}" presName="gear2dstNode" presStyleLbl="node1" presStyleIdx="1" presStyleCnt="3"/>
      <dgm:spPr/>
    </dgm:pt>
    <dgm:pt modelId="{7999FC82-BA5F-4E98-9D92-E2D41EE1F6EF}" type="pres">
      <dgm:prSet presAssocID="{6499D6F5-6E07-4104-8709-57D3782A6074}" presName="gear3" presStyleLbl="node1" presStyleIdx="2" presStyleCnt="3"/>
      <dgm:spPr/>
    </dgm:pt>
    <dgm:pt modelId="{B513B3AF-36DB-4CF9-989D-97D6028C34BC}" type="pres">
      <dgm:prSet presAssocID="{6499D6F5-6E07-4104-8709-57D3782A6074}" presName="gear3tx" presStyleLbl="node1" presStyleIdx="2" presStyleCnt="3">
        <dgm:presLayoutVars>
          <dgm:chMax val="1"/>
          <dgm:bulletEnabled val="1"/>
        </dgm:presLayoutVars>
      </dgm:prSet>
      <dgm:spPr/>
    </dgm:pt>
    <dgm:pt modelId="{11C88C61-174C-4074-B616-576068D4349E}" type="pres">
      <dgm:prSet presAssocID="{6499D6F5-6E07-4104-8709-57D3782A6074}" presName="gear3srcNode" presStyleLbl="node1" presStyleIdx="2" presStyleCnt="3"/>
      <dgm:spPr/>
    </dgm:pt>
    <dgm:pt modelId="{53C4505E-5140-42A0-BFB3-09784D74FCFA}" type="pres">
      <dgm:prSet presAssocID="{6499D6F5-6E07-4104-8709-57D3782A6074}" presName="gear3dstNode" presStyleLbl="node1" presStyleIdx="2" presStyleCnt="3"/>
      <dgm:spPr/>
    </dgm:pt>
    <dgm:pt modelId="{9DE7B8BC-60B3-4A23-A901-C55BA0D18A1C}" type="pres">
      <dgm:prSet presAssocID="{6CA34DA8-AE91-4B3B-B745-987FCD85E369}" presName="connector1" presStyleLbl="sibTrans2D1" presStyleIdx="0" presStyleCnt="3"/>
      <dgm:spPr/>
    </dgm:pt>
    <dgm:pt modelId="{FB547B52-2622-4AF6-946F-BE9424878585}" type="pres">
      <dgm:prSet presAssocID="{82713AE6-943A-4564-87EC-683A854FBDC8}" presName="connector2" presStyleLbl="sibTrans2D1" presStyleIdx="1" presStyleCnt="3"/>
      <dgm:spPr/>
    </dgm:pt>
    <dgm:pt modelId="{AA97151A-5ADB-4DC5-BE10-8A06BA8A317F}" type="pres">
      <dgm:prSet presAssocID="{026512CD-843F-45A7-8D6D-658547820645}" presName="connector3" presStyleLbl="sibTrans2D1" presStyleIdx="2" presStyleCnt="3"/>
      <dgm:spPr/>
    </dgm:pt>
  </dgm:ptLst>
  <dgm:cxnLst>
    <dgm:cxn modelId="{4D0BE504-3D7A-4D7A-B7F6-AE9B94C413DB}" srcId="{BDCEBE44-ED06-4041-986E-C23AAEF508B9}" destId="{8E0D12E2-078C-457D-B972-AD2B7D9918DB}" srcOrd="0" destOrd="0" parTransId="{BD5768E5-4415-4FA4-A313-BB3A4BBE0984}" sibTransId="{6CA34DA8-AE91-4B3B-B745-987FCD85E369}"/>
    <dgm:cxn modelId="{415C2805-1C09-4C1A-915A-8CCEC05A205C}" type="presOf" srcId="{6499D6F5-6E07-4104-8709-57D3782A6074}" destId="{7999FC82-BA5F-4E98-9D92-E2D41EE1F6EF}" srcOrd="0" destOrd="0" presId="urn:microsoft.com/office/officeart/2005/8/layout/gear1"/>
    <dgm:cxn modelId="{914DEE0A-FB75-418F-91EC-6A7E83555A25}" type="presOf" srcId="{8E0D12E2-078C-457D-B972-AD2B7D9918DB}" destId="{C803DA58-8C98-4C45-8459-DFCDCC397AA9}" srcOrd="0" destOrd="0" presId="urn:microsoft.com/office/officeart/2005/8/layout/gear1"/>
    <dgm:cxn modelId="{900F8B21-21DC-4C45-89BA-E620625D3BF7}" type="presOf" srcId="{B0961AF6-56BD-41A0-BFF7-1C90C79519C8}" destId="{03D1BEA5-5EAC-4774-BC97-715D7D335021}" srcOrd="0" destOrd="0" presId="urn:microsoft.com/office/officeart/2005/8/layout/gear1"/>
    <dgm:cxn modelId="{B44D2C2A-90ED-48D3-A69D-8BA31BD49F01}" type="presOf" srcId="{6499D6F5-6E07-4104-8709-57D3782A6074}" destId="{11C88C61-174C-4074-B616-576068D4349E}" srcOrd="2" destOrd="0" presId="urn:microsoft.com/office/officeart/2005/8/layout/gear1"/>
    <dgm:cxn modelId="{00D60F33-1718-43B2-8A55-5F2C2B9329D3}" srcId="{BDCEBE44-ED06-4041-986E-C23AAEF508B9}" destId="{B0961AF6-56BD-41A0-BFF7-1C90C79519C8}" srcOrd="1" destOrd="0" parTransId="{C85E3616-09AF-42BE-80D8-15219E50D0F6}" sibTransId="{82713AE6-943A-4564-87EC-683A854FBDC8}"/>
    <dgm:cxn modelId="{BC672738-5C7B-457F-A7F9-63C887130CB9}" type="presOf" srcId="{6499D6F5-6E07-4104-8709-57D3782A6074}" destId="{B513B3AF-36DB-4CF9-989D-97D6028C34BC}" srcOrd="1" destOrd="0" presId="urn:microsoft.com/office/officeart/2005/8/layout/gear1"/>
    <dgm:cxn modelId="{84469051-2763-458F-9BB2-1DF0DAFD5C4D}" type="presOf" srcId="{8E0D12E2-078C-457D-B972-AD2B7D9918DB}" destId="{4F885FE7-B727-4D77-8F27-F8A42F057F95}" srcOrd="1" destOrd="0" presId="urn:microsoft.com/office/officeart/2005/8/layout/gear1"/>
    <dgm:cxn modelId="{2A99B655-FF89-45D0-8FC5-98B24C6AB8E6}" type="presOf" srcId="{6499D6F5-6E07-4104-8709-57D3782A6074}" destId="{53C4505E-5140-42A0-BFB3-09784D74FCFA}" srcOrd="3" destOrd="0" presId="urn:microsoft.com/office/officeart/2005/8/layout/gear1"/>
    <dgm:cxn modelId="{D276DB56-EF2F-4044-952B-E12CF986DBDB}" srcId="{BDCEBE44-ED06-4041-986E-C23AAEF508B9}" destId="{6499D6F5-6E07-4104-8709-57D3782A6074}" srcOrd="2" destOrd="0" parTransId="{B8A6BFA9-C183-4DBA-8379-A0CACEDA4739}" sibTransId="{026512CD-843F-45A7-8D6D-658547820645}"/>
    <dgm:cxn modelId="{464E165A-7539-4D3F-B44D-49BF060679B3}" type="presOf" srcId="{026512CD-843F-45A7-8D6D-658547820645}" destId="{AA97151A-5ADB-4DC5-BE10-8A06BA8A317F}" srcOrd="0" destOrd="0" presId="urn:microsoft.com/office/officeart/2005/8/layout/gear1"/>
    <dgm:cxn modelId="{94D07C67-8BEF-49AA-B98D-AC0E58EBDC12}" type="presOf" srcId="{BDCEBE44-ED06-4041-986E-C23AAEF508B9}" destId="{08CE0A9D-E3E5-4A41-AA11-C583D9BBACF8}" srcOrd="0" destOrd="0" presId="urn:microsoft.com/office/officeart/2005/8/layout/gear1"/>
    <dgm:cxn modelId="{E7D54472-55BF-40AE-AB91-0F34848AAC00}" type="presOf" srcId="{8E0D12E2-078C-457D-B972-AD2B7D9918DB}" destId="{63627856-41AE-438E-9A7C-1EDD8C3D320C}" srcOrd="2" destOrd="0" presId="urn:microsoft.com/office/officeart/2005/8/layout/gear1"/>
    <dgm:cxn modelId="{FE114897-1DF9-4160-B0A2-76DCB4C6ED20}" type="presOf" srcId="{82713AE6-943A-4564-87EC-683A854FBDC8}" destId="{FB547B52-2622-4AF6-946F-BE9424878585}" srcOrd="0" destOrd="0" presId="urn:microsoft.com/office/officeart/2005/8/layout/gear1"/>
    <dgm:cxn modelId="{F09106BA-D288-47ED-B27D-65EB9EBC7C84}" type="presOf" srcId="{B0961AF6-56BD-41A0-BFF7-1C90C79519C8}" destId="{E83FE840-1C17-442B-9438-B04B46EE58C4}" srcOrd="2" destOrd="0" presId="urn:microsoft.com/office/officeart/2005/8/layout/gear1"/>
    <dgm:cxn modelId="{86EBB3D7-3EB3-467B-BDAA-3CB5202C4BB2}" type="presOf" srcId="{6CA34DA8-AE91-4B3B-B745-987FCD85E369}" destId="{9DE7B8BC-60B3-4A23-A901-C55BA0D18A1C}" srcOrd="0" destOrd="0" presId="urn:microsoft.com/office/officeart/2005/8/layout/gear1"/>
    <dgm:cxn modelId="{2D4A34FE-52CF-4CCD-8C4F-863C937D2C6E}" type="presOf" srcId="{B0961AF6-56BD-41A0-BFF7-1C90C79519C8}" destId="{11470F5A-72B6-40F6-A394-657D4BD92A60}" srcOrd="1" destOrd="0" presId="urn:microsoft.com/office/officeart/2005/8/layout/gear1"/>
    <dgm:cxn modelId="{291A8C34-51B0-4403-AE96-85AB48DB1EEE}" type="presParOf" srcId="{08CE0A9D-E3E5-4A41-AA11-C583D9BBACF8}" destId="{C803DA58-8C98-4C45-8459-DFCDCC397AA9}" srcOrd="0" destOrd="0" presId="urn:microsoft.com/office/officeart/2005/8/layout/gear1"/>
    <dgm:cxn modelId="{EEB08A69-84FA-40E8-9758-698C7A40CFF1}" type="presParOf" srcId="{08CE0A9D-E3E5-4A41-AA11-C583D9BBACF8}" destId="{4F885FE7-B727-4D77-8F27-F8A42F057F95}" srcOrd="1" destOrd="0" presId="urn:microsoft.com/office/officeart/2005/8/layout/gear1"/>
    <dgm:cxn modelId="{D27C9594-3CBF-438D-AED9-EB95C27F1385}" type="presParOf" srcId="{08CE0A9D-E3E5-4A41-AA11-C583D9BBACF8}" destId="{63627856-41AE-438E-9A7C-1EDD8C3D320C}" srcOrd="2" destOrd="0" presId="urn:microsoft.com/office/officeart/2005/8/layout/gear1"/>
    <dgm:cxn modelId="{B2BB42C5-0799-45D1-BFD4-6BA80A1D075D}" type="presParOf" srcId="{08CE0A9D-E3E5-4A41-AA11-C583D9BBACF8}" destId="{03D1BEA5-5EAC-4774-BC97-715D7D335021}" srcOrd="3" destOrd="0" presId="urn:microsoft.com/office/officeart/2005/8/layout/gear1"/>
    <dgm:cxn modelId="{7AB49750-65A5-4B19-98CF-B0D6EAD98E68}" type="presParOf" srcId="{08CE0A9D-E3E5-4A41-AA11-C583D9BBACF8}" destId="{11470F5A-72B6-40F6-A394-657D4BD92A60}" srcOrd="4" destOrd="0" presId="urn:microsoft.com/office/officeart/2005/8/layout/gear1"/>
    <dgm:cxn modelId="{9FB5B67B-5054-485F-9A1C-830817EC6AFC}" type="presParOf" srcId="{08CE0A9D-E3E5-4A41-AA11-C583D9BBACF8}" destId="{E83FE840-1C17-442B-9438-B04B46EE58C4}" srcOrd="5" destOrd="0" presId="urn:microsoft.com/office/officeart/2005/8/layout/gear1"/>
    <dgm:cxn modelId="{867B47AD-1D90-4A1F-ABF5-64210BC3DED2}" type="presParOf" srcId="{08CE0A9D-E3E5-4A41-AA11-C583D9BBACF8}" destId="{7999FC82-BA5F-4E98-9D92-E2D41EE1F6EF}" srcOrd="6" destOrd="0" presId="urn:microsoft.com/office/officeart/2005/8/layout/gear1"/>
    <dgm:cxn modelId="{7707C5DA-B9F4-45C9-A12B-3CEE85ECB168}" type="presParOf" srcId="{08CE0A9D-E3E5-4A41-AA11-C583D9BBACF8}" destId="{B513B3AF-36DB-4CF9-989D-97D6028C34BC}" srcOrd="7" destOrd="0" presId="urn:microsoft.com/office/officeart/2005/8/layout/gear1"/>
    <dgm:cxn modelId="{13328B20-A77C-41A9-A550-103D666EC76F}" type="presParOf" srcId="{08CE0A9D-E3E5-4A41-AA11-C583D9BBACF8}" destId="{11C88C61-174C-4074-B616-576068D4349E}" srcOrd="8" destOrd="0" presId="urn:microsoft.com/office/officeart/2005/8/layout/gear1"/>
    <dgm:cxn modelId="{787AD407-3D31-438B-A758-F23FECC35599}" type="presParOf" srcId="{08CE0A9D-E3E5-4A41-AA11-C583D9BBACF8}" destId="{53C4505E-5140-42A0-BFB3-09784D74FCFA}" srcOrd="9" destOrd="0" presId="urn:microsoft.com/office/officeart/2005/8/layout/gear1"/>
    <dgm:cxn modelId="{60DCAC20-F893-4665-8ABC-A0C5E4E02252}" type="presParOf" srcId="{08CE0A9D-E3E5-4A41-AA11-C583D9BBACF8}" destId="{9DE7B8BC-60B3-4A23-A901-C55BA0D18A1C}" srcOrd="10" destOrd="0" presId="urn:microsoft.com/office/officeart/2005/8/layout/gear1"/>
    <dgm:cxn modelId="{F12278DA-E000-45B8-88E0-A3B08FB48921}" type="presParOf" srcId="{08CE0A9D-E3E5-4A41-AA11-C583D9BBACF8}" destId="{FB547B52-2622-4AF6-946F-BE9424878585}" srcOrd="11" destOrd="0" presId="urn:microsoft.com/office/officeart/2005/8/layout/gear1"/>
    <dgm:cxn modelId="{D6FE7A0A-E595-49F6-A5E6-E8F814A0FC5B}" type="presParOf" srcId="{08CE0A9D-E3E5-4A41-AA11-C583D9BBACF8}" destId="{AA97151A-5ADB-4DC5-BE10-8A06BA8A317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74A0DA-016C-0C42-A504-A457D2FD7FE0}" type="doc">
      <dgm:prSet loTypeId="urn:microsoft.com/office/officeart/2005/8/layout/radial5" loCatId="" qsTypeId="urn:microsoft.com/office/officeart/2005/8/quickstyle/simple1" qsCatId="simple" csTypeId="urn:microsoft.com/office/officeart/2005/8/colors/colorful4" csCatId="colorful" phldr="1"/>
      <dgm:spPr/>
      <dgm:t>
        <a:bodyPr/>
        <a:lstStyle/>
        <a:p>
          <a:endParaRPr lang="en-US"/>
        </a:p>
      </dgm:t>
    </dgm:pt>
    <dgm:pt modelId="{87AB0841-F186-044D-A68C-C6C9C5A15172}">
      <dgm:prSet phldrT="[Text]" custT="1"/>
      <dgm:spPr/>
      <dgm:t>
        <a:bodyPr/>
        <a:lstStyle/>
        <a:p>
          <a:r>
            <a:rPr lang="en-US" sz="1600" b="1" dirty="0"/>
            <a:t>FORCAP</a:t>
          </a:r>
        </a:p>
      </dgm:t>
    </dgm:pt>
    <dgm:pt modelId="{0C69E700-6DE9-2845-996B-996F97EE7167}" type="parTrans" cxnId="{D07ACA40-CC1C-C844-8AE8-6DBDC69C0FE1}">
      <dgm:prSet/>
      <dgm:spPr/>
      <dgm:t>
        <a:bodyPr/>
        <a:lstStyle/>
        <a:p>
          <a:endParaRPr lang="en-US" sz="1100"/>
        </a:p>
      </dgm:t>
    </dgm:pt>
    <dgm:pt modelId="{8B159FF3-72D8-FB47-BD9E-390660B48522}" type="sibTrans" cxnId="{D07ACA40-CC1C-C844-8AE8-6DBDC69C0FE1}">
      <dgm:prSet/>
      <dgm:spPr/>
      <dgm:t>
        <a:bodyPr/>
        <a:lstStyle/>
        <a:p>
          <a:endParaRPr lang="en-US" sz="1100"/>
        </a:p>
      </dgm:t>
    </dgm:pt>
    <dgm:pt modelId="{9828883D-B6CA-7642-9CF5-6BA51EDFD06C}">
      <dgm:prSet phldrT="[Text]" custT="1"/>
      <dgm:spPr/>
      <dgm:t>
        <a:bodyPr/>
        <a:lstStyle/>
        <a:p>
          <a:r>
            <a:rPr lang="en-US" sz="1400" dirty="0" err="1"/>
            <a:t>Ministerio</a:t>
          </a:r>
          <a:r>
            <a:rPr lang="en-US" sz="1400" dirty="0"/>
            <a:t> de Hacienda</a:t>
          </a:r>
        </a:p>
      </dgm:t>
    </dgm:pt>
    <dgm:pt modelId="{A7FAEE41-90FB-3E45-843E-A6154B286A98}" type="parTrans" cxnId="{3330BBCA-2613-F442-BBFB-148DD45C810B}">
      <dgm:prSet custT="1"/>
      <dgm:spPr/>
      <dgm:t>
        <a:bodyPr/>
        <a:lstStyle/>
        <a:p>
          <a:endParaRPr lang="en-US" sz="1100"/>
        </a:p>
      </dgm:t>
    </dgm:pt>
    <dgm:pt modelId="{C82B617B-E60D-4149-8D91-725A5235FF8B}" type="sibTrans" cxnId="{3330BBCA-2613-F442-BBFB-148DD45C810B}">
      <dgm:prSet/>
      <dgm:spPr/>
      <dgm:t>
        <a:bodyPr/>
        <a:lstStyle/>
        <a:p>
          <a:endParaRPr lang="en-US" sz="1100"/>
        </a:p>
      </dgm:t>
    </dgm:pt>
    <dgm:pt modelId="{D3B66D39-91B0-FB45-9801-537FA10FD312}">
      <dgm:prSet phldrT="[Text]" custT="1"/>
      <dgm:spPr/>
      <dgm:t>
        <a:bodyPr/>
        <a:lstStyle/>
        <a:p>
          <a:r>
            <a:rPr lang="en-US" sz="1100" dirty="0" err="1"/>
            <a:t>Subsecretario</a:t>
          </a:r>
          <a:r>
            <a:rPr lang="en-US" sz="1100" dirty="0"/>
            <a:t> de </a:t>
          </a:r>
          <a:r>
            <a:rPr lang="en-US" sz="1100" dirty="0" err="1"/>
            <a:t>Redes</a:t>
          </a:r>
          <a:endParaRPr lang="en-US" sz="1100" dirty="0"/>
        </a:p>
      </dgm:t>
    </dgm:pt>
    <dgm:pt modelId="{79D6AD2E-6F03-A347-BA4D-3FFEE409D5F3}" type="parTrans" cxnId="{6300AB8E-91D2-E64E-B14A-57390AC05A80}">
      <dgm:prSet custT="1"/>
      <dgm:spPr/>
      <dgm:t>
        <a:bodyPr/>
        <a:lstStyle/>
        <a:p>
          <a:endParaRPr lang="en-US" sz="1100"/>
        </a:p>
      </dgm:t>
    </dgm:pt>
    <dgm:pt modelId="{1094C0CF-9AC8-5249-B80B-CCB8A45A72EE}" type="sibTrans" cxnId="{6300AB8E-91D2-E64E-B14A-57390AC05A80}">
      <dgm:prSet/>
      <dgm:spPr/>
      <dgm:t>
        <a:bodyPr/>
        <a:lstStyle/>
        <a:p>
          <a:endParaRPr lang="en-US" sz="1100"/>
        </a:p>
      </dgm:t>
    </dgm:pt>
    <dgm:pt modelId="{57E9FA85-ABF6-344E-B36E-E6D430A66298}">
      <dgm:prSet phldrT="[Text]" custT="1"/>
      <dgm:spPr/>
      <dgm:t>
        <a:bodyPr/>
        <a:lstStyle/>
        <a:p>
          <a:r>
            <a:rPr lang="en-US" sz="1400" dirty="0"/>
            <a:t>Jefes de División</a:t>
          </a:r>
        </a:p>
      </dgm:t>
    </dgm:pt>
    <dgm:pt modelId="{5C4DB4BF-93AB-0142-B6B2-3E3AE73F3339}" type="parTrans" cxnId="{81111483-0CC3-014D-A518-607D7A5F3231}">
      <dgm:prSet custT="1"/>
      <dgm:spPr/>
      <dgm:t>
        <a:bodyPr/>
        <a:lstStyle/>
        <a:p>
          <a:endParaRPr lang="en-US" sz="1100"/>
        </a:p>
      </dgm:t>
    </dgm:pt>
    <dgm:pt modelId="{677055A7-B4E4-064B-B6B2-8025CF739629}" type="sibTrans" cxnId="{81111483-0CC3-014D-A518-607D7A5F3231}">
      <dgm:prSet/>
      <dgm:spPr/>
      <dgm:t>
        <a:bodyPr/>
        <a:lstStyle/>
        <a:p>
          <a:endParaRPr lang="en-US" sz="1100"/>
        </a:p>
      </dgm:t>
    </dgm:pt>
    <dgm:pt modelId="{845A74A4-40A1-A94D-8D19-A4D0A02C1DBE}">
      <dgm:prSet phldrT="[Text]" custT="1"/>
      <dgm:spPr/>
      <dgm:t>
        <a:bodyPr/>
        <a:lstStyle/>
        <a:p>
          <a:r>
            <a:rPr lang="en-US" sz="1600" dirty="0" err="1"/>
            <a:t>Medios</a:t>
          </a:r>
          <a:r>
            <a:rPr lang="en-US" sz="1600" dirty="0"/>
            <a:t> / </a:t>
          </a:r>
          <a:r>
            <a:rPr lang="en-US" sz="1600" dirty="0" err="1"/>
            <a:t>Prensa</a:t>
          </a:r>
          <a:endParaRPr lang="en-US" sz="1600" dirty="0"/>
        </a:p>
      </dgm:t>
    </dgm:pt>
    <dgm:pt modelId="{FF84E2B3-8CC8-7A42-9DF2-92BF0BB3013B}" type="parTrans" cxnId="{4CA532CF-B54F-D44A-90CA-E8A1FC502ECC}">
      <dgm:prSet custT="1"/>
      <dgm:spPr/>
      <dgm:t>
        <a:bodyPr/>
        <a:lstStyle/>
        <a:p>
          <a:endParaRPr lang="en-US" sz="1100"/>
        </a:p>
      </dgm:t>
    </dgm:pt>
    <dgm:pt modelId="{CAB561CE-3C9C-1D47-AECB-57E41711C382}" type="sibTrans" cxnId="{4CA532CF-B54F-D44A-90CA-E8A1FC502ECC}">
      <dgm:prSet/>
      <dgm:spPr/>
      <dgm:t>
        <a:bodyPr/>
        <a:lstStyle/>
        <a:p>
          <a:endParaRPr lang="en-US" sz="1100"/>
        </a:p>
      </dgm:t>
    </dgm:pt>
    <dgm:pt modelId="{7261A090-8569-2344-AA33-C24C2EF7551C}" type="pres">
      <dgm:prSet presAssocID="{ED74A0DA-016C-0C42-A504-A457D2FD7FE0}" presName="Name0" presStyleCnt="0">
        <dgm:presLayoutVars>
          <dgm:chMax val="1"/>
          <dgm:dir/>
          <dgm:animLvl val="ctr"/>
          <dgm:resizeHandles val="exact"/>
        </dgm:presLayoutVars>
      </dgm:prSet>
      <dgm:spPr/>
    </dgm:pt>
    <dgm:pt modelId="{F1B28643-B323-4744-B080-CEEF80EF04D8}" type="pres">
      <dgm:prSet presAssocID="{87AB0841-F186-044D-A68C-C6C9C5A15172}" presName="centerShape" presStyleLbl="node0" presStyleIdx="0" presStyleCnt="1"/>
      <dgm:spPr/>
    </dgm:pt>
    <dgm:pt modelId="{ACDF416F-0348-6545-8A95-5F327107B0C1}" type="pres">
      <dgm:prSet presAssocID="{A7FAEE41-90FB-3E45-843E-A6154B286A98}" presName="parTrans" presStyleLbl="sibTrans2D1" presStyleIdx="0" presStyleCnt="4"/>
      <dgm:spPr/>
    </dgm:pt>
    <dgm:pt modelId="{8F6D3853-E8F0-DF42-BBEC-DC0AE330549C}" type="pres">
      <dgm:prSet presAssocID="{A7FAEE41-90FB-3E45-843E-A6154B286A98}" presName="connectorText" presStyleLbl="sibTrans2D1" presStyleIdx="0" presStyleCnt="4"/>
      <dgm:spPr/>
    </dgm:pt>
    <dgm:pt modelId="{85F9840D-BBE9-5545-A5BE-97A1585FF46A}" type="pres">
      <dgm:prSet presAssocID="{9828883D-B6CA-7642-9CF5-6BA51EDFD06C}" presName="node" presStyleLbl="node1" presStyleIdx="0" presStyleCnt="4">
        <dgm:presLayoutVars>
          <dgm:bulletEnabled val="1"/>
        </dgm:presLayoutVars>
      </dgm:prSet>
      <dgm:spPr/>
    </dgm:pt>
    <dgm:pt modelId="{830E22E4-02EE-994B-ACFE-8CC7277D9B9B}" type="pres">
      <dgm:prSet presAssocID="{79D6AD2E-6F03-A347-BA4D-3FFEE409D5F3}" presName="parTrans" presStyleLbl="sibTrans2D1" presStyleIdx="1" presStyleCnt="4"/>
      <dgm:spPr/>
    </dgm:pt>
    <dgm:pt modelId="{47E9C3A8-4793-0F45-B057-7ABE5A9F7F33}" type="pres">
      <dgm:prSet presAssocID="{79D6AD2E-6F03-A347-BA4D-3FFEE409D5F3}" presName="connectorText" presStyleLbl="sibTrans2D1" presStyleIdx="1" presStyleCnt="4"/>
      <dgm:spPr/>
    </dgm:pt>
    <dgm:pt modelId="{FA476757-B207-BD49-A4A6-740CE224C0E6}" type="pres">
      <dgm:prSet presAssocID="{D3B66D39-91B0-FB45-9801-537FA10FD312}" presName="node" presStyleLbl="node1" presStyleIdx="1" presStyleCnt="4">
        <dgm:presLayoutVars>
          <dgm:bulletEnabled val="1"/>
        </dgm:presLayoutVars>
      </dgm:prSet>
      <dgm:spPr/>
    </dgm:pt>
    <dgm:pt modelId="{D141A24D-FC25-4F44-93B8-2168E5AD8D3D}" type="pres">
      <dgm:prSet presAssocID="{5C4DB4BF-93AB-0142-B6B2-3E3AE73F3339}" presName="parTrans" presStyleLbl="sibTrans2D1" presStyleIdx="2" presStyleCnt="4"/>
      <dgm:spPr/>
    </dgm:pt>
    <dgm:pt modelId="{417C886A-D322-0141-902E-295BFA594946}" type="pres">
      <dgm:prSet presAssocID="{5C4DB4BF-93AB-0142-B6B2-3E3AE73F3339}" presName="connectorText" presStyleLbl="sibTrans2D1" presStyleIdx="2" presStyleCnt="4"/>
      <dgm:spPr/>
    </dgm:pt>
    <dgm:pt modelId="{7B51FCE3-7556-C94B-B792-2F666D94923A}" type="pres">
      <dgm:prSet presAssocID="{57E9FA85-ABF6-344E-B36E-E6D430A66298}" presName="node" presStyleLbl="node1" presStyleIdx="2" presStyleCnt="4">
        <dgm:presLayoutVars>
          <dgm:bulletEnabled val="1"/>
        </dgm:presLayoutVars>
      </dgm:prSet>
      <dgm:spPr/>
    </dgm:pt>
    <dgm:pt modelId="{8D329083-18D5-D64E-9023-B95859159929}" type="pres">
      <dgm:prSet presAssocID="{FF84E2B3-8CC8-7A42-9DF2-92BF0BB3013B}" presName="parTrans" presStyleLbl="sibTrans2D1" presStyleIdx="3" presStyleCnt="4"/>
      <dgm:spPr/>
    </dgm:pt>
    <dgm:pt modelId="{B26F78F4-A897-C24D-9B7E-432E4410E48A}" type="pres">
      <dgm:prSet presAssocID="{FF84E2B3-8CC8-7A42-9DF2-92BF0BB3013B}" presName="connectorText" presStyleLbl="sibTrans2D1" presStyleIdx="3" presStyleCnt="4"/>
      <dgm:spPr/>
    </dgm:pt>
    <dgm:pt modelId="{1243D4E5-C8BF-8C4F-83E7-A8A6342B074B}" type="pres">
      <dgm:prSet presAssocID="{845A74A4-40A1-A94D-8D19-A4D0A02C1DBE}" presName="node" presStyleLbl="node1" presStyleIdx="3" presStyleCnt="4">
        <dgm:presLayoutVars>
          <dgm:bulletEnabled val="1"/>
        </dgm:presLayoutVars>
      </dgm:prSet>
      <dgm:spPr/>
    </dgm:pt>
  </dgm:ptLst>
  <dgm:cxnLst>
    <dgm:cxn modelId="{93BEB907-F62B-9945-B9A8-393D38A23CF5}" type="presOf" srcId="{5C4DB4BF-93AB-0142-B6B2-3E3AE73F3339}" destId="{417C886A-D322-0141-902E-295BFA594946}" srcOrd="1" destOrd="0" presId="urn:microsoft.com/office/officeart/2005/8/layout/radial5"/>
    <dgm:cxn modelId="{D9EF1D0A-B7AC-F540-8320-A1D6153EBD2F}" type="presOf" srcId="{9828883D-B6CA-7642-9CF5-6BA51EDFD06C}" destId="{85F9840D-BBE9-5545-A5BE-97A1585FF46A}" srcOrd="0" destOrd="0" presId="urn:microsoft.com/office/officeart/2005/8/layout/radial5"/>
    <dgm:cxn modelId="{FF49470D-69F2-8244-9080-0A49AEB1253A}" type="presOf" srcId="{A7FAEE41-90FB-3E45-843E-A6154B286A98}" destId="{ACDF416F-0348-6545-8A95-5F327107B0C1}" srcOrd="0" destOrd="0" presId="urn:microsoft.com/office/officeart/2005/8/layout/radial5"/>
    <dgm:cxn modelId="{9157221D-EC48-1949-A407-A67F83D42320}" type="presOf" srcId="{79D6AD2E-6F03-A347-BA4D-3FFEE409D5F3}" destId="{47E9C3A8-4793-0F45-B057-7ABE5A9F7F33}" srcOrd="1" destOrd="0" presId="urn:microsoft.com/office/officeart/2005/8/layout/radial5"/>
    <dgm:cxn modelId="{09837139-6210-304F-87D1-BBFFE87230E6}" type="presOf" srcId="{A7FAEE41-90FB-3E45-843E-A6154B286A98}" destId="{8F6D3853-E8F0-DF42-BBEC-DC0AE330549C}" srcOrd="1" destOrd="0" presId="urn:microsoft.com/office/officeart/2005/8/layout/radial5"/>
    <dgm:cxn modelId="{ABE00D3B-D59D-1343-855A-66AE9B61DD71}" type="presOf" srcId="{79D6AD2E-6F03-A347-BA4D-3FFEE409D5F3}" destId="{830E22E4-02EE-994B-ACFE-8CC7277D9B9B}" srcOrd="0" destOrd="0" presId="urn:microsoft.com/office/officeart/2005/8/layout/radial5"/>
    <dgm:cxn modelId="{D07ACA40-CC1C-C844-8AE8-6DBDC69C0FE1}" srcId="{ED74A0DA-016C-0C42-A504-A457D2FD7FE0}" destId="{87AB0841-F186-044D-A68C-C6C9C5A15172}" srcOrd="0" destOrd="0" parTransId="{0C69E700-6DE9-2845-996B-996F97EE7167}" sibTransId="{8B159FF3-72D8-FB47-BD9E-390660B48522}"/>
    <dgm:cxn modelId="{57665646-E0EE-9E4F-A17B-7AB7A7B803B8}" type="presOf" srcId="{845A74A4-40A1-A94D-8D19-A4D0A02C1DBE}" destId="{1243D4E5-C8BF-8C4F-83E7-A8A6342B074B}" srcOrd="0" destOrd="0" presId="urn:microsoft.com/office/officeart/2005/8/layout/radial5"/>
    <dgm:cxn modelId="{C0A8E358-E3E5-5B48-B1B8-7D12662876BA}" type="presOf" srcId="{87AB0841-F186-044D-A68C-C6C9C5A15172}" destId="{F1B28643-B323-4744-B080-CEEF80EF04D8}" srcOrd="0" destOrd="0" presId="urn:microsoft.com/office/officeart/2005/8/layout/radial5"/>
    <dgm:cxn modelId="{BBE8BF69-3277-3F4E-B940-BCE4D8EDC574}" type="presOf" srcId="{D3B66D39-91B0-FB45-9801-537FA10FD312}" destId="{FA476757-B207-BD49-A4A6-740CE224C0E6}" srcOrd="0" destOrd="0" presId="urn:microsoft.com/office/officeart/2005/8/layout/radial5"/>
    <dgm:cxn modelId="{F991716B-FC22-F04B-BC63-147394DE24D2}" type="presOf" srcId="{5C4DB4BF-93AB-0142-B6B2-3E3AE73F3339}" destId="{D141A24D-FC25-4F44-93B8-2168E5AD8D3D}" srcOrd="0" destOrd="0" presId="urn:microsoft.com/office/officeart/2005/8/layout/radial5"/>
    <dgm:cxn modelId="{DA41A577-FCD9-254F-804C-53826A28E3A1}" type="presOf" srcId="{FF84E2B3-8CC8-7A42-9DF2-92BF0BB3013B}" destId="{8D329083-18D5-D64E-9023-B95859159929}" srcOrd="0" destOrd="0" presId="urn:microsoft.com/office/officeart/2005/8/layout/radial5"/>
    <dgm:cxn modelId="{D49A6078-9137-3941-BE7A-9F48A03BEBC4}" type="presOf" srcId="{FF84E2B3-8CC8-7A42-9DF2-92BF0BB3013B}" destId="{B26F78F4-A897-C24D-9B7E-432E4410E48A}" srcOrd="1" destOrd="0" presId="urn:microsoft.com/office/officeart/2005/8/layout/radial5"/>
    <dgm:cxn modelId="{81111483-0CC3-014D-A518-607D7A5F3231}" srcId="{87AB0841-F186-044D-A68C-C6C9C5A15172}" destId="{57E9FA85-ABF6-344E-B36E-E6D430A66298}" srcOrd="2" destOrd="0" parTransId="{5C4DB4BF-93AB-0142-B6B2-3E3AE73F3339}" sibTransId="{677055A7-B4E4-064B-B6B2-8025CF739629}"/>
    <dgm:cxn modelId="{6300AB8E-91D2-E64E-B14A-57390AC05A80}" srcId="{87AB0841-F186-044D-A68C-C6C9C5A15172}" destId="{D3B66D39-91B0-FB45-9801-537FA10FD312}" srcOrd="1" destOrd="0" parTransId="{79D6AD2E-6F03-A347-BA4D-3FFEE409D5F3}" sibTransId="{1094C0CF-9AC8-5249-B80B-CCB8A45A72EE}"/>
    <dgm:cxn modelId="{56DC7DB1-D5E6-824D-8477-3F3671884FAB}" type="presOf" srcId="{ED74A0DA-016C-0C42-A504-A457D2FD7FE0}" destId="{7261A090-8569-2344-AA33-C24C2EF7551C}" srcOrd="0" destOrd="0" presId="urn:microsoft.com/office/officeart/2005/8/layout/radial5"/>
    <dgm:cxn modelId="{3330BBCA-2613-F442-BBFB-148DD45C810B}" srcId="{87AB0841-F186-044D-A68C-C6C9C5A15172}" destId="{9828883D-B6CA-7642-9CF5-6BA51EDFD06C}" srcOrd="0" destOrd="0" parTransId="{A7FAEE41-90FB-3E45-843E-A6154B286A98}" sibTransId="{C82B617B-E60D-4149-8D91-725A5235FF8B}"/>
    <dgm:cxn modelId="{88501ACF-765D-6E41-90FC-67EE39FEB3D4}" type="presOf" srcId="{57E9FA85-ABF6-344E-B36E-E6D430A66298}" destId="{7B51FCE3-7556-C94B-B792-2F666D94923A}" srcOrd="0" destOrd="0" presId="urn:microsoft.com/office/officeart/2005/8/layout/radial5"/>
    <dgm:cxn modelId="{4CA532CF-B54F-D44A-90CA-E8A1FC502ECC}" srcId="{87AB0841-F186-044D-A68C-C6C9C5A15172}" destId="{845A74A4-40A1-A94D-8D19-A4D0A02C1DBE}" srcOrd="3" destOrd="0" parTransId="{FF84E2B3-8CC8-7A42-9DF2-92BF0BB3013B}" sibTransId="{CAB561CE-3C9C-1D47-AECB-57E41711C382}"/>
    <dgm:cxn modelId="{8E6BA578-45F9-3542-8DBE-1EA20BD63B96}" type="presParOf" srcId="{7261A090-8569-2344-AA33-C24C2EF7551C}" destId="{F1B28643-B323-4744-B080-CEEF80EF04D8}" srcOrd="0" destOrd="0" presId="urn:microsoft.com/office/officeart/2005/8/layout/radial5"/>
    <dgm:cxn modelId="{E44AECD9-6B50-564F-B301-A985838458A2}" type="presParOf" srcId="{7261A090-8569-2344-AA33-C24C2EF7551C}" destId="{ACDF416F-0348-6545-8A95-5F327107B0C1}" srcOrd="1" destOrd="0" presId="urn:microsoft.com/office/officeart/2005/8/layout/radial5"/>
    <dgm:cxn modelId="{55DCA1F3-69CE-D645-B803-7B59FD5A17A9}" type="presParOf" srcId="{ACDF416F-0348-6545-8A95-5F327107B0C1}" destId="{8F6D3853-E8F0-DF42-BBEC-DC0AE330549C}" srcOrd="0" destOrd="0" presId="urn:microsoft.com/office/officeart/2005/8/layout/radial5"/>
    <dgm:cxn modelId="{8206A868-098F-4947-8951-8EAE08AAD6D7}" type="presParOf" srcId="{7261A090-8569-2344-AA33-C24C2EF7551C}" destId="{85F9840D-BBE9-5545-A5BE-97A1585FF46A}" srcOrd="2" destOrd="0" presId="urn:microsoft.com/office/officeart/2005/8/layout/radial5"/>
    <dgm:cxn modelId="{9BAD1E54-1459-6647-B085-D3F0D2A911EC}" type="presParOf" srcId="{7261A090-8569-2344-AA33-C24C2EF7551C}" destId="{830E22E4-02EE-994B-ACFE-8CC7277D9B9B}" srcOrd="3" destOrd="0" presId="urn:microsoft.com/office/officeart/2005/8/layout/radial5"/>
    <dgm:cxn modelId="{148F05A4-3159-5D46-A25B-C07C2405AD29}" type="presParOf" srcId="{830E22E4-02EE-994B-ACFE-8CC7277D9B9B}" destId="{47E9C3A8-4793-0F45-B057-7ABE5A9F7F33}" srcOrd="0" destOrd="0" presId="urn:microsoft.com/office/officeart/2005/8/layout/radial5"/>
    <dgm:cxn modelId="{A3FFEBC8-129D-B347-8ED1-107F9EC89C78}" type="presParOf" srcId="{7261A090-8569-2344-AA33-C24C2EF7551C}" destId="{FA476757-B207-BD49-A4A6-740CE224C0E6}" srcOrd="4" destOrd="0" presId="urn:microsoft.com/office/officeart/2005/8/layout/radial5"/>
    <dgm:cxn modelId="{9A27FDB7-9779-D147-9186-B9BA50AEF6D6}" type="presParOf" srcId="{7261A090-8569-2344-AA33-C24C2EF7551C}" destId="{D141A24D-FC25-4F44-93B8-2168E5AD8D3D}" srcOrd="5" destOrd="0" presId="urn:microsoft.com/office/officeart/2005/8/layout/radial5"/>
    <dgm:cxn modelId="{715ACC7F-1BF7-E142-B088-4C33AA49E63D}" type="presParOf" srcId="{D141A24D-FC25-4F44-93B8-2168E5AD8D3D}" destId="{417C886A-D322-0141-902E-295BFA594946}" srcOrd="0" destOrd="0" presId="urn:microsoft.com/office/officeart/2005/8/layout/radial5"/>
    <dgm:cxn modelId="{3AFCCF02-43BC-CD4C-AE9D-C857BA7FE385}" type="presParOf" srcId="{7261A090-8569-2344-AA33-C24C2EF7551C}" destId="{7B51FCE3-7556-C94B-B792-2F666D94923A}" srcOrd="6" destOrd="0" presId="urn:microsoft.com/office/officeart/2005/8/layout/radial5"/>
    <dgm:cxn modelId="{98E6EF65-74D5-3040-BD7E-1F2D89394817}" type="presParOf" srcId="{7261A090-8569-2344-AA33-C24C2EF7551C}" destId="{8D329083-18D5-D64E-9023-B95859159929}" srcOrd="7" destOrd="0" presId="urn:microsoft.com/office/officeart/2005/8/layout/radial5"/>
    <dgm:cxn modelId="{AB1B9F06-F10D-8241-B0E5-85E5D2D3D76C}" type="presParOf" srcId="{8D329083-18D5-D64E-9023-B95859159929}" destId="{B26F78F4-A897-C24D-9B7E-432E4410E48A}" srcOrd="0" destOrd="0" presId="urn:microsoft.com/office/officeart/2005/8/layout/radial5"/>
    <dgm:cxn modelId="{AA23F47D-920E-6643-87F7-934F999ADAE3}" type="presParOf" srcId="{7261A090-8569-2344-AA33-C24C2EF7551C}" destId="{1243D4E5-C8BF-8C4F-83E7-A8A6342B074B}"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218411-68F6-CC4E-9578-155D7386EA0B}"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lang="es-ES_tradnl"/>
        </a:p>
      </dgm:t>
    </dgm:pt>
    <dgm:pt modelId="{0E0C4DFD-0021-544F-AD99-BD9EF239540D}">
      <dgm:prSet phldrT="[Text]" custT="1"/>
      <dgm:spPr/>
      <dgm:t>
        <a:bodyPr/>
        <a:lstStyle/>
        <a:p>
          <a:r>
            <a:rPr lang="es-ES_tradnl" sz="3200" dirty="0">
              <a:solidFill>
                <a:schemeClr val="tx2">
                  <a:lumMod val="75000"/>
                </a:schemeClr>
              </a:solidFill>
            </a:rPr>
            <a:t>Ciclo</a:t>
          </a:r>
          <a:endParaRPr lang="es-ES_tradnl" sz="1600" dirty="0">
            <a:solidFill>
              <a:schemeClr val="tx2">
                <a:lumMod val="75000"/>
              </a:schemeClr>
            </a:solidFill>
          </a:endParaRPr>
        </a:p>
      </dgm:t>
    </dgm:pt>
    <dgm:pt modelId="{BCA0FAF3-E0B1-764D-AA40-6AFBF872A361}" type="parTrans" cxnId="{E114024E-2F0A-F24D-96DB-2598A1CD72BA}">
      <dgm:prSet/>
      <dgm:spPr/>
      <dgm:t>
        <a:bodyPr/>
        <a:lstStyle/>
        <a:p>
          <a:endParaRPr lang="es-ES_tradnl">
            <a:solidFill>
              <a:schemeClr val="tx2">
                <a:lumMod val="75000"/>
              </a:schemeClr>
            </a:solidFill>
          </a:endParaRPr>
        </a:p>
      </dgm:t>
    </dgm:pt>
    <dgm:pt modelId="{4BFED4EF-4A1D-D54F-AEF0-6513E915C4FF}" type="sibTrans" cxnId="{E114024E-2F0A-F24D-96DB-2598A1CD72BA}">
      <dgm:prSet/>
      <dgm:spPr/>
      <dgm:t>
        <a:bodyPr/>
        <a:lstStyle/>
        <a:p>
          <a:endParaRPr lang="es-ES_tradnl">
            <a:solidFill>
              <a:schemeClr val="tx2">
                <a:lumMod val="75000"/>
              </a:schemeClr>
            </a:solidFill>
          </a:endParaRPr>
        </a:p>
      </dgm:t>
    </dgm:pt>
    <dgm:pt modelId="{AAD35AB9-6325-9E4A-A3AF-B8E9FDE747CC}">
      <dgm:prSet phldrT="[Text]"/>
      <dgm:spPr/>
      <dgm:t>
        <a:bodyPr/>
        <a:lstStyle/>
        <a:p>
          <a:r>
            <a:rPr lang="es-ES_tradnl" dirty="0">
              <a:solidFill>
                <a:schemeClr val="tx2">
                  <a:lumMod val="75000"/>
                </a:schemeClr>
              </a:solidFill>
            </a:rPr>
            <a:t>Ciclo </a:t>
          </a:r>
          <a:r>
            <a:rPr lang="es-ES_tradnl" dirty="0" err="1">
              <a:solidFill>
                <a:schemeClr val="tx2">
                  <a:lumMod val="75000"/>
                </a:schemeClr>
              </a:solidFill>
            </a:rPr>
            <a:t>Destinaci</a:t>
          </a:r>
          <a:r>
            <a:rPr lang="es-ES" dirty="0" err="1">
              <a:solidFill>
                <a:schemeClr val="tx2">
                  <a:lumMod val="75000"/>
                </a:schemeClr>
              </a:solidFill>
            </a:rPr>
            <a:t>ón</a:t>
          </a:r>
          <a:r>
            <a:rPr lang="es-ES" dirty="0">
              <a:solidFill>
                <a:schemeClr val="tx2">
                  <a:lumMod val="75000"/>
                </a:schemeClr>
              </a:solidFill>
            </a:rPr>
            <a:t> Formación</a:t>
          </a:r>
          <a:endParaRPr lang="es-ES_tradnl" dirty="0">
            <a:solidFill>
              <a:schemeClr val="tx2">
                <a:lumMod val="75000"/>
              </a:schemeClr>
            </a:solidFill>
          </a:endParaRPr>
        </a:p>
      </dgm:t>
    </dgm:pt>
    <dgm:pt modelId="{190C274E-C9AD-C24F-A954-7309E239C82E}" type="parTrans" cxnId="{97B3C9E7-50CD-7C4F-A5C4-81E2EAF5B039}">
      <dgm:prSet/>
      <dgm:spPr/>
      <dgm:t>
        <a:bodyPr/>
        <a:lstStyle/>
        <a:p>
          <a:endParaRPr lang="es-ES_tradnl">
            <a:solidFill>
              <a:schemeClr val="tx2">
                <a:lumMod val="75000"/>
              </a:schemeClr>
            </a:solidFill>
          </a:endParaRPr>
        </a:p>
      </dgm:t>
    </dgm:pt>
    <dgm:pt modelId="{959825D4-B9BC-EA4B-9422-68EDD7FD777B}" type="sibTrans" cxnId="{97B3C9E7-50CD-7C4F-A5C4-81E2EAF5B039}">
      <dgm:prSet/>
      <dgm:spPr/>
      <dgm:t>
        <a:bodyPr/>
        <a:lstStyle/>
        <a:p>
          <a:endParaRPr lang="es-ES_tradnl">
            <a:solidFill>
              <a:schemeClr val="tx2">
                <a:lumMod val="75000"/>
              </a:schemeClr>
            </a:solidFill>
          </a:endParaRPr>
        </a:p>
      </dgm:t>
    </dgm:pt>
    <dgm:pt modelId="{E7DF7112-C021-AC44-A4F6-9610F43E3C0B}">
      <dgm:prSet phldrT="[Text]"/>
      <dgm:spPr/>
      <dgm:t>
        <a:bodyPr/>
        <a:lstStyle/>
        <a:p>
          <a:r>
            <a:rPr lang="es-ES_tradnl" dirty="0">
              <a:solidFill>
                <a:schemeClr val="tx2">
                  <a:lumMod val="75000"/>
                </a:schemeClr>
              </a:solidFill>
            </a:rPr>
            <a:t>Etapa</a:t>
          </a:r>
          <a:r>
            <a:rPr lang="es-ES_tradnl" baseline="0" dirty="0">
              <a:solidFill>
                <a:schemeClr val="tx2">
                  <a:lumMod val="75000"/>
                </a:schemeClr>
              </a:solidFill>
            </a:rPr>
            <a:t> de </a:t>
          </a:r>
          <a:r>
            <a:rPr lang="es-ES_tradnl" baseline="0" dirty="0" err="1">
              <a:solidFill>
                <a:schemeClr val="tx2">
                  <a:lumMod val="75000"/>
                </a:schemeClr>
              </a:solidFill>
            </a:rPr>
            <a:t>Destinaci</a:t>
          </a:r>
          <a:r>
            <a:rPr lang="es-ES" baseline="0" dirty="0" err="1">
              <a:solidFill>
                <a:schemeClr val="tx2">
                  <a:lumMod val="75000"/>
                </a:schemeClr>
              </a:solidFill>
            </a:rPr>
            <a:t>ón</a:t>
          </a:r>
          <a:endParaRPr lang="es-ES_tradnl" dirty="0">
            <a:solidFill>
              <a:schemeClr val="tx2">
                <a:lumMod val="75000"/>
              </a:schemeClr>
            </a:solidFill>
          </a:endParaRPr>
        </a:p>
      </dgm:t>
    </dgm:pt>
    <dgm:pt modelId="{3445436A-F62D-C041-8176-4D5E2A308397}" type="parTrans" cxnId="{CA7AD68B-FFA0-F547-B447-9BE0A5381569}">
      <dgm:prSet/>
      <dgm:spPr/>
      <dgm:t>
        <a:bodyPr/>
        <a:lstStyle/>
        <a:p>
          <a:endParaRPr lang="es-ES_tradnl">
            <a:solidFill>
              <a:schemeClr val="tx2">
                <a:lumMod val="75000"/>
              </a:schemeClr>
            </a:solidFill>
          </a:endParaRPr>
        </a:p>
      </dgm:t>
    </dgm:pt>
    <dgm:pt modelId="{728B95FF-20F8-734C-874F-AF80D0CDC804}" type="sibTrans" cxnId="{CA7AD68B-FFA0-F547-B447-9BE0A5381569}">
      <dgm:prSet/>
      <dgm:spPr/>
      <dgm:t>
        <a:bodyPr/>
        <a:lstStyle/>
        <a:p>
          <a:endParaRPr lang="es-ES_tradnl">
            <a:solidFill>
              <a:schemeClr val="tx2">
                <a:lumMod val="75000"/>
              </a:schemeClr>
            </a:solidFill>
          </a:endParaRPr>
        </a:p>
      </dgm:t>
    </dgm:pt>
    <dgm:pt modelId="{02CD42D7-15D8-0847-80AC-61F6D0984668}">
      <dgm:prSet phldrT="[Text]"/>
      <dgm:spPr/>
      <dgm:t>
        <a:bodyPr/>
        <a:lstStyle/>
        <a:p>
          <a:r>
            <a:rPr lang="es-ES_tradnl" dirty="0">
              <a:solidFill>
                <a:schemeClr val="tx2">
                  <a:lumMod val="75000"/>
                </a:schemeClr>
              </a:solidFill>
            </a:rPr>
            <a:t>Etapa de </a:t>
          </a:r>
          <a:r>
            <a:rPr lang="es-ES_tradnl" dirty="0" err="1">
              <a:solidFill>
                <a:schemeClr val="tx2">
                  <a:lumMod val="75000"/>
                </a:schemeClr>
              </a:solidFill>
            </a:rPr>
            <a:t>Formaci</a:t>
          </a:r>
          <a:r>
            <a:rPr lang="es-ES" dirty="0" err="1">
              <a:solidFill>
                <a:schemeClr val="tx2">
                  <a:lumMod val="75000"/>
                </a:schemeClr>
              </a:solidFill>
            </a:rPr>
            <a:t>ón</a:t>
          </a:r>
          <a:endParaRPr lang="es-ES_tradnl" dirty="0">
            <a:solidFill>
              <a:schemeClr val="tx2">
                <a:lumMod val="75000"/>
              </a:schemeClr>
            </a:solidFill>
          </a:endParaRPr>
        </a:p>
      </dgm:t>
    </dgm:pt>
    <dgm:pt modelId="{936BB2CA-8963-9F43-98F8-70F7C2F834D1}" type="parTrans" cxnId="{49A0E262-2431-A146-B231-DCC2CBAE01F6}">
      <dgm:prSet/>
      <dgm:spPr/>
      <dgm:t>
        <a:bodyPr/>
        <a:lstStyle/>
        <a:p>
          <a:endParaRPr lang="es-ES_tradnl">
            <a:solidFill>
              <a:schemeClr val="tx2">
                <a:lumMod val="75000"/>
              </a:schemeClr>
            </a:solidFill>
          </a:endParaRPr>
        </a:p>
      </dgm:t>
    </dgm:pt>
    <dgm:pt modelId="{E62F784C-E85E-C04A-92CC-8BDB1AD14535}" type="sibTrans" cxnId="{49A0E262-2431-A146-B231-DCC2CBAE01F6}">
      <dgm:prSet/>
      <dgm:spPr/>
      <dgm:t>
        <a:bodyPr/>
        <a:lstStyle/>
        <a:p>
          <a:endParaRPr lang="es-ES_tradnl">
            <a:solidFill>
              <a:schemeClr val="tx2">
                <a:lumMod val="75000"/>
              </a:schemeClr>
            </a:solidFill>
          </a:endParaRPr>
        </a:p>
      </dgm:t>
    </dgm:pt>
    <dgm:pt modelId="{E652F0E8-1609-EA4E-8ECC-04A07F9DF01F}">
      <dgm:prSet phldrT="[Text]"/>
      <dgm:spPr/>
      <dgm:t>
        <a:bodyPr/>
        <a:lstStyle/>
        <a:p>
          <a:r>
            <a:rPr lang="es-ES_tradnl" dirty="0">
              <a:solidFill>
                <a:schemeClr val="tx2">
                  <a:lumMod val="75000"/>
                </a:schemeClr>
              </a:solidFill>
            </a:rPr>
            <a:t>Ciclo </a:t>
          </a:r>
          <a:r>
            <a:rPr lang="es-ES_tradnl" dirty="0" err="1">
              <a:solidFill>
                <a:schemeClr val="tx2">
                  <a:lumMod val="75000"/>
                </a:schemeClr>
              </a:solidFill>
            </a:rPr>
            <a:t>Formaci</a:t>
          </a:r>
          <a:r>
            <a:rPr lang="es-ES" dirty="0" err="1">
              <a:solidFill>
                <a:schemeClr val="tx2">
                  <a:lumMod val="75000"/>
                </a:schemeClr>
              </a:solidFill>
            </a:rPr>
            <a:t>ón</a:t>
          </a:r>
          <a:r>
            <a:rPr lang="es-ES" dirty="0">
              <a:solidFill>
                <a:schemeClr val="tx2">
                  <a:lumMod val="75000"/>
                </a:schemeClr>
              </a:solidFill>
            </a:rPr>
            <a:t> PAO</a:t>
          </a:r>
          <a:endParaRPr lang="es-ES_tradnl" dirty="0">
            <a:solidFill>
              <a:schemeClr val="tx2">
                <a:lumMod val="75000"/>
              </a:schemeClr>
            </a:solidFill>
          </a:endParaRPr>
        </a:p>
      </dgm:t>
    </dgm:pt>
    <dgm:pt modelId="{0C874D95-A9EE-3741-B349-5B01DABF5BA4}" type="parTrans" cxnId="{71F544EA-6D45-7944-BD7D-1E7BB11BD257}">
      <dgm:prSet/>
      <dgm:spPr/>
      <dgm:t>
        <a:bodyPr/>
        <a:lstStyle/>
        <a:p>
          <a:endParaRPr lang="es-ES_tradnl">
            <a:solidFill>
              <a:schemeClr val="tx2">
                <a:lumMod val="75000"/>
              </a:schemeClr>
            </a:solidFill>
          </a:endParaRPr>
        </a:p>
      </dgm:t>
    </dgm:pt>
    <dgm:pt modelId="{6C42021F-9743-BE46-9BDA-C5B99BAE450C}" type="sibTrans" cxnId="{71F544EA-6D45-7944-BD7D-1E7BB11BD257}">
      <dgm:prSet/>
      <dgm:spPr/>
      <dgm:t>
        <a:bodyPr/>
        <a:lstStyle/>
        <a:p>
          <a:endParaRPr lang="es-ES_tradnl">
            <a:solidFill>
              <a:schemeClr val="tx2">
                <a:lumMod val="75000"/>
              </a:schemeClr>
            </a:solidFill>
          </a:endParaRPr>
        </a:p>
      </dgm:t>
    </dgm:pt>
    <dgm:pt modelId="{C3C46B16-2A07-1649-8626-024932B0E74D}">
      <dgm:prSet phldrT="[Text]"/>
      <dgm:spPr/>
      <dgm:t>
        <a:bodyPr/>
        <a:lstStyle/>
        <a:p>
          <a:r>
            <a:rPr lang="es-ES_tradnl" dirty="0">
              <a:solidFill>
                <a:schemeClr val="tx2">
                  <a:lumMod val="75000"/>
                </a:schemeClr>
              </a:solidFill>
            </a:rPr>
            <a:t>Etapa</a:t>
          </a:r>
          <a:r>
            <a:rPr lang="es-ES_tradnl" baseline="0" dirty="0">
              <a:solidFill>
                <a:schemeClr val="tx2">
                  <a:lumMod val="75000"/>
                </a:schemeClr>
              </a:solidFill>
            </a:rPr>
            <a:t> de </a:t>
          </a:r>
          <a:r>
            <a:rPr lang="es-ES_tradnl" baseline="0" dirty="0" err="1">
              <a:solidFill>
                <a:schemeClr val="tx2">
                  <a:lumMod val="75000"/>
                </a:schemeClr>
              </a:solidFill>
            </a:rPr>
            <a:t>Formaci</a:t>
          </a:r>
          <a:r>
            <a:rPr lang="es-ES" baseline="0" dirty="0" err="1">
              <a:solidFill>
                <a:schemeClr val="tx2">
                  <a:lumMod val="75000"/>
                </a:schemeClr>
              </a:solidFill>
            </a:rPr>
            <a:t>ón</a:t>
          </a:r>
          <a:endParaRPr lang="es-ES_tradnl" dirty="0">
            <a:solidFill>
              <a:schemeClr val="tx2">
                <a:lumMod val="75000"/>
              </a:schemeClr>
            </a:solidFill>
          </a:endParaRPr>
        </a:p>
      </dgm:t>
    </dgm:pt>
    <dgm:pt modelId="{AB44E0F6-1659-214E-957B-0AEC61641872}" type="parTrans" cxnId="{38F6B8FC-645C-1040-9EEF-8C905A505FC8}">
      <dgm:prSet/>
      <dgm:spPr/>
      <dgm:t>
        <a:bodyPr/>
        <a:lstStyle/>
        <a:p>
          <a:endParaRPr lang="es-ES_tradnl">
            <a:solidFill>
              <a:schemeClr val="tx2">
                <a:lumMod val="75000"/>
              </a:schemeClr>
            </a:solidFill>
          </a:endParaRPr>
        </a:p>
      </dgm:t>
    </dgm:pt>
    <dgm:pt modelId="{FB8AC273-88EB-9A44-A520-881C4F36799E}" type="sibTrans" cxnId="{38F6B8FC-645C-1040-9EEF-8C905A505FC8}">
      <dgm:prSet/>
      <dgm:spPr/>
      <dgm:t>
        <a:bodyPr/>
        <a:lstStyle/>
        <a:p>
          <a:endParaRPr lang="es-ES_tradnl">
            <a:solidFill>
              <a:schemeClr val="tx2">
                <a:lumMod val="75000"/>
              </a:schemeClr>
            </a:solidFill>
          </a:endParaRPr>
        </a:p>
      </dgm:t>
    </dgm:pt>
    <dgm:pt modelId="{C9F1E7D3-9E57-6A48-BCE8-FC0973AE4BFF}">
      <dgm:prSet/>
      <dgm:spPr/>
      <dgm:t>
        <a:bodyPr/>
        <a:lstStyle/>
        <a:p>
          <a:r>
            <a:rPr lang="es-ES_tradnl" dirty="0">
              <a:solidFill>
                <a:schemeClr val="tx2">
                  <a:lumMod val="75000"/>
                </a:schemeClr>
              </a:solidFill>
            </a:rPr>
            <a:t>Etapa de PAO</a:t>
          </a:r>
        </a:p>
      </dgm:t>
    </dgm:pt>
    <dgm:pt modelId="{8DE84F7E-BDC7-A246-A290-0A78F13391C1}" type="parTrans" cxnId="{5D93522C-32BD-544D-891D-C439E6B14A32}">
      <dgm:prSet/>
      <dgm:spPr/>
      <dgm:t>
        <a:bodyPr/>
        <a:lstStyle/>
        <a:p>
          <a:endParaRPr lang="es-ES_tradnl">
            <a:solidFill>
              <a:schemeClr val="tx2">
                <a:lumMod val="75000"/>
              </a:schemeClr>
            </a:solidFill>
          </a:endParaRPr>
        </a:p>
      </dgm:t>
    </dgm:pt>
    <dgm:pt modelId="{5A532411-AD4A-B845-B692-BA8AE07ECE9A}" type="sibTrans" cxnId="{5D93522C-32BD-544D-891D-C439E6B14A32}">
      <dgm:prSet/>
      <dgm:spPr/>
      <dgm:t>
        <a:bodyPr/>
        <a:lstStyle/>
        <a:p>
          <a:endParaRPr lang="es-ES_tradnl">
            <a:solidFill>
              <a:schemeClr val="tx2">
                <a:lumMod val="75000"/>
              </a:schemeClr>
            </a:solidFill>
          </a:endParaRPr>
        </a:p>
      </dgm:t>
    </dgm:pt>
    <dgm:pt modelId="{0C0CEE34-4518-7046-B9A8-D41741984625}">
      <dgm:prSet/>
      <dgm:spPr/>
      <dgm:t>
        <a:bodyPr/>
        <a:lstStyle/>
        <a:p>
          <a:r>
            <a:rPr lang="es-ES_tradnl" dirty="0">
              <a:solidFill>
                <a:schemeClr val="tx2">
                  <a:lumMod val="75000"/>
                </a:schemeClr>
              </a:solidFill>
            </a:rPr>
            <a:t>Evento</a:t>
          </a:r>
        </a:p>
      </dgm:t>
    </dgm:pt>
    <dgm:pt modelId="{05A3833D-0DEC-934E-B251-56DF254B3933}" type="parTrans" cxnId="{809D32DA-95A7-864D-AD22-B07855165D3A}">
      <dgm:prSet/>
      <dgm:spPr/>
      <dgm:t>
        <a:bodyPr/>
        <a:lstStyle/>
        <a:p>
          <a:endParaRPr lang="es-ES_tradnl">
            <a:solidFill>
              <a:schemeClr val="tx2">
                <a:lumMod val="75000"/>
              </a:schemeClr>
            </a:solidFill>
          </a:endParaRPr>
        </a:p>
      </dgm:t>
    </dgm:pt>
    <dgm:pt modelId="{113066F3-3BA8-3C4A-BBB9-420D3BDC456E}" type="sibTrans" cxnId="{809D32DA-95A7-864D-AD22-B07855165D3A}">
      <dgm:prSet/>
      <dgm:spPr/>
      <dgm:t>
        <a:bodyPr/>
        <a:lstStyle/>
        <a:p>
          <a:endParaRPr lang="es-ES_tradnl">
            <a:solidFill>
              <a:schemeClr val="tx2">
                <a:lumMod val="75000"/>
              </a:schemeClr>
            </a:solidFill>
          </a:endParaRPr>
        </a:p>
      </dgm:t>
    </dgm:pt>
    <dgm:pt modelId="{F5B5C6EE-8588-5348-B9F7-AA3FE78CB27B}">
      <dgm:prSet/>
      <dgm:spPr/>
      <dgm:t>
        <a:bodyPr/>
        <a:lstStyle/>
        <a:p>
          <a:r>
            <a:rPr lang="es-ES_tradnl" dirty="0">
              <a:solidFill>
                <a:schemeClr val="tx2">
                  <a:lumMod val="75000"/>
                </a:schemeClr>
              </a:solidFill>
            </a:rPr>
            <a:t>Evento</a:t>
          </a:r>
        </a:p>
      </dgm:t>
    </dgm:pt>
    <dgm:pt modelId="{E0DADFCD-3138-8446-BD9C-36DFA9C30E24}" type="parTrans" cxnId="{7981EF9D-1446-644C-BCC5-2B53FDA20004}">
      <dgm:prSet/>
      <dgm:spPr/>
      <dgm:t>
        <a:bodyPr/>
        <a:lstStyle/>
        <a:p>
          <a:endParaRPr lang="es-ES_tradnl">
            <a:solidFill>
              <a:schemeClr val="tx2">
                <a:lumMod val="75000"/>
              </a:schemeClr>
            </a:solidFill>
          </a:endParaRPr>
        </a:p>
      </dgm:t>
    </dgm:pt>
    <dgm:pt modelId="{1035C585-9F66-2D44-92C9-A555DC971CF1}" type="sibTrans" cxnId="{7981EF9D-1446-644C-BCC5-2B53FDA20004}">
      <dgm:prSet/>
      <dgm:spPr/>
      <dgm:t>
        <a:bodyPr/>
        <a:lstStyle/>
        <a:p>
          <a:endParaRPr lang="es-ES_tradnl">
            <a:solidFill>
              <a:schemeClr val="tx2">
                <a:lumMod val="75000"/>
              </a:schemeClr>
            </a:solidFill>
          </a:endParaRPr>
        </a:p>
      </dgm:t>
    </dgm:pt>
    <dgm:pt modelId="{B69DF8FF-7D8A-EE4B-9E69-B078E5DF7AFB}">
      <dgm:prSet/>
      <dgm:spPr/>
      <dgm:t>
        <a:bodyPr/>
        <a:lstStyle/>
        <a:p>
          <a:r>
            <a:rPr lang="es-ES_tradnl" dirty="0">
              <a:solidFill>
                <a:schemeClr val="tx2">
                  <a:lumMod val="75000"/>
                </a:schemeClr>
              </a:solidFill>
            </a:rPr>
            <a:t>Evento</a:t>
          </a:r>
        </a:p>
      </dgm:t>
    </dgm:pt>
    <dgm:pt modelId="{6AB4FBC2-57AD-AF48-A16D-171719443FE7}" type="parTrans" cxnId="{CC69B18D-0576-A64E-9989-A711A71BDA20}">
      <dgm:prSet/>
      <dgm:spPr/>
      <dgm:t>
        <a:bodyPr/>
        <a:lstStyle/>
        <a:p>
          <a:endParaRPr lang="es-ES_tradnl">
            <a:solidFill>
              <a:schemeClr val="tx2">
                <a:lumMod val="75000"/>
              </a:schemeClr>
            </a:solidFill>
          </a:endParaRPr>
        </a:p>
      </dgm:t>
    </dgm:pt>
    <dgm:pt modelId="{05E7C19F-1E98-B846-96EB-855E61208B55}" type="sibTrans" cxnId="{CC69B18D-0576-A64E-9989-A711A71BDA20}">
      <dgm:prSet/>
      <dgm:spPr/>
      <dgm:t>
        <a:bodyPr/>
        <a:lstStyle/>
        <a:p>
          <a:endParaRPr lang="es-ES_tradnl">
            <a:solidFill>
              <a:schemeClr val="tx2">
                <a:lumMod val="75000"/>
              </a:schemeClr>
            </a:solidFill>
          </a:endParaRPr>
        </a:p>
      </dgm:t>
    </dgm:pt>
    <dgm:pt modelId="{23933E3B-3601-3C47-865F-3B183D863C4A}">
      <dgm:prSet/>
      <dgm:spPr/>
      <dgm:t>
        <a:bodyPr/>
        <a:lstStyle/>
        <a:p>
          <a:r>
            <a:rPr lang="es-ES_tradnl" dirty="0">
              <a:solidFill>
                <a:schemeClr val="tx2">
                  <a:lumMod val="75000"/>
                </a:schemeClr>
              </a:solidFill>
            </a:rPr>
            <a:t>Evento</a:t>
          </a:r>
        </a:p>
      </dgm:t>
    </dgm:pt>
    <dgm:pt modelId="{60DD42BB-4CE1-184D-9D57-5385144DE926}" type="parTrans" cxnId="{AD223037-A14F-E54A-BEE3-6160F35F3A19}">
      <dgm:prSet/>
      <dgm:spPr/>
      <dgm:t>
        <a:bodyPr/>
        <a:lstStyle/>
        <a:p>
          <a:endParaRPr lang="es-ES_tradnl">
            <a:solidFill>
              <a:schemeClr val="tx2">
                <a:lumMod val="75000"/>
              </a:schemeClr>
            </a:solidFill>
          </a:endParaRPr>
        </a:p>
      </dgm:t>
    </dgm:pt>
    <dgm:pt modelId="{16F084EE-7977-2C42-8715-02D96ACEFF4C}" type="sibTrans" cxnId="{AD223037-A14F-E54A-BEE3-6160F35F3A19}">
      <dgm:prSet/>
      <dgm:spPr/>
      <dgm:t>
        <a:bodyPr/>
        <a:lstStyle/>
        <a:p>
          <a:endParaRPr lang="es-ES_tradnl">
            <a:solidFill>
              <a:schemeClr val="tx2">
                <a:lumMod val="75000"/>
              </a:schemeClr>
            </a:solidFill>
          </a:endParaRPr>
        </a:p>
      </dgm:t>
    </dgm:pt>
    <dgm:pt modelId="{9E25ECB4-F7DC-3B4E-ACA0-4A0458D3322B}" type="pres">
      <dgm:prSet presAssocID="{95218411-68F6-CC4E-9578-155D7386EA0B}" presName="hierChild1" presStyleCnt="0">
        <dgm:presLayoutVars>
          <dgm:chPref val="1"/>
          <dgm:dir/>
          <dgm:animOne val="branch"/>
          <dgm:animLvl val="lvl"/>
          <dgm:resizeHandles/>
        </dgm:presLayoutVars>
      </dgm:prSet>
      <dgm:spPr/>
    </dgm:pt>
    <dgm:pt modelId="{8AF6F48C-90BE-AD4C-B034-4A735CB09817}" type="pres">
      <dgm:prSet presAssocID="{0E0C4DFD-0021-544F-AD99-BD9EF239540D}" presName="hierRoot1" presStyleCnt="0"/>
      <dgm:spPr/>
    </dgm:pt>
    <dgm:pt modelId="{0BED23C6-0AF5-7447-834A-7E2AD12D7A88}" type="pres">
      <dgm:prSet presAssocID="{0E0C4DFD-0021-544F-AD99-BD9EF239540D}" presName="composite" presStyleCnt="0"/>
      <dgm:spPr/>
    </dgm:pt>
    <dgm:pt modelId="{12C85D5F-6EC1-594B-BCF6-0EEADDFB2322}" type="pres">
      <dgm:prSet presAssocID="{0E0C4DFD-0021-544F-AD99-BD9EF239540D}" presName="image" presStyleLbl="node0" presStyleIdx="0" presStyleCnt="1"/>
      <dgm:spPr/>
    </dgm:pt>
    <dgm:pt modelId="{B4F474F8-94B3-CE43-B27F-F4439331D4C8}" type="pres">
      <dgm:prSet presAssocID="{0E0C4DFD-0021-544F-AD99-BD9EF239540D}" presName="text" presStyleLbl="revTx" presStyleIdx="0" presStyleCnt="11">
        <dgm:presLayoutVars>
          <dgm:chPref val="3"/>
        </dgm:presLayoutVars>
      </dgm:prSet>
      <dgm:spPr/>
    </dgm:pt>
    <dgm:pt modelId="{380C61BA-88FD-214D-A74D-B99061B70DBB}" type="pres">
      <dgm:prSet presAssocID="{0E0C4DFD-0021-544F-AD99-BD9EF239540D}" presName="hierChild2" presStyleCnt="0"/>
      <dgm:spPr/>
    </dgm:pt>
    <dgm:pt modelId="{A64E5908-4E29-6140-8192-3A3EDD0E3D47}" type="pres">
      <dgm:prSet presAssocID="{190C274E-C9AD-C24F-A954-7309E239C82E}" presName="Name10" presStyleLbl="parChTrans1D2" presStyleIdx="0" presStyleCnt="2"/>
      <dgm:spPr/>
    </dgm:pt>
    <dgm:pt modelId="{BADEACF0-DD69-D64F-B216-FC2733DE231A}" type="pres">
      <dgm:prSet presAssocID="{AAD35AB9-6325-9E4A-A3AF-B8E9FDE747CC}" presName="hierRoot2" presStyleCnt="0"/>
      <dgm:spPr/>
    </dgm:pt>
    <dgm:pt modelId="{92A9DEDE-FC71-4840-BBCF-0DA33A8C3CF4}" type="pres">
      <dgm:prSet presAssocID="{AAD35AB9-6325-9E4A-A3AF-B8E9FDE747CC}" presName="composite2" presStyleCnt="0"/>
      <dgm:spPr/>
    </dgm:pt>
    <dgm:pt modelId="{8146B670-C346-6747-B40C-DBFE6D7F2435}" type="pres">
      <dgm:prSet presAssocID="{AAD35AB9-6325-9E4A-A3AF-B8E9FDE747CC}" presName="image2" presStyleLbl="node2" presStyleIdx="0" presStyleCnt="2"/>
      <dgm:spPr>
        <a:gradFill rotWithShape="0">
          <a:gsLst>
            <a:gs pos="0">
              <a:schemeClr val="accent1">
                <a:hueOff val="0"/>
                <a:satOff val="0"/>
                <a:lumOff val="0"/>
                <a:alphaOff val="0"/>
                <a:tint val="100000"/>
                <a:shade val="100000"/>
                <a:satMod val="130000"/>
              </a:schemeClr>
            </a:gs>
            <a:gs pos="100000">
              <a:schemeClr val="accent2">
                <a:lumMod val="40000"/>
                <a:lumOff val="60000"/>
              </a:schemeClr>
            </a:gs>
          </a:gsLst>
        </a:gradFill>
      </dgm:spPr>
    </dgm:pt>
    <dgm:pt modelId="{D4C68641-27F0-F746-87A9-F851F2C96492}" type="pres">
      <dgm:prSet presAssocID="{AAD35AB9-6325-9E4A-A3AF-B8E9FDE747CC}" presName="text2" presStyleLbl="revTx" presStyleIdx="1" presStyleCnt="11" custScaleX="127411" custLinFactNeighborX="15238">
        <dgm:presLayoutVars>
          <dgm:chPref val="3"/>
        </dgm:presLayoutVars>
      </dgm:prSet>
      <dgm:spPr/>
    </dgm:pt>
    <dgm:pt modelId="{677F228F-CB5F-5046-ABF8-AF28625505D6}" type="pres">
      <dgm:prSet presAssocID="{AAD35AB9-6325-9E4A-A3AF-B8E9FDE747CC}" presName="hierChild3" presStyleCnt="0"/>
      <dgm:spPr/>
    </dgm:pt>
    <dgm:pt modelId="{DD60FB8A-78C5-CB40-BF16-3EDCD438C419}" type="pres">
      <dgm:prSet presAssocID="{3445436A-F62D-C041-8176-4D5E2A308397}" presName="Name17" presStyleLbl="parChTrans1D3" presStyleIdx="0" presStyleCnt="4"/>
      <dgm:spPr/>
    </dgm:pt>
    <dgm:pt modelId="{C46016D2-2A83-084E-A120-5CF5053519A9}" type="pres">
      <dgm:prSet presAssocID="{E7DF7112-C021-AC44-A4F6-9610F43E3C0B}" presName="hierRoot3" presStyleCnt="0"/>
      <dgm:spPr/>
    </dgm:pt>
    <dgm:pt modelId="{D8E3FAF6-71C4-4548-8A5B-E400B2452650}" type="pres">
      <dgm:prSet presAssocID="{E7DF7112-C021-AC44-A4F6-9610F43E3C0B}" presName="composite3" presStyleCnt="0"/>
      <dgm:spPr/>
    </dgm:pt>
    <dgm:pt modelId="{CD24619D-9DA0-AE4B-9BC0-8F38BA40D968}" type="pres">
      <dgm:prSet presAssocID="{E7DF7112-C021-AC44-A4F6-9610F43E3C0B}" presName="image3" presStyleLbl="node3" presStyleIdx="0" presStyleCnt="4"/>
      <dgm:spPr/>
    </dgm:pt>
    <dgm:pt modelId="{D4CE3DA6-93A1-154D-BEF5-C14C621E8ACB}" type="pres">
      <dgm:prSet presAssocID="{E7DF7112-C021-AC44-A4F6-9610F43E3C0B}" presName="text3" presStyleLbl="revTx" presStyleIdx="2" presStyleCnt="11">
        <dgm:presLayoutVars>
          <dgm:chPref val="3"/>
        </dgm:presLayoutVars>
      </dgm:prSet>
      <dgm:spPr/>
    </dgm:pt>
    <dgm:pt modelId="{F886EB6B-4787-CD46-A96A-3CE93008C84A}" type="pres">
      <dgm:prSet presAssocID="{E7DF7112-C021-AC44-A4F6-9610F43E3C0B}" presName="hierChild4" presStyleCnt="0"/>
      <dgm:spPr/>
    </dgm:pt>
    <dgm:pt modelId="{3E69C7AC-CB3A-EC40-B416-10353233C47A}" type="pres">
      <dgm:prSet presAssocID="{E0DADFCD-3138-8446-BD9C-36DFA9C30E24}" presName="Name23" presStyleLbl="parChTrans1D4" presStyleIdx="0" presStyleCnt="4"/>
      <dgm:spPr/>
    </dgm:pt>
    <dgm:pt modelId="{823C42A4-9932-334A-84A8-EE4B40457A48}" type="pres">
      <dgm:prSet presAssocID="{F5B5C6EE-8588-5348-B9F7-AA3FE78CB27B}" presName="hierRoot4" presStyleCnt="0"/>
      <dgm:spPr/>
    </dgm:pt>
    <dgm:pt modelId="{53B88212-044B-374C-9377-ECE0DC8A55F2}" type="pres">
      <dgm:prSet presAssocID="{F5B5C6EE-8588-5348-B9F7-AA3FE78CB27B}" presName="composite4" presStyleCnt="0"/>
      <dgm:spPr/>
    </dgm:pt>
    <dgm:pt modelId="{9CD966FD-CB34-CB43-BD13-82176D018079}" type="pres">
      <dgm:prSet presAssocID="{F5B5C6EE-8588-5348-B9F7-AA3FE78CB27B}" presName="image4" presStyleLbl="node4" presStyleIdx="0" presStyleCnt="4"/>
      <dgm:spPr/>
    </dgm:pt>
    <dgm:pt modelId="{4C4EB706-F5B4-6442-A3F9-5D98BA7D0534}" type="pres">
      <dgm:prSet presAssocID="{F5B5C6EE-8588-5348-B9F7-AA3FE78CB27B}" presName="text4" presStyleLbl="revTx" presStyleIdx="3" presStyleCnt="11">
        <dgm:presLayoutVars>
          <dgm:chPref val="3"/>
        </dgm:presLayoutVars>
      </dgm:prSet>
      <dgm:spPr/>
    </dgm:pt>
    <dgm:pt modelId="{89496252-935C-C045-A4A2-A214A004AC77}" type="pres">
      <dgm:prSet presAssocID="{F5B5C6EE-8588-5348-B9F7-AA3FE78CB27B}" presName="hierChild5" presStyleCnt="0"/>
      <dgm:spPr/>
    </dgm:pt>
    <dgm:pt modelId="{B726C29D-D043-F74B-9026-0BDC7A185971}" type="pres">
      <dgm:prSet presAssocID="{936BB2CA-8963-9F43-98F8-70F7C2F834D1}" presName="Name17" presStyleLbl="parChTrans1D3" presStyleIdx="1" presStyleCnt="4"/>
      <dgm:spPr/>
    </dgm:pt>
    <dgm:pt modelId="{9D7156BD-17BC-D04F-959B-D13E11F18C68}" type="pres">
      <dgm:prSet presAssocID="{02CD42D7-15D8-0847-80AC-61F6D0984668}" presName="hierRoot3" presStyleCnt="0"/>
      <dgm:spPr/>
    </dgm:pt>
    <dgm:pt modelId="{E4EB4B21-EB1D-8D40-BD3E-80F435C20968}" type="pres">
      <dgm:prSet presAssocID="{02CD42D7-15D8-0847-80AC-61F6D0984668}" presName="composite3" presStyleCnt="0"/>
      <dgm:spPr/>
    </dgm:pt>
    <dgm:pt modelId="{A10B4FAD-62CE-DC42-8CF1-CD73A69DD599}" type="pres">
      <dgm:prSet presAssocID="{02CD42D7-15D8-0847-80AC-61F6D0984668}" presName="image3" presStyleLbl="node3" presStyleIdx="1" presStyleCnt="4"/>
      <dgm:spPr/>
    </dgm:pt>
    <dgm:pt modelId="{1A9D5529-3F09-794D-AE92-66300E504491}" type="pres">
      <dgm:prSet presAssocID="{02CD42D7-15D8-0847-80AC-61F6D0984668}" presName="text3" presStyleLbl="revTx" presStyleIdx="4" presStyleCnt="11">
        <dgm:presLayoutVars>
          <dgm:chPref val="3"/>
        </dgm:presLayoutVars>
      </dgm:prSet>
      <dgm:spPr/>
    </dgm:pt>
    <dgm:pt modelId="{ECCE0475-E7E2-6E47-A745-C2405635D0CF}" type="pres">
      <dgm:prSet presAssocID="{02CD42D7-15D8-0847-80AC-61F6D0984668}" presName="hierChild4" presStyleCnt="0"/>
      <dgm:spPr/>
    </dgm:pt>
    <dgm:pt modelId="{9DD75ED8-40C6-6F4B-A3D1-C190577CDD92}" type="pres">
      <dgm:prSet presAssocID="{6AB4FBC2-57AD-AF48-A16D-171719443FE7}" presName="Name23" presStyleLbl="parChTrans1D4" presStyleIdx="1" presStyleCnt="4"/>
      <dgm:spPr/>
    </dgm:pt>
    <dgm:pt modelId="{30739495-86FE-F14E-AAE0-68DEDB213572}" type="pres">
      <dgm:prSet presAssocID="{B69DF8FF-7D8A-EE4B-9E69-B078E5DF7AFB}" presName="hierRoot4" presStyleCnt="0"/>
      <dgm:spPr/>
    </dgm:pt>
    <dgm:pt modelId="{86A2FDC9-6876-4B44-9A2A-2FC8466EB06D}" type="pres">
      <dgm:prSet presAssocID="{B69DF8FF-7D8A-EE4B-9E69-B078E5DF7AFB}" presName="composite4" presStyleCnt="0"/>
      <dgm:spPr/>
    </dgm:pt>
    <dgm:pt modelId="{F6854A31-BD55-B148-BF57-C13839771704}" type="pres">
      <dgm:prSet presAssocID="{B69DF8FF-7D8A-EE4B-9E69-B078E5DF7AFB}" presName="image4" presStyleLbl="node4" presStyleIdx="1" presStyleCnt="4"/>
      <dgm:spPr/>
    </dgm:pt>
    <dgm:pt modelId="{7AC83C95-5632-8D44-A95C-E3B8AAF9568B}" type="pres">
      <dgm:prSet presAssocID="{B69DF8FF-7D8A-EE4B-9E69-B078E5DF7AFB}" presName="text4" presStyleLbl="revTx" presStyleIdx="5" presStyleCnt="11">
        <dgm:presLayoutVars>
          <dgm:chPref val="3"/>
        </dgm:presLayoutVars>
      </dgm:prSet>
      <dgm:spPr/>
    </dgm:pt>
    <dgm:pt modelId="{7795EF1B-5B20-2445-8515-5DED72CD25B7}" type="pres">
      <dgm:prSet presAssocID="{B69DF8FF-7D8A-EE4B-9E69-B078E5DF7AFB}" presName="hierChild5" presStyleCnt="0"/>
      <dgm:spPr/>
    </dgm:pt>
    <dgm:pt modelId="{D36FC972-6C8E-5B48-A2E7-88F4685D76C8}" type="pres">
      <dgm:prSet presAssocID="{0C874D95-A9EE-3741-B349-5B01DABF5BA4}" presName="Name10" presStyleLbl="parChTrans1D2" presStyleIdx="1" presStyleCnt="2"/>
      <dgm:spPr/>
    </dgm:pt>
    <dgm:pt modelId="{A1169C79-3DA1-0A43-A6A6-7096110672DD}" type="pres">
      <dgm:prSet presAssocID="{E652F0E8-1609-EA4E-8ECC-04A07F9DF01F}" presName="hierRoot2" presStyleCnt="0"/>
      <dgm:spPr/>
    </dgm:pt>
    <dgm:pt modelId="{56FC6C2A-3D24-274C-A7DB-7D8EDD8881C0}" type="pres">
      <dgm:prSet presAssocID="{E652F0E8-1609-EA4E-8ECC-04A07F9DF01F}" presName="composite2" presStyleCnt="0"/>
      <dgm:spPr/>
    </dgm:pt>
    <dgm:pt modelId="{F98A5A82-17E6-674C-9165-C8DE4E525DC6}" type="pres">
      <dgm:prSet presAssocID="{E652F0E8-1609-EA4E-8ECC-04A07F9DF01F}" presName="image2" presStyleLbl="node2" presStyleIdx="1" presStyleCnt="2"/>
      <dgm:spPr>
        <a:gradFill rotWithShape="0">
          <a:gsLst>
            <a:gs pos="0">
              <a:schemeClr val="bg2">
                <a:lumMod val="10000"/>
              </a:schemeClr>
            </a:gs>
            <a:gs pos="100000">
              <a:schemeClr val="accent1">
                <a:hueOff val="0"/>
                <a:satOff val="0"/>
                <a:lumOff val="0"/>
                <a:alphaOff val="0"/>
                <a:tint val="50000"/>
                <a:shade val="100000"/>
                <a:satMod val="350000"/>
              </a:schemeClr>
            </a:gs>
          </a:gsLst>
        </a:gradFill>
      </dgm:spPr>
    </dgm:pt>
    <dgm:pt modelId="{64F1C7F6-DC8B-B947-A343-C9C159D93F8D}" type="pres">
      <dgm:prSet presAssocID="{E652F0E8-1609-EA4E-8ECC-04A07F9DF01F}" presName="text2" presStyleLbl="revTx" presStyleIdx="6" presStyleCnt="11" custScaleX="137995" custLinFactNeighborX="30329">
        <dgm:presLayoutVars>
          <dgm:chPref val="3"/>
        </dgm:presLayoutVars>
      </dgm:prSet>
      <dgm:spPr/>
    </dgm:pt>
    <dgm:pt modelId="{F118E4EC-9339-4345-95DB-1F33CD973809}" type="pres">
      <dgm:prSet presAssocID="{E652F0E8-1609-EA4E-8ECC-04A07F9DF01F}" presName="hierChild3" presStyleCnt="0"/>
      <dgm:spPr/>
    </dgm:pt>
    <dgm:pt modelId="{0464D80A-32E9-BB41-81D7-E665B6A9C754}" type="pres">
      <dgm:prSet presAssocID="{AB44E0F6-1659-214E-957B-0AEC61641872}" presName="Name17" presStyleLbl="parChTrans1D3" presStyleIdx="2" presStyleCnt="4"/>
      <dgm:spPr/>
    </dgm:pt>
    <dgm:pt modelId="{EF706611-08D1-C645-B85E-64E11541049A}" type="pres">
      <dgm:prSet presAssocID="{C3C46B16-2A07-1649-8626-024932B0E74D}" presName="hierRoot3" presStyleCnt="0"/>
      <dgm:spPr/>
    </dgm:pt>
    <dgm:pt modelId="{5297EE5B-B943-FD49-96DE-10B82C849705}" type="pres">
      <dgm:prSet presAssocID="{C3C46B16-2A07-1649-8626-024932B0E74D}" presName="composite3" presStyleCnt="0"/>
      <dgm:spPr/>
    </dgm:pt>
    <dgm:pt modelId="{7187805D-C832-654C-89BF-304BBC2BFF51}" type="pres">
      <dgm:prSet presAssocID="{C3C46B16-2A07-1649-8626-024932B0E74D}" presName="image3" presStyleLbl="node3" presStyleIdx="2" presStyleCnt="4"/>
      <dgm:spPr/>
    </dgm:pt>
    <dgm:pt modelId="{09D0BEE2-ACE3-8643-B3CC-15ACCD828781}" type="pres">
      <dgm:prSet presAssocID="{C3C46B16-2A07-1649-8626-024932B0E74D}" presName="text3" presStyleLbl="revTx" presStyleIdx="7" presStyleCnt="11">
        <dgm:presLayoutVars>
          <dgm:chPref val="3"/>
        </dgm:presLayoutVars>
      </dgm:prSet>
      <dgm:spPr/>
    </dgm:pt>
    <dgm:pt modelId="{FE66DA2B-B988-5040-AADE-1BFB4A3FB12E}" type="pres">
      <dgm:prSet presAssocID="{C3C46B16-2A07-1649-8626-024932B0E74D}" presName="hierChild4" presStyleCnt="0"/>
      <dgm:spPr/>
    </dgm:pt>
    <dgm:pt modelId="{5C7874CB-09AD-3048-A4CD-AFE528D24A79}" type="pres">
      <dgm:prSet presAssocID="{60DD42BB-4CE1-184D-9D57-5385144DE926}" presName="Name23" presStyleLbl="parChTrans1D4" presStyleIdx="2" presStyleCnt="4"/>
      <dgm:spPr/>
    </dgm:pt>
    <dgm:pt modelId="{D664D85E-8AB3-634F-9227-99E52FAC8839}" type="pres">
      <dgm:prSet presAssocID="{23933E3B-3601-3C47-865F-3B183D863C4A}" presName="hierRoot4" presStyleCnt="0"/>
      <dgm:spPr/>
    </dgm:pt>
    <dgm:pt modelId="{76B8C7E0-2884-FA45-8684-6231EB632D73}" type="pres">
      <dgm:prSet presAssocID="{23933E3B-3601-3C47-865F-3B183D863C4A}" presName="composite4" presStyleCnt="0"/>
      <dgm:spPr/>
    </dgm:pt>
    <dgm:pt modelId="{7515047B-070B-B84D-83A7-34357EEBA49D}" type="pres">
      <dgm:prSet presAssocID="{23933E3B-3601-3C47-865F-3B183D863C4A}" presName="image4" presStyleLbl="node4" presStyleIdx="2" presStyleCnt="4"/>
      <dgm:spPr/>
    </dgm:pt>
    <dgm:pt modelId="{62ED6159-AF26-434B-B2F0-1536B3DD6064}" type="pres">
      <dgm:prSet presAssocID="{23933E3B-3601-3C47-865F-3B183D863C4A}" presName="text4" presStyleLbl="revTx" presStyleIdx="8" presStyleCnt="11">
        <dgm:presLayoutVars>
          <dgm:chPref val="3"/>
        </dgm:presLayoutVars>
      </dgm:prSet>
      <dgm:spPr/>
    </dgm:pt>
    <dgm:pt modelId="{F2F9CDF8-1A19-FD47-9E2A-A0E6B36E79E5}" type="pres">
      <dgm:prSet presAssocID="{23933E3B-3601-3C47-865F-3B183D863C4A}" presName="hierChild5" presStyleCnt="0"/>
      <dgm:spPr/>
    </dgm:pt>
    <dgm:pt modelId="{DCAF5AEA-F542-0949-B938-2EACEFE412D9}" type="pres">
      <dgm:prSet presAssocID="{8DE84F7E-BDC7-A246-A290-0A78F13391C1}" presName="Name17" presStyleLbl="parChTrans1D3" presStyleIdx="3" presStyleCnt="4"/>
      <dgm:spPr/>
    </dgm:pt>
    <dgm:pt modelId="{CA46E8BB-2E80-5E47-B3CA-B0F5434CFBE3}" type="pres">
      <dgm:prSet presAssocID="{C9F1E7D3-9E57-6A48-BCE8-FC0973AE4BFF}" presName="hierRoot3" presStyleCnt="0"/>
      <dgm:spPr/>
    </dgm:pt>
    <dgm:pt modelId="{6AF73716-B8A9-F745-BBB0-C2E8422B25F1}" type="pres">
      <dgm:prSet presAssocID="{C9F1E7D3-9E57-6A48-BCE8-FC0973AE4BFF}" presName="composite3" presStyleCnt="0"/>
      <dgm:spPr/>
    </dgm:pt>
    <dgm:pt modelId="{4025BA36-0844-1249-B952-819190D730E2}" type="pres">
      <dgm:prSet presAssocID="{C9F1E7D3-9E57-6A48-BCE8-FC0973AE4BFF}" presName="image3" presStyleLbl="node3" presStyleIdx="3" presStyleCnt="4"/>
      <dgm:spPr/>
    </dgm:pt>
    <dgm:pt modelId="{CDCD1E88-8E84-8B47-B1A7-6093E4DBDF7F}" type="pres">
      <dgm:prSet presAssocID="{C9F1E7D3-9E57-6A48-BCE8-FC0973AE4BFF}" presName="text3" presStyleLbl="revTx" presStyleIdx="9" presStyleCnt="11">
        <dgm:presLayoutVars>
          <dgm:chPref val="3"/>
        </dgm:presLayoutVars>
      </dgm:prSet>
      <dgm:spPr/>
    </dgm:pt>
    <dgm:pt modelId="{587D5B78-3574-2B4A-B928-EE8D38248E6F}" type="pres">
      <dgm:prSet presAssocID="{C9F1E7D3-9E57-6A48-BCE8-FC0973AE4BFF}" presName="hierChild4" presStyleCnt="0"/>
      <dgm:spPr/>
    </dgm:pt>
    <dgm:pt modelId="{5C958D88-76F2-E441-B464-BE1158DD8F1B}" type="pres">
      <dgm:prSet presAssocID="{05A3833D-0DEC-934E-B251-56DF254B3933}" presName="Name23" presStyleLbl="parChTrans1D4" presStyleIdx="3" presStyleCnt="4"/>
      <dgm:spPr/>
    </dgm:pt>
    <dgm:pt modelId="{2A8E14C6-FD89-9640-B950-1F8B1304B08A}" type="pres">
      <dgm:prSet presAssocID="{0C0CEE34-4518-7046-B9A8-D41741984625}" presName="hierRoot4" presStyleCnt="0"/>
      <dgm:spPr/>
    </dgm:pt>
    <dgm:pt modelId="{09E4E312-EE6A-E04F-8812-5410CE9CA72E}" type="pres">
      <dgm:prSet presAssocID="{0C0CEE34-4518-7046-B9A8-D41741984625}" presName="composite4" presStyleCnt="0"/>
      <dgm:spPr/>
    </dgm:pt>
    <dgm:pt modelId="{AA167F0F-0F89-B14C-82F1-483939229BFE}" type="pres">
      <dgm:prSet presAssocID="{0C0CEE34-4518-7046-B9A8-D41741984625}" presName="image4" presStyleLbl="node4" presStyleIdx="3" presStyleCnt="4"/>
      <dgm:spPr/>
    </dgm:pt>
    <dgm:pt modelId="{7E1AA581-FBC2-0D47-8810-5149AA9B3216}" type="pres">
      <dgm:prSet presAssocID="{0C0CEE34-4518-7046-B9A8-D41741984625}" presName="text4" presStyleLbl="revTx" presStyleIdx="10" presStyleCnt="11">
        <dgm:presLayoutVars>
          <dgm:chPref val="3"/>
        </dgm:presLayoutVars>
      </dgm:prSet>
      <dgm:spPr/>
    </dgm:pt>
    <dgm:pt modelId="{9BD9FEEA-9BB0-0E44-99E3-A76450B40DC0}" type="pres">
      <dgm:prSet presAssocID="{0C0CEE34-4518-7046-B9A8-D41741984625}" presName="hierChild5" presStyleCnt="0"/>
      <dgm:spPr/>
    </dgm:pt>
  </dgm:ptLst>
  <dgm:cxnLst>
    <dgm:cxn modelId="{A002CD1B-27D9-534C-9AB7-6632C3C2D155}" type="presOf" srcId="{0E0C4DFD-0021-544F-AD99-BD9EF239540D}" destId="{B4F474F8-94B3-CE43-B27F-F4439331D4C8}" srcOrd="0" destOrd="0" presId="urn:microsoft.com/office/officeart/2009/layout/CirclePictureHierarchy"/>
    <dgm:cxn modelId="{5D93522C-32BD-544D-891D-C439E6B14A32}" srcId="{E652F0E8-1609-EA4E-8ECC-04A07F9DF01F}" destId="{C9F1E7D3-9E57-6A48-BCE8-FC0973AE4BFF}" srcOrd="1" destOrd="0" parTransId="{8DE84F7E-BDC7-A246-A290-0A78F13391C1}" sibTransId="{5A532411-AD4A-B845-B692-BA8AE07ECE9A}"/>
    <dgm:cxn modelId="{2AC5A532-5653-1F49-8D08-FEB09651E385}" type="presOf" srcId="{E7DF7112-C021-AC44-A4F6-9610F43E3C0B}" destId="{D4CE3DA6-93A1-154D-BEF5-C14C621E8ACB}" srcOrd="0" destOrd="0" presId="urn:microsoft.com/office/officeart/2009/layout/CirclePictureHierarchy"/>
    <dgm:cxn modelId="{AD223037-A14F-E54A-BEE3-6160F35F3A19}" srcId="{C3C46B16-2A07-1649-8626-024932B0E74D}" destId="{23933E3B-3601-3C47-865F-3B183D863C4A}" srcOrd="0" destOrd="0" parTransId="{60DD42BB-4CE1-184D-9D57-5385144DE926}" sibTransId="{16F084EE-7977-2C42-8715-02D96ACEFF4C}"/>
    <dgm:cxn modelId="{72D02841-B181-F84A-B73B-4E6ED74E4BB7}" type="presOf" srcId="{0C874D95-A9EE-3741-B349-5B01DABF5BA4}" destId="{D36FC972-6C8E-5B48-A2E7-88F4685D76C8}" srcOrd="0" destOrd="0" presId="urn:microsoft.com/office/officeart/2009/layout/CirclePictureHierarchy"/>
    <dgm:cxn modelId="{E114024E-2F0A-F24D-96DB-2598A1CD72BA}" srcId="{95218411-68F6-CC4E-9578-155D7386EA0B}" destId="{0E0C4DFD-0021-544F-AD99-BD9EF239540D}" srcOrd="0" destOrd="0" parTransId="{BCA0FAF3-E0B1-764D-AA40-6AFBF872A361}" sibTransId="{4BFED4EF-4A1D-D54F-AEF0-6513E915C4FF}"/>
    <dgm:cxn modelId="{8D124F51-097E-8F48-925B-CC3D71AF2B34}" type="presOf" srcId="{936BB2CA-8963-9F43-98F8-70F7C2F834D1}" destId="{B726C29D-D043-F74B-9026-0BDC7A185971}" srcOrd="0" destOrd="0" presId="urn:microsoft.com/office/officeart/2009/layout/CirclePictureHierarchy"/>
    <dgm:cxn modelId="{9AA9CF51-07EC-D745-8C9A-B07FBEE322C7}" type="presOf" srcId="{E652F0E8-1609-EA4E-8ECC-04A07F9DF01F}" destId="{64F1C7F6-DC8B-B947-A343-C9C159D93F8D}" srcOrd="0" destOrd="0" presId="urn:microsoft.com/office/officeart/2009/layout/CirclePictureHierarchy"/>
    <dgm:cxn modelId="{8536F153-D481-324C-B141-FB32E8FDC1A1}" type="presOf" srcId="{02CD42D7-15D8-0847-80AC-61F6D0984668}" destId="{1A9D5529-3F09-794D-AE92-66300E504491}" srcOrd="0" destOrd="0" presId="urn:microsoft.com/office/officeart/2009/layout/CirclePictureHierarchy"/>
    <dgm:cxn modelId="{0593E65D-1008-D64A-8D31-10FA9BD8A59B}" type="presOf" srcId="{AB44E0F6-1659-214E-957B-0AEC61641872}" destId="{0464D80A-32E9-BB41-81D7-E665B6A9C754}" srcOrd="0" destOrd="0" presId="urn:microsoft.com/office/officeart/2009/layout/CirclePictureHierarchy"/>
    <dgm:cxn modelId="{E33A5662-F906-C94F-A00C-4602A43C7FB2}" type="presOf" srcId="{AAD35AB9-6325-9E4A-A3AF-B8E9FDE747CC}" destId="{D4C68641-27F0-F746-87A9-F851F2C96492}" srcOrd="0" destOrd="0" presId="urn:microsoft.com/office/officeart/2009/layout/CirclePictureHierarchy"/>
    <dgm:cxn modelId="{49A0E262-2431-A146-B231-DCC2CBAE01F6}" srcId="{AAD35AB9-6325-9E4A-A3AF-B8E9FDE747CC}" destId="{02CD42D7-15D8-0847-80AC-61F6D0984668}" srcOrd="1" destOrd="0" parTransId="{936BB2CA-8963-9F43-98F8-70F7C2F834D1}" sibTransId="{E62F784C-E85E-C04A-92CC-8BDB1AD14535}"/>
    <dgm:cxn modelId="{2BBC9770-A223-D341-B5ED-1F40C6345986}" type="presOf" srcId="{F5B5C6EE-8588-5348-B9F7-AA3FE78CB27B}" destId="{4C4EB706-F5B4-6442-A3F9-5D98BA7D0534}" srcOrd="0" destOrd="0" presId="urn:microsoft.com/office/officeart/2009/layout/CirclePictureHierarchy"/>
    <dgm:cxn modelId="{6CD7B276-2C8B-0243-8E8F-F52EB2C9FCB2}" type="presOf" srcId="{B69DF8FF-7D8A-EE4B-9E69-B078E5DF7AFB}" destId="{7AC83C95-5632-8D44-A95C-E3B8AAF9568B}" srcOrd="0" destOrd="0" presId="urn:microsoft.com/office/officeart/2009/layout/CirclePictureHierarchy"/>
    <dgm:cxn modelId="{4436138A-AFC4-A548-B188-A7ADBD4B750E}" type="presOf" srcId="{190C274E-C9AD-C24F-A954-7309E239C82E}" destId="{A64E5908-4E29-6140-8192-3A3EDD0E3D47}" srcOrd="0" destOrd="0" presId="urn:microsoft.com/office/officeart/2009/layout/CirclePictureHierarchy"/>
    <dgm:cxn modelId="{CA7AD68B-FFA0-F547-B447-9BE0A5381569}" srcId="{AAD35AB9-6325-9E4A-A3AF-B8E9FDE747CC}" destId="{E7DF7112-C021-AC44-A4F6-9610F43E3C0B}" srcOrd="0" destOrd="0" parTransId="{3445436A-F62D-C041-8176-4D5E2A308397}" sibTransId="{728B95FF-20F8-734C-874F-AF80D0CDC804}"/>
    <dgm:cxn modelId="{CC69B18D-0576-A64E-9989-A711A71BDA20}" srcId="{02CD42D7-15D8-0847-80AC-61F6D0984668}" destId="{B69DF8FF-7D8A-EE4B-9E69-B078E5DF7AFB}" srcOrd="0" destOrd="0" parTransId="{6AB4FBC2-57AD-AF48-A16D-171719443FE7}" sibTransId="{05E7C19F-1E98-B846-96EB-855E61208B55}"/>
    <dgm:cxn modelId="{D680E598-1B96-5144-8452-9C1603A936BC}" type="presOf" srcId="{23933E3B-3601-3C47-865F-3B183D863C4A}" destId="{62ED6159-AF26-434B-B2F0-1536B3DD6064}" srcOrd="0" destOrd="0" presId="urn:microsoft.com/office/officeart/2009/layout/CirclePictureHierarchy"/>
    <dgm:cxn modelId="{3766919B-0A8C-724C-9FE6-DDA9A1A57060}" type="presOf" srcId="{E0DADFCD-3138-8446-BD9C-36DFA9C30E24}" destId="{3E69C7AC-CB3A-EC40-B416-10353233C47A}" srcOrd="0" destOrd="0" presId="urn:microsoft.com/office/officeart/2009/layout/CirclePictureHierarchy"/>
    <dgm:cxn modelId="{7981EF9D-1446-644C-BCC5-2B53FDA20004}" srcId="{E7DF7112-C021-AC44-A4F6-9610F43E3C0B}" destId="{F5B5C6EE-8588-5348-B9F7-AA3FE78CB27B}" srcOrd="0" destOrd="0" parTransId="{E0DADFCD-3138-8446-BD9C-36DFA9C30E24}" sibTransId="{1035C585-9F66-2D44-92C9-A555DC971CF1}"/>
    <dgm:cxn modelId="{70359BC1-ECC9-F543-9B05-2832352AB857}" type="presOf" srcId="{0C0CEE34-4518-7046-B9A8-D41741984625}" destId="{7E1AA581-FBC2-0D47-8810-5149AA9B3216}" srcOrd="0" destOrd="0" presId="urn:microsoft.com/office/officeart/2009/layout/CirclePictureHierarchy"/>
    <dgm:cxn modelId="{072BDFC1-449F-694A-806F-DAE3C274FF81}" type="presOf" srcId="{8DE84F7E-BDC7-A246-A290-0A78F13391C1}" destId="{DCAF5AEA-F542-0949-B938-2EACEFE412D9}" srcOrd="0" destOrd="0" presId="urn:microsoft.com/office/officeart/2009/layout/CirclePictureHierarchy"/>
    <dgm:cxn modelId="{26AF3AC5-E1EC-674A-9A2B-44E06D20DE30}" type="presOf" srcId="{3445436A-F62D-C041-8176-4D5E2A308397}" destId="{DD60FB8A-78C5-CB40-BF16-3EDCD438C419}" srcOrd="0" destOrd="0" presId="urn:microsoft.com/office/officeart/2009/layout/CirclePictureHierarchy"/>
    <dgm:cxn modelId="{85590EC6-EC05-6444-90ED-593E3844784B}" type="presOf" srcId="{C9F1E7D3-9E57-6A48-BCE8-FC0973AE4BFF}" destId="{CDCD1E88-8E84-8B47-B1A7-6093E4DBDF7F}" srcOrd="0" destOrd="0" presId="urn:microsoft.com/office/officeart/2009/layout/CirclePictureHierarchy"/>
    <dgm:cxn modelId="{078E58C8-A1C8-8A40-97C0-147D9AAB4267}" type="presOf" srcId="{60DD42BB-4CE1-184D-9D57-5385144DE926}" destId="{5C7874CB-09AD-3048-A4CD-AFE528D24A79}" srcOrd="0" destOrd="0" presId="urn:microsoft.com/office/officeart/2009/layout/CirclePictureHierarchy"/>
    <dgm:cxn modelId="{C4574CD1-852C-B54E-B9EC-28E8DE77ACEB}" type="presOf" srcId="{6AB4FBC2-57AD-AF48-A16D-171719443FE7}" destId="{9DD75ED8-40C6-6F4B-A3D1-C190577CDD92}" srcOrd="0" destOrd="0" presId="urn:microsoft.com/office/officeart/2009/layout/CirclePictureHierarchy"/>
    <dgm:cxn modelId="{49CD67D6-2CE6-464C-AA55-CD97EEE1B449}" type="presOf" srcId="{C3C46B16-2A07-1649-8626-024932B0E74D}" destId="{09D0BEE2-ACE3-8643-B3CC-15ACCD828781}" srcOrd="0" destOrd="0" presId="urn:microsoft.com/office/officeart/2009/layout/CirclePictureHierarchy"/>
    <dgm:cxn modelId="{7805D6D6-A219-DD46-A524-BC388C9A6A03}" type="presOf" srcId="{05A3833D-0DEC-934E-B251-56DF254B3933}" destId="{5C958D88-76F2-E441-B464-BE1158DD8F1B}" srcOrd="0" destOrd="0" presId="urn:microsoft.com/office/officeart/2009/layout/CirclePictureHierarchy"/>
    <dgm:cxn modelId="{809D32DA-95A7-864D-AD22-B07855165D3A}" srcId="{C9F1E7D3-9E57-6A48-BCE8-FC0973AE4BFF}" destId="{0C0CEE34-4518-7046-B9A8-D41741984625}" srcOrd="0" destOrd="0" parTransId="{05A3833D-0DEC-934E-B251-56DF254B3933}" sibTransId="{113066F3-3BA8-3C4A-BBB9-420D3BDC456E}"/>
    <dgm:cxn modelId="{97B3C9E7-50CD-7C4F-A5C4-81E2EAF5B039}" srcId="{0E0C4DFD-0021-544F-AD99-BD9EF239540D}" destId="{AAD35AB9-6325-9E4A-A3AF-B8E9FDE747CC}" srcOrd="0" destOrd="0" parTransId="{190C274E-C9AD-C24F-A954-7309E239C82E}" sibTransId="{959825D4-B9BC-EA4B-9422-68EDD7FD777B}"/>
    <dgm:cxn modelId="{71F544EA-6D45-7944-BD7D-1E7BB11BD257}" srcId="{0E0C4DFD-0021-544F-AD99-BD9EF239540D}" destId="{E652F0E8-1609-EA4E-8ECC-04A07F9DF01F}" srcOrd="1" destOrd="0" parTransId="{0C874D95-A9EE-3741-B349-5B01DABF5BA4}" sibTransId="{6C42021F-9743-BE46-9BDA-C5B99BAE450C}"/>
    <dgm:cxn modelId="{CF1193FC-36CD-2E40-8F7F-90064D1D480E}" type="presOf" srcId="{95218411-68F6-CC4E-9578-155D7386EA0B}" destId="{9E25ECB4-F7DC-3B4E-ACA0-4A0458D3322B}" srcOrd="0" destOrd="0" presId="urn:microsoft.com/office/officeart/2009/layout/CirclePictureHierarchy"/>
    <dgm:cxn modelId="{38F6B8FC-645C-1040-9EEF-8C905A505FC8}" srcId="{E652F0E8-1609-EA4E-8ECC-04A07F9DF01F}" destId="{C3C46B16-2A07-1649-8626-024932B0E74D}" srcOrd="0" destOrd="0" parTransId="{AB44E0F6-1659-214E-957B-0AEC61641872}" sibTransId="{FB8AC273-88EB-9A44-A520-881C4F36799E}"/>
    <dgm:cxn modelId="{BB46C44A-2ABC-C14B-8CA0-EF3EF1BDB9AA}" type="presParOf" srcId="{9E25ECB4-F7DC-3B4E-ACA0-4A0458D3322B}" destId="{8AF6F48C-90BE-AD4C-B034-4A735CB09817}" srcOrd="0" destOrd="0" presId="urn:microsoft.com/office/officeart/2009/layout/CirclePictureHierarchy"/>
    <dgm:cxn modelId="{E978B9C5-CD77-4E49-B663-4DB146CD4116}" type="presParOf" srcId="{8AF6F48C-90BE-AD4C-B034-4A735CB09817}" destId="{0BED23C6-0AF5-7447-834A-7E2AD12D7A88}" srcOrd="0" destOrd="0" presId="urn:microsoft.com/office/officeart/2009/layout/CirclePictureHierarchy"/>
    <dgm:cxn modelId="{50755404-25D4-6F48-9F9A-410AAE828271}" type="presParOf" srcId="{0BED23C6-0AF5-7447-834A-7E2AD12D7A88}" destId="{12C85D5F-6EC1-594B-BCF6-0EEADDFB2322}" srcOrd="0" destOrd="0" presId="urn:microsoft.com/office/officeart/2009/layout/CirclePictureHierarchy"/>
    <dgm:cxn modelId="{C8438BCA-48BF-5B48-A86B-22BF7CB6B720}" type="presParOf" srcId="{0BED23C6-0AF5-7447-834A-7E2AD12D7A88}" destId="{B4F474F8-94B3-CE43-B27F-F4439331D4C8}" srcOrd="1" destOrd="0" presId="urn:microsoft.com/office/officeart/2009/layout/CirclePictureHierarchy"/>
    <dgm:cxn modelId="{149385B1-8361-1C4A-B6D0-8F7E98401E8A}" type="presParOf" srcId="{8AF6F48C-90BE-AD4C-B034-4A735CB09817}" destId="{380C61BA-88FD-214D-A74D-B99061B70DBB}" srcOrd="1" destOrd="0" presId="urn:microsoft.com/office/officeart/2009/layout/CirclePictureHierarchy"/>
    <dgm:cxn modelId="{2FBC1BF2-A21C-C145-84FC-37BBDCCF9E0E}" type="presParOf" srcId="{380C61BA-88FD-214D-A74D-B99061B70DBB}" destId="{A64E5908-4E29-6140-8192-3A3EDD0E3D47}" srcOrd="0" destOrd="0" presId="urn:microsoft.com/office/officeart/2009/layout/CirclePictureHierarchy"/>
    <dgm:cxn modelId="{D6D49CB8-0A78-4043-A012-1BDE8FD3D7E0}" type="presParOf" srcId="{380C61BA-88FD-214D-A74D-B99061B70DBB}" destId="{BADEACF0-DD69-D64F-B216-FC2733DE231A}" srcOrd="1" destOrd="0" presId="urn:microsoft.com/office/officeart/2009/layout/CirclePictureHierarchy"/>
    <dgm:cxn modelId="{9D81C47E-06E4-AD44-8EB3-5B71E6D04707}" type="presParOf" srcId="{BADEACF0-DD69-D64F-B216-FC2733DE231A}" destId="{92A9DEDE-FC71-4840-BBCF-0DA33A8C3CF4}" srcOrd="0" destOrd="0" presId="urn:microsoft.com/office/officeart/2009/layout/CirclePictureHierarchy"/>
    <dgm:cxn modelId="{DF5FB38E-B774-C349-AF60-60A1C3FDBD13}" type="presParOf" srcId="{92A9DEDE-FC71-4840-BBCF-0DA33A8C3CF4}" destId="{8146B670-C346-6747-B40C-DBFE6D7F2435}" srcOrd="0" destOrd="0" presId="urn:microsoft.com/office/officeart/2009/layout/CirclePictureHierarchy"/>
    <dgm:cxn modelId="{706AE391-D3C2-B047-9249-73A26E88EA2E}" type="presParOf" srcId="{92A9DEDE-FC71-4840-BBCF-0DA33A8C3CF4}" destId="{D4C68641-27F0-F746-87A9-F851F2C96492}" srcOrd="1" destOrd="0" presId="urn:microsoft.com/office/officeart/2009/layout/CirclePictureHierarchy"/>
    <dgm:cxn modelId="{3391775F-44E5-854A-AA64-94173B3079DC}" type="presParOf" srcId="{BADEACF0-DD69-D64F-B216-FC2733DE231A}" destId="{677F228F-CB5F-5046-ABF8-AF28625505D6}" srcOrd="1" destOrd="0" presId="urn:microsoft.com/office/officeart/2009/layout/CirclePictureHierarchy"/>
    <dgm:cxn modelId="{AB5B9EFC-780E-DB4A-93B0-33D2FE4F78B5}" type="presParOf" srcId="{677F228F-CB5F-5046-ABF8-AF28625505D6}" destId="{DD60FB8A-78C5-CB40-BF16-3EDCD438C419}" srcOrd="0" destOrd="0" presId="urn:microsoft.com/office/officeart/2009/layout/CirclePictureHierarchy"/>
    <dgm:cxn modelId="{5DA91C73-5960-3042-BE83-DE73D1D84A2F}" type="presParOf" srcId="{677F228F-CB5F-5046-ABF8-AF28625505D6}" destId="{C46016D2-2A83-084E-A120-5CF5053519A9}" srcOrd="1" destOrd="0" presId="urn:microsoft.com/office/officeart/2009/layout/CirclePictureHierarchy"/>
    <dgm:cxn modelId="{2555EF0C-97A0-F841-AAEA-AD75497324C5}" type="presParOf" srcId="{C46016D2-2A83-084E-A120-5CF5053519A9}" destId="{D8E3FAF6-71C4-4548-8A5B-E400B2452650}" srcOrd="0" destOrd="0" presId="urn:microsoft.com/office/officeart/2009/layout/CirclePictureHierarchy"/>
    <dgm:cxn modelId="{CFCF5396-A9B9-F249-B8F3-E398363B629C}" type="presParOf" srcId="{D8E3FAF6-71C4-4548-8A5B-E400B2452650}" destId="{CD24619D-9DA0-AE4B-9BC0-8F38BA40D968}" srcOrd="0" destOrd="0" presId="urn:microsoft.com/office/officeart/2009/layout/CirclePictureHierarchy"/>
    <dgm:cxn modelId="{A5D01504-A56F-2B40-8411-9310D027C3B8}" type="presParOf" srcId="{D8E3FAF6-71C4-4548-8A5B-E400B2452650}" destId="{D4CE3DA6-93A1-154D-BEF5-C14C621E8ACB}" srcOrd="1" destOrd="0" presId="urn:microsoft.com/office/officeart/2009/layout/CirclePictureHierarchy"/>
    <dgm:cxn modelId="{C08CE4AC-F904-9047-B967-CCAFFA91A73E}" type="presParOf" srcId="{C46016D2-2A83-084E-A120-5CF5053519A9}" destId="{F886EB6B-4787-CD46-A96A-3CE93008C84A}" srcOrd="1" destOrd="0" presId="urn:microsoft.com/office/officeart/2009/layout/CirclePictureHierarchy"/>
    <dgm:cxn modelId="{0E05ACCD-0032-0E41-B456-32C057602692}" type="presParOf" srcId="{F886EB6B-4787-CD46-A96A-3CE93008C84A}" destId="{3E69C7AC-CB3A-EC40-B416-10353233C47A}" srcOrd="0" destOrd="0" presId="urn:microsoft.com/office/officeart/2009/layout/CirclePictureHierarchy"/>
    <dgm:cxn modelId="{3FF52733-3D5D-A742-A110-CF1896B3C1A2}" type="presParOf" srcId="{F886EB6B-4787-CD46-A96A-3CE93008C84A}" destId="{823C42A4-9932-334A-84A8-EE4B40457A48}" srcOrd="1" destOrd="0" presId="urn:microsoft.com/office/officeart/2009/layout/CirclePictureHierarchy"/>
    <dgm:cxn modelId="{34883C29-C413-FF4D-9496-60326A6FB653}" type="presParOf" srcId="{823C42A4-9932-334A-84A8-EE4B40457A48}" destId="{53B88212-044B-374C-9377-ECE0DC8A55F2}" srcOrd="0" destOrd="0" presId="urn:microsoft.com/office/officeart/2009/layout/CirclePictureHierarchy"/>
    <dgm:cxn modelId="{F1EDB2AC-79D1-BA49-9D09-D719265AEA54}" type="presParOf" srcId="{53B88212-044B-374C-9377-ECE0DC8A55F2}" destId="{9CD966FD-CB34-CB43-BD13-82176D018079}" srcOrd="0" destOrd="0" presId="urn:microsoft.com/office/officeart/2009/layout/CirclePictureHierarchy"/>
    <dgm:cxn modelId="{CB918139-6A1D-424D-AAB6-59E15435EA3C}" type="presParOf" srcId="{53B88212-044B-374C-9377-ECE0DC8A55F2}" destId="{4C4EB706-F5B4-6442-A3F9-5D98BA7D0534}" srcOrd="1" destOrd="0" presId="urn:microsoft.com/office/officeart/2009/layout/CirclePictureHierarchy"/>
    <dgm:cxn modelId="{7240DA40-7C41-EC47-8DF4-D7781C79622D}" type="presParOf" srcId="{823C42A4-9932-334A-84A8-EE4B40457A48}" destId="{89496252-935C-C045-A4A2-A214A004AC77}" srcOrd="1" destOrd="0" presId="urn:microsoft.com/office/officeart/2009/layout/CirclePictureHierarchy"/>
    <dgm:cxn modelId="{0BF0178E-0951-3F47-B179-5E27DADE75AA}" type="presParOf" srcId="{677F228F-CB5F-5046-ABF8-AF28625505D6}" destId="{B726C29D-D043-F74B-9026-0BDC7A185971}" srcOrd="2" destOrd="0" presId="urn:microsoft.com/office/officeart/2009/layout/CirclePictureHierarchy"/>
    <dgm:cxn modelId="{929D143D-5056-2349-9C1D-2712E3E327AD}" type="presParOf" srcId="{677F228F-CB5F-5046-ABF8-AF28625505D6}" destId="{9D7156BD-17BC-D04F-959B-D13E11F18C68}" srcOrd="3" destOrd="0" presId="urn:microsoft.com/office/officeart/2009/layout/CirclePictureHierarchy"/>
    <dgm:cxn modelId="{C66A3C77-54FB-964D-8E3C-EB0B9CA60AE7}" type="presParOf" srcId="{9D7156BD-17BC-D04F-959B-D13E11F18C68}" destId="{E4EB4B21-EB1D-8D40-BD3E-80F435C20968}" srcOrd="0" destOrd="0" presId="urn:microsoft.com/office/officeart/2009/layout/CirclePictureHierarchy"/>
    <dgm:cxn modelId="{1B851E38-D122-F842-9E0E-8B43A9B7C0AA}" type="presParOf" srcId="{E4EB4B21-EB1D-8D40-BD3E-80F435C20968}" destId="{A10B4FAD-62CE-DC42-8CF1-CD73A69DD599}" srcOrd="0" destOrd="0" presId="urn:microsoft.com/office/officeart/2009/layout/CirclePictureHierarchy"/>
    <dgm:cxn modelId="{7152FD76-9161-FB48-B7BA-B8AB193D1C48}" type="presParOf" srcId="{E4EB4B21-EB1D-8D40-BD3E-80F435C20968}" destId="{1A9D5529-3F09-794D-AE92-66300E504491}" srcOrd="1" destOrd="0" presId="urn:microsoft.com/office/officeart/2009/layout/CirclePictureHierarchy"/>
    <dgm:cxn modelId="{BA5C9CF9-4EFA-7747-A7A5-F8629D5DA180}" type="presParOf" srcId="{9D7156BD-17BC-D04F-959B-D13E11F18C68}" destId="{ECCE0475-E7E2-6E47-A745-C2405635D0CF}" srcOrd="1" destOrd="0" presId="urn:microsoft.com/office/officeart/2009/layout/CirclePictureHierarchy"/>
    <dgm:cxn modelId="{11BEFE0D-CA24-D444-8A19-9A1397B6F7AD}" type="presParOf" srcId="{ECCE0475-E7E2-6E47-A745-C2405635D0CF}" destId="{9DD75ED8-40C6-6F4B-A3D1-C190577CDD92}" srcOrd="0" destOrd="0" presId="urn:microsoft.com/office/officeart/2009/layout/CirclePictureHierarchy"/>
    <dgm:cxn modelId="{8EEF779B-FFE7-8841-A773-DD8FCB4633FA}" type="presParOf" srcId="{ECCE0475-E7E2-6E47-A745-C2405635D0CF}" destId="{30739495-86FE-F14E-AAE0-68DEDB213572}" srcOrd="1" destOrd="0" presId="urn:microsoft.com/office/officeart/2009/layout/CirclePictureHierarchy"/>
    <dgm:cxn modelId="{24FB4C7F-3746-9842-B053-28947DE7D7EC}" type="presParOf" srcId="{30739495-86FE-F14E-AAE0-68DEDB213572}" destId="{86A2FDC9-6876-4B44-9A2A-2FC8466EB06D}" srcOrd="0" destOrd="0" presId="urn:microsoft.com/office/officeart/2009/layout/CirclePictureHierarchy"/>
    <dgm:cxn modelId="{915418FD-07BE-164A-9E61-309EACBDF924}" type="presParOf" srcId="{86A2FDC9-6876-4B44-9A2A-2FC8466EB06D}" destId="{F6854A31-BD55-B148-BF57-C13839771704}" srcOrd="0" destOrd="0" presId="urn:microsoft.com/office/officeart/2009/layout/CirclePictureHierarchy"/>
    <dgm:cxn modelId="{7763CF3B-2C4E-FC45-BD3B-963BEFA7CFEE}" type="presParOf" srcId="{86A2FDC9-6876-4B44-9A2A-2FC8466EB06D}" destId="{7AC83C95-5632-8D44-A95C-E3B8AAF9568B}" srcOrd="1" destOrd="0" presId="urn:microsoft.com/office/officeart/2009/layout/CirclePictureHierarchy"/>
    <dgm:cxn modelId="{2CB1D243-C96C-904E-A030-5735EBF20AE4}" type="presParOf" srcId="{30739495-86FE-F14E-AAE0-68DEDB213572}" destId="{7795EF1B-5B20-2445-8515-5DED72CD25B7}" srcOrd="1" destOrd="0" presId="urn:microsoft.com/office/officeart/2009/layout/CirclePictureHierarchy"/>
    <dgm:cxn modelId="{0CE26E24-03A4-6C4B-956C-B06AA9C44FB7}" type="presParOf" srcId="{380C61BA-88FD-214D-A74D-B99061B70DBB}" destId="{D36FC972-6C8E-5B48-A2E7-88F4685D76C8}" srcOrd="2" destOrd="0" presId="urn:microsoft.com/office/officeart/2009/layout/CirclePictureHierarchy"/>
    <dgm:cxn modelId="{16B0FDF3-82BF-8840-9AB1-2ADEE68B7D90}" type="presParOf" srcId="{380C61BA-88FD-214D-A74D-B99061B70DBB}" destId="{A1169C79-3DA1-0A43-A6A6-7096110672DD}" srcOrd="3" destOrd="0" presId="urn:microsoft.com/office/officeart/2009/layout/CirclePictureHierarchy"/>
    <dgm:cxn modelId="{0E55C857-8F95-6048-9B01-587E88094C57}" type="presParOf" srcId="{A1169C79-3DA1-0A43-A6A6-7096110672DD}" destId="{56FC6C2A-3D24-274C-A7DB-7D8EDD8881C0}" srcOrd="0" destOrd="0" presId="urn:microsoft.com/office/officeart/2009/layout/CirclePictureHierarchy"/>
    <dgm:cxn modelId="{5C32F695-1F0F-4949-9FFC-C415A0FFAC64}" type="presParOf" srcId="{56FC6C2A-3D24-274C-A7DB-7D8EDD8881C0}" destId="{F98A5A82-17E6-674C-9165-C8DE4E525DC6}" srcOrd="0" destOrd="0" presId="urn:microsoft.com/office/officeart/2009/layout/CirclePictureHierarchy"/>
    <dgm:cxn modelId="{B2F4E07F-B649-9F4A-98A1-DC3994BC5B1B}" type="presParOf" srcId="{56FC6C2A-3D24-274C-A7DB-7D8EDD8881C0}" destId="{64F1C7F6-DC8B-B947-A343-C9C159D93F8D}" srcOrd="1" destOrd="0" presId="urn:microsoft.com/office/officeart/2009/layout/CirclePictureHierarchy"/>
    <dgm:cxn modelId="{D8F939C6-1B28-1748-A5F2-D82C5440991B}" type="presParOf" srcId="{A1169C79-3DA1-0A43-A6A6-7096110672DD}" destId="{F118E4EC-9339-4345-95DB-1F33CD973809}" srcOrd="1" destOrd="0" presId="urn:microsoft.com/office/officeart/2009/layout/CirclePictureHierarchy"/>
    <dgm:cxn modelId="{04ABA9ED-E5AF-0F47-95A7-0E03775A240C}" type="presParOf" srcId="{F118E4EC-9339-4345-95DB-1F33CD973809}" destId="{0464D80A-32E9-BB41-81D7-E665B6A9C754}" srcOrd="0" destOrd="0" presId="urn:microsoft.com/office/officeart/2009/layout/CirclePictureHierarchy"/>
    <dgm:cxn modelId="{DCA1DF3A-62CE-6C4F-8AF0-40E43BD92F38}" type="presParOf" srcId="{F118E4EC-9339-4345-95DB-1F33CD973809}" destId="{EF706611-08D1-C645-B85E-64E11541049A}" srcOrd="1" destOrd="0" presId="urn:microsoft.com/office/officeart/2009/layout/CirclePictureHierarchy"/>
    <dgm:cxn modelId="{4944DB12-64DF-5246-A7D2-2FB53692761D}" type="presParOf" srcId="{EF706611-08D1-C645-B85E-64E11541049A}" destId="{5297EE5B-B943-FD49-96DE-10B82C849705}" srcOrd="0" destOrd="0" presId="urn:microsoft.com/office/officeart/2009/layout/CirclePictureHierarchy"/>
    <dgm:cxn modelId="{E7D555BD-F94B-1444-8D30-62A1722FE585}" type="presParOf" srcId="{5297EE5B-B943-FD49-96DE-10B82C849705}" destId="{7187805D-C832-654C-89BF-304BBC2BFF51}" srcOrd="0" destOrd="0" presId="urn:microsoft.com/office/officeart/2009/layout/CirclePictureHierarchy"/>
    <dgm:cxn modelId="{DEE5D755-1825-7048-9A6C-FC103DD52607}" type="presParOf" srcId="{5297EE5B-B943-FD49-96DE-10B82C849705}" destId="{09D0BEE2-ACE3-8643-B3CC-15ACCD828781}" srcOrd="1" destOrd="0" presId="urn:microsoft.com/office/officeart/2009/layout/CirclePictureHierarchy"/>
    <dgm:cxn modelId="{69436AE3-3F1D-A644-9BE8-8F5D1F991636}" type="presParOf" srcId="{EF706611-08D1-C645-B85E-64E11541049A}" destId="{FE66DA2B-B988-5040-AADE-1BFB4A3FB12E}" srcOrd="1" destOrd="0" presId="urn:microsoft.com/office/officeart/2009/layout/CirclePictureHierarchy"/>
    <dgm:cxn modelId="{64958967-7BA4-4C41-8867-DC2F82066965}" type="presParOf" srcId="{FE66DA2B-B988-5040-AADE-1BFB4A3FB12E}" destId="{5C7874CB-09AD-3048-A4CD-AFE528D24A79}" srcOrd="0" destOrd="0" presId="urn:microsoft.com/office/officeart/2009/layout/CirclePictureHierarchy"/>
    <dgm:cxn modelId="{39032266-676E-A04A-825B-C1B6F5866122}" type="presParOf" srcId="{FE66DA2B-B988-5040-AADE-1BFB4A3FB12E}" destId="{D664D85E-8AB3-634F-9227-99E52FAC8839}" srcOrd="1" destOrd="0" presId="urn:microsoft.com/office/officeart/2009/layout/CirclePictureHierarchy"/>
    <dgm:cxn modelId="{D41DADEC-DC20-2D40-9E7A-40A73751055B}" type="presParOf" srcId="{D664D85E-8AB3-634F-9227-99E52FAC8839}" destId="{76B8C7E0-2884-FA45-8684-6231EB632D73}" srcOrd="0" destOrd="0" presId="urn:microsoft.com/office/officeart/2009/layout/CirclePictureHierarchy"/>
    <dgm:cxn modelId="{04B2389C-9807-634C-A8FE-FCA5BE88AE29}" type="presParOf" srcId="{76B8C7E0-2884-FA45-8684-6231EB632D73}" destId="{7515047B-070B-B84D-83A7-34357EEBA49D}" srcOrd="0" destOrd="0" presId="urn:microsoft.com/office/officeart/2009/layout/CirclePictureHierarchy"/>
    <dgm:cxn modelId="{136C47D5-4A9E-1A48-A120-1FBB42C8F434}" type="presParOf" srcId="{76B8C7E0-2884-FA45-8684-6231EB632D73}" destId="{62ED6159-AF26-434B-B2F0-1536B3DD6064}" srcOrd="1" destOrd="0" presId="urn:microsoft.com/office/officeart/2009/layout/CirclePictureHierarchy"/>
    <dgm:cxn modelId="{73129836-FD63-AF45-AADC-73A6770F93E4}" type="presParOf" srcId="{D664D85E-8AB3-634F-9227-99E52FAC8839}" destId="{F2F9CDF8-1A19-FD47-9E2A-A0E6B36E79E5}" srcOrd="1" destOrd="0" presId="urn:microsoft.com/office/officeart/2009/layout/CirclePictureHierarchy"/>
    <dgm:cxn modelId="{C5324F6A-6046-6241-817F-E21C0FCC0F50}" type="presParOf" srcId="{F118E4EC-9339-4345-95DB-1F33CD973809}" destId="{DCAF5AEA-F542-0949-B938-2EACEFE412D9}" srcOrd="2" destOrd="0" presId="urn:microsoft.com/office/officeart/2009/layout/CirclePictureHierarchy"/>
    <dgm:cxn modelId="{AD97270E-3A91-C441-B4D1-B55785A91BFC}" type="presParOf" srcId="{F118E4EC-9339-4345-95DB-1F33CD973809}" destId="{CA46E8BB-2E80-5E47-B3CA-B0F5434CFBE3}" srcOrd="3" destOrd="0" presId="urn:microsoft.com/office/officeart/2009/layout/CirclePictureHierarchy"/>
    <dgm:cxn modelId="{EAD5E3F4-E307-9B40-BDD9-DF557093F556}" type="presParOf" srcId="{CA46E8BB-2E80-5E47-B3CA-B0F5434CFBE3}" destId="{6AF73716-B8A9-F745-BBB0-C2E8422B25F1}" srcOrd="0" destOrd="0" presId="urn:microsoft.com/office/officeart/2009/layout/CirclePictureHierarchy"/>
    <dgm:cxn modelId="{2EA21BBD-313C-BE40-B394-BC5B313ADEAE}" type="presParOf" srcId="{6AF73716-B8A9-F745-BBB0-C2E8422B25F1}" destId="{4025BA36-0844-1249-B952-819190D730E2}" srcOrd="0" destOrd="0" presId="urn:microsoft.com/office/officeart/2009/layout/CirclePictureHierarchy"/>
    <dgm:cxn modelId="{615FEC44-895A-3F4B-BE5E-2E7E790298ED}" type="presParOf" srcId="{6AF73716-B8A9-F745-BBB0-C2E8422B25F1}" destId="{CDCD1E88-8E84-8B47-B1A7-6093E4DBDF7F}" srcOrd="1" destOrd="0" presId="urn:microsoft.com/office/officeart/2009/layout/CirclePictureHierarchy"/>
    <dgm:cxn modelId="{BF72B49F-33CA-AA4A-BBDB-F6EA14443D0D}" type="presParOf" srcId="{CA46E8BB-2E80-5E47-B3CA-B0F5434CFBE3}" destId="{587D5B78-3574-2B4A-B928-EE8D38248E6F}" srcOrd="1" destOrd="0" presId="urn:microsoft.com/office/officeart/2009/layout/CirclePictureHierarchy"/>
    <dgm:cxn modelId="{C89B0813-DE73-534D-AF25-AE27377681D4}" type="presParOf" srcId="{587D5B78-3574-2B4A-B928-EE8D38248E6F}" destId="{5C958D88-76F2-E441-B464-BE1158DD8F1B}" srcOrd="0" destOrd="0" presId="urn:microsoft.com/office/officeart/2009/layout/CirclePictureHierarchy"/>
    <dgm:cxn modelId="{2B7C6825-E59A-8040-89F9-CC46E23A4DEF}" type="presParOf" srcId="{587D5B78-3574-2B4A-B928-EE8D38248E6F}" destId="{2A8E14C6-FD89-9640-B950-1F8B1304B08A}" srcOrd="1" destOrd="0" presId="urn:microsoft.com/office/officeart/2009/layout/CirclePictureHierarchy"/>
    <dgm:cxn modelId="{F681A0EB-F68B-CA42-BB5F-D6E05687A91D}" type="presParOf" srcId="{2A8E14C6-FD89-9640-B950-1F8B1304B08A}" destId="{09E4E312-EE6A-E04F-8812-5410CE9CA72E}" srcOrd="0" destOrd="0" presId="urn:microsoft.com/office/officeart/2009/layout/CirclePictureHierarchy"/>
    <dgm:cxn modelId="{25275B48-EF7C-004F-90C4-CF8941DBCB01}" type="presParOf" srcId="{09E4E312-EE6A-E04F-8812-5410CE9CA72E}" destId="{AA167F0F-0F89-B14C-82F1-483939229BFE}" srcOrd="0" destOrd="0" presId="urn:microsoft.com/office/officeart/2009/layout/CirclePictureHierarchy"/>
    <dgm:cxn modelId="{39258895-3741-164A-9125-8827EA5DEAC8}" type="presParOf" srcId="{09E4E312-EE6A-E04F-8812-5410CE9CA72E}" destId="{7E1AA581-FBC2-0D47-8810-5149AA9B3216}" srcOrd="1" destOrd="0" presId="urn:microsoft.com/office/officeart/2009/layout/CirclePictureHierarchy"/>
    <dgm:cxn modelId="{C8CA657F-AF00-F048-9534-D2C6A9ECB4EF}" type="presParOf" srcId="{2A8E14C6-FD89-9640-B950-1F8B1304B08A}" destId="{9BD9FEEA-9BB0-0E44-99E3-A76450B40DC0}"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D822F7-3A9E-47AC-BDDF-AAE2FFA25A6E}" type="doc">
      <dgm:prSet loTypeId="urn:microsoft.com/office/officeart/2005/8/layout/chevron1" loCatId="process" qsTypeId="urn:microsoft.com/office/officeart/2005/8/quickstyle/simple1" qsCatId="simple" csTypeId="urn:microsoft.com/office/officeart/2005/8/colors/accent1_2" csCatId="accent1" phldr="1"/>
      <dgm:spPr/>
    </dgm:pt>
    <dgm:pt modelId="{4241B3A2-8DE1-460B-BB84-1FF03A1E8378}">
      <dgm:prSet phldrT="[Texto]"/>
      <dgm:spPr/>
      <dgm:t>
        <a:bodyPr/>
        <a:lstStyle/>
        <a:p>
          <a:r>
            <a:rPr lang="es-ES" dirty="0"/>
            <a:t>Elaboración de Términos de Referencia</a:t>
          </a:r>
        </a:p>
      </dgm:t>
    </dgm:pt>
    <dgm:pt modelId="{E9CBECF9-AC8F-43AE-9456-CC865D5D2989}" type="parTrans" cxnId="{BF59B485-FC31-42B4-A01D-70A6DAD8B6C1}">
      <dgm:prSet/>
      <dgm:spPr/>
      <dgm:t>
        <a:bodyPr/>
        <a:lstStyle/>
        <a:p>
          <a:endParaRPr lang="es-ES"/>
        </a:p>
      </dgm:t>
    </dgm:pt>
    <dgm:pt modelId="{9F780B16-3E71-4DE6-92A0-C62EF8A38FB5}" type="sibTrans" cxnId="{BF59B485-FC31-42B4-A01D-70A6DAD8B6C1}">
      <dgm:prSet/>
      <dgm:spPr/>
      <dgm:t>
        <a:bodyPr/>
        <a:lstStyle/>
        <a:p>
          <a:endParaRPr lang="es-ES"/>
        </a:p>
      </dgm:t>
    </dgm:pt>
    <dgm:pt modelId="{6575AA3D-7DFF-4CE0-858D-B30999FC77A7}">
      <dgm:prSet phldrT="[Texto]"/>
      <dgm:spPr/>
      <dgm:t>
        <a:bodyPr/>
        <a:lstStyle/>
        <a:p>
          <a:r>
            <a:rPr lang="es-ES" dirty="0"/>
            <a:t>Evaluación de Ofertas</a:t>
          </a:r>
        </a:p>
      </dgm:t>
    </dgm:pt>
    <dgm:pt modelId="{476391AC-6036-4083-8022-582D30AEDD11}" type="parTrans" cxnId="{D15BED07-EBB5-4C69-A9B7-6229F2A0B35A}">
      <dgm:prSet/>
      <dgm:spPr/>
      <dgm:t>
        <a:bodyPr/>
        <a:lstStyle/>
        <a:p>
          <a:endParaRPr lang="es-ES"/>
        </a:p>
      </dgm:t>
    </dgm:pt>
    <dgm:pt modelId="{6A2C6267-C77A-44AD-948B-791114602952}" type="sibTrans" cxnId="{D15BED07-EBB5-4C69-A9B7-6229F2A0B35A}">
      <dgm:prSet/>
      <dgm:spPr/>
      <dgm:t>
        <a:bodyPr/>
        <a:lstStyle/>
        <a:p>
          <a:endParaRPr lang="es-ES"/>
        </a:p>
      </dgm:t>
    </dgm:pt>
    <dgm:pt modelId="{B2CFB1D8-3DC6-49E5-B9E2-917D2F3DE543}">
      <dgm:prSet phldrT="[Texto]"/>
      <dgm:spPr/>
      <dgm:t>
        <a:bodyPr/>
        <a:lstStyle/>
        <a:p>
          <a:r>
            <a:rPr lang="es-ES" dirty="0"/>
            <a:t>Emisión de la Orden de Compra</a:t>
          </a:r>
        </a:p>
      </dgm:t>
    </dgm:pt>
    <dgm:pt modelId="{BADE51FD-FFED-44EA-B6A8-FBC02F235EE0}" type="parTrans" cxnId="{42CE26D6-D914-49C5-8305-ACAF119DB198}">
      <dgm:prSet/>
      <dgm:spPr/>
      <dgm:t>
        <a:bodyPr/>
        <a:lstStyle/>
        <a:p>
          <a:endParaRPr lang="es-ES"/>
        </a:p>
      </dgm:t>
    </dgm:pt>
    <dgm:pt modelId="{E1B0D5AA-7F54-40E4-B6B5-7124E13A7295}" type="sibTrans" cxnId="{42CE26D6-D914-49C5-8305-ACAF119DB198}">
      <dgm:prSet/>
      <dgm:spPr/>
      <dgm:t>
        <a:bodyPr/>
        <a:lstStyle/>
        <a:p>
          <a:endParaRPr lang="es-ES"/>
        </a:p>
      </dgm:t>
    </dgm:pt>
    <dgm:pt modelId="{9F31CCF5-7E6F-4D87-9C4F-373C319C5B14}">
      <dgm:prSet phldrT="[Texto]"/>
      <dgm:spPr/>
      <dgm:t>
        <a:bodyPr/>
        <a:lstStyle/>
        <a:p>
          <a:r>
            <a:rPr lang="es-ES" dirty="0"/>
            <a:t>Cotización con proveedores</a:t>
          </a:r>
        </a:p>
      </dgm:t>
    </dgm:pt>
    <dgm:pt modelId="{DFB57692-F0A2-4DDD-9C60-291902A8CEC2}" type="parTrans" cxnId="{F20959F8-9E71-4BA5-AD4B-E5A1BF18B407}">
      <dgm:prSet/>
      <dgm:spPr/>
      <dgm:t>
        <a:bodyPr/>
        <a:lstStyle/>
        <a:p>
          <a:endParaRPr lang="es-ES"/>
        </a:p>
      </dgm:t>
    </dgm:pt>
    <dgm:pt modelId="{43AC221C-2DA7-43FE-B661-86AD5FD0DE26}" type="sibTrans" cxnId="{F20959F8-9E71-4BA5-AD4B-E5A1BF18B407}">
      <dgm:prSet/>
      <dgm:spPr/>
      <dgm:t>
        <a:bodyPr/>
        <a:lstStyle/>
        <a:p>
          <a:endParaRPr lang="es-ES"/>
        </a:p>
      </dgm:t>
    </dgm:pt>
    <dgm:pt modelId="{56A1B037-C3E3-47E2-BA3E-33C5BC359019}">
      <dgm:prSet phldrT="[Texto]"/>
      <dgm:spPr/>
      <dgm:t>
        <a:bodyPr/>
        <a:lstStyle/>
        <a:p>
          <a:r>
            <a:rPr lang="es-ES" dirty="0"/>
            <a:t>Ejecución de Servicios</a:t>
          </a:r>
        </a:p>
      </dgm:t>
    </dgm:pt>
    <dgm:pt modelId="{D52C945C-8D9C-4CB7-A841-6337148B794B}" type="parTrans" cxnId="{38E0F48C-DF7C-4986-880A-7DC5282842FA}">
      <dgm:prSet/>
      <dgm:spPr/>
      <dgm:t>
        <a:bodyPr/>
        <a:lstStyle/>
        <a:p>
          <a:endParaRPr lang="es-ES"/>
        </a:p>
      </dgm:t>
    </dgm:pt>
    <dgm:pt modelId="{25EC4223-280B-44D9-B1DE-111F6196011A}" type="sibTrans" cxnId="{38E0F48C-DF7C-4986-880A-7DC5282842FA}">
      <dgm:prSet/>
      <dgm:spPr/>
      <dgm:t>
        <a:bodyPr/>
        <a:lstStyle/>
        <a:p>
          <a:endParaRPr lang="es-ES"/>
        </a:p>
      </dgm:t>
    </dgm:pt>
    <dgm:pt modelId="{40BD35B1-3C18-4D22-8A9B-F0F542ABDBF9}" type="pres">
      <dgm:prSet presAssocID="{EBD822F7-3A9E-47AC-BDDF-AAE2FFA25A6E}" presName="Name0" presStyleCnt="0">
        <dgm:presLayoutVars>
          <dgm:dir/>
          <dgm:animLvl val="lvl"/>
          <dgm:resizeHandles val="exact"/>
        </dgm:presLayoutVars>
      </dgm:prSet>
      <dgm:spPr/>
    </dgm:pt>
    <dgm:pt modelId="{F47ED608-A432-4C0D-B4C1-BCF0EA7BA4E8}" type="pres">
      <dgm:prSet presAssocID="{4241B3A2-8DE1-460B-BB84-1FF03A1E8378}" presName="parTxOnly" presStyleLbl="node1" presStyleIdx="0" presStyleCnt="5">
        <dgm:presLayoutVars>
          <dgm:chMax val="0"/>
          <dgm:chPref val="0"/>
          <dgm:bulletEnabled val="1"/>
        </dgm:presLayoutVars>
      </dgm:prSet>
      <dgm:spPr/>
    </dgm:pt>
    <dgm:pt modelId="{BF08BD40-DCE5-4946-8DEB-C13B062EC13C}" type="pres">
      <dgm:prSet presAssocID="{9F780B16-3E71-4DE6-92A0-C62EF8A38FB5}" presName="parTxOnlySpace" presStyleCnt="0"/>
      <dgm:spPr/>
    </dgm:pt>
    <dgm:pt modelId="{74109FE6-313C-48ED-8BE0-C17A6311F02A}" type="pres">
      <dgm:prSet presAssocID="{9F31CCF5-7E6F-4D87-9C4F-373C319C5B14}" presName="parTxOnly" presStyleLbl="node1" presStyleIdx="1" presStyleCnt="5">
        <dgm:presLayoutVars>
          <dgm:chMax val="0"/>
          <dgm:chPref val="0"/>
          <dgm:bulletEnabled val="1"/>
        </dgm:presLayoutVars>
      </dgm:prSet>
      <dgm:spPr/>
    </dgm:pt>
    <dgm:pt modelId="{58262A41-C3C2-49CF-917E-11BD151A507B}" type="pres">
      <dgm:prSet presAssocID="{43AC221C-2DA7-43FE-B661-86AD5FD0DE26}" presName="parTxOnlySpace" presStyleCnt="0"/>
      <dgm:spPr/>
    </dgm:pt>
    <dgm:pt modelId="{75046771-9300-4CFE-A7F5-6B2DD1EE7E58}" type="pres">
      <dgm:prSet presAssocID="{6575AA3D-7DFF-4CE0-858D-B30999FC77A7}" presName="parTxOnly" presStyleLbl="node1" presStyleIdx="2" presStyleCnt="5">
        <dgm:presLayoutVars>
          <dgm:chMax val="0"/>
          <dgm:chPref val="0"/>
          <dgm:bulletEnabled val="1"/>
        </dgm:presLayoutVars>
      </dgm:prSet>
      <dgm:spPr/>
    </dgm:pt>
    <dgm:pt modelId="{95A25EBF-C80D-46E9-AA8D-E8435186BB8F}" type="pres">
      <dgm:prSet presAssocID="{6A2C6267-C77A-44AD-948B-791114602952}" presName="parTxOnlySpace" presStyleCnt="0"/>
      <dgm:spPr/>
    </dgm:pt>
    <dgm:pt modelId="{72F2803E-5D01-430E-A56D-6A6739BE7008}" type="pres">
      <dgm:prSet presAssocID="{B2CFB1D8-3DC6-49E5-B9E2-917D2F3DE543}" presName="parTxOnly" presStyleLbl="node1" presStyleIdx="3" presStyleCnt="5">
        <dgm:presLayoutVars>
          <dgm:chMax val="0"/>
          <dgm:chPref val="0"/>
          <dgm:bulletEnabled val="1"/>
        </dgm:presLayoutVars>
      </dgm:prSet>
      <dgm:spPr/>
    </dgm:pt>
    <dgm:pt modelId="{C128B1C6-D83A-402E-818D-244D16D95A62}" type="pres">
      <dgm:prSet presAssocID="{E1B0D5AA-7F54-40E4-B6B5-7124E13A7295}" presName="parTxOnlySpace" presStyleCnt="0"/>
      <dgm:spPr/>
    </dgm:pt>
    <dgm:pt modelId="{161683DD-D454-46CA-8AC5-D75EF7872987}" type="pres">
      <dgm:prSet presAssocID="{56A1B037-C3E3-47E2-BA3E-33C5BC359019}" presName="parTxOnly" presStyleLbl="node1" presStyleIdx="4" presStyleCnt="5">
        <dgm:presLayoutVars>
          <dgm:chMax val="0"/>
          <dgm:chPref val="0"/>
          <dgm:bulletEnabled val="1"/>
        </dgm:presLayoutVars>
      </dgm:prSet>
      <dgm:spPr/>
    </dgm:pt>
  </dgm:ptLst>
  <dgm:cxnLst>
    <dgm:cxn modelId="{0D5EF706-E511-4156-8A47-7A87170AE61B}" type="presOf" srcId="{9F31CCF5-7E6F-4D87-9C4F-373C319C5B14}" destId="{74109FE6-313C-48ED-8BE0-C17A6311F02A}" srcOrd="0" destOrd="0" presId="urn:microsoft.com/office/officeart/2005/8/layout/chevron1"/>
    <dgm:cxn modelId="{D15BED07-EBB5-4C69-A9B7-6229F2A0B35A}" srcId="{EBD822F7-3A9E-47AC-BDDF-AAE2FFA25A6E}" destId="{6575AA3D-7DFF-4CE0-858D-B30999FC77A7}" srcOrd="2" destOrd="0" parTransId="{476391AC-6036-4083-8022-582D30AEDD11}" sibTransId="{6A2C6267-C77A-44AD-948B-791114602952}"/>
    <dgm:cxn modelId="{D9416A39-D74D-430D-BC3B-6BE8A82C39A7}" type="presOf" srcId="{B2CFB1D8-3DC6-49E5-B9E2-917D2F3DE543}" destId="{72F2803E-5D01-430E-A56D-6A6739BE7008}" srcOrd="0" destOrd="0" presId="urn:microsoft.com/office/officeart/2005/8/layout/chevron1"/>
    <dgm:cxn modelId="{7C36B951-6C21-49CF-A2E4-6A2B38A17A89}" type="presOf" srcId="{EBD822F7-3A9E-47AC-BDDF-AAE2FFA25A6E}" destId="{40BD35B1-3C18-4D22-8A9B-F0F542ABDBF9}" srcOrd="0" destOrd="0" presId="urn:microsoft.com/office/officeart/2005/8/layout/chevron1"/>
    <dgm:cxn modelId="{3278717C-B1B5-4213-8F87-FF1641105EB0}" type="presOf" srcId="{56A1B037-C3E3-47E2-BA3E-33C5BC359019}" destId="{161683DD-D454-46CA-8AC5-D75EF7872987}" srcOrd="0" destOrd="0" presId="urn:microsoft.com/office/officeart/2005/8/layout/chevron1"/>
    <dgm:cxn modelId="{BF59B485-FC31-42B4-A01D-70A6DAD8B6C1}" srcId="{EBD822F7-3A9E-47AC-BDDF-AAE2FFA25A6E}" destId="{4241B3A2-8DE1-460B-BB84-1FF03A1E8378}" srcOrd="0" destOrd="0" parTransId="{E9CBECF9-AC8F-43AE-9456-CC865D5D2989}" sibTransId="{9F780B16-3E71-4DE6-92A0-C62EF8A38FB5}"/>
    <dgm:cxn modelId="{38E0F48C-DF7C-4986-880A-7DC5282842FA}" srcId="{EBD822F7-3A9E-47AC-BDDF-AAE2FFA25A6E}" destId="{56A1B037-C3E3-47E2-BA3E-33C5BC359019}" srcOrd="4" destOrd="0" parTransId="{D52C945C-8D9C-4CB7-A841-6337148B794B}" sibTransId="{25EC4223-280B-44D9-B1DE-111F6196011A}"/>
    <dgm:cxn modelId="{42CE26D6-D914-49C5-8305-ACAF119DB198}" srcId="{EBD822F7-3A9E-47AC-BDDF-AAE2FFA25A6E}" destId="{B2CFB1D8-3DC6-49E5-B9E2-917D2F3DE543}" srcOrd="3" destOrd="0" parTransId="{BADE51FD-FFED-44EA-B6A8-FBC02F235EE0}" sibTransId="{E1B0D5AA-7F54-40E4-B6B5-7124E13A7295}"/>
    <dgm:cxn modelId="{DFCC19DE-69B3-4740-9443-FDD62DAB0876}" type="presOf" srcId="{4241B3A2-8DE1-460B-BB84-1FF03A1E8378}" destId="{F47ED608-A432-4C0D-B4C1-BCF0EA7BA4E8}" srcOrd="0" destOrd="0" presId="urn:microsoft.com/office/officeart/2005/8/layout/chevron1"/>
    <dgm:cxn modelId="{91D761E2-D515-4CFD-B4B5-10E533E75A04}" type="presOf" srcId="{6575AA3D-7DFF-4CE0-858D-B30999FC77A7}" destId="{75046771-9300-4CFE-A7F5-6B2DD1EE7E58}" srcOrd="0" destOrd="0" presId="urn:microsoft.com/office/officeart/2005/8/layout/chevron1"/>
    <dgm:cxn modelId="{F20959F8-9E71-4BA5-AD4B-E5A1BF18B407}" srcId="{EBD822F7-3A9E-47AC-BDDF-AAE2FFA25A6E}" destId="{9F31CCF5-7E6F-4D87-9C4F-373C319C5B14}" srcOrd="1" destOrd="0" parTransId="{DFB57692-F0A2-4DDD-9C60-291902A8CEC2}" sibTransId="{43AC221C-2DA7-43FE-B661-86AD5FD0DE26}"/>
    <dgm:cxn modelId="{F33C3D6A-B6BC-4465-9AFE-1720E1C343AC}" type="presParOf" srcId="{40BD35B1-3C18-4D22-8A9B-F0F542ABDBF9}" destId="{F47ED608-A432-4C0D-B4C1-BCF0EA7BA4E8}" srcOrd="0" destOrd="0" presId="urn:microsoft.com/office/officeart/2005/8/layout/chevron1"/>
    <dgm:cxn modelId="{8E184E8D-2157-42AA-93F1-34B3CA5092DD}" type="presParOf" srcId="{40BD35B1-3C18-4D22-8A9B-F0F542ABDBF9}" destId="{BF08BD40-DCE5-4946-8DEB-C13B062EC13C}" srcOrd="1" destOrd="0" presId="urn:microsoft.com/office/officeart/2005/8/layout/chevron1"/>
    <dgm:cxn modelId="{94050D54-CB82-40F6-8D86-2C1653B7C689}" type="presParOf" srcId="{40BD35B1-3C18-4D22-8A9B-F0F542ABDBF9}" destId="{74109FE6-313C-48ED-8BE0-C17A6311F02A}" srcOrd="2" destOrd="0" presId="urn:microsoft.com/office/officeart/2005/8/layout/chevron1"/>
    <dgm:cxn modelId="{5AD0CF0A-1270-4554-AAD8-B85021E519F3}" type="presParOf" srcId="{40BD35B1-3C18-4D22-8A9B-F0F542ABDBF9}" destId="{58262A41-C3C2-49CF-917E-11BD151A507B}" srcOrd="3" destOrd="0" presId="urn:microsoft.com/office/officeart/2005/8/layout/chevron1"/>
    <dgm:cxn modelId="{2680B6BC-635A-4692-B612-F6C74E7795E7}" type="presParOf" srcId="{40BD35B1-3C18-4D22-8A9B-F0F542ABDBF9}" destId="{75046771-9300-4CFE-A7F5-6B2DD1EE7E58}" srcOrd="4" destOrd="0" presId="urn:microsoft.com/office/officeart/2005/8/layout/chevron1"/>
    <dgm:cxn modelId="{354A7EC1-02FA-46EA-A4D6-E76FC2A6B661}" type="presParOf" srcId="{40BD35B1-3C18-4D22-8A9B-F0F542ABDBF9}" destId="{95A25EBF-C80D-46E9-AA8D-E8435186BB8F}" srcOrd="5" destOrd="0" presId="urn:microsoft.com/office/officeart/2005/8/layout/chevron1"/>
    <dgm:cxn modelId="{A41F3328-8D54-4782-A8CC-392CED38EEA9}" type="presParOf" srcId="{40BD35B1-3C18-4D22-8A9B-F0F542ABDBF9}" destId="{72F2803E-5D01-430E-A56D-6A6739BE7008}" srcOrd="6" destOrd="0" presId="urn:microsoft.com/office/officeart/2005/8/layout/chevron1"/>
    <dgm:cxn modelId="{4050A5BE-CFEB-4DC7-99D1-A1B22D90E690}" type="presParOf" srcId="{40BD35B1-3C18-4D22-8A9B-F0F542ABDBF9}" destId="{C128B1C6-D83A-402E-818D-244D16D95A62}" srcOrd="7" destOrd="0" presId="urn:microsoft.com/office/officeart/2005/8/layout/chevron1"/>
    <dgm:cxn modelId="{0EE39393-7CAF-4B39-93D5-7DA9AAB35EF3}" type="presParOf" srcId="{40BD35B1-3C18-4D22-8A9B-F0F542ABDBF9}" destId="{161683DD-D454-46CA-8AC5-D75EF7872987}"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D822F7-3A9E-47AC-BDDF-AAE2FFA25A6E}" type="doc">
      <dgm:prSet loTypeId="urn:microsoft.com/office/officeart/2005/8/layout/chevron1" loCatId="process" qsTypeId="urn:microsoft.com/office/officeart/2005/8/quickstyle/simple1" qsCatId="simple" csTypeId="urn:microsoft.com/office/officeart/2005/8/colors/accent1_2" csCatId="accent1" phldr="1"/>
      <dgm:spPr/>
    </dgm:pt>
    <dgm:pt modelId="{56A1B037-C3E3-47E2-BA3E-33C5BC359019}">
      <dgm:prSet phldrT="[Texto]"/>
      <dgm:spPr/>
      <dgm:t>
        <a:bodyPr/>
        <a:lstStyle/>
        <a:p>
          <a:r>
            <a:rPr lang="es-ES" dirty="0"/>
            <a:t>Ejecución de Servicios</a:t>
          </a:r>
        </a:p>
      </dgm:t>
    </dgm:pt>
    <dgm:pt modelId="{D52C945C-8D9C-4CB7-A841-6337148B794B}" type="parTrans" cxnId="{38E0F48C-DF7C-4986-880A-7DC5282842FA}">
      <dgm:prSet/>
      <dgm:spPr/>
      <dgm:t>
        <a:bodyPr/>
        <a:lstStyle/>
        <a:p>
          <a:endParaRPr lang="es-ES"/>
        </a:p>
      </dgm:t>
    </dgm:pt>
    <dgm:pt modelId="{25EC4223-280B-44D9-B1DE-111F6196011A}" type="sibTrans" cxnId="{38E0F48C-DF7C-4986-880A-7DC5282842FA}">
      <dgm:prSet/>
      <dgm:spPr/>
      <dgm:t>
        <a:bodyPr/>
        <a:lstStyle/>
        <a:p>
          <a:endParaRPr lang="es-ES"/>
        </a:p>
      </dgm:t>
    </dgm:pt>
    <dgm:pt modelId="{40BD35B1-3C18-4D22-8A9B-F0F542ABDBF9}" type="pres">
      <dgm:prSet presAssocID="{EBD822F7-3A9E-47AC-BDDF-AAE2FFA25A6E}" presName="Name0" presStyleCnt="0">
        <dgm:presLayoutVars>
          <dgm:dir/>
          <dgm:animLvl val="lvl"/>
          <dgm:resizeHandles val="exact"/>
        </dgm:presLayoutVars>
      </dgm:prSet>
      <dgm:spPr/>
    </dgm:pt>
    <dgm:pt modelId="{161683DD-D454-46CA-8AC5-D75EF7872987}" type="pres">
      <dgm:prSet presAssocID="{56A1B037-C3E3-47E2-BA3E-33C5BC359019}" presName="parTxOnly" presStyleLbl="node1" presStyleIdx="0" presStyleCnt="1">
        <dgm:presLayoutVars>
          <dgm:chMax val="0"/>
          <dgm:chPref val="0"/>
          <dgm:bulletEnabled val="1"/>
        </dgm:presLayoutVars>
      </dgm:prSet>
      <dgm:spPr/>
    </dgm:pt>
  </dgm:ptLst>
  <dgm:cxnLst>
    <dgm:cxn modelId="{7C36B951-6C21-49CF-A2E4-6A2B38A17A89}" type="presOf" srcId="{EBD822F7-3A9E-47AC-BDDF-AAE2FFA25A6E}" destId="{40BD35B1-3C18-4D22-8A9B-F0F542ABDBF9}" srcOrd="0" destOrd="0" presId="urn:microsoft.com/office/officeart/2005/8/layout/chevron1"/>
    <dgm:cxn modelId="{3278717C-B1B5-4213-8F87-FF1641105EB0}" type="presOf" srcId="{56A1B037-C3E3-47E2-BA3E-33C5BC359019}" destId="{161683DD-D454-46CA-8AC5-D75EF7872987}" srcOrd="0" destOrd="0" presId="urn:microsoft.com/office/officeart/2005/8/layout/chevron1"/>
    <dgm:cxn modelId="{38E0F48C-DF7C-4986-880A-7DC5282842FA}" srcId="{EBD822F7-3A9E-47AC-BDDF-AAE2FFA25A6E}" destId="{56A1B037-C3E3-47E2-BA3E-33C5BC359019}" srcOrd="0" destOrd="0" parTransId="{D52C945C-8D9C-4CB7-A841-6337148B794B}" sibTransId="{25EC4223-280B-44D9-B1DE-111F6196011A}"/>
    <dgm:cxn modelId="{0EE39393-7CAF-4B39-93D5-7DA9AAB35EF3}" type="presParOf" srcId="{40BD35B1-3C18-4D22-8A9B-F0F542ABDBF9}" destId="{161683DD-D454-46CA-8AC5-D75EF7872987}"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03560D-47B4-0242-91AC-E6A9150DD3CD}" type="doc">
      <dgm:prSet loTypeId="urn:microsoft.com/office/officeart/2009/layout/ReverseList" loCatId="" qsTypeId="urn:microsoft.com/office/officeart/2005/8/quickstyle/simple1" qsCatId="simple" csTypeId="urn:microsoft.com/office/officeart/2005/8/colors/colorful3" csCatId="colorful" phldr="1"/>
      <dgm:spPr/>
      <dgm:t>
        <a:bodyPr/>
        <a:lstStyle/>
        <a:p>
          <a:endParaRPr lang="en-US"/>
        </a:p>
      </dgm:t>
    </dgm:pt>
    <dgm:pt modelId="{B74E4D4D-9E9D-D44A-B8CF-B4FDA63BCFB0}">
      <dgm:prSet phldrT="[Text]"/>
      <dgm:spPr/>
      <dgm:t>
        <a:bodyPr anchor="ctr" anchorCtr="0"/>
        <a:lstStyle/>
        <a:p>
          <a:pPr algn="ctr"/>
          <a:r>
            <a:rPr lang="en-US" dirty="0">
              <a:solidFill>
                <a:schemeClr val="tx2"/>
              </a:solidFill>
            </a:rPr>
            <a:t>SIRH</a:t>
          </a:r>
        </a:p>
      </dgm:t>
    </dgm:pt>
    <dgm:pt modelId="{B08ED160-317C-E043-8E14-16B9F1D5FAEB}" type="parTrans" cxnId="{129B632F-A318-064E-B0F8-1CFA83BC7A3F}">
      <dgm:prSet/>
      <dgm:spPr/>
      <dgm:t>
        <a:bodyPr/>
        <a:lstStyle/>
        <a:p>
          <a:endParaRPr lang="en-US"/>
        </a:p>
      </dgm:t>
    </dgm:pt>
    <dgm:pt modelId="{3CC92B14-2887-2640-8A22-8C4A78559298}" type="sibTrans" cxnId="{129B632F-A318-064E-B0F8-1CFA83BC7A3F}">
      <dgm:prSet/>
      <dgm:spPr/>
      <dgm:t>
        <a:bodyPr/>
        <a:lstStyle/>
        <a:p>
          <a:endParaRPr lang="en-US"/>
        </a:p>
      </dgm:t>
    </dgm:pt>
    <dgm:pt modelId="{1470A71F-D13F-9649-9674-1F5DDB825AE7}">
      <dgm:prSet phldrT="[Text]"/>
      <dgm:spPr/>
      <dgm:t>
        <a:bodyPr anchor="ctr" anchorCtr="0"/>
        <a:lstStyle/>
        <a:p>
          <a:pPr algn="ctr"/>
          <a:r>
            <a:rPr lang="en-US" dirty="0">
              <a:solidFill>
                <a:schemeClr val="tx2"/>
              </a:solidFill>
            </a:rPr>
            <a:t>FORCAP</a:t>
          </a:r>
        </a:p>
      </dgm:t>
    </dgm:pt>
    <dgm:pt modelId="{F39145EB-3433-E54D-B768-03510B1FA235}" type="parTrans" cxnId="{CEEBFF07-17DA-224C-9BC0-F694FA6814CC}">
      <dgm:prSet/>
      <dgm:spPr/>
      <dgm:t>
        <a:bodyPr/>
        <a:lstStyle/>
        <a:p>
          <a:endParaRPr lang="en-US"/>
        </a:p>
      </dgm:t>
    </dgm:pt>
    <dgm:pt modelId="{4C604846-1C1B-F14E-9F3A-81379FA89C16}" type="sibTrans" cxnId="{CEEBFF07-17DA-224C-9BC0-F694FA6814CC}">
      <dgm:prSet/>
      <dgm:spPr/>
      <dgm:t>
        <a:bodyPr/>
        <a:lstStyle/>
        <a:p>
          <a:endParaRPr lang="en-US"/>
        </a:p>
      </dgm:t>
    </dgm:pt>
    <dgm:pt modelId="{18B4FD22-50C2-8E48-8B06-46E8E4A914A6}" type="pres">
      <dgm:prSet presAssocID="{2E03560D-47B4-0242-91AC-E6A9150DD3CD}" presName="Name0" presStyleCnt="0">
        <dgm:presLayoutVars>
          <dgm:chMax val="2"/>
          <dgm:chPref val="2"/>
          <dgm:animLvl val="lvl"/>
        </dgm:presLayoutVars>
      </dgm:prSet>
      <dgm:spPr/>
    </dgm:pt>
    <dgm:pt modelId="{C2E693D2-364D-5446-9398-7CE9C5B8DB8D}" type="pres">
      <dgm:prSet presAssocID="{2E03560D-47B4-0242-91AC-E6A9150DD3CD}" presName="LeftText" presStyleLbl="revTx" presStyleIdx="0" presStyleCnt="0">
        <dgm:presLayoutVars>
          <dgm:bulletEnabled val="1"/>
        </dgm:presLayoutVars>
      </dgm:prSet>
      <dgm:spPr/>
    </dgm:pt>
    <dgm:pt modelId="{C90D80E0-7DD9-1C49-A46C-3381B6AEE1C2}" type="pres">
      <dgm:prSet presAssocID="{2E03560D-47B4-0242-91AC-E6A9150DD3CD}" presName="LeftNode" presStyleLbl="bgImgPlace1" presStyleIdx="0" presStyleCnt="2">
        <dgm:presLayoutVars>
          <dgm:chMax val="2"/>
          <dgm:chPref val="2"/>
        </dgm:presLayoutVars>
      </dgm:prSet>
      <dgm:spPr/>
    </dgm:pt>
    <dgm:pt modelId="{142BD5F4-267D-9045-BC63-5D5492C4D00C}" type="pres">
      <dgm:prSet presAssocID="{2E03560D-47B4-0242-91AC-E6A9150DD3CD}" presName="RightText" presStyleLbl="revTx" presStyleIdx="0" presStyleCnt="0">
        <dgm:presLayoutVars>
          <dgm:bulletEnabled val="1"/>
        </dgm:presLayoutVars>
      </dgm:prSet>
      <dgm:spPr/>
    </dgm:pt>
    <dgm:pt modelId="{8B5DAF40-B222-6B49-A085-4A1B93F2F4DC}" type="pres">
      <dgm:prSet presAssocID="{2E03560D-47B4-0242-91AC-E6A9150DD3CD}" presName="RightNode" presStyleLbl="bgImgPlace1" presStyleIdx="1" presStyleCnt="2">
        <dgm:presLayoutVars>
          <dgm:chMax val="0"/>
          <dgm:chPref val="0"/>
        </dgm:presLayoutVars>
      </dgm:prSet>
      <dgm:spPr/>
    </dgm:pt>
    <dgm:pt modelId="{05F7FC33-0391-2F4B-AE50-4B33BE23F8A6}" type="pres">
      <dgm:prSet presAssocID="{2E03560D-47B4-0242-91AC-E6A9150DD3CD}" presName="TopArrow" presStyleLbl="node1" presStyleIdx="0" presStyleCnt="2"/>
      <dgm:spPr/>
    </dgm:pt>
    <dgm:pt modelId="{6ABB24EA-8ADD-7744-89DD-FD2828DC1D2C}" type="pres">
      <dgm:prSet presAssocID="{2E03560D-47B4-0242-91AC-E6A9150DD3CD}" presName="BottomArrow" presStyleLbl="node1" presStyleIdx="1" presStyleCnt="2"/>
      <dgm:spPr/>
    </dgm:pt>
  </dgm:ptLst>
  <dgm:cxnLst>
    <dgm:cxn modelId="{CEEBFF07-17DA-224C-9BC0-F694FA6814CC}" srcId="{2E03560D-47B4-0242-91AC-E6A9150DD3CD}" destId="{1470A71F-D13F-9649-9674-1F5DDB825AE7}" srcOrd="1" destOrd="0" parTransId="{F39145EB-3433-E54D-B768-03510B1FA235}" sibTransId="{4C604846-1C1B-F14E-9F3A-81379FA89C16}"/>
    <dgm:cxn modelId="{B1246A15-FBBF-5049-B29C-EDA723299FC2}" type="presOf" srcId="{B74E4D4D-9E9D-D44A-B8CF-B4FDA63BCFB0}" destId="{C90D80E0-7DD9-1C49-A46C-3381B6AEE1C2}" srcOrd="1" destOrd="0" presId="urn:microsoft.com/office/officeart/2009/layout/ReverseList"/>
    <dgm:cxn modelId="{A273531B-19A0-A64D-A339-7DE97E62C622}" type="presOf" srcId="{2E03560D-47B4-0242-91AC-E6A9150DD3CD}" destId="{18B4FD22-50C2-8E48-8B06-46E8E4A914A6}" srcOrd="0" destOrd="0" presId="urn:microsoft.com/office/officeart/2009/layout/ReverseList"/>
    <dgm:cxn modelId="{B368FA24-5863-C446-BF11-F928911F6445}" type="presOf" srcId="{1470A71F-D13F-9649-9674-1F5DDB825AE7}" destId="{142BD5F4-267D-9045-BC63-5D5492C4D00C}" srcOrd="0" destOrd="0" presId="urn:microsoft.com/office/officeart/2009/layout/ReverseList"/>
    <dgm:cxn modelId="{129B632F-A318-064E-B0F8-1CFA83BC7A3F}" srcId="{2E03560D-47B4-0242-91AC-E6A9150DD3CD}" destId="{B74E4D4D-9E9D-D44A-B8CF-B4FDA63BCFB0}" srcOrd="0" destOrd="0" parTransId="{B08ED160-317C-E043-8E14-16B9F1D5FAEB}" sibTransId="{3CC92B14-2887-2640-8A22-8C4A78559298}"/>
    <dgm:cxn modelId="{76D19437-DF5A-DF4E-AE10-9CD79FD9DFE8}" type="presOf" srcId="{B74E4D4D-9E9D-D44A-B8CF-B4FDA63BCFB0}" destId="{C2E693D2-364D-5446-9398-7CE9C5B8DB8D}" srcOrd="0" destOrd="0" presId="urn:microsoft.com/office/officeart/2009/layout/ReverseList"/>
    <dgm:cxn modelId="{42E645A7-065D-5446-9CDD-7F4FB8F938AC}" type="presOf" srcId="{1470A71F-D13F-9649-9674-1F5DDB825AE7}" destId="{8B5DAF40-B222-6B49-A085-4A1B93F2F4DC}" srcOrd="1" destOrd="0" presId="urn:microsoft.com/office/officeart/2009/layout/ReverseList"/>
    <dgm:cxn modelId="{63A1E531-1211-D14B-BCB2-9FF5A8BDA22D}" type="presParOf" srcId="{18B4FD22-50C2-8E48-8B06-46E8E4A914A6}" destId="{C2E693D2-364D-5446-9398-7CE9C5B8DB8D}" srcOrd="0" destOrd="0" presId="urn:microsoft.com/office/officeart/2009/layout/ReverseList"/>
    <dgm:cxn modelId="{22E6A548-2CE0-F646-A900-28EC8DD588C9}" type="presParOf" srcId="{18B4FD22-50C2-8E48-8B06-46E8E4A914A6}" destId="{C90D80E0-7DD9-1C49-A46C-3381B6AEE1C2}" srcOrd="1" destOrd="0" presId="urn:microsoft.com/office/officeart/2009/layout/ReverseList"/>
    <dgm:cxn modelId="{4D59B5A6-5AE3-F243-8082-88412D0C96E4}" type="presParOf" srcId="{18B4FD22-50C2-8E48-8B06-46E8E4A914A6}" destId="{142BD5F4-267D-9045-BC63-5D5492C4D00C}" srcOrd="2" destOrd="0" presId="urn:microsoft.com/office/officeart/2009/layout/ReverseList"/>
    <dgm:cxn modelId="{C17998A0-F81F-8446-B2B5-4E4ED41136B2}" type="presParOf" srcId="{18B4FD22-50C2-8E48-8B06-46E8E4A914A6}" destId="{8B5DAF40-B222-6B49-A085-4A1B93F2F4DC}" srcOrd="3" destOrd="0" presId="urn:microsoft.com/office/officeart/2009/layout/ReverseList"/>
    <dgm:cxn modelId="{F72706A7-A115-2D4C-948A-EEEF3F73977D}" type="presParOf" srcId="{18B4FD22-50C2-8E48-8B06-46E8E4A914A6}" destId="{05F7FC33-0391-2F4B-AE50-4B33BE23F8A6}" srcOrd="4" destOrd="0" presId="urn:microsoft.com/office/officeart/2009/layout/ReverseList"/>
    <dgm:cxn modelId="{D80329CE-ED51-2A46-A64B-7CA91EAF07D4}" type="presParOf" srcId="{18B4FD22-50C2-8E48-8B06-46E8E4A914A6}" destId="{6ABB24EA-8ADD-7744-89DD-FD2828DC1D2C}"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931FF2-795B-F84A-AAC2-BE3514B2320F}" type="doc">
      <dgm:prSet loTypeId="urn:microsoft.com/office/officeart/2005/8/layout/vList3" loCatId="" qsTypeId="urn:microsoft.com/office/officeart/2005/8/quickstyle/simple1" qsCatId="simple" csTypeId="urn:microsoft.com/office/officeart/2005/8/colors/accent0_2" csCatId="mainScheme" phldr="1"/>
      <dgm:spPr/>
    </dgm:pt>
    <dgm:pt modelId="{713B94E4-C400-FD44-8852-65B77D7E056D}">
      <dgm:prSet phldrT="[Text]"/>
      <dgm:spPr/>
      <dgm:t>
        <a:bodyPr/>
        <a:lstStyle/>
        <a:p>
          <a:r>
            <a:rPr lang="es-ES_tradnl" noProof="0" dirty="0"/>
            <a:t>Se verifica que profesionales inhabilitados (FORCAP) no estén trabajando en la Red (SIRH)</a:t>
          </a:r>
        </a:p>
      </dgm:t>
    </dgm:pt>
    <dgm:pt modelId="{144584F6-56C7-3B4C-B9DC-6D92EDDC5F1C}" type="parTrans" cxnId="{DBD9F9EE-BC14-1F46-990D-4992C20D732F}">
      <dgm:prSet/>
      <dgm:spPr/>
      <dgm:t>
        <a:bodyPr/>
        <a:lstStyle/>
        <a:p>
          <a:endParaRPr lang="en-US"/>
        </a:p>
      </dgm:t>
    </dgm:pt>
    <dgm:pt modelId="{71115640-B3D9-0243-8657-C3C5AE93EC28}" type="sibTrans" cxnId="{DBD9F9EE-BC14-1F46-990D-4992C20D732F}">
      <dgm:prSet/>
      <dgm:spPr/>
      <dgm:t>
        <a:bodyPr/>
        <a:lstStyle/>
        <a:p>
          <a:endParaRPr lang="en-US"/>
        </a:p>
      </dgm:t>
    </dgm:pt>
    <dgm:pt modelId="{1A5C317D-728A-4044-8B3B-72E32AD2CE32}">
      <dgm:prSet phldrT="[Text]"/>
      <dgm:spPr/>
      <dgm:t>
        <a:bodyPr/>
        <a:lstStyle/>
        <a:p>
          <a:r>
            <a:rPr lang="es-ES_tradnl" noProof="0" dirty="0"/>
            <a:t>Se verifica que profesionales en etapa de PAO (FORCAP) estén debidamente contratados (SIRH)</a:t>
          </a:r>
        </a:p>
      </dgm:t>
    </dgm:pt>
    <dgm:pt modelId="{DA01AEBF-FC4C-9A4B-ACCF-E435F6DA2894}" type="parTrans" cxnId="{C46E1881-0EB2-A244-B151-7C9E61A98C67}">
      <dgm:prSet/>
      <dgm:spPr/>
      <dgm:t>
        <a:bodyPr/>
        <a:lstStyle/>
        <a:p>
          <a:endParaRPr lang="en-US"/>
        </a:p>
      </dgm:t>
    </dgm:pt>
    <dgm:pt modelId="{7FF58749-9BC3-1942-8A95-75AF05F12935}" type="sibTrans" cxnId="{C46E1881-0EB2-A244-B151-7C9E61A98C67}">
      <dgm:prSet/>
      <dgm:spPr/>
      <dgm:t>
        <a:bodyPr/>
        <a:lstStyle/>
        <a:p>
          <a:endParaRPr lang="en-US"/>
        </a:p>
      </dgm:t>
    </dgm:pt>
    <dgm:pt modelId="{F5AD8655-D3EA-0442-94EE-2929B9BA9882}">
      <dgm:prSet phldrT="[Text]"/>
      <dgm:spPr/>
      <dgm:t>
        <a:bodyPr/>
        <a:lstStyle/>
        <a:p>
          <a:r>
            <a:rPr lang="es-ES_tradnl" noProof="0" dirty="0"/>
            <a:t>Se verifica que el cumplimiento de la jornada laboral pactada para el PAO sea consistente con los con contratos y jornada total (SIRH)</a:t>
          </a:r>
        </a:p>
      </dgm:t>
    </dgm:pt>
    <dgm:pt modelId="{66AFBAB7-45B8-B842-A829-7905A3D7C84D}" type="parTrans" cxnId="{9928A876-FBD0-2E47-A5C3-3105C84D9E8D}">
      <dgm:prSet/>
      <dgm:spPr/>
      <dgm:t>
        <a:bodyPr/>
        <a:lstStyle/>
        <a:p>
          <a:endParaRPr lang="en-US"/>
        </a:p>
      </dgm:t>
    </dgm:pt>
    <dgm:pt modelId="{D1895AB5-4AF3-BF44-8F66-B5DFBC0376F1}" type="sibTrans" cxnId="{9928A876-FBD0-2E47-A5C3-3105C84D9E8D}">
      <dgm:prSet/>
      <dgm:spPr/>
      <dgm:t>
        <a:bodyPr/>
        <a:lstStyle/>
        <a:p>
          <a:endParaRPr lang="en-US"/>
        </a:p>
      </dgm:t>
    </dgm:pt>
    <dgm:pt modelId="{965646F3-079D-2747-AA15-38B81DABFAFF}">
      <dgm:prSet phldrT="[Text]"/>
      <dgm:spPr/>
      <dgm:t>
        <a:bodyPr/>
        <a:lstStyle/>
        <a:p>
          <a:r>
            <a:rPr lang="es-ES_tradnl" noProof="0" dirty="0"/>
            <a:t>Profesionales que han renunciado a la beca, renunciado a una plaza o en situaciones similares (FORCAP) no deben estar vigentes en SIRH.</a:t>
          </a:r>
        </a:p>
      </dgm:t>
    </dgm:pt>
    <dgm:pt modelId="{D4EEE60D-C918-0543-81EB-614EBB13B68E}" type="parTrans" cxnId="{63393A92-9769-2548-9033-CF5B85504379}">
      <dgm:prSet/>
      <dgm:spPr/>
      <dgm:t>
        <a:bodyPr/>
        <a:lstStyle/>
        <a:p>
          <a:endParaRPr lang="en-US"/>
        </a:p>
      </dgm:t>
    </dgm:pt>
    <dgm:pt modelId="{CF229F95-A7D6-EA4E-8441-EB9BEECAF617}" type="sibTrans" cxnId="{63393A92-9769-2548-9033-CF5B85504379}">
      <dgm:prSet/>
      <dgm:spPr/>
      <dgm:t>
        <a:bodyPr/>
        <a:lstStyle/>
        <a:p>
          <a:endParaRPr lang="en-US"/>
        </a:p>
      </dgm:t>
    </dgm:pt>
    <dgm:pt modelId="{4FC1C1E1-A8FC-9A4F-9C30-54A703614EC4}">
      <dgm:prSet phldrT="[Text]"/>
      <dgm:spPr/>
      <dgm:t>
        <a:bodyPr/>
        <a:lstStyle/>
        <a:p>
          <a:r>
            <a:rPr lang="es-ES_tradnl" noProof="0" dirty="0"/>
            <a:t>Profesionales que tienen PAO compartido en 2 establecimientos (FORCAP), por ejemplo, deben tener consistencia en sus contratos en SIRH.</a:t>
          </a:r>
        </a:p>
      </dgm:t>
    </dgm:pt>
    <dgm:pt modelId="{7C96F3E3-C6DC-254D-AC4E-57A0F74A61A9}" type="parTrans" cxnId="{D58D37F6-D071-6447-93CB-5DB071504473}">
      <dgm:prSet/>
      <dgm:spPr/>
      <dgm:t>
        <a:bodyPr/>
        <a:lstStyle/>
        <a:p>
          <a:endParaRPr lang="en-US"/>
        </a:p>
      </dgm:t>
    </dgm:pt>
    <dgm:pt modelId="{9AF2294F-79E6-A740-8145-321796FAF0B3}" type="sibTrans" cxnId="{D58D37F6-D071-6447-93CB-5DB071504473}">
      <dgm:prSet/>
      <dgm:spPr/>
      <dgm:t>
        <a:bodyPr/>
        <a:lstStyle/>
        <a:p>
          <a:endParaRPr lang="en-US"/>
        </a:p>
      </dgm:t>
    </dgm:pt>
    <dgm:pt modelId="{AEB2EF29-3D53-C64F-84A8-0F941CCB755E}" type="pres">
      <dgm:prSet presAssocID="{4A931FF2-795B-F84A-AAC2-BE3514B2320F}" presName="linearFlow" presStyleCnt="0">
        <dgm:presLayoutVars>
          <dgm:dir/>
          <dgm:resizeHandles val="exact"/>
        </dgm:presLayoutVars>
      </dgm:prSet>
      <dgm:spPr/>
    </dgm:pt>
    <dgm:pt modelId="{3CE82B2D-6A78-9E4C-9FD9-CF22BB1BC645}" type="pres">
      <dgm:prSet presAssocID="{713B94E4-C400-FD44-8852-65B77D7E056D}" presName="composite" presStyleCnt="0"/>
      <dgm:spPr/>
    </dgm:pt>
    <dgm:pt modelId="{07706067-9B6C-CA45-9A10-CB2F3C7AAB64}" type="pres">
      <dgm:prSet presAssocID="{713B94E4-C400-FD44-8852-65B77D7E056D}" presName="imgShp" presStyleLbl="fgImgPlace1" presStyleIdx="0" presStyleCnt="5"/>
      <dgm:spPr/>
    </dgm:pt>
    <dgm:pt modelId="{CAF9D134-04A5-0947-8C69-4504F5B73F7F}" type="pres">
      <dgm:prSet presAssocID="{713B94E4-C400-FD44-8852-65B77D7E056D}" presName="txShp" presStyleLbl="node1" presStyleIdx="0" presStyleCnt="5">
        <dgm:presLayoutVars>
          <dgm:bulletEnabled val="1"/>
        </dgm:presLayoutVars>
      </dgm:prSet>
      <dgm:spPr/>
    </dgm:pt>
    <dgm:pt modelId="{1EF20AAE-417B-A74A-9C4C-08455F60655B}" type="pres">
      <dgm:prSet presAssocID="{71115640-B3D9-0243-8657-C3C5AE93EC28}" presName="spacing" presStyleCnt="0"/>
      <dgm:spPr/>
    </dgm:pt>
    <dgm:pt modelId="{62C78FDC-C1E3-204C-B167-C761DA12094D}" type="pres">
      <dgm:prSet presAssocID="{1A5C317D-728A-4044-8B3B-72E32AD2CE32}" presName="composite" presStyleCnt="0"/>
      <dgm:spPr/>
    </dgm:pt>
    <dgm:pt modelId="{063B5FF3-7C2C-DB43-B67D-FB3BDA708831}" type="pres">
      <dgm:prSet presAssocID="{1A5C317D-728A-4044-8B3B-72E32AD2CE32}" presName="imgShp" presStyleLbl="fgImgPlace1" presStyleIdx="1" presStyleCnt="5"/>
      <dgm:spPr/>
    </dgm:pt>
    <dgm:pt modelId="{A11AF7CF-85E5-A04A-88EE-4191DE0CE100}" type="pres">
      <dgm:prSet presAssocID="{1A5C317D-728A-4044-8B3B-72E32AD2CE32}" presName="txShp" presStyleLbl="node1" presStyleIdx="1" presStyleCnt="5">
        <dgm:presLayoutVars>
          <dgm:bulletEnabled val="1"/>
        </dgm:presLayoutVars>
      </dgm:prSet>
      <dgm:spPr/>
    </dgm:pt>
    <dgm:pt modelId="{C951008D-B7FE-7345-9D0E-175D36F08533}" type="pres">
      <dgm:prSet presAssocID="{7FF58749-9BC3-1942-8A95-75AF05F12935}" presName="spacing" presStyleCnt="0"/>
      <dgm:spPr/>
    </dgm:pt>
    <dgm:pt modelId="{2918C22F-45C5-7B4A-A456-9C3B17F75551}" type="pres">
      <dgm:prSet presAssocID="{F5AD8655-D3EA-0442-94EE-2929B9BA9882}" presName="composite" presStyleCnt="0"/>
      <dgm:spPr/>
    </dgm:pt>
    <dgm:pt modelId="{EA9BB667-1107-EA4F-B2A9-56E0E67A977D}" type="pres">
      <dgm:prSet presAssocID="{F5AD8655-D3EA-0442-94EE-2929B9BA9882}" presName="imgShp" presStyleLbl="fgImgPlace1" presStyleIdx="2" presStyleCnt="5"/>
      <dgm:spPr/>
    </dgm:pt>
    <dgm:pt modelId="{109755E2-0E64-E448-B2CD-542F1D6FC74B}" type="pres">
      <dgm:prSet presAssocID="{F5AD8655-D3EA-0442-94EE-2929B9BA9882}" presName="txShp" presStyleLbl="node1" presStyleIdx="2" presStyleCnt="5">
        <dgm:presLayoutVars>
          <dgm:bulletEnabled val="1"/>
        </dgm:presLayoutVars>
      </dgm:prSet>
      <dgm:spPr/>
    </dgm:pt>
    <dgm:pt modelId="{15912D15-06CB-9144-9FB2-41E1854449A9}" type="pres">
      <dgm:prSet presAssocID="{D1895AB5-4AF3-BF44-8F66-B5DFBC0376F1}" presName="spacing" presStyleCnt="0"/>
      <dgm:spPr/>
    </dgm:pt>
    <dgm:pt modelId="{ADB83D8D-3A31-EE4F-9CBE-3EF9FBD62560}" type="pres">
      <dgm:prSet presAssocID="{965646F3-079D-2747-AA15-38B81DABFAFF}" presName="composite" presStyleCnt="0"/>
      <dgm:spPr/>
    </dgm:pt>
    <dgm:pt modelId="{971B6BB1-D031-A34C-AC39-B76AD981E852}" type="pres">
      <dgm:prSet presAssocID="{965646F3-079D-2747-AA15-38B81DABFAFF}" presName="imgShp" presStyleLbl="fgImgPlace1" presStyleIdx="3" presStyleCnt="5"/>
      <dgm:spPr/>
    </dgm:pt>
    <dgm:pt modelId="{4D0A80CF-F0C9-4A4D-905F-A0C8F9710B42}" type="pres">
      <dgm:prSet presAssocID="{965646F3-079D-2747-AA15-38B81DABFAFF}" presName="txShp" presStyleLbl="node1" presStyleIdx="3" presStyleCnt="5">
        <dgm:presLayoutVars>
          <dgm:bulletEnabled val="1"/>
        </dgm:presLayoutVars>
      </dgm:prSet>
      <dgm:spPr/>
    </dgm:pt>
    <dgm:pt modelId="{4833D44E-590C-054C-B51E-81C6C55AB36F}" type="pres">
      <dgm:prSet presAssocID="{CF229F95-A7D6-EA4E-8441-EB9BEECAF617}" presName="spacing" presStyleCnt="0"/>
      <dgm:spPr/>
    </dgm:pt>
    <dgm:pt modelId="{0A5ED5FC-EF10-D842-BB6F-92B92193B3F7}" type="pres">
      <dgm:prSet presAssocID="{4FC1C1E1-A8FC-9A4F-9C30-54A703614EC4}" presName="composite" presStyleCnt="0"/>
      <dgm:spPr/>
    </dgm:pt>
    <dgm:pt modelId="{8AF68455-2441-3F4B-9C72-022E741C8A17}" type="pres">
      <dgm:prSet presAssocID="{4FC1C1E1-A8FC-9A4F-9C30-54A703614EC4}" presName="imgShp" presStyleLbl="fgImgPlace1" presStyleIdx="4" presStyleCnt="5"/>
      <dgm:spPr/>
    </dgm:pt>
    <dgm:pt modelId="{F672065B-FC72-D949-A804-3A3322468342}" type="pres">
      <dgm:prSet presAssocID="{4FC1C1E1-A8FC-9A4F-9C30-54A703614EC4}" presName="txShp" presStyleLbl="node1" presStyleIdx="4" presStyleCnt="5">
        <dgm:presLayoutVars>
          <dgm:bulletEnabled val="1"/>
        </dgm:presLayoutVars>
      </dgm:prSet>
      <dgm:spPr/>
    </dgm:pt>
  </dgm:ptLst>
  <dgm:cxnLst>
    <dgm:cxn modelId="{4136F43A-FE80-4740-AAC7-92F43BC6D4D0}" type="presOf" srcId="{1A5C317D-728A-4044-8B3B-72E32AD2CE32}" destId="{A11AF7CF-85E5-A04A-88EE-4191DE0CE100}" srcOrd="0" destOrd="0" presId="urn:microsoft.com/office/officeart/2005/8/layout/vList3"/>
    <dgm:cxn modelId="{D3FEBB40-8F1F-A440-A86F-56B36DAFCEEE}" type="presOf" srcId="{4FC1C1E1-A8FC-9A4F-9C30-54A703614EC4}" destId="{F672065B-FC72-D949-A804-3A3322468342}" srcOrd="0" destOrd="0" presId="urn:microsoft.com/office/officeart/2005/8/layout/vList3"/>
    <dgm:cxn modelId="{D98F2D5F-282F-7341-930A-2D0D33C36D21}" type="presOf" srcId="{F5AD8655-D3EA-0442-94EE-2929B9BA9882}" destId="{109755E2-0E64-E448-B2CD-542F1D6FC74B}" srcOrd="0" destOrd="0" presId="urn:microsoft.com/office/officeart/2005/8/layout/vList3"/>
    <dgm:cxn modelId="{9928A876-FBD0-2E47-A5C3-3105C84D9E8D}" srcId="{4A931FF2-795B-F84A-AAC2-BE3514B2320F}" destId="{F5AD8655-D3EA-0442-94EE-2929B9BA9882}" srcOrd="2" destOrd="0" parTransId="{66AFBAB7-45B8-B842-A829-7905A3D7C84D}" sibTransId="{D1895AB5-4AF3-BF44-8F66-B5DFBC0376F1}"/>
    <dgm:cxn modelId="{13127F78-E6B6-B641-B00F-E7D5BFF67CBF}" type="presOf" srcId="{4A931FF2-795B-F84A-AAC2-BE3514B2320F}" destId="{AEB2EF29-3D53-C64F-84A8-0F941CCB755E}" srcOrd="0" destOrd="0" presId="urn:microsoft.com/office/officeart/2005/8/layout/vList3"/>
    <dgm:cxn modelId="{C46E1881-0EB2-A244-B151-7C9E61A98C67}" srcId="{4A931FF2-795B-F84A-AAC2-BE3514B2320F}" destId="{1A5C317D-728A-4044-8B3B-72E32AD2CE32}" srcOrd="1" destOrd="0" parTransId="{DA01AEBF-FC4C-9A4B-ACCF-E435F6DA2894}" sibTransId="{7FF58749-9BC3-1942-8A95-75AF05F12935}"/>
    <dgm:cxn modelId="{63393A92-9769-2548-9033-CF5B85504379}" srcId="{4A931FF2-795B-F84A-AAC2-BE3514B2320F}" destId="{965646F3-079D-2747-AA15-38B81DABFAFF}" srcOrd="3" destOrd="0" parTransId="{D4EEE60D-C918-0543-81EB-614EBB13B68E}" sibTransId="{CF229F95-A7D6-EA4E-8441-EB9BEECAF617}"/>
    <dgm:cxn modelId="{CA3CE79B-1B67-7F4E-AF85-52158FA2C2F2}" type="presOf" srcId="{965646F3-079D-2747-AA15-38B81DABFAFF}" destId="{4D0A80CF-F0C9-4A4D-905F-A0C8F9710B42}" srcOrd="0" destOrd="0" presId="urn:microsoft.com/office/officeart/2005/8/layout/vList3"/>
    <dgm:cxn modelId="{6EFAA9CE-B29E-D24F-90D5-C5A5C804652E}" type="presOf" srcId="{713B94E4-C400-FD44-8852-65B77D7E056D}" destId="{CAF9D134-04A5-0947-8C69-4504F5B73F7F}" srcOrd="0" destOrd="0" presId="urn:microsoft.com/office/officeart/2005/8/layout/vList3"/>
    <dgm:cxn modelId="{DBD9F9EE-BC14-1F46-990D-4992C20D732F}" srcId="{4A931FF2-795B-F84A-AAC2-BE3514B2320F}" destId="{713B94E4-C400-FD44-8852-65B77D7E056D}" srcOrd="0" destOrd="0" parTransId="{144584F6-56C7-3B4C-B9DC-6D92EDDC5F1C}" sibTransId="{71115640-B3D9-0243-8657-C3C5AE93EC28}"/>
    <dgm:cxn modelId="{D58D37F6-D071-6447-93CB-5DB071504473}" srcId="{4A931FF2-795B-F84A-AAC2-BE3514B2320F}" destId="{4FC1C1E1-A8FC-9A4F-9C30-54A703614EC4}" srcOrd="4" destOrd="0" parTransId="{7C96F3E3-C6DC-254D-AC4E-57A0F74A61A9}" sibTransId="{9AF2294F-79E6-A740-8145-321796FAF0B3}"/>
    <dgm:cxn modelId="{36B87FD4-9E7C-AA46-9866-00DC4E219625}" type="presParOf" srcId="{AEB2EF29-3D53-C64F-84A8-0F941CCB755E}" destId="{3CE82B2D-6A78-9E4C-9FD9-CF22BB1BC645}" srcOrd="0" destOrd="0" presId="urn:microsoft.com/office/officeart/2005/8/layout/vList3"/>
    <dgm:cxn modelId="{D185BFF7-788D-B443-A68E-EE1E7178C04D}" type="presParOf" srcId="{3CE82B2D-6A78-9E4C-9FD9-CF22BB1BC645}" destId="{07706067-9B6C-CA45-9A10-CB2F3C7AAB64}" srcOrd="0" destOrd="0" presId="urn:microsoft.com/office/officeart/2005/8/layout/vList3"/>
    <dgm:cxn modelId="{B78B6DA6-45D8-6445-A177-75F571219E04}" type="presParOf" srcId="{3CE82B2D-6A78-9E4C-9FD9-CF22BB1BC645}" destId="{CAF9D134-04A5-0947-8C69-4504F5B73F7F}" srcOrd="1" destOrd="0" presId="urn:microsoft.com/office/officeart/2005/8/layout/vList3"/>
    <dgm:cxn modelId="{31C05C14-A4A0-904B-91D3-622218FB24C2}" type="presParOf" srcId="{AEB2EF29-3D53-C64F-84A8-0F941CCB755E}" destId="{1EF20AAE-417B-A74A-9C4C-08455F60655B}" srcOrd="1" destOrd="0" presId="urn:microsoft.com/office/officeart/2005/8/layout/vList3"/>
    <dgm:cxn modelId="{E7AF0D47-0342-3142-9260-A826C04AAC7A}" type="presParOf" srcId="{AEB2EF29-3D53-C64F-84A8-0F941CCB755E}" destId="{62C78FDC-C1E3-204C-B167-C761DA12094D}" srcOrd="2" destOrd="0" presId="urn:microsoft.com/office/officeart/2005/8/layout/vList3"/>
    <dgm:cxn modelId="{83F8A91B-DE92-4D47-824F-1147C9F11452}" type="presParOf" srcId="{62C78FDC-C1E3-204C-B167-C761DA12094D}" destId="{063B5FF3-7C2C-DB43-B67D-FB3BDA708831}" srcOrd="0" destOrd="0" presId="urn:microsoft.com/office/officeart/2005/8/layout/vList3"/>
    <dgm:cxn modelId="{0934E3DF-5EF5-2B47-95F3-048A67615819}" type="presParOf" srcId="{62C78FDC-C1E3-204C-B167-C761DA12094D}" destId="{A11AF7CF-85E5-A04A-88EE-4191DE0CE100}" srcOrd="1" destOrd="0" presId="urn:microsoft.com/office/officeart/2005/8/layout/vList3"/>
    <dgm:cxn modelId="{F3FFEE2F-64B9-EA46-9AD8-ED614534C900}" type="presParOf" srcId="{AEB2EF29-3D53-C64F-84A8-0F941CCB755E}" destId="{C951008D-B7FE-7345-9D0E-175D36F08533}" srcOrd="3" destOrd="0" presId="urn:microsoft.com/office/officeart/2005/8/layout/vList3"/>
    <dgm:cxn modelId="{C087AD9F-39E7-B14F-B6EB-04FC5DCA50A0}" type="presParOf" srcId="{AEB2EF29-3D53-C64F-84A8-0F941CCB755E}" destId="{2918C22F-45C5-7B4A-A456-9C3B17F75551}" srcOrd="4" destOrd="0" presId="urn:microsoft.com/office/officeart/2005/8/layout/vList3"/>
    <dgm:cxn modelId="{7F838E70-4159-544D-9B0F-B38D130E24D2}" type="presParOf" srcId="{2918C22F-45C5-7B4A-A456-9C3B17F75551}" destId="{EA9BB667-1107-EA4F-B2A9-56E0E67A977D}" srcOrd="0" destOrd="0" presId="urn:microsoft.com/office/officeart/2005/8/layout/vList3"/>
    <dgm:cxn modelId="{886DF8C7-0313-8F42-96EC-1DA9E66CB60B}" type="presParOf" srcId="{2918C22F-45C5-7B4A-A456-9C3B17F75551}" destId="{109755E2-0E64-E448-B2CD-542F1D6FC74B}" srcOrd="1" destOrd="0" presId="urn:microsoft.com/office/officeart/2005/8/layout/vList3"/>
    <dgm:cxn modelId="{9CE397B2-AC69-D645-9E76-590CDB420E69}" type="presParOf" srcId="{AEB2EF29-3D53-C64F-84A8-0F941CCB755E}" destId="{15912D15-06CB-9144-9FB2-41E1854449A9}" srcOrd="5" destOrd="0" presId="urn:microsoft.com/office/officeart/2005/8/layout/vList3"/>
    <dgm:cxn modelId="{6DE11157-4041-F748-B2BD-71DA2A90FF39}" type="presParOf" srcId="{AEB2EF29-3D53-C64F-84A8-0F941CCB755E}" destId="{ADB83D8D-3A31-EE4F-9CBE-3EF9FBD62560}" srcOrd="6" destOrd="0" presId="urn:microsoft.com/office/officeart/2005/8/layout/vList3"/>
    <dgm:cxn modelId="{55ED5772-38D1-C943-8A56-5158143196BC}" type="presParOf" srcId="{ADB83D8D-3A31-EE4F-9CBE-3EF9FBD62560}" destId="{971B6BB1-D031-A34C-AC39-B76AD981E852}" srcOrd="0" destOrd="0" presId="urn:microsoft.com/office/officeart/2005/8/layout/vList3"/>
    <dgm:cxn modelId="{BF9E8E0B-9CB3-6846-A2A7-00F4665F2735}" type="presParOf" srcId="{ADB83D8D-3A31-EE4F-9CBE-3EF9FBD62560}" destId="{4D0A80CF-F0C9-4A4D-905F-A0C8F9710B42}" srcOrd="1" destOrd="0" presId="urn:microsoft.com/office/officeart/2005/8/layout/vList3"/>
    <dgm:cxn modelId="{22193D55-4C73-624A-992A-917677ED5261}" type="presParOf" srcId="{AEB2EF29-3D53-C64F-84A8-0F941CCB755E}" destId="{4833D44E-590C-054C-B51E-81C6C55AB36F}" srcOrd="7" destOrd="0" presId="urn:microsoft.com/office/officeart/2005/8/layout/vList3"/>
    <dgm:cxn modelId="{4980318A-AC6E-DC4C-83E6-49F6826DA3DE}" type="presParOf" srcId="{AEB2EF29-3D53-C64F-84A8-0F941CCB755E}" destId="{0A5ED5FC-EF10-D842-BB6F-92B92193B3F7}" srcOrd="8" destOrd="0" presId="urn:microsoft.com/office/officeart/2005/8/layout/vList3"/>
    <dgm:cxn modelId="{6959F8FC-67F3-384E-8E97-BC4D89875DFF}" type="presParOf" srcId="{0A5ED5FC-EF10-D842-BB6F-92B92193B3F7}" destId="{8AF68455-2441-3F4B-9C72-022E741C8A17}" srcOrd="0" destOrd="0" presId="urn:microsoft.com/office/officeart/2005/8/layout/vList3"/>
    <dgm:cxn modelId="{7DD800D4-6722-3548-A827-3300D49CAD42}" type="presParOf" srcId="{0A5ED5FC-EF10-D842-BB6F-92B92193B3F7}" destId="{F672065B-FC72-D949-A804-3A332246834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4C37C5-28BA-4504-A23E-7BEB9795C0A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CL"/>
        </a:p>
      </dgm:t>
    </dgm:pt>
    <dgm:pt modelId="{D8282F1E-A3B6-410B-B1A3-7B908C5024AE}">
      <dgm:prSet phldrT="[Texto]" custT="1"/>
      <dgm:spPr/>
      <dgm:t>
        <a:bodyPr/>
        <a:lstStyle/>
        <a:p>
          <a:r>
            <a:rPr lang="es-CL" sz="1800" dirty="0">
              <a:solidFill>
                <a:srgbClr val="002060"/>
              </a:solidFill>
            </a:rPr>
            <a:t>Avanzar en completar datos faltantes y corregir datos existentes del FORCAP, de modo de contar con una base de datos actualizada, completa y confiable.</a:t>
          </a:r>
        </a:p>
      </dgm:t>
    </dgm:pt>
    <dgm:pt modelId="{E2B41EC4-1E94-41A6-8C08-1EC1D01ACA98}" type="parTrans" cxnId="{FCA7BA90-31D7-4C2B-A1C6-5656F755263A}">
      <dgm:prSet/>
      <dgm:spPr/>
      <dgm:t>
        <a:bodyPr/>
        <a:lstStyle/>
        <a:p>
          <a:endParaRPr lang="es-CL" sz="1600"/>
        </a:p>
      </dgm:t>
    </dgm:pt>
    <dgm:pt modelId="{B187FAED-5123-4730-819F-3390079D1B4A}" type="sibTrans" cxnId="{FCA7BA90-31D7-4C2B-A1C6-5656F755263A}">
      <dgm:prSet/>
      <dgm:spPr/>
      <dgm:t>
        <a:bodyPr/>
        <a:lstStyle/>
        <a:p>
          <a:endParaRPr lang="es-CL" sz="1600"/>
        </a:p>
      </dgm:t>
    </dgm:pt>
    <dgm:pt modelId="{95010DA7-A3B6-4D24-92EA-9A6AABBA28E6}">
      <dgm:prSet phldrT="[Texto]" custT="1"/>
      <dgm:spPr/>
      <dgm:t>
        <a:bodyPr/>
        <a:lstStyle/>
        <a:p>
          <a:r>
            <a:rPr lang="es-ES_tradnl" sz="1800" b="1" dirty="0">
              <a:solidFill>
                <a:srgbClr val="002060"/>
              </a:solidFill>
            </a:rPr>
            <a:t>Gestión de Información</a:t>
          </a:r>
          <a:endParaRPr lang="es-CL" sz="1800" b="1" dirty="0">
            <a:solidFill>
              <a:srgbClr val="002060"/>
            </a:solidFill>
          </a:endParaRPr>
        </a:p>
      </dgm:t>
    </dgm:pt>
    <dgm:pt modelId="{D79A3C16-A4FF-448B-9551-A2E069346283}" type="sibTrans" cxnId="{0B096F30-1A71-46B7-8986-D810D5736EAC}">
      <dgm:prSet/>
      <dgm:spPr/>
      <dgm:t>
        <a:bodyPr/>
        <a:lstStyle/>
        <a:p>
          <a:endParaRPr lang="es-CL" sz="1600"/>
        </a:p>
      </dgm:t>
    </dgm:pt>
    <dgm:pt modelId="{7A68429A-79B9-4767-AA11-35546FC377C1}" type="parTrans" cxnId="{0B096F30-1A71-46B7-8986-D810D5736EAC}">
      <dgm:prSet/>
      <dgm:spPr/>
      <dgm:t>
        <a:bodyPr/>
        <a:lstStyle/>
        <a:p>
          <a:endParaRPr lang="es-CL" sz="1600"/>
        </a:p>
      </dgm:t>
    </dgm:pt>
    <dgm:pt modelId="{C7B88404-F261-4432-ABCE-B08D9969C7C7}">
      <dgm:prSet phldrT="[Texto]" custT="1"/>
      <dgm:spPr/>
      <dgm:t>
        <a:bodyPr/>
        <a:lstStyle/>
        <a:p>
          <a:r>
            <a:rPr lang="es-CL" sz="1800" dirty="0">
              <a:solidFill>
                <a:srgbClr val="002060"/>
              </a:solidFill>
            </a:rPr>
            <a:t>Avanzar en la integración (vía sistema) entre los sistemas SIRH, FORCAP y el Registro de Prestadores Individuales de la Superintendencia de Salud, evitando las revisiones manuales</a:t>
          </a:r>
        </a:p>
      </dgm:t>
    </dgm:pt>
    <dgm:pt modelId="{2EF93816-F0A1-419D-A3A2-EC5E2D71F46C}" type="parTrans" cxnId="{405EE537-2331-4438-924F-95025B7DD101}">
      <dgm:prSet/>
      <dgm:spPr/>
      <dgm:t>
        <a:bodyPr/>
        <a:lstStyle/>
        <a:p>
          <a:endParaRPr lang="es-ES" sz="1600"/>
        </a:p>
      </dgm:t>
    </dgm:pt>
    <dgm:pt modelId="{0748D179-D5F6-4C3A-8ED0-E6E296E1C655}" type="sibTrans" cxnId="{405EE537-2331-4438-924F-95025B7DD101}">
      <dgm:prSet/>
      <dgm:spPr/>
      <dgm:t>
        <a:bodyPr/>
        <a:lstStyle/>
        <a:p>
          <a:endParaRPr lang="es-ES" sz="1600"/>
        </a:p>
      </dgm:t>
    </dgm:pt>
    <dgm:pt modelId="{C39C583C-14CC-BF41-9713-FDBD55889F5A}">
      <dgm:prSet phldrT="[Text]" custT="1"/>
      <dgm:spPr/>
      <dgm:t>
        <a:bodyPr/>
        <a:lstStyle/>
        <a:p>
          <a:pPr marL="0" lvl="0" indent="0" algn="l" defTabSz="889000">
            <a:lnSpc>
              <a:spcPct val="90000"/>
            </a:lnSpc>
            <a:spcBef>
              <a:spcPct val="0"/>
            </a:spcBef>
            <a:spcAft>
              <a:spcPct val="35000"/>
            </a:spcAft>
            <a:buNone/>
          </a:pPr>
          <a:r>
            <a:rPr lang="es-ES_tradnl" sz="1800" kern="1200" noProof="0" dirty="0">
              <a:solidFill>
                <a:srgbClr val="002060"/>
              </a:solidFill>
              <a:latin typeface="Arial"/>
              <a:ea typeface="+mn-ea"/>
              <a:cs typeface="+mn-cs"/>
            </a:rPr>
            <a:t>Implementar mejoras y correcciones al sistema FORCAP, con apoyo de un proveedor externo (nuevos reportes y validación de datos, evitando los errores en el ingreso de nuevas etapas y nuevos eventos. </a:t>
          </a:r>
        </a:p>
      </dgm:t>
    </dgm:pt>
    <dgm:pt modelId="{9634CBFB-8D6F-7745-AC6C-1EC4A02FADCB}" type="parTrans" cxnId="{52C2B9B1-45C8-4743-A375-30B12A56CA8D}">
      <dgm:prSet/>
      <dgm:spPr/>
      <dgm:t>
        <a:bodyPr/>
        <a:lstStyle/>
        <a:p>
          <a:endParaRPr lang="en-US" sz="1600"/>
        </a:p>
      </dgm:t>
    </dgm:pt>
    <dgm:pt modelId="{E6C027BD-A943-6747-88D2-E5DCE3B94E37}" type="sibTrans" cxnId="{52C2B9B1-45C8-4743-A375-30B12A56CA8D}">
      <dgm:prSet/>
      <dgm:spPr/>
      <dgm:t>
        <a:bodyPr/>
        <a:lstStyle/>
        <a:p>
          <a:endParaRPr lang="en-US" sz="1600"/>
        </a:p>
      </dgm:t>
    </dgm:pt>
    <dgm:pt modelId="{4F29BFEA-E213-6745-808D-0022E623C8BB}">
      <dgm:prSet phldrT="[Text]" custT="1"/>
      <dgm:spPr/>
      <dgm:t>
        <a:bodyPr/>
        <a:lstStyle/>
        <a:p>
          <a:r>
            <a:rPr lang="es-ES_tradnl" sz="1800" kern="1200" noProof="0" dirty="0">
              <a:solidFill>
                <a:srgbClr val="002060"/>
              </a:solidFill>
              <a:latin typeface="Arial"/>
              <a:ea typeface="+mn-ea"/>
              <a:cs typeface="+mn-cs"/>
            </a:rPr>
            <a:t>Cargar en forma masiva los datos históricos de profesionales que han accedido a becas de formación en una especialidad o subespecialidad.</a:t>
          </a:r>
        </a:p>
      </dgm:t>
    </dgm:pt>
    <dgm:pt modelId="{56E79238-AAA0-D446-95E1-A5AAA2CE8554}" type="parTrans" cxnId="{A2D8A53C-EAD4-8246-804E-C0A0C5453C05}">
      <dgm:prSet/>
      <dgm:spPr/>
      <dgm:t>
        <a:bodyPr/>
        <a:lstStyle/>
        <a:p>
          <a:endParaRPr lang="en-US" sz="1600"/>
        </a:p>
      </dgm:t>
    </dgm:pt>
    <dgm:pt modelId="{8B4E52E5-855F-4940-A850-31910D90F490}" type="sibTrans" cxnId="{A2D8A53C-EAD4-8246-804E-C0A0C5453C05}">
      <dgm:prSet/>
      <dgm:spPr/>
      <dgm:t>
        <a:bodyPr/>
        <a:lstStyle/>
        <a:p>
          <a:endParaRPr lang="en-US" sz="1600"/>
        </a:p>
      </dgm:t>
    </dgm:pt>
    <dgm:pt modelId="{DAE33C8C-07D7-F04B-A7ED-71D6D60C1090}">
      <dgm:prSet phldrT="[Text]" custT="1"/>
      <dgm:spPr/>
      <dgm:t>
        <a:bodyPr/>
        <a:lstStyle/>
        <a:p>
          <a:r>
            <a:rPr lang="es-ES_tradnl" sz="1800" kern="1200" noProof="0" dirty="0">
              <a:solidFill>
                <a:srgbClr val="002060"/>
              </a:solidFill>
              <a:latin typeface="Arial"/>
              <a:ea typeface="+mn-ea"/>
              <a:cs typeface="+mn-cs"/>
            </a:rPr>
            <a:t>Incorporar otros datos relevantes del profesional en su respectiva ficha, tales como las capacitaciones y cursos de perfeccionamiento realizados (Ejemplo: </a:t>
          </a:r>
          <a:r>
            <a:rPr lang="es-ES_tradnl" sz="1800" kern="1200" noProof="0" dirty="0" err="1">
              <a:solidFill>
                <a:srgbClr val="002060"/>
              </a:solidFill>
              <a:latin typeface="Arial"/>
              <a:ea typeface="+mn-ea"/>
              <a:cs typeface="+mn-cs"/>
            </a:rPr>
            <a:t>Fellows</a:t>
          </a:r>
          <a:r>
            <a:rPr lang="es-ES_tradnl" sz="1800" kern="1200" noProof="0" dirty="0">
              <a:solidFill>
                <a:srgbClr val="002060"/>
              </a:solidFill>
              <a:latin typeface="Arial"/>
              <a:ea typeface="+mn-ea"/>
              <a:cs typeface="+mn-cs"/>
            </a:rPr>
            <a:t> para profesionales médicos)</a:t>
          </a:r>
        </a:p>
      </dgm:t>
    </dgm:pt>
    <dgm:pt modelId="{80A2C814-05BB-6348-89F1-3DB2101BC342}" type="parTrans" cxnId="{FCF90920-A057-F445-9660-8519E8A8156F}">
      <dgm:prSet/>
      <dgm:spPr/>
      <dgm:t>
        <a:bodyPr/>
        <a:lstStyle/>
        <a:p>
          <a:endParaRPr lang="en-US" sz="1600"/>
        </a:p>
      </dgm:t>
    </dgm:pt>
    <dgm:pt modelId="{399B660E-EFC8-8542-A846-EC93693BA22C}" type="sibTrans" cxnId="{FCF90920-A057-F445-9660-8519E8A8156F}">
      <dgm:prSet/>
      <dgm:spPr/>
      <dgm:t>
        <a:bodyPr/>
        <a:lstStyle/>
        <a:p>
          <a:endParaRPr lang="en-US" sz="1600"/>
        </a:p>
      </dgm:t>
    </dgm:pt>
    <dgm:pt modelId="{AF91D679-6D4B-4A7D-BBDD-47A4E4C6B8FC}" type="pres">
      <dgm:prSet presAssocID="{704C37C5-28BA-4504-A23E-7BEB9795C0A3}" presName="vert0" presStyleCnt="0">
        <dgm:presLayoutVars>
          <dgm:dir/>
          <dgm:animOne val="branch"/>
          <dgm:animLvl val="lvl"/>
        </dgm:presLayoutVars>
      </dgm:prSet>
      <dgm:spPr/>
    </dgm:pt>
    <dgm:pt modelId="{DAEC690B-5B1C-443C-AACE-90B1A38B4E88}" type="pres">
      <dgm:prSet presAssocID="{95010DA7-A3B6-4D24-92EA-9A6AABBA28E6}" presName="thickLine" presStyleLbl="alignNode1" presStyleIdx="0" presStyleCnt="1"/>
      <dgm:spPr/>
    </dgm:pt>
    <dgm:pt modelId="{2770DE2A-5EBC-4DEC-A3B9-6BBAB7354BD6}" type="pres">
      <dgm:prSet presAssocID="{95010DA7-A3B6-4D24-92EA-9A6AABBA28E6}" presName="horz1" presStyleCnt="0"/>
      <dgm:spPr/>
    </dgm:pt>
    <dgm:pt modelId="{5429BEEB-5ECB-4CE1-A5FC-FD6E0F29A82A}" type="pres">
      <dgm:prSet presAssocID="{95010DA7-A3B6-4D24-92EA-9A6AABBA28E6}" presName="tx1" presStyleLbl="revTx" presStyleIdx="0" presStyleCnt="6" custScaleX="129657"/>
      <dgm:spPr/>
    </dgm:pt>
    <dgm:pt modelId="{E7EE4970-2C24-4660-A201-D6DAB45F510C}" type="pres">
      <dgm:prSet presAssocID="{95010DA7-A3B6-4D24-92EA-9A6AABBA28E6}" presName="vert1" presStyleCnt="0"/>
      <dgm:spPr/>
    </dgm:pt>
    <dgm:pt modelId="{62F921D0-15F8-41D9-B331-8944BB302BF4}" type="pres">
      <dgm:prSet presAssocID="{D8282F1E-A3B6-410B-B1A3-7B908C5024AE}" presName="vertSpace2a" presStyleCnt="0"/>
      <dgm:spPr/>
    </dgm:pt>
    <dgm:pt modelId="{D2E602B0-89EF-4B84-8F5A-DCDD5051689D}" type="pres">
      <dgm:prSet presAssocID="{D8282F1E-A3B6-410B-B1A3-7B908C5024AE}" presName="horz2" presStyleCnt="0"/>
      <dgm:spPr/>
    </dgm:pt>
    <dgm:pt modelId="{7153C679-90DE-4284-8627-803D33368B72}" type="pres">
      <dgm:prSet presAssocID="{D8282F1E-A3B6-410B-B1A3-7B908C5024AE}" presName="horzSpace2" presStyleCnt="0"/>
      <dgm:spPr/>
    </dgm:pt>
    <dgm:pt modelId="{8320A2D2-74B5-43A5-B1C8-4D5AAF3B465E}" type="pres">
      <dgm:prSet presAssocID="{D8282F1E-A3B6-410B-B1A3-7B908C5024AE}" presName="tx2" presStyleLbl="revTx" presStyleIdx="1" presStyleCnt="6" custScaleX="101706" custScaleY="126637"/>
      <dgm:spPr/>
    </dgm:pt>
    <dgm:pt modelId="{C0E712D6-32EE-4D64-A1D9-42AA0F85CB37}" type="pres">
      <dgm:prSet presAssocID="{D8282F1E-A3B6-410B-B1A3-7B908C5024AE}" presName="vert2" presStyleCnt="0"/>
      <dgm:spPr/>
    </dgm:pt>
    <dgm:pt modelId="{BF22141A-6D5D-4090-BDF8-0DA2A4D6978B}" type="pres">
      <dgm:prSet presAssocID="{D8282F1E-A3B6-410B-B1A3-7B908C5024AE}" presName="thinLine2b" presStyleLbl="callout" presStyleIdx="0" presStyleCnt="5"/>
      <dgm:spPr/>
    </dgm:pt>
    <dgm:pt modelId="{7D3A7E3C-50F1-4D15-BCEF-DC6474A1E608}" type="pres">
      <dgm:prSet presAssocID="{D8282F1E-A3B6-410B-B1A3-7B908C5024AE}" presName="vertSpace2b" presStyleCnt="0"/>
      <dgm:spPr/>
    </dgm:pt>
    <dgm:pt modelId="{5C7AF0B8-E984-473E-9359-F54E97658A4A}" type="pres">
      <dgm:prSet presAssocID="{C7B88404-F261-4432-ABCE-B08D9969C7C7}" presName="horz2" presStyleCnt="0"/>
      <dgm:spPr/>
    </dgm:pt>
    <dgm:pt modelId="{F257538A-FD74-40DF-98C3-B226D250A6C0}" type="pres">
      <dgm:prSet presAssocID="{C7B88404-F261-4432-ABCE-B08D9969C7C7}" presName="horzSpace2" presStyleCnt="0"/>
      <dgm:spPr/>
    </dgm:pt>
    <dgm:pt modelId="{9FCB8A79-246E-4BF7-98B4-10E465C34F75}" type="pres">
      <dgm:prSet presAssocID="{C7B88404-F261-4432-ABCE-B08D9969C7C7}" presName="tx2" presStyleLbl="revTx" presStyleIdx="2" presStyleCnt="6"/>
      <dgm:spPr/>
    </dgm:pt>
    <dgm:pt modelId="{370005BD-E338-4C57-A201-5F9A6D34BD58}" type="pres">
      <dgm:prSet presAssocID="{C7B88404-F261-4432-ABCE-B08D9969C7C7}" presName="vert2" presStyleCnt="0"/>
      <dgm:spPr/>
    </dgm:pt>
    <dgm:pt modelId="{6B741EE2-D785-4F25-A1D1-B89889955677}" type="pres">
      <dgm:prSet presAssocID="{C7B88404-F261-4432-ABCE-B08D9969C7C7}" presName="thinLine2b" presStyleLbl="callout" presStyleIdx="1" presStyleCnt="5"/>
      <dgm:spPr/>
    </dgm:pt>
    <dgm:pt modelId="{E73FEC07-80A7-413C-A2DA-061AB5CE8B8A}" type="pres">
      <dgm:prSet presAssocID="{C7B88404-F261-4432-ABCE-B08D9969C7C7}" presName="vertSpace2b" presStyleCnt="0"/>
      <dgm:spPr/>
    </dgm:pt>
    <dgm:pt modelId="{345343A3-8619-5940-8E45-B3E7CDFF6E28}" type="pres">
      <dgm:prSet presAssocID="{C39C583C-14CC-BF41-9713-FDBD55889F5A}" presName="horz2" presStyleCnt="0"/>
      <dgm:spPr/>
    </dgm:pt>
    <dgm:pt modelId="{E0EF3C0F-429E-254A-B17C-86CAA5896D66}" type="pres">
      <dgm:prSet presAssocID="{C39C583C-14CC-BF41-9713-FDBD55889F5A}" presName="horzSpace2" presStyleCnt="0"/>
      <dgm:spPr/>
    </dgm:pt>
    <dgm:pt modelId="{CCC87314-A57E-C34A-A323-4686F52C618F}" type="pres">
      <dgm:prSet presAssocID="{C39C583C-14CC-BF41-9713-FDBD55889F5A}" presName="tx2" presStyleLbl="revTx" presStyleIdx="3" presStyleCnt="6"/>
      <dgm:spPr/>
    </dgm:pt>
    <dgm:pt modelId="{5A043FA0-659E-1C4A-83C3-0F54FC84E0E4}" type="pres">
      <dgm:prSet presAssocID="{C39C583C-14CC-BF41-9713-FDBD55889F5A}" presName="vert2" presStyleCnt="0"/>
      <dgm:spPr/>
    </dgm:pt>
    <dgm:pt modelId="{A4FA5A2D-DC17-CE4B-8D1C-9055A63C236F}" type="pres">
      <dgm:prSet presAssocID="{C39C583C-14CC-BF41-9713-FDBD55889F5A}" presName="thinLine2b" presStyleLbl="callout" presStyleIdx="2" presStyleCnt="5"/>
      <dgm:spPr/>
    </dgm:pt>
    <dgm:pt modelId="{CF1F7505-5B18-B447-B7C2-37BBD54DB53A}" type="pres">
      <dgm:prSet presAssocID="{C39C583C-14CC-BF41-9713-FDBD55889F5A}" presName="vertSpace2b" presStyleCnt="0"/>
      <dgm:spPr/>
    </dgm:pt>
    <dgm:pt modelId="{5B52482B-64CF-2F49-B7A3-21958CA1C53F}" type="pres">
      <dgm:prSet presAssocID="{4F29BFEA-E213-6745-808D-0022E623C8BB}" presName="horz2" presStyleCnt="0"/>
      <dgm:spPr/>
    </dgm:pt>
    <dgm:pt modelId="{A14845C4-BB5D-4F49-B6BF-C980761F8E1B}" type="pres">
      <dgm:prSet presAssocID="{4F29BFEA-E213-6745-808D-0022E623C8BB}" presName="horzSpace2" presStyleCnt="0"/>
      <dgm:spPr/>
    </dgm:pt>
    <dgm:pt modelId="{C18E9B7C-2BE1-F848-AB03-F8217379FDC1}" type="pres">
      <dgm:prSet presAssocID="{4F29BFEA-E213-6745-808D-0022E623C8BB}" presName="tx2" presStyleLbl="revTx" presStyleIdx="4" presStyleCnt="6"/>
      <dgm:spPr/>
    </dgm:pt>
    <dgm:pt modelId="{4289095D-A248-4F4C-BFBB-6D1699DE026C}" type="pres">
      <dgm:prSet presAssocID="{4F29BFEA-E213-6745-808D-0022E623C8BB}" presName="vert2" presStyleCnt="0"/>
      <dgm:spPr/>
    </dgm:pt>
    <dgm:pt modelId="{8456FFCC-76F7-FA4F-AB03-3360E959AA07}" type="pres">
      <dgm:prSet presAssocID="{4F29BFEA-E213-6745-808D-0022E623C8BB}" presName="thinLine2b" presStyleLbl="callout" presStyleIdx="3" presStyleCnt="5"/>
      <dgm:spPr/>
    </dgm:pt>
    <dgm:pt modelId="{5976DED5-5C03-2D48-86CE-1106D4F7890B}" type="pres">
      <dgm:prSet presAssocID="{4F29BFEA-E213-6745-808D-0022E623C8BB}" presName="vertSpace2b" presStyleCnt="0"/>
      <dgm:spPr/>
    </dgm:pt>
    <dgm:pt modelId="{1CCF758D-9B86-ED4A-91C0-1B31E931D177}" type="pres">
      <dgm:prSet presAssocID="{DAE33C8C-07D7-F04B-A7ED-71D6D60C1090}" presName="horz2" presStyleCnt="0"/>
      <dgm:spPr/>
    </dgm:pt>
    <dgm:pt modelId="{F0F5685F-BBA8-FF41-9C0D-59256BA27331}" type="pres">
      <dgm:prSet presAssocID="{DAE33C8C-07D7-F04B-A7ED-71D6D60C1090}" presName="horzSpace2" presStyleCnt="0"/>
      <dgm:spPr/>
    </dgm:pt>
    <dgm:pt modelId="{74E14C8F-9E85-5A45-99C8-FDF056A62606}" type="pres">
      <dgm:prSet presAssocID="{DAE33C8C-07D7-F04B-A7ED-71D6D60C1090}" presName="tx2" presStyleLbl="revTx" presStyleIdx="5" presStyleCnt="6"/>
      <dgm:spPr/>
    </dgm:pt>
    <dgm:pt modelId="{A805FAFE-3109-9C49-BE93-CAEEB7CF1A3D}" type="pres">
      <dgm:prSet presAssocID="{DAE33C8C-07D7-F04B-A7ED-71D6D60C1090}" presName="vert2" presStyleCnt="0"/>
      <dgm:spPr/>
    </dgm:pt>
    <dgm:pt modelId="{34E9FECC-CDD4-F547-8502-46908A720327}" type="pres">
      <dgm:prSet presAssocID="{DAE33C8C-07D7-F04B-A7ED-71D6D60C1090}" presName="thinLine2b" presStyleLbl="callout" presStyleIdx="4" presStyleCnt="5"/>
      <dgm:spPr/>
    </dgm:pt>
    <dgm:pt modelId="{E6AC46C2-00C4-4941-B9D8-415B36274A07}" type="pres">
      <dgm:prSet presAssocID="{DAE33C8C-07D7-F04B-A7ED-71D6D60C1090}" presName="vertSpace2b" presStyleCnt="0"/>
      <dgm:spPr/>
    </dgm:pt>
  </dgm:ptLst>
  <dgm:cxnLst>
    <dgm:cxn modelId="{BE3C5C02-68C3-2840-B8C4-538858C93CBA}" type="presOf" srcId="{4F29BFEA-E213-6745-808D-0022E623C8BB}" destId="{C18E9B7C-2BE1-F848-AB03-F8217379FDC1}" srcOrd="0" destOrd="0" presId="urn:microsoft.com/office/officeart/2008/layout/LinedList"/>
    <dgm:cxn modelId="{FCF90920-A057-F445-9660-8519E8A8156F}" srcId="{95010DA7-A3B6-4D24-92EA-9A6AABBA28E6}" destId="{DAE33C8C-07D7-F04B-A7ED-71D6D60C1090}" srcOrd="4" destOrd="0" parTransId="{80A2C814-05BB-6348-89F1-3DB2101BC342}" sibTransId="{399B660E-EFC8-8542-A846-EC93693BA22C}"/>
    <dgm:cxn modelId="{33B7D020-0AA9-4085-9821-8FFA230C22F9}" type="presOf" srcId="{D8282F1E-A3B6-410B-B1A3-7B908C5024AE}" destId="{8320A2D2-74B5-43A5-B1C8-4D5AAF3B465E}" srcOrd="0" destOrd="0" presId="urn:microsoft.com/office/officeart/2008/layout/LinedList"/>
    <dgm:cxn modelId="{2B7A4128-CFC7-4345-9D59-1BF5077BF80B}" type="presOf" srcId="{704C37C5-28BA-4504-A23E-7BEB9795C0A3}" destId="{AF91D679-6D4B-4A7D-BBDD-47A4E4C6B8FC}" srcOrd="0" destOrd="0" presId="urn:microsoft.com/office/officeart/2008/layout/LinedList"/>
    <dgm:cxn modelId="{0B096F30-1A71-46B7-8986-D810D5736EAC}" srcId="{704C37C5-28BA-4504-A23E-7BEB9795C0A3}" destId="{95010DA7-A3B6-4D24-92EA-9A6AABBA28E6}" srcOrd="0" destOrd="0" parTransId="{7A68429A-79B9-4767-AA11-35546FC377C1}" sibTransId="{D79A3C16-A4FF-448B-9551-A2E069346283}"/>
    <dgm:cxn modelId="{405EE537-2331-4438-924F-95025B7DD101}" srcId="{95010DA7-A3B6-4D24-92EA-9A6AABBA28E6}" destId="{C7B88404-F261-4432-ABCE-B08D9969C7C7}" srcOrd="1" destOrd="0" parTransId="{2EF93816-F0A1-419D-A3A2-EC5E2D71F46C}" sibTransId="{0748D179-D5F6-4C3A-8ED0-E6E296E1C655}"/>
    <dgm:cxn modelId="{A2D8A53C-EAD4-8246-804E-C0A0C5453C05}" srcId="{95010DA7-A3B6-4D24-92EA-9A6AABBA28E6}" destId="{4F29BFEA-E213-6745-808D-0022E623C8BB}" srcOrd="3" destOrd="0" parTransId="{56E79238-AAA0-D446-95E1-A5AAA2CE8554}" sibTransId="{8B4E52E5-855F-4940-A850-31910D90F490}"/>
    <dgm:cxn modelId="{20ED185B-0355-4A9C-B797-4E93AC0BA4F2}" type="presOf" srcId="{95010DA7-A3B6-4D24-92EA-9A6AABBA28E6}" destId="{5429BEEB-5ECB-4CE1-A5FC-FD6E0F29A82A}" srcOrd="0" destOrd="0" presId="urn:microsoft.com/office/officeart/2008/layout/LinedList"/>
    <dgm:cxn modelId="{7FE1127E-A20D-E449-B83F-F2A654996A85}" type="presOf" srcId="{C39C583C-14CC-BF41-9713-FDBD55889F5A}" destId="{CCC87314-A57E-C34A-A323-4686F52C618F}" srcOrd="0" destOrd="0" presId="urn:microsoft.com/office/officeart/2008/layout/LinedList"/>
    <dgm:cxn modelId="{FCA7BA90-31D7-4C2B-A1C6-5656F755263A}" srcId="{95010DA7-A3B6-4D24-92EA-9A6AABBA28E6}" destId="{D8282F1E-A3B6-410B-B1A3-7B908C5024AE}" srcOrd="0" destOrd="0" parTransId="{E2B41EC4-1E94-41A6-8C08-1EC1D01ACA98}" sibTransId="{B187FAED-5123-4730-819F-3390079D1B4A}"/>
    <dgm:cxn modelId="{59615C9A-8E13-2F4B-8A51-B2A4C7FB877E}" type="presOf" srcId="{DAE33C8C-07D7-F04B-A7ED-71D6D60C1090}" destId="{74E14C8F-9E85-5A45-99C8-FDF056A62606}" srcOrd="0" destOrd="0" presId="urn:microsoft.com/office/officeart/2008/layout/LinedList"/>
    <dgm:cxn modelId="{52C2B9B1-45C8-4743-A375-30B12A56CA8D}" srcId="{95010DA7-A3B6-4D24-92EA-9A6AABBA28E6}" destId="{C39C583C-14CC-BF41-9713-FDBD55889F5A}" srcOrd="2" destOrd="0" parTransId="{9634CBFB-8D6F-7745-AC6C-1EC4A02FADCB}" sibTransId="{E6C027BD-A943-6747-88D2-E5DCE3B94E37}"/>
    <dgm:cxn modelId="{B36D1DCD-04C6-4596-9B44-B9CA4F37E173}" type="presOf" srcId="{C7B88404-F261-4432-ABCE-B08D9969C7C7}" destId="{9FCB8A79-246E-4BF7-98B4-10E465C34F75}" srcOrd="0" destOrd="0" presId="urn:microsoft.com/office/officeart/2008/layout/LinedList"/>
    <dgm:cxn modelId="{E05DFDEE-8B1A-40F2-BF2A-35BA25F1D099}" type="presParOf" srcId="{AF91D679-6D4B-4A7D-BBDD-47A4E4C6B8FC}" destId="{DAEC690B-5B1C-443C-AACE-90B1A38B4E88}" srcOrd="0" destOrd="0" presId="urn:microsoft.com/office/officeart/2008/layout/LinedList"/>
    <dgm:cxn modelId="{463A3F47-C650-4FB6-8917-AC299C1D1FAC}" type="presParOf" srcId="{AF91D679-6D4B-4A7D-BBDD-47A4E4C6B8FC}" destId="{2770DE2A-5EBC-4DEC-A3B9-6BBAB7354BD6}" srcOrd="1" destOrd="0" presId="urn:microsoft.com/office/officeart/2008/layout/LinedList"/>
    <dgm:cxn modelId="{5C86AD1B-475F-4510-BDC6-420ECEE88DBE}" type="presParOf" srcId="{2770DE2A-5EBC-4DEC-A3B9-6BBAB7354BD6}" destId="{5429BEEB-5ECB-4CE1-A5FC-FD6E0F29A82A}" srcOrd="0" destOrd="0" presId="urn:microsoft.com/office/officeart/2008/layout/LinedList"/>
    <dgm:cxn modelId="{BECFB92D-844A-4975-A1F5-82FF2F1F1FE5}" type="presParOf" srcId="{2770DE2A-5EBC-4DEC-A3B9-6BBAB7354BD6}" destId="{E7EE4970-2C24-4660-A201-D6DAB45F510C}" srcOrd="1" destOrd="0" presId="urn:microsoft.com/office/officeart/2008/layout/LinedList"/>
    <dgm:cxn modelId="{7FFBE81C-40EC-4C78-B314-C6B72ADABBF7}" type="presParOf" srcId="{E7EE4970-2C24-4660-A201-D6DAB45F510C}" destId="{62F921D0-15F8-41D9-B331-8944BB302BF4}" srcOrd="0" destOrd="0" presId="urn:microsoft.com/office/officeart/2008/layout/LinedList"/>
    <dgm:cxn modelId="{63923C07-1E83-4E89-A863-3A26333901FA}" type="presParOf" srcId="{E7EE4970-2C24-4660-A201-D6DAB45F510C}" destId="{D2E602B0-89EF-4B84-8F5A-DCDD5051689D}" srcOrd="1" destOrd="0" presId="urn:microsoft.com/office/officeart/2008/layout/LinedList"/>
    <dgm:cxn modelId="{922F88A4-A94A-40E8-A0C9-97B03944BF12}" type="presParOf" srcId="{D2E602B0-89EF-4B84-8F5A-DCDD5051689D}" destId="{7153C679-90DE-4284-8627-803D33368B72}" srcOrd="0" destOrd="0" presId="urn:microsoft.com/office/officeart/2008/layout/LinedList"/>
    <dgm:cxn modelId="{E1E03E9E-89DD-4400-A20C-9919D9E0AFEF}" type="presParOf" srcId="{D2E602B0-89EF-4B84-8F5A-DCDD5051689D}" destId="{8320A2D2-74B5-43A5-B1C8-4D5AAF3B465E}" srcOrd="1" destOrd="0" presId="urn:microsoft.com/office/officeart/2008/layout/LinedList"/>
    <dgm:cxn modelId="{E5C44134-DC95-425B-9217-5766641A391D}" type="presParOf" srcId="{D2E602B0-89EF-4B84-8F5A-DCDD5051689D}" destId="{C0E712D6-32EE-4D64-A1D9-42AA0F85CB37}" srcOrd="2" destOrd="0" presId="urn:microsoft.com/office/officeart/2008/layout/LinedList"/>
    <dgm:cxn modelId="{23D13109-562F-489D-B152-379489BA5F5F}" type="presParOf" srcId="{E7EE4970-2C24-4660-A201-D6DAB45F510C}" destId="{BF22141A-6D5D-4090-BDF8-0DA2A4D6978B}" srcOrd="2" destOrd="0" presId="urn:microsoft.com/office/officeart/2008/layout/LinedList"/>
    <dgm:cxn modelId="{848EAB26-4791-4BD8-BE35-C4B3D44011E2}" type="presParOf" srcId="{E7EE4970-2C24-4660-A201-D6DAB45F510C}" destId="{7D3A7E3C-50F1-4D15-BCEF-DC6474A1E608}" srcOrd="3" destOrd="0" presId="urn:microsoft.com/office/officeart/2008/layout/LinedList"/>
    <dgm:cxn modelId="{B9AF83A1-628E-49F1-9847-0AFBAA17869B}" type="presParOf" srcId="{E7EE4970-2C24-4660-A201-D6DAB45F510C}" destId="{5C7AF0B8-E984-473E-9359-F54E97658A4A}" srcOrd="4" destOrd="0" presId="urn:microsoft.com/office/officeart/2008/layout/LinedList"/>
    <dgm:cxn modelId="{10998586-ACE6-4B26-80D7-06072D0EEF63}" type="presParOf" srcId="{5C7AF0B8-E984-473E-9359-F54E97658A4A}" destId="{F257538A-FD74-40DF-98C3-B226D250A6C0}" srcOrd="0" destOrd="0" presId="urn:microsoft.com/office/officeart/2008/layout/LinedList"/>
    <dgm:cxn modelId="{C2203DA1-83D5-45D1-B884-1BA7C6ABA344}" type="presParOf" srcId="{5C7AF0B8-E984-473E-9359-F54E97658A4A}" destId="{9FCB8A79-246E-4BF7-98B4-10E465C34F75}" srcOrd="1" destOrd="0" presId="urn:microsoft.com/office/officeart/2008/layout/LinedList"/>
    <dgm:cxn modelId="{CCA433BB-1310-4CF5-86BB-729A918BFB3B}" type="presParOf" srcId="{5C7AF0B8-E984-473E-9359-F54E97658A4A}" destId="{370005BD-E338-4C57-A201-5F9A6D34BD58}" srcOrd="2" destOrd="0" presId="urn:microsoft.com/office/officeart/2008/layout/LinedList"/>
    <dgm:cxn modelId="{CADDD6F5-24C3-4578-9D16-20CD647E4A04}" type="presParOf" srcId="{E7EE4970-2C24-4660-A201-D6DAB45F510C}" destId="{6B741EE2-D785-4F25-A1D1-B89889955677}" srcOrd="5" destOrd="0" presId="urn:microsoft.com/office/officeart/2008/layout/LinedList"/>
    <dgm:cxn modelId="{FD00E94D-C1FC-4588-8A9F-BBCB3891C4B8}" type="presParOf" srcId="{E7EE4970-2C24-4660-A201-D6DAB45F510C}" destId="{E73FEC07-80A7-413C-A2DA-061AB5CE8B8A}" srcOrd="6" destOrd="0" presId="urn:microsoft.com/office/officeart/2008/layout/LinedList"/>
    <dgm:cxn modelId="{2092305B-1F3D-DA47-A18C-A82E2355E6D8}" type="presParOf" srcId="{E7EE4970-2C24-4660-A201-D6DAB45F510C}" destId="{345343A3-8619-5940-8E45-B3E7CDFF6E28}" srcOrd="7" destOrd="0" presId="urn:microsoft.com/office/officeart/2008/layout/LinedList"/>
    <dgm:cxn modelId="{FDDC0A71-4C22-3747-9904-642B2E04C383}" type="presParOf" srcId="{345343A3-8619-5940-8E45-B3E7CDFF6E28}" destId="{E0EF3C0F-429E-254A-B17C-86CAA5896D66}" srcOrd="0" destOrd="0" presId="urn:microsoft.com/office/officeart/2008/layout/LinedList"/>
    <dgm:cxn modelId="{8496CBE8-B78F-B049-85E3-587965B2BB62}" type="presParOf" srcId="{345343A3-8619-5940-8E45-B3E7CDFF6E28}" destId="{CCC87314-A57E-C34A-A323-4686F52C618F}" srcOrd="1" destOrd="0" presId="urn:microsoft.com/office/officeart/2008/layout/LinedList"/>
    <dgm:cxn modelId="{661FA99E-D94F-3740-883E-FF49446F5281}" type="presParOf" srcId="{345343A3-8619-5940-8E45-B3E7CDFF6E28}" destId="{5A043FA0-659E-1C4A-83C3-0F54FC84E0E4}" srcOrd="2" destOrd="0" presId="urn:microsoft.com/office/officeart/2008/layout/LinedList"/>
    <dgm:cxn modelId="{94B975CB-B23C-8D43-B552-35567553BB74}" type="presParOf" srcId="{E7EE4970-2C24-4660-A201-D6DAB45F510C}" destId="{A4FA5A2D-DC17-CE4B-8D1C-9055A63C236F}" srcOrd="8" destOrd="0" presId="urn:microsoft.com/office/officeart/2008/layout/LinedList"/>
    <dgm:cxn modelId="{924152E5-F5CC-4C43-A244-24E0D0A4B564}" type="presParOf" srcId="{E7EE4970-2C24-4660-A201-D6DAB45F510C}" destId="{CF1F7505-5B18-B447-B7C2-37BBD54DB53A}" srcOrd="9" destOrd="0" presId="urn:microsoft.com/office/officeart/2008/layout/LinedList"/>
    <dgm:cxn modelId="{EDF7ADCE-751E-2146-B01C-BCFBD5D3A6E6}" type="presParOf" srcId="{E7EE4970-2C24-4660-A201-D6DAB45F510C}" destId="{5B52482B-64CF-2F49-B7A3-21958CA1C53F}" srcOrd="10" destOrd="0" presId="urn:microsoft.com/office/officeart/2008/layout/LinedList"/>
    <dgm:cxn modelId="{1122219C-EEBA-A946-B493-5AA2A7C0B600}" type="presParOf" srcId="{5B52482B-64CF-2F49-B7A3-21958CA1C53F}" destId="{A14845C4-BB5D-4F49-B6BF-C980761F8E1B}" srcOrd="0" destOrd="0" presId="urn:microsoft.com/office/officeart/2008/layout/LinedList"/>
    <dgm:cxn modelId="{C3D11A8C-CEBD-A54C-A631-3C7B19AF28BA}" type="presParOf" srcId="{5B52482B-64CF-2F49-B7A3-21958CA1C53F}" destId="{C18E9B7C-2BE1-F848-AB03-F8217379FDC1}" srcOrd="1" destOrd="0" presId="urn:microsoft.com/office/officeart/2008/layout/LinedList"/>
    <dgm:cxn modelId="{A1811777-3808-B941-BC54-303C4A620735}" type="presParOf" srcId="{5B52482B-64CF-2F49-B7A3-21958CA1C53F}" destId="{4289095D-A248-4F4C-BFBB-6D1699DE026C}" srcOrd="2" destOrd="0" presId="urn:microsoft.com/office/officeart/2008/layout/LinedList"/>
    <dgm:cxn modelId="{D476BCD3-2BCC-6A47-A7A3-C2B755ECED4E}" type="presParOf" srcId="{E7EE4970-2C24-4660-A201-D6DAB45F510C}" destId="{8456FFCC-76F7-FA4F-AB03-3360E959AA07}" srcOrd="11" destOrd="0" presId="urn:microsoft.com/office/officeart/2008/layout/LinedList"/>
    <dgm:cxn modelId="{E311CEAE-C523-7844-ACC8-9AFB8059D9EF}" type="presParOf" srcId="{E7EE4970-2C24-4660-A201-D6DAB45F510C}" destId="{5976DED5-5C03-2D48-86CE-1106D4F7890B}" srcOrd="12" destOrd="0" presId="urn:microsoft.com/office/officeart/2008/layout/LinedList"/>
    <dgm:cxn modelId="{4775A74A-E781-E741-8EB8-719C6990CAED}" type="presParOf" srcId="{E7EE4970-2C24-4660-A201-D6DAB45F510C}" destId="{1CCF758D-9B86-ED4A-91C0-1B31E931D177}" srcOrd="13" destOrd="0" presId="urn:microsoft.com/office/officeart/2008/layout/LinedList"/>
    <dgm:cxn modelId="{2FA565CE-126E-1445-A3D8-74808D3D57C9}" type="presParOf" srcId="{1CCF758D-9B86-ED4A-91C0-1B31E931D177}" destId="{F0F5685F-BBA8-FF41-9C0D-59256BA27331}" srcOrd="0" destOrd="0" presId="urn:microsoft.com/office/officeart/2008/layout/LinedList"/>
    <dgm:cxn modelId="{413947B9-3377-3F41-85B7-C4FC01EA1673}" type="presParOf" srcId="{1CCF758D-9B86-ED4A-91C0-1B31E931D177}" destId="{74E14C8F-9E85-5A45-99C8-FDF056A62606}" srcOrd="1" destOrd="0" presId="urn:microsoft.com/office/officeart/2008/layout/LinedList"/>
    <dgm:cxn modelId="{336779B2-1150-4B4A-80C0-A6B5645EBA99}" type="presParOf" srcId="{1CCF758D-9B86-ED4A-91C0-1B31E931D177}" destId="{A805FAFE-3109-9C49-BE93-CAEEB7CF1A3D}" srcOrd="2" destOrd="0" presId="urn:microsoft.com/office/officeart/2008/layout/LinedList"/>
    <dgm:cxn modelId="{5F45D226-C031-374C-A017-4D1D6676E7BE}" type="presParOf" srcId="{E7EE4970-2C24-4660-A201-D6DAB45F510C}" destId="{34E9FECC-CDD4-F547-8502-46908A720327}" srcOrd="14" destOrd="0" presId="urn:microsoft.com/office/officeart/2008/layout/LinedList"/>
    <dgm:cxn modelId="{14CF5398-3A66-3B4F-A90E-A3EEFADB28F4}" type="presParOf" srcId="{E7EE4970-2C24-4660-A201-D6DAB45F510C}" destId="{E6AC46C2-00C4-4941-B9D8-415B36274A07}"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AA370-C5F7-43B4-A083-57653DE48174}">
      <dsp:nvSpPr>
        <dsp:cNvPr id="0" name=""/>
        <dsp:cNvSpPr/>
      </dsp:nvSpPr>
      <dsp:spPr>
        <a:xfrm>
          <a:off x="0" y="382967"/>
          <a:ext cx="7786255" cy="248062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300" tIns="520700" rIns="604300" bIns="177800" numCol="1" spcCol="1270" anchor="t" anchorCtr="0">
          <a:noAutofit/>
        </a:bodyPr>
        <a:lstStyle/>
        <a:p>
          <a:pPr marL="228600" lvl="1" indent="-228600" algn="l" defTabSz="1111250">
            <a:lnSpc>
              <a:spcPct val="90000"/>
            </a:lnSpc>
            <a:spcBef>
              <a:spcPct val="0"/>
            </a:spcBef>
            <a:spcAft>
              <a:spcPct val="15000"/>
            </a:spcAft>
            <a:buChar char="•"/>
          </a:pPr>
          <a:r>
            <a:rPr lang="es-ES" sz="2500" kern="1200" dirty="0">
              <a:solidFill>
                <a:schemeClr val="accent4"/>
              </a:solidFill>
            </a:rPr>
            <a:t>Subsecretaría de Redes Asistenciales</a:t>
          </a:r>
        </a:p>
        <a:p>
          <a:pPr marL="228600" lvl="1" indent="-228600" algn="l" defTabSz="1111250">
            <a:lnSpc>
              <a:spcPct val="90000"/>
            </a:lnSpc>
            <a:spcBef>
              <a:spcPct val="0"/>
            </a:spcBef>
            <a:spcAft>
              <a:spcPct val="15000"/>
            </a:spcAft>
            <a:buChar char="•"/>
          </a:pPr>
          <a:r>
            <a:rPr lang="es-CL" sz="2500" kern="1200" dirty="0">
              <a:solidFill>
                <a:schemeClr val="accent4"/>
              </a:solidFill>
            </a:rPr>
            <a:t>Sistema Nacional de Servicios de Salud, 29 Servicios de Salud</a:t>
          </a:r>
          <a:endParaRPr lang="es-ES" sz="2500" kern="1200" dirty="0">
            <a:solidFill>
              <a:schemeClr val="accent4"/>
            </a:solidFill>
          </a:endParaRPr>
        </a:p>
        <a:p>
          <a:pPr marL="228600" lvl="1" indent="-228600" algn="l" defTabSz="1111250">
            <a:lnSpc>
              <a:spcPct val="90000"/>
            </a:lnSpc>
            <a:spcBef>
              <a:spcPct val="0"/>
            </a:spcBef>
            <a:spcAft>
              <a:spcPct val="15000"/>
            </a:spcAft>
            <a:buChar char="•"/>
          </a:pPr>
          <a:r>
            <a:rPr lang="es-ES" sz="2500" kern="1200" dirty="0">
              <a:solidFill>
                <a:schemeClr val="accent4"/>
              </a:solidFill>
            </a:rPr>
            <a:t>Hospitales dependientes de Servicios de Salud</a:t>
          </a:r>
        </a:p>
      </dsp:txBody>
      <dsp:txXfrm>
        <a:off x="0" y="382967"/>
        <a:ext cx="7786255" cy="2480625"/>
      </dsp:txXfrm>
    </dsp:sp>
    <dsp:sp modelId="{4F507924-B616-4CE4-B564-CAEB03624351}">
      <dsp:nvSpPr>
        <dsp:cNvPr id="0" name=""/>
        <dsp:cNvSpPr/>
      </dsp:nvSpPr>
      <dsp:spPr>
        <a:xfrm>
          <a:off x="389312" y="13967"/>
          <a:ext cx="5450378" cy="738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011" tIns="0" rIns="206011" bIns="0" numCol="1" spcCol="1270" anchor="ctr" anchorCtr="0">
          <a:noAutofit/>
        </a:bodyPr>
        <a:lstStyle/>
        <a:p>
          <a:pPr marL="0" lvl="0" indent="0" algn="l" defTabSz="1111250">
            <a:lnSpc>
              <a:spcPct val="90000"/>
            </a:lnSpc>
            <a:spcBef>
              <a:spcPct val="0"/>
            </a:spcBef>
            <a:spcAft>
              <a:spcPct val="35000"/>
            </a:spcAft>
            <a:buNone/>
          </a:pPr>
          <a:r>
            <a:rPr lang="es-ES" sz="2500" kern="1200" dirty="0"/>
            <a:t>INSTITUCIONES</a:t>
          </a:r>
        </a:p>
      </dsp:txBody>
      <dsp:txXfrm>
        <a:off x="425338" y="49993"/>
        <a:ext cx="5378326" cy="665948"/>
      </dsp:txXfrm>
    </dsp:sp>
    <dsp:sp modelId="{138A64AA-1F70-4A67-8E84-6C6FDF2D77FB}">
      <dsp:nvSpPr>
        <dsp:cNvPr id="0" name=""/>
        <dsp:cNvSpPr/>
      </dsp:nvSpPr>
      <dsp:spPr>
        <a:xfrm>
          <a:off x="0" y="3367592"/>
          <a:ext cx="7786255" cy="1417500"/>
        </a:xfrm>
        <a:prstGeom prst="rect">
          <a:avLst/>
        </a:prstGeom>
        <a:solidFill>
          <a:schemeClr val="lt1">
            <a:alpha val="90000"/>
            <a:hueOff val="0"/>
            <a:satOff val="0"/>
            <a:lumOff val="0"/>
            <a:alphaOff val="0"/>
          </a:schemeClr>
        </a:solidFill>
        <a:ln w="25400" cap="flat" cmpd="sng" algn="ctr">
          <a:solidFill>
            <a:schemeClr val="accent3">
              <a:hueOff val="11615869"/>
              <a:satOff val="3833"/>
              <a:lumOff val="-31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4300" tIns="520700" rIns="604300" bIns="177800" numCol="1" spcCol="1270" anchor="t" anchorCtr="0">
          <a:noAutofit/>
        </a:bodyPr>
        <a:lstStyle/>
        <a:p>
          <a:pPr marL="228600" lvl="1" indent="-228600" algn="l" defTabSz="1111250">
            <a:lnSpc>
              <a:spcPct val="90000"/>
            </a:lnSpc>
            <a:spcBef>
              <a:spcPct val="0"/>
            </a:spcBef>
            <a:spcAft>
              <a:spcPct val="15000"/>
            </a:spcAft>
            <a:buChar char="•"/>
          </a:pPr>
          <a:r>
            <a:rPr lang="es-ES" sz="2500" kern="1200" dirty="0">
              <a:solidFill>
                <a:schemeClr val="accent4"/>
              </a:solidFill>
            </a:rPr>
            <a:t>400 usuarios</a:t>
          </a:r>
        </a:p>
        <a:p>
          <a:pPr marL="228600" lvl="1" indent="-228600" algn="l" defTabSz="1111250">
            <a:lnSpc>
              <a:spcPct val="90000"/>
            </a:lnSpc>
            <a:spcBef>
              <a:spcPct val="0"/>
            </a:spcBef>
            <a:spcAft>
              <a:spcPct val="15000"/>
            </a:spcAft>
            <a:buChar char="•"/>
          </a:pPr>
          <a:r>
            <a:rPr lang="es-ES" sz="2500" kern="1200" dirty="0">
              <a:solidFill>
                <a:schemeClr val="accent4"/>
              </a:solidFill>
            </a:rPr>
            <a:t>15.000 registros</a:t>
          </a:r>
        </a:p>
      </dsp:txBody>
      <dsp:txXfrm>
        <a:off x="0" y="3367592"/>
        <a:ext cx="7786255" cy="1417500"/>
      </dsp:txXfrm>
    </dsp:sp>
    <dsp:sp modelId="{B42098E8-236D-4008-B05F-4D7A78DE1BAB}">
      <dsp:nvSpPr>
        <dsp:cNvPr id="0" name=""/>
        <dsp:cNvSpPr/>
      </dsp:nvSpPr>
      <dsp:spPr>
        <a:xfrm>
          <a:off x="389312" y="2998592"/>
          <a:ext cx="5450378" cy="738000"/>
        </a:xfrm>
        <a:prstGeom prst="roundRect">
          <a:avLst/>
        </a:prstGeom>
        <a:solidFill>
          <a:schemeClr val="accent3">
            <a:hueOff val="11615869"/>
            <a:satOff val="3833"/>
            <a:lumOff val="-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011" tIns="0" rIns="206011" bIns="0" numCol="1" spcCol="1270" anchor="ctr" anchorCtr="0">
          <a:noAutofit/>
        </a:bodyPr>
        <a:lstStyle/>
        <a:p>
          <a:pPr marL="0" lvl="0" indent="0" algn="l" defTabSz="1111250">
            <a:lnSpc>
              <a:spcPct val="90000"/>
            </a:lnSpc>
            <a:spcBef>
              <a:spcPct val="0"/>
            </a:spcBef>
            <a:spcAft>
              <a:spcPct val="35000"/>
            </a:spcAft>
            <a:buNone/>
          </a:pPr>
          <a:r>
            <a:rPr lang="es-ES" sz="2500" kern="1200" dirty="0"/>
            <a:t>VOLUMETRIA</a:t>
          </a:r>
        </a:p>
      </dsp:txBody>
      <dsp:txXfrm>
        <a:off x="425338" y="3034618"/>
        <a:ext cx="5378326" cy="6659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78FAC-B587-4941-803D-5A756E59C0BF}">
      <dsp:nvSpPr>
        <dsp:cNvPr id="0" name=""/>
        <dsp:cNvSpPr/>
      </dsp:nvSpPr>
      <dsp:spPr>
        <a:xfrm>
          <a:off x="1979231" y="1850"/>
          <a:ext cx="1560210" cy="78010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FORCAP</a:t>
          </a:r>
        </a:p>
      </dsp:txBody>
      <dsp:txXfrm>
        <a:off x="2002079" y="24698"/>
        <a:ext cx="1514514" cy="734409"/>
      </dsp:txXfrm>
    </dsp:sp>
    <dsp:sp modelId="{E748A70D-EC92-384E-997C-0505FCB208A4}">
      <dsp:nvSpPr>
        <dsp:cNvPr id="0" name=""/>
        <dsp:cNvSpPr/>
      </dsp:nvSpPr>
      <dsp:spPr>
        <a:xfrm rot="2700000">
          <a:off x="3102203" y="1004614"/>
          <a:ext cx="812726" cy="273036"/>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84114" y="1059221"/>
        <a:ext cx="648904" cy="163822"/>
      </dsp:txXfrm>
    </dsp:sp>
    <dsp:sp modelId="{9E9872B6-092B-2F4C-8058-A57FF5CC425C}">
      <dsp:nvSpPr>
        <dsp:cNvPr id="0" name=""/>
        <dsp:cNvSpPr/>
      </dsp:nvSpPr>
      <dsp:spPr>
        <a:xfrm>
          <a:off x="3477691" y="1500310"/>
          <a:ext cx="1560210" cy="780105"/>
        </a:xfrm>
        <a:prstGeom prst="roundRect">
          <a:avLst>
            <a:gd name="adj" fmla="val 10000"/>
          </a:avLst>
        </a:prstGeom>
        <a:solidFill>
          <a:schemeClr val="accent4">
            <a:hueOff val="18144"/>
            <a:satOff val="0"/>
            <a:lumOff val="-6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SIAPER</a:t>
          </a:r>
        </a:p>
      </dsp:txBody>
      <dsp:txXfrm>
        <a:off x="3500539" y="1523158"/>
        <a:ext cx="1514514" cy="734409"/>
      </dsp:txXfrm>
    </dsp:sp>
    <dsp:sp modelId="{35961668-D33A-774B-8B51-1381170D1360}">
      <dsp:nvSpPr>
        <dsp:cNvPr id="0" name=""/>
        <dsp:cNvSpPr/>
      </dsp:nvSpPr>
      <dsp:spPr>
        <a:xfrm rot="8100000">
          <a:off x="3102203" y="2503075"/>
          <a:ext cx="812726" cy="273036"/>
        </a:xfrm>
        <a:prstGeom prst="leftRightArrow">
          <a:avLst>
            <a:gd name="adj1" fmla="val 60000"/>
            <a:gd name="adj2" fmla="val 50000"/>
          </a:avLst>
        </a:prstGeom>
        <a:solidFill>
          <a:schemeClr val="accent4">
            <a:hueOff val="18144"/>
            <a:satOff val="0"/>
            <a:lumOff val="-67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184114" y="2557682"/>
        <a:ext cx="648904" cy="163822"/>
      </dsp:txXfrm>
    </dsp:sp>
    <dsp:sp modelId="{457D370E-76DB-DC43-9102-F09C707760B0}">
      <dsp:nvSpPr>
        <dsp:cNvPr id="0" name=""/>
        <dsp:cNvSpPr/>
      </dsp:nvSpPr>
      <dsp:spPr>
        <a:xfrm>
          <a:off x="1979231" y="2998771"/>
          <a:ext cx="1560210" cy="780105"/>
        </a:xfrm>
        <a:prstGeom prst="roundRect">
          <a:avLst>
            <a:gd name="adj" fmla="val 10000"/>
          </a:avLst>
        </a:prstGeom>
        <a:solidFill>
          <a:schemeClr val="accent4">
            <a:hueOff val="36288"/>
            <a:satOff val="0"/>
            <a:lumOff val="-1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SIRH</a:t>
          </a:r>
        </a:p>
      </dsp:txBody>
      <dsp:txXfrm>
        <a:off x="2002079" y="3021619"/>
        <a:ext cx="1514514" cy="734409"/>
      </dsp:txXfrm>
    </dsp:sp>
    <dsp:sp modelId="{647A4760-EFC0-324F-AC43-47B7B34431CA}">
      <dsp:nvSpPr>
        <dsp:cNvPr id="0" name=""/>
        <dsp:cNvSpPr/>
      </dsp:nvSpPr>
      <dsp:spPr>
        <a:xfrm rot="13500000">
          <a:off x="1603743" y="2503075"/>
          <a:ext cx="812726" cy="273036"/>
        </a:xfrm>
        <a:prstGeom prst="leftRightArrow">
          <a:avLst>
            <a:gd name="adj1" fmla="val 60000"/>
            <a:gd name="adj2" fmla="val 50000"/>
          </a:avLst>
        </a:prstGeom>
        <a:solidFill>
          <a:schemeClr val="accent4">
            <a:hueOff val="36288"/>
            <a:satOff val="0"/>
            <a:lumOff val="-135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1685654" y="2557682"/>
        <a:ext cx="648904" cy="163822"/>
      </dsp:txXfrm>
    </dsp:sp>
    <dsp:sp modelId="{F7848012-40DF-2E4A-BE38-A8B506DC4B45}">
      <dsp:nvSpPr>
        <dsp:cNvPr id="0" name=""/>
        <dsp:cNvSpPr/>
      </dsp:nvSpPr>
      <dsp:spPr>
        <a:xfrm>
          <a:off x="480770" y="1500310"/>
          <a:ext cx="1560210" cy="780105"/>
        </a:xfrm>
        <a:prstGeom prst="roundRect">
          <a:avLst>
            <a:gd name="adj" fmla="val 10000"/>
          </a:avLst>
        </a:prstGeom>
        <a:solidFill>
          <a:schemeClr val="accent4">
            <a:hueOff val="54433"/>
            <a:satOff val="0"/>
            <a:lumOff val="-2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Portal de </a:t>
          </a:r>
          <a:r>
            <a:rPr lang="en-US" sz="1700" kern="1200" dirty="0" err="1"/>
            <a:t>postulaciones</a:t>
          </a:r>
          <a:endParaRPr lang="en-US" sz="1700" kern="1200" dirty="0"/>
        </a:p>
      </dsp:txBody>
      <dsp:txXfrm>
        <a:off x="503618" y="1523158"/>
        <a:ext cx="1514514" cy="734409"/>
      </dsp:txXfrm>
    </dsp:sp>
    <dsp:sp modelId="{4760B3DC-6BAB-7446-ACE4-6BC50A743B5D}">
      <dsp:nvSpPr>
        <dsp:cNvPr id="0" name=""/>
        <dsp:cNvSpPr/>
      </dsp:nvSpPr>
      <dsp:spPr>
        <a:xfrm rot="18900000">
          <a:off x="1603743" y="1004614"/>
          <a:ext cx="812726" cy="273036"/>
        </a:xfrm>
        <a:prstGeom prst="leftRightArrow">
          <a:avLst>
            <a:gd name="adj1" fmla="val 60000"/>
            <a:gd name="adj2" fmla="val 50000"/>
          </a:avLst>
        </a:prstGeom>
        <a:solidFill>
          <a:schemeClr val="accent4">
            <a:hueOff val="54433"/>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685654" y="1059221"/>
        <a:ext cx="648904" cy="1638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933AC-7116-0946-B172-236E3138A79F}">
      <dsp:nvSpPr>
        <dsp:cNvPr id="0" name=""/>
        <dsp:cNvSpPr/>
      </dsp:nvSpPr>
      <dsp:spPr>
        <a:xfrm rot="10800000">
          <a:off x="1528296" y="1466"/>
          <a:ext cx="5405120" cy="66742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Sistemas</a:t>
          </a:r>
          <a:r>
            <a:rPr lang="en-US" sz="1700" kern="1200" dirty="0"/>
            <a:t> </a:t>
          </a:r>
          <a:r>
            <a:rPr lang="en-US" sz="1700" kern="1200" dirty="0" err="1"/>
            <a:t>integrados</a:t>
          </a:r>
          <a:r>
            <a:rPr lang="en-US" sz="1700" kern="1200" dirty="0"/>
            <a:t> y </a:t>
          </a:r>
          <a:r>
            <a:rPr lang="en-US" sz="1700" kern="1200" dirty="0" err="1"/>
            <a:t>consistentes</a:t>
          </a:r>
          <a:endParaRPr lang="en-US" sz="1700" kern="1200" dirty="0"/>
        </a:p>
      </dsp:txBody>
      <dsp:txXfrm rot="10800000">
        <a:off x="1695152" y="1466"/>
        <a:ext cx="5238264" cy="667424"/>
      </dsp:txXfrm>
    </dsp:sp>
    <dsp:sp modelId="{3C7E31C2-EF5B-4E42-8D72-C5D03AC00D1D}">
      <dsp:nvSpPr>
        <dsp:cNvPr id="0" name=""/>
        <dsp:cNvSpPr/>
      </dsp:nvSpPr>
      <dsp:spPr>
        <a:xfrm>
          <a:off x="1194583" y="1466"/>
          <a:ext cx="667424" cy="667424"/>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D2D8B-88FB-9F44-8975-92FAFA9CF213}">
      <dsp:nvSpPr>
        <dsp:cNvPr id="0" name=""/>
        <dsp:cNvSpPr/>
      </dsp:nvSpPr>
      <dsp:spPr>
        <a:xfrm rot="10800000">
          <a:off x="1528296" y="868122"/>
          <a:ext cx="5405120" cy="667424"/>
        </a:xfrm>
        <a:prstGeom prst="homePlate">
          <a:avLst/>
        </a:prstGeom>
        <a:solidFill>
          <a:schemeClr val="accent5">
            <a:hueOff val="-4118146"/>
            <a:satOff val="-33333"/>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Sistemas</a:t>
          </a:r>
          <a:r>
            <a:rPr lang="en-US" sz="1700" kern="1200" dirty="0"/>
            <a:t> que </a:t>
          </a:r>
          <a:r>
            <a:rPr lang="en-US" sz="1700" kern="1200" dirty="0" err="1"/>
            <a:t>compartan</a:t>
          </a:r>
          <a:r>
            <a:rPr lang="en-US" sz="1700" kern="1200" dirty="0"/>
            <a:t> </a:t>
          </a:r>
          <a:r>
            <a:rPr lang="en-US" sz="1700" kern="1200" dirty="0" err="1"/>
            <a:t>información</a:t>
          </a:r>
          <a:r>
            <a:rPr lang="en-US" sz="1700" kern="1200" dirty="0"/>
            <a:t> </a:t>
          </a:r>
          <a:r>
            <a:rPr lang="en-US" sz="1700" kern="1200" dirty="0" err="1"/>
            <a:t>relativa</a:t>
          </a:r>
          <a:r>
            <a:rPr lang="en-US" sz="1700" kern="1200" dirty="0"/>
            <a:t> a </a:t>
          </a:r>
          <a:r>
            <a:rPr lang="en-US" sz="1700" kern="1200" dirty="0" err="1"/>
            <a:t>inhabilitaciones</a:t>
          </a:r>
          <a:r>
            <a:rPr lang="en-US" sz="1700" kern="1200" dirty="0"/>
            <a:t> </a:t>
          </a:r>
          <a:r>
            <a:rPr lang="en-US" sz="1700" kern="1200" dirty="0" err="1"/>
            <a:t>administrativas</a:t>
          </a:r>
          <a:endParaRPr lang="en-US" sz="1700" kern="1200" dirty="0"/>
        </a:p>
      </dsp:txBody>
      <dsp:txXfrm rot="10800000">
        <a:off x="1695152" y="868122"/>
        <a:ext cx="5238264" cy="667424"/>
      </dsp:txXfrm>
    </dsp:sp>
    <dsp:sp modelId="{2B00A66F-8EFC-DA4D-A3FC-23ADA7DD2E49}">
      <dsp:nvSpPr>
        <dsp:cNvPr id="0" name=""/>
        <dsp:cNvSpPr/>
      </dsp:nvSpPr>
      <dsp:spPr>
        <a:xfrm>
          <a:off x="1194583" y="868122"/>
          <a:ext cx="667424" cy="667424"/>
        </a:xfrm>
        <a:prstGeom prst="ellipse">
          <a:avLst/>
        </a:prstGeom>
        <a:solidFill>
          <a:schemeClr val="accent5">
            <a:tint val="50000"/>
            <a:hueOff val="-4400475"/>
            <a:satOff val="-2093"/>
            <a:lumOff val="17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C212D5-29EA-164B-882F-4DE830DE2086}">
      <dsp:nvSpPr>
        <dsp:cNvPr id="0" name=""/>
        <dsp:cNvSpPr/>
      </dsp:nvSpPr>
      <dsp:spPr>
        <a:xfrm rot="10800000">
          <a:off x="1528296" y="1734778"/>
          <a:ext cx="5405120" cy="667424"/>
        </a:xfrm>
        <a:prstGeom prst="homePlate">
          <a:avLst/>
        </a:prstGeom>
        <a:solidFill>
          <a:schemeClr val="accent5">
            <a:hueOff val="-8236292"/>
            <a:satOff val="-6666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Sistemas</a:t>
          </a:r>
          <a:r>
            <a:rPr lang="en-US" sz="1700" kern="1200" dirty="0"/>
            <a:t> que </a:t>
          </a:r>
          <a:r>
            <a:rPr lang="en-US" sz="1700" kern="1200" dirty="0" err="1"/>
            <a:t>compartan</a:t>
          </a:r>
          <a:r>
            <a:rPr lang="en-US" sz="1700" kern="1200" dirty="0"/>
            <a:t> </a:t>
          </a:r>
          <a:r>
            <a:rPr lang="en-US" sz="1700" kern="1200" dirty="0" err="1"/>
            <a:t>información</a:t>
          </a:r>
          <a:r>
            <a:rPr lang="en-US" sz="1700" kern="1200" dirty="0"/>
            <a:t> a </a:t>
          </a:r>
          <a:r>
            <a:rPr lang="en-US" sz="1700" kern="1200" dirty="0" err="1"/>
            <a:t>cursos</a:t>
          </a:r>
          <a:r>
            <a:rPr lang="en-US" sz="1700" kern="1200" dirty="0"/>
            <a:t> de </a:t>
          </a:r>
          <a:r>
            <a:rPr lang="en-US" sz="1700" kern="1200" dirty="0" err="1"/>
            <a:t>perfeccionamiento</a:t>
          </a:r>
          <a:r>
            <a:rPr lang="en-US" sz="1700" kern="1200" dirty="0"/>
            <a:t> y </a:t>
          </a:r>
          <a:r>
            <a:rPr lang="en-US" sz="1700" kern="1200" dirty="0" err="1"/>
            <a:t>becas</a:t>
          </a:r>
          <a:r>
            <a:rPr lang="en-US" sz="1700" kern="1200" dirty="0"/>
            <a:t> de </a:t>
          </a:r>
          <a:r>
            <a:rPr lang="en-US" sz="1700" kern="1200" dirty="0" err="1"/>
            <a:t>especialización</a:t>
          </a:r>
          <a:endParaRPr lang="en-US" sz="1700" kern="1200" dirty="0"/>
        </a:p>
      </dsp:txBody>
      <dsp:txXfrm rot="10800000">
        <a:off x="1695152" y="1734778"/>
        <a:ext cx="5238264" cy="667424"/>
      </dsp:txXfrm>
    </dsp:sp>
    <dsp:sp modelId="{57DE18E9-0981-C14F-BE5C-A7E760AC8452}">
      <dsp:nvSpPr>
        <dsp:cNvPr id="0" name=""/>
        <dsp:cNvSpPr/>
      </dsp:nvSpPr>
      <dsp:spPr>
        <a:xfrm>
          <a:off x="1194583" y="1734778"/>
          <a:ext cx="667424" cy="667424"/>
        </a:xfrm>
        <a:prstGeom prst="ellipse">
          <a:avLst/>
        </a:prstGeom>
        <a:solidFill>
          <a:schemeClr val="accent5">
            <a:tint val="50000"/>
            <a:hueOff val="-8800950"/>
            <a:satOff val="-4185"/>
            <a:lumOff val="34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B2316D-3F78-F34E-9647-5D5316BB472B}">
      <dsp:nvSpPr>
        <dsp:cNvPr id="0" name=""/>
        <dsp:cNvSpPr/>
      </dsp:nvSpPr>
      <dsp:spPr>
        <a:xfrm rot="10800000">
          <a:off x="1528296" y="2601434"/>
          <a:ext cx="5405120" cy="667424"/>
        </a:xfrm>
        <a:prstGeom prst="homePlate">
          <a:avLst/>
        </a:prstGeom>
        <a:solidFill>
          <a:schemeClr val="accent5">
            <a:hueOff val="-12354437"/>
            <a:satOff val="-100000"/>
            <a:lumOff val="3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3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Integración</a:t>
          </a:r>
          <a:r>
            <a:rPr lang="en-US" sz="1700" kern="1200" dirty="0"/>
            <a:t> con Sistema de </a:t>
          </a:r>
          <a:r>
            <a:rPr lang="en-US" sz="1700" kern="1200" dirty="0" err="1"/>
            <a:t>Postulación</a:t>
          </a:r>
          <a:r>
            <a:rPr lang="en-US" sz="1700" kern="1200" dirty="0"/>
            <a:t> a </a:t>
          </a:r>
          <a:r>
            <a:rPr lang="en-US" sz="1700" kern="1200" dirty="0" err="1"/>
            <a:t>Becas</a:t>
          </a:r>
          <a:endParaRPr lang="en-US" sz="1700" kern="1200" dirty="0"/>
        </a:p>
      </dsp:txBody>
      <dsp:txXfrm rot="10800000">
        <a:off x="1695152" y="2601434"/>
        <a:ext cx="5238264" cy="667424"/>
      </dsp:txXfrm>
    </dsp:sp>
    <dsp:sp modelId="{D05F7318-37BA-B641-897E-6DDB75EF8D32}">
      <dsp:nvSpPr>
        <dsp:cNvPr id="0" name=""/>
        <dsp:cNvSpPr/>
      </dsp:nvSpPr>
      <dsp:spPr>
        <a:xfrm>
          <a:off x="1194583" y="2601434"/>
          <a:ext cx="667424" cy="667424"/>
        </a:xfrm>
        <a:prstGeom prst="ellipse">
          <a:avLst/>
        </a:prstGeom>
        <a:solidFill>
          <a:schemeClr val="accent5">
            <a:tint val="50000"/>
            <a:hueOff val="-13201425"/>
            <a:satOff val="-6278"/>
            <a:lumOff val="51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3DA58-8C98-4C45-8459-DFCDCC397AA9}">
      <dsp:nvSpPr>
        <dsp:cNvPr id="0" name=""/>
        <dsp:cNvSpPr/>
      </dsp:nvSpPr>
      <dsp:spPr>
        <a:xfrm>
          <a:off x="1562732" y="1163395"/>
          <a:ext cx="1421927" cy="1421927"/>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L" sz="700" kern="1200" dirty="0"/>
            <a:t>Confiable</a:t>
          </a:r>
        </a:p>
      </dsp:txBody>
      <dsp:txXfrm>
        <a:off x="1848603" y="1496475"/>
        <a:ext cx="850185" cy="730899"/>
      </dsp:txXfrm>
    </dsp:sp>
    <dsp:sp modelId="{03D1BEA5-5EAC-4774-BC97-715D7D335021}">
      <dsp:nvSpPr>
        <dsp:cNvPr id="0" name=""/>
        <dsp:cNvSpPr/>
      </dsp:nvSpPr>
      <dsp:spPr>
        <a:xfrm>
          <a:off x="735429" y="827303"/>
          <a:ext cx="1034129" cy="1034129"/>
        </a:xfrm>
        <a:prstGeom prst="gear6">
          <a:avLst/>
        </a:prstGeom>
        <a:solidFill>
          <a:schemeClr val="accent3">
            <a:hueOff val="5807935"/>
            <a:satOff val="1917"/>
            <a:lumOff val="-156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L" sz="700" kern="1200" dirty="0"/>
            <a:t>Completa</a:t>
          </a:r>
        </a:p>
      </dsp:txBody>
      <dsp:txXfrm>
        <a:off x="995774" y="1089222"/>
        <a:ext cx="513439" cy="510291"/>
      </dsp:txXfrm>
    </dsp:sp>
    <dsp:sp modelId="{7999FC82-BA5F-4E98-9D92-E2D41EE1F6EF}">
      <dsp:nvSpPr>
        <dsp:cNvPr id="0" name=""/>
        <dsp:cNvSpPr/>
      </dsp:nvSpPr>
      <dsp:spPr>
        <a:xfrm rot="20700000">
          <a:off x="1314647" y="113859"/>
          <a:ext cx="1013235" cy="1013235"/>
        </a:xfrm>
        <a:prstGeom prst="gear6">
          <a:avLst/>
        </a:prstGeom>
        <a:solidFill>
          <a:schemeClr val="accent3">
            <a:hueOff val="11615869"/>
            <a:satOff val="3833"/>
            <a:lumOff val="-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s-CL" sz="700" kern="1200" dirty="0"/>
            <a:t>Actualizada</a:t>
          </a:r>
        </a:p>
      </dsp:txBody>
      <dsp:txXfrm rot="-20700000">
        <a:off x="1536879" y="336091"/>
        <a:ext cx="568771" cy="568771"/>
      </dsp:txXfrm>
    </dsp:sp>
    <dsp:sp modelId="{9DE7B8BC-60B3-4A23-A901-C55BA0D18A1C}">
      <dsp:nvSpPr>
        <dsp:cNvPr id="0" name=""/>
        <dsp:cNvSpPr/>
      </dsp:nvSpPr>
      <dsp:spPr>
        <a:xfrm>
          <a:off x="1436658" y="958178"/>
          <a:ext cx="1820067" cy="1820067"/>
        </a:xfrm>
        <a:prstGeom prst="circularArrow">
          <a:avLst>
            <a:gd name="adj1" fmla="val 4688"/>
            <a:gd name="adj2" fmla="val 299029"/>
            <a:gd name="adj3" fmla="val 2459195"/>
            <a:gd name="adj4" fmla="val 15989967"/>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547B52-2622-4AF6-946F-BE9424878585}">
      <dsp:nvSpPr>
        <dsp:cNvPr id="0" name=""/>
        <dsp:cNvSpPr/>
      </dsp:nvSpPr>
      <dsp:spPr>
        <a:xfrm>
          <a:off x="552287" y="605394"/>
          <a:ext cx="1322392" cy="1322392"/>
        </a:xfrm>
        <a:prstGeom prst="leftCircularArrow">
          <a:avLst>
            <a:gd name="adj1" fmla="val 6452"/>
            <a:gd name="adj2" fmla="val 429999"/>
            <a:gd name="adj3" fmla="val 10489124"/>
            <a:gd name="adj4" fmla="val 14837806"/>
            <a:gd name="adj5" fmla="val 7527"/>
          </a:avLst>
        </a:prstGeom>
        <a:solidFill>
          <a:schemeClr val="accent3">
            <a:hueOff val="5807935"/>
            <a:satOff val="1917"/>
            <a:lumOff val="-156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97151A-5ADB-4DC5-BE10-8A06BA8A317F}">
      <dsp:nvSpPr>
        <dsp:cNvPr id="0" name=""/>
        <dsp:cNvSpPr/>
      </dsp:nvSpPr>
      <dsp:spPr>
        <a:xfrm>
          <a:off x="1080275" y="-101171"/>
          <a:ext cx="1425805" cy="1425805"/>
        </a:xfrm>
        <a:prstGeom prst="circularArrow">
          <a:avLst>
            <a:gd name="adj1" fmla="val 5984"/>
            <a:gd name="adj2" fmla="val 394124"/>
            <a:gd name="adj3" fmla="val 13313824"/>
            <a:gd name="adj4" fmla="val 10508221"/>
            <a:gd name="adj5" fmla="val 6981"/>
          </a:avLst>
        </a:prstGeom>
        <a:solidFill>
          <a:schemeClr val="accent3">
            <a:hueOff val="11615869"/>
            <a:satOff val="3833"/>
            <a:lumOff val="-313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28643-B323-4744-B080-CEEF80EF04D8}">
      <dsp:nvSpPr>
        <dsp:cNvPr id="0" name=""/>
        <dsp:cNvSpPr/>
      </dsp:nvSpPr>
      <dsp:spPr>
        <a:xfrm>
          <a:off x="1858982" y="1868668"/>
          <a:ext cx="1324678" cy="132467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FORCAP</a:t>
          </a:r>
        </a:p>
      </dsp:txBody>
      <dsp:txXfrm>
        <a:off x="2052977" y="2062663"/>
        <a:ext cx="936688" cy="936688"/>
      </dsp:txXfrm>
    </dsp:sp>
    <dsp:sp modelId="{ACDF416F-0348-6545-8A95-5F327107B0C1}">
      <dsp:nvSpPr>
        <dsp:cNvPr id="0" name=""/>
        <dsp:cNvSpPr/>
      </dsp:nvSpPr>
      <dsp:spPr>
        <a:xfrm rot="16200000">
          <a:off x="2380498" y="1385740"/>
          <a:ext cx="281646" cy="45039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22745" y="1518065"/>
        <a:ext cx="197152" cy="270234"/>
      </dsp:txXfrm>
    </dsp:sp>
    <dsp:sp modelId="{85F9840D-BBE9-5545-A5BE-97A1585FF46A}">
      <dsp:nvSpPr>
        <dsp:cNvPr id="0" name=""/>
        <dsp:cNvSpPr/>
      </dsp:nvSpPr>
      <dsp:spPr>
        <a:xfrm>
          <a:off x="1858982" y="12581"/>
          <a:ext cx="1324678" cy="132467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Ministerio</a:t>
          </a:r>
          <a:r>
            <a:rPr lang="en-US" sz="1400" kern="1200" dirty="0"/>
            <a:t> de Hacienda</a:t>
          </a:r>
        </a:p>
      </dsp:txBody>
      <dsp:txXfrm>
        <a:off x="2052977" y="206576"/>
        <a:ext cx="936688" cy="936688"/>
      </dsp:txXfrm>
    </dsp:sp>
    <dsp:sp modelId="{830E22E4-02EE-994B-ACFE-8CC7277D9B9B}">
      <dsp:nvSpPr>
        <dsp:cNvPr id="0" name=""/>
        <dsp:cNvSpPr/>
      </dsp:nvSpPr>
      <dsp:spPr>
        <a:xfrm>
          <a:off x="3300571" y="2305812"/>
          <a:ext cx="281646" cy="450390"/>
        </a:xfrm>
        <a:prstGeom prst="rightArrow">
          <a:avLst>
            <a:gd name="adj1" fmla="val 60000"/>
            <a:gd name="adj2" fmla="val 50000"/>
          </a:avLst>
        </a:prstGeom>
        <a:solidFill>
          <a:schemeClr val="accent4">
            <a:hueOff val="18144"/>
            <a:satOff val="0"/>
            <a:lumOff val="-67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300571" y="2395890"/>
        <a:ext cx="197152" cy="270234"/>
      </dsp:txXfrm>
    </dsp:sp>
    <dsp:sp modelId="{FA476757-B207-BD49-A4A6-740CE224C0E6}">
      <dsp:nvSpPr>
        <dsp:cNvPr id="0" name=""/>
        <dsp:cNvSpPr/>
      </dsp:nvSpPr>
      <dsp:spPr>
        <a:xfrm>
          <a:off x="3715069" y="1868668"/>
          <a:ext cx="1324678" cy="1324678"/>
        </a:xfrm>
        <a:prstGeom prst="ellipse">
          <a:avLst/>
        </a:prstGeom>
        <a:solidFill>
          <a:schemeClr val="accent4">
            <a:hueOff val="18144"/>
            <a:satOff val="0"/>
            <a:lumOff val="-6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Subsecretario</a:t>
          </a:r>
          <a:r>
            <a:rPr lang="en-US" sz="1100" kern="1200" dirty="0"/>
            <a:t> de </a:t>
          </a:r>
          <a:r>
            <a:rPr lang="en-US" sz="1100" kern="1200" dirty="0" err="1"/>
            <a:t>Redes</a:t>
          </a:r>
          <a:endParaRPr lang="en-US" sz="1100" kern="1200" dirty="0"/>
        </a:p>
      </dsp:txBody>
      <dsp:txXfrm>
        <a:off x="3909064" y="2062663"/>
        <a:ext cx="936688" cy="936688"/>
      </dsp:txXfrm>
    </dsp:sp>
    <dsp:sp modelId="{D141A24D-FC25-4F44-93B8-2168E5AD8D3D}">
      <dsp:nvSpPr>
        <dsp:cNvPr id="0" name=""/>
        <dsp:cNvSpPr/>
      </dsp:nvSpPr>
      <dsp:spPr>
        <a:xfrm rot="5400000">
          <a:off x="2380498" y="3225884"/>
          <a:ext cx="281646" cy="450390"/>
        </a:xfrm>
        <a:prstGeom prst="rightArrow">
          <a:avLst>
            <a:gd name="adj1" fmla="val 60000"/>
            <a:gd name="adj2" fmla="val 50000"/>
          </a:avLst>
        </a:prstGeom>
        <a:solidFill>
          <a:schemeClr val="accent4">
            <a:hueOff val="36288"/>
            <a:satOff val="0"/>
            <a:lumOff val="-1359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422745" y="3273715"/>
        <a:ext cx="197152" cy="270234"/>
      </dsp:txXfrm>
    </dsp:sp>
    <dsp:sp modelId="{7B51FCE3-7556-C94B-B792-2F666D94923A}">
      <dsp:nvSpPr>
        <dsp:cNvPr id="0" name=""/>
        <dsp:cNvSpPr/>
      </dsp:nvSpPr>
      <dsp:spPr>
        <a:xfrm>
          <a:off x="1858982" y="3724755"/>
          <a:ext cx="1324678" cy="1324678"/>
        </a:xfrm>
        <a:prstGeom prst="ellipse">
          <a:avLst/>
        </a:prstGeom>
        <a:solidFill>
          <a:schemeClr val="accent4">
            <a:hueOff val="36288"/>
            <a:satOff val="0"/>
            <a:lumOff val="-135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Jefes de División</a:t>
          </a:r>
        </a:p>
      </dsp:txBody>
      <dsp:txXfrm>
        <a:off x="2052977" y="3918750"/>
        <a:ext cx="936688" cy="936688"/>
      </dsp:txXfrm>
    </dsp:sp>
    <dsp:sp modelId="{8D329083-18D5-D64E-9023-B95859159929}">
      <dsp:nvSpPr>
        <dsp:cNvPr id="0" name=""/>
        <dsp:cNvSpPr/>
      </dsp:nvSpPr>
      <dsp:spPr>
        <a:xfrm rot="10800000">
          <a:off x="1460426" y="2305812"/>
          <a:ext cx="281646" cy="450390"/>
        </a:xfrm>
        <a:prstGeom prst="rightArrow">
          <a:avLst>
            <a:gd name="adj1" fmla="val 60000"/>
            <a:gd name="adj2" fmla="val 50000"/>
          </a:avLst>
        </a:prstGeom>
        <a:solidFill>
          <a:schemeClr val="accent4">
            <a:hueOff val="54433"/>
            <a:satOff val="0"/>
            <a:lumOff val="-2039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1544920" y="2395890"/>
        <a:ext cx="197152" cy="270234"/>
      </dsp:txXfrm>
    </dsp:sp>
    <dsp:sp modelId="{1243D4E5-C8BF-8C4F-83E7-A8A6342B074B}">
      <dsp:nvSpPr>
        <dsp:cNvPr id="0" name=""/>
        <dsp:cNvSpPr/>
      </dsp:nvSpPr>
      <dsp:spPr>
        <a:xfrm>
          <a:off x="2895" y="1868668"/>
          <a:ext cx="1324678" cy="1324678"/>
        </a:xfrm>
        <a:prstGeom prst="ellipse">
          <a:avLst/>
        </a:prstGeom>
        <a:solidFill>
          <a:schemeClr val="accent4">
            <a:hueOff val="54433"/>
            <a:satOff val="0"/>
            <a:lumOff val="-20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Medios</a:t>
          </a:r>
          <a:r>
            <a:rPr lang="en-US" sz="1600" kern="1200" dirty="0"/>
            <a:t> / </a:t>
          </a:r>
          <a:r>
            <a:rPr lang="en-US" sz="1600" kern="1200" dirty="0" err="1"/>
            <a:t>Prensa</a:t>
          </a:r>
          <a:endParaRPr lang="en-US" sz="1600" kern="1200" dirty="0"/>
        </a:p>
      </dsp:txBody>
      <dsp:txXfrm>
        <a:off x="196890" y="2062663"/>
        <a:ext cx="936688" cy="936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58D88-76F2-E441-B464-BE1158DD8F1B}">
      <dsp:nvSpPr>
        <dsp:cNvPr id="0" name=""/>
        <dsp:cNvSpPr/>
      </dsp:nvSpPr>
      <dsp:spPr>
        <a:xfrm>
          <a:off x="8477822"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AF5AEA-F542-0949-B938-2EACEFE412D9}">
      <dsp:nvSpPr>
        <dsp:cNvPr id="0" name=""/>
        <dsp:cNvSpPr/>
      </dsp:nvSpPr>
      <dsp:spPr>
        <a:xfrm>
          <a:off x="7300569" y="1906074"/>
          <a:ext cx="1222973" cy="253865"/>
        </a:xfrm>
        <a:custGeom>
          <a:avLst/>
          <a:gdLst/>
          <a:ahLst/>
          <a:cxnLst/>
          <a:rect l="0" t="0" r="0" b="0"/>
          <a:pathLst>
            <a:path>
              <a:moveTo>
                <a:pt x="0" y="0"/>
              </a:moveTo>
              <a:lnTo>
                <a:pt x="0" y="127940"/>
              </a:lnTo>
              <a:lnTo>
                <a:pt x="1222973" y="127940"/>
              </a:lnTo>
              <a:lnTo>
                <a:pt x="1222973"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C7874CB-09AD-3048-A4CD-AFE528D24A79}">
      <dsp:nvSpPr>
        <dsp:cNvPr id="0" name=""/>
        <dsp:cNvSpPr/>
      </dsp:nvSpPr>
      <dsp:spPr>
        <a:xfrm>
          <a:off x="6261534"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64D80A-32E9-BB41-81D7-E665B6A9C754}">
      <dsp:nvSpPr>
        <dsp:cNvPr id="0" name=""/>
        <dsp:cNvSpPr/>
      </dsp:nvSpPr>
      <dsp:spPr>
        <a:xfrm>
          <a:off x="6307254" y="1906074"/>
          <a:ext cx="993315" cy="253865"/>
        </a:xfrm>
        <a:custGeom>
          <a:avLst/>
          <a:gdLst/>
          <a:ahLst/>
          <a:cxnLst/>
          <a:rect l="0" t="0" r="0" b="0"/>
          <a:pathLst>
            <a:path>
              <a:moveTo>
                <a:pt x="993315" y="0"/>
              </a:moveTo>
              <a:lnTo>
                <a:pt x="993315" y="127940"/>
              </a:lnTo>
              <a:lnTo>
                <a:pt x="0" y="127940"/>
              </a:lnTo>
              <a:lnTo>
                <a:pt x="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6FC972-6C8E-5B48-A2E7-88F4685D76C8}">
      <dsp:nvSpPr>
        <dsp:cNvPr id="0" name=""/>
        <dsp:cNvSpPr/>
      </dsp:nvSpPr>
      <dsp:spPr>
        <a:xfrm>
          <a:off x="5215103" y="846285"/>
          <a:ext cx="2085465" cy="253865"/>
        </a:xfrm>
        <a:custGeom>
          <a:avLst/>
          <a:gdLst/>
          <a:ahLst/>
          <a:cxnLst/>
          <a:rect l="0" t="0" r="0" b="0"/>
          <a:pathLst>
            <a:path>
              <a:moveTo>
                <a:pt x="0" y="0"/>
              </a:moveTo>
              <a:lnTo>
                <a:pt x="0" y="127940"/>
              </a:lnTo>
              <a:lnTo>
                <a:pt x="2085465" y="127940"/>
              </a:lnTo>
              <a:lnTo>
                <a:pt x="2085465" y="2538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D75ED8-40C6-6F4B-A3D1-C190577CDD92}">
      <dsp:nvSpPr>
        <dsp:cNvPr id="0" name=""/>
        <dsp:cNvSpPr/>
      </dsp:nvSpPr>
      <dsp:spPr>
        <a:xfrm>
          <a:off x="4045246"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26C29D-D043-F74B-9026-0BDC7A185971}">
      <dsp:nvSpPr>
        <dsp:cNvPr id="0" name=""/>
        <dsp:cNvSpPr/>
      </dsp:nvSpPr>
      <dsp:spPr>
        <a:xfrm>
          <a:off x="2899980" y="1906074"/>
          <a:ext cx="1190985" cy="253865"/>
        </a:xfrm>
        <a:custGeom>
          <a:avLst/>
          <a:gdLst/>
          <a:ahLst/>
          <a:cxnLst/>
          <a:rect l="0" t="0" r="0" b="0"/>
          <a:pathLst>
            <a:path>
              <a:moveTo>
                <a:pt x="0" y="0"/>
              </a:moveTo>
              <a:lnTo>
                <a:pt x="0" y="127940"/>
              </a:lnTo>
              <a:lnTo>
                <a:pt x="1190985" y="127940"/>
              </a:lnTo>
              <a:lnTo>
                <a:pt x="1190985"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E69C7AC-CB3A-EC40-B416-10353233C47A}">
      <dsp:nvSpPr>
        <dsp:cNvPr id="0" name=""/>
        <dsp:cNvSpPr/>
      </dsp:nvSpPr>
      <dsp:spPr>
        <a:xfrm>
          <a:off x="1828957" y="2965863"/>
          <a:ext cx="91440" cy="253865"/>
        </a:xfrm>
        <a:custGeom>
          <a:avLst/>
          <a:gdLst/>
          <a:ahLst/>
          <a:cxnLst/>
          <a:rect l="0" t="0" r="0" b="0"/>
          <a:pathLst>
            <a:path>
              <a:moveTo>
                <a:pt x="45720" y="0"/>
              </a:moveTo>
              <a:lnTo>
                <a:pt x="4572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60FB8A-78C5-CB40-BF16-3EDCD438C419}">
      <dsp:nvSpPr>
        <dsp:cNvPr id="0" name=""/>
        <dsp:cNvSpPr/>
      </dsp:nvSpPr>
      <dsp:spPr>
        <a:xfrm>
          <a:off x="1874677" y="1906074"/>
          <a:ext cx="1025302" cy="253865"/>
        </a:xfrm>
        <a:custGeom>
          <a:avLst/>
          <a:gdLst/>
          <a:ahLst/>
          <a:cxnLst/>
          <a:rect l="0" t="0" r="0" b="0"/>
          <a:pathLst>
            <a:path>
              <a:moveTo>
                <a:pt x="1025302" y="0"/>
              </a:moveTo>
              <a:lnTo>
                <a:pt x="1025302" y="127940"/>
              </a:lnTo>
              <a:lnTo>
                <a:pt x="0" y="127940"/>
              </a:lnTo>
              <a:lnTo>
                <a:pt x="0" y="25386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4E5908-4E29-6140-8192-3A3EDD0E3D47}">
      <dsp:nvSpPr>
        <dsp:cNvPr id="0" name=""/>
        <dsp:cNvSpPr/>
      </dsp:nvSpPr>
      <dsp:spPr>
        <a:xfrm>
          <a:off x="2899980" y="846285"/>
          <a:ext cx="2315123" cy="253865"/>
        </a:xfrm>
        <a:custGeom>
          <a:avLst/>
          <a:gdLst/>
          <a:ahLst/>
          <a:cxnLst/>
          <a:rect l="0" t="0" r="0" b="0"/>
          <a:pathLst>
            <a:path>
              <a:moveTo>
                <a:pt x="2315123" y="0"/>
              </a:moveTo>
              <a:lnTo>
                <a:pt x="2315123" y="127940"/>
              </a:lnTo>
              <a:lnTo>
                <a:pt x="0" y="127940"/>
              </a:lnTo>
              <a:lnTo>
                <a:pt x="0" y="253865"/>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C85D5F-6EC1-594B-BCF6-0EEADDFB2322}">
      <dsp:nvSpPr>
        <dsp:cNvPr id="0" name=""/>
        <dsp:cNvSpPr/>
      </dsp:nvSpPr>
      <dsp:spPr>
        <a:xfrm>
          <a:off x="4812142" y="40362"/>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F474F8-94B3-CE43-B27F-F4439331D4C8}">
      <dsp:nvSpPr>
        <dsp:cNvPr id="0" name=""/>
        <dsp:cNvSpPr/>
      </dsp:nvSpPr>
      <dsp:spPr>
        <a:xfrm>
          <a:off x="5618065" y="38347"/>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_tradnl" sz="3200" kern="1200" dirty="0">
              <a:solidFill>
                <a:schemeClr val="tx2">
                  <a:lumMod val="75000"/>
                </a:schemeClr>
              </a:solidFill>
            </a:rPr>
            <a:t>Ciclo</a:t>
          </a:r>
          <a:endParaRPr lang="es-ES_tradnl" sz="1600" kern="1200" dirty="0">
            <a:solidFill>
              <a:schemeClr val="tx2">
                <a:lumMod val="75000"/>
              </a:schemeClr>
            </a:solidFill>
          </a:endParaRPr>
        </a:p>
      </dsp:txBody>
      <dsp:txXfrm>
        <a:off x="5618065" y="38347"/>
        <a:ext cx="1208884" cy="805923"/>
      </dsp:txXfrm>
    </dsp:sp>
    <dsp:sp modelId="{8146B670-C346-6747-B40C-DBFE6D7F2435}">
      <dsp:nvSpPr>
        <dsp:cNvPr id="0" name=""/>
        <dsp:cNvSpPr/>
      </dsp:nvSpPr>
      <dsp:spPr>
        <a:xfrm>
          <a:off x="2497018" y="1100151"/>
          <a:ext cx="805923" cy="805923"/>
        </a:xfrm>
        <a:prstGeom prst="ellipse">
          <a:avLst/>
        </a:prstGeom>
        <a:gradFill rotWithShape="0">
          <a:gsLst>
            <a:gs pos="0">
              <a:schemeClr val="accent1">
                <a:hueOff val="0"/>
                <a:satOff val="0"/>
                <a:lumOff val="0"/>
                <a:alphaOff val="0"/>
                <a:tint val="100000"/>
                <a:shade val="100000"/>
                <a:satMod val="130000"/>
              </a:schemeClr>
            </a:gs>
            <a:gs pos="100000">
              <a:schemeClr val="accent2">
                <a:lumMod val="40000"/>
                <a:lumOff val="6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68641-27F0-F746-87A9-F851F2C96492}">
      <dsp:nvSpPr>
        <dsp:cNvPr id="0" name=""/>
        <dsp:cNvSpPr/>
      </dsp:nvSpPr>
      <dsp:spPr>
        <a:xfrm>
          <a:off x="3321467" y="1098136"/>
          <a:ext cx="1540251"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Ciclo </a:t>
          </a:r>
          <a:r>
            <a:rPr lang="es-ES_tradnl" sz="1600" kern="1200" dirty="0" err="1">
              <a:solidFill>
                <a:schemeClr val="tx2">
                  <a:lumMod val="75000"/>
                </a:schemeClr>
              </a:solidFill>
            </a:rPr>
            <a:t>Destinaci</a:t>
          </a:r>
          <a:r>
            <a:rPr lang="es-ES" sz="1600" kern="1200" dirty="0" err="1">
              <a:solidFill>
                <a:schemeClr val="tx2">
                  <a:lumMod val="75000"/>
                </a:schemeClr>
              </a:solidFill>
            </a:rPr>
            <a:t>ón</a:t>
          </a:r>
          <a:r>
            <a:rPr lang="es-ES" sz="1600" kern="1200" dirty="0">
              <a:solidFill>
                <a:schemeClr val="tx2">
                  <a:lumMod val="75000"/>
                </a:schemeClr>
              </a:solidFill>
            </a:rPr>
            <a:t> Formación</a:t>
          </a:r>
          <a:endParaRPr lang="es-ES_tradnl" sz="1600" kern="1200" dirty="0">
            <a:solidFill>
              <a:schemeClr val="tx2">
                <a:lumMod val="75000"/>
              </a:schemeClr>
            </a:solidFill>
          </a:endParaRPr>
        </a:p>
      </dsp:txBody>
      <dsp:txXfrm>
        <a:off x="3321467" y="1098136"/>
        <a:ext cx="1540251" cy="805923"/>
      </dsp:txXfrm>
    </dsp:sp>
    <dsp:sp modelId="{CD24619D-9DA0-AE4B-9BC0-8F38BA40D968}">
      <dsp:nvSpPr>
        <dsp:cNvPr id="0" name=""/>
        <dsp:cNvSpPr/>
      </dsp:nvSpPr>
      <dsp:spPr>
        <a:xfrm>
          <a:off x="1471716"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E3DA6-93A1-154D-BEF5-C14C621E8ACB}">
      <dsp:nvSpPr>
        <dsp:cNvPr id="0" name=""/>
        <dsp:cNvSpPr/>
      </dsp:nvSpPr>
      <dsp:spPr>
        <a:xfrm>
          <a:off x="2277639"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Etapa</a:t>
          </a:r>
          <a:r>
            <a:rPr lang="es-ES_tradnl" sz="1600" kern="1200" baseline="0" dirty="0">
              <a:solidFill>
                <a:schemeClr val="tx2">
                  <a:lumMod val="75000"/>
                </a:schemeClr>
              </a:solidFill>
            </a:rPr>
            <a:t> de </a:t>
          </a:r>
          <a:r>
            <a:rPr lang="es-ES_tradnl" sz="1600" kern="1200" baseline="0" dirty="0" err="1">
              <a:solidFill>
                <a:schemeClr val="tx2">
                  <a:lumMod val="75000"/>
                </a:schemeClr>
              </a:solidFill>
            </a:rPr>
            <a:t>Destinaci</a:t>
          </a:r>
          <a:r>
            <a:rPr lang="es-ES" sz="1600" kern="1200" baseline="0" dirty="0" err="1">
              <a:solidFill>
                <a:schemeClr val="tx2">
                  <a:lumMod val="75000"/>
                </a:schemeClr>
              </a:solidFill>
            </a:rPr>
            <a:t>ón</a:t>
          </a:r>
          <a:endParaRPr lang="es-ES_tradnl" sz="1600" kern="1200" dirty="0">
            <a:solidFill>
              <a:schemeClr val="tx2">
                <a:lumMod val="75000"/>
              </a:schemeClr>
            </a:solidFill>
          </a:endParaRPr>
        </a:p>
      </dsp:txBody>
      <dsp:txXfrm>
        <a:off x="2277639" y="2157925"/>
        <a:ext cx="1208884" cy="805923"/>
      </dsp:txXfrm>
    </dsp:sp>
    <dsp:sp modelId="{9CD966FD-CB34-CB43-BD13-82176D018079}">
      <dsp:nvSpPr>
        <dsp:cNvPr id="0" name=""/>
        <dsp:cNvSpPr/>
      </dsp:nvSpPr>
      <dsp:spPr>
        <a:xfrm>
          <a:off x="1471716"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4EB706-F5B4-6442-A3F9-5D98BA7D0534}">
      <dsp:nvSpPr>
        <dsp:cNvPr id="0" name=""/>
        <dsp:cNvSpPr/>
      </dsp:nvSpPr>
      <dsp:spPr>
        <a:xfrm>
          <a:off x="2277639"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Evento</a:t>
          </a:r>
        </a:p>
      </dsp:txBody>
      <dsp:txXfrm>
        <a:off x="2277639" y="3217714"/>
        <a:ext cx="1208884" cy="805923"/>
      </dsp:txXfrm>
    </dsp:sp>
    <dsp:sp modelId="{A10B4FAD-62CE-DC42-8CF1-CD73A69DD599}">
      <dsp:nvSpPr>
        <dsp:cNvPr id="0" name=""/>
        <dsp:cNvSpPr/>
      </dsp:nvSpPr>
      <dsp:spPr>
        <a:xfrm>
          <a:off x="3688004"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9D5529-3F09-794D-AE92-66300E504491}">
      <dsp:nvSpPr>
        <dsp:cNvPr id="0" name=""/>
        <dsp:cNvSpPr/>
      </dsp:nvSpPr>
      <dsp:spPr>
        <a:xfrm>
          <a:off x="4493927"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Etapa de </a:t>
          </a:r>
          <a:r>
            <a:rPr lang="es-ES_tradnl" sz="1600" kern="1200" dirty="0" err="1">
              <a:solidFill>
                <a:schemeClr val="tx2">
                  <a:lumMod val="75000"/>
                </a:schemeClr>
              </a:solidFill>
            </a:rPr>
            <a:t>Formaci</a:t>
          </a:r>
          <a:r>
            <a:rPr lang="es-ES" sz="1600" kern="1200" dirty="0" err="1">
              <a:solidFill>
                <a:schemeClr val="tx2">
                  <a:lumMod val="75000"/>
                </a:schemeClr>
              </a:solidFill>
            </a:rPr>
            <a:t>ón</a:t>
          </a:r>
          <a:endParaRPr lang="es-ES_tradnl" sz="1600" kern="1200" dirty="0">
            <a:solidFill>
              <a:schemeClr val="tx2">
                <a:lumMod val="75000"/>
              </a:schemeClr>
            </a:solidFill>
          </a:endParaRPr>
        </a:p>
      </dsp:txBody>
      <dsp:txXfrm>
        <a:off x="4493927" y="2157925"/>
        <a:ext cx="1208884" cy="805923"/>
      </dsp:txXfrm>
    </dsp:sp>
    <dsp:sp modelId="{F6854A31-BD55-B148-BF57-C13839771704}">
      <dsp:nvSpPr>
        <dsp:cNvPr id="0" name=""/>
        <dsp:cNvSpPr/>
      </dsp:nvSpPr>
      <dsp:spPr>
        <a:xfrm>
          <a:off x="3688004"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AC83C95-5632-8D44-A95C-E3B8AAF9568B}">
      <dsp:nvSpPr>
        <dsp:cNvPr id="0" name=""/>
        <dsp:cNvSpPr/>
      </dsp:nvSpPr>
      <dsp:spPr>
        <a:xfrm>
          <a:off x="4493927"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Evento</a:t>
          </a:r>
        </a:p>
      </dsp:txBody>
      <dsp:txXfrm>
        <a:off x="4493927" y="3217714"/>
        <a:ext cx="1208884" cy="805923"/>
      </dsp:txXfrm>
    </dsp:sp>
    <dsp:sp modelId="{F98A5A82-17E6-674C-9165-C8DE4E525DC6}">
      <dsp:nvSpPr>
        <dsp:cNvPr id="0" name=""/>
        <dsp:cNvSpPr/>
      </dsp:nvSpPr>
      <dsp:spPr>
        <a:xfrm>
          <a:off x="6897608" y="1100151"/>
          <a:ext cx="805923" cy="805923"/>
        </a:xfrm>
        <a:prstGeom prst="ellipse">
          <a:avLst/>
        </a:prstGeom>
        <a:gradFill rotWithShape="0">
          <a:gsLst>
            <a:gs pos="0">
              <a:schemeClr val="bg2">
                <a:lumMod val="1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F1C7F6-DC8B-B947-A343-C9C159D93F8D}">
      <dsp:nvSpPr>
        <dsp:cNvPr id="0" name=""/>
        <dsp:cNvSpPr/>
      </dsp:nvSpPr>
      <dsp:spPr>
        <a:xfrm>
          <a:off x="7840515" y="1098136"/>
          <a:ext cx="1668200"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Ciclo </a:t>
          </a:r>
          <a:r>
            <a:rPr lang="es-ES_tradnl" sz="1600" kern="1200" dirty="0" err="1">
              <a:solidFill>
                <a:schemeClr val="tx2">
                  <a:lumMod val="75000"/>
                </a:schemeClr>
              </a:solidFill>
            </a:rPr>
            <a:t>Formaci</a:t>
          </a:r>
          <a:r>
            <a:rPr lang="es-ES" sz="1600" kern="1200" dirty="0" err="1">
              <a:solidFill>
                <a:schemeClr val="tx2">
                  <a:lumMod val="75000"/>
                </a:schemeClr>
              </a:solidFill>
            </a:rPr>
            <a:t>ón</a:t>
          </a:r>
          <a:r>
            <a:rPr lang="es-ES" sz="1600" kern="1200" dirty="0">
              <a:solidFill>
                <a:schemeClr val="tx2">
                  <a:lumMod val="75000"/>
                </a:schemeClr>
              </a:solidFill>
            </a:rPr>
            <a:t> PAO</a:t>
          </a:r>
          <a:endParaRPr lang="es-ES_tradnl" sz="1600" kern="1200" dirty="0">
            <a:solidFill>
              <a:schemeClr val="tx2">
                <a:lumMod val="75000"/>
              </a:schemeClr>
            </a:solidFill>
          </a:endParaRPr>
        </a:p>
      </dsp:txBody>
      <dsp:txXfrm>
        <a:off x="7840515" y="1098136"/>
        <a:ext cx="1668200" cy="805923"/>
      </dsp:txXfrm>
    </dsp:sp>
    <dsp:sp modelId="{7187805D-C832-654C-89BF-304BBC2BFF51}">
      <dsp:nvSpPr>
        <dsp:cNvPr id="0" name=""/>
        <dsp:cNvSpPr/>
      </dsp:nvSpPr>
      <dsp:spPr>
        <a:xfrm>
          <a:off x="5904292"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D0BEE2-ACE3-8643-B3CC-15ACCD828781}">
      <dsp:nvSpPr>
        <dsp:cNvPr id="0" name=""/>
        <dsp:cNvSpPr/>
      </dsp:nvSpPr>
      <dsp:spPr>
        <a:xfrm>
          <a:off x="6710215"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Etapa</a:t>
          </a:r>
          <a:r>
            <a:rPr lang="es-ES_tradnl" sz="1600" kern="1200" baseline="0" dirty="0">
              <a:solidFill>
                <a:schemeClr val="tx2">
                  <a:lumMod val="75000"/>
                </a:schemeClr>
              </a:solidFill>
            </a:rPr>
            <a:t> de </a:t>
          </a:r>
          <a:r>
            <a:rPr lang="es-ES_tradnl" sz="1600" kern="1200" baseline="0" dirty="0" err="1">
              <a:solidFill>
                <a:schemeClr val="tx2">
                  <a:lumMod val="75000"/>
                </a:schemeClr>
              </a:solidFill>
            </a:rPr>
            <a:t>Formaci</a:t>
          </a:r>
          <a:r>
            <a:rPr lang="es-ES" sz="1600" kern="1200" baseline="0" dirty="0" err="1">
              <a:solidFill>
                <a:schemeClr val="tx2">
                  <a:lumMod val="75000"/>
                </a:schemeClr>
              </a:solidFill>
            </a:rPr>
            <a:t>ón</a:t>
          </a:r>
          <a:endParaRPr lang="es-ES_tradnl" sz="1600" kern="1200" dirty="0">
            <a:solidFill>
              <a:schemeClr val="tx2">
                <a:lumMod val="75000"/>
              </a:schemeClr>
            </a:solidFill>
          </a:endParaRPr>
        </a:p>
      </dsp:txBody>
      <dsp:txXfrm>
        <a:off x="6710215" y="2157925"/>
        <a:ext cx="1208884" cy="805923"/>
      </dsp:txXfrm>
    </dsp:sp>
    <dsp:sp modelId="{7515047B-070B-B84D-83A7-34357EEBA49D}">
      <dsp:nvSpPr>
        <dsp:cNvPr id="0" name=""/>
        <dsp:cNvSpPr/>
      </dsp:nvSpPr>
      <dsp:spPr>
        <a:xfrm>
          <a:off x="5904292"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ED6159-AF26-434B-B2F0-1536B3DD6064}">
      <dsp:nvSpPr>
        <dsp:cNvPr id="0" name=""/>
        <dsp:cNvSpPr/>
      </dsp:nvSpPr>
      <dsp:spPr>
        <a:xfrm>
          <a:off x="6710215"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Evento</a:t>
          </a:r>
        </a:p>
      </dsp:txBody>
      <dsp:txXfrm>
        <a:off x="6710215" y="3217714"/>
        <a:ext cx="1208884" cy="805923"/>
      </dsp:txXfrm>
    </dsp:sp>
    <dsp:sp modelId="{4025BA36-0844-1249-B952-819190D730E2}">
      <dsp:nvSpPr>
        <dsp:cNvPr id="0" name=""/>
        <dsp:cNvSpPr/>
      </dsp:nvSpPr>
      <dsp:spPr>
        <a:xfrm>
          <a:off x="8120581" y="2159940"/>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CD1E88-8E84-8B47-B1A7-6093E4DBDF7F}">
      <dsp:nvSpPr>
        <dsp:cNvPr id="0" name=""/>
        <dsp:cNvSpPr/>
      </dsp:nvSpPr>
      <dsp:spPr>
        <a:xfrm>
          <a:off x="8926504" y="2157925"/>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Etapa de PAO</a:t>
          </a:r>
        </a:p>
      </dsp:txBody>
      <dsp:txXfrm>
        <a:off x="8926504" y="2157925"/>
        <a:ext cx="1208884" cy="805923"/>
      </dsp:txXfrm>
    </dsp:sp>
    <dsp:sp modelId="{AA167F0F-0F89-B14C-82F1-483939229BFE}">
      <dsp:nvSpPr>
        <dsp:cNvPr id="0" name=""/>
        <dsp:cNvSpPr/>
      </dsp:nvSpPr>
      <dsp:spPr>
        <a:xfrm>
          <a:off x="8120581" y="3219729"/>
          <a:ext cx="805923" cy="80592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E1AA581-FBC2-0D47-8810-5149AA9B3216}">
      <dsp:nvSpPr>
        <dsp:cNvPr id="0" name=""/>
        <dsp:cNvSpPr/>
      </dsp:nvSpPr>
      <dsp:spPr>
        <a:xfrm>
          <a:off x="8926504" y="3217714"/>
          <a:ext cx="1208884" cy="805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_tradnl" sz="1600" kern="1200" dirty="0">
              <a:solidFill>
                <a:schemeClr val="tx2">
                  <a:lumMod val="75000"/>
                </a:schemeClr>
              </a:solidFill>
            </a:rPr>
            <a:t>Evento</a:t>
          </a:r>
        </a:p>
      </dsp:txBody>
      <dsp:txXfrm>
        <a:off x="8926504" y="3217714"/>
        <a:ext cx="1208884" cy="805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ED608-A432-4C0D-B4C1-BCF0EA7BA4E8}">
      <dsp:nvSpPr>
        <dsp:cNvPr id="0" name=""/>
        <dsp:cNvSpPr/>
      </dsp:nvSpPr>
      <dsp:spPr>
        <a:xfrm>
          <a:off x="2633" y="522171"/>
          <a:ext cx="2343913" cy="9375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Elaboración de Términos de Referencia</a:t>
          </a:r>
        </a:p>
      </dsp:txBody>
      <dsp:txXfrm>
        <a:off x="471416" y="522171"/>
        <a:ext cx="1406348" cy="937565"/>
      </dsp:txXfrm>
    </dsp:sp>
    <dsp:sp modelId="{74109FE6-313C-48ED-8BE0-C17A6311F02A}">
      <dsp:nvSpPr>
        <dsp:cNvPr id="0" name=""/>
        <dsp:cNvSpPr/>
      </dsp:nvSpPr>
      <dsp:spPr>
        <a:xfrm>
          <a:off x="2112155" y="522171"/>
          <a:ext cx="2343913" cy="9375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Cotización con proveedores</a:t>
          </a:r>
        </a:p>
      </dsp:txBody>
      <dsp:txXfrm>
        <a:off x="2580938" y="522171"/>
        <a:ext cx="1406348" cy="937565"/>
      </dsp:txXfrm>
    </dsp:sp>
    <dsp:sp modelId="{75046771-9300-4CFE-A7F5-6B2DD1EE7E58}">
      <dsp:nvSpPr>
        <dsp:cNvPr id="0" name=""/>
        <dsp:cNvSpPr/>
      </dsp:nvSpPr>
      <dsp:spPr>
        <a:xfrm>
          <a:off x="4221678" y="522171"/>
          <a:ext cx="2343913" cy="9375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Evaluación de Ofertas</a:t>
          </a:r>
        </a:p>
      </dsp:txBody>
      <dsp:txXfrm>
        <a:off x="4690461" y="522171"/>
        <a:ext cx="1406348" cy="937565"/>
      </dsp:txXfrm>
    </dsp:sp>
    <dsp:sp modelId="{72F2803E-5D01-430E-A56D-6A6739BE7008}">
      <dsp:nvSpPr>
        <dsp:cNvPr id="0" name=""/>
        <dsp:cNvSpPr/>
      </dsp:nvSpPr>
      <dsp:spPr>
        <a:xfrm>
          <a:off x="6331200" y="522171"/>
          <a:ext cx="2343913" cy="9375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Emisión de la Orden de Compra</a:t>
          </a:r>
        </a:p>
      </dsp:txBody>
      <dsp:txXfrm>
        <a:off x="6799983" y="522171"/>
        <a:ext cx="1406348" cy="937565"/>
      </dsp:txXfrm>
    </dsp:sp>
    <dsp:sp modelId="{161683DD-D454-46CA-8AC5-D75EF7872987}">
      <dsp:nvSpPr>
        <dsp:cNvPr id="0" name=""/>
        <dsp:cNvSpPr/>
      </dsp:nvSpPr>
      <dsp:spPr>
        <a:xfrm>
          <a:off x="8440722" y="522171"/>
          <a:ext cx="2343913" cy="93756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Ejecución de Servicios</a:t>
          </a:r>
        </a:p>
      </dsp:txBody>
      <dsp:txXfrm>
        <a:off x="8909505" y="522171"/>
        <a:ext cx="1406348" cy="9375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683DD-D454-46CA-8AC5-D75EF7872987}">
      <dsp:nvSpPr>
        <dsp:cNvPr id="0" name=""/>
        <dsp:cNvSpPr/>
      </dsp:nvSpPr>
      <dsp:spPr>
        <a:xfrm>
          <a:off x="0" y="131776"/>
          <a:ext cx="3396901" cy="135876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s-ES" sz="3200" kern="1200" dirty="0"/>
            <a:t>Ejecución de Servicios</a:t>
          </a:r>
        </a:p>
      </dsp:txBody>
      <dsp:txXfrm>
        <a:off x="679380" y="131776"/>
        <a:ext cx="2038141" cy="13587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D80E0-7DD9-1C49-A46C-3381B6AEE1C2}">
      <dsp:nvSpPr>
        <dsp:cNvPr id="0" name=""/>
        <dsp:cNvSpPr/>
      </dsp:nvSpPr>
      <dsp:spPr>
        <a:xfrm rot="16200000">
          <a:off x="99043" y="1314361"/>
          <a:ext cx="2783186" cy="1700821"/>
        </a:xfrm>
        <a:prstGeom prst="round2SameRect">
          <a:avLst>
            <a:gd name="adj1" fmla="val 16670"/>
            <a:gd name="adj2" fmla="val 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158750" rIns="142875" bIns="158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solidFill>
            </a:rPr>
            <a:t>SIRH</a:t>
          </a:r>
        </a:p>
      </dsp:txBody>
      <dsp:txXfrm rot="5400000">
        <a:off x="723267" y="856221"/>
        <a:ext cx="1617779" cy="2617102"/>
      </dsp:txXfrm>
    </dsp:sp>
    <dsp:sp modelId="{8B5DAF40-B222-6B49-A085-4A1B93F2F4DC}">
      <dsp:nvSpPr>
        <dsp:cNvPr id="0" name=""/>
        <dsp:cNvSpPr/>
      </dsp:nvSpPr>
      <dsp:spPr>
        <a:xfrm rot="5400000">
          <a:off x="1877096" y="1314361"/>
          <a:ext cx="2783186" cy="1700821"/>
        </a:xfrm>
        <a:prstGeom prst="round2SameRect">
          <a:avLst>
            <a:gd name="adj1" fmla="val 16670"/>
            <a:gd name="adj2" fmla="val 0"/>
          </a:avLst>
        </a:prstGeom>
        <a:solidFill>
          <a:schemeClr val="accent3">
            <a:tint val="50000"/>
            <a:hueOff val="13114644"/>
            <a:satOff val="-10763"/>
            <a:lumOff val="110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58750" rIns="95250" bIns="158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solidFill>
            </a:rPr>
            <a:t>FORCAP</a:t>
          </a:r>
        </a:p>
      </dsp:txBody>
      <dsp:txXfrm rot="-5400000">
        <a:off x="2418278" y="856221"/>
        <a:ext cx="1617779" cy="2617102"/>
      </dsp:txXfrm>
    </dsp:sp>
    <dsp:sp modelId="{05F7FC33-0391-2F4B-AE50-4B33BE23F8A6}">
      <dsp:nvSpPr>
        <dsp:cNvPr id="0" name=""/>
        <dsp:cNvSpPr/>
      </dsp:nvSpPr>
      <dsp:spPr>
        <a:xfrm>
          <a:off x="1490462" y="0"/>
          <a:ext cx="1778052" cy="1777966"/>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B24EA-8ADD-7744-89DD-FD2828DC1D2C}">
      <dsp:nvSpPr>
        <dsp:cNvPr id="0" name=""/>
        <dsp:cNvSpPr/>
      </dsp:nvSpPr>
      <dsp:spPr>
        <a:xfrm rot="10800000">
          <a:off x="1490462" y="2551145"/>
          <a:ext cx="1778052" cy="1777966"/>
        </a:xfrm>
        <a:prstGeom prst="circularArrow">
          <a:avLst>
            <a:gd name="adj1" fmla="val 12500"/>
            <a:gd name="adj2" fmla="val 1142322"/>
            <a:gd name="adj3" fmla="val 20457678"/>
            <a:gd name="adj4" fmla="val 10800000"/>
            <a:gd name="adj5" fmla="val 12500"/>
          </a:avLst>
        </a:prstGeom>
        <a:solidFill>
          <a:schemeClr val="accent3">
            <a:hueOff val="11615869"/>
            <a:satOff val="3833"/>
            <a:lumOff val="-31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9D134-04A5-0947-8C69-4504F5B73F7F}">
      <dsp:nvSpPr>
        <dsp:cNvPr id="0" name=""/>
        <dsp:cNvSpPr/>
      </dsp:nvSpPr>
      <dsp:spPr>
        <a:xfrm rot="10800000">
          <a:off x="1526289" y="3703"/>
          <a:ext cx="5192491" cy="873625"/>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244" tIns="57150" rIns="106680" bIns="57150"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Se verifica que profesionales inhabilitados (FORCAP) no estén trabajando en la Red (SIRH)</a:t>
          </a:r>
        </a:p>
      </dsp:txBody>
      <dsp:txXfrm rot="10800000">
        <a:off x="1744695" y="3703"/>
        <a:ext cx="4974085" cy="873625"/>
      </dsp:txXfrm>
    </dsp:sp>
    <dsp:sp modelId="{07706067-9B6C-CA45-9A10-CB2F3C7AAB64}">
      <dsp:nvSpPr>
        <dsp:cNvPr id="0" name=""/>
        <dsp:cNvSpPr/>
      </dsp:nvSpPr>
      <dsp:spPr>
        <a:xfrm>
          <a:off x="1089476" y="3703"/>
          <a:ext cx="873625" cy="873625"/>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1AF7CF-85E5-A04A-88EE-4191DE0CE100}">
      <dsp:nvSpPr>
        <dsp:cNvPr id="0" name=""/>
        <dsp:cNvSpPr/>
      </dsp:nvSpPr>
      <dsp:spPr>
        <a:xfrm rot="10800000">
          <a:off x="1526289" y="1138112"/>
          <a:ext cx="5192491" cy="873625"/>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244" tIns="57150" rIns="106680" bIns="57150"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Se verifica que profesionales en etapa de PAO (FORCAP) estén debidamente contratados (SIRH)</a:t>
          </a:r>
        </a:p>
      </dsp:txBody>
      <dsp:txXfrm rot="10800000">
        <a:off x="1744695" y="1138112"/>
        <a:ext cx="4974085" cy="873625"/>
      </dsp:txXfrm>
    </dsp:sp>
    <dsp:sp modelId="{063B5FF3-7C2C-DB43-B67D-FB3BDA708831}">
      <dsp:nvSpPr>
        <dsp:cNvPr id="0" name=""/>
        <dsp:cNvSpPr/>
      </dsp:nvSpPr>
      <dsp:spPr>
        <a:xfrm>
          <a:off x="1089476" y="1138112"/>
          <a:ext cx="873625" cy="873625"/>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9755E2-0E64-E448-B2CD-542F1D6FC74B}">
      <dsp:nvSpPr>
        <dsp:cNvPr id="0" name=""/>
        <dsp:cNvSpPr/>
      </dsp:nvSpPr>
      <dsp:spPr>
        <a:xfrm rot="10800000">
          <a:off x="1526289" y="2272520"/>
          <a:ext cx="5192491" cy="873625"/>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244" tIns="57150" rIns="106680" bIns="57150"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Se verifica que el cumplimiento de la jornada laboral pactada para el PAO sea consistente con los con contratos y jornada total (SIRH)</a:t>
          </a:r>
        </a:p>
      </dsp:txBody>
      <dsp:txXfrm rot="10800000">
        <a:off x="1744695" y="2272520"/>
        <a:ext cx="4974085" cy="873625"/>
      </dsp:txXfrm>
    </dsp:sp>
    <dsp:sp modelId="{EA9BB667-1107-EA4F-B2A9-56E0E67A977D}">
      <dsp:nvSpPr>
        <dsp:cNvPr id="0" name=""/>
        <dsp:cNvSpPr/>
      </dsp:nvSpPr>
      <dsp:spPr>
        <a:xfrm>
          <a:off x="1089476" y="2272520"/>
          <a:ext cx="873625" cy="873625"/>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0A80CF-F0C9-4A4D-905F-A0C8F9710B42}">
      <dsp:nvSpPr>
        <dsp:cNvPr id="0" name=""/>
        <dsp:cNvSpPr/>
      </dsp:nvSpPr>
      <dsp:spPr>
        <a:xfrm rot="10800000">
          <a:off x="1526289" y="3406929"/>
          <a:ext cx="5192491" cy="873625"/>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244" tIns="57150" rIns="106680" bIns="57150"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Profesionales que han renunciado a la beca, renunciado a una plaza o en situaciones similares (FORCAP) no deben estar vigentes en SIRH.</a:t>
          </a:r>
        </a:p>
      </dsp:txBody>
      <dsp:txXfrm rot="10800000">
        <a:off x="1744695" y="3406929"/>
        <a:ext cx="4974085" cy="873625"/>
      </dsp:txXfrm>
    </dsp:sp>
    <dsp:sp modelId="{971B6BB1-D031-A34C-AC39-B76AD981E852}">
      <dsp:nvSpPr>
        <dsp:cNvPr id="0" name=""/>
        <dsp:cNvSpPr/>
      </dsp:nvSpPr>
      <dsp:spPr>
        <a:xfrm>
          <a:off x="1089476" y="3406929"/>
          <a:ext cx="873625" cy="873625"/>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72065B-FC72-D949-A804-3A3322468342}">
      <dsp:nvSpPr>
        <dsp:cNvPr id="0" name=""/>
        <dsp:cNvSpPr/>
      </dsp:nvSpPr>
      <dsp:spPr>
        <a:xfrm rot="10800000">
          <a:off x="1526289" y="4541338"/>
          <a:ext cx="5192491" cy="873625"/>
        </a:xfrm>
        <a:prstGeom prst="homePlat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244" tIns="57150" rIns="106680" bIns="57150" numCol="1" spcCol="1270" anchor="ctr" anchorCtr="0">
          <a:noAutofit/>
        </a:bodyPr>
        <a:lstStyle/>
        <a:p>
          <a:pPr marL="0" lvl="0" indent="0" algn="ctr" defTabSz="666750">
            <a:lnSpc>
              <a:spcPct val="90000"/>
            </a:lnSpc>
            <a:spcBef>
              <a:spcPct val="0"/>
            </a:spcBef>
            <a:spcAft>
              <a:spcPct val="35000"/>
            </a:spcAft>
            <a:buNone/>
          </a:pPr>
          <a:r>
            <a:rPr lang="es-ES_tradnl" sz="1500" kern="1200" noProof="0" dirty="0"/>
            <a:t>Profesionales que tienen PAO compartido en 2 establecimientos (FORCAP), por ejemplo, deben tener consistencia en sus contratos en SIRH.</a:t>
          </a:r>
        </a:p>
      </dsp:txBody>
      <dsp:txXfrm rot="10800000">
        <a:off x="1744695" y="4541338"/>
        <a:ext cx="4974085" cy="873625"/>
      </dsp:txXfrm>
    </dsp:sp>
    <dsp:sp modelId="{8AF68455-2441-3F4B-9C72-022E741C8A17}">
      <dsp:nvSpPr>
        <dsp:cNvPr id="0" name=""/>
        <dsp:cNvSpPr/>
      </dsp:nvSpPr>
      <dsp:spPr>
        <a:xfrm>
          <a:off x="1089476" y="4541338"/>
          <a:ext cx="873625" cy="873625"/>
        </a:xfrm>
        <a:prstGeom prst="ellipse">
          <a:avLst/>
        </a:prstGeom>
        <a:solidFill>
          <a:schemeClr val="dk2">
            <a:tint val="4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C690B-5B1C-443C-AACE-90B1A38B4E88}">
      <dsp:nvSpPr>
        <dsp:cNvPr id="0" name=""/>
        <dsp:cNvSpPr/>
      </dsp:nvSpPr>
      <dsp:spPr>
        <a:xfrm>
          <a:off x="0" y="0"/>
          <a:ext cx="999235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29BEEB-5ECB-4CE1-A5FC-FD6E0F29A82A}">
      <dsp:nvSpPr>
        <dsp:cNvPr id="0" name=""/>
        <dsp:cNvSpPr/>
      </dsp:nvSpPr>
      <dsp:spPr>
        <a:xfrm>
          <a:off x="0" y="0"/>
          <a:ext cx="2414026" cy="549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_tradnl" sz="1800" b="1" kern="1200" dirty="0">
              <a:solidFill>
                <a:srgbClr val="002060"/>
              </a:solidFill>
            </a:rPr>
            <a:t>Gestión de Información</a:t>
          </a:r>
          <a:endParaRPr lang="es-CL" sz="1800" b="1" kern="1200" dirty="0">
            <a:solidFill>
              <a:srgbClr val="002060"/>
            </a:solidFill>
          </a:endParaRPr>
        </a:p>
      </dsp:txBody>
      <dsp:txXfrm>
        <a:off x="0" y="0"/>
        <a:ext cx="2414026" cy="5492995"/>
      </dsp:txXfrm>
    </dsp:sp>
    <dsp:sp modelId="{8320A2D2-74B5-43A5-B1C8-4D5AAF3B465E}">
      <dsp:nvSpPr>
        <dsp:cNvPr id="0" name=""/>
        <dsp:cNvSpPr/>
      </dsp:nvSpPr>
      <dsp:spPr>
        <a:xfrm>
          <a:off x="2553665" y="49284"/>
          <a:ext cx="7432454" cy="124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L" sz="1800" kern="1200" dirty="0">
              <a:solidFill>
                <a:srgbClr val="002060"/>
              </a:solidFill>
            </a:rPr>
            <a:t>Avanzar en completar datos faltantes y corregir datos existentes del FORCAP, de modo de contar con una base de datos actualizada, completa y confiable.</a:t>
          </a:r>
        </a:p>
      </dsp:txBody>
      <dsp:txXfrm>
        <a:off x="2553665" y="49284"/>
        <a:ext cx="7432454" cy="1248237"/>
      </dsp:txXfrm>
    </dsp:sp>
    <dsp:sp modelId="{BF22141A-6D5D-4090-BDF8-0DA2A4D6978B}">
      <dsp:nvSpPr>
        <dsp:cNvPr id="0" name=""/>
        <dsp:cNvSpPr/>
      </dsp:nvSpPr>
      <dsp:spPr>
        <a:xfrm>
          <a:off x="2414026" y="1297521"/>
          <a:ext cx="744742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B8A79-246E-4BF7-98B4-10E465C34F75}">
      <dsp:nvSpPr>
        <dsp:cNvPr id="0" name=""/>
        <dsp:cNvSpPr/>
      </dsp:nvSpPr>
      <dsp:spPr>
        <a:xfrm>
          <a:off x="2553665" y="1346805"/>
          <a:ext cx="7307784" cy="98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CL" sz="1800" kern="1200" dirty="0">
              <a:solidFill>
                <a:srgbClr val="002060"/>
              </a:solidFill>
            </a:rPr>
            <a:t>Avanzar en la integración (vía sistema) entre los sistemas SIRH, FORCAP y el Registro de Prestadores Individuales de la Superintendencia de Salud, evitando las revisiones manuales</a:t>
          </a:r>
        </a:p>
      </dsp:txBody>
      <dsp:txXfrm>
        <a:off x="2553665" y="1346805"/>
        <a:ext cx="7307784" cy="985681"/>
      </dsp:txXfrm>
    </dsp:sp>
    <dsp:sp modelId="{6B741EE2-D785-4F25-A1D1-B89889955677}">
      <dsp:nvSpPr>
        <dsp:cNvPr id="0" name=""/>
        <dsp:cNvSpPr/>
      </dsp:nvSpPr>
      <dsp:spPr>
        <a:xfrm>
          <a:off x="2414026" y="2332487"/>
          <a:ext cx="744742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87314-A57E-C34A-A323-4686F52C618F}">
      <dsp:nvSpPr>
        <dsp:cNvPr id="0" name=""/>
        <dsp:cNvSpPr/>
      </dsp:nvSpPr>
      <dsp:spPr>
        <a:xfrm>
          <a:off x="2553665" y="2381771"/>
          <a:ext cx="7307784" cy="98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89000">
            <a:lnSpc>
              <a:spcPct val="90000"/>
            </a:lnSpc>
            <a:spcBef>
              <a:spcPct val="0"/>
            </a:spcBef>
            <a:spcAft>
              <a:spcPct val="35000"/>
            </a:spcAft>
            <a:buNone/>
          </a:pPr>
          <a:r>
            <a:rPr lang="es-ES_tradnl" sz="1800" kern="1200" noProof="0" dirty="0">
              <a:solidFill>
                <a:srgbClr val="002060"/>
              </a:solidFill>
              <a:latin typeface="Arial"/>
              <a:ea typeface="+mn-ea"/>
              <a:cs typeface="+mn-cs"/>
            </a:rPr>
            <a:t>Implementar mejoras y correcciones al sistema FORCAP, con apoyo de un proveedor externo (nuevos reportes y validación de datos, evitando los errores en el ingreso de nuevas etapas y nuevos eventos. </a:t>
          </a:r>
        </a:p>
      </dsp:txBody>
      <dsp:txXfrm>
        <a:off x="2553665" y="2381771"/>
        <a:ext cx="7307784" cy="985681"/>
      </dsp:txXfrm>
    </dsp:sp>
    <dsp:sp modelId="{A4FA5A2D-DC17-CE4B-8D1C-9055A63C236F}">
      <dsp:nvSpPr>
        <dsp:cNvPr id="0" name=""/>
        <dsp:cNvSpPr/>
      </dsp:nvSpPr>
      <dsp:spPr>
        <a:xfrm>
          <a:off x="2414026" y="3367452"/>
          <a:ext cx="744742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8E9B7C-2BE1-F848-AB03-F8217379FDC1}">
      <dsp:nvSpPr>
        <dsp:cNvPr id="0" name=""/>
        <dsp:cNvSpPr/>
      </dsp:nvSpPr>
      <dsp:spPr>
        <a:xfrm>
          <a:off x="2553665" y="3416736"/>
          <a:ext cx="7307784" cy="98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_tradnl" sz="1800" kern="1200" noProof="0" dirty="0">
              <a:solidFill>
                <a:srgbClr val="002060"/>
              </a:solidFill>
              <a:latin typeface="Arial"/>
              <a:ea typeface="+mn-ea"/>
              <a:cs typeface="+mn-cs"/>
            </a:rPr>
            <a:t>Cargar en forma masiva los datos históricos de profesionales que han accedido a becas de formación en una especialidad o subespecialidad.</a:t>
          </a:r>
        </a:p>
      </dsp:txBody>
      <dsp:txXfrm>
        <a:off x="2553665" y="3416736"/>
        <a:ext cx="7307784" cy="985681"/>
      </dsp:txXfrm>
    </dsp:sp>
    <dsp:sp modelId="{8456FFCC-76F7-FA4F-AB03-3360E959AA07}">
      <dsp:nvSpPr>
        <dsp:cNvPr id="0" name=""/>
        <dsp:cNvSpPr/>
      </dsp:nvSpPr>
      <dsp:spPr>
        <a:xfrm>
          <a:off x="2414026" y="4402418"/>
          <a:ext cx="744742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E14C8F-9E85-5A45-99C8-FDF056A62606}">
      <dsp:nvSpPr>
        <dsp:cNvPr id="0" name=""/>
        <dsp:cNvSpPr/>
      </dsp:nvSpPr>
      <dsp:spPr>
        <a:xfrm>
          <a:off x="2553665" y="4451702"/>
          <a:ext cx="7307784" cy="985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_tradnl" sz="1800" kern="1200" noProof="0" dirty="0">
              <a:solidFill>
                <a:srgbClr val="002060"/>
              </a:solidFill>
              <a:latin typeface="Arial"/>
              <a:ea typeface="+mn-ea"/>
              <a:cs typeface="+mn-cs"/>
            </a:rPr>
            <a:t>Incorporar otros datos relevantes del profesional en su respectiva ficha, tales como las capacitaciones y cursos de perfeccionamiento realizados (Ejemplo: </a:t>
          </a:r>
          <a:r>
            <a:rPr lang="es-ES_tradnl" sz="1800" kern="1200" noProof="0" dirty="0" err="1">
              <a:solidFill>
                <a:srgbClr val="002060"/>
              </a:solidFill>
              <a:latin typeface="Arial"/>
              <a:ea typeface="+mn-ea"/>
              <a:cs typeface="+mn-cs"/>
            </a:rPr>
            <a:t>Fellows</a:t>
          </a:r>
          <a:r>
            <a:rPr lang="es-ES_tradnl" sz="1800" kern="1200" noProof="0" dirty="0">
              <a:solidFill>
                <a:srgbClr val="002060"/>
              </a:solidFill>
              <a:latin typeface="Arial"/>
              <a:ea typeface="+mn-ea"/>
              <a:cs typeface="+mn-cs"/>
            </a:rPr>
            <a:t> para profesionales médicos)</a:t>
          </a:r>
        </a:p>
      </dsp:txBody>
      <dsp:txXfrm>
        <a:off x="2553665" y="4451702"/>
        <a:ext cx="7307784" cy="985681"/>
      </dsp:txXfrm>
    </dsp:sp>
    <dsp:sp modelId="{34E9FECC-CDD4-F547-8502-46908A720327}">
      <dsp:nvSpPr>
        <dsp:cNvPr id="0" name=""/>
        <dsp:cNvSpPr/>
      </dsp:nvSpPr>
      <dsp:spPr>
        <a:xfrm>
          <a:off x="2414026" y="5437383"/>
          <a:ext cx="744742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a:defRPr sz="1200"/>
            </a:lvl1pPr>
          </a:lstStyle>
          <a:p>
            <a:endParaRPr lang="es-CL"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C3E86-84A7-4CD0-8A1A-E63AA22741ED}" type="datetimeFigureOut">
              <a:rPr lang="es-CL" smtClean="0"/>
              <a:t>19-11-18</a:t>
            </a:fld>
            <a:endParaRPr lang="es-CL"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CL"/>
              <a:t>Editar los estilos de texto del patrón</a:t>
            </a:r>
          </a:p>
          <a:p>
            <a:pPr lvl="1"/>
            <a:r>
              <a:rPr lang="es-CL"/>
              <a:t>Segundo nivel</a:t>
            </a:r>
          </a:p>
          <a:p>
            <a:pPr lvl="2"/>
            <a:r>
              <a:rPr lang="es-CL"/>
              <a:t>Tercer nivel</a:t>
            </a:r>
          </a:p>
          <a:p>
            <a:pPr lvl="3"/>
            <a:r>
              <a:rPr lang="es-CL"/>
              <a:t>Cuarto nivel</a:t>
            </a:r>
          </a:p>
          <a:p>
            <a:pPr lvl="4"/>
            <a:r>
              <a:rPr lang="es-CL"/>
              <a:t>Quinto nivel</a:t>
            </a:r>
            <a:endParaRPr lang="es-CL"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a:defRPr sz="1200"/>
            </a:lvl1pPr>
          </a:lstStyle>
          <a:p>
            <a:endParaRPr lang="es-CL"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81DFA-E783-40CB-8634-884E55B23E34}" type="slidenum">
              <a:rPr lang="es-CL" smtClean="0"/>
              <a:t>‹#›</a:t>
            </a:fld>
            <a:endParaRPr lang="es-CL" dirty="0"/>
          </a:p>
        </p:txBody>
      </p:sp>
    </p:spTree>
    <p:extLst>
      <p:ext uri="{BB962C8B-B14F-4D97-AF65-F5344CB8AC3E}">
        <p14:creationId xmlns:p14="http://schemas.microsoft.com/office/powerpoint/2010/main" val="153172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a:t>
            </a:fld>
            <a:endParaRPr lang="es-CL" dirty="0"/>
          </a:p>
        </p:txBody>
      </p:sp>
    </p:spTree>
    <p:extLst>
      <p:ext uri="{BB962C8B-B14F-4D97-AF65-F5344CB8AC3E}">
        <p14:creationId xmlns:p14="http://schemas.microsoft.com/office/powerpoint/2010/main" val="339174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10</a:t>
            </a:fld>
            <a:endParaRPr lang="es-CL" dirty="0"/>
          </a:p>
        </p:txBody>
      </p:sp>
    </p:spTree>
    <p:extLst>
      <p:ext uri="{BB962C8B-B14F-4D97-AF65-F5344CB8AC3E}">
        <p14:creationId xmlns:p14="http://schemas.microsoft.com/office/powerpoint/2010/main" val="395805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11</a:t>
            </a:fld>
            <a:endParaRPr lang="es-CL" dirty="0"/>
          </a:p>
        </p:txBody>
      </p:sp>
    </p:spTree>
    <p:extLst>
      <p:ext uri="{BB962C8B-B14F-4D97-AF65-F5344CB8AC3E}">
        <p14:creationId xmlns:p14="http://schemas.microsoft.com/office/powerpoint/2010/main" val="365634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12</a:t>
            </a:fld>
            <a:endParaRPr lang="es-CL" dirty="0"/>
          </a:p>
        </p:txBody>
      </p:sp>
    </p:spTree>
    <p:extLst>
      <p:ext uri="{BB962C8B-B14F-4D97-AF65-F5344CB8AC3E}">
        <p14:creationId xmlns:p14="http://schemas.microsoft.com/office/powerpoint/2010/main" val="11339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13</a:t>
            </a:fld>
            <a:endParaRPr lang="es-CL" dirty="0"/>
          </a:p>
        </p:txBody>
      </p:sp>
    </p:spTree>
    <p:extLst>
      <p:ext uri="{BB962C8B-B14F-4D97-AF65-F5344CB8AC3E}">
        <p14:creationId xmlns:p14="http://schemas.microsoft.com/office/powerpoint/2010/main" val="168286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14</a:t>
            </a:fld>
            <a:endParaRPr lang="es-CL" dirty="0"/>
          </a:p>
        </p:txBody>
      </p:sp>
    </p:spTree>
    <p:extLst>
      <p:ext uri="{BB962C8B-B14F-4D97-AF65-F5344CB8AC3E}">
        <p14:creationId xmlns:p14="http://schemas.microsoft.com/office/powerpoint/2010/main" val="15299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15</a:t>
            </a:fld>
            <a:endParaRPr lang="es-CL" dirty="0"/>
          </a:p>
        </p:txBody>
      </p:sp>
    </p:spTree>
    <p:extLst>
      <p:ext uri="{BB962C8B-B14F-4D97-AF65-F5344CB8AC3E}">
        <p14:creationId xmlns:p14="http://schemas.microsoft.com/office/powerpoint/2010/main" val="32329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16</a:t>
            </a:fld>
            <a:endParaRPr lang="es-CL" dirty="0"/>
          </a:p>
        </p:txBody>
      </p:sp>
    </p:spTree>
    <p:extLst>
      <p:ext uri="{BB962C8B-B14F-4D97-AF65-F5344CB8AC3E}">
        <p14:creationId xmlns:p14="http://schemas.microsoft.com/office/powerpoint/2010/main" val="345365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17</a:t>
            </a:fld>
            <a:endParaRPr lang="es-CL" dirty="0"/>
          </a:p>
        </p:txBody>
      </p:sp>
    </p:spTree>
    <p:extLst>
      <p:ext uri="{BB962C8B-B14F-4D97-AF65-F5344CB8AC3E}">
        <p14:creationId xmlns:p14="http://schemas.microsoft.com/office/powerpoint/2010/main" val="210305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18</a:t>
            </a:fld>
            <a:endParaRPr lang="es-CL" dirty="0"/>
          </a:p>
        </p:txBody>
      </p:sp>
    </p:spTree>
    <p:extLst>
      <p:ext uri="{BB962C8B-B14F-4D97-AF65-F5344CB8AC3E}">
        <p14:creationId xmlns:p14="http://schemas.microsoft.com/office/powerpoint/2010/main" val="3239523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19</a:t>
            </a:fld>
            <a:endParaRPr lang="es-CL" dirty="0"/>
          </a:p>
        </p:txBody>
      </p:sp>
    </p:spTree>
    <p:extLst>
      <p:ext uri="{BB962C8B-B14F-4D97-AF65-F5344CB8AC3E}">
        <p14:creationId xmlns:p14="http://schemas.microsoft.com/office/powerpoint/2010/main" val="414518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a:t>
            </a:fld>
            <a:endParaRPr lang="es-CL" dirty="0"/>
          </a:p>
        </p:txBody>
      </p:sp>
    </p:spTree>
    <p:extLst>
      <p:ext uri="{BB962C8B-B14F-4D97-AF65-F5344CB8AC3E}">
        <p14:creationId xmlns:p14="http://schemas.microsoft.com/office/powerpoint/2010/main" val="217865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20</a:t>
            </a:fld>
            <a:endParaRPr lang="es-CL" dirty="0"/>
          </a:p>
        </p:txBody>
      </p:sp>
    </p:spTree>
    <p:extLst>
      <p:ext uri="{BB962C8B-B14F-4D97-AF65-F5344CB8AC3E}">
        <p14:creationId xmlns:p14="http://schemas.microsoft.com/office/powerpoint/2010/main" val="1120602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21</a:t>
            </a:fld>
            <a:endParaRPr lang="es-CL" dirty="0"/>
          </a:p>
        </p:txBody>
      </p:sp>
    </p:spTree>
    <p:extLst>
      <p:ext uri="{BB962C8B-B14F-4D97-AF65-F5344CB8AC3E}">
        <p14:creationId xmlns:p14="http://schemas.microsoft.com/office/powerpoint/2010/main" val="282463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22</a:t>
            </a:fld>
            <a:endParaRPr lang="es-CL" dirty="0"/>
          </a:p>
        </p:txBody>
      </p:sp>
    </p:spTree>
    <p:extLst>
      <p:ext uri="{BB962C8B-B14F-4D97-AF65-F5344CB8AC3E}">
        <p14:creationId xmlns:p14="http://schemas.microsoft.com/office/powerpoint/2010/main" val="331638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23</a:t>
            </a:fld>
            <a:endParaRPr lang="es-CL" dirty="0"/>
          </a:p>
        </p:txBody>
      </p:sp>
    </p:spTree>
    <p:extLst>
      <p:ext uri="{BB962C8B-B14F-4D97-AF65-F5344CB8AC3E}">
        <p14:creationId xmlns:p14="http://schemas.microsoft.com/office/powerpoint/2010/main" val="164080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3</a:t>
            </a:fld>
            <a:endParaRPr lang="es-CL" dirty="0"/>
          </a:p>
        </p:txBody>
      </p:sp>
    </p:spTree>
    <p:extLst>
      <p:ext uri="{BB962C8B-B14F-4D97-AF65-F5344CB8AC3E}">
        <p14:creationId xmlns:p14="http://schemas.microsoft.com/office/powerpoint/2010/main" val="425544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4</a:t>
            </a:fld>
            <a:endParaRPr lang="es-CL" dirty="0"/>
          </a:p>
        </p:txBody>
      </p:sp>
    </p:spTree>
    <p:extLst>
      <p:ext uri="{BB962C8B-B14F-4D97-AF65-F5344CB8AC3E}">
        <p14:creationId xmlns:p14="http://schemas.microsoft.com/office/powerpoint/2010/main" val="198574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5</a:t>
            </a:fld>
            <a:endParaRPr lang="es-CL" dirty="0"/>
          </a:p>
        </p:txBody>
      </p:sp>
    </p:spTree>
    <p:extLst>
      <p:ext uri="{BB962C8B-B14F-4D97-AF65-F5344CB8AC3E}">
        <p14:creationId xmlns:p14="http://schemas.microsoft.com/office/powerpoint/2010/main" val="146372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6</a:t>
            </a:fld>
            <a:endParaRPr lang="es-CL" dirty="0"/>
          </a:p>
        </p:txBody>
      </p:sp>
    </p:spTree>
    <p:extLst>
      <p:ext uri="{BB962C8B-B14F-4D97-AF65-F5344CB8AC3E}">
        <p14:creationId xmlns:p14="http://schemas.microsoft.com/office/powerpoint/2010/main" val="46664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7</a:t>
            </a:fld>
            <a:endParaRPr lang="es-CL" dirty="0"/>
          </a:p>
        </p:txBody>
      </p:sp>
    </p:spTree>
    <p:extLst>
      <p:ext uri="{BB962C8B-B14F-4D97-AF65-F5344CB8AC3E}">
        <p14:creationId xmlns:p14="http://schemas.microsoft.com/office/powerpoint/2010/main" val="163888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8</a:t>
            </a:fld>
            <a:endParaRPr lang="es-CL" dirty="0"/>
          </a:p>
        </p:txBody>
      </p:sp>
    </p:spTree>
    <p:extLst>
      <p:ext uri="{BB962C8B-B14F-4D97-AF65-F5344CB8AC3E}">
        <p14:creationId xmlns:p14="http://schemas.microsoft.com/office/powerpoint/2010/main" val="553872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5A81DFA-E783-40CB-8634-884E55B23E34}" type="slidenum">
              <a:rPr lang="es-CL" smtClean="0"/>
              <a:t>9</a:t>
            </a:fld>
            <a:endParaRPr lang="es-CL" dirty="0"/>
          </a:p>
        </p:txBody>
      </p:sp>
    </p:spTree>
    <p:extLst>
      <p:ext uri="{BB962C8B-B14F-4D97-AF65-F5344CB8AC3E}">
        <p14:creationId xmlns:p14="http://schemas.microsoft.com/office/powerpoint/2010/main" val="483113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id="{6BE9BA05-0B29-4EDC-AC41-3BEB59306BA0}"/>
              </a:ext>
            </a:extLst>
          </p:cNvPr>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204" name="Diapositiva de think-cell" r:id="rId4" imgW="415" imgH="416" progId="TCLayout.ActiveDocument.1">
                  <p:embed/>
                </p:oleObj>
              </mc:Choice>
              <mc:Fallback>
                <p:oleObj name="Diapositiva de think-cell" r:id="rId4" imgW="415" imgH="416" progId="TCLayout.ActiveDocument.1">
                  <p:embed/>
                  <p:pic>
                    <p:nvPicPr>
                      <p:cNvPr id="2" name="Objeto 1" hidden="1">
                        <a:extLst>
                          <a:ext uri="{FF2B5EF4-FFF2-40B4-BE49-F238E27FC236}">
                            <a16:creationId xmlns:a16="http://schemas.microsoft.com/office/drawing/2014/main" id="{6BE9BA05-0B29-4EDC-AC41-3BEB59306BA0}"/>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McK 2. Slide Title"/>
          <p:cNvSpPr>
            <a:spLocks noGrp="1" noChangeArrowheads="1"/>
          </p:cNvSpPr>
          <p:nvPr>
            <p:ph type="title" hasCustomPrompt="1"/>
          </p:nvPr>
        </p:nvSpPr>
        <p:spPr bwMode="auto">
          <a:xfrm>
            <a:off x="475617" y="224061"/>
            <a:ext cx="969048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aseline="0">
                <a:latin typeface="+mj-lt"/>
                <a:ea typeface="+mj-ea"/>
              </a:defRPr>
            </a:lvl1pPr>
          </a:lstStyle>
          <a:p>
            <a:pPr lvl="0"/>
            <a:r>
              <a:rPr lang="es-CL" noProof="0"/>
              <a:t>Click to edit Master title style</a:t>
            </a:r>
            <a:endParaRPr lang="es-CL" noProof="0" dirty="0"/>
          </a:p>
        </p:txBody>
      </p:sp>
      <p:sp>
        <p:nvSpPr>
          <p:cNvPr id="3" name="195 Marcador de número de diapositiva">
            <a:extLst>
              <a:ext uri="{FF2B5EF4-FFF2-40B4-BE49-F238E27FC236}">
                <a16:creationId xmlns:a16="http://schemas.microsoft.com/office/drawing/2014/main" id="{37FDE452-4366-4E41-B31C-3C8971D71D1A}"/>
              </a:ext>
            </a:extLst>
          </p:cNvPr>
          <p:cNvSpPr>
            <a:spLocks noGrp="1"/>
          </p:cNvSpPr>
          <p:nvPr>
            <p:ph type="sldNum" sz="quarter" idx="4"/>
          </p:nvPr>
        </p:nvSpPr>
        <p:spPr>
          <a:xfrm>
            <a:off x="11697989" y="6609102"/>
            <a:ext cx="2844800" cy="365125"/>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stStyle>
          <a:p>
            <a:fld id="{7536BA00-E649-495D-B82A-3219CB1D2429}" type="slidenum">
              <a:rPr lang="es-CL" smtClean="0"/>
              <a:pPr/>
              <a:t>‹#›</a:t>
            </a:fld>
            <a:endParaRPr lang="es-CL" dirty="0"/>
          </a:p>
        </p:txBody>
      </p:sp>
    </p:spTree>
    <p:extLst>
      <p:ext uri="{BB962C8B-B14F-4D97-AF65-F5344CB8AC3E}">
        <p14:creationId xmlns:p14="http://schemas.microsoft.com/office/powerpoint/2010/main" val="202650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283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file:///\\localhost\Users\CDEB\Pictures\3.png"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file:///\\localhost\Users\CDEB\Pictures\1.png" TargetMode="Externa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4"/>
            </p:custDataLs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3181" name="Diapositiva de think-cell" r:id="rId5" imgW="270" imgH="270" progId="TCLayout.ActiveDocument.1">
                  <p:embed/>
                </p:oleObj>
              </mc:Choice>
              <mc:Fallback>
                <p:oleObj name="Diapositiva de think-cell" r:id="rId5" imgW="270" imgH="270" progId="TCLayout.ActiveDocument.1">
                  <p:embed/>
                  <p:pic>
                    <p:nvPicPr>
                      <p:cNvPr id="2" name="Object 1" hidden="1"/>
                      <p:cNvPicPr/>
                      <p:nvPr/>
                    </p:nvPicPr>
                    <p:blipFill>
                      <a:blip r:embed="rId6"/>
                      <a:stretch>
                        <a:fillRect/>
                      </a:stretch>
                    </p:blipFill>
                    <p:spPr>
                      <a:xfrm>
                        <a:off x="0" y="0"/>
                        <a:ext cx="215979" cy="161974"/>
                      </a:xfrm>
                      <a:prstGeom prst="rect">
                        <a:avLst/>
                      </a:prstGeom>
                    </p:spPr>
                  </p:pic>
                </p:oleObj>
              </mc:Fallback>
            </mc:AlternateContent>
          </a:graphicData>
        </a:graphic>
      </p:graphicFrame>
      <p:sp>
        <p:nvSpPr>
          <p:cNvPr id="1036" name="Rectangle 286"/>
          <p:cNvSpPr>
            <a:spLocks noGrp="1" noChangeArrowheads="1"/>
          </p:cNvSpPr>
          <p:nvPr>
            <p:ph type="body" idx="1"/>
          </p:nvPr>
        </p:nvSpPr>
        <p:spPr bwMode="auto">
          <a:xfrm>
            <a:off x="1976207" y="1990667"/>
            <a:ext cx="5853024" cy="125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s-CL" noProof="0"/>
              <a:t>Click to edit Master text styles</a:t>
            </a:r>
          </a:p>
          <a:p>
            <a:pPr lvl="1"/>
            <a:r>
              <a:rPr lang="es-CL" noProof="0"/>
              <a:t>Second level</a:t>
            </a:r>
          </a:p>
          <a:p>
            <a:pPr lvl="2"/>
            <a:r>
              <a:rPr lang="es-CL" noProof="0"/>
              <a:t>Third level</a:t>
            </a:r>
          </a:p>
          <a:p>
            <a:pPr lvl="3"/>
            <a:r>
              <a:rPr lang="es-CL" noProof="0"/>
              <a:t>Fourth level</a:t>
            </a:r>
          </a:p>
          <a:p>
            <a:pPr lvl="4"/>
            <a:r>
              <a:rPr lang="es-CL" noProof="0"/>
              <a:t>Fifth level</a:t>
            </a:r>
            <a:endParaRPr lang="es-CL" noProof="0" dirty="0"/>
          </a:p>
        </p:txBody>
      </p:sp>
      <p:sp>
        <p:nvSpPr>
          <p:cNvPr id="19" name="Title Placeholder 2"/>
          <p:cNvSpPr>
            <a:spLocks noGrp="1" noChangeArrowheads="1"/>
          </p:cNvSpPr>
          <p:nvPr>
            <p:ph type="title"/>
          </p:nvPr>
        </p:nvSpPr>
        <p:spPr bwMode="auto">
          <a:xfrm>
            <a:off x="726996" y="223341"/>
            <a:ext cx="9690483" cy="29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s-CL" noProof="0"/>
              <a:t>Click to edit Master title style</a:t>
            </a:r>
            <a:endParaRPr lang="es-CL" noProof="0" dirty="0"/>
          </a:p>
        </p:txBody>
      </p:sp>
      <p:sp>
        <p:nvSpPr>
          <p:cNvPr id="10" name="McK 1. On-page tracker" hidden="1"/>
          <p:cNvSpPr>
            <a:spLocks noChangeArrowheads="1"/>
          </p:cNvSpPr>
          <p:nvPr/>
        </p:nvSpPr>
        <p:spPr bwMode="auto">
          <a:xfrm>
            <a:off x="161984" y="27536"/>
            <a:ext cx="85921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4400" fontAlgn="base">
              <a:spcBef>
                <a:spcPct val="0"/>
              </a:spcBef>
              <a:spcAft>
                <a:spcPct val="0"/>
              </a:spcAft>
            </a:pPr>
            <a:r>
              <a:rPr lang="es-CL" sz="1400" dirty="0">
                <a:solidFill>
                  <a:srgbClr val="808080"/>
                </a:solidFill>
              </a:rPr>
              <a:t>TRACKER</a:t>
            </a:r>
          </a:p>
        </p:txBody>
      </p:sp>
      <p:sp>
        <p:nvSpPr>
          <p:cNvPr id="11" name="McK 3. Unit of measure" hidden="1"/>
          <p:cNvSpPr txBox="1">
            <a:spLocks noChangeArrowheads="1"/>
          </p:cNvSpPr>
          <p:nvPr/>
        </p:nvSpPr>
        <p:spPr bwMode="auto">
          <a:xfrm>
            <a:off x="161985" y="542615"/>
            <a:ext cx="11725484" cy="219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CL" sz="1400" dirty="0" err="1">
                <a:solidFill>
                  <a:srgbClr val="808080"/>
                </a:solidFill>
                <a:latin typeface="Arial"/>
              </a:rPr>
              <a:t>Unit</a:t>
            </a:r>
            <a:r>
              <a:rPr lang="es-CL" sz="1400" dirty="0">
                <a:solidFill>
                  <a:srgbClr val="808080"/>
                </a:solidFill>
                <a:latin typeface="Arial"/>
              </a:rPr>
              <a:t> </a:t>
            </a:r>
            <a:r>
              <a:rPr lang="es-CL" sz="1400" dirty="0" err="1">
                <a:solidFill>
                  <a:srgbClr val="808080"/>
                </a:solidFill>
                <a:latin typeface="Arial"/>
              </a:rPr>
              <a:t>of</a:t>
            </a:r>
            <a:r>
              <a:rPr lang="es-CL" sz="1400" dirty="0">
                <a:solidFill>
                  <a:srgbClr val="808080"/>
                </a:solidFill>
                <a:latin typeface="Arial"/>
              </a:rPr>
              <a:t> </a:t>
            </a:r>
            <a:r>
              <a:rPr lang="es-CL" sz="1400" dirty="0" err="1">
                <a:solidFill>
                  <a:srgbClr val="808080"/>
                </a:solidFill>
                <a:latin typeface="Arial"/>
              </a:rPr>
              <a:t>measure</a:t>
            </a:r>
            <a:endParaRPr lang="es-CL" sz="1400" dirty="0">
              <a:solidFill>
                <a:srgbClr val="808080"/>
              </a:solidFill>
              <a:latin typeface="Arial"/>
            </a:endParaRPr>
          </a:p>
        </p:txBody>
      </p:sp>
      <p:grpSp>
        <p:nvGrpSpPr>
          <p:cNvPr id="12" name="McK Slide Elements" hidden="1"/>
          <p:cNvGrpSpPr>
            <a:grpSpLocks/>
          </p:cNvGrpSpPr>
          <p:nvPr/>
        </p:nvGrpSpPr>
        <p:grpSpPr bwMode="auto">
          <a:xfrm>
            <a:off x="161986" y="6503346"/>
            <a:ext cx="10256829" cy="288318"/>
            <a:chOff x="75" y="4015"/>
            <a:chExt cx="4749" cy="178"/>
          </a:xfrm>
        </p:grpSpPr>
        <p:sp>
          <p:nvSpPr>
            <p:cNvPr id="13" name="McK 4. Footnote"/>
            <p:cNvSpPr txBox="1">
              <a:spLocks noChangeArrowheads="1"/>
            </p:cNvSpPr>
            <p:nvPr/>
          </p:nvSpPr>
          <p:spPr bwMode="auto">
            <a:xfrm>
              <a:off x="75" y="4015"/>
              <a:ext cx="474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s-CL" sz="900" dirty="0">
                  <a:solidFill>
                    <a:srgbClr val="33448D"/>
                  </a:solidFill>
                  <a:latin typeface="Arial"/>
                </a:rPr>
                <a:t>1 </a:t>
              </a:r>
              <a:r>
                <a:rPr lang="es-CL" sz="900" dirty="0" err="1">
                  <a:solidFill>
                    <a:srgbClr val="33448D"/>
                  </a:solidFill>
                  <a:latin typeface="Arial"/>
                </a:rPr>
                <a:t>Footnote</a:t>
              </a:r>
              <a:endParaRPr lang="es-CL" sz="900" dirty="0">
                <a:solidFill>
                  <a:srgbClr val="33448D"/>
                </a:solidFill>
                <a:latin typeface="Arial"/>
              </a:endParaRPr>
            </a:p>
          </p:txBody>
        </p:sp>
        <p:sp>
          <p:nvSpPr>
            <p:cNvPr id="14" name="McK 5. Source"/>
            <p:cNvSpPr>
              <a:spLocks noChangeArrowheads="1"/>
            </p:cNvSpPr>
            <p:nvPr/>
          </p:nvSpPr>
          <p:spPr bwMode="auto">
            <a:xfrm>
              <a:off x="75" y="4106"/>
              <a:ext cx="4749"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621975" indent="-621975" defTabSz="913526" fontAlgn="base">
                <a:spcBef>
                  <a:spcPct val="0"/>
                </a:spcBef>
                <a:spcAft>
                  <a:spcPct val="0"/>
                </a:spcAft>
                <a:tabLst>
                  <a:tab pos="625214" algn="l"/>
                </a:tabLst>
              </a:pPr>
              <a:r>
                <a:rPr lang="es-CL" sz="900" dirty="0">
                  <a:solidFill>
                    <a:srgbClr val="33448D"/>
                  </a:solidFill>
                </a:rPr>
                <a:t>SOURCE: </a:t>
              </a:r>
              <a:r>
                <a:rPr lang="es-CL" sz="900" dirty="0" err="1">
                  <a:solidFill>
                    <a:srgbClr val="33448D"/>
                  </a:solidFill>
                </a:rPr>
                <a:t>Source</a:t>
              </a:r>
              <a:endParaRPr lang="es-CL" sz="900" dirty="0">
                <a:solidFill>
                  <a:srgbClr val="33448D"/>
                </a:solidFill>
              </a:endParaRPr>
            </a:p>
          </p:txBody>
        </p:sp>
      </p:grpSp>
      <p:grpSp>
        <p:nvGrpSpPr>
          <p:cNvPr id="15" name="ACET" hidden="1"/>
          <p:cNvGrpSpPr>
            <a:grpSpLocks/>
          </p:cNvGrpSpPr>
          <p:nvPr/>
        </p:nvGrpSpPr>
        <p:grpSpPr bwMode="auto">
          <a:xfrm>
            <a:off x="1976207" y="1150019"/>
            <a:ext cx="5801189" cy="518318"/>
            <a:chOff x="915" y="710"/>
            <a:chExt cx="2686" cy="320"/>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defTabSz="914400" fontAlgn="base">
                <a:spcBef>
                  <a:spcPct val="0"/>
                </a:spcBef>
                <a:spcAft>
                  <a:spcPct val="0"/>
                </a:spcAft>
              </a:pPr>
              <a:r>
                <a:rPr lang="es-CL" sz="1600" b="1" dirty="0" err="1">
                  <a:solidFill>
                    <a:srgbClr val="33448D"/>
                  </a:solidFill>
                </a:rPr>
                <a:t>Title</a:t>
              </a:r>
              <a:endParaRPr lang="es-CL" sz="1600" b="1" dirty="0">
                <a:solidFill>
                  <a:srgbClr val="33448D"/>
                </a:solidFill>
              </a:endParaRPr>
            </a:p>
            <a:p>
              <a:pPr defTabSz="914400" fontAlgn="base">
                <a:spcBef>
                  <a:spcPct val="0"/>
                </a:spcBef>
                <a:spcAft>
                  <a:spcPct val="0"/>
                </a:spcAft>
              </a:pPr>
              <a:r>
                <a:rPr lang="es-CL" sz="1600" dirty="0" err="1">
                  <a:solidFill>
                    <a:srgbClr val="808080"/>
                  </a:solidFill>
                </a:rPr>
                <a:t>Unit</a:t>
              </a:r>
              <a:r>
                <a:rPr lang="es-CL" sz="1600" dirty="0">
                  <a:solidFill>
                    <a:srgbClr val="808080"/>
                  </a:solidFill>
                </a:rPr>
                <a:t> </a:t>
              </a:r>
              <a:r>
                <a:rPr lang="es-CL" sz="1600" dirty="0" err="1">
                  <a:solidFill>
                    <a:srgbClr val="808080"/>
                  </a:solidFill>
                </a:rPr>
                <a:t>of</a:t>
              </a:r>
              <a:r>
                <a:rPr lang="es-CL" sz="1600" dirty="0">
                  <a:solidFill>
                    <a:srgbClr val="808080"/>
                  </a:solidFill>
                </a:rPr>
                <a:t> </a:t>
              </a:r>
              <a:r>
                <a:rPr lang="es-CL" sz="1600" dirty="0" err="1">
                  <a:solidFill>
                    <a:srgbClr val="808080"/>
                  </a:solidFill>
                </a:rPr>
                <a:t>measure</a:t>
              </a:r>
              <a:endParaRPr lang="es-CL" sz="1600" dirty="0">
                <a:solidFill>
                  <a:srgbClr val="808080"/>
                </a:solidFill>
              </a:endParaRPr>
            </a:p>
          </p:txBody>
        </p:sp>
      </p:grpSp>
      <p:sp>
        <p:nvSpPr>
          <p:cNvPr id="20" name="AutoShape 35"/>
          <p:cNvSpPr>
            <a:spLocks noChangeArrowheads="1"/>
          </p:cNvSpPr>
          <p:nvPr/>
        </p:nvSpPr>
        <p:spPr bwMode="gray">
          <a:xfrm>
            <a:off x="0" y="831518"/>
            <a:ext cx="10152235" cy="45719"/>
          </a:xfrm>
          <a:prstGeom prst="roundRect">
            <a:avLst>
              <a:gd name="adj" fmla="val 11644"/>
            </a:avLst>
          </a:prstGeom>
          <a:solidFill>
            <a:srgbClr val="0067B4"/>
          </a:solidFill>
          <a:ln>
            <a:solidFill>
              <a:srgbClr val="0067B4"/>
            </a:solidFill>
            <a:headEnd/>
            <a:tailEnd/>
          </a:ln>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horz" wrap="square" lIns="93296" tIns="46648" rIns="93296" bIns="46648" numCol="1" anchor="ctr" anchorCtr="0" compatLnSpc="1">
            <a:prstTxWarp prst="textNoShape">
              <a:avLst/>
            </a:prstTxWarp>
          </a:bodyPr>
          <a:lstStyle/>
          <a:p>
            <a:pPr algn="ctr" defTabSz="914400" eaLnBrk="1" fontAlgn="base">
              <a:spcBef>
                <a:spcPct val="0"/>
              </a:spcBef>
              <a:spcAft>
                <a:spcPct val="0"/>
              </a:spcAft>
            </a:pPr>
            <a:endParaRPr lang="es-CL" sz="1800" dirty="0">
              <a:solidFill>
                <a:srgbClr val="000000"/>
              </a:solidFill>
              <a:cs typeface="Arial" pitchFamily="34" charset="0"/>
            </a:endParaRPr>
          </a:p>
        </p:txBody>
      </p:sp>
      <p:sp>
        <p:nvSpPr>
          <p:cNvPr id="22" name="Rectangle 551"/>
          <p:cNvSpPr>
            <a:spLocks noChangeArrowheads="1"/>
          </p:cNvSpPr>
          <p:nvPr/>
        </p:nvSpPr>
        <p:spPr bwMode="auto">
          <a:xfrm>
            <a:off x="-1" y="6644265"/>
            <a:ext cx="12219865" cy="213736"/>
          </a:xfrm>
          <a:prstGeom prst="rect">
            <a:avLst/>
          </a:prstGeom>
          <a:solidFill>
            <a:srgbClr val="0067B4"/>
          </a:solidFill>
          <a:ln>
            <a:noFill/>
          </a:ln>
          <a:extLst/>
        </p:spPr>
        <p:txBody>
          <a:bodyPr vert="horz" wrap="square" lIns="93296" tIns="46648" rIns="93296" bIns="46648" numCol="1" anchor="t" anchorCtr="0" compatLnSpc="1">
            <a:prstTxWarp prst="textNoShape">
              <a:avLst/>
            </a:prstTxWarp>
          </a:bodyPr>
          <a:lstStyle/>
          <a:p>
            <a:pPr defTabSz="914400" eaLnBrk="1" fontAlgn="base">
              <a:spcBef>
                <a:spcPct val="0"/>
              </a:spcBef>
              <a:spcAft>
                <a:spcPct val="0"/>
              </a:spcAft>
            </a:pPr>
            <a:endParaRPr lang="es-CL" sz="1600" dirty="0">
              <a:solidFill>
                <a:srgbClr val="33448D"/>
              </a:solidFill>
            </a:endParaRPr>
          </a:p>
        </p:txBody>
      </p:sp>
      <p:sp>
        <p:nvSpPr>
          <p:cNvPr id="23" name="195 Marcador de número de diapositiva"/>
          <p:cNvSpPr>
            <a:spLocks noGrp="1"/>
          </p:cNvSpPr>
          <p:nvPr>
            <p:ph type="sldNum" sz="quarter" idx="4"/>
          </p:nvPr>
        </p:nvSpPr>
        <p:spPr>
          <a:xfrm>
            <a:off x="11697989" y="6609102"/>
            <a:ext cx="2844800" cy="365125"/>
          </a:xfrm>
          <a:prstGeom prst="rect">
            <a:avLst/>
          </a:prstGeom>
        </p:spPr>
        <p:txBody>
          <a:bodyPr/>
          <a:lstStyle>
            <a:lvl1pPr>
              <a:defRPr sz="1200" baseline="0">
                <a:solidFill>
                  <a:schemeClr val="bg1"/>
                </a:solidFill>
                <a:latin typeface="Arial" panose="020B0604020202020204" pitchFamily="34" charset="0"/>
                <a:cs typeface="Arial" panose="020B0604020202020204" pitchFamily="34" charset="0"/>
              </a:defRPr>
            </a:lvl1pPr>
          </a:lstStyle>
          <a:p>
            <a:fld id="{7536BA00-E649-495D-B82A-3219CB1D2429}" type="slidenum">
              <a:rPr lang="es-CL" smtClean="0"/>
              <a:pPr/>
              <a:t>‹#›</a:t>
            </a:fld>
            <a:endParaRPr lang="es-CL" dirty="0"/>
          </a:p>
        </p:txBody>
      </p:sp>
      <p:pic>
        <p:nvPicPr>
          <p:cNvPr id="4" name="Imagen 3">
            <a:extLst>
              <a:ext uri="{FF2B5EF4-FFF2-40B4-BE49-F238E27FC236}">
                <a16:creationId xmlns:a16="http://schemas.microsoft.com/office/drawing/2014/main" id="{8D6E1703-9EAA-4B88-9B3C-2395CA1E410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27980" y="-15570"/>
            <a:ext cx="964019" cy="869946"/>
          </a:xfrm>
          <a:prstGeom prst="rect">
            <a:avLst/>
          </a:prstGeom>
        </p:spPr>
      </p:pic>
    </p:spTree>
    <p:extLst>
      <p:ext uri="{BB962C8B-B14F-4D97-AF65-F5344CB8AC3E}">
        <p14:creationId xmlns:p14="http://schemas.microsoft.com/office/powerpoint/2010/main" val="4179790654"/>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CB7"/>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8F91D8EE-5A2D-41F4-8A78-6F1488BD9FC4}"/>
              </a:ext>
            </a:extLst>
          </p:cNvPr>
          <p:cNvSpPr>
            <a:spLocks noChangeArrowheads="1"/>
          </p:cNvSpPr>
          <p:nvPr userDrawn="1"/>
        </p:nvSpPr>
        <p:spPr bwMode="auto">
          <a:xfrm>
            <a:off x="711201" y="3333750"/>
            <a:ext cx="1377951" cy="3524250"/>
          </a:xfrm>
          <a:prstGeom prst="rect">
            <a:avLst/>
          </a:prstGeom>
          <a:solidFill>
            <a:srgbClr val="006CB7"/>
          </a:solidFill>
          <a:ln w="9525">
            <a:noFill/>
            <a:miter lim="800000"/>
            <a:headEnd/>
            <a:tailEnd/>
          </a:ln>
          <a:effectLst>
            <a:outerShdw dist="38100" dir="12899965" algn="br"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sp>
        <p:nvSpPr>
          <p:cNvPr id="66" name="Rectangle 65">
            <a:extLst>
              <a:ext uri="{FF2B5EF4-FFF2-40B4-BE49-F238E27FC236}">
                <a16:creationId xmlns:a16="http://schemas.microsoft.com/office/drawing/2014/main" id="{C513FA5B-2768-4084-B936-441E2F2269C7}"/>
              </a:ext>
            </a:extLst>
          </p:cNvPr>
          <p:cNvSpPr>
            <a:spLocks noChangeArrowheads="1"/>
          </p:cNvSpPr>
          <p:nvPr userDrawn="1"/>
        </p:nvSpPr>
        <p:spPr bwMode="auto">
          <a:xfrm>
            <a:off x="2089152" y="3333750"/>
            <a:ext cx="1974849" cy="3524250"/>
          </a:xfrm>
          <a:prstGeom prst="rect">
            <a:avLst/>
          </a:prstGeom>
          <a:solidFill>
            <a:srgbClr val="EF4144"/>
          </a:solidFill>
          <a:ln w="9525">
            <a:noFill/>
            <a:miter lim="800000"/>
            <a:headEnd/>
            <a:tailEnd/>
          </a:ln>
          <a:effectLst>
            <a:outerShdw dist="38100" dir="12899965"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pic>
        <p:nvPicPr>
          <p:cNvPr id="1028" name="Picture 1">
            <a:extLst>
              <a:ext uri="{FF2B5EF4-FFF2-40B4-BE49-F238E27FC236}">
                <a16:creationId xmlns:a16="http://schemas.microsoft.com/office/drawing/2014/main" id="{6CCE0E19-B09D-462B-ADFE-C0E5B65C25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3601" y="3452814"/>
            <a:ext cx="94289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 name="Rectangle 70">
            <a:extLst>
              <a:ext uri="{FF2B5EF4-FFF2-40B4-BE49-F238E27FC236}">
                <a16:creationId xmlns:a16="http://schemas.microsoft.com/office/drawing/2014/main" id="{49F52C9C-D0A2-48FF-B7A4-D3B1DAA294F1}"/>
              </a:ext>
            </a:extLst>
          </p:cNvPr>
          <p:cNvSpPr>
            <a:spLocks noChangeArrowheads="1"/>
          </p:cNvSpPr>
          <p:nvPr userDrawn="1"/>
        </p:nvSpPr>
        <p:spPr bwMode="auto">
          <a:xfrm>
            <a:off x="711201" y="0"/>
            <a:ext cx="1377951" cy="1371600"/>
          </a:xfrm>
          <a:prstGeom prst="rect">
            <a:avLst/>
          </a:prstGeom>
          <a:solidFill>
            <a:srgbClr val="006CB7"/>
          </a:solidFill>
          <a:ln w="9525">
            <a:noFill/>
            <a:miter lim="800000"/>
            <a:headEnd/>
            <a:tailEnd/>
          </a:ln>
          <a:effectLst>
            <a:outerShdw dist="38100" dir="2700000" algn="br"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sp>
        <p:nvSpPr>
          <p:cNvPr id="72" name="Rectangle 71">
            <a:extLst>
              <a:ext uri="{FF2B5EF4-FFF2-40B4-BE49-F238E27FC236}">
                <a16:creationId xmlns:a16="http://schemas.microsoft.com/office/drawing/2014/main" id="{F3781D71-AC81-4E40-90B9-C994E35E6B17}"/>
              </a:ext>
            </a:extLst>
          </p:cNvPr>
          <p:cNvSpPr>
            <a:spLocks noChangeArrowheads="1"/>
          </p:cNvSpPr>
          <p:nvPr userDrawn="1"/>
        </p:nvSpPr>
        <p:spPr bwMode="auto">
          <a:xfrm>
            <a:off x="2089152" y="0"/>
            <a:ext cx="1974849" cy="1371600"/>
          </a:xfrm>
          <a:prstGeom prst="rect">
            <a:avLst/>
          </a:prstGeom>
          <a:solidFill>
            <a:srgbClr val="EF4144"/>
          </a:solidFill>
          <a:ln w="9525">
            <a:noFill/>
            <a:miter lim="800000"/>
            <a:headEnd/>
            <a:tailEnd/>
          </a:ln>
          <a:effectLst>
            <a:outerShdw dist="38100" dir="2700000" rotWithShape="0">
              <a:srgbClr val="808080">
                <a:alpha val="25000"/>
              </a:srgbClr>
            </a:outerShdw>
          </a:effectLst>
        </p:spPr>
        <p:txBody>
          <a:bodyPr anchor="ctr"/>
          <a:lstStyle/>
          <a:p>
            <a:pPr eaLnBrk="1">
              <a:defRPr/>
            </a:pPr>
            <a:endParaRPr lang="es-CL" sz="1800" dirty="0">
              <a:solidFill>
                <a:srgbClr val="FFFFFF"/>
              </a:solidFill>
              <a:latin typeface="Calibri" pitchFamily="-60" charset="0"/>
            </a:endParaRPr>
          </a:p>
        </p:txBody>
      </p:sp>
      <p:pic>
        <p:nvPicPr>
          <p:cNvPr id="1031" name="1.png" descr="/Users/CDEB/Pictures/1.png">
            <a:extLst>
              <a:ext uri="{FF2B5EF4-FFF2-40B4-BE49-F238E27FC236}">
                <a16:creationId xmlns:a16="http://schemas.microsoft.com/office/drawing/2014/main" id="{33DC4EEB-2BED-4E79-823B-1326D13B4D1F}"/>
              </a:ext>
            </a:extLst>
          </p:cNvPr>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2089151" y="3430589"/>
            <a:ext cx="16003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3.png" descr="/Users/CDEB/Pictures/3.png">
            <a:extLst>
              <a:ext uri="{FF2B5EF4-FFF2-40B4-BE49-F238E27FC236}">
                <a16:creationId xmlns:a16="http://schemas.microsoft.com/office/drawing/2014/main" id="{D1395D68-2C6D-41B4-AB39-ACFB6011738F}"/>
              </a:ext>
            </a:extLst>
          </p:cNvPr>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089152" y="6400800"/>
            <a:ext cx="242968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728712"/>
      </p:ext>
    </p:extLst>
  </p:cSld>
  <p:clrMap bg1="dk1" tx1="lt1" bg2="dk2" tx2="lt2" accent1="accent1" accent2="accent2" accent3="accent3" accent4="accent4" accent5="accent5" accent6="accent6" hlink="hlink" folHlink="folHlink"/>
  <p:sldLayoutIdLst>
    <p:sldLayoutId id="2147483682"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amp;ehk=sftSbQLEHWvq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708AED80-CD44-4B7D-9360-C1519D3DB299}"/>
              </a:ext>
            </a:extLst>
          </p:cNvPr>
          <p:cNvSpPr txBox="1">
            <a:spLocks/>
          </p:cNvSpPr>
          <p:nvPr/>
        </p:nvSpPr>
        <p:spPr bwMode="auto">
          <a:xfrm>
            <a:off x="1981200" y="1691322"/>
            <a:ext cx="8197702" cy="10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60" charset="-128"/>
              </a:defRPr>
            </a:lvl1pPr>
            <a:lvl2pPr marL="742950" indent="-285750" eaLnBrk="0" hangingPunct="0">
              <a:defRPr>
                <a:solidFill>
                  <a:schemeClr val="tx1"/>
                </a:solidFill>
                <a:latin typeface="Arial" panose="020B0604020202020204" pitchFamily="34" charset="0"/>
                <a:ea typeface="ヒラギノ角ゴ Pro W3" pitchFamily="-60" charset="-128"/>
              </a:defRPr>
            </a:lvl2pPr>
            <a:lvl3pPr marL="1143000" indent="-228600" eaLnBrk="0" hangingPunct="0">
              <a:defRPr>
                <a:solidFill>
                  <a:schemeClr val="tx1"/>
                </a:solidFill>
                <a:latin typeface="Arial" panose="020B0604020202020204" pitchFamily="34" charset="0"/>
                <a:ea typeface="ヒラギノ角ゴ Pro W3" pitchFamily="-60" charset="-128"/>
              </a:defRPr>
            </a:lvl3pPr>
            <a:lvl4pPr marL="1600200" indent="-228600" eaLnBrk="0" hangingPunct="0">
              <a:defRPr>
                <a:solidFill>
                  <a:schemeClr val="tx1"/>
                </a:solidFill>
                <a:latin typeface="Arial" panose="020B0604020202020204" pitchFamily="34" charset="0"/>
                <a:ea typeface="ヒラギノ角ゴ Pro W3" pitchFamily="-60" charset="-128"/>
              </a:defRPr>
            </a:lvl4pPr>
            <a:lvl5pPr marL="2057400" indent="-228600" eaLnBrk="0" hangingPunct="0">
              <a:defRPr>
                <a:solidFill>
                  <a:schemeClr val="tx1"/>
                </a:solidFill>
                <a:latin typeface="Arial" panose="020B0604020202020204" pitchFamily="34" charset="0"/>
                <a:ea typeface="ヒラギノ角ゴ Pro W3" pitchFamily="-60"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9pPr>
          </a:lstStyle>
          <a:p>
            <a:pPr eaLnBrk="1" fontAlgn="base" hangingPunct="1">
              <a:spcBef>
                <a:spcPct val="0"/>
              </a:spcBef>
              <a:spcAft>
                <a:spcPct val="0"/>
              </a:spcAft>
              <a:defRPr/>
            </a:pPr>
            <a:r>
              <a:rPr lang="es-CL" altLang="en-US" sz="2000" b="1" dirty="0">
                <a:solidFill>
                  <a:srgbClr val="FFFFFF"/>
                </a:solidFill>
                <a:latin typeface="Verdana" panose="020B0604030504040204" pitchFamily="34" charset="0"/>
                <a:sym typeface="Verdana Bold" charset="0"/>
              </a:rPr>
              <a:t>JORNADA NACIONAL DE GESTION Y DESARROLLO DE PERSONAS EN SALUD.</a:t>
            </a:r>
          </a:p>
        </p:txBody>
      </p:sp>
      <p:sp>
        <p:nvSpPr>
          <p:cNvPr id="17411" name="Subtitle 2">
            <a:extLst>
              <a:ext uri="{FF2B5EF4-FFF2-40B4-BE49-F238E27FC236}">
                <a16:creationId xmlns:a16="http://schemas.microsoft.com/office/drawing/2014/main" id="{88F835D9-4277-48A6-8708-E05534943F63}"/>
              </a:ext>
            </a:extLst>
          </p:cNvPr>
          <p:cNvSpPr txBox="1">
            <a:spLocks/>
          </p:cNvSpPr>
          <p:nvPr/>
        </p:nvSpPr>
        <p:spPr bwMode="auto">
          <a:xfrm>
            <a:off x="4259188" y="5295774"/>
            <a:ext cx="716418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pitchFamily="-60" charset="-128"/>
              </a:defRPr>
            </a:lvl1pPr>
            <a:lvl2pPr marL="742950" indent="-285750" eaLnBrk="0" hangingPunct="0">
              <a:defRPr>
                <a:solidFill>
                  <a:schemeClr val="tx1"/>
                </a:solidFill>
                <a:latin typeface="Arial" panose="020B0604020202020204" pitchFamily="34" charset="0"/>
                <a:ea typeface="ヒラギノ角ゴ Pro W3" pitchFamily="-60" charset="-128"/>
              </a:defRPr>
            </a:lvl2pPr>
            <a:lvl3pPr marL="1143000" indent="-228600" eaLnBrk="0" hangingPunct="0">
              <a:defRPr>
                <a:solidFill>
                  <a:schemeClr val="tx1"/>
                </a:solidFill>
                <a:latin typeface="Arial" panose="020B0604020202020204" pitchFamily="34" charset="0"/>
                <a:ea typeface="ヒラギノ角ゴ Pro W3" pitchFamily="-60" charset="-128"/>
              </a:defRPr>
            </a:lvl3pPr>
            <a:lvl4pPr marL="1600200" indent="-228600" eaLnBrk="0" hangingPunct="0">
              <a:defRPr>
                <a:solidFill>
                  <a:schemeClr val="tx1"/>
                </a:solidFill>
                <a:latin typeface="Arial" panose="020B0604020202020204" pitchFamily="34" charset="0"/>
                <a:ea typeface="ヒラギノ角ゴ Pro W3" pitchFamily="-60" charset="-128"/>
              </a:defRPr>
            </a:lvl4pPr>
            <a:lvl5pPr marL="2057400" indent="-228600" eaLnBrk="0" hangingPunct="0">
              <a:defRPr>
                <a:solidFill>
                  <a:schemeClr val="tx1"/>
                </a:solidFill>
                <a:latin typeface="Arial" panose="020B0604020202020204" pitchFamily="34" charset="0"/>
                <a:ea typeface="ヒラギノ角ゴ Pro W3" pitchFamily="-60"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pitchFamily="-60" charset="-128"/>
              </a:defRPr>
            </a:lvl9pPr>
          </a:lstStyle>
          <a:p>
            <a:pPr eaLnBrk="1" fontAlgn="base" hangingPunct="1">
              <a:spcBef>
                <a:spcPct val="20000"/>
              </a:spcBef>
              <a:spcAft>
                <a:spcPct val="0"/>
              </a:spcAft>
              <a:defRPr/>
            </a:pPr>
            <a:r>
              <a:rPr lang="es-CL" altLang="en-US" sz="1600" b="1" dirty="0">
                <a:solidFill>
                  <a:srgbClr val="FFFFFF"/>
                </a:solidFill>
                <a:latin typeface="+mn-lt"/>
                <a:sym typeface="Verdana" panose="020B0604030504040204" pitchFamily="34" charset="0"/>
              </a:rPr>
              <a:t>Paulo Cortes Wulff</a:t>
            </a:r>
          </a:p>
          <a:p>
            <a:pPr eaLnBrk="1" fontAlgn="base" hangingPunct="1">
              <a:spcBef>
                <a:spcPct val="20000"/>
              </a:spcBef>
              <a:spcAft>
                <a:spcPct val="0"/>
              </a:spcAft>
              <a:defRPr/>
            </a:pPr>
            <a:r>
              <a:rPr lang="es-CL" altLang="en-US" sz="1600" b="1" dirty="0">
                <a:solidFill>
                  <a:srgbClr val="FFFFFF"/>
                </a:solidFill>
                <a:latin typeface="+mn-lt"/>
                <a:sym typeface="Verdana" panose="020B0604030504040204" pitchFamily="34" charset="0"/>
              </a:rPr>
              <a:t>Unidad Sistema de Información de Personas en el Sector Público de Salud</a:t>
            </a:r>
          </a:p>
          <a:p>
            <a:pPr eaLnBrk="1" fontAlgn="base" hangingPunct="1">
              <a:spcBef>
                <a:spcPct val="20000"/>
              </a:spcBef>
              <a:spcAft>
                <a:spcPct val="0"/>
              </a:spcAft>
              <a:defRPr/>
            </a:pPr>
            <a:r>
              <a:rPr lang="es-CL" sz="1200" dirty="0"/>
              <a:t>Noviembre de 2018</a:t>
            </a:r>
          </a:p>
          <a:p>
            <a:pPr eaLnBrk="1" fontAlgn="base" hangingPunct="1">
              <a:spcBef>
                <a:spcPct val="20000"/>
              </a:spcBef>
              <a:spcAft>
                <a:spcPct val="0"/>
              </a:spcAft>
              <a:defRPr/>
            </a:pPr>
            <a:endParaRPr lang="es-CL" altLang="en-US" sz="2800" b="1" dirty="0">
              <a:solidFill>
                <a:srgbClr val="FFFFFF"/>
              </a:solidFill>
              <a:latin typeface="+mn-lt"/>
            </a:endParaRPr>
          </a:p>
        </p:txBody>
      </p:sp>
      <p:sp>
        <p:nvSpPr>
          <p:cNvPr id="2" name="Rectángulo 1">
            <a:extLst>
              <a:ext uri="{FF2B5EF4-FFF2-40B4-BE49-F238E27FC236}">
                <a16:creationId xmlns:a16="http://schemas.microsoft.com/office/drawing/2014/main" id="{3DCDAE5D-5726-4E5A-BC9B-CC8A15F40201}"/>
              </a:ext>
            </a:extLst>
          </p:cNvPr>
          <p:cNvSpPr/>
          <p:nvPr/>
        </p:nvSpPr>
        <p:spPr>
          <a:xfrm>
            <a:off x="1981200" y="2618807"/>
            <a:ext cx="8038563" cy="369332"/>
          </a:xfrm>
          <a:prstGeom prst="rect">
            <a:avLst/>
          </a:prstGeom>
        </p:spPr>
        <p:txBody>
          <a:bodyPr wrap="square">
            <a:spAutoFit/>
          </a:bodyPr>
          <a:lstStyle/>
          <a:p>
            <a:pPr algn="just"/>
            <a:r>
              <a:rPr lang="es-CL" dirty="0"/>
              <a:t>Estado de Situación y Desafíos del Sistema FORCAP</a:t>
            </a:r>
            <a:endParaRPr lang="es-CL" sz="1100" dirty="0"/>
          </a:p>
        </p:txBody>
      </p:sp>
    </p:spTree>
    <p:extLst>
      <p:ext uri="{BB962C8B-B14F-4D97-AF65-F5344CB8AC3E}">
        <p14:creationId xmlns:p14="http://schemas.microsoft.com/office/powerpoint/2010/main" val="15141401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Aspectos Importantes – trabajo con encargados de Formación de SS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10</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7" name="7 CuadroTexto">
            <a:extLst>
              <a:ext uri="{FF2B5EF4-FFF2-40B4-BE49-F238E27FC236}">
                <a16:creationId xmlns:a16="http://schemas.microsoft.com/office/drawing/2014/main" id="{E325DA21-987F-634B-BD61-BE75BEC30CBB}"/>
              </a:ext>
            </a:extLst>
          </p:cNvPr>
          <p:cNvSpPr txBox="1"/>
          <p:nvPr/>
        </p:nvSpPr>
        <p:spPr>
          <a:xfrm>
            <a:off x="285302" y="1150797"/>
            <a:ext cx="11359852" cy="2862322"/>
          </a:xfrm>
          <a:prstGeom prst="rect">
            <a:avLst/>
          </a:prstGeom>
        </p:spPr>
        <p:txBody>
          <a:bodyPr wrap="square">
            <a:spAutoFit/>
          </a:bodyPr>
          <a:lstStyle>
            <a:defPPr>
              <a:defRPr lang="en-US"/>
            </a:defPPr>
            <a:lvl1pPr marL="285750" indent="-285750">
              <a:buFont typeface="Wingdings" pitchFamily="2" charset="2"/>
              <a:buChar char="ü"/>
              <a:defRPr>
                <a:solidFill>
                  <a:schemeClr val="accent5"/>
                </a:solidFill>
              </a:defRPr>
            </a:lvl1pPr>
          </a:lstStyle>
          <a:p>
            <a:pPr algn="just"/>
            <a:r>
              <a:rPr lang="es-ES_tradnl" dirty="0"/>
              <a:t> Se mantiene un registro histórico de lo ocurrido con el profesional (no se borran etapas).</a:t>
            </a:r>
          </a:p>
          <a:p>
            <a:pPr algn="just"/>
            <a:endParaRPr lang="es-ES_tradnl" dirty="0"/>
          </a:p>
          <a:p>
            <a:pPr algn="just"/>
            <a:r>
              <a:rPr lang="es-ES_tradnl" dirty="0"/>
              <a:t> Encargados de formación de SS verifican y actualizan información en el sistema. Se entrega la posibilidad de descargar la base de datos completa en Excel para realizar verificaciones masivas.  </a:t>
            </a:r>
          </a:p>
          <a:p>
            <a:pPr algn="just"/>
            <a:endParaRPr lang="es-ES_tradnl" dirty="0"/>
          </a:p>
          <a:p>
            <a:pPr algn="just"/>
            <a:r>
              <a:rPr lang="es-ES_tradnl" dirty="0"/>
              <a:t> Reportes Excel que tiene el sistema</a:t>
            </a:r>
          </a:p>
          <a:p>
            <a:pPr lvl="1" algn="just"/>
            <a:r>
              <a:rPr lang="es-ES_tradnl" dirty="0">
                <a:solidFill>
                  <a:schemeClr val="accent5"/>
                </a:solidFill>
              </a:rPr>
              <a:t> Reporte 1 – situación actual</a:t>
            </a:r>
          </a:p>
          <a:p>
            <a:pPr lvl="1" algn="just"/>
            <a:r>
              <a:rPr lang="es-ES_tradnl" dirty="0">
                <a:solidFill>
                  <a:schemeClr val="accent5"/>
                </a:solidFill>
              </a:rPr>
              <a:t> Reporte 2 – registro completo ( antes y después )</a:t>
            </a:r>
          </a:p>
          <a:p>
            <a:pPr lvl="1" algn="just"/>
            <a:endParaRPr lang="es-ES_tradnl" dirty="0">
              <a:solidFill>
                <a:schemeClr val="accent5"/>
              </a:solidFill>
            </a:endParaRPr>
          </a:p>
          <a:p>
            <a:pPr marL="285750" lvl="1" indent="-285750" algn="just">
              <a:buFont typeface="Wingdings" pitchFamily="2" charset="2"/>
              <a:buChar char="ü"/>
            </a:pPr>
            <a:r>
              <a:rPr lang="es-ES_tradnl" dirty="0">
                <a:solidFill>
                  <a:schemeClr val="accent5"/>
                </a:solidFill>
              </a:rPr>
              <a:t>La información de los concursos nacionales se ingresa en forma centralizada ( Minsal ).</a:t>
            </a:r>
          </a:p>
        </p:txBody>
      </p:sp>
      <p:sp>
        <p:nvSpPr>
          <p:cNvPr id="4" name="Rectangle 3">
            <a:extLst>
              <a:ext uri="{FF2B5EF4-FFF2-40B4-BE49-F238E27FC236}">
                <a16:creationId xmlns:a16="http://schemas.microsoft.com/office/drawing/2014/main" id="{47465608-B40C-564A-9266-C47D9930785D}"/>
              </a:ext>
            </a:extLst>
          </p:cNvPr>
          <p:cNvSpPr/>
          <p:nvPr/>
        </p:nvSpPr>
        <p:spPr>
          <a:xfrm>
            <a:off x="285301" y="4276042"/>
            <a:ext cx="8051875" cy="2308324"/>
          </a:xfrm>
          <a:prstGeom prst="rect">
            <a:avLst/>
          </a:prstGeom>
        </p:spPr>
        <p:txBody>
          <a:bodyPr wrap="square">
            <a:spAutoFit/>
          </a:bodyPr>
          <a:lstStyle/>
          <a:p>
            <a:pPr marL="285750" indent="-285750">
              <a:buFont typeface="Wingdings" pitchFamily="2" charset="2"/>
              <a:buChar char="ü"/>
            </a:pPr>
            <a:r>
              <a:rPr lang="es-ES_tradnl" dirty="0">
                <a:solidFill>
                  <a:schemeClr val="accent5"/>
                </a:solidFill>
              </a:rPr>
              <a:t>Sistema está sujeto a auditorías del Departamento de Auditoría del Ministerio de Salud y de la Contraloría General de la República.</a:t>
            </a:r>
          </a:p>
          <a:p>
            <a:pPr marL="285750" indent="-285750">
              <a:buFont typeface="Wingdings" pitchFamily="2" charset="2"/>
              <a:buChar char="ü"/>
            </a:pPr>
            <a:endParaRPr lang="es-ES_tradnl" dirty="0">
              <a:solidFill>
                <a:schemeClr val="accent5"/>
              </a:solidFill>
            </a:endParaRPr>
          </a:p>
          <a:p>
            <a:pPr marL="285750" indent="-285750">
              <a:buFont typeface="Wingdings" pitchFamily="2" charset="2"/>
              <a:buChar char="ü"/>
            </a:pPr>
            <a:r>
              <a:rPr lang="es-ES_tradnl" dirty="0">
                <a:solidFill>
                  <a:schemeClr val="accent5"/>
                </a:solidFill>
              </a:rPr>
              <a:t> El sistema es el repositorio único, con información actualizada, completa y confiable respecto de profesionales en Formación, Destinación o PAO. </a:t>
            </a:r>
          </a:p>
          <a:p>
            <a:pPr marL="285750" indent="-285750">
              <a:buFont typeface="Wingdings" pitchFamily="2" charset="2"/>
              <a:buChar char="ü"/>
            </a:pPr>
            <a:endParaRPr lang="es-ES_tradnl" dirty="0">
              <a:solidFill>
                <a:schemeClr val="accent5"/>
              </a:solidFill>
            </a:endParaRPr>
          </a:p>
          <a:p>
            <a:pPr marL="285750" indent="-285750">
              <a:buFont typeface="Wingdings" pitchFamily="2" charset="2"/>
              <a:buChar char="ü"/>
            </a:pPr>
            <a:r>
              <a:rPr lang="es-ES_tradnl" dirty="0">
                <a:solidFill>
                  <a:schemeClr val="accent5"/>
                </a:solidFill>
              </a:rPr>
              <a:t> Actividades de perfeccionamiento de corta duración (menor a un año) no se ingresan en el FORCAP. </a:t>
            </a:r>
          </a:p>
        </p:txBody>
      </p:sp>
      <p:pic>
        <p:nvPicPr>
          <p:cNvPr id="5" name="Picture 4">
            <a:extLst>
              <a:ext uri="{FF2B5EF4-FFF2-40B4-BE49-F238E27FC236}">
                <a16:creationId xmlns:a16="http://schemas.microsoft.com/office/drawing/2014/main" id="{B0C67952-28A7-2741-9835-7A8543BB77B5}"/>
              </a:ext>
            </a:extLst>
          </p:cNvPr>
          <p:cNvPicPr>
            <a:picLocks noChangeAspect="1"/>
          </p:cNvPicPr>
          <p:nvPr/>
        </p:nvPicPr>
        <p:blipFill>
          <a:blip r:embed="rId3"/>
          <a:stretch>
            <a:fillRect/>
          </a:stretch>
        </p:blipFill>
        <p:spPr>
          <a:xfrm>
            <a:off x="8565776" y="4167833"/>
            <a:ext cx="3498477" cy="2324937"/>
          </a:xfrm>
          <a:prstGeom prst="rect">
            <a:avLst/>
          </a:prstGeom>
        </p:spPr>
      </p:pic>
    </p:spTree>
    <p:extLst>
      <p:ext uri="{BB962C8B-B14F-4D97-AF65-F5344CB8AC3E}">
        <p14:creationId xmlns:p14="http://schemas.microsoft.com/office/powerpoint/2010/main" val="2242330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Definiciones Importantes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11</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8" name="2 Marcador de contenido">
            <a:extLst>
              <a:ext uri="{FF2B5EF4-FFF2-40B4-BE49-F238E27FC236}">
                <a16:creationId xmlns:a16="http://schemas.microsoft.com/office/drawing/2014/main" id="{B5151A0E-3354-5041-B8F6-E0AF580B3225}"/>
              </a:ext>
            </a:extLst>
          </p:cNvPr>
          <p:cNvSpPr txBox="1">
            <a:spLocks/>
          </p:cNvSpPr>
          <p:nvPr/>
        </p:nvSpPr>
        <p:spPr bwMode="auto">
          <a:xfrm>
            <a:off x="302951" y="1107357"/>
            <a:ext cx="11612825" cy="1616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marR="0" lvl="0" indent="-285750" fontAlgn="base">
              <a:lnSpc>
                <a:spcPct val="100000"/>
              </a:lnSpc>
              <a:spcBef>
                <a:spcPct val="20000"/>
              </a:spcBef>
              <a:spcAft>
                <a:spcPct val="0"/>
              </a:spcAft>
              <a:buClrTx/>
              <a:buSzTx/>
              <a:buFont typeface="Wingdings" pitchFamily="2" charset="2"/>
              <a:buChar char="ü"/>
              <a:tabLst/>
              <a:defRPr/>
            </a:pPr>
            <a:r>
              <a:rPr lang="es-ES_tradnl" b="1" dirty="0">
                <a:solidFill>
                  <a:schemeClr val="accent5"/>
                </a:solidFill>
              </a:rPr>
              <a:t>Ciclo</a:t>
            </a:r>
            <a:r>
              <a:rPr lang="es-ES_tradnl" dirty="0">
                <a:solidFill>
                  <a:schemeClr val="accent5"/>
                </a:solidFill>
              </a:rPr>
              <a:t> :  Existen 2 ciclos posibles :  Formación y PAO y Destinación y Formación</a:t>
            </a:r>
          </a:p>
          <a:p>
            <a:pPr marL="285750" indent="-285750">
              <a:spcBef>
                <a:spcPct val="20000"/>
              </a:spcBef>
              <a:buFont typeface="Wingdings" pitchFamily="2" charset="2"/>
              <a:buChar char="ü"/>
              <a:defRPr/>
            </a:pPr>
            <a:r>
              <a:rPr lang="es-ES_tradnl" b="1" dirty="0">
                <a:solidFill>
                  <a:schemeClr val="accent5"/>
                </a:solidFill>
              </a:rPr>
              <a:t>Etapa</a:t>
            </a:r>
            <a:r>
              <a:rPr lang="es-ES_tradnl" dirty="0">
                <a:solidFill>
                  <a:schemeClr val="accent5"/>
                </a:solidFill>
              </a:rPr>
              <a:t> : Situación del profesional dentro de un ciclo:</a:t>
            </a:r>
          </a:p>
          <a:p>
            <a:pPr marL="285750" indent="-285750">
              <a:spcBef>
                <a:spcPct val="20000"/>
              </a:spcBef>
              <a:buFont typeface="Wingdings" pitchFamily="2" charset="2"/>
              <a:buChar char="ü"/>
              <a:defRPr/>
            </a:pPr>
            <a:r>
              <a:rPr lang="es-ES_tradnl" b="1" dirty="0">
                <a:solidFill>
                  <a:schemeClr val="accent5"/>
                </a:solidFill>
              </a:rPr>
              <a:t>Evento</a:t>
            </a:r>
            <a:r>
              <a:rPr lang="es-ES_tradnl" dirty="0">
                <a:solidFill>
                  <a:schemeClr val="accent5"/>
                </a:solidFill>
              </a:rPr>
              <a:t> : Se dice evento a acontecimientos relevantes que ocurren a un profesional durante alguna de sus etapas.</a:t>
            </a:r>
          </a:p>
        </p:txBody>
      </p:sp>
      <p:graphicFrame>
        <p:nvGraphicFramePr>
          <p:cNvPr id="9" name="Diagram 8">
            <a:extLst>
              <a:ext uri="{FF2B5EF4-FFF2-40B4-BE49-F238E27FC236}">
                <a16:creationId xmlns:a16="http://schemas.microsoft.com/office/drawing/2014/main" id="{625077AC-D36E-9042-96E5-67B23EDEA0F4}"/>
              </a:ext>
            </a:extLst>
          </p:cNvPr>
          <p:cNvGraphicFramePr/>
          <p:nvPr>
            <p:extLst>
              <p:ext uri="{D42A27DB-BD31-4B8C-83A1-F6EECF244321}">
                <p14:modId xmlns:p14="http://schemas.microsoft.com/office/powerpoint/2010/main" val="93466983"/>
              </p:ext>
            </p:extLst>
          </p:nvPr>
        </p:nvGraphicFramePr>
        <p:xfrm>
          <a:off x="251519" y="2379166"/>
          <a:ext cx="1160710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9559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Antecedentes Generales de Profesionales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12</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4" name="Picture 3">
            <a:extLst>
              <a:ext uri="{FF2B5EF4-FFF2-40B4-BE49-F238E27FC236}">
                <a16:creationId xmlns:a16="http://schemas.microsoft.com/office/drawing/2014/main" id="{4196E110-E5CF-C043-ABEF-FD7CFEBF2CD8}"/>
              </a:ext>
            </a:extLst>
          </p:cNvPr>
          <p:cNvPicPr>
            <a:picLocks noChangeAspect="1"/>
          </p:cNvPicPr>
          <p:nvPr/>
        </p:nvPicPr>
        <p:blipFill>
          <a:blip r:embed="rId3"/>
          <a:stretch>
            <a:fillRect/>
          </a:stretch>
        </p:blipFill>
        <p:spPr>
          <a:xfrm>
            <a:off x="1523886" y="1107357"/>
            <a:ext cx="9106004" cy="5291532"/>
          </a:xfrm>
          <a:prstGeom prst="rect">
            <a:avLst/>
          </a:prstGeom>
        </p:spPr>
      </p:pic>
      <p:sp>
        <p:nvSpPr>
          <p:cNvPr id="5" name="Rounded Rectangle 4">
            <a:extLst>
              <a:ext uri="{FF2B5EF4-FFF2-40B4-BE49-F238E27FC236}">
                <a16:creationId xmlns:a16="http://schemas.microsoft.com/office/drawing/2014/main" id="{BBD769FC-3E4B-534B-8284-9BA742DB51C4}"/>
              </a:ext>
            </a:extLst>
          </p:cNvPr>
          <p:cNvSpPr/>
          <p:nvPr/>
        </p:nvSpPr>
        <p:spPr>
          <a:xfrm>
            <a:off x="1246922" y="3429000"/>
            <a:ext cx="9668728" cy="833262"/>
          </a:xfrm>
          <a:prstGeom prst="roundRect">
            <a:avLst/>
          </a:prstGeom>
          <a:noFill/>
          <a:ln w="79375"/>
          <a:effectLst>
            <a:outerShdw blurRad="50800" dist="50800" dir="5400000" algn="ctr" rotWithShape="0">
              <a:srgbClr val="000000">
                <a:alpha val="43137"/>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_tradnl" dirty="0" err="1">
              <a:solidFill>
                <a:schemeClr val="tx1"/>
              </a:solidFill>
              <a:highlight>
                <a:srgbClr val="FFFF00"/>
              </a:highlight>
            </a:endParaRPr>
          </a:p>
        </p:txBody>
      </p:sp>
    </p:spTree>
    <p:extLst>
      <p:ext uri="{BB962C8B-B14F-4D97-AF65-F5344CB8AC3E}">
        <p14:creationId xmlns:p14="http://schemas.microsoft.com/office/powerpoint/2010/main" val="302065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Pestaña de Estado General</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13</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7" name="Picture 2">
            <a:extLst>
              <a:ext uri="{FF2B5EF4-FFF2-40B4-BE49-F238E27FC236}">
                <a16:creationId xmlns:a16="http://schemas.microsoft.com/office/drawing/2014/main" id="{DCDA25AC-3B17-5A49-B88B-9DF96BF7B45A}"/>
              </a:ext>
            </a:extLst>
          </p:cNvPr>
          <p:cNvPicPr>
            <a:picLocks noChangeAspect="1" noChangeArrowheads="1"/>
          </p:cNvPicPr>
          <p:nvPr/>
        </p:nvPicPr>
        <p:blipFill>
          <a:blip r:embed="rId3"/>
          <a:srcRect/>
          <a:stretch>
            <a:fillRect/>
          </a:stretch>
        </p:blipFill>
        <p:spPr bwMode="auto">
          <a:xfrm>
            <a:off x="647690" y="2824921"/>
            <a:ext cx="10420456" cy="1150592"/>
          </a:xfrm>
          <a:prstGeom prst="rect">
            <a:avLst/>
          </a:prstGeom>
          <a:noFill/>
          <a:ln w="9525">
            <a:noFill/>
            <a:miter lim="800000"/>
            <a:headEnd/>
            <a:tailEnd/>
          </a:ln>
        </p:spPr>
      </p:pic>
      <p:cxnSp>
        <p:nvCxnSpPr>
          <p:cNvPr id="8" name="6 Conector recto de flecha">
            <a:extLst>
              <a:ext uri="{FF2B5EF4-FFF2-40B4-BE49-F238E27FC236}">
                <a16:creationId xmlns:a16="http://schemas.microsoft.com/office/drawing/2014/main" id="{3CFE1AD1-481F-AA4A-B565-8DB23C86B080}"/>
              </a:ext>
            </a:extLst>
          </p:cNvPr>
          <p:cNvCxnSpPr/>
          <p:nvPr/>
        </p:nvCxnSpPr>
        <p:spPr>
          <a:xfrm flipH="1">
            <a:off x="4898582" y="3963311"/>
            <a:ext cx="288032" cy="1150591"/>
          </a:xfrm>
          <a:prstGeom prst="straightConnector1">
            <a:avLst/>
          </a:prstGeom>
          <a:ln w="82550">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A19E317-8973-1847-84C8-68943C55AC7A}"/>
              </a:ext>
            </a:extLst>
          </p:cNvPr>
          <p:cNvSpPr txBox="1"/>
          <p:nvPr/>
        </p:nvSpPr>
        <p:spPr>
          <a:xfrm>
            <a:off x="4107340" y="5245714"/>
            <a:ext cx="1582484" cy="369332"/>
          </a:xfrm>
          <a:prstGeom prst="rect">
            <a:avLst/>
          </a:prstGeom>
          <a:noFill/>
        </p:spPr>
        <p:txBody>
          <a:bodyPr wrap="none" rtlCol="0">
            <a:spAutoFit/>
          </a:bodyPr>
          <a:lstStyle/>
          <a:p>
            <a:r>
              <a:rPr lang="es-ES_tradnl">
                <a:solidFill>
                  <a:schemeClr val="tx2">
                    <a:lumMod val="75000"/>
                  </a:schemeClr>
                </a:solidFill>
              </a:rPr>
              <a:t>Estado actual</a:t>
            </a:r>
          </a:p>
        </p:txBody>
      </p:sp>
      <p:cxnSp>
        <p:nvCxnSpPr>
          <p:cNvPr id="10" name="6 Conector recto de flecha">
            <a:extLst>
              <a:ext uri="{FF2B5EF4-FFF2-40B4-BE49-F238E27FC236}">
                <a16:creationId xmlns:a16="http://schemas.microsoft.com/office/drawing/2014/main" id="{91913238-918D-E341-8006-4A74A476C281}"/>
              </a:ext>
            </a:extLst>
          </p:cNvPr>
          <p:cNvCxnSpPr/>
          <p:nvPr/>
        </p:nvCxnSpPr>
        <p:spPr>
          <a:xfrm>
            <a:off x="7434468" y="3951107"/>
            <a:ext cx="0" cy="1150592"/>
          </a:xfrm>
          <a:prstGeom prst="straightConnector1">
            <a:avLst/>
          </a:prstGeom>
          <a:ln w="82550">
            <a:tailEnd type="arrow"/>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8E1B116-BD0D-B449-AC22-0F7FC581186C}"/>
              </a:ext>
            </a:extLst>
          </p:cNvPr>
          <p:cNvSpPr txBox="1"/>
          <p:nvPr/>
        </p:nvSpPr>
        <p:spPr>
          <a:xfrm>
            <a:off x="6096000" y="5245714"/>
            <a:ext cx="2663449" cy="923330"/>
          </a:xfrm>
          <a:prstGeom prst="rect">
            <a:avLst/>
          </a:prstGeom>
          <a:noFill/>
        </p:spPr>
        <p:txBody>
          <a:bodyPr wrap="square" rtlCol="0">
            <a:spAutoFit/>
          </a:bodyPr>
          <a:lstStyle/>
          <a:p>
            <a:pPr algn="ctr"/>
            <a:r>
              <a:rPr lang="es-ES_tradnl" dirty="0">
                <a:solidFill>
                  <a:schemeClr val="tx2">
                    <a:lumMod val="75000"/>
                  </a:schemeClr>
                </a:solidFill>
              </a:rPr>
              <a:t>Etapa actual en base a la fecha de inicio y fin de las etapas existentes</a:t>
            </a:r>
          </a:p>
        </p:txBody>
      </p:sp>
      <p:sp>
        <p:nvSpPr>
          <p:cNvPr id="12" name="TextBox 11">
            <a:extLst>
              <a:ext uri="{FF2B5EF4-FFF2-40B4-BE49-F238E27FC236}">
                <a16:creationId xmlns:a16="http://schemas.microsoft.com/office/drawing/2014/main" id="{317B265A-04A3-5C43-BC1F-64EFB305D8EE}"/>
              </a:ext>
            </a:extLst>
          </p:cNvPr>
          <p:cNvSpPr txBox="1"/>
          <p:nvPr/>
        </p:nvSpPr>
        <p:spPr>
          <a:xfrm>
            <a:off x="8404697" y="1408713"/>
            <a:ext cx="2663449" cy="646331"/>
          </a:xfrm>
          <a:prstGeom prst="rect">
            <a:avLst/>
          </a:prstGeom>
          <a:noFill/>
        </p:spPr>
        <p:txBody>
          <a:bodyPr wrap="square" rtlCol="0">
            <a:spAutoFit/>
          </a:bodyPr>
          <a:lstStyle/>
          <a:p>
            <a:pPr algn="ctr"/>
            <a:r>
              <a:rPr lang="es-ES_tradnl" dirty="0">
                <a:solidFill>
                  <a:schemeClr val="tx2">
                    <a:lumMod val="75000"/>
                  </a:schemeClr>
                </a:solidFill>
              </a:rPr>
              <a:t>Servicio de Salud asociado a la etapa</a:t>
            </a:r>
          </a:p>
        </p:txBody>
      </p:sp>
      <p:cxnSp>
        <p:nvCxnSpPr>
          <p:cNvPr id="13" name="6 Conector recto de flecha">
            <a:extLst>
              <a:ext uri="{FF2B5EF4-FFF2-40B4-BE49-F238E27FC236}">
                <a16:creationId xmlns:a16="http://schemas.microsoft.com/office/drawing/2014/main" id="{A7438CD3-057A-0F4D-8003-22ABC6B71965}"/>
              </a:ext>
            </a:extLst>
          </p:cNvPr>
          <p:cNvCxnSpPr>
            <a:cxnSpLocks/>
          </p:cNvCxnSpPr>
          <p:nvPr/>
        </p:nvCxnSpPr>
        <p:spPr>
          <a:xfrm flipV="1">
            <a:off x="9736421" y="2055045"/>
            <a:ext cx="0" cy="1064673"/>
          </a:xfrm>
          <a:prstGeom prst="straightConnector1">
            <a:avLst/>
          </a:prstGeom>
          <a:ln w="825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683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Eventos del Sistema</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14</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13" name="Rectángulo 4">
            <a:extLst>
              <a:ext uri="{FF2B5EF4-FFF2-40B4-BE49-F238E27FC236}">
                <a16:creationId xmlns:a16="http://schemas.microsoft.com/office/drawing/2014/main" id="{AA07111D-9D2D-BF40-8785-A52D3C1514EE}"/>
              </a:ext>
            </a:extLst>
          </p:cNvPr>
          <p:cNvSpPr/>
          <p:nvPr/>
        </p:nvSpPr>
        <p:spPr>
          <a:xfrm>
            <a:off x="185744" y="1329013"/>
            <a:ext cx="11505719" cy="5026954"/>
          </a:xfrm>
          <a:prstGeom prst="rect">
            <a:avLst/>
          </a:prstGeom>
        </p:spPr>
        <p:txBody>
          <a:bodyPr wrap="square">
            <a:spAutoFit/>
          </a:bodyPr>
          <a:lstStyle/>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Renuncia de un profesional a una plaza de destinación o al PAO (Periodo Asistencial Obligatorio).</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Incumplimiento de PAO</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Inhabilitación para ejercer</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Reubicación o Traslado de establecimiento</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Prórroga del periodo de formación</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Reprobación Académica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Renuncia Dentro de Plazo o Fuera de Plazo de la Beca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Licencia Médica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No habilitación Universitaria (previo al inicio de la beca)</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Desvinculación del profesional de una plaza de destinación</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Eliminación del profesional del programa académico (Etapa de Formación)</a:t>
            </a:r>
          </a:p>
          <a:p>
            <a:pPr marL="641350" lvl="1" indent="-285750">
              <a:lnSpc>
                <a:spcPct val="150000"/>
              </a:lnSpc>
              <a:buClr>
                <a:schemeClr val="accent1"/>
              </a:buClr>
              <a:buFont typeface="Wingdings" panose="05000000000000000000" pitchFamily="2" charset="2"/>
              <a:buChar char="ü"/>
              <a:defRPr/>
            </a:pPr>
            <a:r>
              <a:rPr lang="es-CL" dirty="0">
                <a:solidFill>
                  <a:schemeClr val="accent5"/>
                </a:solidFill>
              </a:rPr>
              <a:t>Interrupción de la etapa de formación o PAO.</a:t>
            </a:r>
          </a:p>
        </p:txBody>
      </p:sp>
      <p:pic>
        <p:nvPicPr>
          <p:cNvPr id="4" name="Picture 3">
            <a:extLst>
              <a:ext uri="{FF2B5EF4-FFF2-40B4-BE49-F238E27FC236}">
                <a16:creationId xmlns:a16="http://schemas.microsoft.com/office/drawing/2014/main" id="{4482DABF-34F1-D049-9A11-C3035951B2EE}"/>
              </a:ext>
            </a:extLst>
          </p:cNvPr>
          <p:cNvPicPr>
            <a:picLocks noChangeAspect="1"/>
          </p:cNvPicPr>
          <p:nvPr/>
        </p:nvPicPr>
        <p:blipFill>
          <a:blip r:embed="rId3"/>
          <a:stretch>
            <a:fillRect/>
          </a:stretch>
        </p:blipFill>
        <p:spPr>
          <a:xfrm>
            <a:off x="9870141" y="4873272"/>
            <a:ext cx="1890059" cy="1473353"/>
          </a:xfrm>
          <a:prstGeom prst="rect">
            <a:avLst/>
          </a:prstGeom>
        </p:spPr>
      </p:pic>
    </p:spTree>
    <p:extLst>
      <p:ext uri="{BB962C8B-B14F-4D97-AF65-F5344CB8AC3E}">
        <p14:creationId xmlns:p14="http://schemas.microsoft.com/office/powerpoint/2010/main" val="101321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294920"/>
            <a:ext cx="9089205" cy="307777"/>
          </a:xfrm>
        </p:spPr>
        <p:txBody>
          <a:bodyPr/>
          <a:lstStyle/>
          <a:p>
            <a:r>
              <a:rPr lang="es-CL" sz="2000" dirty="0">
                <a:latin typeface="Calibri Light" panose="020F0302020204030204" pitchFamily="34" charset="0"/>
                <a:cs typeface="Calibri Light" panose="020F0302020204030204" pitchFamily="34" charset="0"/>
              </a:rPr>
              <a:t>Observaciones de Auditorías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15</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4" name="TextBox 3">
            <a:extLst>
              <a:ext uri="{FF2B5EF4-FFF2-40B4-BE49-F238E27FC236}">
                <a16:creationId xmlns:a16="http://schemas.microsoft.com/office/drawing/2014/main" id="{7FCAABB0-EC1E-124C-9F5E-036A516E82F5}"/>
              </a:ext>
            </a:extLst>
          </p:cNvPr>
          <p:cNvSpPr txBox="1"/>
          <p:nvPr/>
        </p:nvSpPr>
        <p:spPr>
          <a:xfrm>
            <a:off x="4857750" y="-357188"/>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sp>
        <p:nvSpPr>
          <p:cNvPr id="12" name="Rectángulo 4">
            <a:extLst>
              <a:ext uri="{FF2B5EF4-FFF2-40B4-BE49-F238E27FC236}">
                <a16:creationId xmlns:a16="http://schemas.microsoft.com/office/drawing/2014/main" id="{705F8021-BB8C-3640-AD10-034EE53477BD}"/>
              </a:ext>
            </a:extLst>
          </p:cNvPr>
          <p:cNvSpPr/>
          <p:nvPr/>
        </p:nvSpPr>
        <p:spPr>
          <a:xfrm>
            <a:off x="304542" y="2148589"/>
            <a:ext cx="8029230" cy="3970318"/>
          </a:xfrm>
          <a:prstGeom prst="rect">
            <a:avLst/>
          </a:prstGeom>
        </p:spPr>
        <p:txBody>
          <a:bodyPr wrap="square">
            <a:spAutoFit/>
          </a:bodyPr>
          <a:lstStyle/>
          <a:p>
            <a:pPr marL="184150" indent="-285750">
              <a:buClr>
                <a:schemeClr val="accent1"/>
              </a:buClr>
              <a:buFont typeface="Wingdings" panose="05000000000000000000" pitchFamily="2" charset="2"/>
              <a:buChar char="ü"/>
              <a:defRPr/>
            </a:pPr>
            <a:r>
              <a:rPr lang="es-CL" b="1" dirty="0">
                <a:solidFill>
                  <a:schemeClr val="accent5"/>
                </a:solidFill>
              </a:rPr>
              <a:t>No se cuenta con el documento de respaldo (cauciones) para todos los profesionales.</a:t>
            </a:r>
          </a:p>
          <a:p>
            <a:pPr marL="812800" lvl="2">
              <a:buClr>
                <a:schemeClr val="accent1"/>
              </a:buClr>
              <a:defRPr/>
            </a:pPr>
            <a:r>
              <a:rPr lang="es-CL" b="1" dirty="0">
                <a:solidFill>
                  <a:schemeClr val="accent5"/>
                </a:solidFill>
              </a:rPr>
              <a:t>	</a:t>
            </a:r>
          </a:p>
          <a:p>
            <a:pPr indent="-101600" algn="just">
              <a:buClr>
                <a:schemeClr val="accent1"/>
              </a:buClr>
              <a:defRPr/>
            </a:pPr>
            <a:r>
              <a:rPr lang="es-CL" dirty="0">
                <a:solidFill>
                  <a:schemeClr val="accent5"/>
                </a:solidFill>
              </a:rPr>
              <a:t>Para resguardar el cumplimiento del proceso del Programa de Especialización, como así también el cumplimiento del Periodo Asistencial Obligatorio, se debe contar en forma electrónica en el Sistema Forcap con las cauciones de los profesionales ( Artículo Nº 23 del Decreto 507). </a:t>
            </a:r>
          </a:p>
          <a:p>
            <a:pPr marL="812800" lvl="2" algn="just">
              <a:buClr>
                <a:schemeClr val="accent1"/>
              </a:buClr>
              <a:defRPr/>
            </a:pPr>
            <a:endParaRPr lang="es-CL" dirty="0">
              <a:solidFill>
                <a:schemeClr val="accent5"/>
              </a:solidFill>
            </a:endParaRPr>
          </a:p>
          <a:p>
            <a:pPr indent="-101600" algn="just">
              <a:buClr>
                <a:schemeClr val="accent1"/>
              </a:buClr>
              <a:defRPr/>
            </a:pPr>
            <a:r>
              <a:rPr lang="es-CL" dirty="0">
                <a:solidFill>
                  <a:schemeClr val="accent5"/>
                </a:solidFill>
              </a:rPr>
              <a:t>Además de lo anterior, el manual de procedimientos respectico establece: “El sistema de Gestión en línea considera para efectos de control de garantías la inclusión del registro de éstas, teniendo presentes lo campos de Nº de Repertorio y fecha de caución, además de la posibilidad de ingreso de las cauciones a través de un proceso de carga, así quedando disponibles para su revisión y monitoreo. </a:t>
            </a:r>
          </a:p>
        </p:txBody>
      </p:sp>
      <p:sp>
        <p:nvSpPr>
          <p:cNvPr id="9" name="TextBox 8">
            <a:extLst>
              <a:ext uri="{FF2B5EF4-FFF2-40B4-BE49-F238E27FC236}">
                <a16:creationId xmlns:a16="http://schemas.microsoft.com/office/drawing/2014/main" id="{519673A8-2496-7B4A-942A-57F2AE529339}"/>
              </a:ext>
            </a:extLst>
          </p:cNvPr>
          <p:cNvSpPr txBox="1"/>
          <p:nvPr/>
        </p:nvSpPr>
        <p:spPr>
          <a:xfrm>
            <a:off x="16592550" y="2495550"/>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pic>
        <p:nvPicPr>
          <p:cNvPr id="10" name="Marcador de contenido 6">
            <a:extLst>
              <a:ext uri="{FF2B5EF4-FFF2-40B4-BE49-F238E27FC236}">
                <a16:creationId xmlns:a16="http://schemas.microsoft.com/office/drawing/2014/main" id="{6B3E4389-0BA7-C949-A0A8-C950C696BE3F}"/>
              </a:ext>
            </a:extLst>
          </p:cNvPr>
          <p:cNvPicPr>
            <a:picLocks noChangeAspect="1"/>
          </p:cNvPicPr>
          <p:nvPr/>
        </p:nvPicPr>
        <p:blipFill>
          <a:blip r:embed="rId3"/>
          <a:stretch>
            <a:fillRect/>
          </a:stretch>
        </p:blipFill>
        <p:spPr bwMode="auto">
          <a:xfrm>
            <a:off x="8576119" y="2148589"/>
            <a:ext cx="3442745" cy="44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n 10">
            <a:extLst>
              <a:ext uri="{FF2B5EF4-FFF2-40B4-BE49-F238E27FC236}">
                <a16:creationId xmlns:a16="http://schemas.microsoft.com/office/drawing/2014/main" id="{3C075C77-4885-9540-A58E-A6F8F10B0AAA}"/>
              </a:ext>
            </a:extLst>
          </p:cNvPr>
          <p:cNvPicPr>
            <a:picLocks noChangeAspect="1"/>
          </p:cNvPicPr>
          <p:nvPr/>
        </p:nvPicPr>
        <p:blipFill>
          <a:blip r:embed="rId4"/>
          <a:stretch>
            <a:fillRect/>
          </a:stretch>
        </p:blipFill>
        <p:spPr>
          <a:xfrm>
            <a:off x="11088440" y="5632857"/>
            <a:ext cx="799018" cy="778477"/>
          </a:xfrm>
          <a:prstGeom prst="rect">
            <a:avLst/>
          </a:prstGeom>
        </p:spPr>
      </p:pic>
      <p:sp>
        <p:nvSpPr>
          <p:cNvPr id="13" name="Título 8">
            <a:extLst>
              <a:ext uri="{FF2B5EF4-FFF2-40B4-BE49-F238E27FC236}">
                <a16:creationId xmlns:a16="http://schemas.microsoft.com/office/drawing/2014/main" id="{5F975DAB-49E1-CF49-8BED-4743F4D787FE}"/>
              </a:ext>
            </a:extLst>
          </p:cNvPr>
          <p:cNvSpPr txBox="1">
            <a:spLocks/>
          </p:cNvSpPr>
          <p:nvPr/>
        </p:nvSpPr>
        <p:spPr bwMode="auto">
          <a:xfrm>
            <a:off x="8484963" y="1687936"/>
            <a:ext cx="35339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800" kern="0" dirty="0"/>
              <a:t>Informe N°530 CGR</a:t>
            </a:r>
          </a:p>
        </p:txBody>
      </p:sp>
    </p:spTree>
    <p:extLst>
      <p:ext uri="{BB962C8B-B14F-4D97-AF65-F5344CB8AC3E}">
        <p14:creationId xmlns:p14="http://schemas.microsoft.com/office/powerpoint/2010/main" val="9736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11061"/>
            <a:ext cx="9089205" cy="307777"/>
          </a:xfrm>
        </p:spPr>
        <p:txBody>
          <a:bodyPr/>
          <a:lstStyle/>
          <a:p>
            <a:r>
              <a:rPr lang="es-CL" sz="2000" dirty="0">
                <a:latin typeface="Calibri Light" panose="020F0302020204030204" pitchFamily="34" charset="0"/>
                <a:cs typeface="Calibri Light" panose="020F0302020204030204" pitchFamily="34" charset="0"/>
              </a:rPr>
              <a:t>Observaciones de Auditorías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16</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4" name="TextBox 3">
            <a:extLst>
              <a:ext uri="{FF2B5EF4-FFF2-40B4-BE49-F238E27FC236}">
                <a16:creationId xmlns:a16="http://schemas.microsoft.com/office/drawing/2014/main" id="{7FCAABB0-EC1E-124C-9F5E-036A516E82F5}"/>
              </a:ext>
            </a:extLst>
          </p:cNvPr>
          <p:cNvSpPr txBox="1"/>
          <p:nvPr/>
        </p:nvSpPr>
        <p:spPr>
          <a:xfrm>
            <a:off x="4857750" y="-357188"/>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sp>
        <p:nvSpPr>
          <p:cNvPr id="12" name="Rectángulo 4">
            <a:extLst>
              <a:ext uri="{FF2B5EF4-FFF2-40B4-BE49-F238E27FC236}">
                <a16:creationId xmlns:a16="http://schemas.microsoft.com/office/drawing/2014/main" id="{705F8021-BB8C-3640-AD10-034EE53477BD}"/>
              </a:ext>
            </a:extLst>
          </p:cNvPr>
          <p:cNvSpPr/>
          <p:nvPr/>
        </p:nvSpPr>
        <p:spPr>
          <a:xfrm>
            <a:off x="831358" y="2086426"/>
            <a:ext cx="6629737" cy="2246769"/>
          </a:xfrm>
          <a:prstGeom prst="rect">
            <a:avLst/>
          </a:prstGeom>
        </p:spPr>
        <p:txBody>
          <a:bodyPr wrap="square">
            <a:spAutoFit/>
          </a:bodyPr>
          <a:lstStyle/>
          <a:p>
            <a:pPr marL="184150" indent="-285750">
              <a:buClr>
                <a:schemeClr val="accent1"/>
              </a:buClr>
              <a:buFont typeface="Wingdings" panose="05000000000000000000" pitchFamily="2" charset="2"/>
              <a:buChar char="ü"/>
              <a:defRPr/>
            </a:pPr>
            <a:r>
              <a:rPr lang="es-CL" sz="2000" b="1" dirty="0">
                <a:solidFill>
                  <a:schemeClr val="accent5"/>
                </a:solidFill>
              </a:rPr>
              <a:t>No se conoce el estado de cobro de las cauciones</a:t>
            </a:r>
          </a:p>
          <a:p>
            <a:pPr marL="641350" lvl="1" indent="-285750">
              <a:buClr>
                <a:schemeClr val="accent1"/>
              </a:buClr>
              <a:buFont typeface="Wingdings" panose="05000000000000000000" pitchFamily="2" charset="2"/>
              <a:buChar char="ü"/>
              <a:defRPr/>
            </a:pPr>
            <a:endParaRPr lang="es-CL" sz="2000" b="1" dirty="0">
              <a:solidFill>
                <a:schemeClr val="accent5"/>
              </a:solidFill>
            </a:endParaRPr>
          </a:p>
          <a:p>
            <a:pPr indent="-101600">
              <a:buClr>
                <a:schemeClr val="accent1"/>
              </a:buClr>
              <a:defRPr/>
            </a:pPr>
            <a:r>
              <a:rPr lang="es-CL" sz="2000" dirty="0">
                <a:solidFill>
                  <a:schemeClr val="accent5"/>
                </a:solidFill>
              </a:rPr>
              <a:t>En aquellos casos que el profesional ha incumplido con sus deberes, se debe dictar una resolución de inhabilitación y ademas efectuar el cobro de las cauciones. Se debe subir al sistema los antecedentes de permitan detectar el estado de tramitación del cobro. </a:t>
            </a:r>
          </a:p>
        </p:txBody>
      </p:sp>
      <p:sp>
        <p:nvSpPr>
          <p:cNvPr id="9" name="TextBox 8">
            <a:extLst>
              <a:ext uri="{FF2B5EF4-FFF2-40B4-BE49-F238E27FC236}">
                <a16:creationId xmlns:a16="http://schemas.microsoft.com/office/drawing/2014/main" id="{519673A8-2496-7B4A-942A-57F2AE529339}"/>
              </a:ext>
            </a:extLst>
          </p:cNvPr>
          <p:cNvSpPr txBox="1"/>
          <p:nvPr/>
        </p:nvSpPr>
        <p:spPr>
          <a:xfrm>
            <a:off x="16592550" y="2495550"/>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pic>
        <p:nvPicPr>
          <p:cNvPr id="7" name="Picture 6">
            <a:extLst>
              <a:ext uri="{FF2B5EF4-FFF2-40B4-BE49-F238E27FC236}">
                <a16:creationId xmlns:a16="http://schemas.microsoft.com/office/drawing/2014/main" id="{85234FFC-8382-D042-8BD0-F637F4D67B51}"/>
              </a:ext>
            </a:extLst>
          </p:cNvPr>
          <p:cNvPicPr>
            <a:picLocks noChangeAspect="1"/>
          </p:cNvPicPr>
          <p:nvPr/>
        </p:nvPicPr>
        <p:blipFill>
          <a:blip r:embed="rId3"/>
          <a:stretch>
            <a:fillRect/>
          </a:stretch>
        </p:blipFill>
        <p:spPr>
          <a:xfrm>
            <a:off x="2947077" y="4913283"/>
            <a:ext cx="1955936" cy="1290918"/>
          </a:xfrm>
          <a:prstGeom prst="rect">
            <a:avLst/>
          </a:prstGeom>
        </p:spPr>
      </p:pic>
      <p:pic>
        <p:nvPicPr>
          <p:cNvPr id="10" name="Marcador de contenido 6">
            <a:extLst>
              <a:ext uri="{FF2B5EF4-FFF2-40B4-BE49-F238E27FC236}">
                <a16:creationId xmlns:a16="http://schemas.microsoft.com/office/drawing/2014/main" id="{A09D6A5B-A25C-D644-9528-5E15690CB2DB}"/>
              </a:ext>
            </a:extLst>
          </p:cNvPr>
          <p:cNvPicPr>
            <a:picLocks noChangeAspect="1"/>
          </p:cNvPicPr>
          <p:nvPr/>
        </p:nvPicPr>
        <p:blipFill>
          <a:blip r:embed="rId4"/>
          <a:stretch>
            <a:fillRect/>
          </a:stretch>
        </p:blipFill>
        <p:spPr bwMode="auto">
          <a:xfrm>
            <a:off x="8217303" y="1785483"/>
            <a:ext cx="3442745" cy="44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ítulo 8">
            <a:extLst>
              <a:ext uri="{FF2B5EF4-FFF2-40B4-BE49-F238E27FC236}">
                <a16:creationId xmlns:a16="http://schemas.microsoft.com/office/drawing/2014/main" id="{58595084-3F83-754F-ADC4-AE23AFBF4887}"/>
              </a:ext>
            </a:extLst>
          </p:cNvPr>
          <p:cNvSpPr txBox="1">
            <a:spLocks/>
          </p:cNvSpPr>
          <p:nvPr/>
        </p:nvSpPr>
        <p:spPr bwMode="auto">
          <a:xfrm>
            <a:off x="8126147" y="1324830"/>
            <a:ext cx="35339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2800" kern="0" dirty="0"/>
              <a:t>Informe N°530 CGR</a:t>
            </a:r>
          </a:p>
        </p:txBody>
      </p:sp>
      <p:pic>
        <p:nvPicPr>
          <p:cNvPr id="13" name="Imagen 10">
            <a:extLst>
              <a:ext uri="{FF2B5EF4-FFF2-40B4-BE49-F238E27FC236}">
                <a16:creationId xmlns:a16="http://schemas.microsoft.com/office/drawing/2014/main" id="{8713084A-66A2-5A40-BFF7-6B5BD8D4FE5C}"/>
              </a:ext>
            </a:extLst>
          </p:cNvPr>
          <p:cNvPicPr>
            <a:picLocks noChangeAspect="1"/>
          </p:cNvPicPr>
          <p:nvPr/>
        </p:nvPicPr>
        <p:blipFill>
          <a:blip r:embed="rId5"/>
          <a:stretch>
            <a:fillRect/>
          </a:stretch>
        </p:blipFill>
        <p:spPr>
          <a:xfrm>
            <a:off x="7288989" y="5425724"/>
            <a:ext cx="799018" cy="778477"/>
          </a:xfrm>
          <a:prstGeom prst="rect">
            <a:avLst/>
          </a:prstGeom>
        </p:spPr>
      </p:pic>
    </p:spTree>
    <p:extLst>
      <p:ext uri="{BB962C8B-B14F-4D97-AF65-F5344CB8AC3E}">
        <p14:creationId xmlns:p14="http://schemas.microsoft.com/office/powerpoint/2010/main" val="4013210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27194"/>
            <a:ext cx="9089205" cy="307777"/>
          </a:xfrm>
        </p:spPr>
        <p:txBody>
          <a:bodyPr/>
          <a:lstStyle/>
          <a:p>
            <a:r>
              <a:rPr lang="es-CL" sz="2000" dirty="0">
                <a:latin typeface="Calibri Light" panose="020F0302020204030204" pitchFamily="34" charset="0"/>
                <a:cs typeface="Calibri Light" panose="020F0302020204030204" pitchFamily="34" charset="0"/>
              </a:rPr>
              <a:t>Gestión de Desarrollo</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17</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11" name="Diagrama 10">
            <a:extLst>
              <a:ext uri="{FF2B5EF4-FFF2-40B4-BE49-F238E27FC236}">
                <a16:creationId xmlns:a16="http://schemas.microsoft.com/office/drawing/2014/main" id="{BCFDA533-AC6E-4F15-B811-B1EAA2ABD53B}"/>
              </a:ext>
            </a:extLst>
          </p:cNvPr>
          <p:cNvGraphicFramePr/>
          <p:nvPr>
            <p:extLst/>
          </p:nvPr>
        </p:nvGraphicFramePr>
        <p:xfrm>
          <a:off x="584790" y="1600387"/>
          <a:ext cx="10787270" cy="1981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FCAABB0-EC1E-124C-9F5E-036A516E82F5}"/>
              </a:ext>
            </a:extLst>
          </p:cNvPr>
          <p:cNvSpPr txBox="1"/>
          <p:nvPr/>
        </p:nvSpPr>
        <p:spPr>
          <a:xfrm>
            <a:off x="4857750" y="-357188"/>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sp>
        <p:nvSpPr>
          <p:cNvPr id="12" name="Rectángulo 4">
            <a:extLst>
              <a:ext uri="{FF2B5EF4-FFF2-40B4-BE49-F238E27FC236}">
                <a16:creationId xmlns:a16="http://schemas.microsoft.com/office/drawing/2014/main" id="{705F8021-BB8C-3640-AD10-034EE53477BD}"/>
              </a:ext>
            </a:extLst>
          </p:cNvPr>
          <p:cNvSpPr/>
          <p:nvPr/>
        </p:nvSpPr>
        <p:spPr>
          <a:xfrm>
            <a:off x="284661" y="3948770"/>
            <a:ext cx="11505719" cy="1477328"/>
          </a:xfrm>
          <a:prstGeom prst="rect">
            <a:avLst/>
          </a:prstGeom>
        </p:spPr>
        <p:txBody>
          <a:bodyPr wrap="square">
            <a:spAutoFit/>
          </a:bodyPr>
          <a:lstStyle/>
          <a:p>
            <a:pPr marL="641350" lvl="1" indent="-285750">
              <a:buClr>
                <a:schemeClr val="accent1"/>
              </a:buClr>
              <a:buFont typeface="Wingdings" panose="05000000000000000000" pitchFamily="2" charset="2"/>
              <a:buChar char="ü"/>
              <a:defRPr/>
            </a:pPr>
            <a:r>
              <a:rPr lang="es-CL" dirty="0">
                <a:solidFill>
                  <a:schemeClr val="accent5"/>
                </a:solidFill>
              </a:rPr>
              <a:t>Durante el mes de Noviembre y Diciembre se estará trabajando con un proveedor que entregará servicios de mantención correctiva y evolutiva del sistema FORCAP, lo que permitirá corregir algunos errores y desarrollar algunas nuevas funcionalidades.</a:t>
            </a:r>
          </a:p>
          <a:p>
            <a:pPr marL="641350" lvl="1" indent="-285750">
              <a:buClr>
                <a:schemeClr val="accent1"/>
              </a:buClr>
              <a:buFont typeface="Wingdings" panose="05000000000000000000" pitchFamily="2" charset="2"/>
              <a:buChar char="ü"/>
              <a:defRPr/>
            </a:pPr>
            <a:endParaRPr lang="es-CL" dirty="0">
              <a:solidFill>
                <a:schemeClr val="accent5"/>
              </a:solidFill>
            </a:endParaRPr>
          </a:p>
          <a:p>
            <a:pPr marL="641350" lvl="1" indent="-285750">
              <a:buClr>
                <a:schemeClr val="accent1"/>
              </a:buClr>
              <a:buFont typeface="Wingdings" panose="05000000000000000000" pitchFamily="2" charset="2"/>
              <a:buChar char="ü"/>
              <a:defRPr/>
            </a:pPr>
            <a:r>
              <a:rPr lang="es-CL" dirty="0">
                <a:solidFill>
                  <a:schemeClr val="accent5"/>
                </a:solidFill>
              </a:rPr>
              <a:t>Durante el año 2019 se espera contar con un nuevo servicio de mantención</a:t>
            </a:r>
          </a:p>
        </p:txBody>
      </p:sp>
      <p:sp>
        <p:nvSpPr>
          <p:cNvPr id="8" name="Rounded Rectangle 7">
            <a:extLst>
              <a:ext uri="{FF2B5EF4-FFF2-40B4-BE49-F238E27FC236}">
                <a16:creationId xmlns:a16="http://schemas.microsoft.com/office/drawing/2014/main" id="{C9D7058E-3A84-C848-993D-F19ACB4C40D2}"/>
              </a:ext>
            </a:extLst>
          </p:cNvPr>
          <p:cNvSpPr/>
          <p:nvPr/>
        </p:nvSpPr>
        <p:spPr>
          <a:xfrm>
            <a:off x="8965580" y="1949230"/>
            <a:ext cx="2406480" cy="1273471"/>
          </a:xfrm>
          <a:prstGeom prst="roundRect">
            <a:avLst/>
          </a:prstGeom>
          <a:noFill/>
          <a:ln w="79375"/>
          <a:effectLst>
            <a:outerShdw blurRad="50800" dist="50800" dir="5400000" algn="ctr" rotWithShape="0">
              <a:srgbClr val="000000">
                <a:alpha val="43137"/>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_tradnl" dirty="0" err="1">
              <a:solidFill>
                <a:schemeClr val="tx1"/>
              </a:solidFill>
              <a:highlight>
                <a:srgbClr val="FFFF00"/>
              </a:highlight>
            </a:endParaRPr>
          </a:p>
        </p:txBody>
      </p:sp>
    </p:spTree>
    <p:extLst>
      <p:ext uri="{BB962C8B-B14F-4D97-AF65-F5344CB8AC3E}">
        <p14:creationId xmlns:p14="http://schemas.microsoft.com/office/powerpoint/2010/main" val="124627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27194"/>
            <a:ext cx="9089205" cy="307777"/>
          </a:xfrm>
        </p:spPr>
        <p:txBody>
          <a:bodyPr/>
          <a:lstStyle/>
          <a:p>
            <a:r>
              <a:rPr lang="es-CL" sz="2000" dirty="0">
                <a:latin typeface="Calibri Light" panose="020F0302020204030204" pitchFamily="34" charset="0"/>
                <a:cs typeface="Calibri Light" panose="020F0302020204030204" pitchFamily="34" charset="0"/>
              </a:rPr>
              <a:t>Gestión de Desarrollo –Trabajos en Curso para el sistema FORCAP</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18</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11" name="Diagrama 10">
            <a:extLst>
              <a:ext uri="{FF2B5EF4-FFF2-40B4-BE49-F238E27FC236}">
                <a16:creationId xmlns:a16="http://schemas.microsoft.com/office/drawing/2014/main" id="{BCFDA533-AC6E-4F15-B811-B1EAA2ABD53B}"/>
              </a:ext>
            </a:extLst>
          </p:cNvPr>
          <p:cNvGraphicFramePr/>
          <p:nvPr>
            <p:extLst>
              <p:ext uri="{D42A27DB-BD31-4B8C-83A1-F6EECF244321}">
                <p14:modId xmlns:p14="http://schemas.microsoft.com/office/powerpoint/2010/main" val="1300608616"/>
              </p:ext>
            </p:extLst>
          </p:nvPr>
        </p:nvGraphicFramePr>
        <p:xfrm>
          <a:off x="401621" y="2617843"/>
          <a:ext cx="3396901" cy="162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FCAABB0-EC1E-124C-9F5E-036A516E82F5}"/>
              </a:ext>
            </a:extLst>
          </p:cNvPr>
          <p:cNvSpPr txBox="1"/>
          <p:nvPr/>
        </p:nvSpPr>
        <p:spPr>
          <a:xfrm>
            <a:off x="4857750" y="-357188"/>
            <a:ext cx="0" cy="0"/>
          </a:xfrm>
          <a:prstGeom prst="rect">
            <a:avLst/>
          </a:prstGeom>
          <a:solidFill>
            <a:schemeClr val="bg1"/>
          </a:solidFill>
          <a:ln w="9525">
            <a:solidFill>
              <a:schemeClr val="accent1"/>
            </a:solidFill>
            <a:miter lim="800000"/>
            <a:headEnd/>
            <a:tailEnd/>
          </a:ln>
          <a:effectLst/>
          <a:extLst/>
        </p:spPr>
        <p:txBody>
          <a:bodyPr vert="horz" wrap="none" lIns="72009" tIns="72009" rIns="72009" bIns="72009" numCol="1" rtlCol="0" anchor="t" anchorCtr="0" compatLnSpc="1">
            <a:prstTxWarp prst="textNoShape">
              <a:avLst/>
            </a:prstTxWarp>
            <a:noAutofit/>
          </a:bodyPr>
          <a:lstStyle/>
          <a:p>
            <a:pPr marL="1587" indent="0">
              <a:buNone/>
            </a:pPr>
            <a:endParaRPr lang="es-ES_tradnl" sz="1200" dirty="0"/>
          </a:p>
        </p:txBody>
      </p:sp>
      <p:sp>
        <p:nvSpPr>
          <p:cNvPr id="12" name="Rectángulo 4">
            <a:extLst>
              <a:ext uri="{FF2B5EF4-FFF2-40B4-BE49-F238E27FC236}">
                <a16:creationId xmlns:a16="http://schemas.microsoft.com/office/drawing/2014/main" id="{705F8021-BB8C-3640-AD10-034EE53477BD}"/>
              </a:ext>
            </a:extLst>
          </p:cNvPr>
          <p:cNvSpPr/>
          <p:nvPr/>
        </p:nvSpPr>
        <p:spPr>
          <a:xfrm>
            <a:off x="3798522" y="1498378"/>
            <a:ext cx="7901286" cy="4247317"/>
          </a:xfrm>
          <a:prstGeom prst="rect">
            <a:avLst/>
          </a:prstGeom>
        </p:spPr>
        <p:txBody>
          <a:bodyPr wrap="square">
            <a:spAutoFit/>
          </a:bodyPr>
          <a:lstStyle/>
          <a:p>
            <a:pPr marL="641350" lvl="1" indent="-285750">
              <a:buClr>
                <a:schemeClr val="accent1"/>
              </a:buClr>
              <a:buFont typeface="Wingdings" panose="05000000000000000000" pitchFamily="2" charset="2"/>
              <a:buChar char="ü"/>
              <a:defRPr/>
            </a:pPr>
            <a:r>
              <a:rPr lang="es-CL" dirty="0">
                <a:solidFill>
                  <a:schemeClr val="accent5"/>
                </a:solidFill>
              </a:rPr>
              <a:t>Incorporación de nuevas validaciones para el momento de ingresar dato en el sistema. Se incorporará validaciones para el igreso de las Leyes Asociadas  a las Eyapas y </a:t>
            </a:r>
          </a:p>
          <a:p>
            <a:pPr marL="641350" lvl="1" indent="-285750">
              <a:buClr>
                <a:schemeClr val="accent1"/>
              </a:buClr>
              <a:buFont typeface="Wingdings" panose="05000000000000000000" pitchFamily="2" charset="2"/>
              <a:buChar char="ü"/>
              <a:defRPr/>
            </a:pPr>
            <a:endParaRPr lang="es-CL" dirty="0">
              <a:solidFill>
                <a:schemeClr val="accent5"/>
              </a:solidFill>
            </a:endParaRPr>
          </a:p>
          <a:p>
            <a:pPr marL="641350" lvl="1" indent="-285750">
              <a:buClr>
                <a:schemeClr val="accent1"/>
              </a:buClr>
              <a:buFont typeface="Wingdings" panose="05000000000000000000" pitchFamily="2" charset="2"/>
              <a:buChar char="ü"/>
              <a:defRPr/>
            </a:pPr>
            <a:r>
              <a:rPr lang="es-CL" dirty="0">
                <a:solidFill>
                  <a:schemeClr val="accent5"/>
                </a:solidFill>
              </a:rPr>
              <a:t>Valiación en línea para grarantizar la constencia entre el eventi ingresado y la Etapa. </a:t>
            </a:r>
          </a:p>
          <a:p>
            <a:pPr marL="641350" lvl="1" indent="-285750">
              <a:buClr>
                <a:schemeClr val="accent1"/>
              </a:buClr>
              <a:buFont typeface="Wingdings" panose="05000000000000000000" pitchFamily="2" charset="2"/>
              <a:buChar char="ü"/>
              <a:defRPr/>
            </a:pPr>
            <a:endParaRPr lang="es-CL" dirty="0">
              <a:solidFill>
                <a:schemeClr val="accent5"/>
              </a:solidFill>
            </a:endParaRPr>
          </a:p>
          <a:p>
            <a:pPr marL="641350" lvl="1" indent="-285750">
              <a:buClr>
                <a:schemeClr val="accent1"/>
              </a:buClr>
              <a:buFont typeface="Wingdings" panose="05000000000000000000" pitchFamily="2" charset="2"/>
              <a:buChar char="ü"/>
              <a:defRPr/>
            </a:pPr>
            <a:r>
              <a:rPr lang="es-CL" dirty="0">
                <a:solidFill>
                  <a:schemeClr val="accent5"/>
                </a:solidFill>
              </a:rPr>
              <a:t>Mejoas en los reportes de gestión e incorporación  de nuestros atributos.</a:t>
            </a:r>
          </a:p>
          <a:p>
            <a:pPr marL="641350" lvl="1" indent="-285750">
              <a:buClr>
                <a:schemeClr val="accent1"/>
              </a:buClr>
              <a:buFont typeface="Wingdings" panose="05000000000000000000" pitchFamily="2" charset="2"/>
              <a:buChar char="ü"/>
              <a:defRPr/>
            </a:pPr>
            <a:endParaRPr lang="es-CL" dirty="0">
              <a:solidFill>
                <a:schemeClr val="accent5"/>
              </a:solidFill>
            </a:endParaRPr>
          </a:p>
          <a:p>
            <a:pPr marL="641350" lvl="1" indent="-285750">
              <a:buClr>
                <a:schemeClr val="accent1"/>
              </a:buClr>
              <a:buFont typeface="Wingdings" panose="05000000000000000000" pitchFamily="2" charset="2"/>
              <a:buChar char="ü"/>
              <a:defRPr/>
            </a:pPr>
            <a:r>
              <a:rPr lang="es-CL" dirty="0">
                <a:solidFill>
                  <a:schemeClr val="accent5"/>
                </a:solidFill>
              </a:rPr>
              <a:t>Incorporación de pantllas espeficias para cauciones y hacer el monitoreo de los profesionales en todo e clico. </a:t>
            </a:r>
          </a:p>
          <a:p>
            <a:pPr marL="641350" lvl="1" indent="-285750">
              <a:buClr>
                <a:schemeClr val="accent1"/>
              </a:buClr>
              <a:buFont typeface="Wingdings" panose="05000000000000000000" pitchFamily="2" charset="2"/>
              <a:buChar char="ü"/>
              <a:defRPr/>
            </a:pPr>
            <a:endParaRPr lang="es-CL" dirty="0">
              <a:solidFill>
                <a:schemeClr val="accent5"/>
              </a:solidFill>
            </a:endParaRPr>
          </a:p>
          <a:p>
            <a:pPr marL="641350" lvl="1" indent="-285750">
              <a:buClr>
                <a:schemeClr val="accent1"/>
              </a:buClr>
              <a:buFont typeface="Wingdings" panose="05000000000000000000" pitchFamily="2" charset="2"/>
              <a:buChar char="ü"/>
              <a:defRPr/>
            </a:pPr>
            <a:r>
              <a:rPr lang="es-CL" dirty="0">
                <a:solidFill>
                  <a:schemeClr val="accent5"/>
                </a:solidFill>
              </a:rPr>
              <a:t>Durante el año 2019 se espera contar con un nuevo servicio de mantención</a:t>
            </a:r>
          </a:p>
        </p:txBody>
      </p:sp>
      <p:sp>
        <p:nvSpPr>
          <p:cNvPr id="8" name="Rounded Rectangle 7">
            <a:extLst>
              <a:ext uri="{FF2B5EF4-FFF2-40B4-BE49-F238E27FC236}">
                <a16:creationId xmlns:a16="http://schemas.microsoft.com/office/drawing/2014/main" id="{C9D7058E-3A84-C848-993D-F19ACB4C40D2}"/>
              </a:ext>
            </a:extLst>
          </p:cNvPr>
          <p:cNvSpPr/>
          <p:nvPr/>
        </p:nvSpPr>
        <p:spPr>
          <a:xfrm>
            <a:off x="401620" y="2617843"/>
            <a:ext cx="3292729" cy="1622313"/>
          </a:xfrm>
          <a:prstGeom prst="roundRect">
            <a:avLst/>
          </a:prstGeom>
          <a:noFill/>
          <a:ln w="79375"/>
          <a:effectLst>
            <a:outerShdw blurRad="50800" dist="50800" dir="5400000" algn="ctr" rotWithShape="0">
              <a:srgbClr val="000000">
                <a:alpha val="43137"/>
              </a:srgb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S_tradnl" dirty="0" err="1">
              <a:solidFill>
                <a:schemeClr val="tx1"/>
              </a:solidFill>
              <a:highlight>
                <a:srgbClr val="FFFF00"/>
              </a:highlight>
            </a:endParaRPr>
          </a:p>
        </p:txBody>
      </p:sp>
    </p:spTree>
    <p:extLst>
      <p:ext uri="{BB962C8B-B14F-4D97-AF65-F5344CB8AC3E}">
        <p14:creationId xmlns:p14="http://schemas.microsoft.com/office/powerpoint/2010/main" val="2010161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03359"/>
            <a:ext cx="9089205" cy="307777"/>
          </a:xfrm>
        </p:spPr>
        <p:txBody>
          <a:bodyPr/>
          <a:lstStyle/>
          <a:p>
            <a:r>
              <a:rPr lang="es-CL" sz="2000" dirty="0">
                <a:latin typeface="Calibri Light" panose="020F0302020204030204" pitchFamily="34" charset="0"/>
                <a:cs typeface="Calibri Light" panose="020F0302020204030204" pitchFamily="34" charset="0"/>
              </a:rPr>
              <a:t>Gestión  Información: Validación con SIRH y monitoreo de Errores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19</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4" name="Diagram 3">
            <a:extLst>
              <a:ext uri="{FF2B5EF4-FFF2-40B4-BE49-F238E27FC236}">
                <a16:creationId xmlns:a16="http://schemas.microsoft.com/office/drawing/2014/main" id="{6345D445-BB63-B840-B819-4EC034EB1FE6}"/>
              </a:ext>
            </a:extLst>
          </p:cNvPr>
          <p:cNvGraphicFramePr/>
          <p:nvPr>
            <p:extLst>
              <p:ext uri="{D42A27DB-BD31-4B8C-83A1-F6EECF244321}">
                <p14:modId xmlns:p14="http://schemas.microsoft.com/office/powerpoint/2010/main" val="3037177235"/>
              </p:ext>
            </p:extLst>
          </p:nvPr>
        </p:nvGraphicFramePr>
        <p:xfrm>
          <a:off x="277439" y="1665090"/>
          <a:ext cx="4759326"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C256D96E-7B2F-D04F-9403-83B9CA31D0CB}"/>
              </a:ext>
            </a:extLst>
          </p:cNvPr>
          <p:cNvGraphicFramePr/>
          <p:nvPr>
            <p:extLst>
              <p:ext uri="{D42A27DB-BD31-4B8C-83A1-F6EECF244321}">
                <p14:modId xmlns:p14="http://schemas.microsoft.com/office/powerpoint/2010/main" val="3006003459"/>
              </p:ext>
            </p:extLst>
          </p:nvPr>
        </p:nvGraphicFramePr>
        <p:xfrm>
          <a:off x="4383742" y="1135974"/>
          <a:ext cx="7808258"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032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530378" y="284470"/>
            <a:ext cx="7267862" cy="307777"/>
          </a:xfrm>
        </p:spPr>
        <p:txBody>
          <a:bodyPr/>
          <a:lstStyle/>
          <a:p>
            <a:r>
              <a:rPr lang="es-CL" sz="2000" dirty="0">
                <a:latin typeface="Calibri Light" panose="020F0302020204030204" pitchFamily="34" charset="0"/>
                <a:cs typeface="Calibri Light" panose="020F0302020204030204" pitchFamily="34" charset="0"/>
              </a:rPr>
              <a:t>CONTENIDOS DE LA PRESENTACION</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a:t>
            </a:fld>
            <a:endParaRPr lang="es-CL" dirty="0"/>
          </a:p>
        </p:txBody>
      </p:sp>
      <p:sp>
        <p:nvSpPr>
          <p:cNvPr id="6" name="CuadroTexto 5">
            <a:extLst>
              <a:ext uri="{FF2B5EF4-FFF2-40B4-BE49-F238E27FC236}">
                <a16:creationId xmlns:a16="http://schemas.microsoft.com/office/drawing/2014/main" id="{50B31A52-E5B2-4A09-8290-753129E0FA3C}"/>
              </a:ext>
            </a:extLst>
          </p:cNvPr>
          <p:cNvSpPr txBox="1"/>
          <p:nvPr/>
        </p:nvSpPr>
        <p:spPr>
          <a:xfrm>
            <a:off x="821050" y="1562094"/>
            <a:ext cx="7475786" cy="3733811"/>
          </a:xfrm>
          <a:prstGeom prst="rect">
            <a:avLst/>
          </a:prstGeom>
          <a:noFill/>
          <a:ln w="9525">
            <a:noFill/>
            <a:miter lim="800000"/>
            <a:headEnd/>
            <a:tailEnd/>
          </a:ln>
          <a:effectLst/>
          <a:extLst/>
        </p:spPr>
        <p:txBody>
          <a:bodyPr vert="horz" wrap="square" lIns="72009" tIns="72009" rIns="72009" bIns="72009" numCol="1" rtlCol="0" anchor="t" anchorCtr="0" compatLnSpc="1">
            <a:prstTxWarp prst="textNoShape">
              <a:avLst/>
            </a:prstTxWarp>
            <a:noAutofit/>
          </a:bodyPr>
          <a:lstStyle/>
          <a:p>
            <a:r>
              <a:rPr lang="es-CL" dirty="0">
                <a:solidFill>
                  <a:schemeClr val="accent5"/>
                </a:solidFill>
              </a:rPr>
              <a:t> </a:t>
            </a:r>
          </a:p>
          <a:p>
            <a:pPr marL="285750" lvl="0" indent="-285750">
              <a:buFont typeface="Wingdings" panose="05000000000000000000" pitchFamily="2" charset="2"/>
              <a:buChar char="q"/>
            </a:pPr>
            <a:r>
              <a:rPr lang="es-CL" sz="2000" b="1" dirty="0">
                <a:solidFill>
                  <a:schemeClr val="accent5"/>
                </a:solidFill>
              </a:rPr>
              <a:t>Estado de Situación Sistema de Información FORCAP</a:t>
            </a:r>
          </a:p>
          <a:p>
            <a:pPr lvl="0"/>
            <a:endParaRPr lang="es-CL" sz="2000" b="1" dirty="0">
              <a:solidFill>
                <a:schemeClr val="accent5"/>
              </a:solidFill>
            </a:endParaRPr>
          </a:p>
          <a:p>
            <a:pPr marL="742950" lvl="1" indent="-285750">
              <a:buFont typeface="Wingdings" panose="05000000000000000000" pitchFamily="2" charset="2"/>
              <a:buChar char="ü"/>
            </a:pPr>
            <a:r>
              <a:rPr lang="es-CL" sz="2000" dirty="0">
                <a:solidFill>
                  <a:schemeClr val="accent5"/>
                </a:solidFill>
              </a:rPr>
              <a:t>Alcance del sistema FORCAP</a:t>
            </a:r>
          </a:p>
          <a:p>
            <a:pPr marL="742950" lvl="1" indent="-285750">
              <a:buFont typeface="Wingdings" panose="05000000000000000000" pitchFamily="2" charset="2"/>
              <a:buChar char="ü"/>
            </a:pPr>
            <a:r>
              <a:rPr lang="es-CL" sz="2000" dirty="0">
                <a:solidFill>
                  <a:schemeClr val="accent5"/>
                </a:solidFill>
              </a:rPr>
              <a:t>Principales Características y aspectos importantes</a:t>
            </a:r>
          </a:p>
          <a:p>
            <a:pPr marL="742950" lvl="1" indent="-285750">
              <a:buFont typeface="Wingdings" panose="05000000000000000000" pitchFamily="2" charset="2"/>
              <a:buChar char="ü"/>
            </a:pPr>
            <a:r>
              <a:rPr lang="es-CL" sz="2000" dirty="0">
                <a:solidFill>
                  <a:schemeClr val="accent5"/>
                </a:solidFill>
              </a:rPr>
              <a:t>Lineas de trabajo con los Servicios de Salud</a:t>
            </a:r>
          </a:p>
          <a:p>
            <a:pPr marL="742950" lvl="1" indent="-285750">
              <a:buFont typeface="Wingdings" panose="05000000000000000000" pitchFamily="2" charset="2"/>
              <a:buChar char="ü"/>
            </a:pPr>
            <a:r>
              <a:rPr lang="es-CL" sz="2000" dirty="0">
                <a:solidFill>
                  <a:schemeClr val="accent5"/>
                </a:solidFill>
              </a:rPr>
              <a:t>Observaciones de Auditorías</a:t>
            </a:r>
          </a:p>
          <a:p>
            <a:pPr marL="742950" lvl="1" indent="-285750">
              <a:buFont typeface="Wingdings" panose="05000000000000000000" pitchFamily="2" charset="2"/>
              <a:buChar char="ü"/>
            </a:pPr>
            <a:r>
              <a:rPr lang="es-CL" sz="2000" dirty="0">
                <a:solidFill>
                  <a:schemeClr val="accent5"/>
                </a:solidFill>
              </a:rPr>
              <a:t>Gestión Desarrollo</a:t>
            </a:r>
          </a:p>
          <a:p>
            <a:pPr marL="742950" lvl="1" indent="-285750">
              <a:buFont typeface="Wingdings" panose="05000000000000000000" pitchFamily="2" charset="2"/>
              <a:buChar char="ü"/>
            </a:pPr>
            <a:r>
              <a:rPr lang="es-CL" sz="2000" dirty="0">
                <a:solidFill>
                  <a:schemeClr val="accent5"/>
                </a:solidFill>
              </a:rPr>
              <a:t>Gestión Información</a:t>
            </a:r>
          </a:p>
          <a:p>
            <a:r>
              <a:rPr lang="es-CL" dirty="0">
                <a:solidFill>
                  <a:schemeClr val="accent5"/>
                </a:solidFill>
              </a:rPr>
              <a:t> </a:t>
            </a:r>
          </a:p>
          <a:p>
            <a:endParaRPr lang="es-CL" sz="2000" b="1" dirty="0">
              <a:solidFill>
                <a:schemeClr val="accent5"/>
              </a:solidFill>
            </a:endParaRPr>
          </a:p>
          <a:p>
            <a:pPr marL="285750" lvl="0" indent="-285750">
              <a:buFont typeface="Wingdings" panose="05000000000000000000" pitchFamily="2" charset="2"/>
              <a:buChar char="q"/>
            </a:pPr>
            <a:r>
              <a:rPr lang="es-CL" sz="2000" b="1" dirty="0">
                <a:solidFill>
                  <a:schemeClr val="accent5"/>
                </a:solidFill>
              </a:rPr>
              <a:t>Desafíos del Sistema FORCAP</a:t>
            </a:r>
          </a:p>
          <a:p>
            <a:r>
              <a:rPr lang="es-CL" dirty="0">
                <a:solidFill>
                  <a:schemeClr val="accent5"/>
                </a:solidFill>
              </a:rPr>
              <a:t> </a:t>
            </a:r>
          </a:p>
          <a:p>
            <a:pPr marL="1587" indent="0">
              <a:buNone/>
            </a:pPr>
            <a:endParaRPr lang="es-CL" sz="1200" dirty="0">
              <a:solidFill>
                <a:schemeClr val="accent5"/>
              </a:solidFill>
            </a:endParaRPr>
          </a:p>
        </p:txBody>
      </p:sp>
      <p:pic>
        <p:nvPicPr>
          <p:cNvPr id="9" name="Imagen 8">
            <a:extLst>
              <a:ext uri="{FF2B5EF4-FFF2-40B4-BE49-F238E27FC236}">
                <a16:creationId xmlns:a16="http://schemas.microsoft.com/office/drawing/2014/main" id="{F66FE6FC-6422-498F-BC88-F805107BB13D}"/>
              </a:ext>
            </a:extLst>
          </p:cNvPr>
          <p:cNvPicPr>
            <a:picLocks noChangeAspect="1"/>
          </p:cNvPicPr>
          <p:nvPr/>
        </p:nvPicPr>
        <p:blipFill rotWithShape="1">
          <a:blip r:embed="rId3">
            <a:extLst>
              <a:ext uri="{28A0092B-C50C-407E-A947-70E740481C1C}">
                <a14:useLocalDpi xmlns:a14="http://schemas.microsoft.com/office/drawing/2010/main" val="0"/>
              </a:ext>
            </a:extLst>
          </a:blip>
          <a:srcRect l="34272" r="23704"/>
          <a:stretch/>
        </p:blipFill>
        <p:spPr>
          <a:xfrm flipH="1">
            <a:off x="9010947" y="1562094"/>
            <a:ext cx="2133600" cy="3733811"/>
          </a:xfrm>
          <a:prstGeom prst="rect">
            <a:avLst/>
          </a:prstGeom>
        </p:spPr>
      </p:pic>
    </p:spTree>
    <p:extLst>
      <p:ext uri="{BB962C8B-B14F-4D97-AF65-F5344CB8AC3E}">
        <p14:creationId xmlns:p14="http://schemas.microsoft.com/office/powerpoint/2010/main" val="352868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145969" y="311626"/>
            <a:ext cx="9089205" cy="307777"/>
          </a:xfrm>
        </p:spPr>
        <p:txBody>
          <a:bodyPr/>
          <a:lstStyle/>
          <a:p>
            <a:r>
              <a:rPr lang="es-CL" sz="2000" dirty="0">
                <a:latin typeface="Calibri Light" panose="020F0302020204030204" pitchFamily="34" charset="0"/>
                <a:cs typeface="Calibri Light" panose="020F0302020204030204" pitchFamily="34" charset="0"/>
              </a:rPr>
              <a:t>Desafíos – Gestión de Información</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20</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7" name="4 Marcador de contenido">
            <a:extLst>
              <a:ext uri="{FF2B5EF4-FFF2-40B4-BE49-F238E27FC236}">
                <a16:creationId xmlns:a16="http://schemas.microsoft.com/office/drawing/2014/main" id="{CADA808F-DC26-4D1B-BDEF-8183AF87DB57}"/>
              </a:ext>
            </a:extLst>
          </p:cNvPr>
          <p:cNvGraphicFramePr>
            <a:graphicFrameLocks/>
          </p:cNvGraphicFramePr>
          <p:nvPr>
            <p:extLst>
              <p:ext uri="{D42A27DB-BD31-4B8C-83A1-F6EECF244321}">
                <p14:modId xmlns:p14="http://schemas.microsoft.com/office/powerpoint/2010/main" val="1441859928"/>
              </p:ext>
            </p:extLst>
          </p:nvPr>
        </p:nvGraphicFramePr>
        <p:xfrm>
          <a:off x="1312958" y="1116106"/>
          <a:ext cx="9992350" cy="5492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C3E34604-B9CF-457F-BCF7-7FDADC8210AB}"/>
              </a:ext>
            </a:extLst>
          </p:cNvPr>
          <p:cNvPicPr>
            <a:picLocks noChangeAspect="1"/>
          </p:cNvPicPr>
          <p:nvPr/>
        </p:nvPicPr>
        <p:blipFill>
          <a:blip r:embed="rId8"/>
          <a:stretch>
            <a:fillRect/>
          </a:stretch>
        </p:blipFill>
        <p:spPr>
          <a:xfrm>
            <a:off x="584790" y="2762277"/>
            <a:ext cx="2597121" cy="1755800"/>
          </a:xfrm>
          <a:prstGeom prst="rect">
            <a:avLst/>
          </a:prstGeom>
        </p:spPr>
      </p:pic>
    </p:spTree>
    <p:extLst>
      <p:ext uri="{BB962C8B-B14F-4D97-AF65-F5344CB8AC3E}">
        <p14:creationId xmlns:p14="http://schemas.microsoft.com/office/powerpoint/2010/main" val="2623351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03359"/>
            <a:ext cx="9089205" cy="307777"/>
          </a:xfrm>
        </p:spPr>
        <p:txBody>
          <a:bodyPr/>
          <a:lstStyle/>
          <a:p>
            <a:r>
              <a:rPr lang="es-CL" sz="2000" dirty="0">
                <a:latin typeface="Calibri Light" panose="020F0302020204030204" pitchFamily="34" charset="0"/>
                <a:cs typeface="Calibri Light" panose="020F0302020204030204" pitchFamily="34" charset="0"/>
              </a:rPr>
              <a:t>Desafíos – Integración de Sistemas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21</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7" name="Diagram 6">
            <a:extLst>
              <a:ext uri="{FF2B5EF4-FFF2-40B4-BE49-F238E27FC236}">
                <a16:creationId xmlns:a16="http://schemas.microsoft.com/office/drawing/2014/main" id="{2C576A78-4A35-5147-960F-6D2101C82BF6}"/>
              </a:ext>
            </a:extLst>
          </p:cNvPr>
          <p:cNvGraphicFramePr/>
          <p:nvPr>
            <p:extLst>
              <p:ext uri="{D42A27DB-BD31-4B8C-83A1-F6EECF244321}">
                <p14:modId xmlns:p14="http://schemas.microsoft.com/office/powerpoint/2010/main" val="1500233700"/>
              </p:ext>
            </p:extLst>
          </p:nvPr>
        </p:nvGraphicFramePr>
        <p:xfrm>
          <a:off x="340242" y="1850315"/>
          <a:ext cx="5518673" cy="3780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19119BB4-B324-384F-8223-32880BA86330}"/>
              </a:ext>
            </a:extLst>
          </p:cNvPr>
          <p:cNvGraphicFramePr/>
          <p:nvPr>
            <p:extLst>
              <p:ext uri="{D42A27DB-BD31-4B8C-83A1-F6EECF244321}">
                <p14:modId xmlns:p14="http://schemas.microsoft.com/office/powerpoint/2010/main" val="977125482"/>
              </p:ext>
            </p:extLst>
          </p:nvPr>
        </p:nvGraphicFramePr>
        <p:xfrm>
          <a:off x="4904292" y="2151529"/>
          <a:ext cx="8128000" cy="3270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69334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08287" y="303359"/>
            <a:ext cx="9089205" cy="307777"/>
          </a:xfrm>
        </p:spPr>
        <p:txBody>
          <a:bodyPr/>
          <a:lstStyle/>
          <a:p>
            <a:r>
              <a:rPr lang="es-CL" sz="2000" dirty="0">
                <a:latin typeface="Calibri Light" panose="020F0302020204030204" pitchFamily="34" charset="0"/>
                <a:cs typeface="Calibri Light" panose="020F0302020204030204" pitchFamily="34" charset="0"/>
              </a:rPr>
              <a:t>Desafíos – Integración de Sistemas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22</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4" name="Picture 3">
            <a:extLst>
              <a:ext uri="{FF2B5EF4-FFF2-40B4-BE49-F238E27FC236}">
                <a16:creationId xmlns:a16="http://schemas.microsoft.com/office/drawing/2014/main" id="{07942336-E3CC-3F4C-A3FF-A6285D6A0C70}"/>
              </a:ext>
            </a:extLst>
          </p:cNvPr>
          <p:cNvPicPr>
            <a:picLocks noChangeAspect="1"/>
          </p:cNvPicPr>
          <p:nvPr/>
        </p:nvPicPr>
        <p:blipFill>
          <a:blip r:embed="rId3"/>
          <a:stretch>
            <a:fillRect/>
          </a:stretch>
        </p:blipFill>
        <p:spPr>
          <a:xfrm>
            <a:off x="5173763" y="1335886"/>
            <a:ext cx="1844474" cy="3206427"/>
          </a:xfrm>
          <a:prstGeom prst="rect">
            <a:avLst/>
          </a:prstGeom>
        </p:spPr>
      </p:pic>
      <p:sp>
        <p:nvSpPr>
          <p:cNvPr id="9" name="Rectángulo 4">
            <a:extLst>
              <a:ext uri="{FF2B5EF4-FFF2-40B4-BE49-F238E27FC236}">
                <a16:creationId xmlns:a16="http://schemas.microsoft.com/office/drawing/2014/main" id="{94BED606-B69A-184F-B09E-3DE2979FCE7C}"/>
              </a:ext>
            </a:extLst>
          </p:cNvPr>
          <p:cNvSpPr/>
          <p:nvPr/>
        </p:nvSpPr>
        <p:spPr>
          <a:xfrm>
            <a:off x="196770" y="4542313"/>
            <a:ext cx="11817752" cy="584775"/>
          </a:xfrm>
          <a:prstGeom prst="rect">
            <a:avLst/>
          </a:prstGeom>
        </p:spPr>
        <p:txBody>
          <a:bodyPr wrap="square">
            <a:spAutoFit/>
          </a:bodyPr>
          <a:lstStyle/>
          <a:p>
            <a:pPr marL="355600" lvl="1" algn="ctr">
              <a:buClr>
                <a:schemeClr val="accent1"/>
              </a:buClr>
              <a:defRPr/>
            </a:pPr>
            <a:r>
              <a:rPr lang="es-CL" sz="3200" dirty="0">
                <a:solidFill>
                  <a:schemeClr val="accent5"/>
                </a:solidFill>
              </a:rPr>
              <a:t>¿Preguntas ?</a:t>
            </a:r>
          </a:p>
        </p:txBody>
      </p:sp>
    </p:spTree>
    <p:extLst>
      <p:ext uri="{BB962C8B-B14F-4D97-AF65-F5344CB8AC3E}">
        <p14:creationId xmlns:p14="http://schemas.microsoft.com/office/powerpoint/2010/main" val="135411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23</a:t>
            </a:fld>
            <a:endParaRPr lang="es-CL" dirty="0"/>
          </a:p>
        </p:txBody>
      </p:sp>
      <p:pic>
        <p:nvPicPr>
          <p:cNvPr id="6" name="Imagen 5" descr="CIERRE-PPT_CHILE-LO-HACEMOS-TODOS.png">
            <a:extLst>
              <a:ext uri="{FF2B5EF4-FFF2-40B4-BE49-F238E27FC236}">
                <a16:creationId xmlns:a16="http://schemas.microsoft.com/office/drawing/2014/main" id="{D7BCC6E5-C263-443E-ACB3-C256CDFBA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814" y="1020725"/>
            <a:ext cx="7697587" cy="5149214"/>
          </a:xfrm>
          <a:prstGeom prst="rect">
            <a:avLst/>
          </a:prstGeom>
        </p:spPr>
      </p:pic>
    </p:spTree>
    <p:extLst>
      <p:ext uri="{BB962C8B-B14F-4D97-AF65-F5344CB8AC3E}">
        <p14:creationId xmlns:p14="http://schemas.microsoft.com/office/powerpoint/2010/main" val="1866695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Alcance del Sistema FORCAP</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3</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7" name="Picture 50" descr="MChile">
            <a:extLst>
              <a:ext uri="{FF2B5EF4-FFF2-40B4-BE49-F238E27FC236}">
                <a16:creationId xmlns:a16="http://schemas.microsoft.com/office/drawing/2014/main" id="{D1379F64-1C3D-417D-B297-880BC00B9A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9190" y="1208427"/>
            <a:ext cx="10271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a 7">
            <a:extLst>
              <a:ext uri="{FF2B5EF4-FFF2-40B4-BE49-F238E27FC236}">
                <a16:creationId xmlns:a16="http://schemas.microsoft.com/office/drawing/2014/main" id="{56BC3FDD-35B1-4DFE-B043-C847B9909EEF}"/>
              </a:ext>
            </a:extLst>
          </p:cNvPr>
          <p:cNvGraphicFramePr/>
          <p:nvPr>
            <p:extLst>
              <p:ext uri="{D42A27DB-BD31-4B8C-83A1-F6EECF244321}">
                <p14:modId xmlns:p14="http://schemas.microsoft.com/office/powerpoint/2010/main" val="3950006718"/>
              </p:ext>
            </p:extLst>
          </p:nvPr>
        </p:nvGraphicFramePr>
        <p:xfrm>
          <a:off x="2881748" y="1339273"/>
          <a:ext cx="7786255" cy="4799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7457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Contexto</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4</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9" name="Rectángulo 4">
            <a:extLst>
              <a:ext uri="{FF2B5EF4-FFF2-40B4-BE49-F238E27FC236}">
                <a16:creationId xmlns:a16="http://schemas.microsoft.com/office/drawing/2014/main" id="{F344E356-EC30-644E-A1D6-6D10E27AFC0F}"/>
              </a:ext>
            </a:extLst>
          </p:cNvPr>
          <p:cNvSpPr/>
          <p:nvPr/>
        </p:nvSpPr>
        <p:spPr>
          <a:xfrm>
            <a:off x="220115" y="2413337"/>
            <a:ext cx="6412179" cy="2308324"/>
          </a:xfrm>
          <a:prstGeom prst="rect">
            <a:avLst/>
          </a:prstGeom>
        </p:spPr>
        <p:txBody>
          <a:bodyPr wrap="square">
            <a:spAutoFit/>
          </a:bodyPr>
          <a:lstStyle/>
          <a:p>
            <a:pPr marL="285750" indent="-285750" algn="just">
              <a:buFont typeface="Wingdings" pitchFamily="2" charset="2"/>
              <a:buChar char="ü"/>
            </a:pPr>
            <a:r>
              <a:rPr lang="es-ES" dirty="0">
                <a:solidFill>
                  <a:schemeClr val="accent5"/>
                </a:solidFill>
              </a:rPr>
              <a:t>Unidad Sistema de Información de Personas en el Sector Público de Salud : Unidad encargada de administrar los sistemas informáticos relacionados a personas / RRHH del sector salud.</a:t>
            </a:r>
          </a:p>
          <a:p>
            <a:pPr algn="just"/>
            <a:endParaRPr lang="es-ES" dirty="0">
              <a:solidFill>
                <a:schemeClr val="accent5"/>
              </a:solidFill>
            </a:endParaRPr>
          </a:p>
          <a:p>
            <a:pPr marL="285750" indent="-285750" algn="just">
              <a:buFont typeface="Wingdings" pitchFamily="2" charset="2"/>
              <a:buChar char="ü"/>
            </a:pPr>
            <a:r>
              <a:rPr lang="es-ES" dirty="0">
                <a:solidFill>
                  <a:schemeClr val="accent5"/>
                </a:solidFill>
              </a:rPr>
              <a:t>Por ello, es encargada de la administración del sistema informático FORCAP y del Sistema SIRH, entre otros aspectos</a:t>
            </a:r>
            <a:endParaRPr lang="es-CL" dirty="0">
              <a:solidFill>
                <a:schemeClr val="accent5"/>
              </a:solidFill>
            </a:endParaRPr>
          </a:p>
        </p:txBody>
      </p:sp>
      <p:pic>
        <p:nvPicPr>
          <p:cNvPr id="5" name="Picture 4">
            <a:extLst>
              <a:ext uri="{FF2B5EF4-FFF2-40B4-BE49-F238E27FC236}">
                <a16:creationId xmlns:a16="http://schemas.microsoft.com/office/drawing/2014/main" id="{B96B49C4-E105-DA4A-AD32-DC1E620613D3}"/>
              </a:ext>
            </a:extLst>
          </p:cNvPr>
          <p:cNvPicPr>
            <a:picLocks noChangeAspect="1"/>
          </p:cNvPicPr>
          <p:nvPr/>
        </p:nvPicPr>
        <p:blipFill>
          <a:blip r:embed="rId3"/>
          <a:stretch>
            <a:fillRect/>
          </a:stretch>
        </p:blipFill>
        <p:spPr>
          <a:xfrm>
            <a:off x="7705252" y="1516111"/>
            <a:ext cx="4051427" cy="3825778"/>
          </a:xfrm>
          <a:prstGeom prst="rect">
            <a:avLst/>
          </a:prstGeom>
        </p:spPr>
      </p:pic>
    </p:spTree>
    <p:extLst>
      <p:ext uri="{BB962C8B-B14F-4D97-AF65-F5344CB8AC3E}">
        <p14:creationId xmlns:p14="http://schemas.microsoft.com/office/powerpoint/2010/main" val="76666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Principales Caracteristicas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5</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9" name="Rectángulo 4">
            <a:extLst>
              <a:ext uri="{FF2B5EF4-FFF2-40B4-BE49-F238E27FC236}">
                <a16:creationId xmlns:a16="http://schemas.microsoft.com/office/drawing/2014/main" id="{F344E356-EC30-644E-A1D6-6D10E27AFC0F}"/>
              </a:ext>
            </a:extLst>
          </p:cNvPr>
          <p:cNvSpPr/>
          <p:nvPr/>
        </p:nvSpPr>
        <p:spPr>
          <a:xfrm>
            <a:off x="220115" y="1396519"/>
            <a:ext cx="11595189" cy="2585323"/>
          </a:xfrm>
          <a:prstGeom prst="rect">
            <a:avLst/>
          </a:prstGeom>
        </p:spPr>
        <p:txBody>
          <a:bodyPr wrap="square">
            <a:spAutoFit/>
          </a:bodyPr>
          <a:lstStyle/>
          <a:p>
            <a:pPr marL="285750" indent="-285750" algn="just">
              <a:buFont typeface="Wingdings" pitchFamily="2" charset="2"/>
              <a:buChar char="ü"/>
            </a:pPr>
            <a:r>
              <a:rPr lang="es-CL" dirty="0">
                <a:solidFill>
                  <a:schemeClr val="accent5"/>
                </a:solidFill>
              </a:rPr>
              <a:t>El Sistema de Información FORCAP es el Sistema del Plan de Formación y Retención de Especialistas en el Sector Publico de Salud. A través del mencionado plan, se busca fortalecer los equipos de salud, mejorar la capacidad resolutiva de los establecimientos y disminuir las listas de espera. </a:t>
            </a:r>
          </a:p>
          <a:p>
            <a:pPr marL="285750" indent="-285750" algn="just">
              <a:buFont typeface="Wingdings" pitchFamily="2" charset="2"/>
              <a:buChar char="ü"/>
            </a:pPr>
            <a:endParaRPr lang="es-CL" dirty="0">
              <a:solidFill>
                <a:schemeClr val="accent5"/>
              </a:solidFill>
            </a:endParaRPr>
          </a:p>
          <a:p>
            <a:pPr marL="285750" indent="-285750" algn="just">
              <a:buFont typeface="Wingdings" pitchFamily="2" charset="2"/>
              <a:buChar char="ü"/>
            </a:pPr>
            <a:r>
              <a:rPr lang="es-CL" dirty="0">
                <a:solidFill>
                  <a:schemeClr val="accent5"/>
                </a:solidFill>
              </a:rPr>
              <a:t>Permite tener una base de datos única a nivel nacional de los profesionales en etapa de formación, destinación o PAO (Periodo Asistencial Obligatorio).</a:t>
            </a:r>
          </a:p>
          <a:p>
            <a:pPr marL="285750" indent="-285750" algn="just">
              <a:buFont typeface="Wingdings" pitchFamily="2" charset="2"/>
              <a:buChar char="ü"/>
            </a:pPr>
            <a:endParaRPr lang="es-CL" dirty="0">
              <a:solidFill>
                <a:schemeClr val="accent5"/>
              </a:solidFill>
            </a:endParaRPr>
          </a:p>
          <a:p>
            <a:pPr marL="285750" indent="-285750" algn="just">
              <a:buFont typeface="Wingdings" pitchFamily="2" charset="2"/>
              <a:buChar char="ü"/>
            </a:pPr>
            <a:r>
              <a:rPr lang="es-CL" dirty="0">
                <a:solidFill>
                  <a:schemeClr val="accent5"/>
                </a:solidFill>
              </a:rPr>
              <a:t>Se ha transformado en el repositorio único y oficial de los datos del plan de formación de médicos y odontólogos especialistas.</a:t>
            </a:r>
          </a:p>
        </p:txBody>
      </p:sp>
      <p:graphicFrame>
        <p:nvGraphicFramePr>
          <p:cNvPr id="10" name="8 Diagrama">
            <a:extLst>
              <a:ext uri="{FF2B5EF4-FFF2-40B4-BE49-F238E27FC236}">
                <a16:creationId xmlns:a16="http://schemas.microsoft.com/office/drawing/2014/main" id="{D2A2AD8B-0E5B-8049-B34A-CC10533F591D}"/>
              </a:ext>
            </a:extLst>
          </p:cNvPr>
          <p:cNvGraphicFramePr/>
          <p:nvPr>
            <p:extLst/>
          </p:nvPr>
        </p:nvGraphicFramePr>
        <p:xfrm>
          <a:off x="8431306" y="3893274"/>
          <a:ext cx="3383998" cy="2585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2DF10AF1-005E-4B4D-961A-761465134B62}"/>
              </a:ext>
            </a:extLst>
          </p:cNvPr>
          <p:cNvSpPr/>
          <p:nvPr/>
        </p:nvSpPr>
        <p:spPr>
          <a:xfrm>
            <a:off x="220115" y="4319439"/>
            <a:ext cx="8412897" cy="2031325"/>
          </a:xfrm>
          <a:prstGeom prst="rect">
            <a:avLst/>
          </a:prstGeom>
        </p:spPr>
        <p:txBody>
          <a:bodyPr wrap="square">
            <a:spAutoFit/>
          </a:bodyPr>
          <a:lstStyle/>
          <a:p>
            <a:pPr marL="285750" indent="-285750" algn="just">
              <a:buFont typeface="Wingdings" pitchFamily="2" charset="2"/>
              <a:buChar char="ü"/>
            </a:pPr>
            <a:r>
              <a:rPr lang="es-CL" dirty="0">
                <a:solidFill>
                  <a:schemeClr val="accent5"/>
                </a:solidFill>
              </a:rPr>
              <a:t>Es utilizado principalmente por los encargados de formación de los Servicios de Salud</a:t>
            </a:r>
          </a:p>
          <a:p>
            <a:pPr algn="just"/>
            <a:endParaRPr lang="es-CL" dirty="0">
              <a:solidFill>
                <a:schemeClr val="accent5"/>
              </a:solidFill>
            </a:endParaRPr>
          </a:p>
          <a:p>
            <a:pPr marL="285750" indent="-285750" algn="just">
              <a:buFont typeface="Wingdings" pitchFamily="2" charset="2"/>
              <a:buChar char="ü"/>
            </a:pPr>
            <a:r>
              <a:rPr lang="es-CL" dirty="0">
                <a:solidFill>
                  <a:schemeClr val="accent5"/>
                </a:solidFill>
              </a:rPr>
              <a:t>Se entrega acceso a hospitales de la red, previa coordinación con los encargados de formación, para que puedan conocer la planificación de los PAO (fecha estimada de llegada de nuevos especialistas), asi como la llegada de becados de especialidad, entre otros aspectos</a:t>
            </a:r>
          </a:p>
        </p:txBody>
      </p:sp>
    </p:spTree>
    <p:extLst>
      <p:ext uri="{BB962C8B-B14F-4D97-AF65-F5344CB8AC3E}">
        <p14:creationId xmlns:p14="http://schemas.microsoft.com/office/powerpoint/2010/main" val="703571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Roles definidos en el Sistema FORCAP</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6</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sp>
        <p:nvSpPr>
          <p:cNvPr id="8" name="2 Marcador de contenido">
            <a:extLst>
              <a:ext uri="{FF2B5EF4-FFF2-40B4-BE49-F238E27FC236}">
                <a16:creationId xmlns:a16="http://schemas.microsoft.com/office/drawing/2014/main" id="{9D424552-1A1A-E846-8008-F7B89F929F1E}"/>
              </a:ext>
            </a:extLst>
          </p:cNvPr>
          <p:cNvSpPr txBox="1">
            <a:spLocks/>
          </p:cNvSpPr>
          <p:nvPr/>
        </p:nvSpPr>
        <p:spPr bwMode="auto">
          <a:xfrm>
            <a:off x="584790" y="981307"/>
            <a:ext cx="7010109" cy="56277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lang="es-ES_tradnl" b="1" dirty="0">
                <a:solidFill>
                  <a:schemeClr val="accent5"/>
                </a:solidFill>
              </a:rPr>
              <a:t>Administrador del Servicio de Salud</a:t>
            </a:r>
          </a:p>
          <a:p>
            <a:pPr marL="800100" lvl="1" indent="-342900" eaLnBrk="0" hangingPunct="0">
              <a:spcBef>
                <a:spcPct val="20000"/>
              </a:spcBef>
              <a:buFont typeface="Arial" pitchFamily="34" charset="0"/>
              <a:buChar char="•"/>
              <a:defRPr/>
            </a:pPr>
            <a:r>
              <a:rPr lang="es-ES_tradnl" dirty="0">
                <a:solidFill>
                  <a:schemeClr val="accent5"/>
                </a:solidFill>
              </a:rPr>
              <a:t>Responsable de la información de su Servicio</a:t>
            </a:r>
          </a:p>
          <a:p>
            <a:pPr marL="800100" lvl="1" indent="-342900" eaLnBrk="0" hangingPunct="0">
              <a:spcBef>
                <a:spcPct val="20000"/>
              </a:spcBef>
              <a:buFont typeface="Arial" pitchFamily="34" charset="0"/>
              <a:buChar char="•"/>
              <a:defRPr/>
            </a:pPr>
            <a:r>
              <a:rPr lang="es-ES_tradnl" dirty="0">
                <a:solidFill>
                  <a:schemeClr val="accent5"/>
                </a:solidFill>
              </a:rPr>
              <a:t>Puede modificar, agregar y borrar información relacionada a su Servicio de Salud</a:t>
            </a:r>
          </a:p>
          <a:p>
            <a:pPr marL="800100" lvl="1" indent="-342900" eaLnBrk="0" hangingPunct="0">
              <a:spcBef>
                <a:spcPct val="20000"/>
              </a:spcBef>
              <a:buFont typeface="Arial" pitchFamily="34" charset="0"/>
              <a:buChar char="•"/>
              <a:defRPr/>
            </a:pPr>
            <a:endParaRPr lang="es-ES_tradnl" dirty="0">
              <a:solidFill>
                <a:schemeClr val="accent5"/>
              </a:solidFill>
            </a:endParaRPr>
          </a:p>
          <a:p>
            <a:pPr marL="342900" indent="-342900" eaLnBrk="0" hangingPunct="0">
              <a:spcBef>
                <a:spcPct val="20000"/>
              </a:spcBef>
              <a:buFont typeface="Arial" pitchFamily="34" charset="0"/>
              <a:buChar char="•"/>
              <a:defRPr/>
            </a:pPr>
            <a:r>
              <a:rPr lang="es-ES_tradnl" b="1" dirty="0">
                <a:solidFill>
                  <a:schemeClr val="accent5"/>
                </a:solidFill>
              </a:rPr>
              <a:t>Lector del Servicio de Salud</a:t>
            </a:r>
          </a:p>
          <a:p>
            <a:pPr marL="800100" lvl="1" indent="-342900" eaLnBrk="0" hangingPunct="0">
              <a:spcBef>
                <a:spcPct val="20000"/>
              </a:spcBef>
              <a:buFont typeface="Arial" pitchFamily="34" charset="0"/>
              <a:buChar char="•"/>
              <a:defRPr/>
            </a:pPr>
            <a:r>
              <a:rPr lang="es-ES_tradnl" dirty="0">
                <a:solidFill>
                  <a:schemeClr val="accent5"/>
                </a:solidFill>
              </a:rPr>
              <a:t>Podrá visualizar información a nivel nacional</a:t>
            </a:r>
          </a:p>
          <a:p>
            <a:pPr marL="800100" lvl="1" indent="-342900" eaLnBrk="0" hangingPunct="0">
              <a:spcBef>
                <a:spcPct val="20000"/>
              </a:spcBef>
              <a:buFont typeface="Arial" pitchFamily="34" charset="0"/>
              <a:buChar char="•"/>
              <a:defRPr/>
            </a:pPr>
            <a:endParaRPr lang="es-ES_tradnl" dirty="0">
              <a:solidFill>
                <a:schemeClr val="accent5"/>
              </a:solidFill>
            </a:endParaRPr>
          </a:p>
          <a:p>
            <a:pPr marL="342900" indent="-342900" eaLnBrk="0" hangingPunct="0">
              <a:spcBef>
                <a:spcPct val="20000"/>
              </a:spcBef>
              <a:buFont typeface="Arial" pitchFamily="34" charset="0"/>
              <a:buChar char="•"/>
              <a:defRPr/>
            </a:pPr>
            <a:r>
              <a:rPr lang="es-ES_tradnl" b="1" dirty="0">
                <a:solidFill>
                  <a:schemeClr val="accent5"/>
                </a:solidFill>
              </a:rPr>
              <a:t>Lector de Establecimientos de Salud</a:t>
            </a:r>
          </a:p>
          <a:p>
            <a:pPr marL="800100" lvl="1" indent="-342900" eaLnBrk="0" hangingPunct="0">
              <a:spcBef>
                <a:spcPct val="20000"/>
              </a:spcBef>
              <a:buFont typeface="Arial" pitchFamily="34" charset="0"/>
              <a:buChar char="•"/>
              <a:defRPr/>
            </a:pPr>
            <a:r>
              <a:rPr lang="es-ES_tradnl" dirty="0">
                <a:solidFill>
                  <a:schemeClr val="accent5"/>
                </a:solidFill>
              </a:rPr>
              <a:t>Podrá visualizar información a nivel nacional</a:t>
            </a:r>
          </a:p>
          <a:p>
            <a:pPr lvl="1" eaLnBrk="0" hangingPunct="0">
              <a:spcBef>
                <a:spcPct val="20000"/>
              </a:spcBef>
              <a:defRPr/>
            </a:pPr>
            <a:endParaRPr lang="es-ES_tradnl" dirty="0">
              <a:solidFill>
                <a:schemeClr val="accent5"/>
              </a:solidFill>
            </a:endParaRPr>
          </a:p>
          <a:p>
            <a:pPr marL="342900" indent="-342900" eaLnBrk="0" hangingPunct="0">
              <a:spcBef>
                <a:spcPct val="20000"/>
              </a:spcBef>
              <a:buFont typeface="Arial" pitchFamily="34" charset="0"/>
              <a:buChar char="•"/>
              <a:defRPr/>
            </a:pPr>
            <a:r>
              <a:rPr lang="es-ES_tradnl" b="1" dirty="0">
                <a:solidFill>
                  <a:schemeClr val="accent5"/>
                </a:solidFill>
              </a:rPr>
              <a:t>Ministerio de Salud</a:t>
            </a:r>
          </a:p>
          <a:p>
            <a:pPr marL="800100" lvl="1" indent="-342900" eaLnBrk="0" hangingPunct="0">
              <a:spcBef>
                <a:spcPct val="20000"/>
              </a:spcBef>
              <a:buFont typeface="Arial" pitchFamily="34" charset="0"/>
              <a:buChar char="•"/>
              <a:defRPr/>
            </a:pPr>
            <a:r>
              <a:rPr lang="es-ES_tradnl" dirty="0">
                <a:solidFill>
                  <a:schemeClr val="accent5"/>
                </a:solidFill>
              </a:rPr>
              <a:t>Podrá visualizar y corregir información a nivel nacional </a:t>
            </a:r>
          </a:p>
        </p:txBody>
      </p:sp>
      <p:pic>
        <p:nvPicPr>
          <p:cNvPr id="5" name="Picture 4">
            <a:extLst>
              <a:ext uri="{FF2B5EF4-FFF2-40B4-BE49-F238E27FC236}">
                <a16:creationId xmlns:a16="http://schemas.microsoft.com/office/drawing/2014/main" id="{95A7FD87-AD9C-3847-A22E-2B86241E57F0}"/>
              </a:ext>
            </a:extLst>
          </p:cNvPr>
          <p:cNvPicPr>
            <a:picLocks noChangeAspect="1"/>
          </p:cNvPicPr>
          <p:nvPr/>
        </p:nvPicPr>
        <p:blipFill>
          <a:blip r:embed="rId3"/>
          <a:stretch>
            <a:fillRect/>
          </a:stretch>
        </p:blipFill>
        <p:spPr>
          <a:xfrm>
            <a:off x="8148043" y="2527968"/>
            <a:ext cx="3558766" cy="2534472"/>
          </a:xfrm>
          <a:prstGeom prst="rect">
            <a:avLst/>
          </a:prstGeom>
        </p:spPr>
      </p:pic>
    </p:spTree>
    <p:extLst>
      <p:ext uri="{BB962C8B-B14F-4D97-AF65-F5344CB8AC3E}">
        <p14:creationId xmlns:p14="http://schemas.microsoft.com/office/powerpoint/2010/main" val="56310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Fuente de información para la toma de decisiones</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7</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665472"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graphicFrame>
        <p:nvGraphicFramePr>
          <p:cNvPr id="4" name="Diagram 3">
            <a:extLst>
              <a:ext uri="{FF2B5EF4-FFF2-40B4-BE49-F238E27FC236}">
                <a16:creationId xmlns:a16="http://schemas.microsoft.com/office/drawing/2014/main" id="{EBD84881-3BAE-C44B-9595-404D47602C78}"/>
              </a:ext>
            </a:extLst>
          </p:cNvPr>
          <p:cNvGraphicFramePr/>
          <p:nvPr>
            <p:extLst>
              <p:ext uri="{D42A27DB-BD31-4B8C-83A1-F6EECF244321}">
                <p14:modId xmlns:p14="http://schemas.microsoft.com/office/powerpoint/2010/main" val="2454839569"/>
              </p:ext>
            </p:extLst>
          </p:nvPr>
        </p:nvGraphicFramePr>
        <p:xfrm>
          <a:off x="457204" y="1317812"/>
          <a:ext cx="5042644" cy="5062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A9C05DE-D990-7541-9BE4-F8F94B46A745}"/>
              </a:ext>
            </a:extLst>
          </p:cNvPr>
          <p:cNvPicPr>
            <a:picLocks noChangeAspect="1"/>
          </p:cNvPicPr>
          <p:nvPr/>
        </p:nvPicPr>
        <p:blipFill>
          <a:blip r:embed="rId8"/>
          <a:stretch>
            <a:fillRect/>
          </a:stretch>
        </p:blipFill>
        <p:spPr>
          <a:xfrm>
            <a:off x="5856372" y="2028582"/>
            <a:ext cx="6065341" cy="3229063"/>
          </a:xfrm>
          <a:prstGeom prst="rect">
            <a:avLst/>
          </a:prstGeom>
        </p:spPr>
      </p:pic>
      <p:grpSp>
        <p:nvGrpSpPr>
          <p:cNvPr id="8" name="Group 7">
            <a:extLst>
              <a:ext uri="{FF2B5EF4-FFF2-40B4-BE49-F238E27FC236}">
                <a16:creationId xmlns:a16="http://schemas.microsoft.com/office/drawing/2014/main" id="{7F334EEB-5E1D-E145-A852-DE73F67C1B97}"/>
              </a:ext>
            </a:extLst>
          </p:cNvPr>
          <p:cNvGrpSpPr/>
          <p:nvPr/>
        </p:nvGrpSpPr>
        <p:grpSpPr>
          <a:xfrm rot="8670092">
            <a:off x="2028635" y="4414041"/>
            <a:ext cx="281646" cy="450390"/>
            <a:chOff x="3300571" y="2305812"/>
            <a:chExt cx="281646" cy="450390"/>
          </a:xfrm>
        </p:grpSpPr>
        <p:sp>
          <p:nvSpPr>
            <p:cNvPr id="9" name="Right Arrow 8">
              <a:extLst>
                <a:ext uri="{FF2B5EF4-FFF2-40B4-BE49-F238E27FC236}">
                  <a16:creationId xmlns:a16="http://schemas.microsoft.com/office/drawing/2014/main" id="{092B7199-707B-2E49-8D38-B8B801E5BA72}"/>
                </a:ext>
              </a:extLst>
            </p:cNvPr>
            <p:cNvSpPr/>
            <p:nvPr/>
          </p:nvSpPr>
          <p:spPr>
            <a:xfrm>
              <a:off x="3300571" y="2305812"/>
              <a:ext cx="281646" cy="450390"/>
            </a:xfrm>
            <a:prstGeom prst="rightArrow">
              <a:avLst>
                <a:gd name="adj1" fmla="val 60000"/>
                <a:gd name="adj2" fmla="val 50000"/>
              </a:avLst>
            </a:prstGeom>
          </p:spPr>
          <p:style>
            <a:lnRef idx="0">
              <a:schemeClr val="lt1">
                <a:hueOff val="0"/>
                <a:satOff val="0"/>
                <a:lumOff val="0"/>
                <a:alphaOff val="0"/>
              </a:schemeClr>
            </a:lnRef>
            <a:fillRef idx="1">
              <a:schemeClr val="accent4">
                <a:hueOff val="18144"/>
                <a:satOff val="0"/>
                <a:lumOff val="-6797"/>
                <a:alphaOff val="0"/>
              </a:schemeClr>
            </a:fillRef>
            <a:effectRef idx="0">
              <a:schemeClr val="accent4">
                <a:hueOff val="18144"/>
                <a:satOff val="0"/>
                <a:lumOff val="-6797"/>
                <a:alphaOff val="0"/>
              </a:schemeClr>
            </a:effectRef>
            <a:fontRef idx="minor">
              <a:schemeClr val="lt1"/>
            </a:fontRef>
          </p:style>
        </p:sp>
        <p:sp>
          <p:nvSpPr>
            <p:cNvPr id="10" name="Right Arrow 4">
              <a:extLst>
                <a:ext uri="{FF2B5EF4-FFF2-40B4-BE49-F238E27FC236}">
                  <a16:creationId xmlns:a16="http://schemas.microsoft.com/office/drawing/2014/main" id="{DE86EBF5-ADD8-4A40-8B9B-3293CF16A058}"/>
                </a:ext>
              </a:extLst>
            </p:cNvPr>
            <p:cNvSpPr txBox="1"/>
            <p:nvPr/>
          </p:nvSpPr>
          <p:spPr>
            <a:xfrm>
              <a:off x="3300571" y="2395890"/>
              <a:ext cx="197152" cy="270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p:txBody>
        </p:sp>
      </p:grpSp>
      <p:grpSp>
        <p:nvGrpSpPr>
          <p:cNvPr id="11" name="Group 10">
            <a:extLst>
              <a:ext uri="{FF2B5EF4-FFF2-40B4-BE49-F238E27FC236}">
                <a16:creationId xmlns:a16="http://schemas.microsoft.com/office/drawing/2014/main" id="{ACFCE7AE-6273-C04A-8B6E-7B6965D284EC}"/>
              </a:ext>
            </a:extLst>
          </p:cNvPr>
          <p:cNvGrpSpPr/>
          <p:nvPr/>
        </p:nvGrpSpPr>
        <p:grpSpPr>
          <a:xfrm>
            <a:off x="733338" y="4705528"/>
            <a:ext cx="1324678" cy="1324678"/>
            <a:chOff x="1858982" y="12581"/>
            <a:chExt cx="1324678" cy="1324678"/>
          </a:xfrm>
        </p:grpSpPr>
        <p:sp>
          <p:nvSpPr>
            <p:cNvPr id="12" name="Oval 11">
              <a:extLst>
                <a:ext uri="{FF2B5EF4-FFF2-40B4-BE49-F238E27FC236}">
                  <a16:creationId xmlns:a16="http://schemas.microsoft.com/office/drawing/2014/main" id="{D322FEA9-D076-3F42-9547-9E35F8E2FB20}"/>
                </a:ext>
              </a:extLst>
            </p:cNvPr>
            <p:cNvSpPr/>
            <p:nvPr/>
          </p:nvSpPr>
          <p:spPr>
            <a:xfrm>
              <a:off x="1858982" y="12581"/>
              <a:ext cx="1324678" cy="1324678"/>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Oval 4">
              <a:extLst>
                <a:ext uri="{FF2B5EF4-FFF2-40B4-BE49-F238E27FC236}">
                  <a16:creationId xmlns:a16="http://schemas.microsoft.com/office/drawing/2014/main" id="{2D065F1A-096D-6540-89BF-4C3AC5ABA0A7}"/>
                </a:ext>
              </a:extLst>
            </p:cNvPr>
            <p:cNvSpPr txBox="1"/>
            <p:nvPr/>
          </p:nvSpPr>
          <p:spPr>
            <a:xfrm>
              <a:off x="2052977" y="206576"/>
              <a:ext cx="936688" cy="936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Estudios</a:t>
              </a:r>
              <a:r>
                <a:rPr lang="en-US" sz="1400" kern="1200" dirty="0"/>
                <a:t> de </a:t>
              </a:r>
              <a:r>
                <a:rPr lang="en-US" sz="1400" kern="1200" dirty="0" err="1"/>
                <a:t>brecha</a:t>
              </a:r>
              <a:r>
                <a:rPr lang="en-US" sz="1400" kern="1200" dirty="0"/>
                <a:t> de RRHH</a:t>
              </a:r>
            </a:p>
          </p:txBody>
        </p:sp>
      </p:grpSp>
      <p:grpSp>
        <p:nvGrpSpPr>
          <p:cNvPr id="14" name="Group 13">
            <a:extLst>
              <a:ext uri="{FF2B5EF4-FFF2-40B4-BE49-F238E27FC236}">
                <a16:creationId xmlns:a16="http://schemas.microsoft.com/office/drawing/2014/main" id="{620D74F0-BD6D-3D4C-B843-0FD6D5FA1C5C}"/>
              </a:ext>
            </a:extLst>
          </p:cNvPr>
          <p:cNvGrpSpPr/>
          <p:nvPr/>
        </p:nvGrpSpPr>
        <p:grpSpPr>
          <a:xfrm>
            <a:off x="894410" y="1821537"/>
            <a:ext cx="1324678" cy="1324678"/>
            <a:chOff x="3715069" y="1868668"/>
            <a:chExt cx="1324678" cy="1324678"/>
          </a:xfrm>
        </p:grpSpPr>
        <p:sp>
          <p:nvSpPr>
            <p:cNvPr id="15" name="Oval 14">
              <a:extLst>
                <a:ext uri="{FF2B5EF4-FFF2-40B4-BE49-F238E27FC236}">
                  <a16:creationId xmlns:a16="http://schemas.microsoft.com/office/drawing/2014/main" id="{DBA23883-D38A-754B-AD70-1AAF86A87D61}"/>
                </a:ext>
              </a:extLst>
            </p:cNvPr>
            <p:cNvSpPr/>
            <p:nvPr/>
          </p:nvSpPr>
          <p:spPr>
            <a:xfrm>
              <a:off x="3715069" y="1868668"/>
              <a:ext cx="1324678" cy="1324678"/>
            </a:xfrm>
            <a:prstGeom prst="ellipse">
              <a:avLst/>
            </a:prstGeom>
          </p:spPr>
          <p:style>
            <a:lnRef idx="2">
              <a:schemeClr val="lt1">
                <a:hueOff val="0"/>
                <a:satOff val="0"/>
                <a:lumOff val="0"/>
                <a:alphaOff val="0"/>
              </a:schemeClr>
            </a:lnRef>
            <a:fillRef idx="1">
              <a:schemeClr val="accent4">
                <a:hueOff val="18144"/>
                <a:satOff val="0"/>
                <a:lumOff val="-6797"/>
                <a:alphaOff val="0"/>
              </a:schemeClr>
            </a:fillRef>
            <a:effectRef idx="0">
              <a:schemeClr val="accent4">
                <a:hueOff val="18144"/>
                <a:satOff val="0"/>
                <a:lumOff val="-6797"/>
                <a:alphaOff val="0"/>
              </a:schemeClr>
            </a:effectRef>
            <a:fontRef idx="minor">
              <a:schemeClr val="lt1"/>
            </a:fontRef>
          </p:style>
        </p:sp>
        <p:sp>
          <p:nvSpPr>
            <p:cNvPr id="16" name="Oval 4">
              <a:extLst>
                <a:ext uri="{FF2B5EF4-FFF2-40B4-BE49-F238E27FC236}">
                  <a16:creationId xmlns:a16="http://schemas.microsoft.com/office/drawing/2014/main" id="{F2AB7439-27F5-C044-8BC8-4A4AEFEFD3F0}"/>
                </a:ext>
              </a:extLst>
            </p:cNvPr>
            <p:cNvSpPr txBox="1"/>
            <p:nvPr/>
          </p:nvSpPr>
          <p:spPr>
            <a:xfrm>
              <a:off x="3909064" y="2062663"/>
              <a:ext cx="936688" cy="9366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200" kern="1200" dirty="0" err="1"/>
                <a:t>Formulación</a:t>
              </a:r>
              <a:endParaRPr lang="en-US" sz="1200" kern="1200" dirty="0"/>
            </a:p>
            <a:p>
              <a:pPr marL="0" lvl="0" indent="0" algn="ctr" defTabSz="488950">
                <a:lnSpc>
                  <a:spcPct val="90000"/>
                </a:lnSpc>
                <a:spcBef>
                  <a:spcPct val="0"/>
                </a:spcBef>
                <a:spcAft>
                  <a:spcPct val="35000"/>
                </a:spcAft>
                <a:buNone/>
              </a:pPr>
              <a:r>
                <a:rPr lang="en-US" sz="1200" dirty="0" err="1"/>
                <a:t>Presupuesto</a:t>
              </a:r>
              <a:endParaRPr lang="en-US" sz="1200" kern="1200" dirty="0"/>
            </a:p>
          </p:txBody>
        </p:sp>
      </p:grpSp>
      <p:grpSp>
        <p:nvGrpSpPr>
          <p:cNvPr id="17" name="Group 16">
            <a:extLst>
              <a:ext uri="{FF2B5EF4-FFF2-40B4-BE49-F238E27FC236}">
                <a16:creationId xmlns:a16="http://schemas.microsoft.com/office/drawing/2014/main" id="{997A5FB2-B5B5-BB46-B519-2F8E26E142F5}"/>
              </a:ext>
            </a:extLst>
          </p:cNvPr>
          <p:cNvGrpSpPr/>
          <p:nvPr/>
        </p:nvGrpSpPr>
        <p:grpSpPr>
          <a:xfrm rot="13745809">
            <a:off x="2117816" y="2934827"/>
            <a:ext cx="281646" cy="450390"/>
            <a:chOff x="3300571" y="2305812"/>
            <a:chExt cx="281646" cy="450390"/>
          </a:xfrm>
        </p:grpSpPr>
        <p:sp>
          <p:nvSpPr>
            <p:cNvPr id="18" name="Right Arrow 17">
              <a:extLst>
                <a:ext uri="{FF2B5EF4-FFF2-40B4-BE49-F238E27FC236}">
                  <a16:creationId xmlns:a16="http://schemas.microsoft.com/office/drawing/2014/main" id="{4959B5E6-FF14-8146-B036-ACEBB8A87F94}"/>
                </a:ext>
              </a:extLst>
            </p:cNvPr>
            <p:cNvSpPr/>
            <p:nvPr/>
          </p:nvSpPr>
          <p:spPr>
            <a:xfrm>
              <a:off x="3300571" y="2305812"/>
              <a:ext cx="281646" cy="450390"/>
            </a:xfrm>
            <a:prstGeom prst="rightArrow">
              <a:avLst>
                <a:gd name="adj1" fmla="val 60000"/>
                <a:gd name="adj2" fmla="val 50000"/>
              </a:avLst>
            </a:prstGeom>
          </p:spPr>
          <p:style>
            <a:lnRef idx="0">
              <a:schemeClr val="lt1">
                <a:hueOff val="0"/>
                <a:satOff val="0"/>
                <a:lumOff val="0"/>
                <a:alphaOff val="0"/>
              </a:schemeClr>
            </a:lnRef>
            <a:fillRef idx="1">
              <a:schemeClr val="accent4">
                <a:hueOff val="18144"/>
                <a:satOff val="0"/>
                <a:lumOff val="-6797"/>
                <a:alphaOff val="0"/>
              </a:schemeClr>
            </a:fillRef>
            <a:effectRef idx="0">
              <a:schemeClr val="accent4">
                <a:hueOff val="18144"/>
                <a:satOff val="0"/>
                <a:lumOff val="-6797"/>
                <a:alphaOff val="0"/>
              </a:schemeClr>
            </a:effectRef>
            <a:fontRef idx="minor">
              <a:schemeClr val="lt1"/>
            </a:fontRef>
          </p:style>
        </p:sp>
        <p:sp>
          <p:nvSpPr>
            <p:cNvPr id="19" name="Right Arrow 4">
              <a:extLst>
                <a:ext uri="{FF2B5EF4-FFF2-40B4-BE49-F238E27FC236}">
                  <a16:creationId xmlns:a16="http://schemas.microsoft.com/office/drawing/2014/main" id="{458FE2C2-CE7D-A340-A69F-2DA82CD7B1D3}"/>
                </a:ext>
              </a:extLst>
            </p:cNvPr>
            <p:cNvSpPr txBox="1"/>
            <p:nvPr/>
          </p:nvSpPr>
          <p:spPr>
            <a:xfrm>
              <a:off x="3300571" y="2395890"/>
              <a:ext cx="197152" cy="2702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p:txBody>
        </p:sp>
      </p:grpSp>
    </p:spTree>
    <p:extLst>
      <p:ext uri="{BB962C8B-B14F-4D97-AF65-F5344CB8AC3E}">
        <p14:creationId xmlns:p14="http://schemas.microsoft.com/office/powerpoint/2010/main" val="380618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Fuente de información para la toma de decisiones</a:t>
            </a:r>
          </a:p>
        </p:txBody>
      </p:sp>
      <p:sp>
        <p:nvSpPr>
          <p:cNvPr id="6" name="Rectángulo 5">
            <a:extLst>
              <a:ext uri="{FF2B5EF4-FFF2-40B4-BE49-F238E27FC236}">
                <a16:creationId xmlns:a16="http://schemas.microsoft.com/office/drawing/2014/main" id="{739B367E-1E7D-4266-8642-06FD5E45A9BE}"/>
              </a:ext>
            </a:extLst>
          </p:cNvPr>
          <p:cNvSpPr/>
          <p:nvPr/>
        </p:nvSpPr>
        <p:spPr>
          <a:xfrm>
            <a:off x="665472"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3" name="Picture 2">
            <a:extLst>
              <a:ext uri="{FF2B5EF4-FFF2-40B4-BE49-F238E27FC236}">
                <a16:creationId xmlns:a16="http://schemas.microsoft.com/office/drawing/2014/main" id="{7CC06081-4100-164B-9169-E688CB1E704D}"/>
              </a:ext>
            </a:extLst>
          </p:cNvPr>
          <p:cNvPicPr>
            <a:picLocks noChangeAspect="1"/>
          </p:cNvPicPr>
          <p:nvPr/>
        </p:nvPicPr>
        <p:blipFill>
          <a:blip r:embed="rId3"/>
          <a:stretch>
            <a:fillRect/>
          </a:stretch>
        </p:blipFill>
        <p:spPr>
          <a:xfrm rot="21388212">
            <a:off x="257635" y="1690707"/>
            <a:ext cx="6426575" cy="3048061"/>
          </a:xfrm>
          <a:prstGeom prst="rect">
            <a:avLst/>
          </a:prstGeom>
        </p:spPr>
      </p:pic>
      <p:sp>
        <p:nvSpPr>
          <p:cNvPr id="8" name="Título 1">
            <a:extLst>
              <a:ext uri="{FF2B5EF4-FFF2-40B4-BE49-F238E27FC236}">
                <a16:creationId xmlns:a16="http://schemas.microsoft.com/office/drawing/2014/main" id="{B33FEC43-B057-E84A-A9D7-F3791179E81F}"/>
              </a:ext>
            </a:extLst>
          </p:cNvPr>
          <p:cNvSpPr txBox="1">
            <a:spLocks/>
          </p:cNvSpPr>
          <p:nvPr/>
        </p:nvSpPr>
        <p:spPr bwMode="auto">
          <a:xfrm>
            <a:off x="5163170" y="1012474"/>
            <a:ext cx="363120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1400" b="0" kern="0" dirty="0">
                <a:solidFill>
                  <a:srgbClr val="000000"/>
                </a:solidFill>
                <a:latin typeface="Calibri Light" panose="020F0302020204030204" pitchFamily="34" charset="0"/>
                <a:cs typeface="Calibri Light" panose="020F0302020204030204" pitchFamily="34" charset="0"/>
              </a:rPr>
              <a:t>03-10-2018</a:t>
            </a:r>
          </a:p>
        </p:txBody>
      </p:sp>
      <p:pic>
        <p:nvPicPr>
          <p:cNvPr id="4" name="Picture 3">
            <a:extLst>
              <a:ext uri="{FF2B5EF4-FFF2-40B4-BE49-F238E27FC236}">
                <a16:creationId xmlns:a16="http://schemas.microsoft.com/office/drawing/2014/main" id="{93543695-DF31-A742-87AE-8033DC9CB002}"/>
              </a:ext>
            </a:extLst>
          </p:cNvPr>
          <p:cNvPicPr>
            <a:picLocks noChangeAspect="1"/>
          </p:cNvPicPr>
          <p:nvPr/>
        </p:nvPicPr>
        <p:blipFill>
          <a:blip r:embed="rId4"/>
          <a:stretch>
            <a:fillRect/>
          </a:stretch>
        </p:blipFill>
        <p:spPr>
          <a:xfrm>
            <a:off x="5278624" y="1210523"/>
            <a:ext cx="3401892" cy="3955375"/>
          </a:xfrm>
          <a:prstGeom prst="rect">
            <a:avLst/>
          </a:prstGeom>
        </p:spPr>
      </p:pic>
      <p:sp>
        <p:nvSpPr>
          <p:cNvPr id="10" name="Título 1">
            <a:extLst>
              <a:ext uri="{FF2B5EF4-FFF2-40B4-BE49-F238E27FC236}">
                <a16:creationId xmlns:a16="http://schemas.microsoft.com/office/drawing/2014/main" id="{19DCE655-3878-7B49-A37C-8F82ECDBA5A3}"/>
              </a:ext>
            </a:extLst>
          </p:cNvPr>
          <p:cNvSpPr txBox="1">
            <a:spLocks/>
          </p:cNvSpPr>
          <p:nvPr/>
        </p:nvSpPr>
        <p:spPr bwMode="auto">
          <a:xfrm rot="21416256">
            <a:off x="-573496" y="1452944"/>
            <a:ext cx="70982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1400" b="0" u="sng" kern="0" dirty="0">
                <a:solidFill>
                  <a:srgbClr val="000000"/>
                </a:solidFill>
                <a:latin typeface="Calibri Light" panose="020F0302020204030204" pitchFamily="34" charset="0"/>
                <a:cs typeface="Calibri Light" panose="020F0302020204030204" pitchFamily="34" charset="0"/>
              </a:rPr>
              <a:t>04-03-2018</a:t>
            </a:r>
          </a:p>
        </p:txBody>
      </p:sp>
      <p:pic>
        <p:nvPicPr>
          <p:cNvPr id="5" name="Picture 4">
            <a:extLst>
              <a:ext uri="{FF2B5EF4-FFF2-40B4-BE49-F238E27FC236}">
                <a16:creationId xmlns:a16="http://schemas.microsoft.com/office/drawing/2014/main" id="{358DDF2F-57B3-784D-AA5E-BA71DD99476D}"/>
              </a:ext>
            </a:extLst>
          </p:cNvPr>
          <p:cNvPicPr>
            <a:picLocks noChangeAspect="1"/>
          </p:cNvPicPr>
          <p:nvPr/>
        </p:nvPicPr>
        <p:blipFill>
          <a:blip r:embed="rId5"/>
          <a:stretch>
            <a:fillRect/>
          </a:stretch>
        </p:blipFill>
        <p:spPr>
          <a:xfrm>
            <a:off x="4360415" y="3098412"/>
            <a:ext cx="4341825" cy="3342727"/>
          </a:xfrm>
          <a:prstGeom prst="rect">
            <a:avLst/>
          </a:prstGeom>
        </p:spPr>
      </p:pic>
      <p:sp>
        <p:nvSpPr>
          <p:cNvPr id="12" name="Título 1">
            <a:extLst>
              <a:ext uri="{FF2B5EF4-FFF2-40B4-BE49-F238E27FC236}">
                <a16:creationId xmlns:a16="http://schemas.microsoft.com/office/drawing/2014/main" id="{70FACA0A-7022-A042-B3E3-95221802EF2B}"/>
              </a:ext>
            </a:extLst>
          </p:cNvPr>
          <p:cNvSpPr txBox="1">
            <a:spLocks/>
          </p:cNvSpPr>
          <p:nvPr/>
        </p:nvSpPr>
        <p:spPr bwMode="auto">
          <a:xfrm>
            <a:off x="4430915" y="6441139"/>
            <a:ext cx="42713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1400" b="0" u="sng" kern="0" dirty="0">
                <a:solidFill>
                  <a:srgbClr val="000000"/>
                </a:solidFill>
                <a:latin typeface="Calibri Light" panose="020F0302020204030204" pitchFamily="34" charset="0"/>
                <a:cs typeface="Calibri Light" panose="020F0302020204030204" pitchFamily="34" charset="0"/>
              </a:rPr>
              <a:t>01-07-2018</a:t>
            </a:r>
          </a:p>
        </p:txBody>
      </p:sp>
      <p:pic>
        <p:nvPicPr>
          <p:cNvPr id="9" name="Picture 8">
            <a:extLst>
              <a:ext uri="{FF2B5EF4-FFF2-40B4-BE49-F238E27FC236}">
                <a16:creationId xmlns:a16="http://schemas.microsoft.com/office/drawing/2014/main" id="{E2510DD4-B445-E048-B6B6-3E132EAC850A}"/>
              </a:ext>
            </a:extLst>
          </p:cNvPr>
          <p:cNvPicPr>
            <a:picLocks noChangeAspect="1"/>
          </p:cNvPicPr>
          <p:nvPr/>
        </p:nvPicPr>
        <p:blipFill>
          <a:blip r:embed="rId6"/>
          <a:stretch>
            <a:fillRect/>
          </a:stretch>
        </p:blipFill>
        <p:spPr>
          <a:xfrm>
            <a:off x="7680276" y="2281647"/>
            <a:ext cx="4341824" cy="2807112"/>
          </a:xfrm>
          <a:prstGeom prst="rect">
            <a:avLst/>
          </a:prstGeom>
        </p:spPr>
      </p:pic>
      <p:sp>
        <p:nvSpPr>
          <p:cNvPr id="14" name="Título 1">
            <a:extLst>
              <a:ext uri="{FF2B5EF4-FFF2-40B4-BE49-F238E27FC236}">
                <a16:creationId xmlns:a16="http://schemas.microsoft.com/office/drawing/2014/main" id="{063ECD31-89E5-894F-BD05-595236DB0F9A}"/>
              </a:ext>
            </a:extLst>
          </p:cNvPr>
          <p:cNvSpPr txBox="1">
            <a:spLocks/>
          </p:cNvSpPr>
          <p:nvPr/>
        </p:nvSpPr>
        <p:spPr bwMode="auto">
          <a:xfrm>
            <a:off x="7680276" y="5141307"/>
            <a:ext cx="42713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913526" rtl="0" eaLnBrk="1" fontAlgn="base" hangingPunct="1">
              <a:spcBef>
                <a:spcPct val="0"/>
              </a:spcBef>
              <a:spcAft>
                <a:spcPct val="0"/>
              </a:spcAft>
              <a:tabLst>
                <a:tab pos="275353" algn="l"/>
              </a:tabLst>
              <a:defRPr sz="1900" b="1" baseline="0">
                <a:solidFill>
                  <a:srgbClr val="0067B4"/>
                </a:solidFill>
                <a:latin typeface="+mj-lt"/>
                <a:ea typeface="+mj-ea"/>
                <a:cs typeface="+mj-cs"/>
              </a:defRPr>
            </a:lvl1pPr>
            <a:lvl2pPr algn="l" defTabSz="913526" rtl="0" eaLnBrk="1" fontAlgn="base" hangingPunct="1">
              <a:spcBef>
                <a:spcPct val="0"/>
              </a:spcBef>
              <a:spcAft>
                <a:spcPct val="0"/>
              </a:spcAft>
              <a:defRPr sz="1900" b="1">
                <a:solidFill>
                  <a:schemeClr val="tx2"/>
                </a:solidFill>
                <a:latin typeface="Arial" charset="0"/>
              </a:defRPr>
            </a:lvl2pPr>
            <a:lvl3pPr algn="l" defTabSz="913526" rtl="0" eaLnBrk="1" fontAlgn="base" hangingPunct="1">
              <a:spcBef>
                <a:spcPct val="0"/>
              </a:spcBef>
              <a:spcAft>
                <a:spcPct val="0"/>
              </a:spcAft>
              <a:defRPr sz="1900" b="1">
                <a:solidFill>
                  <a:schemeClr val="tx2"/>
                </a:solidFill>
                <a:latin typeface="Arial" charset="0"/>
              </a:defRPr>
            </a:lvl3pPr>
            <a:lvl4pPr algn="l" defTabSz="913526" rtl="0" eaLnBrk="1" fontAlgn="base" hangingPunct="1">
              <a:spcBef>
                <a:spcPct val="0"/>
              </a:spcBef>
              <a:spcAft>
                <a:spcPct val="0"/>
              </a:spcAft>
              <a:defRPr sz="1900" b="1">
                <a:solidFill>
                  <a:schemeClr val="tx2"/>
                </a:solidFill>
                <a:latin typeface="Arial" charset="0"/>
              </a:defRPr>
            </a:lvl4pPr>
            <a:lvl5pPr algn="l" defTabSz="913526" rtl="0" eaLnBrk="1" fontAlgn="base" hangingPunct="1">
              <a:spcBef>
                <a:spcPct val="0"/>
              </a:spcBef>
              <a:spcAft>
                <a:spcPct val="0"/>
              </a:spcAft>
              <a:defRPr sz="1900" b="1">
                <a:solidFill>
                  <a:schemeClr val="tx2"/>
                </a:solidFill>
                <a:latin typeface="Arial" charset="0"/>
              </a:defRPr>
            </a:lvl5pPr>
            <a:lvl6pPr marL="466481" algn="l" defTabSz="913526" rtl="0" eaLnBrk="1" fontAlgn="base" hangingPunct="1">
              <a:spcBef>
                <a:spcPct val="0"/>
              </a:spcBef>
              <a:spcAft>
                <a:spcPct val="0"/>
              </a:spcAft>
              <a:defRPr sz="1900" b="1">
                <a:solidFill>
                  <a:schemeClr val="tx2"/>
                </a:solidFill>
                <a:latin typeface="Arial" charset="0"/>
              </a:defRPr>
            </a:lvl6pPr>
            <a:lvl7pPr marL="932962" algn="l" defTabSz="913526" rtl="0" eaLnBrk="1" fontAlgn="base" hangingPunct="1">
              <a:spcBef>
                <a:spcPct val="0"/>
              </a:spcBef>
              <a:spcAft>
                <a:spcPct val="0"/>
              </a:spcAft>
              <a:defRPr sz="1900" b="1">
                <a:solidFill>
                  <a:schemeClr val="tx2"/>
                </a:solidFill>
                <a:latin typeface="Arial" charset="0"/>
              </a:defRPr>
            </a:lvl7pPr>
            <a:lvl8pPr marL="1399443" algn="l" defTabSz="913526" rtl="0" eaLnBrk="1" fontAlgn="base" hangingPunct="1">
              <a:spcBef>
                <a:spcPct val="0"/>
              </a:spcBef>
              <a:spcAft>
                <a:spcPct val="0"/>
              </a:spcAft>
              <a:defRPr sz="1900" b="1">
                <a:solidFill>
                  <a:schemeClr val="tx2"/>
                </a:solidFill>
                <a:latin typeface="Arial" charset="0"/>
              </a:defRPr>
            </a:lvl8pPr>
            <a:lvl9pPr marL="1865925" algn="l" defTabSz="913526" rtl="0" eaLnBrk="1" fontAlgn="base" hangingPunct="1">
              <a:spcBef>
                <a:spcPct val="0"/>
              </a:spcBef>
              <a:spcAft>
                <a:spcPct val="0"/>
              </a:spcAft>
              <a:defRPr sz="1900" b="1">
                <a:solidFill>
                  <a:schemeClr val="tx2"/>
                </a:solidFill>
                <a:latin typeface="Arial" charset="0"/>
              </a:defRPr>
            </a:lvl9pPr>
          </a:lstStyle>
          <a:p>
            <a:pPr algn="ctr"/>
            <a:r>
              <a:rPr lang="es-CL" sz="1400" b="0" u="sng" kern="0" dirty="0">
                <a:solidFill>
                  <a:srgbClr val="000000"/>
                </a:solidFill>
                <a:latin typeface="Calibri Light" panose="020F0302020204030204" pitchFamily="34" charset="0"/>
                <a:cs typeface="Calibri Light" panose="020F0302020204030204" pitchFamily="34" charset="0"/>
              </a:rPr>
              <a:t>07-04-2018</a:t>
            </a:r>
          </a:p>
        </p:txBody>
      </p:sp>
      <p:pic>
        <p:nvPicPr>
          <p:cNvPr id="11" name="Picture 10">
            <a:extLst>
              <a:ext uri="{FF2B5EF4-FFF2-40B4-BE49-F238E27FC236}">
                <a16:creationId xmlns:a16="http://schemas.microsoft.com/office/drawing/2014/main" id="{96594745-17EB-E740-B2C2-1AF911B753E4}"/>
              </a:ext>
            </a:extLst>
          </p:cNvPr>
          <p:cNvPicPr>
            <a:picLocks noChangeAspect="1"/>
          </p:cNvPicPr>
          <p:nvPr/>
        </p:nvPicPr>
        <p:blipFill>
          <a:blip r:embed="rId7"/>
          <a:stretch>
            <a:fillRect/>
          </a:stretch>
        </p:blipFill>
        <p:spPr>
          <a:xfrm rot="195123">
            <a:off x="1278661" y="4682129"/>
            <a:ext cx="2703769" cy="1822038"/>
          </a:xfrm>
          <a:prstGeom prst="rect">
            <a:avLst/>
          </a:prstGeom>
        </p:spPr>
      </p:pic>
    </p:spTree>
    <p:extLst>
      <p:ext uri="{BB962C8B-B14F-4D97-AF65-F5344CB8AC3E}">
        <p14:creationId xmlns:p14="http://schemas.microsoft.com/office/powerpoint/2010/main" val="3530620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B1E24-8667-428B-9C25-B315449EA081}"/>
              </a:ext>
            </a:extLst>
          </p:cNvPr>
          <p:cNvSpPr>
            <a:spLocks noGrp="1"/>
          </p:cNvSpPr>
          <p:nvPr>
            <p:ph type="title"/>
          </p:nvPr>
        </p:nvSpPr>
        <p:spPr>
          <a:xfrm>
            <a:off x="1246922" y="303360"/>
            <a:ext cx="9089205" cy="307777"/>
          </a:xfrm>
        </p:spPr>
        <p:txBody>
          <a:bodyPr/>
          <a:lstStyle/>
          <a:p>
            <a:r>
              <a:rPr lang="es-CL" sz="2000" dirty="0">
                <a:latin typeface="Calibri Light" panose="020F0302020204030204" pitchFamily="34" charset="0"/>
                <a:cs typeface="Calibri Light" panose="020F0302020204030204" pitchFamily="34" charset="0"/>
              </a:rPr>
              <a:t>Lineas de trabajo con los Servicios de Salud</a:t>
            </a:r>
          </a:p>
        </p:txBody>
      </p:sp>
      <p:sp>
        <p:nvSpPr>
          <p:cNvPr id="3" name="Marcador de número de diapositiva 2">
            <a:extLst>
              <a:ext uri="{FF2B5EF4-FFF2-40B4-BE49-F238E27FC236}">
                <a16:creationId xmlns:a16="http://schemas.microsoft.com/office/drawing/2014/main" id="{B7D2BA2D-5197-47D8-94EC-D7793B88DAB7}"/>
              </a:ext>
            </a:extLst>
          </p:cNvPr>
          <p:cNvSpPr>
            <a:spLocks noGrp="1"/>
          </p:cNvSpPr>
          <p:nvPr>
            <p:ph type="sldNum" sz="quarter" idx="4"/>
          </p:nvPr>
        </p:nvSpPr>
        <p:spPr>
          <a:xfrm>
            <a:off x="10297492" y="6609102"/>
            <a:ext cx="2133600" cy="365125"/>
          </a:xfrm>
        </p:spPr>
        <p:txBody>
          <a:bodyPr/>
          <a:lstStyle/>
          <a:p>
            <a:fld id="{7536BA00-E649-495D-B82A-3219CB1D2429}" type="slidenum">
              <a:rPr lang="es-CL" smtClean="0"/>
              <a:pPr/>
              <a:t>9</a:t>
            </a:fld>
            <a:endParaRPr lang="es-CL" dirty="0"/>
          </a:p>
        </p:txBody>
      </p:sp>
      <p:sp>
        <p:nvSpPr>
          <p:cNvPr id="6" name="Rectángulo 5">
            <a:extLst>
              <a:ext uri="{FF2B5EF4-FFF2-40B4-BE49-F238E27FC236}">
                <a16:creationId xmlns:a16="http://schemas.microsoft.com/office/drawing/2014/main" id="{739B367E-1E7D-4266-8642-06FD5E45A9BE}"/>
              </a:ext>
            </a:extLst>
          </p:cNvPr>
          <p:cNvSpPr/>
          <p:nvPr/>
        </p:nvSpPr>
        <p:spPr>
          <a:xfrm>
            <a:off x="584790" y="303359"/>
            <a:ext cx="340242" cy="30777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r">
              <a:buFont typeface="Wingdings" panose="05000000000000000000" pitchFamily="2" charset="2"/>
              <a:buChar char="ü"/>
            </a:pPr>
            <a:r>
              <a:rPr lang="es-CL" dirty="0">
                <a:solidFill>
                  <a:srgbClr val="FF3B3B"/>
                </a:solidFill>
              </a:rPr>
              <a:t>    </a:t>
            </a:r>
          </a:p>
        </p:txBody>
      </p:sp>
      <p:pic>
        <p:nvPicPr>
          <p:cNvPr id="8" name="Picture 50" descr="MChile">
            <a:extLst>
              <a:ext uri="{FF2B5EF4-FFF2-40B4-BE49-F238E27FC236}">
                <a16:creationId xmlns:a16="http://schemas.microsoft.com/office/drawing/2014/main" id="{1F6D28C1-4D3B-9849-8C94-A65963B4EB4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709" y="1266388"/>
            <a:ext cx="975327" cy="512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entágono 7">
            <a:extLst>
              <a:ext uri="{FF2B5EF4-FFF2-40B4-BE49-F238E27FC236}">
                <a16:creationId xmlns:a16="http://schemas.microsoft.com/office/drawing/2014/main" id="{F959E594-2748-F042-A3FE-355940FFB0AE}"/>
              </a:ext>
            </a:extLst>
          </p:cNvPr>
          <p:cNvSpPr/>
          <p:nvPr/>
        </p:nvSpPr>
        <p:spPr>
          <a:xfrm rot="10800000">
            <a:off x="2410483" y="1223357"/>
            <a:ext cx="7615646" cy="955973"/>
          </a:xfrm>
          <a:prstGeom prst="homePlat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Pentágono 4">
            <a:extLst>
              <a:ext uri="{FF2B5EF4-FFF2-40B4-BE49-F238E27FC236}">
                <a16:creationId xmlns:a16="http://schemas.microsoft.com/office/drawing/2014/main" id="{D85B009C-A8CF-8943-9B08-EA82638636F9}"/>
              </a:ext>
            </a:extLst>
          </p:cNvPr>
          <p:cNvSpPr/>
          <p:nvPr/>
        </p:nvSpPr>
        <p:spPr>
          <a:xfrm>
            <a:off x="2718635" y="1194102"/>
            <a:ext cx="7307494" cy="10720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354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Soporte Telefónico del Sistema FORCAP</a:t>
            </a:r>
          </a:p>
          <a:p>
            <a:pPr lvl="0" algn="ctr" defTabSz="711200">
              <a:lnSpc>
                <a:spcPct val="90000"/>
              </a:lnSpc>
              <a:spcBef>
                <a:spcPct val="0"/>
              </a:spcBef>
              <a:spcAft>
                <a:spcPct val="35000"/>
              </a:spcAft>
            </a:pPr>
            <a:r>
              <a:rPr lang="es-ES_tradnl" sz="1600" kern="1200" noProof="0" dirty="0"/>
              <a:t>Apoyo telefónico, creación de claves, desbloqueo de cuentas</a:t>
            </a:r>
          </a:p>
        </p:txBody>
      </p:sp>
      <p:grpSp>
        <p:nvGrpSpPr>
          <p:cNvPr id="12" name="Grupo 15">
            <a:extLst>
              <a:ext uri="{FF2B5EF4-FFF2-40B4-BE49-F238E27FC236}">
                <a16:creationId xmlns:a16="http://schemas.microsoft.com/office/drawing/2014/main" id="{3D018AC0-4530-2F4D-BA70-822C97CC7421}"/>
              </a:ext>
            </a:extLst>
          </p:cNvPr>
          <p:cNvGrpSpPr/>
          <p:nvPr/>
        </p:nvGrpSpPr>
        <p:grpSpPr>
          <a:xfrm>
            <a:off x="2411072" y="2195979"/>
            <a:ext cx="7615646" cy="1109677"/>
            <a:chOff x="1705217" y="1275142"/>
            <a:chExt cx="5794123" cy="970718"/>
          </a:xfrm>
        </p:grpSpPr>
        <p:sp>
          <p:nvSpPr>
            <p:cNvPr id="13" name="Pentágono 10">
              <a:extLst>
                <a:ext uri="{FF2B5EF4-FFF2-40B4-BE49-F238E27FC236}">
                  <a16:creationId xmlns:a16="http://schemas.microsoft.com/office/drawing/2014/main" id="{2B2EE906-2AC4-F946-8F25-DDAF8EB1F169}"/>
                </a:ext>
              </a:extLst>
            </p:cNvPr>
            <p:cNvSpPr/>
            <p:nvPr/>
          </p:nvSpPr>
          <p:spPr>
            <a:xfrm rot="10800000">
              <a:off x="1705217" y="1308068"/>
              <a:ext cx="5794123" cy="937792"/>
            </a:xfrm>
            <a:prstGeom prst="homePlat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Pentágono 4">
              <a:extLst>
                <a:ext uri="{FF2B5EF4-FFF2-40B4-BE49-F238E27FC236}">
                  <a16:creationId xmlns:a16="http://schemas.microsoft.com/office/drawing/2014/main" id="{0C81EEE8-42E1-E44B-9B66-8F912F0B34F0}"/>
                </a:ext>
              </a:extLst>
            </p:cNvPr>
            <p:cNvSpPr/>
            <p:nvPr/>
          </p:nvSpPr>
          <p:spPr>
            <a:xfrm>
              <a:off x="1939665" y="1275142"/>
              <a:ext cx="5559675" cy="9377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3541" tIns="57150" rIns="106680" bIns="57150" numCol="1" spcCol="1270" anchor="ctr" anchorCtr="0">
              <a:noAutofit/>
            </a:bodyPr>
            <a:lstStyle/>
            <a:p>
              <a:pPr lvl="0" algn="ctr" defTabSz="666750">
                <a:lnSpc>
                  <a:spcPct val="90000"/>
                </a:lnSpc>
                <a:spcBef>
                  <a:spcPct val="0"/>
                </a:spcBef>
                <a:spcAft>
                  <a:spcPct val="35000"/>
                </a:spcAft>
              </a:pPr>
              <a:r>
                <a:rPr lang="es-ES_tradnl" sz="1500" kern="1200" noProof="0" dirty="0"/>
                <a:t>Carga masiva de los resultados de los concursos nacionales, Depuración y corrección del FORCAP</a:t>
              </a:r>
            </a:p>
            <a:p>
              <a:pPr lvl="0" algn="ctr" defTabSz="666750">
                <a:lnSpc>
                  <a:spcPct val="90000"/>
                </a:lnSpc>
                <a:spcBef>
                  <a:spcPct val="0"/>
                </a:spcBef>
                <a:spcAft>
                  <a:spcPct val="35000"/>
                </a:spcAft>
              </a:pPr>
              <a:r>
                <a:rPr lang="es-ES_tradnl" sz="1500" kern="1200" noProof="0" dirty="0"/>
                <a:t>Preparación de reportes a los SS respecto de inconsistencias de diverso tipo (fechas, duración de PAO, </a:t>
              </a:r>
              <a:r>
                <a:rPr lang="es-ES_tradnl" sz="1500" kern="1200" noProof="0" dirty="0" err="1"/>
                <a:t>etc</a:t>
              </a:r>
              <a:r>
                <a:rPr lang="es-ES_tradnl" sz="1500" kern="1200" noProof="0" dirty="0"/>
                <a:t>) </a:t>
              </a:r>
            </a:p>
          </p:txBody>
        </p:sp>
      </p:grpSp>
      <p:grpSp>
        <p:nvGrpSpPr>
          <p:cNvPr id="15" name="Grupo 18">
            <a:extLst>
              <a:ext uri="{FF2B5EF4-FFF2-40B4-BE49-F238E27FC236}">
                <a16:creationId xmlns:a16="http://schemas.microsoft.com/office/drawing/2014/main" id="{503A01D7-B29B-9843-93A1-542267849B4F}"/>
              </a:ext>
            </a:extLst>
          </p:cNvPr>
          <p:cNvGrpSpPr/>
          <p:nvPr/>
        </p:nvGrpSpPr>
        <p:grpSpPr>
          <a:xfrm>
            <a:off x="2414937" y="3372409"/>
            <a:ext cx="7615646" cy="1072038"/>
            <a:chOff x="1693870" y="2438823"/>
            <a:chExt cx="5794123" cy="937792"/>
          </a:xfrm>
        </p:grpSpPr>
        <p:sp>
          <p:nvSpPr>
            <p:cNvPr id="16" name="Pentágono 13">
              <a:extLst>
                <a:ext uri="{FF2B5EF4-FFF2-40B4-BE49-F238E27FC236}">
                  <a16:creationId xmlns:a16="http://schemas.microsoft.com/office/drawing/2014/main" id="{A37E50B4-2B8E-144A-83E7-27BDA82F307B}"/>
                </a:ext>
              </a:extLst>
            </p:cNvPr>
            <p:cNvSpPr/>
            <p:nvPr/>
          </p:nvSpPr>
          <p:spPr>
            <a:xfrm rot="10800000">
              <a:off x="1693870" y="2438823"/>
              <a:ext cx="5794123" cy="937792"/>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7" name="Pentágono 4">
              <a:extLst>
                <a:ext uri="{FF2B5EF4-FFF2-40B4-BE49-F238E27FC236}">
                  <a16:creationId xmlns:a16="http://schemas.microsoft.com/office/drawing/2014/main" id="{0E937A36-CF24-3741-B008-46EA8BC5CE43}"/>
                </a:ext>
              </a:extLst>
            </p:cNvPr>
            <p:cNvSpPr/>
            <p:nvPr/>
          </p:nvSpPr>
          <p:spPr>
            <a:xfrm rot="21600000">
              <a:off x="1928318" y="2438823"/>
              <a:ext cx="5559675" cy="9377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3541" tIns="60960" rIns="113792" bIns="60960" numCol="1" spcCol="1270" anchor="ctr" anchorCtr="0">
              <a:noAutofit/>
            </a:bodyPr>
            <a:lstStyle/>
            <a:p>
              <a:pPr lvl="0" algn="ctr" defTabSz="711200">
                <a:lnSpc>
                  <a:spcPct val="90000"/>
                </a:lnSpc>
                <a:spcBef>
                  <a:spcPct val="0"/>
                </a:spcBef>
                <a:spcAft>
                  <a:spcPct val="35000"/>
                </a:spcAft>
              </a:pPr>
              <a:r>
                <a:rPr lang="es-ES_tradnl" sz="1600" kern="1200" noProof="0" dirty="0"/>
                <a:t>Capacitaciones del sistema FORCAP a través de video conferencia u otro.</a:t>
              </a:r>
            </a:p>
          </p:txBody>
        </p:sp>
      </p:grpSp>
      <p:grpSp>
        <p:nvGrpSpPr>
          <p:cNvPr id="18" name="Grupo 21">
            <a:extLst>
              <a:ext uri="{FF2B5EF4-FFF2-40B4-BE49-F238E27FC236}">
                <a16:creationId xmlns:a16="http://schemas.microsoft.com/office/drawing/2014/main" id="{A62A789E-8B16-874A-8F82-8F68166FA155}"/>
              </a:ext>
            </a:extLst>
          </p:cNvPr>
          <p:cNvGrpSpPr/>
          <p:nvPr/>
        </p:nvGrpSpPr>
        <p:grpSpPr>
          <a:xfrm>
            <a:off x="2409875" y="5454708"/>
            <a:ext cx="7615646" cy="915631"/>
            <a:chOff x="1693870" y="3656553"/>
            <a:chExt cx="5794123" cy="937792"/>
          </a:xfrm>
        </p:grpSpPr>
        <p:sp>
          <p:nvSpPr>
            <p:cNvPr id="19" name="Pentágono 16">
              <a:extLst>
                <a:ext uri="{FF2B5EF4-FFF2-40B4-BE49-F238E27FC236}">
                  <a16:creationId xmlns:a16="http://schemas.microsoft.com/office/drawing/2014/main" id="{47DE6D88-0423-A04F-A746-841D189507F0}"/>
                </a:ext>
              </a:extLst>
            </p:cNvPr>
            <p:cNvSpPr/>
            <p:nvPr/>
          </p:nvSpPr>
          <p:spPr>
            <a:xfrm rot="10800000">
              <a:off x="1693870" y="3656553"/>
              <a:ext cx="5794123" cy="937792"/>
            </a:xfrm>
            <a:prstGeom prst="homePlat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Pentágono 4">
              <a:extLst>
                <a:ext uri="{FF2B5EF4-FFF2-40B4-BE49-F238E27FC236}">
                  <a16:creationId xmlns:a16="http://schemas.microsoft.com/office/drawing/2014/main" id="{91E32323-3975-8548-AD7A-00852D8570DE}"/>
                </a:ext>
              </a:extLst>
            </p:cNvPr>
            <p:cNvSpPr/>
            <p:nvPr/>
          </p:nvSpPr>
          <p:spPr>
            <a:xfrm rot="21600000">
              <a:off x="1928318" y="3656553"/>
              <a:ext cx="5559675" cy="9377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3541" tIns="76200" rIns="142240" bIns="76200" numCol="1" spcCol="1270" anchor="ctr" anchorCtr="0">
              <a:noAutofit/>
            </a:bodyPr>
            <a:lstStyle/>
            <a:p>
              <a:pPr lvl="0" algn="ctr" defTabSz="889000">
                <a:lnSpc>
                  <a:spcPct val="90000"/>
                </a:lnSpc>
                <a:spcBef>
                  <a:spcPct val="0"/>
                </a:spcBef>
                <a:spcAft>
                  <a:spcPct val="35000"/>
                </a:spcAft>
                <a:buClrTx/>
                <a:buSzTx/>
                <a:buFontTx/>
                <a:buNone/>
              </a:pPr>
              <a:r>
                <a:rPr lang="es-ES_tradnl" kern="1200" noProof="0" dirty="0"/>
                <a:t>Revisión de consistencia entre SIRH y FORCAP</a:t>
              </a:r>
              <a:endParaRPr lang="en-US" kern="1200" dirty="0"/>
            </a:p>
          </p:txBody>
        </p:sp>
      </p:grpSp>
      <p:grpSp>
        <p:nvGrpSpPr>
          <p:cNvPr id="21" name="Grupo 24">
            <a:extLst>
              <a:ext uri="{FF2B5EF4-FFF2-40B4-BE49-F238E27FC236}">
                <a16:creationId xmlns:a16="http://schemas.microsoft.com/office/drawing/2014/main" id="{9A43B6C6-8166-514F-817E-A006ECCEA8E0}"/>
              </a:ext>
            </a:extLst>
          </p:cNvPr>
          <p:cNvGrpSpPr/>
          <p:nvPr/>
        </p:nvGrpSpPr>
        <p:grpSpPr>
          <a:xfrm>
            <a:off x="2412406" y="4498510"/>
            <a:ext cx="7615646" cy="915630"/>
            <a:chOff x="1659665" y="4163925"/>
            <a:chExt cx="5794123" cy="800971"/>
          </a:xfrm>
        </p:grpSpPr>
        <p:sp>
          <p:nvSpPr>
            <p:cNvPr id="22" name="Pentágono 19">
              <a:extLst>
                <a:ext uri="{FF2B5EF4-FFF2-40B4-BE49-F238E27FC236}">
                  <a16:creationId xmlns:a16="http://schemas.microsoft.com/office/drawing/2014/main" id="{D86B8F5E-DDB0-8349-BE86-63FE4345D6C4}"/>
                </a:ext>
              </a:extLst>
            </p:cNvPr>
            <p:cNvSpPr/>
            <p:nvPr/>
          </p:nvSpPr>
          <p:spPr>
            <a:xfrm rot="10800000">
              <a:off x="1659665" y="4163925"/>
              <a:ext cx="5794123" cy="800971"/>
            </a:xfrm>
            <a:prstGeom prst="homePlat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3" name="Pentágono 4">
              <a:extLst>
                <a:ext uri="{FF2B5EF4-FFF2-40B4-BE49-F238E27FC236}">
                  <a16:creationId xmlns:a16="http://schemas.microsoft.com/office/drawing/2014/main" id="{32BBAEE3-9128-0B49-BFDE-245CB9F48D7A}"/>
                </a:ext>
              </a:extLst>
            </p:cNvPr>
            <p:cNvSpPr/>
            <p:nvPr/>
          </p:nvSpPr>
          <p:spPr>
            <a:xfrm rot="21600000">
              <a:off x="1859908" y="4163925"/>
              <a:ext cx="5593880" cy="8009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3206" tIns="60960" rIns="113792" bIns="60960" numCol="1" spcCol="1270" anchor="ctr" anchorCtr="0">
              <a:noAutofit/>
            </a:bodyPr>
            <a:lstStyle/>
            <a:p>
              <a:pPr algn="ctr" defTabSz="711200">
                <a:lnSpc>
                  <a:spcPct val="90000"/>
                </a:lnSpc>
                <a:spcAft>
                  <a:spcPct val="35000"/>
                </a:spcAft>
              </a:pPr>
              <a:r>
                <a:rPr lang="es-ES" sz="1600" dirty="0"/>
                <a:t>Instructivo ingreso inhabilidades administrativas en SIAPRER,  ingreso documento de garantía en el sistema informático FORCAP</a:t>
              </a:r>
              <a:endParaRPr lang="es-CL" sz="1600" dirty="0"/>
            </a:p>
          </p:txBody>
        </p:sp>
      </p:grpSp>
    </p:spTree>
    <p:extLst>
      <p:ext uri="{BB962C8B-B14F-4D97-AF65-F5344CB8AC3E}">
        <p14:creationId xmlns:p14="http://schemas.microsoft.com/office/powerpoint/2010/main" val="8891420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7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ontenido">
  <a:themeElements>
    <a:clrScheme name="Personalizado 1">
      <a:dk1>
        <a:srgbClr val="FFFFFF"/>
      </a:dk1>
      <a:lt1>
        <a:srgbClr val="FFFFFF"/>
      </a:lt1>
      <a:dk2>
        <a:srgbClr val="33448D"/>
      </a:dk2>
      <a:lt2>
        <a:srgbClr val="FFFFFF"/>
      </a:lt2>
      <a:accent1>
        <a:srgbClr val="0070C0"/>
      </a:accent1>
      <a:accent2>
        <a:srgbClr val="E63C00"/>
      </a:accent2>
      <a:accent3>
        <a:srgbClr val="CC2A04"/>
      </a:accent3>
      <a:accent4>
        <a:srgbClr val="0070C0"/>
      </a:accent4>
      <a:accent5>
        <a:srgbClr val="003258"/>
      </a:accent5>
      <a:accent6>
        <a:srgbClr val="808080"/>
      </a:accent6>
      <a:hlink>
        <a:srgbClr val="D8D8D8"/>
      </a:hlink>
      <a:folHlink>
        <a:srgbClr val="871717"/>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w="9525">
          <a:solidFill>
            <a:schemeClr val="accent1"/>
          </a:solidFill>
          <a:miter lim="800000"/>
          <a:headEnd/>
          <a:tailEnd/>
        </a:ln>
        <a:effectLst/>
        <a:extLst/>
      </a:spPr>
      <a:bodyPr vert="horz" wrap="square" lIns="72009" tIns="72009" rIns="72009" bIns="72009" numCol="1" anchor="t" anchorCtr="0" compatLnSpc="1">
        <a:prstTxWarp prst="textNoShape">
          <a:avLst/>
        </a:prstTxWarp>
        <a:noAutofit/>
      </a:bodyPr>
      <a:lstStyle>
        <a:defPPr marL="1587" indent="0">
          <a:buNone/>
          <a:defRPr sz="1200" dirty="0" smtClean="0"/>
        </a:defPPr>
      </a:lstStyle>
    </a:txDef>
  </a:objectDefaults>
  <a:extraClrSchemeLst>
    <a:extraClrScheme>
      <a:clrScheme name="Blank">
        <a:dk1>
          <a:srgbClr val="00296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CLC2">
        <a:dk1>
          <a:srgbClr val="33448D"/>
        </a:dk1>
        <a:lt1>
          <a:srgbClr val="FFFFFF"/>
        </a:lt1>
        <a:dk2>
          <a:srgbClr val="33448D"/>
        </a:dk2>
        <a:lt2>
          <a:srgbClr val="FFFFFF"/>
        </a:lt2>
        <a:accent1>
          <a:srgbClr val="B6BFDF"/>
        </a:accent1>
        <a:accent2>
          <a:srgbClr val="33448D"/>
        </a:accent2>
        <a:accent3>
          <a:srgbClr val="7686BA"/>
        </a:accent3>
        <a:accent4>
          <a:srgbClr val="BDCB38"/>
        </a:accent4>
        <a:accent5>
          <a:srgbClr val="4BACC6"/>
        </a:accent5>
        <a:accent6>
          <a:srgbClr val="808080"/>
        </a:accent6>
        <a:hlink>
          <a:srgbClr val="7686BA"/>
        </a:hlink>
        <a:folHlink>
          <a:srgbClr val="BDCB3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5440</TotalTime>
  <Words>1488</Words>
  <Application>Microsoft Macintosh PowerPoint</Application>
  <PresentationFormat>Widescreen</PresentationFormat>
  <Paragraphs>248</Paragraphs>
  <Slides>23</Slides>
  <Notes>23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1" baseType="lpstr">
      <vt:lpstr>Arial</vt:lpstr>
      <vt:lpstr>Calibri</vt:lpstr>
      <vt:lpstr>Calibri Light</vt:lpstr>
      <vt:lpstr>Verdana</vt:lpstr>
      <vt:lpstr>Wingdings</vt:lpstr>
      <vt:lpstr>1_Contenido</vt:lpstr>
      <vt:lpstr>Office Theme</vt:lpstr>
      <vt:lpstr>Diapositiva de think-cell</vt:lpstr>
      <vt:lpstr>PowerPoint Presentation</vt:lpstr>
      <vt:lpstr>CONTENIDOS DE LA PRESENTACION</vt:lpstr>
      <vt:lpstr>Alcance del Sistema FORCAP</vt:lpstr>
      <vt:lpstr>Contexto</vt:lpstr>
      <vt:lpstr>Principales Caracteristicas</vt:lpstr>
      <vt:lpstr>Roles definidos en el Sistema FORCAP</vt:lpstr>
      <vt:lpstr>Fuente de información para la toma de decisiones</vt:lpstr>
      <vt:lpstr>Fuente de información para la toma de decisiones</vt:lpstr>
      <vt:lpstr>Lineas de trabajo con los Servicios de Salud</vt:lpstr>
      <vt:lpstr>Aspectos Importantes – trabajo con encargados de Formación de SS</vt:lpstr>
      <vt:lpstr>Definiciones Importantes</vt:lpstr>
      <vt:lpstr>Antecedentes Generales de Profesionales</vt:lpstr>
      <vt:lpstr>Pestaña de Estado General</vt:lpstr>
      <vt:lpstr>Eventos del Sistema</vt:lpstr>
      <vt:lpstr>Observaciones de Auditorías</vt:lpstr>
      <vt:lpstr>Observaciones de Auditorías</vt:lpstr>
      <vt:lpstr>Gestión de Desarrollo</vt:lpstr>
      <vt:lpstr>Gestión de Desarrollo –Trabajos en Curso para el sistema FORCAP</vt:lpstr>
      <vt:lpstr>Gestión  Información: Validación con SIRH y monitoreo de Errores</vt:lpstr>
      <vt:lpstr>Desafíos – Gestión de Información</vt:lpstr>
      <vt:lpstr>Desafíos – Integración de Sistemas</vt:lpstr>
      <vt:lpstr>Desafíos – Integración de Sistemas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mjcanelo@outlook.com</dc:creator>
  <cp:lastModifiedBy>Tornado Trueno</cp:lastModifiedBy>
  <cp:revision>276</cp:revision>
  <dcterms:created xsi:type="dcterms:W3CDTF">2018-02-12T19:45:10Z</dcterms:created>
  <dcterms:modified xsi:type="dcterms:W3CDTF">2018-11-19T19:58:18Z</dcterms:modified>
</cp:coreProperties>
</file>