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ng&amp;ehk=sftSbQLEHWvqG" ContentType="image/png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1" r:id="rId2"/>
  </p:sldMasterIdLst>
  <p:notesMasterIdLst>
    <p:notesMasterId r:id="rId33"/>
  </p:notesMasterIdLst>
  <p:sldIdLst>
    <p:sldId id="260" r:id="rId3"/>
    <p:sldId id="263" r:id="rId4"/>
    <p:sldId id="360" r:id="rId5"/>
    <p:sldId id="363" r:id="rId6"/>
    <p:sldId id="364" r:id="rId7"/>
    <p:sldId id="373" r:id="rId8"/>
    <p:sldId id="374" r:id="rId9"/>
    <p:sldId id="370" r:id="rId10"/>
    <p:sldId id="371" r:id="rId11"/>
    <p:sldId id="372" r:id="rId12"/>
    <p:sldId id="377" r:id="rId13"/>
    <p:sldId id="378" r:id="rId14"/>
    <p:sldId id="379" r:id="rId15"/>
    <p:sldId id="380" r:id="rId16"/>
    <p:sldId id="344" r:id="rId17"/>
    <p:sldId id="361" r:id="rId18"/>
    <p:sldId id="375" r:id="rId19"/>
    <p:sldId id="376" r:id="rId20"/>
    <p:sldId id="345" r:id="rId21"/>
    <p:sldId id="365" r:id="rId22"/>
    <p:sldId id="362" r:id="rId23"/>
    <p:sldId id="341" r:id="rId24"/>
    <p:sldId id="347" r:id="rId25"/>
    <p:sldId id="366" r:id="rId26"/>
    <p:sldId id="355" r:id="rId27"/>
    <p:sldId id="367" r:id="rId28"/>
    <p:sldId id="368" r:id="rId29"/>
    <p:sldId id="369" r:id="rId30"/>
    <p:sldId id="343" r:id="rId31"/>
    <p:sldId id="310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B3B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802"/>
  </p:normalViewPr>
  <p:slideViewPr>
    <p:cSldViewPr snapToGrid="0">
      <p:cViewPr varScale="1">
        <p:scale>
          <a:sx n="118" d="100"/>
          <a:sy n="118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 smtClean="0"/>
            <a:t>Matriz </a:t>
          </a:r>
        </a:p>
        <a:p>
          <a:r>
            <a:rPr lang="en-US" sz="3200" dirty="0" smtClean="0"/>
            <a:t>X</a:t>
          </a:r>
          <a:endParaRPr lang="en-US" sz="3200" dirty="0"/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</a:t>
          </a:r>
          <a:r>
            <a:rPr lang="en-US" sz="1400" dirty="0" smtClean="0"/>
            <a:t>cargo inicial</a:t>
          </a:r>
          <a:endParaRPr lang="en-US" sz="1400" dirty="0"/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506C3813-86C3-4159-B1F5-CED2D6C90129}">
      <dgm:prSet custT="1"/>
      <dgm:spPr/>
      <dgm:t>
        <a:bodyPr/>
        <a:lstStyle/>
        <a:p>
          <a:r>
            <a:rPr lang="es-ES_tradnl" sz="1400" noProof="0" dirty="0" smtClean="0"/>
            <a:t>Datos</a:t>
          </a:r>
          <a:r>
            <a:rPr lang="en-US" sz="1400" dirty="0" smtClean="0"/>
            <a:t> del cargo </a:t>
          </a:r>
          <a:r>
            <a:rPr lang="es-CL" sz="1400" noProof="0" dirty="0" smtClean="0"/>
            <a:t>mejorado</a:t>
          </a:r>
          <a:endParaRPr lang="es-CL" sz="1400" noProof="0" dirty="0"/>
        </a:p>
      </dgm:t>
    </dgm:pt>
    <dgm:pt modelId="{444BB018-645E-416A-83D6-31D232869682}" type="parTrans" cxnId="{04EBC82A-72FC-4E73-A163-8A12B5F731F5}">
      <dgm:prSet/>
      <dgm:spPr/>
      <dgm:t>
        <a:bodyPr/>
        <a:lstStyle/>
        <a:p>
          <a:endParaRPr lang="es-CL"/>
        </a:p>
      </dgm:t>
    </dgm:pt>
    <dgm:pt modelId="{DE71E1F7-2B9F-4E80-AE09-AAF0B095C8A0}" type="sibTrans" cxnId="{04EBC82A-72FC-4E73-A163-8A12B5F731F5}">
      <dgm:prSet/>
      <dgm:spPr/>
      <dgm:t>
        <a:bodyPr/>
        <a:lstStyle/>
        <a:p>
          <a:endParaRPr lang="es-CL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4" custLinFactNeighborY="2828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3"/>
      <dgm:spPr/>
      <dgm:t>
        <a:bodyPr/>
        <a:lstStyle/>
        <a:p>
          <a:endParaRPr lang="es-CL"/>
        </a:p>
      </dgm:t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F8FD9CE-8C8F-4543-999D-DCFE8D2DE124}" type="pres">
      <dgm:prSet presAssocID="{713C6BCD-541F-0741-B666-E079ABD51D82}" presName="spacerT" presStyleCnt="0"/>
      <dgm:spPr/>
    </dgm:pt>
    <dgm:pt modelId="{E912B662-03EF-F146-AECD-F447DE358C0E}" type="pres">
      <dgm:prSet presAssocID="{713C6BCD-541F-0741-B666-E079ABD51D82}" presName="sibTrans" presStyleLbl="sibTrans2D1" presStyleIdx="1" presStyleCnt="3"/>
      <dgm:spPr/>
      <dgm:t>
        <a:bodyPr/>
        <a:lstStyle/>
        <a:p>
          <a:endParaRPr lang="es-CL"/>
        </a:p>
      </dgm:t>
    </dgm:pt>
    <dgm:pt modelId="{32C9DD05-F896-4843-AC69-073BFD4DEFD0}" type="pres">
      <dgm:prSet presAssocID="{713C6BCD-541F-0741-B666-E079ABD51D82}" presName="spacerB" presStyleCnt="0"/>
      <dgm:spPr/>
    </dgm:pt>
    <dgm:pt modelId="{4304275A-465C-49CD-8CD4-75DFC7A76208}" type="pres">
      <dgm:prSet presAssocID="{506C3813-86C3-4159-B1F5-CED2D6C901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6CE77-41D5-3340-988F-33554C822DAE}" type="pres">
      <dgm:prSet presAssocID="{0EBFC1E8-6F9B-3D45-92B0-6CCBB7B6E2AB}" presName="sibTransLast" presStyleLbl="sibTrans2D1" presStyleIdx="2" presStyleCnt="3"/>
      <dgm:spPr/>
      <dgm:t>
        <a:bodyPr/>
        <a:lstStyle/>
        <a:p>
          <a:endParaRPr lang="es-CL"/>
        </a:p>
      </dgm:t>
    </dgm:pt>
    <dgm:pt modelId="{8E55DDE6-3259-C34B-8E1A-DD1BDF0CA358}" type="pres">
      <dgm:prSet presAssocID="{0EBFC1E8-6F9B-3D45-92B0-6CCBB7B6E2AB}" presName="connectorText" presStyleLbl="sibTrans2D1" presStyleIdx="2" presStyleCnt="3"/>
      <dgm:spPr/>
      <dgm:t>
        <a:bodyPr/>
        <a:lstStyle/>
        <a:p>
          <a:endParaRPr lang="es-CL"/>
        </a:p>
      </dgm:t>
    </dgm:pt>
    <dgm:pt modelId="{07560488-B33B-134E-BEC2-7FDB2176B5E9}" type="pres">
      <dgm:prSet presAssocID="{0EBFC1E8-6F9B-3D45-92B0-6CCBB7B6E2AB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0ACDE5A-FCA5-AA4E-B701-89241B42C38F}" srcId="{0EBFC1E8-6F9B-3D45-92B0-6CCBB7B6E2AB}" destId="{F7ED9A94-A1F0-234A-8DB9-F9A431DCA550}" srcOrd="3" destOrd="0" parTransId="{D0B73D9F-C817-5E46-A9EB-06731ACEB249}" sibTransId="{BE1D31D8-6913-D54A-A9E8-8558455EEB67}"/>
    <dgm:cxn modelId="{25170D14-0723-4A29-BDC6-7DFEDF50F78D}" type="presOf" srcId="{506C3813-86C3-4159-B1F5-CED2D6C90129}" destId="{4304275A-465C-49CD-8CD4-75DFC7A76208}" srcOrd="0" destOrd="0" presId="urn:microsoft.com/office/officeart/2005/8/layout/equation2"/>
    <dgm:cxn modelId="{97D42288-44EE-4075-8EA1-A0BD03CAFA05}" type="presOf" srcId="{5E4F76B5-B7AB-2B4A-9D0D-48F65988F4F6}" destId="{F4C2C787-4D78-1442-AE03-2093DE2CC317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89B9AA45-AAEA-4F84-9573-5CE14AD42046}" type="presOf" srcId="{DE71E1F7-2B9F-4E80-AE09-AAF0B095C8A0}" destId="{FB76CE77-41D5-3340-988F-33554C822DAE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01E0A698-B761-4E3C-99ED-72EC67F91D8A}" type="presOf" srcId="{713C6BCD-541F-0741-B666-E079ABD51D82}" destId="{E912B662-03EF-F146-AECD-F447DE358C0E}" srcOrd="0" destOrd="0" presId="urn:microsoft.com/office/officeart/2005/8/layout/equation2"/>
    <dgm:cxn modelId="{498A2602-3F48-4CE6-BC9A-098CF3F70DA2}" type="presOf" srcId="{1E573CED-B888-F547-80AF-048A749F2790}" destId="{54B22EBF-4BD6-B247-BA80-74211CE53D13}" srcOrd="0" destOrd="0" presId="urn:microsoft.com/office/officeart/2005/8/layout/equation2"/>
    <dgm:cxn modelId="{44E7E30D-EB65-4B22-A19C-7E20FEACD57F}" type="presOf" srcId="{0EBFC1E8-6F9B-3D45-92B0-6CCBB7B6E2AB}" destId="{A911D5B1-BDCE-384E-85A7-ECD81A23444C}" srcOrd="0" destOrd="0" presId="urn:microsoft.com/office/officeart/2005/8/layout/equation2"/>
    <dgm:cxn modelId="{F038247B-E840-4E5D-A287-F89FA9EB6C26}" type="presOf" srcId="{CF0669B5-E918-3446-B946-7B7A323D0477}" destId="{DC4D862B-36C1-CA45-881C-5F28728FB61B}" srcOrd="0" destOrd="0" presId="urn:microsoft.com/office/officeart/2005/8/layout/equation2"/>
    <dgm:cxn modelId="{49178669-EA82-4AEC-A470-849676994AFD}" type="presOf" srcId="{F7ED9A94-A1F0-234A-8DB9-F9A431DCA550}" destId="{07560488-B33B-134E-BEC2-7FDB2176B5E9}" srcOrd="0" destOrd="0" presId="urn:microsoft.com/office/officeart/2005/8/layout/equation2"/>
    <dgm:cxn modelId="{04EBC82A-72FC-4E73-A163-8A12B5F731F5}" srcId="{0EBFC1E8-6F9B-3D45-92B0-6CCBB7B6E2AB}" destId="{506C3813-86C3-4159-B1F5-CED2D6C90129}" srcOrd="2" destOrd="0" parTransId="{444BB018-645E-416A-83D6-31D232869682}" sibTransId="{DE71E1F7-2B9F-4E80-AE09-AAF0B095C8A0}"/>
    <dgm:cxn modelId="{63B388FE-5D0A-4AE2-82D5-8D3C65242EF8}" type="presOf" srcId="{DE71E1F7-2B9F-4E80-AE09-AAF0B095C8A0}" destId="{8E55DDE6-3259-C34B-8E1A-DD1BDF0CA358}" srcOrd="1" destOrd="0" presId="urn:microsoft.com/office/officeart/2005/8/layout/equation2"/>
    <dgm:cxn modelId="{41EAB922-4F3C-4635-8527-60A38E498735}" type="presParOf" srcId="{A911D5B1-BDCE-384E-85A7-ECD81A23444C}" destId="{80950AE1-DA14-AD4E-B0A0-066505704FA1}" srcOrd="0" destOrd="0" presId="urn:microsoft.com/office/officeart/2005/8/layout/equation2"/>
    <dgm:cxn modelId="{9964AB86-D56F-490C-A447-D6EE9AE0389F}" type="presParOf" srcId="{80950AE1-DA14-AD4E-B0A0-066505704FA1}" destId="{DC4D862B-36C1-CA45-881C-5F28728FB61B}" srcOrd="0" destOrd="0" presId="urn:microsoft.com/office/officeart/2005/8/layout/equation2"/>
    <dgm:cxn modelId="{913516D1-5C1A-46AC-A706-CFFA43E64DE8}" type="presParOf" srcId="{80950AE1-DA14-AD4E-B0A0-066505704FA1}" destId="{6BC149E5-1358-DA46-A043-38710E064BF3}" srcOrd="1" destOrd="0" presId="urn:microsoft.com/office/officeart/2005/8/layout/equation2"/>
    <dgm:cxn modelId="{3494D51E-BD3F-4014-B38F-C94147E263B8}" type="presParOf" srcId="{80950AE1-DA14-AD4E-B0A0-066505704FA1}" destId="{54B22EBF-4BD6-B247-BA80-74211CE53D13}" srcOrd="2" destOrd="0" presId="urn:microsoft.com/office/officeart/2005/8/layout/equation2"/>
    <dgm:cxn modelId="{7FE66B5E-93C3-4E0D-912B-4888BF681CFE}" type="presParOf" srcId="{80950AE1-DA14-AD4E-B0A0-066505704FA1}" destId="{97D15DC1-2AB9-0C40-90D2-3B4194C99033}" srcOrd="3" destOrd="0" presId="urn:microsoft.com/office/officeart/2005/8/layout/equation2"/>
    <dgm:cxn modelId="{FCF03399-6935-412D-85FC-771ABA6338AD}" type="presParOf" srcId="{80950AE1-DA14-AD4E-B0A0-066505704FA1}" destId="{F4C2C787-4D78-1442-AE03-2093DE2CC317}" srcOrd="4" destOrd="0" presId="urn:microsoft.com/office/officeart/2005/8/layout/equation2"/>
    <dgm:cxn modelId="{22DF69E4-54D3-408F-8A16-0741102D4234}" type="presParOf" srcId="{80950AE1-DA14-AD4E-B0A0-066505704FA1}" destId="{7F8FD9CE-8C8F-4543-999D-DCFE8D2DE124}" srcOrd="5" destOrd="0" presId="urn:microsoft.com/office/officeart/2005/8/layout/equation2"/>
    <dgm:cxn modelId="{29D8DE26-BAF0-4D4C-9231-5EF991C98C82}" type="presParOf" srcId="{80950AE1-DA14-AD4E-B0A0-066505704FA1}" destId="{E912B662-03EF-F146-AECD-F447DE358C0E}" srcOrd="6" destOrd="0" presId="urn:microsoft.com/office/officeart/2005/8/layout/equation2"/>
    <dgm:cxn modelId="{E933742F-833A-433F-B30C-6369F8B727CA}" type="presParOf" srcId="{80950AE1-DA14-AD4E-B0A0-066505704FA1}" destId="{32C9DD05-F896-4843-AC69-073BFD4DEFD0}" srcOrd="7" destOrd="0" presId="urn:microsoft.com/office/officeart/2005/8/layout/equation2"/>
    <dgm:cxn modelId="{96E2E1CA-C897-4DED-AC50-B419F6E0407A}" type="presParOf" srcId="{80950AE1-DA14-AD4E-B0A0-066505704FA1}" destId="{4304275A-465C-49CD-8CD4-75DFC7A76208}" srcOrd="8" destOrd="0" presId="urn:microsoft.com/office/officeart/2005/8/layout/equation2"/>
    <dgm:cxn modelId="{F2E8E71A-5348-4ED1-8333-74CB4AE381C8}" type="presParOf" srcId="{A911D5B1-BDCE-384E-85A7-ECD81A23444C}" destId="{FB76CE77-41D5-3340-988F-33554C822DAE}" srcOrd="1" destOrd="0" presId="urn:microsoft.com/office/officeart/2005/8/layout/equation2"/>
    <dgm:cxn modelId="{FF0BE0CC-D702-4CE5-9315-6526FDF09090}" type="presParOf" srcId="{FB76CE77-41D5-3340-988F-33554C822DAE}" destId="{8E55DDE6-3259-C34B-8E1A-DD1BDF0CA358}" srcOrd="0" destOrd="0" presId="urn:microsoft.com/office/officeart/2005/8/layout/equation2"/>
    <dgm:cxn modelId="{5DC73741-EBA6-42A4-8646-28E985B78D05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98C7C-5D86-41DF-9BCD-3BFE74C4088F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65EDE653-625A-4AB6-9A67-C9899695C7BB}">
      <dgm:prSet phldrT="[Texto]"/>
      <dgm:spPr/>
      <dgm:t>
        <a:bodyPr/>
        <a:lstStyle/>
        <a:p>
          <a:pPr algn="l"/>
          <a:r>
            <a:rPr lang="es-CL" b="0" dirty="0" smtClean="0">
              <a:solidFill>
                <a:schemeClr val="accent4"/>
              </a:solidFill>
            </a:rPr>
            <a:t>Personal con ascensos, promociones y recontrataciones en </a:t>
          </a:r>
          <a:r>
            <a:rPr lang="es-CL" b="1" dirty="0" smtClean="0">
              <a:solidFill>
                <a:schemeClr val="accent4"/>
              </a:solidFill>
            </a:rPr>
            <a:t>grado superior</a:t>
          </a:r>
          <a:r>
            <a:rPr lang="es-CL" b="0" dirty="0" smtClean="0">
              <a:solidFill>
                <a:schemeClr val="accent4"/>
              </a:solidFill>
            </a:rPr>
            <a:t>, independiente de la calidad jurídica de la persona, y aún cuando no se encuentre en funciones a la fecha.</a:t>
          </a:r>
          <a:endParaRPr lang="es-CL" b="0" dirty="0">
            <a:solidFill>
              <a:schemeClr val="accent4"/>
            </a:solidFill>
          </a:endParaRPr>
        </a:p>
      </dgm:t>
    </dgm:pt>
    <dgm:pt modelId="{F36659AF-A7EC-481B-B497-15D039BD3484}" type="par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A3AD40C3-6842-4056-A20E-C7E6C0C4B4D8}" type="sib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F3EE3A6-1092-4CEB-80F5-69DCFED8C1E5}">
      <dgm:prSet phldrT="[Texto]"/>
      <dgm:spPr/>
      <dgm:t>
        <a:bodyPr/>
        <a:lstStyle/>
        <a:p>
          <a:pPr algn="just"/>
          <a:r>
            <a:rPr lang="es-CL" b="0" dirty="0" smtClean="0">
              <a:solidFill>
                <a:schemeClr val="accent4"/>
              </a:solidFill>
            </a:rPr>
            <a:t>Incluir personal de planta que pasa a desempeñar un cargo a contrata en el Establecimiento, en un grado superior.</a:t>
          </a:r>
          <a:endParaRPr lang="es-CL" b="0" dirty="0">
            <a:solidFill>
              <a:schemeClr val="accent4"/>
            </a:solidFill>
          </a:endParaRPr>
        </a:p>
      </dgm:t>
    </dgm:pt>
    <dgm:pt modelId="{1952A0AE-51E8-4E6E-8B1B-AD7ABB8C1BF8}" type="par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87D10AC-6A76-43EC-B56E-2F840BB1B1A9}" type="sib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F8C834F-0EFD-4D4C-A39C-9EA3CF835140}">
      <dgm:prSet phldrT="[Texto]"/>
      <dgm:spPr/>
      <dgm:t>
        <a:bodyPr/>
        <a:lstStyle/>
        <a:p>
          <a:pPr algn="just"/>
          <a:r>
            <a:rPr lang="es-CL" b="0" dirty="0" smtClean="0">
              <a:solidFill>
                <a:schemeClr val="accent4"/>
              </a:solidFill>
            </a:rPr>
            <a:t>Informar un registro por movimiento ascendente, según cargo. Por tanto informar a la persona tantas veces como movimientos tuvo.</a:t>
          </a:r>
          <a:endParaRPr lang="es-CL" b="0" dirty="0">
            <a:solidFill>
              <a:schemeClr val="accent4"/>
            </a:solidFill>
          </a:endParaRPr>
        </a:p>
      </dgm:t>
    </dgm:pt>
    <dgm:pt modelId="{302178BA-EB19-4212-83D3-89D0BA9B4C18}" type="sib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62A12E9-4710-4126-9C25-4C008DA21E11}" type="par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ED56A22-2B6B-45E1-A92B-C8E1A072B562}">
      <dgm:prSet phldrT="[Texto]"/>
      <dgm:spPr/>
      <dgm:t>
        <a:bodyPr/>
        <a:lstStyle/>
        <a:p>
          <a:pPr algn="just"/>
          <a:r>
            <a:rPr lang="es-CL" b="0" dirty="0" smtClean="0">
              <a:solidFill>
                <a:schemeClr val="accent4"/>
              </a:solidFill>
            </a:rPr>
            <a:t>Excluir de esta matriz, al personal suplente, reemplazo y contratado sobre la base de honorarios a suma alzada, según la calidad jurídica que corresponda al cargo al que fue promovido</a:t>
          </a:r>
          <a:endParaRPr lang="es-CL" b="0" dirty="0">
            <a:solidFill>
              <a:schemeClr val="accent4"/>
            </a:solidFill>
          </a:endParaRPr>
        </a:p>
      </dgm:t>
    </dgm:pt>
    <dgm:pt modelId="{F842C5C5-B3B2-4E09-8EC3-50A3DA96D973}" type="par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76D300AE-3135-4727-81C6-26566B43D15C}" type="sib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500AE0C-0A9A-43E2-9E5A-5D8C0C08A321}" type="pres">
      <dgm:prSet presAssocID="{63D98C7C-5D86-41DF-9BCD-3BFE74C408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CBEC84-5D47-4313-85A5-C263B3F01D60}" type="pres">
      <dgm:prSet presAssocID="{65EDE653-625A-4AB6-9A67-C9899695C7BB}" presName="composite" presStyleCnt="0"/>
      <dgm:spPr/>
    </dgm:pt>
    <dgm:pt modelId="{C70A220E-7106-42F0-B244-CB3742AE502A}" type="pres">
      <dgm:prSet presAssocID="{65EDE653-625A-4AB6-9A67-C9899695C7B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C8D3657-1A30-43B3-8D85-5D427838BDAC}" type="pres">
      <dgm:prSet presAssocID="{65EDE653-625A-4AB6-9A67-C9899695C7B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613F85-4AEF-48BC-9ABF-3713E23EA355}" type="pres">
      <dgm:prSet presAssocID="{A3AD40C3-6842-4056-A20E-C7E6C0C4B4D8}" presName="spacing" presStyleCnt="0"/>
      <dgm:spPr/>
    </dgm:pt>
    <dgm:pt modelId="{E3EC1D75-65EC-42A7-B89A-FE5E523CD240}" type="pres">
      <dgm:prSet presAssocID="{2F8C834F-0EFD-4D4C-A39C-9EA3CF835140}" presName="composite" presStyleCnt="0"/>
      <dgm:spPr/>
    </dgm:pt>
    <dgm:pt modelId="{745A3B6A-9D67-4A8B-9306-2A8FE7C87832}" type="pres">
      <dgm:prSet presAssocID="{2F8C834F-0EFD-4D4C-A39C-9EA3CF835140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0474F52-8F0A-44F2-BBDE-D7EB0B88D445}" type="pres">
      <dgm:prSet presAssocID="{2F8C834F-0EFD-4D4C-A39C-9EA3CF8351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E69160-C1FB-4DFA-A704-9149D11CF7D1}" type="pres">
      <dgm:prSet presAssocID="{302178BA-EB19-4212-83D3-89D0BA9B4C18}" presName="spacing" presStyleCnt="0"/>
      <dgm:spPr/>
    </dgm:pt>
    <dgm:pt modelId="{A2D417D8-6C1A-4903-AABE-D8C5D9500227}" type="pres">
      <dgm:prSet presAssocID="{CF3EE3A6-1092-4CEB-80F5-69DCFED8C1E5}" presName="composite" presStyleCnt="0"/>
      <dgm:spPr/>
    </dgm:pt>
    <dgm:pt modelId="{F59DAA1B-98E9-448D-979C-5908408D9637}" type="pres">
      <dgm:prSet presAssocID="{CF3EE3A6-1092-4CEB-80F5-69DCFED8C1E5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F7C3D4B-B082-47A5-B37A-EC98E0068CA0}" type="pres">
      <dgm:prSet presAssocID="{CF3EE3A6-1092-4CEB-80F5-69DCFED8C1E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BFCE17-90A8-4157-AD98-7BA726B06267}" type="pres">
      <dgm:prSet presAssocID="{287D10AC-6A76-43EC-B56E-2F840BB1B1A9}" presName="spacing" presStyleCnt="0"/>
      <dgm:spPr/>
    </dgm:pt>
    <dgm:pt modelId="{6BE562C9-F7BF-4569-A3AE-B71831D04251}" type="pres">
      <dgm:prSet presAssocID="{9ED56A22-2B6B-45E1-A92B-C8E1A072B562}" presName="composite" presStyleCnt="0"/>
      <dgm:spPr/>
    </dgm:pt>
    <dgm:pt modelId="{D48F780F-D7E4-4090-9F9F-B07FB3B9AAA0}" type="pres">
      <dgm:prSet presAssocID="{9ED56A22-2B6B-45E1-A92B-C8E1A072B562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F12E730-EBFF-4BF8-97C2-DF8FC0568E54}" type="pres">
      <dgm:prSet presAssocID="{9ED56A22-2B6B-45E1-A92B-C8E1A072B56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A33AADA-D60E-4685-818D-CA3091354BA9}" srcId="{63D98C7C-5D86-41DF-9BCD-3BFE74C4088F}" destId="{65EDE653-625A-4AB6-9A67-C9899695C7BB}" srcOrd="0" destOrd="0" parTransId="{F36659AF-A7EC-481B-B497-15D039BD3484}" sibTransId="{A3AD40C3-6842-4056-A20E-C7E6C0C4B4D8}"/>
    <dgm:cxn modelId="{BE1F9BD2-8986-4F96-847C-4E956DA1C5C9}" type="presOf" srcId="{CF3EE3A6-1092-4CEB-80F5-69DCFED8C1E5}" destId="{2F7C3D4B-B082-47A5-B37A-EC98E0068CA0}" srcOrd="0" destOrd="0" presId="urn:microsoft.com/office/officeart/2005/8/layout/vList3"/>
    <dgm:cxn modelId="{50A2D1A5-1E1F-4B2F-848B-6B1188CFE0BD}" srcId="{63D98C7C-5D86-41DF-9BCD-3BFE74C4088F}" destId="{2F8C834F-0EFD-4D4C-A39C-9EA3CF835140}" srcOrd="1" destOrd="0" parTransId="{C62A12E9-4710-4126-9C25-4C008DA21E11}" sibTransId="{302178BA-EB19-4212-83D3-89D0BA9B4C18}"/>
    <dgm:cxn modelId="{0741CC58-A395-4F7C-8ABB-A0F4ECBB9D7C}" type="presOf" srcId="{63D98C7C-5D86-41DF-9BCD-3BFE74C4088F}" destId="{9500AE0C-0A9A-43E2-9E5A-5D8C0C08A321}" srcOrd="0" destOrd="0" presId="urn:microsoft.com/office/officeart/2005/8/layout/vList3"/>
    <dgm:cxn modelId="{6DFED55F-22E6-429C-9958-E072E42390C2}" type="presOf" srcId="{65EDE653-625A-4AB6-9A67-C9899695C7BB}" destId="{7C8D3657-1A30-43B3-8D85-5D427838BDAC}" srcOrd="0" destOrd="0" presId="urn:microsoft.com/office/officeart/2005/8/layout/vList3"/>
    <dgm:cxn modelId="{83102811-245E-41EC-9A8D-57E39BDAA735}" srcId="{63D98C7C-5D86-41DF-9BCD-3BFE74C4088F}" destId="{9ED56A22-2B6B-45E1-A92B-C8E1A072B562}" srcOrd="3" destOrd="0" parTransId="{F842C5C5-B3B2-4E09-8EC3-50A3DA96D973}" sibTransId="{76D300AE-3135-4727-81C6-26566B43D15C}"/>
    <dgm:cxn modelId="{AA9C7DF2-C77C-4896-8A37-A14AC23F609A}" srcId="{63D98C7C-5D86-41DF-9BCD-3BFE74C4088F}" destId="{CF3EE3A6-1092-4CEB-80F5-69DCFED8C1E5}" srcOrd="2" destOrd="0" parTransId="{1952A0AE-51E8-4E6E-8B1B-AD7ABB8C1BF8}" sibTransId="{287D10AC-6A76-43EC-B56E-2F840BB1B1A9}"/>
    <dgm:cxn modelId="{B1D1451C-3718-4585-ABBA-A31D9C7BEA7B}" type="presOf" srcId="{2F8C834F-0EFD-4D4C-A39C-9EA3CF835140}" destId="{F0474F52-8F0A-44F2-BBDE-D7EB0B88D445}" srcOrd="0" destOrd="0" presId="urn:microsoft.com/office/officeart/2005/8/layout/vList3"/>
    <dgm:cxn modelId="{F534DF5A-60CD-4A06-AB0C-2B12CD638048}" type="presOf" srcId="{9ED56A22-2B6B-45E1-A92B-C8E1A072B562}" destId="{EF12E730-EBFF-4BF8-97C2-DF8FC0568E54}" srcOrd="0" destOrd="0" presId="urn:microsoft.com/office/officeart/2005/8/layout/vList3"/>
    <dgm:cxn modelId="{91D5EF62-6132-45D0-883E-06C17B8BDAB0}" type="presParOf" srcId="{9500AE0C-0A9A-43E2-9E5A-5D8C0C08A321}" destId="{15CBEC84-5D47-4313-85A5-C263B3F01D60}" srcOrd="0" destOrd="0" presId="urn:microsoft.com/office/officeart/2005/8/layout/vList3"/>
    <dgm:cxn modelId="{581C8C3B-222B-4009-875F-47AF7AFA0380}" type="presParOf" srcId="{15CBEC84-5D47-4313-85A5-C263B3F01D60}" destId="{C70A220E-7106-42F0-B244-CB3742AE502A}" srcOrd="0" destOrd="0" presId="urn:microsoft.com/office/officeart/2005/8/layout/vList3"/>
    <dgm:cxn modelId="{1458682B-FDCE-4EEF-A721-7E999CF6C6EB}" type="presParOf" srcId="{15CBEC84-5D47-4313-85A5-C263B3F01D60}" destId="{7C8D3657-1A30-43B3-8D85-5D427838BDAC}" srcOrd="1" destOrd="0" presId="urn:microsoft.com/office/officeart/2005/8/layout/vList3"/>
    <dgm:cxn modelId="{9F89EDF3-25AE-4BCB-8F9B-D8B3DE43E292}" type="presParOf" srcId="{9500AE0C-0A9A-43E2-9E5A-5D8C0C08A321}" destId="{A6613F85-4AEF-48BC-9ABF-3713E23EA355}" srcOrd="1" destOrd="0" presId="urn:microsoft.com/office/officeart/2005/8/layout/vList3"/>
    <dgm:cxn modelId="{B58530BB-EB67-4C38-A8EE-C3D79BA31122}" type="presParOf" srcId="{9500AE0C-0A9A-43E2-9E5A-5D8C0C08A321}" destId="{E3EC1D75-65EC-42A7-B89A-FE5E523CD240}" srcOrd="2" destOrd="0" presId="urn:microsoft.com/office/officeart/2005/8/layout/vList3"/>
    <dgm:cxn modelId="{93BD1370-9BC2-422E-B757-E80003063584}" type="presParOf" srcId="{E3EC1D75-65EC-42A7-B89A-FE5E523CD240}" destId="{745A3B6A-9D67-4A8B-9306-2A8FE7C87832}" srcOrd="0" destOrd="0" presId="urn:microsoft.com/office/officeart/2005/8/layout/vList3"/>
    <dgm:cxn modelId="{2311EDAE-D591-472C-B9BB-88D136F56323}" type="presParOf" srcId="{E3EC1D75-65EC-42A7-B89A-FE5E523CD240}" destId="{F0474F52-8F0A-44F2-BBDE-D7EB0B88D445}" srcOrd="1" destOrd="0" presId="urn:microsoft.com/office/officeart/2005/8/layout/vList3"/>
    <dgm:cxn modelId="{AFCC26A3-287D-4AB9-9A7A-9BC6FCE42AA7}" type="presParOf" srcId="{9500AE0C-0A9A-43E2-9E5A-5D8C0C08A321}" destId="{69E69160-C1FB-4DFA-A704-9149D11CF7D1}" srcOrd="3" destOrd="0" presId="urn:microsoft.com/office/officeart/2005/8/layout/vList3"/>
    <dgm:cxn modelId="{93890054-AF8F-4429-B141-E521B522BB55}" type="presParOf" srcId="{9500AE0C-0A9A-43E2-9E5A-5D8C0C08A321}" destId="{A2D417D8-6C1A-4903-AABE-D8C5D9500227}" srcOrd="4" destOrd="0" presId="urn:microsoft.com/office/officeart/2005/8/layout/vList3"/>
    <dgm:cxn modelId="{8C4768FC-0795-45F4-8C59-A923A89AEA34}" type="presParOf" srcId="{A2D417D8-6C1A-4903-AABE-D8C5D9500227}" destId="{F59DAA1B-98E9-448D-979C-5908408D9637}" srcOrd="0" destOrd="0" presId="urn:microsoft.com/office/officeart/2005/8/layout/vList3"/>
    <dgm:cxn modelId="{7440B63A-A814-4E55-86A6-36DDB4599E7A}" type="presParOf" srcId="{A2D417D8-6C1A-4903-AABE-D8C5D9500227}" destId="{2F7C3D4B-B082-47A5-B37A-EC98E0068CA0}" srcOrd="1" destOrd="0" presId="urn:microsoft.com/office/officeart/2005/8/layout/vList3"/>
    <dgm:cxn modelId="{3621DD41-906A-4453-84B1-275778B2EBEB}" type="presParOf" srcId="{9500AE0C-0A9A-43E2-9E5A-5D8C0C08A321}" destId="{9FBFCE17-90A8-4157-AD98-7BA726B06267}" srcOrd="5" destOrd="0" presId="urn:microsoft.com/office/officeart/2005/8/layout/vList3"/>
    <dgm:cxn modelId="{0917A4EC-29B2-41EC-B793-625C3A2F36DD}" type="presParOf" srcId="{9500AE0C-0A9A-43E2-9E5A-5D8C0C08A321}" destId="{6BE562C9-F7BF-4569-A3AE-B71831D04251}" srcOrd="6" destOrd="0" presId="urn:microsoft.com/office/officeart/2005/8/layout/vList3"/>
    <dgm:cxn modelId="{629F61A0-D74A-4A89-9AD5-52C26B98D079}" type="presParOf" srcId="{6BE562C9-F7BF-4569-A3AE-B71831D04251}" destId="{D48F780F-D7E4-4090-9F9F-B07FB3B9AAA0}" srcOrd="0" destOrd="0" presId="urn:microsoft.com/office/officeart/2005/8/layout/vList3"/>
    <dgm:cxn modelId="{8568D406-4EA9-43A5-AEAC-277144EC88CD}" type="presParOf" srcId="{6BE562C9-F7BF-4569-A3AE-B71831D04251}" destId="{EF12E730-EBFF-4BF8-97C2-DF8FC0568E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1C484-B94B-44DA-8D50-E70910E990D2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1D5F93BA-FA52-4C20-B1B0-F81DC11BADE1}">
      <dgm:prSet phldrT="[Texto]" custT="1"/>
      <dgm:spPr/>
      <dgm:t>
        <a:bodyPr/>
        <a:lstStyle/>
        <a:p>
          <a:r>
            <a:rPr lang="es-CL" sz="1800" b="0" i="0" dirty="0" smtClean="0">
              <a:solidFill>
                <a:schemeClr val="tx2"/>
              </a:solidFill>
            </a:rPr>
            <a:t>Ingresar a QV</a:t>
          </a:r>
          <a:endParaRPr lang="es-CL" sz="1800" b="0" i="0" dirty="0">
            <a:solidFill>
              <a:schemeClr val="tx2"/>
            </a:solidFill>
          </a:endParaRPr>
        </a:p>
      </dgm:t>
    </dgm:pt>
    <dgm:pt modelId="{B4B6693E-596A-4E38-B7ED-8750A794BCD0}" type="parTrans" cxnId="{A4A8DEE1-6001-43BE-9512-E59022987F4B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859998AB-F7C2-488A-875E-43297849D73E}" type="sibTrans" cxnId="{A4A8DEE1-6001-43BE-9512-E59022987F4B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296AA0AD-28BC-482E-8857-E702063985B3}">
      <dgm:prSet phldrT="[Texto]"/>
      <dgm:spPr/>
      <dgm:t>
        <a:bodyPr/>
        <a:lstStyle/>
        <a:p>
          <a:pPr algn="just"/>
          <a:r>
            <a:rPr lang="es-CL" dirty="0" smtClean="0">
              <a:solidFill>
                <a:schemeClr val="tx2"/>
              </a:solidFill>
            </a:rPr>
            <a:t> Modelo Aumento de Grados</a:t>
          </a:r>
          <a:endParaRPr lang="es-CL" dirty="0">
            <a:solidFill>
              <a:schemeClr val="tx2"/>
            </a:solidFill>
          </a:endParaRPr>
        </a:p>
      </dgm:t>
    </dgm:pt>
    <dgm:pt modelId="{45F39F4B-9F36-47D3-B605-18389A81CA7D}" type="parTrans" cxnId="{F9E851E1-8DD9-4652-8580-048E0896C195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CCAB53BF-7316-42E9-896D-F01B8A09C1AC}" type="sibTrans" cxnId="{F9E851E1-8DD9-4652-8580-048E0896C195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B134637E-7974-4D5B-B3C0-661E13E09CA5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Seleccionar Filtros</a:t>
          </a:r>
          <a:endParaRPr lang="es-CL" dirty="0">
            <a:solidFill>
              <a:schemeClr val="tx2"/>
            </a:solidFill>
          </a:endParaRPr>
        </a:p>
      </dgm:t>
    </dgm:pt>
    <dgm:pt modelId="{DAC659F5-49FA-4F45-B070-FA84974FE459}" type="parTrans" cxnId="{CCA5B8E6-D485-43F7-B90B-540AE636A428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C81E6387-ACAC-4A26-BE86-8F3E486FBE36}" type="sibTrans" cxnId="{CCA5B8E6-D485-43F7-B90B-540AE636A428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BBE53B6D-6DBE-47B0-8B80-EA81A10B72D0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Servicio Salud, Año, Clasificación</a:t>
          </a:r>
          <a:endParaRPr lang="es-CL" dirty="0">
            <a:solidFill>
              <a:schemeClr val="tx2"/>
            </a:solidFill>
          </a:endParaRPr>
        </a:p>
      </dgm:t>
    </dgm:pt>
    <dgm:pt modelId="{19A0E1C1-2124-4449-838A-E9D0277CED47}" type="parTrans" cxnId="{895B84D8-5FBF-482D-BFDB-97D5753B42D0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E15F3817-0513-474C-A67B-29B485B2221A}" type="sibTrans" cxnId="{895B84D8-5FBF-482D-BFDB-97D5753B42D0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D043CDD6-B199-447C-AE68-EA773D6DFA08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Exportar a Excel</a:t>
          </a:r>
          <a:endParaRPr lang="es-CL" dirty="0">
            <a:solidFill>
              <a:schemeClr val="tx2"/>
            </a:solidFill>
          </a:endParaRPr>
        </a:p>
      </dgm:t>
    </dgm:pt>
    <dgm:pt modelId="{21126EE5-DD30-4EF6-87E1-B88F1A4DE33B}" type="parTrans" cxnId="{E34BE77A-96E4-4FF3-B16D-88C318F22DC9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156D7A8A-1AA6-4F4B-B327-E1326B7B9764}" type="sibTrans" cxnId="{E34BE77A-96E4-4FF3-B16D-88C318F22DC9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89CF03BF-4619-4332-B392-C066618A4DE5}">
      <dgm:prSet phldrT="[Texto]" phldr="1"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605B3A94-E993-4376-A841-46BCD9974EA3}" type="parTrans" cxnId="{6E4A75F8-53F8-43DB-B46F-1B7F70959390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A7F1E66A-10D9-4FED-84D7-F4CD45E4D671}" type="sibTrans" cxnId="{6E4A75F8-53F8-43DB-B46F-1B7F70959390}">
      <dgm:prSet/>
      <dgm:spPr/>
      <dgm:t>
        <a:bodyPr/>
        <a:lstStyle/>
        <a:p>
          <a:endParaRPr lang="es-CL">
            <a:solidFill>
              <a:schemeClr val="tx2"/>
            </a:solidFill>
          </a:endParaRPr>
        </a:p>
      </dgm:t>
    </dgm:pt>
    <dgm:pt modelId="{A49146DA-7158-485F-BE3C-EC2D6285FF09}" type="pres">
      <dgm:prSet presAssocID="{ECF1C484-B94B-44DA-8D50-E70910E990D2}" presName="rootnode" presStyleCnt="0">
        <dgm:presLayoutVars>
          <dgm:chMax/>
          <dgm:chPref/>
          <dgm:dir/>
          <dgm:animLvl val="lvl"/>
        </dgm:presLayoutVars>
      </dgm:prSet>
      <dgm:spPr/>
    </dgm:pt>
    <dgm:pt modelId="{03DDD08A-8188-4EC1-AF1D-D42F4D2358C3}" type="pres">
      <dgm:prSet presAssocID="{1D5F93BA-FA52-4C20-B1B0-F81DC11BADE1}" presName="composite" presStyleCnt="0"/>
      <dgm:spPr/>
    </dgm:pt>
    <dgm:pt modelId="{763D6D06-5AD7-4297-9D60-93421E038BE7}" type="pres">
      <dgm:prSet presAssocID="{1D5F93BA-FA52-4C20-B1B0-F81DC11BADE1}" presName="bentUpArrow1" presStyleLbl="alignImgPlace1" presStyleIdx="0" presStyleCnt="2"/>
      <dgm:spPr/>
    </dgm:pt>
    <dgm:pt modelId="{0E59FA7A-2FFF-4AC2-B6CC-BAB30D496168}" type="pres">
      <dgm:prSet presAssocID="{1D5F93BA-FA52-4C20-B1B0-F81DC11BADE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89995C-53B4-46B6-A6AF-DAACAB83FAF8}" type="pres">
      <dgm:prSet presAssocID="{1D5F93BA-FA52-4C20-B1B0-F81DC11BADE1}" presName="ChildText" presStyleLbl="revTx" presStyleIdx="0" presStyleCnt="3" custLinFactNeighborX="-3580" custLinFactNeighborY="36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6C56C8-172A-4F3F-8180-7784772F3027}" type="pres">
      <dgm:prSet presAssocID="{859998AB-F7C2-488A-875E-43297849D73E}" presName="sibTrans" presStyleCnt="0"/>
      <dgm:spPr/>
    </dgm:pt>
    <dgm:pt modelId="{14713D7C-EBBC-4E9B-857E-3C1ACFFD4B10}" type="pres">
      <dgm:prSet presAssocID="{B134637E-7974-4D5B-B3C0-661E13E09CA5}" presName="composite" presStyleCnt="0"/>
      <dgm:spPr/>
    </dgm:pt>
    <dgm:pt modelId="{CFB202F1-FDDB-4B48-849D-D87D3DC41605}" type="pres">
      <dgm:prSet presAssocID="{B134637E-7974-4D5B-B3C0-661E13E09CA5}" presName="bentUpArrow1" presStyleLbl="alignImgPlace1" presStyleIdx="1" presStyleCnt="2"/>
      <dgm:spPr/>
    </dgm:pt>
    <dgm:pt modelId="{0C10388E-8DA2-472F-B0F0-F5ADE7EAF561}" type="pres">
      <dgm:prSet presAssocID="{B134637E-7974-4D5B-B3C0-661E13E09CA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1B8554-8B2C-44DD-942E-A0BDB26AC67A}" type="pres">
      <dgm:prSet presAssocID="{B134637E-7974-4D5B-B3C0-661E13E09CA5}" presName="ChildText" presStyleLbl="revTx" presStyleIdx="1" presStyleCnt="3" custScaleX="99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FAFFCF6-1FD0-4625-9242-02D4EC6CABB0}" type="pres">
      <dgm:prSet presAssocID="{C81E6387-ACAC-4A26-BE86-8F3E486FBE36}" presName="sibTrans" presStyleCnt="0"/>
      <dgm:spPr/>
    </dgm:pt>
    <dgm:pt modelId="{21D3668F-12A5-469F-A6DF-37021C351FD7}" type="pres">
      <dgm:prSet presAssocID="{D043CDD6-B199-447C-AE68-EA773D6DFA08}" presName="composite" presStyleCnt="0"/>
      <dgm:spPr/>
    </dgm:pt>
    <dgm:pt modelId="{9B0E897A-B493-4693-8E63-3C7E2156CC73}" type="pres">
      <dgm:prSet presAssocID="{D043CDD6-B199-447C-AE68-EA773D6DFA0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8A840A-9F18-4C55-9468-BE82970E41AF}" type="pres">
      <dgm:prSet presAssocID="{D043CDD6-B199-447C-AE68-EA773D6DFA0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4A8DEE1-6001-43BE-9512-E59022987F4B}" srcId="{ECF1C484-B94B-44DA-8D50-E70910E990D2}" destId="{1D5F93BA-FA52-4C20-B1B0-F81DC11BADE1}" srcOrd="0" destOrd="0" parTransId="{B4B6693E-596A-4E38-B7ED-8750A794BCD0}" sibTransId="{859998AB-F7C2-488A-875E-43297849D73E}"/>
    <dgm:cxn modelId="{79C33A88-4BE2-49E9-B85D-BF7F770B734C}" type="presOf" srcId="{B134637E-7974-4D5B-B3C0-661E13E09CA5}" destId="{0C10388E-8DA2-472F-B0F0-F5ADE7EAF561}" srcOrd="0" destOrd="0" presId="urn:microsoft.com/office/officeart/2005/8/layout/StepDownProcess"/>
    <dgm:cxn modelId="{CCA5B8E6-D485-43F7-B90B-540AE636A428}" srcId="{ECF1C484-B94B-44DA-8D50-E70910E990D2}" destId="{B134637E-7974-4D5B-B3C0-661E13E09CA5}" srcOrd="1" destOrd="0" parTransId="{DAC659F5-49FA-4F45-B070-FA84974FE459}" sibTransId="{C81E6387-ACAC-4A26-BE86-8F3E486FBE36}"/>
    <dgm:cxn modelId="{BAD1AD95-6A41-4251-8CB7-974F372C40AD}" type="presOf" srcId="{BBE53B6D-6DBE-47B0-8B80-EA81A10B72D0}" destId="{E61B8554-8B2C-44DD-942E-A0BDB26AC67A}" srcOrd="0" destOrd="0" presId="urn:microsoft.com/office/officeart/2005/8/layout/StepDownProcess"/>
    <dgm:cxn modelId="{E4F44534-1205-424F-83EA-08F7C2D8E187}" type="presOf" srcId="{296AA0AD-28BC-482E-8857-E702063985B3}" destId="{E589995C-53B4-46B6-A6AF-DAACAB83FAF8}" srcOrd="0" destOrd="0" presId="urn:microsoft.com/office/officeart/2005/8/layout/StepDownProcess"/>
    <dgm:cxn modelId="{C7F57B0B-3AC7-4C51-AED5-C732C61FA62F}" type="presOf" srcId="{D043CDD6-B199-447C-AE68-EA773D6DFA08}" destId="{9B0E897A-B493-4693-8E63-3C7E2156CC73}" srcOrd="0" destOrd="0" presId="urn:microsoft.com/office/officeart/2005/8/layout/StepDownProcess"/>
    <dgm:cxn modelId="{937FB718-8F2B-4C50-85B5-50F64F22B4D5}" type="presOf" srcId="{89CF03BF-4619-4332-B392-C066618A4DE5}" destId="{EF8A840A-9F18-4C55-9468-BE82970E41AF}" srcOrd="0" destOrd="0" presId="urn:microsoft.com/office/officeart/2005/8/layout/StepDownProcess"/>
    <dgm:cxn modelId="{FAD0CC37-50C3-4980-AC6C-09F146A02209}" type="presOf" srcId="{1D5F93BA-FA52-4C20-B1B0-F81DC11BADE1}" destId="{0E59FA7A-2FFF-4AC2-B6CC-BAB30D496168}" srcOrd="0" destOrd="0" presId="urn:microsoft.com/office/officeart/2005/8/layout/StepDownProcess"/>
    <dgm:cxn modelId="{F9E851E1-8DD9-4652-8580-048E0896C195}" srcId="{1D5F93BA-FA52-4C20-B1B0-F81DC11BADE1}" destId="{296AA0AD-28BC-482E-8857-E702063985B3}" srcOrd="0" destOrd="0" parTransId="{45F39F4B-9F36-47D3-B605-18389A81CA7D}" sibTransId="{CCAB53BF-7316-42E9-896D-F01B8A09C1AC}"/>
    <dgm:cxn modelId="{6E4A75F8-53F8-43DB-B46F-1B7F70959390}" srcId="{D043CDD6-B199-447C-AE68-EA773D6DFA08}" destId="{89CF03BF-4619-4332-B392-C066618A4DE5}" srcOrd="0" destOrd="0" parTransId="{605B3A94-E993-4376-A841-46BCD9974EA3}" sibTransId="{A7F1E66A-10D9-4FED-84D7-F4CD45E4D671}"/>
    <dgm:cxn modelId="{299EBEEE-8787-4CD2-A2C3-747D9A92361B}" type="presOf" srcId="{ECF1C484-B94B-44DA-8D50-E70910E990D2}" destId="{A49146DA-7158-485F-BE3C-EC2D6285FF09}" srcOrd="0" destOrd="0" presId="urn:microsoft.com/office/officeart/2005/8/layout/StepDownProcess"/>
    <dgm:cxn modelId="{E34BE77A-96E4-4FF3-B16D-88C318F22DC9}" srcId="{ECF1C484-B94B-44DA-8D50-E70910E990D2}" destId="{D043CDD6-B199-447C-AE68-EA773D6DFA08}" srcOrd="2" destOrd="0" parTransId="{21126EE5-DD30-4EF6-87E1-B88F1A4DE33B}" sibTransId="{156D7A8A-1AA6-4F4B-B327-E1326B7B9764}"/>
    <dgm:cxn modelId="{895B84D8-5FBF-482D-BFDB-97D5753B42D0}" srcId="{B134637E-7974-4D5B-B3C0-661E13E09CA5}" destId="{BBE53B6D-6DBE-47B0-8B80-EA81A10B72D0}" srcOrd="0" destOrd="0" parTransId="{19A0E1C1-2124-4449-838A-E9D0277CED47}" sibTransId="{E15F3817-0513-474C-A67B-29B485B2221A}"/>
    <dgm:cxn modelId="{32128623-73CE-4EB4-A1E6-78FBC062CEC2}" type="presParOf" srcId="{A49146DA-7158-485F-BE3C-EC2D6285FF09}" destId="{03DDD08A-8188-4EC1-AF1D-D42F4D2358C3}" srcOrd="0" destOrd="0" presId="urn:microsoft.com/office/officeart/2005/8/layout/StepDownProcess"/>
    <dgm:cxn modelId="{4ACCDB9B-FC36-4D8F-86AE-9077666DC0F0}" type="presParOf" srcId="{03DDD08A-8188-4EC1-AF1D-D42F4D2358C3}" destId="{763D6D06-5AD7-4297-9D60-93421E038BE7}" srcOrd="0" destOrd="0" presId="urn:microsoft.com/office/officeart/2005/8/layout/StepDownProcess"/>
    <dgm:cxn modelId="{CACE1CCF-1430-475A-A257-5EFFEA17D1A1}" type="presParOf" srcId="{03DDD08A-8188-4EC1-AF1D-D42F4D2358C3}" destId="{0E59FA7A-2FFF-4AC2-B6CC-BAB30D496168}" srcOrd="1" destOrd="0" presId="urn:microsoft.com/office/officeart/2005/8/layout/StepDownProcess"/>
    <dgm:cxn modelId="{071F9660-A4A9-4CE4-9155-4B33BA9F0E17}" type="presParOf" srcId="{03DDD08A-8188-4EC1-AF1D-D42F4D2358C3}" destId="{E589995C-53B4-46B6-A6AF-DAACAB83FAF8}" srcOrd="2" destOrd="0" presId="urn:microsoft.com/office/officeart/2005/8/layout/StepDownProcess"/>
    <dgm:cxn modelId="{D6D8FB71-C980-4B6E-B950-DE6E84A5AC22}" type="presParOf" srcId="{A49146DA-7158-485F-BE3C-EC2D6285FF09}" destId="{096C56C8-172A-4F3F-8180-7784772F3027}" srcOrd="1" destOrd="0" presId="urn:microsoft.com/office/officeart/2005/8/layout/StepDownProcess"/>
    <dgm:cxn modelId="{6B4A0432-6EF2-4078-9EF9-0FB9C4876251}" type="presParOf" srcId="{A49146DA-7158-485F-BE3C-EC2D6285FF09}" destId="{14713D7C-EBBC-4E9B-857E-3C1ACFFD4B10}" srcOrd="2" destOrd="0" presId="urn:microsoft.com/office/officeart/2005/8/layout/StepDownProcess"/>
    <dgm:cxn modelId="{18470C75-7F96-482B-91B5-DB42D84CB132}" type="presParOf" srcId="{14713D7C-EBBC-4E9B-857E-3C1ACFFD4B10}" destId="{CFB202F1-FDDB-4B48-849D-D87D3DC41605}" srcOrd="0" destOrd="0" presId="urn:microsoft.com/office/officeart/2005/8/layout/StepDownProcess"/>
    <dgm:cxn modelId="{FA6A4321-2939-4B55-94EF-E58F01FC72CB}" type="presParOf" srcId="{14713D7C-EBBC-4E9B-857E-3C1ACFFD4B10}" destId="{0C10388E-8DA2-472F-B0F0-F5ADE7EAF561}" srcOrd="1" destOrd="0" presId="urn:microsoft.com/office/officeart/2005/8/layout/StepDownProcess"/>
    <dgm:cxn modelId="{3041E937-D3E0-401E-BB0A-06572208AB0C}" type="presParOf" srcId="{14713D7C-EBBC-4E9B-857E-3C1ACFFD4B10}" destId="{E61B8554-8B2C-44DD-942E-A0BDB26AC67A}" srcOrd="2" destOrd="0" presId="urn:microsoft.com/office/officeart/2005/8/layout/StepDownProcess"/>
    <dgm:cxn modelId="{742E49F8-C50F-4BAB-BC3C-15C564D94447}" type="presParOf" srcId="{A49146DA-7158-485F-BE3C-EC2D6285FF09}" destId="{2FAFFCF6-1FD0-4625-9242-02D4EC6CABB0}" srcOrd="3" destOrd="0" presId="urn:microsoft.com/office/officeart/2005/8/layout/StepDownProcess"/>
    <dgm:cxn modelId="{4CFCA163-9FF7-4AA2-B13E-B1AFAD254CD8}" type="presParOf" srcId="{A49146DA-7158-485F-BE3C-EC2D6285FF09}" destId="{21D3668F-12A5-469F-A6DF-37021C351FD7}" srcOrd="4" destOrd="0" presId="urn:microsoft.com/office/officeart/2005/8/layout/StepDownProcess"/>
    <dgm:cxn modelId="{A4F151F0-A868-477F-8AD2-7F867403F93B}" type="presParOf" srcId="{21D3668F-12A5-469F-A6DF-37021C351FD7}" destId="{9B0E897A-B493-4693-8E63-3C7E2156CC73}" srcOrd="0" destOrd="0" presId="urn:microsoft.com/office/officeart/2005/8/layout/StepDownProcess"/>
    <dgm:cxn modelId="{3AB5C8F0-CF2D-42C4-9707-6747E44E0476}" type="presParOf" srcId="{21D3668F-12A5-469F-A6DF-37021C351FD7}" destId="{EF8A840A-9F18-4C55-9468-BE82970E41A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BFC1E8-6F9B-3D45-92B0-6CCBB7B6E2AB}" type="doc">
      <dgm:prSet loTypeId="urn:microsoft.com/office/officeart/2005/8/layout/equation2" loCatId="" qsTypeId="urn:microsoft.com/office/officeart/2005/8/quickstyle/simple1" qsCatId="simple" csTypeId="urn:microsoft.com/office/officeart/2005/8/colors/colorful4" csCatId="colorful" phldr="1"/>
      <dgm:spPr/>
    </dgm:pt>
    <dgm:pt modelId="{CF0669B5-E918-3446-B946-7B7A323D0477}">
      <dgm:prSet phldrT="[Text]" custT="1"/>
      <dgm:spPr/>
      <dgm:t>
        <a:bodyPr/>
        <a:lstStyle/>
        <a:p>
          <a:r>
            <a:rPr lang="es-ES_tradnl" sz="1200" noProof="0" dirty="0"/>
            <a:t>Datos</a:t>
          </a:r>
          <a:r>
            <a:rPr lang="en-US" sz="1200" dirty="0"/>
            <a:t> </a:t>
          </a:r>
          <a:r>
            <a:rPr lang="es-ES_tradnl" sz="1200" noProof="0" dirty="0"/>
            <a:t>personales</a:t>
          </a:r>
        </a:p>
      </dgm:t>
    </dgm:pt>
    <dgm:pt modelId="{48CDC761-5115-B640-96D0-D543BF08CC4F}" type="parTrans" cxnId="{EDA90528-36B0-6B45-A71E-F1D1FA338081}">
      <dgm:prSet/>
      <dgm:spPr/>
      <dgm:t>
        <a:bodyPr/>
        <a:lstStyle/>
        <a:p>
          <a:endParaRPr lang="en-US" sz="3200"/>
        </a:p>
      </dgm:t>
    </dgm:pt>
    <dgm:pt modelId="{1E573CED-B888-F547-80AF-048A749F2790}" type="sibTrans" cxnId="{EDA90528-36B0-6B45-A71E-F1D1FA338081}">
      <dgm:prSet custT="1"/>
      <dgm:spPr/>
      <dgm:t>
        <a:bodyPr/>
        <a:lstStyle/>
        <a:p>
          <a:endParaRPr lang="en-US" sz="1100"/>
        </a:p>
      </dgm:t>
    </dgm:pt>
    <dgm:pt modelId="{F7ED9A94-A1F0-234A-8DB9-F9A431DCA550}">
      <dgm:prSet phldrT="[Text]" custT="1"/>
      <dgm:spPr/>
      <dgm:t>
        <a:bodyPr/>
        <a:lstStyle/>
        <a:p>
          <a:r>
            <a:rPr lang="es-ES_tradnl" sz="3200" noProof="0" dirty="0" smtClean="0"/>
            <a:t>Matriz </a:t>
          </a:r>
        </a:p>
        <a:p>
          <a:r>
            <a:rPr lang="en-US" sz="3200" dirty="0" smtClean="0"/>
            <a:t>Y</a:t>
          </a:r>
          <a:endParaRPr lang="en-US" sz="3200" dirty="0"/>
        </a:p>
      </dgm:t>
    </dgm:pt>
    <dgm:pt modelId="{D0B73D9F-C817-5E46-A9EB-06731ACEB249}" type="parTrans" cxnId="{C0ACDE5A-FCA5-AA4E-B701-89241B42C38F}">
      <dgm:prSet/>
      <dgm:spPr/>
      <dgm:t>
        <a:bodyPr/>
        <a:lstStyle/>
        <a:p>
          <a:endParaRPr lang="en-US" sz="3200"/>
        </a:p>
      </dgm:t>
    </dgm:pt>
    <dgm:pt modelId="{BE1D31D8-6913-D54A-A9E8-8558455EEB67}" type="sibTrans" cxnId="{C0ACDE5A-FCA5-AA4E-B701-89241B42C38F}">
      <dgm:prSet/>
      <dgm:spPr/>
      <dgm:t>
        <a:bodyPr/>
        <a:lstStyle/>
        <a:p>
          <a:endParaRPr lang="en-US" sz="3200"/>
        </a:p>
      </dgm:t>
    </dgm:pt>
    <dgm:pt modelId="{5E4F76B5-B7AB-2B4A-9D0D-48F65988F4F6}">
      <dgm:prSet custT="1"/>
      <dgm:spPr/>
      <dgm:t>
        <a:bodyPr/>
        <a:lstStyle/>
        <a:p>
          <a:r>
            <a:rPr lang="es-ES_tradnl" sz="1400" noProof="0" dirty="0"/>
            <a:t>Datos</a:t>
          </a:r>
          <a:r>
            <a:rPr lang="en-US" sz="1400" dirty="0"/>
            <a:t> del cargo</a:t>
          </a:r>
        </a:p>
      </dgm:t>
    </dgm:pt>
    <dgm:pt modelId="{3ACE9617-8246-9C41-8128-FF201160DC25}" type="parTrans" cxnId="{34E74FE5-8DD7-B24A-9DBF-1091DC7AEC94}">
      <dgm:prSet/>
      <dgm:spPr/>
      <dgm:t>
        <a:bodyPr/>
        <a:lstStyle/>
        <a:p>
          <a:endParaRPr lang="en-US" sz="3200"/>
        </a:p>
      </dgm:t>
    </dgm:pt>
    <dgm:pt modelId="{713C6BCD-541F-0741-B666-E079ABD51D82}" type="sibTrans" cxnId="{34E74FE5-8DD7-B24A-9DBF-1091DC7AEC94}">
      <dgm:prSet custT="1"/>
      <dgm:spPr/>
      <dgm:t>
        <a:bodyPr/>
        <a:lstStyle/>
        <a:p>
          <a:endParaRPr lang="en-US" sz="1100"/>
        </a:p>
      </dgm:t>
    </dgm:pt>
    <dgm:pt modelId="{A911D5B1-BDCE-384E-85A7-ECD81A23444C}" type="pres">
      <dgm:prSet presAssocID="{0EBFC1E8-6F9B-3D45-92B0-6CCBB7B6E2AB}" presName="Name0" presStyleCnt="0">
        <dgm:presLayoutVars>
          <dgm:dir/>
          <dgm:resizeHandles val="exact"/>
        </dgm:presLayoutVars>
      </dgm:prSet>
      <dgm:spPr/>
    </dgm:pt>
    <dgm:pt modelId="{80950AE1-DA14-AD4E-B0A0-066505704FA1}" type="pres">
      <dgm:prSet presAssocID="{0EBFC1E8-6F9B-3D45-92B0-6CCBB7B6E2AB}" presName="vNodes" presStyleCnt="0"/>
      <dgm:spPr/>
    </dgm:pt>
    <dgm:pt modelId="{DC4D862B-36C1-CA45-881C-5F28728FB61B}" type="pres">
      <dgm:prSet presAssocID="{CF0669B5-E918-3446-B946-7B7A323D04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BC149E5-1358-DA46-A043-38710E064BF3}" type="pres">
      <dgm:prSet presAssocID="{1E573CED-B888-F547-80AF-048A749F2790}" presName="spacerT" presStyleCnt="0"/>
      <dgm:spPr/>
    </dgm:pt>
    <dgm:pt modelId="{54B22EBF-4BD6-B247-BA80-74211CE53D13}" type="pres">
      <dgm:prSet presAssocID="{1E573CED-B888-F547-80AF-048A749F2790}" presName="sibTrans" presStyleLbl="sibTrans2D1" presStyleIdx="0" presStyleCnt="2"/>
      <dgm:spPr/>
      <dgm:t>
        <a:bodyPr/>
        <a:lstStyle/>
        <a:p>
          <a:endParaRPr lang="es-CL"/>
        </a:p>
      </dgm:t>
    </dgm:pt>
    <dgm:pt modelId="{97D15DC1-2AB9-0C40-90D2-3B4194C99033}" type="pres">
      <dgm:prSet presAssocID="{1E573CED-B888-F547-80AF-048A749F2790}" presName="spacerB" presStyleCnt="0"/>
      <dgm:spPr/>
    </dgm:pt>
    <dgm:pt modelId="{F4C2C787-4D78-1442-AE03-2093DE2CC317}" type="pres">
      <dgm:prSet presAssocID="{5E4F76B5-B7AB-2B4A-9D0D-48F65988F4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76CE77-41D5-3340-988F-33554C822DAE}" type="pres">
      <dgm:prSet presAssocID="{0EBFC1E8-6F9B-3D45-92B0-6CCBB7B6E2AB}" presName="sibTransLast" presStyleLbl="sibTrans2D1" presStyleIdx="1" presStyleCnt="2"/>
      <dgm:spPr/>
      <dgm:t>
        <a:bodyPr/>
        <a:lstStyle/>
        <a:p>
          <a:endParaRPr lang="es-CL"/>
        </a:p>
      </dgm:t>
    </dgm:pt>
    <dgm:pt modelId="{8E55DDE6-3259-C34B-8E1A-DD1BDF0CA358}" type="pres">
      <dgm:prSet presAssocID="{0EBFC1E8-6F9B-3D45-92B0-6CCBB7B6E2AB}" presName="connectorText" presStyleLbl="sibTrans2D1" presStyleIdx="1" presStyleCnt="2"/>
      <dgm:spPr/>
      <dgm:t>
        <a:bodyPr/>
        <a:lstStyle/>
        <a:p>
          <a:endParaRPr lang="es-CL"/>
        </a:p>
      </dgm:t>
    </dgm:pt>
    <dgm:pt modelId="{07560488-B33B-134E-BEC2-7FDB2176B5E9}" type="pres">
      <dgm:prSet presAssocID="{0EBFC1E8-6F9B-3D45-92B0-6CCBB7B6E2AB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DC000B5-0A0D-2940-BD24-8B7EB9422D9A}" type="presOf" srcId="{0EBFC1E8-6F9B-3D45-92B0-6CCBB7B6E2AB}" destId="{A911D5B1-BDCE-384E-85A7-ECD81A23444C}" srcOrd="0" destOrd="0" presId="urn:microsoft.com/office/officeart/2005/8/layout/equation2"/>
    <dgm:cxn modelId="{A940783A-B5EE-2547-BC90-5E821F46CE87}" type="presOf" srcId="{F7ED9A94-A1F0-234A-8DB9-F9A431DCA550}" destId="{07560488-B33B-134E-BEC2-7FDB2176B5E9}" srcOrd="0" destOrd="0" presId="urn:microsoft.com/office/officeart/2005/8/layout/equation2"/>
    <dgm:cxn modelId="{B0CEF922-6800-4EE6-933C-5E7FAD5E0A6C}" type="presOf" srcId="{713C6BCD-541F-0741-B666-E079ABD51D82}" destId="{8E55DDE6-3259-C34B-8E1A-DD1BDF0CA358}" srcOrd="1" destOrd="0" presId="urn:microsoft.com/office/officeart/2005/8/layout/equation2"/>
    <dgm:cxn modelId="{523B58CB-2845-4F3F-9DE9-0DD5F056E150}" type="presOf" srcId="{713C6BCD-541F-0741-B666-E079ABD51D82}" destId="{FB76CE77-41D5-3340-988F-33554C822DAE}" srcOrd="0" destOrd="0" presId="urn:microsoft.com/office/officeart/2005/8/layout/equation2"/>
    <dgm:cxn modelId="{34E74FE5-8DD7-B24A-9DBF-1091DC7AEC94}" srcId="{0EBFC1E8-6F9B-3D45-92B0-6CCBB7B6E2AB}" destId="{5E4F76B5-B7AB-2B4A-9D0D-48F65988F4F6}" srcOrd="1" destOrd="0" parTransId="{3ACE9617-8246-9C41-8128-FF201160DC25}" sibTransId="{713C6BCD-541F-0741-B666-E079ABD51D82}"/>
    <dgm:cxn modelId="{C0ACDE5A-FCA5-AA4E-B701-89241B42C38F}" srcId="{0EBFC1E8-6F9B-3D45-92B0-6CCBB7B6E2AB}" destId="{F7ED9A94-A1F0-234A-8DB9-F9A431DCA550}" srcOrd="2" destOrd="0" parTransId="{D0B73D9F-C817-5E46-A9EB-06731ACEB249}" sibTransId="{BE1D31D8-6913-D54A-A9E8-8558455EEB67}"/>
    <dgm:cxn modelId="{B45DF6FD-F3CD-084F-B2A2-2BEDD2A6ADFB}" type="presOf" srcId="{1E573CED-B888-F547-80AF-048A749F2790}" destId="{54B22EBF-4BD6-B247-BA80-74211CE53D13}" srcOrd="0" destOrd="0" presId="urn:microsoft.com/office/officeart/2005/8/layout/equation2"/>
    <dgm:cxn modelId="{EDA90528-36B0-6B45-A71E-F1D1FA338081}" srcId="{0EBFC1E8-6F9B-3D45-92B0-6CCBB7B6E2AB}" destId="{CF0669B5-E918-3446-B946-7B7A323D0477}" srcOrd="0" destOrd="0" parTransId="{48CDC761-5115-B640-96D0-D543BF08CC4F}" sibTransId="{1E573CED-B888-F547-80AF-048A749F2790}"/>
    <dgm:cxn modelId="{80A20E0B-6DB6-3B43-8CED-16DEC18001B8}" type="presOf" srcId="{5E4F76B5-B7AB-2B4A-9D0D-48F65988F4F6}" destId="{F4C2C787-4D78-1442-AE03-2093DE2CC317}" srcOrd="0" destOrd="0" presId="urn:microsoft.com/office/officeart/2005/8/layout/equation2"/>
    <dgm:cxn modelId="{7D11D0E6-AB73-F843-A4A0-98FA9479DC83}" type="presOf" srcId="{CF0669B5-E918-3446-B946-7B7A323D0477}" destId="{DC4D862B-36C1-CA45-881C-5F28728FB61B}" srcOrd="0" destOrd="0" presId="urn:microsoft.com/office/officeart/2005/8/layout/equation2"/>
    <dgm:cxn modelId="{E62B8ECD-290F-2A49-8C5B-D207F649AC00}" type="presParOf" srcId="{A911D5B1-BDCE-384E-85A7-ECD81A23444C}" destId="{80950AE1-DA14-AD4E-B0A0-066505704FA1}" srcOrd="0" destOrd="0" presId="urn:microsoft.com/office/officeart/2005/8/layout/equation2"/>
    <dgm:cxn modelId="{AA9BBFFD-E96A-644F-9DE0-039D56A61D8A}" type="presParOf" srcId="{80950AE1-DA14-AD4E-B0A0-066505704FA1}" destId="{DC4D862B-36C1-CA45-881C-5F28728FB61B}" srcOrd="0" destOrd="0" presId="urn:microsoft.com/office/officeart/2005/8/layout/equation2"/>
    <dgm:cxn modelId="{525F0193-B3C2-F842-9531-21467E295E96}" type="presParOf" srcId="{80950AE1-DA14-AD4E-B0A0-066505704FA1}" destId="{6BC149E5-1358-DA46-A043-38710E064BF3}" srcOrd="1" destOrd="0" presId="urn:microsoft.com/office/officeart/2005/8/layout/equation2"/>
    <dgm:cxn modelId="{A64A98CD-B3A3-BE4F-9FA2-09F224D84FEF}" type="presParOf" srcId="{80950AE1-DA14-AD4E-B0A0-066505704FA1}" destId="{54B22EBF-4BD6-B247-BA80-74211CE53D13}" srcOrd="2" destOrd="0" presId="urn:microsoft.com/office/officeart/2005/8/layout/equation2"/>
    <dgm:cxn modelId="{7D53C3B9-8413-0044-A8F4-69E92DA06D95}" type="presParOf" srcId="{80950AE1-DA14-AD4E-B0A0-066505704FA1}" destId="{97D15DC1-2AB9-0C40-90D2-3B4194C99033}" srcOrd="3" destOrd="0" presId="urn:microsoft.com/office/officeart/2005/8/layout/equation2"/>
    <dgm:cxn modelId="{A6AAC261-6AF8-CE4F-964B-63BC1AAD4E20}" type="presParOf" srcId="{80950AE1-DA14-AD4E-B0A0-066505704FA1}" destId="{F4C2C787-4D78-1442-AE03-2093DE2CC317}" srcOrd="4" destOrd="0" presId="urn:microsoft.com/office/officeart/2005/8/layout/equation2"/>
    <dgm:cxn modelId="{8AC1D434-F0F0-CC46-AC65-548F8A9D3BD6}" type="presParOf" srcId="{A911D5B1-BDCE-384E-85A7-ECD81A23444C}" destId="{FB76CE77-41D5-3340-988F-33554C822DAE}" srcOrd="1" destOrd="0" presId="urn:microsoft.com/office/officeart/2005/8/layout/equation2"/>
    <dgm:cxn modelId="{8D3F912A-2002-6648-8BEB-D7DF359EA954}" type="presParOf" srcId="{FB76CE77-41D5-3340-988F-33554C822DAE}" destId="{8E55DDE6-3259-C34B-8E1A-DD1BDF0CA358}" srcOrd="0" destOrd="0" presId="urn:microsoft.com/office/officeart/2005/8/layout/equation2"/>
    <dgm:cxn modelId="{A32E16E9-9CF4-C041-8B23-9E58C85A00E3}" type="presParOf" srcId="{A911D5B1-BDCE-384E-85A7-ECD81A23444C}" destId="{07560488-B33B-134E-BEC2-7FDB2176B5E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D98C7C-5D86-41DF-9BCD-3BFE74C4088F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65EDE653-625A-4AB6-9A67-C9899695C7BB}">
      <dgm:prSet phldrT="[Texto]"/>
      <dgm:spPr/>
      <dgm:t>
        <a:bodyPr/>
        <a:lstStyle/>
        <a:p>
          <a:pPr algn="l"/>
          <a:r>
            <a:rPr lang="es-CL" b="0" dirty="0" smtClean="0">
              <a:solidFill>
                <a:schemeClr val="accent4"/>
              </a:solidFill>
            </a:rPr>
            <a:t>Personal que ingresa por primera vez a la institución durante el período analizado.</a:t>
          </a:r>
          <a:endParaRPr lang="es-CL" b="0" dirty="0">
            <a:solidFill>
              <a:schemeClr val="accent4"/>
            </a:solidFill>
          </a:endParaRPr>
        </a:p>
      </dgm:t>
    </dgm:pt>
    <dgm:pt modelId="{F36659AF-A7EC-481B-B497-15D039BD3484}" type="par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A3AD40C3-6842-4056-A20E-C7E6C0C4B4D8}" type="sibTrans" cxnId="{6A33AADA-D60E-4685-818D-CA3091354BA9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F3EE3A6-1092-4CEB-80F5-69DCFED8C1E5}">
      <dgm:prSet phldrT="[Texto]"/>
      <dgm:spPr/>
      <dgm:t>
        <a:bodyPr/>
        <a:lstStyle/>
        <a:p>
          <a:pPr algn="l"/>
          <a:r>
            <a:rPr lang="es-CL" b="0" dirty="0" smtClean="0">
              <a:solidFill>
                <a:schemeClr val="accent4"/>
              </a:solidFill>
            </a:rPr>
            <a:t>Se debe registrar un ingreso por cargo.</a:t>
          </a:r>
          <a:endParaRPr lang="es-CL" b="0" dirty="0">
            <a:solidFill>
              <a:schemeClr val="accent4"/>
            </a:solidFill>
          </a:endParaRPr>
        </a:p>
      </dgm:t>
    </dgm:pt>
    <dgm:pt modelId="{1952A0AE-51E8-4E6E-8B1B-AD7ABB8C1BF8}" type="par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87D10AC-6A76-43EC-B56E-2F840BB1B1A9}" type="sibTrans" cxnId="{AA9C7DF2-C77C-4896-8A37-A14AC23F609A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2F8C834F-0EFD-4D4C-A39C-9EA3CF835140}">
      <dgm:prSet phldrT="[Texto]"/>
      <dgm:spPr/>
      <dgm:t>
        <a:bodyPr/>
        <a:lstStyle/>
        <a:p>
          <a:pPr algn="l"/>
          <a:r>
            <a:rPr lang="es-CL" b="0" dirty="0" smtClean="0">
              <a:solidFill>
                <a:schemeClr val="accent4"/>
              </a:solidFill>
            </a:rPr>
            <a:t>Personal que pasa desde fuera de la dotación a desempeñar un cargo permanente en la dotación del Servicio. Ejemplo: Regularización de Honorarios</a:t>
          </a:r>
          <a:endParaRPr lang="es-CL" b="0" dirty="0">
            <a:solidFill>
              <a:schemeClr val="accent4"/>
            </a:solidFill>
          </a:endParaRPr>
        </a:p>
      </dgm:t>
    </dgm:pt>
    <dgm:pt modelId="{302178BA-EB19-4212-83D3-89D0BA9B4C18}" type="sib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C62A12E9-4710-4126-9C25-4C008DA21E11}" type="parTrans" cxnId="{50A2D1A5-1E1F-4B2F-848B-6B1188CFE0BD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ED56A22-2B6B-45E1-A92B-C8E1A072B562}">
      <dgm:prSet phldrT="[Texto]"/>
      <dgm:spPr/>
      <dgm:t>
        <a:bodyPr/>
        <a:lstStyle/>
        <a:p>
          <a:pPr algn="l"/>
          <a:r>
            <a:rPr lang="es-CL" b="0" dirty="0" smtClean="0">
              <a:solidFill>
                <a:schemeClr val="accent4"/>
              </a:solidFill>
            </a:rPr>
            <a:t>Para cada ingreso informado, indicar si este fue realizado mediante un proceso de selección (incluir concursos).</a:t>
          </a:r>
          <a:endParaRPr lang="es-CL" b="0" dirty="0">
            <a:solidFill>
              <a:schemeClr val="accent4"/>
            </a:solidFill>
          </a:endParaRPr>
        </a:p>
      </dgm:t>
    </dgm:pt>
    <dgm:pt modelId="{F842C5C5-B3B2-4E09-8EC3-50A3DA96D973}" type="par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76D300AE-3135-4727-81C6-26566B43D15C}" type="sibTrans" cxnId="{83102811-245E-41EC-9A8D-57E39BDAA735}">
      <dgm:prSet/>
      <dgm:spPr/>
      <dgm:t>
        <a:bodyPr/>
        <a:lstStyle/>
        <a:p>
          <a:endParaRPr lang="es-CL" b="0">
            <a:solidFill>
              <a:schemeClr val="accent4"/>
            </a:solidFill>
          </a:endParaRPr>
        </a:p>
      </dgm:t>
    </dgm:pt>
    <dgm:pt modelId="{9500AE0C-0A9A-43E2-9E5A-5D8C0C08A321}" type="pres">
      <dgm:prSet presAssocID="{63D98C7C-5D86-41DF-9BCD-3BFE74C408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CBEC84-5D47-4313-85A5-C263B3F01D60}" type="pres">
      <dgm:prSet presAssocID="{65EDE653-625A-4AB6-9A67-C9899695C7BB}" presName="composite" presStyleCnt="0"/>
      <dgm:spPr/>
    </dgm:pt>
    <dgm:pt modelId="{C70A220E-7106-42F0-B244-CB3742AE502A}" type="pres">
      <dgm:prSet presAssocID="{65EDE653-625A-4AB6-9A67-C9899695C7BB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C8D3657-1A30-43B3-8D85-5D427838BDAC}" type="pres">
      <dgm:prSet presAssocID="{65EDE653-625A-4AB6-9A67-C9899695C7B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613F85-4AEF-48BC-9ABF-3713E23EA355}" type="pres">
      <dgm:prSet presAssocID="{A3AD40C3-6842-4056-A20E-C7E6C0C4B4D8}" presName="spacing" presStyleCnt="0"/>
      <dgm:spPr/>
    </dgm:pt>
    <dgm:pt modelId="{E3EC1D75-65EC-42A7-B89A-FE5E523CD240}" type="pres">
      <dgm:prSet presAssocID="{2F8C834F-0EFD-4D4C-A39C-9EA3CF835140}" presName="composite" presStyleCnt="0"/>
      <dgm:spPr/>
    </dgm:pt>
    <dgm:pt modelId="{745A3B6A-9D67-4A8B-9306-2A8FE7C87832}" type="pres">
      <dgm:prSet presAssocID="{2F8C834F-0EFD-4D4C-A39C-9EA3CF835140}" presName="imgShp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0474F52-8F0A-44F2-BBDE-D7EB0B88D445}" type="pres">
      <dgm:prSet presAssocID="{2F8C834F-0EFD-4D4C-A39C-9EA3CF83514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E69160-C1FB-4DFA-A704-9149D11CF7D1}" type="pres">
      <dgm:prSet presAssocID="{302178BA-EB19-4212-83D3-89D0BA9B4C18}" presName="spacing" presStyleCnt="0"/>
      <dgm:spPr/>
    </dgm:pt>
    <dgm:pt modelId="{A2D417D8-6C1A-4903-AABE-D8C5D9500227}" type="pres">
      <dgm:prSet presAssocID="{CF3EE3A6-1092-4CEB-80F5-69DCFED8C1E5}" presName="composite" presStyleCnt="0"/>
      <dgm:spPr/>
    </dgm:pt>
    <dgm:pt modelId="{F59DAA1B-98E9-448D-979C-5908408D9637}" type="pres">
      <dgm:prSet presAssocID="{CF3EE3A6-1092-4CEB-80F5-69DCFED8C1E5}" presName="imgShp" presStyleLbl="fgImgPlace1" presStyleIdx="2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2F7C3D4B-B082-47A5-B37A-EC98E0068CA0}" type="pres">
      <dgm:prSet presAssocID="{CF3EE3A6-1092-4CEB-80F5-69DCFED8C1E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BFCE17-90A8-4157-AD98-7BA726B06267}" type="pres">
      <dgm:prSet presAssocID="{287D10AC-6A76-43EC-B56E-2F840BB1B1A9}" presName="spacing" presStyleCnt="0"/>
      <dgm:spPr/>
    </dgm:pt>
    <dgm:pt modelId="{6BE562C9-F7BF-4569-A3AE-B71831D04251}" type="pres">
      <dgm:prSet presAssocID="{9ED56A22-2B6B-45E1-A92B-C8E1A072B562}" presName="composite" presStyleCnt="0"/>
      <dgm:spPr/>
    </dgm:pt>
    <dgm:pt modelId="{D48F780F-D7E4-4090-9F9F-B07FB3B9AAA0}" type="pres">
      <dgm:prSet presAssocID="{9ED56A22-2B6B-45E1-A92B-C8E1A072B562}" presName="imgShp" presStyleLbl="fgImgPlace1" presStyleIdx="3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F12E730-EBFF-4BF8-97C2-DF8FC0568E54}" type="pres">
      <dgm:prSet presAssocID="{9ED56A22-2B6B-45E1-A92B-C8E1A072B56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68681CB-A93F-4195-AA69-F6F63D366903}" type="presOf" srcId="{CF3EE3A6-1092-4CEB-80F5-69DCFED8C1E5}" destId="{2F7C3D4B-B082-47A5-B37A-EC98E0068CA0}" srcOrd="0" destOrd="0" presId="urn:microsoft.com/office/officeart/2005/8/layout/vList3"/>
    <dgm:cxn modelId="{0EA7ED09-DEAA-4C5B-A367-A58A74C99CF6}" type="presOf" srcId="{65EDE653-625A-4AB6-9A67-C9899695C7BB}" destId="{7C8D3657-1A30-43B3-8D85-5D427838BDAC}" srcOrd="0" destOrd="0" presId="urn:microsoft.com/office/officeart/2005/8/layout/vList3"/>
    <dgm:cxn modelId="{6A33AADA-D60E-4685-818D-CA3091354BA9}" srcId="{63D98C7C-5D86-41DF-9BCD-3BFE74C4088F}" destId="{65EDE653-625A-4AB6-9A67-C9899695C7BB}" srcOrd="0" destOrd="0" parTransId="{F36659AF-A7EC-481B-B497-15D039BD3484}" sibTransId="{A3AD40C3-6842-4056-A20E-C7E6C0C4B4D8}"/>
    <dgm:cxn modelId="{26C68AE5-7797-44F9-8FBE-3473921AA69C}" type="presOf" srcId="{2F8C834F-0EFD-4D4C-A39C-9EA3CF835140}" destId="{F0474F52-8F0A-44F2-BBDE-D7EB0B88D445}" srcOrd="0" destOrd="0" presId="urn:microsoft.com/office/officeart/2005/8/layout/vList3"/>
    <dgm:cxn modelId="{50A2D1A5-1E1F-4B2F-848B-6B1188CFE0BD}" srcId="{63D98C7C-5D86-41DF-9BCD-3BFE74C4088F}" destId="{2F8C834F-0EFD-4D4C-A39C-9EA3CF835140}" srcOrd="1" destOrd="0" parTransId="{C62A12E9-4710-4126-9C25-4C008DA21E11}" sibTransId="{302178BA-EB19-4212-83D3-89D0BA9B4C18}"/>
    <dgm:cxn modelId="{83102811-245E-41EC-9A8D-57E39BDAA735}" srcId="{63D98C7C-5D86-41DF-9BCD-3BFE74C4088F}" destId="{9ED56A22-2B6B-45E1-A92B-C8E1A072B562}" srcOrd="3" destOrd="0" parTransId="{F842C5C5-B3B2-4E09-8EC3-50A3DA96D973}" sibTransId="{76D300AE-3135-4727-81C6-26566B43D15C}"/>
    <dgm:cxn modelId="{AA9C7DF2-C77C-4896-8A37-A14AC23F609A}" srcId="{63D98C7C-5D86-41DF-9BCD-3BFE74C4088F}" destId="{CF3EE3A6-1092-4CEB-80F5-69DCFED8C1E5}" srcOrd="2" destOrd="0" parTransId="{1952A0AE-51E8-4E6E-8B1B-AD7ABB8C1BF8}" sibTransId="{287D10AC-6A76-43EC-B56E-2F840BB1B1A9}"/>
    <dgm:cxn modelId="{7F5F22B2-9568-4491-AE8B-4A29466ABAD4}" type="presOf" srcId="{63D98C7C-5D86-41DF-9BCD-3BFE74C4088F}" destId="{9500AE0C-0A9A-43E2-9E5A-5D8C0C08A321}" srcOrd="0" destOrd="0" presId="urn:microsoft.com/office/officeart/2005/8/layout/vList3"/>
    <dgm:cxn modelId="{EAD0F89D-ECE2-47BF-A3CB-1F881DEA4395}" type="presOf" srcId="{9ED56A22-2B6B-45E1-A92B-C8E1A072B562}" destId="{EF12E730-EBFF-4BF8-97C2-DF8FC0568E54}" srcOrd="0" destOrd="0" presId="urn:microsoft.com/office/officeart/2005/8/layout/vList3"/>
    <dgm:cxn modelId="{79230B26-39EE-4B2A-9013-A4A322FA0A77}" type="presParOf" srcId="{9500AE0C-0A9A-43E2-9E5A-5D8C0C08A321}" destId="{15CBEC84-5D47-4313-85A5-C263B3F01D60}" srcOrd="0" destOrd="0" presId="urn:microsoft.com/office/officeart/2005/8/layout/vList3"/>
    <dgm:cxn modelId="{BF7F0715-BC83-4538-A3C4-4ACE8C48D3E7}" type="presParOf" srcId="{15CBEC84-5D47-4313-85A5-C263B3F01D60}" destId="{C70A220E-7106-42F0-B244-CB3742AE502A}" srcOrd="0" destOrd="0" presId="urn:microsoft.com/office/officeart/2005/8/layout/vList3"/>
    <dgm:cxn modelId="{64686522-0324-4185-85D7-EE1D9348AF85}" type="presParOf" srcId="{15CBEC84-5D47-4313-85A5-C263B3F01D60}" destId="{7C8D3657-1A30-43B3-8D85-5D427838BDAC}" srcOrd="1" destOrd="0" presId="urn:microsoft.com/office/officeart/2005/8/layout/vList3"/>
    <dgm:cxn modelId="{9E2E587E-A398-4114-8547-0A442E4C9052}" type="presParOf" srcId="{9500AE0C-0A9A-43E2-9E5A-5D8C0C08A321}" destId="{A6613F85-4AEF-48BC-9ABF-3713E23EA355}" srcOrd="1" destOrd="0" presId="urn:microsoft.com/office/officeart/2005/8/layout/vList3"/>
    <dgm:cxn modelId="{19AD3254-B4FE-4C8B-9527-D8D8D1A6C53E}" type="presParOf" srcId="{9500AE0C-0A9A-43E2-9E5A-5D8C0C08A321}" destId="{E3EC1D75-65EC-42A7-B89A-FE5E523CD240}" srcOrd="2" destOrd="0" presId="urn:microsoft.com/office/officeart/2005/8/layout/vList3"/>
    <dgm:cxn modelId="{4D4E2E46-1B69-4496-B3F1-E5F3B61D19B6}" type="presParOf" srcId="{E3EC1D75-65EC-42A7-B89A-FE5E523CD240}" destId="{745A3B6A-9D67-4A8B-9306-2A8FE7C87832}" srcOrd="0" destOrd="0" presId="urn:microsoft.com/office/officeart/2005/8/layout/vList3"/>
    <dgm:cxn modelId="{54F7E8D0-F74C-4154-90FD-8CDE4EF2384C}" type="presParOf" srcId="{E3EC1D75-65EC-42A7-B89A-FE5E523CD240}" destId="{F0474F52-8F0A-44F2-BBDE-D7EB0B88D445}" srcOrd="1" destOrd="0" presId="urn:microsoft.com/office/officeart/2005/8/layout/vList3"/>
    <dgm:cxn modelId="{32550634-BA26-4D4B-881A-ECF7B970ADFD}" type="presParOf" srcId="{9500AE0C-0A9A-43E2-9E5A-5D8C0C08A321}" destId="{69E69160-C1FB-4DFA-A704-9149D11CF7D1}" srcOrd="3" destOrd="0" presId="urn:microsoft.com/office/officeart/2005/8/layout/vList3"/>
    <dgm:cxn modelId="{345B231E-AA9E-435B-B098-9A9C965210B7}" type="presParOf" srcId="{9500AE0C-0A9A-43E2-9E5A-5D8C0C08A321}" destId="{A2D417D8-6C1A-4903-AABE-D8C5D9500227}" srcOrd="4" destOrd="0" presId="urn:microsoft.com/office/officeart/2005/8/layout/vList3"/>
    <dgm:cxn modelId="{5E59C9F8-84B7-46EE-9C72-6CAB5D2301E6}" type="presParOf" srcId="{A2D417D8-6C1A-4903-AABE-D8C5D9500227}" destId="{F59DAA1B-98E9-448D-979C-5908408D9637}" srcOrd="0" destOrd="0" presId="urn:microsoft.com/office/officeart/2005/8/layout/vList3"/>
    <dgm:cxn modelId="{8DAC2029-061E-4CA6-9F68-319D687066AC}" type="presParOf" srcId="{A2D417D8-6C1A-4903-AABE-D8C5D9500227}" destId="{2F7C3D4B-B082-47A5-B37A-EC98E0068CA0}" srcOrd="1" destOrd="0" presId="urn:microsoft.com/office/officeart/2005/8/layout/vList3"/>
    <dgm:cxn modelId="{4A2987BE-D9B0-410A-A016-0631473FC65B}" type="presParOf" srcId="{9500AE0C-0A9A-43E2-9E5A-5D8C0C08A321}" destId="{9FBFCE17-90A8-4157-AD98-7BA726B06267}" srcOrd="5" destOrd="0" presId="urn:microsoft.com/office/officeart/2005/8/layout/vList3"/>
    <dgm:cxn modelId="{45A8EC85-DDE0-478F-BD01-DBD9EA666F16}" type="presParOf" srcId="{9500AE0C-0A9A-43E2-9E5A-5D8C0C08A321}" destId="{6BE562C9-F7BF-4569-A3AE-B71831D04251}" srcOrd="6" destOrd="0" presId="urn:microsoft.com/office/officeart/2005/8/layout/vList3"/>
    <dgm:cxn modelId="{7C20DCAC-170B-4849-B6AB-86FCCD1F9BB3}" type="presParOf" srcId="{6BE562C9-F7BF-4569-A3AE-B71831D04251}" destId="{D48F780F-D7E4-4090-9F9F-B07FB3B9AAA0}" srcOrd="0" destOrd="0" presId="urn:microsoft.com/office/officeart/2005/8/layout/vList3"/>
    <dgm:cxn modelId="{82593AA3-A176-4CA6-ADB5-643D1C4CE4B1}" type="presParOf" srcId="{6BE562C9-F7BF-4569-A3AE-B71831D04251}" destId="{EF12E730-EBFF-4BF8-97C2-DF8FC0568E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E87E7F-78C0-4188-AA0A-02E5B318E8F5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DB5CBF75-2072-4F42-8633-EC245CD13783}">
      <dgm:prSet phldrT="[Texto]"/>
      <dgm:spPr/>
      <dgm:t>
        <a:bodyPr/>
        <a:lstStyle/>
        <a:p>
          <a:r>
            <a:rPr lang="es-CL" dirty="0" smtClean="0"/>
            <a:t>Matriz D IV Trimestre</a:t>
          </a:r>
          <a:endParaRPr lang="es-CL" dirty="0"/>
        </a:p>
      </dgm:t>
    </dgm:pt>
    <dgm:pt modelId="{15C51B1D-EDAC-4E45-9F56-E2BE99894823}" type="parTrans" cxnId="{87DE3643-5665-438B-AE79-D6D0F095738B}">
      <dgm:prSet/>
      <dgm:spPr/>
      <dgm:t>
        <a:bodyPr/>
        <a:lstStyle/>
        <a:p>
          <a:endParaRPr lang="es-CL"/>
        </a:p>
      </dgm:t>
    </dgm:pt>
    <dgm:pt modelId="{2C455260-7419-426D-AE7C-9F1456D4FF66}" type="sibTrans" cxnId="{87DE3643-5665-438B-AE79-D6D0F095738B}">
      <dgm:prSet/>
      <dgm:spPr/>
      <dgm:t>
        <a:bodyPr/>
        <a:lstStyle/>
        <a:p>
          <a:endParaRPr lang="es-CL"/>
        </a:p>
      </dgm:t>
    </dgm:pt>
    <dgm:pt modelId="{E418F08E-03F0-4FFF-8149-55A344A4F01E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dirty="0">
            <a:solidFill>
              <a:schemeClr val="tx2"/>
            </a:solidFill>
          </a:endParaRPr>
        </a:p>
      </dgm:t>
    </dgm:pt>
    <dgm:pt modelId="{55127C58-871E-4E8A-A028-9E83DC0D76F5}" type="parTrans" cxnId="{95FCF7BB-2522-41B6-A043-457EAD370CAD}">
      <dgm:prSet/>
      <dgm:spPr/>
      <dgm:t>
        <a:bodyPr/>
        <a:lstStyle/>
        <a:p>
          <a:endParaRPr lang="es-CL"/>
        </a:p>
      </dgm:t>
    </dgm:pt>
    <dgm:pt modelId="{820D362E-8153-456F-8856-A321CB4F4425}" type="sibTrans" cxnId="{95FCF7BB-2522-41B6-A043-457EAD370CAD}">
      <dgm:prSet/>
      <dgm:spPr/>
      <dgm:t>
        <a:bodyPr/>
        <a:lstStyle/>
        <a:p>
          <a:endParaRPr lang="es-CL"/>
        </a:p>
      </dgm:t>
    </dgm:pt>
    <dgm:pt modelId="{921F132E-773C-41DA-B37B-CF7B36ED342D}">
      <dgm:prSet phldrT="[Texto]"/>
      <dgm:spPr/>
      <dgm:t>
        <a:bodyPr/>
        <a:lstStyle/>
        <a:p>
          <a:r>
            <a:rPr lang="es-CL" dirty="0" smtClean="0"/>
            <a:t>Matriz S IV Trimestre</a:t>
          </a:r>
          <a:endParaRPr lang="es-CL" dirty="0"/>
        </a:p>
      </dgm:t>
    </dgm:pt>
    <dgm:pt modelId="{AC69E50A-2886-4B82-8FFF-6F666C916CEB}" type="parTrans" cxnId="{729C5151-C8A7-4D74-BF0C-5223BE29F045}">
      <dgm:prSet/>
      <dgm:spPr/>
      <dgm:t>
        <a:bodyPr/>
        <a:lstStyle/>
        <a:p>
          <a:endParaRPr lang="es-CL"/>
        </a:p>
      </dgm:t>
    </dgm:pt>
    <dgm:pt modelId="{D910CEAA-3E03-4960-A64E-A4FE4510B9FE}" type="sibTrans" cxnId="{729C5151-C8A7-4D74-BF0C-5223BE29F045}">
      <dgm:prSet/>
      <dgm:spPr/>
      <dgm:t>
        <a:bodyPr/>
        <a:lstStyle/>
        <a:p>
          <a:endParaRPr lang="es-CL"/>
        </a:p>
      </dgm:t>
    </dgm:pt>
    <dgm:pt modelId="{BB387FBE-E565-49CA-97B4-5453F81D20D1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dirty="0"/>
        </a:p>
      </dgm:t>
    </dgm:pt>
    <dgm:pt modelId="{BEC55C44-2EB9-4A91-B9BB-01A5DF9AA1FB}" type="parTrans" cxnId="{86C2D6B6-53DD-4CEA-B1EE-E9E59CF19E4F}">
      <dgm:prSet/>
      <dgm:spPr/>
      <dgm:t>
        <a:bodyPr/>
        <a:lstStyle/>
        <a:p>
          <a:endParaRPr lang="es-CL"/>
        </a:p>
      </dgm:t>
    </dgm:pt>
    <dgm:pt modelId="{DE4FC75F-A8D2-4F63-B228-7E55F220C995}" type="sibTrans" cxnId="{86C2D6B6-53DD-4CEA-B1EE-E9E59CF19E4F}">
      <dgm:prSet/>
      <dgm:spPr/>
      <dgm:t>
        <a:bodyPr/>
        <a:lstStyle/>
        <a:p>
          <a:endParaRPr lang="es-CL"/>
        </a:p>
      </dgm:t>
    </dgm:pt>
    <dgm:pt modelId="{CB07D7B0-21DC-4CC4-AC5C-D5924DDE5AB7}">
      <dgm:prSet phldrT="[Texto]"/>
      <dgm:spPr/>
      <dgm:t>
        <a:bodyPr/>
        <a:lstStyle/>
        <a:p>
          <a:r>
            <a:rPr lang="es-CL" dirty="0" smtClean="0"/>
            <a:t>Matriz H IV Trimestre</a:t>
          </a:r>
          <a:endParaRPr lang="es-CL" dirty="0"/>
        </a:p>
      </dgm:t>
    </dgm:pt>
    <dgm:pt modelId="{A277B434-CB40-4B79-A68A-8FB4C9080C04}" type="parTrans" cxnId="{BF66858E-8760-4040-A4E6-4E4DF4EDF5AF}">
      <dgm:prSet/>
      <dgm:spPr/>
      <dgm:t>
        <a:bodyPr/>
        <a:lstStyle/>
        <a:p>
          <a:endParaRPr lang="es-CL"/>
        </a:p>
      </dgm:t>
    </dgm:pt>
    <dgm:pt modelId="{5D94C9F1-B566-47BC-A009-265550EA2069}" type="sibTrans" cxnId="{BF66858E-8760-4040-A4E6-4E4DF4EDF5AF}">
      <dgm:prSet/>
      <dgm:spPr/>
      <dgm:t>
        <a:bodyPr/>
        <a:lstStyle/>
        <a:p>
          <a:endParaRPr lang="es-CL"/>
        </a:p>
      </dgm:t>
    </dgm:pt>
    <dgm:pt modelId="{CBB60E39-10BE-4106-B244-6DA89876D2DA}">
      <dgm:prSet phldrT="[Texto]"/>
      <dgm:spPr/>
      <dgm:t>
        <a:bodyPr/>
        <a:lstStyle/>
        <a:p>
          <a:r>
            <a:rPr lang="es-CL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dirty="0"/>
        </a:p>
      </dgm:t>
    </dgm:pt>
    <dgm:pt modelId="{933E70B2-F0E5-4894-8205-9A33BBE3837C}" type="parTrans" cxnId="{56E99309-AB7B-4CA3-95A0-5284D9255530}">
      <dgm:prSet/>
      <dgm:spPr/>
      <dgm:t>
        <a:bodyPr/>
        <a:lstStyle/>
        <a:p>
          <a:endParaRPr lang="es-CL"/>
        </a:p>
      </dgm:t>
    </dgm:pt>
    <dgm:pt modelId="{60B5C729-F3F9-4679-ADC7-2980DC9AFD15}" type="sibTrans" cxnId="{56E99309-AB7B-4CA3-95A0-5284D9255530}">
      <dgm:prSet/>
      <dgm:spPr/>
      <dgm:t>
        <a:bodyPr/>
        <a:lstStyle/>
        <a:p>
          <a:endParaRPr lang="es-CL"/>
        </a:p>
      </dgm:t>
    </dgm:pt>
    <dgm:pt modelId="{7944D4C4-4993-4E20-8F71-6AFD0B0CB2F8}">
      <dgm:prSet phldrT="[Texto]"/>
      <dgm:spPr/>
      <dgm:t>
        <a:bodyPr/>
        <a:lstStyle/>
        <a:p>
          <a:r>
            <a:rPr lang="es-CL" dirty="0" smtClean="0"/>
            <a:t>Matriz C IV Trimestre</a:t>
          </a:r>
          <a:endParaRPr lang="es-CL" dirty="0"/>
        </a:p>
      </dgm:t>
    </dgm:pt>
    <dgm:pt modelId="{D7F378B7-DC91-46CE-8E46-03AAB16A8A24}" type="parTrans" cxnId="{96FD8C8D-D000-4396-962E-5EE124691FBD}">
      <dgm:prSet/>
      <dgm:spPr/>
      <dgm:t>
        <a:bodyPr/>
        <a:lstStyle/>
        <a:p>
          <a:endParaRPr lang="es-CL"/>
        </a:p>
      </dgm:t>
    </dgm:pt>
    <dgm:pt modelId="{C6641746-E0B9-4757-AEDE-8535917B26E2}" type="sibTrans" cxnId="{96FD8C8D-D000-4396-962E-5EE124691FBD}">
      <dgm:prSet/>
      <dgm:spPr/>
      <dgm:t>
        <a:bodyPr/>
        <a:lstStyle/>
        <a:p>
          <a:endParaRPr lang="es-CL"/>
        </a:p>
      </dgm:t>
    </dgm:pt>
    <dgm:pt modelId="{AA15B547-2BC4-4865-AB73-A3657B09AE70}">
      <dgm:prSet phldrT="[Texto]" custT="1"/>
      <dgm:spPr/>
      <dgm:t>
        <a:bodyPr/>
        <a:lstStyle/>
        <a:p>
          <a:r>
            <a:rPr lang="es-CL" sz="1200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sz="1200" dirty="0"/>
        </a:p>
      </dgm:t>
    </dgm:pt>
    <dgm:pt modelId="{3F8A907D-5104-462D-9FF0-7B1FFF8E338A}" type="parTrans" cxnId="{2E75CCAE-17CB-474C-8735-8595C1C9EA0F}">
      <dgm:prSet/>
      <dgm:spPr/>
      <dgm:t>
        <a:bodyPr/>
        <a:lstStyle/>
        <a:p>
          <a:endParaRPr lang="es-CL"/>
        </a:p>
      </dgm:t>
    </dgm:pt>
    <dgm:pt modelId="{763CFCDC-9942-41AD-8647-0B443DAE2A29}" type="sibTrans" cxnId="{2E75CCAE-17CB-474C-8735-8595C1C9EA0F}">
      <dgm:prSet/>
      <dgm:spPr/>
      <dgm:t>
        <a:bodyPr/>
        <a:lstStyle/>
        <a:p>
          <a:endParaRPr lang="es-CL"/>
        </a:p>
      </dgm:t>
    </dgm:pt>
    <dgm:pt modelId="{7EE0CB91-688E-47AD-8AC0-06E5EF6ADAD2}" type="pres">
      <dgm:prSet presAssocID="{73E87E7F-78C0-4188-AA0A-02E5B318E8F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62C66BAE-52E5-4E3C-B178-2CB91677606A}" type="pres">
      <dgm:prSet presAssocID="{DB5CBF75-2072-4F42-8633-EC245CD13783}" presName="composite" presStyleCnt="0"/>
      <dgm:spPr/>
    </dgm:pt>
    <dgm:pt modelId="{50E30B86-A186-482F-B6AD-63F4E3A98A75}" type="pres">
      <dgm:prSet presAssocID="{DB5CBF75-2072-4F42-8633-EC245CD13783}" presName="bentUpArrow1" presStyleLbl="alignImgPlace1" presStyleIdx="0" presStyleCnt="3"/>
      <dgm:spPr/>
    </dgm:pt>
    <dgm:pt modelId="{5C4AFD5B-003D-46A6-8A20-A766972DE5BB}" type="pres">
      <dgm:prSet presAssocID="{DB5CBF75-2072-4F42-8633-EC245CD13783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900691-85B9-471D-A9F8-B6E3D1C81A2C}" type="pres">
      <dgm:prSet presAssocID="{DB5CBF75-2072-4F42-8633-EC245CD13783}" presName="ChildText" presStyleLbl="revTx" presStyleIdx="0" presStyleCnt="4" custScaleX="537477" custLinFactX="100000" custLinFactNeighborX="122292" custLinFactNeighborY="4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F8EB42-22EA-43B1-BA2B-D5E9ADE8E3B5}" type="pres">
      <dgm:prSet presAssocID="{2C455260-7419-426D-AE7C-9F1456D4FF66}" presName="sibTrans" presStyleCnt="0"/>
      <dgm:spPr/>
    </dgm:pt>
    <dgm:pt modelId="{F0970BAA-841F-4E8A-8B7C-2A977E6F06CC}" type="pres">
      <dgm:prSet presAssocID="{921F132E-773C-41DA-B37B-CF7B36ED342D}" presName="composite" presStyleCnt="0"/>
      <dgm:spPr/>
    </dgm:pt>
    <dgm:pt modelId="{81EC2A21-3608-4C92-878A-91679C489CF1}" type="pres">
      <dgm:prSet presAssocID="{921F132E-773C-41DA-B37B-CF7B36ED342D}" presName="bentUpArrow1" presStyleLbl="alignImgPlace1" presStyleIdx="1" presStyleCnt="3"/>
      <dgm:spPr/>
    </dgm:pt>
    <dgm:pt modelId="{273AA15F-D4C8-4D19-B82F-0CA451877E81}" type="pres">
      <dgm:prSet presAssocID="{921F132E-773C-41DA-B37B-CF7B36ED342D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6830EB-993D-4561-B0FC-AE21A196707E}" type="pres">
      <dgm:prSet presAssocID="{921F132E-773C-41DA-B37B-CF7B36ED342D}" presName="ChildText" presStyleLbl="revTx" presStyleIdx="1" presStyleCnt="4" custScaleX="537477" custLinFactX="100000" custLinFactNeighborX="122292" custLinFactNeighborY="4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AFC34D-2A53-4326-827F-77B9F056F158}" type="pres">
      <dgm:prSet presAssocID="{D910CEAA-3E03-4960-A64E-A4FE4510B9FE}" presName="sibTrans" presStyleCnt="0"/>
      <dgm:spPr/>
    </dgm:pt>
    <dgm:pt modelId="{CBD9479D-70E6-4AA4-BDFE-83D62790C08C}" type="pres">
      <dgm:prSet presAssocID="{CB07D7B0-21DC-4CC4-AC5C-D5924DDE5AB7}" presName="composite" presStyleCnt="0"/>
      <dgm:spPr/>
    </dgm:pt>
    <dgm:pt modelId="{C8811481-387D-4409-825F-119D76E6E4DF}" type="pres">
      <dgm:prSet presAssocID="{CB07D7B0-21DC-4CC4-AC5C-D5924DDE5AB7}" presName="bentUpArrow1" presStyleLbl="alignImgPlace1" presStyleIdx="2" presStyleCnt="3"/>
      <dgm:spPr/>
    </dgm:pt>
    <dgm:pt modelId="{BF700150-5DAC-4BDD-9A7F-1E8D5749694E}" type="pres">
      <dgm:prSet presAssocID="{CB07D7B0-21DC-4CC4-AC5C-D5924DDE5AB7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34A930-8E3B-42E5-87D6-99090CF3FC26}" type="pres">
      <dgm:prSet presAssocID="{CB07D7B0-21DC-4CC4-AC5C-D5924DDE5AB7}" presName="ChildText" presStyleLbl="revTx" presStyleIdx="2" presStyleCnt="4" custScaleX="537477" custLinFactX="100000" custLinFactNeighborX="122292" custLinFactNeighborY="4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706A4C-A6ED-422A-9632-46C67BC3A2A2}" type="pres">
      <dgm:prSet presAssocID="{5D94C9F1-B566-47BC-A009-265550EA2069}" presName="sibTrans" presStyleCnt="0"/>
      <dgm:spPr/>
    </dgm:pt>
    <dgm:pt modelId="{79018817-699B-40C1-9809-1ED4B4C98C82}" type="pres">
      <dgm:prSet presAssocID="{7944D4C4-4993-4E20-8F71-6AFD0B0CB2F8}" presName="composite" presStyleCnt="0"/>
      <dgm:spPr/>
    </dgm:pt>
    <dgm:pt modelId="{AEDBB4F5-CD4F-43E1-9513-80CC3014B8D1}" type="pres">
      <dgm:prSet presAssocID="{7944D4C4-4993-4E20-8F71-6AFD0B0CB2F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6F33E7-5FCE-4FD2-96C7-7DD6B80924C0}" type="pres">
      <dgm:prSet presAssocID="{7944D4C4-4993-4E20-8F71-6AFD0B0CB2F8}" presName="FinalChildText" presStyleLbl="revTx" presStyleIdx="3" presStyleCnt="4" custScaleX="368991" custLinFactX="59422" custLinFactNeighborX="100000" custLinFactNeighborY="12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37E8AFF-3A86-4BC6-8166-1E8CA541437D}" type="presOf" srcId="{DB5CBF75-2072-4F42-8633-EC245CD13783}" destId="{5C4AFD5B-003D-46A6-8A20-A766972DE5BB}" srcOrd="0" destOrd="0" presId="urn:microsoft.com/office/officeart/2005/8/layout/StepDownProcess"/>
    <dgm:cxn modelId="{56E99309-AB7B-4CA3-95A0-5284D9255530}" srcId="{CB07D7B0-21DC-4CC4-AC5C-D5924DDE5AB7}" destId="{CBB60E39-10BE-4106-B244-6DA89876D2DA}" srcOrd="0" destOrd="0" parTransId="{933E70B2-F0E5-4894-8205-9A33BBE3837C}" sibTransId="{60B5C729-F3F9-4679-ADC7-2980DC9AFD15}"/>
    <dgm:cxn modelId="{BF66858E-8760-4040-A4E6-4E4DF4EDF5AF}" srcId="{73E87E7F-78C0-4188-AA0A-02E5B318E8F5}" destId="{CB07D7B0-21DC-4CC4-AC5C-D5924DDE5AB7}" srcOrd="2" destOrd="0" parTransId="{A277B434-CB40-4B79-A68A-8FB4C9080C04}" sibTransId="{5D94C9F1-B566-47BC-A009-265550EA2069}"/>
    <dgm:cxn modelId="{E996FDE8-1494-4FCD-B029-9AD8F5CB5373}" type="presOf" srcId="{E418F08E-03F0-4FFF-8149-55A344A4F01E}" destId="{74900691-85B9-471D-A9F8-B6E3D1C81A2C}" srcOrd="0" destOrd="0" presId="urn:microsoft.com/office/officeart/2005/8/layout/StepDownProcess"/>
    <dgm:cxn modelId="{39D918CE-42D9-46B0-956D-ED5F0C4DA7ED}" type="presOf" srcId="{921F132E-773C-41DA-B37B-CF7B36ED342D}" destId="{273AA15F-D4C8-4D19-B82F-0CA451877E81}" srcOrd="0" destOrd="0" presId="urn:microsoft.com/office/officeart/2005/8/layout/StepDownProcess"/>
    <dgm:cxn modelId="{E735E1FB-9492-4358-9361-6C07BC6BFDBB}" type="presOf" srcId="{CBB60E39-10BE-4106-B244-6DA89876D2DA}" destId="{6334A930-8E3B-42E5-87D6-99090CF3FC26}" srcOrd="0" destOrd="0" presId="urn:microsoft.com/office/officeart/2005/8/layout/StepDownProcess"/>
    <dgm:cxn modelId="{86C2D6B6-53DD-4CEA-B1EE-E9E59CF19E4F}" srcId="{921F132E-773C-41DA-B37B-CF7B36ED342D}" destId="{BB387FBE-E565-49CA-97B4-5453F81D20D1}" srcOrd="0" destOrd="0" parTransId="{BEC55C44-2EB9-4A91-B9BB-01A5DF9AA1FB}" sibTransId="{DE4FC75F-A8D2-4F63-B228-7E55F220C995}"/>
    <dgm:cxn modelId="{96FD8C8D-D000-4396-962E-5EE124691FBD}" srcId="{73E87E7F-78C0-4188-AA0A-02E5B318E8F5}" destId="{7944D4C4-4993-4E20-8F71-6AFD0B0CB2F8}" srcOrd="3" destOrd="0" parTransId="{D7F378B7-DC91-46CE-8E46-03AAB16A8A24}" sibTransId="{C6641746-E0B9-4757-AEDE-8535917B26E2}"/>
    <dgm:cxn modelId="{729C5151-C8A7-4D74-BF0C-5223BE29F045}" srcId="{73E87E7F-78C0-4188-AA0A-02E5B318E8F5}" destId="{921F132E-773C-41DA-B37B-CF7B36ED342D}" srcOrd="1" destOrd="0" parTransId="{AC69E50A-2886-4B82-8FFF-6F666C916CEB}" sibTransId="{D910CEAA-3E03-4960-A64E-A4FE4510B9FE}"/>
    <dgm:cxn modelId="{98A2FD94-0FAF-4B60-9820-147B4442C819}" type="presOf" srcId="{CB07D7B0-21DC-4CC4-AC5C-D5924DDE5AB7}" destId="{BF700150-5DAC-4BDD-9A7F-1E8D5749694E}" srcOrd="0" destOrd="0" presId="urn:microsoft.com/office/officeart/2005/8/layout/StepDownProcess"/>
    <dgm:cxn modelId="{87DE3643-5665-438B-AE79-D6D0F095738B}" srcId="{73E87E7F-78C0-4188-AA0A-02E5B318E8F5}" destId="{DB5CBF75-2072-4F42-8633-EC245CD13783}" srcOrd="0" destOrd="0" parTransId="{15C51B1D-EDAC-4E45-9F56-E2BE99894823}" sibTransId="{2C455260-7419-426D-AE7C-9F1456D4FF66}"/>
    <dgm:cxn modelId="{95FCF7BB-2522-41B6-A043-457EAD370CAD}" srcId="{DB5CBF75-2072-4F42-8633-EC245CD13783}" destId="{E418F08E-03F0-4FFF-8149-55A344A4F01E}" srcOrd="0" destOrd="0" parTransId="{55127C58-871E-4E8A-A028-9E83DC0D76F5}" sibTransId="{820D362E-8153-456F-8856-A321CB4F4425}"/>
    <dgm:cxn modelId="{5A6ADE53-87B1-42C2-B0B9-3A46B044D1A4}" type="presOf" srcId="{BB387FBE-E565-49CA-97B4-5453F81D20D1}" destId="{B26830EB-993D-4561-B0FC-AE21A196707E}" srcOrd="0" destOrd="0" presId="urn:microsoft.com/office/officeart/2005/8/layout/StepDownProcess"/>
    <dgm:cxn modelId="{E0AC1137-DD11-46D7-9E3C-E72164204389}" type="presOf" srcId="{7944D4C4-4993-4E20-8F71-6AFD0B0CB2F8}" destId="{AEDBB4F5-CD4F-43E1-9513-80CC3014B8D1}" srcOrd="0" destOrd="0" presId="urn:microsoft.com/office/officeart/2005/8/layout/StepDownProcess"/>
    <dgm:cxn modelId="{2E75CCAE-17CB-474C-8735-8595C1C9EA0F}" srcId="{7944D4C4-4993-4E20-8F71-6AFD0B0CB2F8}" destId="{AA15B547-2BC4-4865-AB73-A3657B09AE70}" srcOrd="0" destOrd="0" parTransId="{3F8A907D-5104-462D-9FF0-7B1FFF8E338A}" sibTransId="{763CFCDC-9942-41AD-8647-0B443DAE2A29}"/>
    <dgm:cxn modelId="{334E30BB-509F-4BA7-9F59-20886E5F93B0}" type="presOf" srcId="{73E87E7F-78C0-4188-AA0A-02E5B318E8F5}" destId="{7EE0CB91-688E-47AD-8AC0-06E5EF6ADAD2}" srcOrd="0" destOrd="0" presId="urn:microsoft.com/office/officeart/2005/8/layout/StepDownProcess"/>
    <dgm:cxn modelId="{71D026E7-6B9B-4D12-BDF9-2972BBAB304E}" type="presOf" srcId="{AA15B547-2BC4-4865-AB73-A3657B09AE70}" destId="{FC6F33E7-5FCE-4FD2-96C7-7DD6B80924C0}" srcOrd="0" destOrd="0" presId="urn:microsoft.com/office/officeart/2005/8/layout/StepDownProcess"/>
    <dgm:cxn modelId="{46678B77-7680-45FB-A550-7BE26926910A}" type="presParOf" srcId="{7EE0CB91-688E-47AD-8AC0-06E5EF6ADAD2}" destId="{62C66BAE-52E5-4E3C-B178-2CB91677606A}" srcOrd="0" destOrd="0" presId="urn:microsoft.com/office/officeart/2005/8/layout/StepDownProcess"/>
    <dgm:cxn modelId="{51DBAD92-B9F9-437E-B77B-6FD21B3D9BFF}" type="presParOf" srcId="{62C66BAE-52E5-4E3C-B178-2CB91677606A}" destId="{50E30B86-A186-482F-B6AD-63F4E3A98A75}" srcOrd="0" destOrd="0" presId="urn:microsoft.com/office/officeart/2005/8/layout/StepDownProcess"/>
    <dgm:cxn modelId="{90C944E0-05A3-4D18-8301-F934093CD829}" type="presParOf" srcId="{62C66BAE-52E5-4E3C-B178-2CB91677606A}" destId="{5C4AFD5B-003D-46A6-8A20-A766972DE5BB}" srcOrd="1" destOrd="0" presId="urn:microsoft.com/office/officeart/2005/8/layout/StepDownProcess"/>
    <dgm:cxn modelId="{C578F0E0-AEC2-4A31-BD4B-7B38EAB28D56}" type="presParOf" srcId="{62C66BAE-52E5-4E3C-B178-2CB91677606A}" destId="{74900691-85B9-471D-A9F8-B6E3D1C81A2C}" srcOrd="2" destOrd="0" presId="urn:microsoft.com/office/officeart/2005/8/layout/StepDownProcess"/>
    <dgm:cxn modelId="{3ADECEEA-24BD-4800-8B39-1C39620AA3D5}" type="presParOf" srcId="{7EE0CB91-688E-47AD-8AC0-06E5EF6ADAD2}" destId="{CFF8EB42-22EA-43B1-BA2B-D5E9ADE8E3B5}" srcOrd="1" destOrd="0" presId="urn:microsoft.com/office/officeart/2005/8/layout/StepDownProcess"/>
    <dgm:cxn modelId="{15E2B62A-C99F-4C37-B859-6B625F18EBBF}" type="presParOf" srcId="{7EE0CB91-688E-47AD-8AC0-06E5EF6ADAD2}" destId="{F0970BAA-841F-4E8A-8B7C-2A977E6F06CC}" srcOrd="2" destOrd="0" presId="urn:microsoft.com/office/officeart/2005/8/layout/StepDownProcess"/>
    <dgm:cxn modelId="{EA965BD8-16F2-4E4C-8986-B1ADA20D960A}" type="presParOf" srcId="{F0970BAA-841F-4E8A-8B7C-2A977E6F06CC}" destId="{81EC2A21-3608-4C92-878A-91679C489CF1}" srcOrd="0" destOrd="0" presId="urn:microsoft.com/office/officeart/2005/8/layout/StepDownProcess"/>
    <dgm:cxn modelId="{3FFD860D-E931-4B44-937E-C011E7967E34}" type="presParOf" srcId="{F0970BAA-841F-4E8A-8B7C-2A977E6F06CC}" destId="{273AA15F-D4C8-4D19-B82F-0CA451877E81}" srcOrd="1" destOrd="0" presId="urn:microsoft.com/office/officeart/2005/8/layout/StepDownProcess"/>
    <dgm:cxn modelId="{038AE7C6-D77F-41FD-A4BD-6AC655A71D37}" type="presParOf" srcId="{F0970BAA-841F-4E8A-8B7C-2A977E6F06CC}" destId="{B26830EB-993D-4561-B0FC-AE21A196707E}" srcOrd="2" destOrd="0" presId="urn:microsoft.com/office/officeart/2005/8/layout/StepDownProcess"/>
    <dgm:cxn modelId="{288AEA4E-EE22-4586-AB71-D192B89C3AE7}" type="presParOf" srcId="{7EE0CB91-688E-47AD-8AC0-06E5EF6ADAD2}" destId="{79AFC34D-2A53-4326-827F-77B9F056F158}" srcOrd="3" destOrd="0" presId="urn:microsoft.com/office/officeart/2005/8/layout/StepDownProcess"/>
    <dgm:cxn modelId="{8BA21C1E-5DDA-44DF-B440-80E3BAB560D7}" type="presParOf" srcId="{7EE0CB91-688E-47AD-8AC0-06E5EF6ADAD2}" destId="{CBD9479D-70E6-4AA4-BDFE-83D62790C08C}" srcOrd="4" destOrd="0" presId="urn:microsoft.com/office/officeart/2005/8/layout/StepDownProcess"/>
    <dgm:cxn modelId="{C3708B6C-7E6A-42E4-AB4B-CE08DD5B00E2}" type="presParOf" srcId="{CBD9479D-70E6-4AA4-BDFE-83D62790C08C}" destId="{C8811481-387D-4409-825F-119D76E6E4DF}" srcOrd="0" destOrd="0" presId="urn:microsoft.com/office/officeart/2005/8/layout/StepDownProcess"/>
    <dgm:cxn modelId="{6C25FD5C-59A5-4B54-AC1A-CF9D9F93AFED}" type="presParOf" srcId="{CBD9479D-70E6-4AA4-BDFE-83D62790C08C}" destId="{BF700150-5DAC-4BDD-9A7F-1E8D5749694E}" srcOrd="1" destOrd="0" presId="urn:microsoft.com/office/officeart/2005/8/layout/StepDownProcess"/>
    <dgm:cxn modelId="{6C518575-52F1-429E-B27D-95FECDB42833}" type="presParOf" srcId="{CBD9479D-70E6-4AA4-BDFE-83D62790C08C}" destId="{6334A930-8E3B-42E5-87D6-99090CF3FC26}" srcOrd="2" destOrd="0" presId="urn:microsoft.com/office/officeart/2005/8/layout/StepDownProcess"/>
    <dgm:cxn modelId="{6E9BA47C-365A-40C4-AAF5-174C6F674BAB}" type="presParOf" srcId="{7EE0CB91-688E-47AD-8AC0-06E5EF6ADAD2}" destId="{99706A4C-A6ED-422A-9632-46C67BC3A2A2}" srcOrd="5" destOrd="0" presId="urn:microsoft.com/office/officeart/2005/8/layout/StepDownProcess"/>
    <dgm:cxn modelId="{0C5032DD-F351-4C7A-8737-111296A19E63}" type="presParOf" srcId="{7EE0CB91-688E-47AD-8AC0-06E5EF6ADAD2}" destId="{79018817-699B-40C1-9809-1ED4B4C98C82}" srcOrd="6" destOrd="0" presId="urn:microsoft.com/office/officeart/2005/8/layout/StepDownProcess"/>
    <dgm:cxn modelId="{8C8011EC-C0B8-47AF-90B5-5BA9BE3BBE43}" type="presParOf" srcId="{79018817-699B-40C1-9809-1ED4B4C98C82}" destId="{AEDBB4F5-CD4F-43E1-9513-80CC3014B8D1}" srcOrd="0" destOrd="0" presId="urn:microsoft.com/office/officeart/2005/8/layout/StepDownProcess"/>
    <dgm:cxn modelId="{B8FC3D38-A5F4-4A14-A12B-837D8EED5AD3}" type="presParOf" srcId="{79018817-699B-40C1-9809-1ED4B4C98C82}" destId="{FC6F33E7-5FCE-4FD2-96C7-7DD6B80924C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CEBE44-ED06-4041-986E-C23AAEF508B9}" type="doc">
      <dgm:prSet loTypeId="urn:microsoft.com/office/officeart/2005/8/layout/gear1" loCatId="process" qsTypeId="urn:microsoft.com/office/officeart/2005/8/quickstyle/simple1" qsCatId="simple" csTypeId="urn:microsoft.com/office/officeart/2005/8/colors/colorful3" csCatId="colorful" phldr="1"/>
      <dgm:spPr/>
    </dgm:pt>
    <dgm:pt modelId="{8E0D12E2-078C-457D-B972-AD2B7D9918DB}">
      <dgm:prSet phldrT="[Texto]" custT="1"/>
      <dgm:spPr/>
      <dgm:t>
        <a:bodyPr/>
        <a:lstStyle/>
        <a:p>
          <a:r>
            <a:rPr lang="es-CL" sz="700"/>
            <a:t>Confiable</a:t>
          </a:r>
        </a:p>
      </dgm:t>
    </dgm:pt>
    <dgm:pt modelId="{BD5768E5-4415-4FA4-A313-BB3A4BBE0984}" type="parTrans" cxnId="{4D0BE504-3D7A-4D7A-B7F6-AE9B94C413DB}">
      <dgm:prSet/>
      <dgm:spPr/>
      <dgm:t>
        <a:bodyPr/>
        <a:lstStyle/>
        <a:p>
          <a:endParaRPr lang="es-CL" sz="700"/>
        </a:p>
      </dgm:t>
    </dgm:pt>
    <dgm:pt modelId="{6CA34DA8-AE91-4B3B-B745-987FCD85E369}" type="sibTrans" cxnId="{4D0BE504-3D7A-4D7A-B7F6-AE9B94C413DB}">
      <dgm:prSet/>
      <dgm:spPr/>
      <dgm:t>
        <a:bodyPr/>
        <a:lstStyle/>
        <a:p>
          <a:endParaRPr lang="es-CL" sz="700"/>
        </a:p>
      </dgm:t>
    </dgm:pt>
    <dgm:pt modelId="{B0961AF6-56BD-41A0-BFF7-1C90C79519C8}">
      <dgm:prSet phldrT="[Texto]" custT="1"/>
      <dgm:spPr/>
      <dgm:t>
        <a:bodyPr/>
        <a:lstStyle/>
        <a:p>
          <a:r>
            <a:rPr lang="es-CL" sz="700"/>
            <a:t>Completa</a:t>
          </a:r>
        </a:p>
      </dgm:t>
    </dgm:pt>
    <dgm:pt modelId="{C85E3616-09AF-42BE-80D8-15219E50D0F6}" type="parTrans" cxnId="{00D60F33-1718-43B2-8A55-5F2C2B9329D3}">
      <dgm:prSet/>
      <dgm:spPr/>
      <dgm:t>
        <a:bodyPr/>
        <a:lstStyle/>
        <a:p>
          <a:endParaRPr lang="es-CL" sz="700"/>
        </a:p>
      </dgm:t>
    </dgm:pt>
    <dgm:pt modelId="{82713AE6-943A-4564-87EC-683A854FBDC8}" type="sibTrans" cxnId="{00D60F33-1718-43B2-8A55-5F2C2B9329D3}">
      <dgm:prSet/>
      <dgm:spPr/>
      <dgm:t>
        <a:bodyPr/>
        <a:lstStyle/>
        <a:p>
          <a:endParaRPr lang="es-CL" sz="700"/>
        </a:p>
      </dgm:t>
    </dgm:pt>
    <dgm:pt modelId="{6499D6F5-6E07-4104-8709-57D3782A6074}">
      <dgm:prSet phldrT="[Texto]" custT="1"/>
      <dgm:spPr/>
      <dgm:t>
        <a:bodyPr/>
        <a:lstStyle/>
        <a:p>
          <a:r>
            <a:rPr lang="es-CL" sz="700"/>
            <a:t>Actualizada</a:t>
          </a:r>
        </a:p>
      </dgm:t>
    </dgm:pt>
    <dgm:pt modelId="{B8A6BFA9-C183-4DBA-8379-A0CACEDA4739}" type="parTrans" cxnId="{D276DB56-EF2F-4044-952B-E12CF986DBDB}">
      <dgm:prSet/>
      <dgm:spPr/>
      <dgm:t>
        <a:bodyPr/>
        <a:lstStyle/>
        <a:p>
          <a:endParaRPr lang="es-CL" sz="700"/>
        </a:p>
      </dgm:t>
    </dgm:pt>
    <dgm:pt modelId="{026512CD-843F-45A7-8D6D-658547820645}" type="sibTrans" cxnId="{D276DB56-EF2F-4044-952B-E12CF986DBDB}">
      <dgm:prSet/>
      <dgm:spPr/>
      <dgm:t>
        <a:bodyPr/>
        <a:lstStyle/>
        <a:p>
          <a:endParaRPr lang="es-CL" sz="700"/>
        </a:p>
      </dgm:t>
    </dgm:pt>
    <dgm:pt modelId="{08CE0A9D-E3E5-4A41-AA11-C583D9BBACF8}" type="pres">
      <dgm:prSet presAssocID="{BDCEBE44-ED06-4041-986E-C23AAEF508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803DA58-8C98-4C45-8459-DFCDCC397AA9}" type="pres">
      <dgm:prSet presAssocID="{8E0D12E2-078C-457D-B972-AD2B7D9918D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885FE7-B727-4D77-8F27-F8A42F057F95}" type="pres">
      <dgm:prSet presAssocID="{8E0D12E2-078C-457D-B972-AD2B7D9918DB}" presName="gear1srcNode" presStyleLbl="node1" presStyleIdx="0" presStyleCnt="3"/>
      <dgm:spPr/>
      <dgm:t>
        <a:bodyPr/>
        <a:lstStyle/>
        <a:p>
          <a:endParaRPr lang="es-CL"/>
        </a:p>
      </dgm:t>
    </dgm:pt>
    <dgm:pt modelId="{63627856-41AE-438E-9A7C-1EDD8C3D320C}" type="pres">
      <dgm:prSet presAssocID="{8E0D12E2-078C-457D-B972-AD2B7D9918DB}" presName="gear1dstNode" presStyleLbl="node1" presStyleIdx="0" presStyleCnt="3"/>
      <dgm:spPr/>
      <dgm:t>
        <a:bodyPr/>
        <a:lstStyle/>
        <a:p>
          <a:endParaRPr lang="es-CL"/>
        </a:p>
      </dgm:t>
    </dgm:pt>
    <dgm:pt modelId="{03D1BEA5-5EAC-4774-BC97-715D7D335021}" type="pres">
      <dgm:prSet presAssocID="{B0961AF6-56BD-41A0-BFF7-1C90C79519C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470F5A-72B6-40F6-A394-657D4BD92A60}" type="pres">
      <dgm:prSet presAssocID="{B0961AF6-56BD-41A0-BFF7-1C90C79519C8}" presName="gear2srcNode" presStyleLbl="node1" presStyleIdx="1" presStyleCnt="3"/>
      <dgm:spPr/>
      <dgm:t>
        <a:bodyPr/>
        <a:lstStyle/>
        <a:p>
          <a:endParaRPr lang="es-CL"/>
        </a:p>
      </dgm:t>
    </dgm:pt>
    <dgm:pt modelId="{E83FE840-1C17-442B-9438-B04B46EE58C4}" type="pres">
      <dgm:prSet presAssocID="{B0961AF6-56BD-41A0-BFF7-1C90C79519C8}" presName="gear2dstNode" presStyleLbl="node1" presStyleIdx="1" presStyleCnt="3"/>
      <dgm:spPr/>
      <dgm:t>
        <a:bodyPr/>
        <a:lstStyle/>
        <a:p>
          <a:endParaRPr lang="es-CL"/>
        </a:p>
      </dgm:t>
    </dgm:pt>
    <dgm:pt modelId="{7999FC82-BA5F-4E98-9D92-E2D41EE1F6EF}" type="pres">
      <dgm:prSet presAssocID="{6499D6F5-6E07-4104-8709-57D3782A6074}" presName="gear3" presStyleLbl="node1" presStyleIdx="2" presStyleCnt="3"/>
      <dgm:spPr/>
      <dgm:t>
        <a:bodyPr/>
        <a:lstStyle/>
        <a:p>
          <a:endParaRPr lang="es-CL"/>
        </a:p>
      </dgm:t>
    </dgm:pt>
    <dgm:pt modelId="{B513B3AF-36DB-4CF9-989D-97D6028C34BC}" type="pres">
      <dgm:prSet presAssocID="{6499D6F5-6E07-4104-8709-57D3782A607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C88C61-174C-4074-B616-576068D4349E}" type="pres">
      <dgm:prSet presAssocID="{6499D6F5-6E07-4104-8709-57D3782A6074}" presName="gear3srcNode" presStyleLbl="node1" presStyleIdx="2" presStyleCnt="3"/>
      <dgm:spPr/>
      <dgm:t>
        <a:bodyPr/>
        <a:lstStyle/>
        <a:p>
          <a:endParaRPr lang="es-CL"/>
        </a:p>
      </dgm:t>
    </dgm:pt>
    <dgm:pt modelId="{53C4505E-5140-42A0-BFB3-09784D74FCFA}" type="pres">
      <dgm:prSet presAssocID="{6499D6F5-6E07-4104-8709-57D3782A6074}" presName="gear3dstNode" presStyleLbl="node1" presStyleIdx="2" presStyleCnt="3"/>
      <dgm:spPr/>
      <dgm:t>
        <a:bodyPr/>
        <a:lstStyle/>
        <a:p>
          <a:endParaRPr lang="es-CL"/>
        </a:p>
      </dgm:t>
    </dgm:pt>
    <dgm:pt modelId="{9DE7B8BC-60B3-4A23-A901-C55BA0D18A1C}" type="pres">
      <dgm:prSet presAssocID="{6CA34DA8-AE91-4B3B-B745-987FCD85E369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FB547B52-2622-4AF6-946F-BE9424878585}" type="pres">
      <dgm:prSet presAssocID="{82713AE6-943A-4564-87EC-683A854FBDC8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AA97151A-5ADB-4DC5-BE10-8A06BA8A317F}" type="pres">
      <dgm:prSet presAssocID="{026512CD-843F-45A7-8D6D-658547820645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2D4A34FE-52CF-4CCD-8C4F-863C937D2C6E}" type="presOf" srcId="{B0961AF6-56BD-41A0-BFF7-1C90C79519C8}" destId="{11470F5A-72B6-40F6-A394-657D4BD92A60}" srcOrd="1" destOrd="0" presId="urn:microsoft.com/office/officeart/2005/8/layout/gear1"/>
    <dgm:cxn modelId="{BC672738-5C7B-457F-A7F9-63C887130CB9}" type="presOf" srcId="{6499D6F5-6E07-4104-8709-57D3782A6074}" destId="{B513B3AF-36DB-4CF9-989D-97D6028C34BC}" srcOrd="1" destOrd="0" presId="urn:microsoft.com/office/officeart/2005/8/layout/gear1"/>
    <dgm:cxn modelId="{4D0BE504-3D7A-4D7A-B7F6-AE9B94C413DB}" srcId="{BDCEBE44-ED06-4041-986E-C23AAEF508B9}" destId="{8E0D12E2-078C-457D-B972-AD2B7D9918DB}" srcOrd="0" destOrd="0" parTransId="{BD5768E5-4415-4FA4-A313-BB3A4BBE0984}" sibTransId="{6CA34DA8-AE91-4B3B-B745-987FCD85E369}"/>
    <dgm:cxn modelId="{84469051-2763-458F-9BB2-1DF0DAFD5C4D}" type="presOf" srcId="{8E0D12E2-078C-457D-B972-AD2B7D9918DB}" destId="{4F885FE7-B727-4D77-8F27-F8A42F057F95}" srcOrd="1" destOrd="0" presId="urn:microsoft.com/office/officeart/2005/8/layout/gear1"/>
    <dgm:cxn modelId="{464E165A-7539-4D3F-B44D-49BF060679B3}" type="presOf" srcId="{026512CD-843F-45A7-8D6D-658547820645}" destId="{AA97151A-5ADB-4DC5-BE10-8A06BA8A317F}" srcOrd="0" destOrd="0" presId="urn:microsoft.com/office/officeart/2005/8/layout/gear1"/>
    <dgm:cxn modelId="{E7D54472-55BF-40AE-AB91-0F34848AAC00}" type="presOf" srcId="{8E0D12E2-078C-457D-B972-AD2B7D9918DB}" destId="{63627856-41AE-438E-9A7C-1EDD8C3D320C}" srcOrd="2" destOrd="0" presId="urn:microsoft.com/office/officeart/2005/8/layout/gear1"/>
    <dgm:cxn modelId="{914DEE0A-FB75-418F-91EC-6A7E83555A25}" type="presOf" srcId="{8E0D12E2-078C-457D-B972-AD2B7D9918DB}" destId="{C803DA58-8C98-4C45-8459-DFCDCC397AA9}" srcOrd="0" destOrd="0" presId="urn:microsoft.com/office/officeart/2005/8/layout/gear1"/>
    <dgm:cxn modelId="{00D60F33-1718-43B2-8A55-5F2C2B9329D3}" srcId="{BDCEBE44-ED06-4041-986E-C23AAEF508B9}" destId="{B0961AF6-56BD-41A0-BFF7-1C90C79519C8}" srcOrd="1" destOrd="0" parTransId="{C85E3616-09AF-42BE-80D8-15219E50D0F6}" sibTransId="{82713AE6-943A-4564-87EC-683A854FBDC8}"/>
    <dgm:cxn modelId="{94D07C67-8BEF-49AA-B98D-AC0E58EBDC12}" type="presOf" srcId="{BDCEBE44-ED06-4041-986E-C23AAEF508B9}" destId="{08CE0A9D-E3E5-4A41-AA11-C583D9BBACF8}" srcOrd="0" destOrd="0" presId="urn:microsoft.com/office/officeart/2005/8/layout/gear1"/>
    <dgm:cxn modelId="{FE114897-1DF9-4160-B0A2-76DCB4C6ED20}" type="presOf" srcId="{82713AE6-943A-4564-87EC-683A854FBDC8}" destId="{FB547B52-2622-4AF6-946F-BE9424878585}" srcOrd="0" destOrd="0" presId="urn:microsoft.com/office/officeart/2005/8/layout/gear1"/>
    <dgm:cxn modelId="{B44D2C2A-90ED-48D3-A69D-8BA31BD49F01}" type="presOf" srcId="{6499D6F5-6E07-4104-8709-57D3782A6074}" destId="{11C88C61-174C-4074-B616-576068D4349E}" srcOrd="2" destOrd="0" presId="urn:microsoft.com/office/officeart/2005/8/layout/gear1"/>
    <dgm:cxn modelId="{86EBB3D7-3EB3-467B-BDAA-3CB5202C4BB2}" type="presOf" srcId="{6CA34DA8-AE91-4B3B-B745-987FCD85E369}" destId="{9DE7B8BC-60B3-4A23-A901-C55BA0D18A1C}" srcOrd="0" destOrd="0" presId="urn:microsoft.com/office/officeart/2005/8/layout/gear1"/>
    <dgm:cxn modelId="{415C2805-1C09-4C1A-915A-8CCEC05A205C}" type="presOf" srcId="{6499D6F5-6E07-4104-8709-57D3782A6074}" destId="{7999FC82-BA5F-4E98-9D92-E2D41EE1F6EF}" srcOrd="0" destOrd="0" presId="urn:microsoft.com/office/officeart/2005/8/layout/gear1"/>
    <dgm:cxn modelId="{D276DB56-EF2F-4044-952B-E12CF986DBDB}" srcId="{BDCEBE44-ED06-4041-986E-C23AAEF508B9}" destId="{6499D6F5-6E07-4104-8709-57D3782A6074}" srcOrd="2" destOrd="0" parTransId="{B8A6BFA9-C183-4DBA-8379-A0CACEDA4739}" sibTransId="{026512CD-843F-45A7-8D6D-658547820645}"/>
    <dgm:cxn modelId="{F09106BA-D288-47ED-B27D-65EB9EBC7C84}" type="presOf" srcId="{B0961AF6-56BD-41A0-BFF7-1C90C79519C8}" destId="{E83FE840-1C17-442B-9438-B04B46EE58C4}" srcOrd="2" destOrd="0" presId="urn:microsoft.com/office/officeart/2005/8/layout/gear1"/>
    <dgm:cxn modelId="{900F8B21-21DC-4C45-89BA-E620625D3BF7}" type="presOf" srcId="{B0961AF6-56BD-41A0-BFF7-1C90C79519C8}" destId="{03D1BEA5-5EAC-4774-BC97-715D7D335021}" srcOrd="0" destOrd="0" presId="urn:microsoft.com/office/officeart/2005/8/layout/gear1"/>
    <dgm:cxn modelId="{2A99B655-FF89-45D0-8FC5-98B24C6AB8E6}" type="presOf" srcId="{6499D6F5-6E07-4104-8709-57D3782A6074}" destId="{53C4505E-5140-42A0-BFB3-09784D74FCFA}" srcOrd="3" destOrd="0" presId="urn:microsoft.com/office/officeart/2005/8/layout/gear1"/>
    <dgm:cxn modelId="{291A8C34-51B0-4403-AE96-85AB48DB1EEE}" type="presParOf" srcId="{08CE0A9D-E3E5-4A41-AA11-C583D9BBACF8}" destId="{C803DA58-8C98-4C45-8459-DFCDCC397AA9}" srcOrd="0" destOrd="0" presId="urn:microsoft.com/office/officeart/2005/8/layout/gear1"/>
    <dgm:cxn modelId="{EEB08A69-84FA-40E8-9758-698C7A40CFF1}" type="presParOf" srcId="{08CE0A9D-E3E5-4A41-AA11-C583D9BBACF8}" destId="{4F885FE7-B727-4D77-8F27-F8A42F057F95}" srcOrd="1" destOrd="0" presId="urn:microsoft.com/office/officeart/2005/8/layout/gear1"/>
    <dgm:cxn modelId="{D27C9594-3CBF-438D-AED9-EB95C27F1385}" type="presParOf" srcId="{08CE0A9D-E3E5-4A41-AA11-C583D9BBACF8}" destId="{63627856-41AE-438E-9A7C-1EDD8C3D320C}" srcOrd="2" destOrd="0" presId="urn:microsoft.com/office/officeart/2005/8/layout/gear1"/>
    <dgm:cxn modelId="{B2BB42C5-0799-45D1-BFD4-6BA80A1D075D}" type="presParOf" srcId="{08CE0A9D-E3E5-4A41-AA11-C583D9BBACF8}" destId="{03D1BEA5-5EAC-4774-BC97-715D7D335021}" srcOrd="3" destOrd="0" presId="urn:microsoft.com/office/officeart/2005/8/layout/gear1"/>
    <dgm:cxn modelId="{7AB49750-65A5-4B19-98CF-B0D6EAD98E68}" type="presParOf" srcId="{08CE0A9D-E3E5-4A41-AA11-C583D9BBACF8}" destId="{11470F5A-72B6-40F6-A394-657D4BD92A60}" srcOrd="4" destOrd="0" presId="urn:microsoft.com/office/officeart/2005/8/layout/gear1"/>
    <dgm:cxn modelId="{9FB5B67B-5054-485F-9A1C-830817EC6AFC}" type="presParOf" srcId="{08CE0A9D-E3E5-4A41-AA11-C583D9BBACF8}" destId="{E83FE840-1C17-442B-9438-B04B46EE58C4}" srcOrd="5" destOrd="0" presId="urn:microsoft.com/office/officeart/2005/8/layout/gear1"/>
    <dgm:cxn modelId="{867B47AD-1D90-4A1F-ABF5-64210BC3DED2}" type="presParOf" srcId="{08CE0A9D-E3E5-4A41-AA11-C583D9BBACF8}" destId="{7999FC82-BA5F-4E98-9D92-E2D41EE1F6EF}" srcOrd="6" destOrd="0" presId="urn:microsoft.com/office/officeart/2005/8/layout/gear1"/>
    <dgm:cxn modelId="{7707C5DA-B9F4-45C9-A12B-3CEE85ECB168}" type="presParOf" srcId="{08CE0A9D-E3E5-4A41-AA11-C583D9BBACF8}" destId="{B513B3AF-36DB-4CF9-989D-97D6028C34BC}" srcOrd="7" destOrd="0" presId="urn:microsoft.com/office/officeart/2005/8/layout/gear1"/>
    <dgm:cxn modelId="{13328B20-A77C-41A9-A550-103D666EC76F}" type="presParOf" srcId="{08CE0A9D-E3E5-4A41-AA11-C583D9BBACF8}" destId="{11C88C61-174C-4074-B616-576068D4349E}" srcOrd="8" destOrd="0" presId="urn:microsoft.com/office/officeart/2005/8/layout/gear1"/>
    <dgm:cxn modelId="{787AD407-3D31-438B-A758-F23FECC35599}" type="presParOf" srcId="{08CE0A9D-E3E5-4A41-AA11-C583D9BBACF8}" destId="{53C4505E-5140-42A0-BFB3-09784D74FCFA}" srcOrd="9" destOrd="0" presId="urn:microsoft.com/office/officeart/2005/8/layout/gear1"/>
    <dgm:cxn modelId="{60DCAC20-F893-4665-8ABC-A0C5E4E02252}" type="presParOf" srcId="{08CE0A9D-E3E5-4A41-AA11-C583D9BBACF8}" destId="{9DE7B8BC-60B3-4A23-A901-C55BA0D18A1C}" srcOrd="10" destOrd="0" presId="urn:microsoft.com/office/officeart/2005/8/layout/gear1"/>
    <dgm:cxn modelId="{F12278DA-E000-45B8-88E0-A3B08FB48921}" type="presParOf" srcId="{08CE0A9D-E3E5-4A41-AA11-C583D9BBACF8}" destId="{FB547B52-2622-4AF6-946F-BE9424878585}" srcOrd="11" destOrd="0" presId="urn:microsoft.com/office/officeart/2005/8/layout/gear1"/>
    <dgm:cxn modelId="{D6FE7A0A-E595-49F6-A5E6-E8F814A0FC5B}" type="presParOf" srcId="{08CE0A9D-E3E5-4A41-AA11-C583D9BBACF8}" destId="{AA97151A-5ADB-4DC5-BE10-8A06BA8A317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2965" y="184196"/>
          <a:ext cx="1052791" cy="10527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157143" y="338374"/>
        <a:ext cx="744435" cy="744435"/>
      </dsp:txXfrm>
    </dsp:sp>
    <dsp:sp modelId="{54B22EBF-4BD6-B247-BA80-74211CE53D13}">
      <dsp:nvSpPr>
        <dsp:cNvPr id="0" name=""/>
        <dsp:cNvSpPr/>
      </dsp:nvSpPr>
      <dsp:spPr>
        <a:xfrm>
          <a:off x="224051" y="1298299"/>
          <a:ext cx="610619" cy="610619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9" y="1531800"/>
        <a:ext cx="448743" cy="143617"/>
      </dsp:txXfrm>
    </dsp:sp>
    <dsp:sp modelId="{F4C2C787-4D78-1442-AE03-2093DE2CC317}">
      <dsp:nvSpPr>
        <dsp:cNvPr id="0" name=""/>
        <dsp:cNvSpPr/>
      </dsp:nvSpPr>
      <dsp:spPr>
        <a:xfrm>
          <a:off x="2965" y="1994405"/>
          <a:ext cx="1052791" cy="1052791"/>
        </a:xfrm>
        <a:prstGeom prst="ellipse">
          <a:avLst/>
        </a:prstGeom>
        <a:solidFill>
          <a:schemeClr val="accent4">
            <a:hueOff val="18144"/>
            <a:satOff val="0"/>
            <a:lumOff val="-6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/>
            <a:t>Datos</a:t>
          </a:r>
          <a:r>
            <a:rPr lang="en-US" sz="1400" kern="1200" dirty="0"/>
            <a:t> del </a:t>
          </a:r>
          <a:r>
            <a:rPr lang="en-US" sz="1400" kern="1200" dirty="0" smtClean="0"/>
            <a:t>cargo inicial</a:t>
          </a:r>
          <a:endParaRPr lang="en-US" sz="1400" kern="1200" dirty="0"/>
        </a:p>
      </dsp:txBody>
      <dsp:txXfrm>
        <a:off x="157143" y="2148583"/>
        <a:ext cx="744435" cy="744435"/>
      </dsp:txXfrm>
    </dsp:sp>
    <dsp:sp modelId="{E912B662-03EF-F146-AECD-F447DE358C0E}">
      <dsp:nvSpPr>
        <dsp:cNvPr id="0" name=""/>
        <dsp:cNvSpPr/>
      </dsp:nvSpPr>
      <dsp:spPr>
        <a:xfrm>
          <a:off x="224051" y="3132684"/>
          <a:ext cx="610619" cy="610619"/>
        </a:xfrm>
        <a:prstGeom prst="mathPlus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04989" y="3366185"/>
        <a:ext cx="448743" cy="143617"/>
      </dsp:txXfrm>
    </dsp:sp>
    <dsp:sp modelId="{4304275A-465C-49CD-8CD4-75DFC7A76208}">
      <dsp:nvSpPr>
        <dsp:cNvPr id="0" name=""/>
        <dsp:cNvSpPr/>
      </dsp:nvSpPr>
      <dsp:spPr>
        <a:xfrm>
          <a:off x="2965" y="3828790"/>
          <a:ext cx="1052791" cy="1052791"/>
        </a:xfrm>
        <a:prstGeom prst="ellipse">
          <a:avLst/>
        </a:prstGeom>
        <a:solidFill>
          <a:schemeClr val="accent4">
            <a:hueOff val="36288"/>
            <a:satOff val="0"/>
            <a:lumOff val="-135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 smtClean="0"/>
            <a:t>Datos</a:t>
          </a:r>
          <a:r>
            <a:rPr lang="en-US" sz="1400" kern="1200" dirty="0" smtClean="0"/>
            <a:t> del cargo </a:t>
          </a:r>
          <a:r>
            <a:rPr lang="es-CL" sz="1400" kern="1200" noProof="0" dirty="0" smtClean="0"/>
            <a:t>mejorado</a:t>
          </a:r>
          <a:endParaRPr lang="es-CL" sz="1400" kern="1200" noProof="0" dirty="0"/>
        </a:p>
      </dsp:txBody>
      <dsp:txXfrm>
        <a:off x="157143" y="3982968"/>
        <a:ext cx="744435" cy="744435"/>
      </dsp:txXfrm>
    </dsp:sp>
    <dsp:sp modelId="{FB76CE77-41D5-3340-988F-33554C822DAE}">
      <dsp:nvSpPr>
        <dsp:cNvPr id="0" name=""/>
        <dsp:cNvSpPr/>
      </dsp:nvSpPr>
      <dsp:spPr>
        <a:xfrm rot="21581204">
          <a:off x="1213677" y="2332413"/>
          <a:ext cx="334801" cy="391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700" kern="1200"/>
        </a:p>
      </dsp:txBody>
      <dsp:txXfrm>
        <a:off x="1213678" y="2411016"/>
        <a:ext cx="234361" cy="234982"/>
      </dsp:txXfrm>
    </dsp:sp>
    <dsp:sp modelId="{07560488-B33B-134E-BEC2-7FDB2176B5E9}">
      <dsp:nvSpPr>
        <dsp:cNvPr id="0" name=""/>
        <dsp:cNvSpPr/>
      </dsp:nvSpPr>
      <dsp:spPr>
        <a:xfrm>
          <a:off x="1687432" y="1468009"/>
          <a:ext cx="2105583" cy="2105583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noProof="0" dirty="0" smtClean="0"/>
            <a:t>Matriz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X</a:t>
          </a:r>
          <a:endParaRPr lang="en-US" sz="3200" kern="1200" dirty="0"/>
        </a:p>
      </dsp:txBody>
      <dsp:txXfrm>
        <a:off x="1995787" y="1776364"/>
        <a:ext cx="1488873" cy="14888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D3657-1A30-43B3-8D85-5D427838BDAC}">
      <dsp:nvSpPr>
        <dsp:cNvPr id="0" name=""/>
        <dsp:cNvSpPr/>
      </dsp:nvSpPr>
      <dsp:spPr>
        <a:xfrm rot="10800000">
          <a:off x="2134560" y="1418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Personal con ascensos, promociones y recontrataciones en </a:t>
          </a:r>
          <a:r>
            <a:rPr lang="es-CL" sz="1800" b="1" kern="1200" dirty="0" smtClean="0">
              <a:solidFill>
                <a:schemeClr val="accent4"/>
              </a:solidFill>
            </a:rPr>
            <a:t>grado superior</a:t>
          </a:r>
          <a:r>
            <a:rPr lang="es-CL" sz="1800" b="0" kern="1200" dirty="0" smtClean="0">
              <a:solidFill>
                <a:schemeClr val="accent4"/>
              </a:solidFill>
            </a:rPr>
            <a:t>, independiente de la calidad jurídica de la persona, y aún cuando no se encuentre en funciones a la fecha.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1418"/>
        <a:ext cx="7396049" cy="867962"/>
      </dsp:txXfrm>
    </dsp:sp>
    <dsp:sp modelId="{C70A220E-7106-42F0-B244-CB3742AE502A}">
      <dsp:nvSpPr>
        <dsp:cNvPr id="0" name=""/>
        <dsp:cNvSpPr/>
      </dsp:nvSpPr>
      <dsp:spPr>
        <a:xfrm>
          <a:off x="1700579" y="1418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474F52-8F0A-44F2-BBDE-D7EB0B88D445}">
      <dsp:nvSpPr>
        <dsp:cNvPr id="0" name=""/>
        <dsp:cNvSpPr/>
      </dsp:nvSpPr>
      <dsp:spPr>
        <a:xfrm rot="10800000">
          <a:off x="2134560" y="1106170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Informar un registro por movimiento ascendente, según cargo. Por tanto informar a la persona tantas veces como movimientos tuvo.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1106170"/>
        <a:ext cx="7396049" cy="867962"/>
      </dsp:txXfrm>
    </dsp:sp>
    <dsp:sp modelId="{745A3B6A-9D67-4A8B-9306-2A8FE7C87832}">
      <dsp:nvSpPr>
        <dsp:cNvPr id="0" name=""/>
        <dsp:cNvSpPr/>
      </dsp:nvSpPr>
      <dsp:spPr>
        <a:xfrm>
          <a:off x="1700579" y="1106170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7C3D4B-B082-47A5-B37A-EC98E0068CA0}">
      <dsp:nvSpPr>
        <dsp:cNvPr id="0" name=""/>
        <dsp:cNvSpPr/>
      </dsp:nvSpPr>
      <dsp:spPr>
        <a:xfrm rot="10800000">
          <a:off x="2134560" y="2210921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Incluir personal de planta que pasa a desempeñar un cargo a contrata en el Establecimiento, en un grado superior.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2210921"/>
        <a:ext cx="7396049" cy="867962"/>
      </dsp:txXfrm>
    </dsp:sp>
    <dsp:sp modelId="{F59DAA1B-98E9-448D-979C-5908408D9637}">
      <dsp:nvSpPr>
        <dsp:cNvPr id="0" name=""/>
        <dsp:cNvSpPr/>
      </dsp:nvSpPr>
      <dsp:spPr>
        <a:xfrm>
          <a:off x="1700579" y="2210921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12E730-EBFF-4BF8-97C2-DF8FC0568E54}">
      <dsp:nvSpPr>
        <dsp:cNvPr id="0" name=""/>
        <dsp:cNvSpPr/>
      </dsp:nvSpPr>
      <dsp:spPr>
        <a:xfrm rot="10800000">
          <a:off x="2134560" y="3315672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Excluir de esta matriz, al personal suplente, reemplazo y contratado sobre la base de honorarios a suma alzada, según la calidad jurídica que corresponda al cargo al que fue promovido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3315672"/>
        <a:ext cx="7396049" cy="867962"/>
      </dsp:txXfrm>
    </dsp:sp>
    <dsp:sp modelId="{D48F780F-D7E4-4090-9F9F-B07FB3B9AAA0}">
      <dsp:nvSpPr>
        <dsp:cNvPr id="0" name=""/>
        <dsp:cNvSpPr/>
      </dsp:nvSpPr>
      <dsp:spPr>
        <a:xfrm>
          <a:off x="1700579" y="3315672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D6D06-5AD7-4297-9D60-93421E038BE7}">
      <dsp:nvSpPr>
        <dsp:cNvPr id="0" name=""/>
        <dsp:cNvSpPr/>
      </dsp:nvSpPr>
      <dsp:spPr>
        <a:xfrm rot="5400000">
          <a:off x="747817" y="1072101"/>
          <a:ext cx="948180" cy="10794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59FA7A-2FFF-4AC2-B6CC-BAB30D496168}">
      <dsp:nvSpPr>
        <dsp:cNvPr id="0" name=""/>
        <dsp:cNvSpPr/>
      </dsp:nvSpPr>
      <dsp:spPr>
        <a:xfrm>
          <a:off x="496607" y="21023"/>
          <a:ext cx="1596178" cy="111727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i="0" kern="1200" dirty="0" smtClean="0">
              <a:solidFill>
                <a:schemeClr val="tx2"/>
              </a:solidFill>
            </a:rPr>
            <a:t>Ingresar a QV</a:t>
          </a:r>
          <a:endParaRPr lang="es-CL" sz="1800" b="0" i="0" kern="1200" dirty="0">
            <a:solidFill>
              <a:schemeClr val="tx2"/>
            </a:solidFill>
          </a:endParaRPr>
        </a:p>
      </dsp:txBody>
      <dsp:txXfrm>
        <a:off x="551158" y="75574"/>
        <a:ext cx="1487076" cy="1008171"/>
      </dsp:txXfrm>
    </dsp:sp>
    <dsp:sp modelId="{E589995C-53B4-46B6-A6AF-DAACAB83FAF8}">
      <dsp:nvSpPr>
        <dsp:cNvPr id="0" name=""/>
        <dsp:cNvSpPr/>
      </dsp:nvSpPr>
      <dsp:spPr>
        <a:xfrm>
          <a:off x="2051225" y="160830"/>
          <a:ext cx="1160908" cy="90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solidFill>
                <a:schemeClr val="tx2"/>
              </a:solidFill>
            </a:rPr>
            <a:t> Modelo Aumento de Grados</a:t>
          </a:r>
          <a:endParaRPr lang="es-CL" sz="1200" kern="1200" dirty="0">
            <a:solidFill>
              <a:schemeClr val="tx2"/>
            </a:solidFill>
          </a:endParaRPr>
        </a:p>
      </dsp:txBody>
      <dsp:txXfrm>
        <a:off x="2051225" y="160830"/>
        <a:ext cx="1160908" cy="903029"/>
      </dsp:txXfrm>
    </dsp:sp>
    <dsp:sp modelId="{CFB202F1-FDDB-4B48-849D-D87D3DC41605}">
      <dsp:nvSpPr>
        <dsp:cNvPr id="0" name=""/>
        <dsp:cNvSpPr/>
      </dsp:nvSpPr>
      <dsp:spPr>
        <a:xfrm rot="5400000">
          <a:off x="2071219" y="2327167"/>
          <a:ext cx="948180" cy="107947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10388E-8DA2-472F-B0F0-F5ADE7EAF561}">
      <dsp:nvSpPr>
        <dsp:cNvPr id="0" name=""/>
        <dsp:cNvSpPr/>
      </dsp:nvSpPr>
      <dsp:spPr>
        <a:xfrm>
          <a:off x="1820009" y="1276089"/>
          <a:ext cx="1596178" cy="111727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solidFill>
                <a:schemeClr val="tx2"/>
              </a:solidFill>
            </a:rPr>
            <a:t>Seleccionar Filtros</a:t>
          </a:r>
          <a:endParaRPr lang="es-CL" sz="1900" kern="1200" dirty="0">
            <a:solidFill>
              <a:schemeClr val="tx2"/>
            </a:solidFill>
          </a:endParaRPr>
        </a:p>
      </dsp:txBody>
      <dsp:txXfrm>
        <a:off x="1874560" y="1330640"/>
        <a:ext cx="1487076" cy="1008171"/>
      </dsp:txXfrm>
    </dsp:sp>
    <dsp:sp modelId="{E61B8554-8B2C-44DD-942E-A0BDB26AC67A}">
      <dsp:nvSpPr>
        <dsp:cNvPr id="0" name=""/>
        <dsp:cNvSpPr/>
      </dsp:nvSpPr>
      <dsp:spPr>
        <a:xfrm>
          <a:off x="3416663" y="1382647"/>
          <a:ext cx="1159956" cy="90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solidFill>
                <a:schemeClr val="tx2"/>
              </a:solidFill>
            </a:rPr>
            <a:t>Servicio Salud, Año, Clasificación</a:t>
          </a:r>
          <a:endParaRPr lang="es-CL" sz="1200" kern="1200" dirty="0">
            <a:solidFill>
              <a:schemeClr val="tx2"/>
            </a:solidFill>
          </a:endParaRPr>
        </a:p>
      </dsp:txBody>
      <dsp:txXfrm>
        <a:off x="3416663" y="1382647"/>
        <a:ext cx="1159956" cy="903029"/>
      </dsp:txXfrm>
    </dsp:sp>
    <dsp:sp modelId="{9B0E897A-B493-4693-8E63-3C7E2156CC73}">
      <dsp:nvSpPr>
        <dsp:cNvPr id="0" name=""/>
        <dsp:cNvSpPr/>
      </dsp:nvSpPr>
      <dsp:spPr>
        <a:xfrm>
          <a:off x="3143410" y="2531156"/>
          <a:ext cx="1596178" cy="1117273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>
              <a:solidFill>
                <a:schemeClr val="tx2"/>
              </a:solidFill>
            </a:rPr>
            <a:t>Exportar a Excel</a:t>
          </a:r>
          <a:endParaRPr lang="es-CL" sz="1900" kern="1200" dirty="0">
            <a:solidFill>
              <a:schemeClr val="tx2"/>
            </a:solidFill>
          </a:endParaRPr>
        </a:p>
      </dsp:txBody>
      <dsp:txXfrm>
        <a:off x="3197961" y="2585707"/>
        <a:ext cx="1487076" cy="1008171"/>
      </dsp:txXfrm>
    </dsp:sp>
    <dsp:sp modelId="{EF8A840A-9F18-4C55-9468-BE82970E41AF}">
      <dsp:nvSpPr>
        <dsp:cNvPr id="0" name=""/>
        <dsp:cNvSpPr/>
      </dsp:nvSpPr>
      <dsp:spPr>
        <a:xfrm>
          <a:off x="4739589" y="2637713"/>
          <a:ext cx="1160908" cy="903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900" kern="1200">
            <a:solidFill>
              <a:schemeClr val="tx2"/>
            </a:solidFill>
          </a:endParaRPr>
        </a:p>
      </dsp:txBody>
      <dsp:txXfrm>
        <a:off x="4739589" y="2637713"/>
        <a:ext cx="1160908" cy="903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62B-36C1-CA45-881C-5F28728FB61B}">
      <dsp:nvSpPr>
        <dsp:cNvPr id="0" name=""/>
        <dsp:cNvSpPr/>
      </dsp:nvSpPr>
      <dsp:spPr>
        <a:xfrm>
          <a:off x="3174" y="1011728"/>
          <a:ext cx="1126958" cy="11269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/>
            <a:t>Datos</a:t>
          </a:r>
          <a:r>
            <a:rPr lang="en-US" sz="1200" kern="1200" dirty="0"/>
            <a:t> </a:t>
          </a:r>
          <a:r>
            <a:rPr lang="es-ES_tradnl" sz="1200" kern="1200" noProof="0" dirty="0"/>
            <a:t>personales</a:t>
          </a:r>
        </a:p>
      </dsp:txBody>
      <dsp:txXfrm>
        <a:off x="168213" y="1176767"/>
        <a:ext cx="796880" cy="796880"/>
      </dsp:txXfrm>
    </dsp:sp>
    <dsp:sp modelId="{54B22EBF-4BD6-B247-BA80-74211CE53D13}">
      <dsp:nvSpPr>
        <dsp:cNvPr id="0" name=""/>
        <dsp:cNvSpPr/>
      </dsp:nvSpPr>
      <dsp:spPr>
        <a:xfrm>
          <a:off x="239835" y="2230196"/>
          <a:ext cx="653636" cy="65363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26474" y="2480146"/>
        <a:ext cx="480358" cy="153736"/>
      </dsp:txXfrm>
    </dsp:sp>
    <dsp:sp modelId="{F4C2C787-4D78-1442-AE03-2093DE2CC317}">
      <dsp:nvSpPr>
        <dsp:cNvPr id="0" name=""/>
        <dsp:cNvSpPr/>
      </dsp:nvSpPr>
      <dsp:spPr>
        <a:xfrm>
          <a:off x="3174" y="2975342"/>
          <a:ext cx="1126958" cy="1126958"/>
        </a:xfrm>
        <a:prstGeom prst="ellipse">
          <a:avLst/>
        </a:prstGeom>
        <a:solidFill>
          <a:schemeClr val="accent4">
            <a:hueOff val="27216"/>
            <a:satOff val="0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noProof="0" dirty="0"/>
            <a:t>Datos</a:t>
          </a:r>
          <a:r>
            <a:rPr lang="en-US" sz="1400" kern="1200" dirty="0"/>
            <a:t> del cargo</a:t>
          </a:r>
        </a:p>
      </dsp:txBody>
      <dsp:txXfrm>
        <a:off x="168213" y="3140381"/>
        <a:ext cx="796880" cy="796880"/>
      </dsp:txXfrm>
    </dsp:sp>
    <dsp:sp modelId="{FB76CE77-41D5-3340-988F-33554C822DAE}">
      <dsp:nvSpPr>
        <dsp:cNvPr id="0" name=""/>
        <dsp:cNvSpPr/>
      </dsp:nvSpPr>
      <dsp:spPr>
        <a:xfrm>
          <a:off x="1299177" y="2347400"/>
          <a:ext cx="358372" cy="419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99177" y="2431246"/>
        <a:ext cx="250860" cy="251536"/>
      </dsp:txXfrm>
    </dsp:sp>
    <dsp:sp modelId="{07560488-B33B-134E-BEC2-7FDB2176B5E9}">
      <dsp:nvSpPr>
        <dsp:cNvPr id="0" name=""/>
        <dsp:cNvSpPr/>
      </dsp:nvSpPr>
      <dsp:spPr>
        <a:xfrm>
          <a:off x="1806308" y="1430056"/>
          <a:ext cx="2253917" cy="2253917"/>
        </a:xfrm>
        <a:prstGeom prst="ellipse">
          <a:avLst/>
        </a:prstGeom>
        <a:solidFill>
          <a:schemeClr val="accent4">
            <a:hueOff val="54433"/>
            <a:satOff val="0"/>
            <a:lumOff val="-20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noProof="0" dirty="0" smtClean="0"/>
            <a:t>Matriz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Y</a:t>
          </a:r>
          <a:endParaRPr lang="en-US" sz="3200" kern="1200" dirty="0"/>
        </a:p>
      </dsp:txBody>
      <dsp:txXfrm>
        <a:off x="2136387" y="1760135"/>
        <a:ext cx="1593759" cy="15937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D3657-1A30-43B3-8D85-5D427838BDAC}">
      <dsp:nvSpPr>
        <dsp:cNvPr id="0" name=""/>
        <dsp:cNvSpPr/>
      </dsp:nvSpPr>
      <dsp:spPr>
        <a:xfrm rot="10800000">
          <a:off x="2134560" y="1418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Personal que ingresa por primera vez a la institución durante el período analizado.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1418"/>
        <a:ext cx="7396049" cy="867962"/>
      </dsp:txXfrm>
    </dsp:sp>
    <dsp:sp modelId="{C70A220E-7106-42F0-B244-CB3742AE502A}">
      <dsp:nvSpPr>
        <dsp:cNvPr id="0" name=""/>
        <dsp:cNvSpPr/>
      </dsp:nvSpPr>
      <dsp:spPr>
        <a:xfrm>
          <a:off x="1700579" y="1418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474F52-8F0A-44F2-BBDE-D7EB0B88D445}">
      <dsp:nvSpPr>
        <dsp:cNvPr id="0" name=""/>
        <dsp:cNvSpPr/>
      </dsp:nvSpPr>
      <dsp:spPr>
        <a:xfrm rot="10800000">
          <a:off x="2134560" y="1106170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Personal que pasa desde fuera de la dotación a desempeñar un cargo permanente en la dotación del Servicio. Ejemplo: Regularización de Honorarios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1106170"/>
        <a:ext cx="7396049" cy="867962"/>
      </dsp:txXfrm>
    </dsp:sp>
    <dsp:sp modelId="{745A3B6A-9D67-4A8B-9306-2A8FE7C87832}">
      <dsp:nvSpPr>
        <dsp:cNvPr id="0" name=""/>
        <dsp:cNvSpPr/>
      </dsp:nvSpPr>
      <dsp:spPr>
        <a:xfrm>
          <a:off x="1700579" y="1106170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7C3D4B-B082-47A5-B37A-EC98E0068CA0}">
      <dsp:nvSpPr>
        <dsp:cNvPr id="0" name=""/>
        <dsp:cNvSpPr/>
      </dsp:nvSpPr>
      <dsp:spPr>
        <a:xfrm rot="10800000">
          <a:off x="2134560" y="2210921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Se debe registrar un ingreso por cargo.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2210921"/>
        <a:ext cx="7396049" cy="867962"/>
      </dsp:txXfrm>
    </dsp:sp>
    <dsp:sp modelId="{F59DAA1B-98E9-448D-979C-5908408D9637}">
      <dsp:nvSpPr>
        <dsp:cNvPr id="0" name=""/>
        <dsp:cNvSpPr/>
      </dsp:nvSpPr>
      <dsp:spPr>
        <a:xfrm>
          <a:off x="1700579" y="2210921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12E730-EBFF-4BF8-97C2-DF8FC0568E54}">
      <dsp:nvSpPr>
        <dsp:cNvPr id="0" name=""/>
        <dsp:cNvSpPr/>
      </dsp:nvSpPr>
      <dsp:spPr>
        <a:xfrm rot="10800000">
          <a:off x="2134560" y="3315672"/>
          <a:ext cx="7613039" cy="86796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2747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accent4"/>
              </a:solidFill>
            </a:rPr>
            <a:t>Para cada ingreso informado, indicar si este fue realizado mediante un proceso de selección (incluir concursos).</a:t>
          </a:r>
          <a:endParaRPr lang="es-CL" sz="1800" b="0" kern="1200" dirty="0">
            <a:solidFill>
              <a:schemeClr val="accent4"/>
            </a:solidFill>
          </a:endParaRPr>
        </a:p>
      </dsp:txBody>
      <dsp:txXfrm rot="10800000">
        <a:off x="2351550" y="3315672"/>
        <a:ext cx="7396049" cy="867962"/>
      </dsp:txXfrm>
    </dsp:sp>
    <dsp:sp modelId="{D48F780F-D7E4-4090-9F9F-B07FB3B9AAA0}">
      <dsp:nvSpPr>
        <dsp:cNvPr id="0" name=""/>
        <dsp:cNvSpPr/>
      </dsp:nvSpPr>
      <dsp:spPr>
        <a:xfrm>
          <a:off x="1700579" y="3315672"/>
          <a:ext cx="867962" cy="8679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0B86-A186-482F-B6AD-63F4E3A98A75}">
      <dsp:nvSpPr>
        <dsp:cNvPr id="0" name=""/>
        <dsp:cNvSpPr/>
      </dsp:nvSpPr>
      <dsp:spPr>
        <a:xfrm rot="5400000">
          <a:off x="2066213" y="737683"/>
          <a:ext cx="647846" cy="737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AFD5B-003D-46A6-8A20-A766972DE5BB}">
      <dsp:nvSpPr>
        <dsp:cNvPr id="0" name=""/>
        <dsp:cNvSpPr/>
      </dsp:nvSpPr>
      <dsp:spPr>
        <a:xfrm>
          <a:off x="1894573" y="19532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Matriz D IV Trimestre</a:t>
          </a:r>
          <a:endParaRPr lang="es-CL" sz="1400" kern="1200" dirty="0"/>
        </a:p>
      </dsp:txBody>
      <dsp:txXfrm>
        <a:off x="1931845" y="56804"/>
        <a:ext cx="1016048" cy="688835"/>
      </dsp:txXfrm>
    </dsp:sp>
    <dsp:sp modelId="{74900691-85B9-471D-A9F8-B6E3D1C81A2C}">
      <dsp:nvSpPr>
        <dsp:cNvPr id="0" name=""/>
        <dsp:cNvSpPr/>
      </dsp:nvSpPr>
      <dsp:spPr>
        <a:xfrm>
          <a:off x="3013352" y="121528"/>
          <a:ext cx="4263229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sz="1100" kern="1200" dirty="0">
            <a:solidFill>
              <a:schemeClr val="tx2"/>
            </a:solidFill>
          </a:endParaRPr>
        </a:p>
      </dsp:txBody>
      <dsp:txXfrm>
        <a:off x="3013352" y="121528"/>
        <a:ext cx="4263229" cy="616996"/>
      </dsp:txXfrm>
    </dsp:sp>
    <dsp:sp modelId="{81EC2A21-3608-4C92-878A-91679C489CF1}">
      <dsp:nvSpPr>
        <dsp:cNvPr id="0" name=""/>
        <dsp:cNvSpPr/>
      </dsp:nvSpPr>
      <dsp:spPr>
        <a:xfrm rot="5400000">
          <a:off x="4112563" y="1595210"/>
          <a:ext cx="647846" cy="737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3AA15F-D4C8-4D19-B82F-0CA451877E81}">
      <dsp:nvSpPr>
        <dsp:cNvPr id="0" name=""/>
        <dsp:cNvSpPr/>
      </dsp:nvSpPr>
      <dsp:spPr>
        <a:xfrm>
          <a:off x="3940923" y="877059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Matriz S IV Trimestre</a:t>
          </a:r>
          <a:endParaRPr lang="es-CL" sz="1400" kern="1200" dirty="0"/>
        </a:p>
      </dsp:txBody>
      <dsp:txXfrm>
        <a:off x="3978195" y="914331"/>
        <a:ext cx="1016048" cy="688835"/>
      </dsp:txXfrm>
    </dsp:sp>
    <dsp:sp modelId="{B26830EB-993D-4561-B0FC-AE21A196707E}">
      <dsp:nvSpPr>
        <dsp:cNvPr id="0" name=""/>
        <dsp:cNvSpPr/>
      </dsp:nvSpPr>
      <dsp:spPr>
        <a:xfrm>
          <a:off x="5059702" y="979055"/>
          <a:ext cx="4263229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sz="1100" kern="1200" dirty="0"/>
        </a:p>
      </dsp:txBody>
      <dsp:txXfrm>
        <a:off x="5059702" y="979055"/>
        <a:ext cx="4263229" cy="616996"/>
      </dsp:txXfrm>
    </dsp:sp>
    <dsp:sp modelId="{C8811481-387D-4409-825F-119D76E6E4DF}">
      <dsp:nvSpPr>
        <dsp:cNvPr id="0" name=""/>
        <dsp:cNvSpPr/>
      </dsp:nvSpPr>
      <dsp:spPr>
        <a:xfrm rot="5400000">
          <a:off x="6158914" y="2452737"/>
          <a:ext cx="647846" cy="737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700150-5DAC-4BDD-9A7F-1E8D5749694E}">
      <dsp:nvSpPr>
        <dsp:cNvPr id="0" name=""/>
        <dsp:cNvSpPr/>
      </dsp:nvSpPr>
      <dsp:spPr>
        <a:xfrm>
          <a:off x="5987274" y="1734586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Matriz H IV Trimestre</a:t>
          </a:r>
          <a:endParaRPr lang="es-CL" sz="1400" kern="1200" dirty="0"/>
        </a:p>
      </dsp:txBody>
      <dsp:txXfrm>
        <a:off x="6024546" y="1771858"/>
        <a:ext cx="1016048" cy="688835"/>
      </dsp:txXfrm>
    </dsp:sp>
    <dsp:sp modelId="{6334A930-8E3B-42E5-87D6-99090CF3FC26}">
      <dsp:nvSpPr>
        <dsp:cNvPr id="0" name=""/>
        <dsp:cNvSpPr/>
      </dsp:nvSpPr>
      <dsp:spPr>
        <a:xfrm>
          <a:off x="7106052" y="1836582"/>
          <a:ext cx="4263229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100" kern="1200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sz="1100" kern="1200" dirty="0"/>
        </a:p>
      </dsp:txBody>
      <dsp:txXfrm>
        <a:off x="7106052" y="1836582"/>
        <a:ext cx="4263229" cy="616996"/>
      </dsp:txXfrm>
    </dsp:sp>
    <dsp:sp modelId="{AEDBB4F5-CD4F-43E1-9513-80CC3014B8D1}">
      <dsp:nvSpPr>
        <dsp:cNvPr id="0" name=""/>
        <dsp:cNvSpPr/>
      </dsp:nvSpPr>
      <dsp:spPr>
        <a:xfrm>
          <a:off x="7389198" y="2592113"/>
          <a:ext cx="1090592" cy="76337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Matriz C IV Trimestre</a:t>
          </a:r>
          <a:endParaRPr lang="es-CL" sz="1400" kern="1200" dirty="0"/>
        </a:p>
      </dsp:txBody>
      <dsp:txXfrm>
        <a:off x="7426470" y="2629385"/>
        <a:ext cx="1016048" cy="688835"/>
      </dsp:txXfrm>
    </dsp:sp>
    <dsp:sp modelId="{FC6F33E7-5FCE-4FD2-96C7-7DD6B80924C0}">
      <dsp:nvSpPr>
        <dsp:cNvPr id="0" name=""/>
        <dsp:cNvSpPr/>
      </dsp:nvSpPr>
      <dsp:spPr>
        <a:xfrm>
          <a:off x="8663129" y="2743197"/>
          <a:ext cx="2926810" cy="616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solidFill>
                <a:schemeClr val="tx2"/>
              </a:solidFill>
            </a:rPr>
            <a:t>Filtrar todos los Ingresos al servicio (INGRESO_SERV) = 2018 </a:t>
          </a:r>
          <a:endParaRPr lang="es-CL" sz="1200" kern="1200" dirty="0"/>
        </a:p>
      </dsp:txBody>
      <dsp:txXfrm>
        <a:off x="8663129" y="2743197"/>
        <a:ext cx="2926810" cy="6169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DA58-8C98-4C45-8459-DFCDCC397AA9}">
      <dsp:nvSpPr>
        <dsp:cNvPr id="0" name=""/>
        <dsp:cNvSpPr/>
      </dsp:nvSpPr>
      <dsp:spPr>
        <a:xfrm>
          <a:off x="1461998" y="1112511"/>
          <a:ext cx="1359735" cy="1359735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/>
            <a:t>Confiable</a:t>
          </a:r>
        </a:p>
      </dsp:txBody>
      <dsp:txXfrm>
        <a:off x="1735365" y="1431022"/>
        <a:ext cx="813001" cy="698932"/>
      </dsp:txXfrm>
    </dsp:sp>
    <dsp:sp modelId="{03D1BEA5-5EAC-4774-BC97-715D7D335021}">
      <dsp:nvSpPr>
        <dsp:cNvPr id="0" name=""/>
        <dsp:cNvSpPr/>
      </dsp:nvSpPr>
      <dsp:spPr>
        <a:xfrm>
          <a:off x="670879" y="791119"/>
          <a:ext cx="988898" cy="988898"/>
        </a:xfrm>
        <a:prstGeom prst="gear6">
          <a:avLst/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/>
            <a:t>Completa</a:t>
          </a:r>
        </a:p>
      </dsp:txBody>
      <dsp:txXfrm>
        <a:off x="919837" y="1041582"/>
        <a:ext cx="490982" cy="487972"/>
      </dsp:txXfrm>
    </dsp:sp>
    <dsp:sp modelId="{7999FC82-BA5F-4E98-9D92-E2D41EE1F6EF}">
      <dsp:nvSpPr>
        <dsp:cNvPr id="0" name=""/>
        <dsp:cNvSpPr/>
      </dsp:nvSpPr>
      <dsp:spPr>
        <a:xfrm rot="20700000">
          <a:off x="1224763" y="108879"/>
          <a:ext cx="968918" cy="968918"/>
        </a:xfrm>
        <a:prstGeom prst="gear6">
          <a:avLst/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/>
            <a:t>Actualizada</a:t>
          </a:r>
        </a:p>
      </dsp:txBody>
      <dsp:txXfrm rot="-20700000">
        <a:off x="1437276" y="321392"/>
        <a:ext cx="543894" cy="543894"/>
      </dsp:txXfrm>
    </dsp:sp>
    <dsp:sp modelId="{9DE7B8BC-60B3-4A23-A901-C55BA0D18A1C}">
      <dsp:nvSpPr>
        <dsp:cNvPr id="0" name=""/>
        <dsp:cNvSpPr/>
      </dsp:nvSpPr>
      <dsp:spPr>
        <a:xfrm>
          <a:off x="1339631" y="917256"/>
          <a:ext cx="1740461" cy="1740461"/>
        </a:xfrm>
        <a:prstGeom prst="circularArrow">
          <a:avLst>
            <a:gd name="adj1" fmla="val 4688"/>
            <a:gd name="adj2" fmla="val 299029"/>
            <a:gd name="adj3" fmla="val 2452959"/>
            <a:gd name="adj4" fmla="val 16004858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47B52-2622-4AF6-946F-BE9424878585}">
      <dsp:nvSpPr>
        <dsp:cNvPr id="0" name=""/>
        <dsp:cNvSpPr/>
      </dsp:nvSpPr>
      <dsp:spPr>
        <a:xfrm>
          <a:off x="495747" y="579703"/>
          <a:ext cx="1264554" cy="126455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5807935"/>
            <a:satOff val="1917"/>
            <a:lumOff val="-15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7151A-5ADB-4DC5-BE10-8A06BA8A317F}">
      <dsp:nvSpPr>
        <dsp:cNvPr id="0" name=""/>
        <dsp:cNvSpPr/>
      </dsp:nvSpPr>
      <dsp:spPr>
        <a:xfrm>
          <a:off x="1000642" y="-95959"/>
          <a:ext cx="1363444" cy="13634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11615869"/>
            <a:satOff val="3833"/>
            <a:lumOff val="-3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3E86-84A7-4CD0-8A1A-E63AA22741ED}" type="datetimeFigureOut">
              <a:rPr lang="es-CL" smtClean="0"/>
              <a:t>11-12-2018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CL"/>
              <a:t>Editar los estilos de texto del patrón</a:t>
            </a:r>
          </a:p>
          <a:p>
            <a:pPr lvl="1"/>
            <a:r>
              <a:rPr lang="es-CL"/>
              <a:t>Segundo nivel</a:t>
            </a:r>
          </a:p>
          <a:p>
            <a:pPr lvl="2"/>
            <a:r>
              <a:rPr lang="es-CL"/>
              <a:t>Tercer nivel</a:t>
            </a:r>
          </a:p>
          <a:p>
            <a:pPr lvl="3"/>
            <a:r>
              <a:rPr lang="es-CL"/>
              <a:t>Cuarto nivel</a:t>
            </a:r>
          </a:p>
          <a:p>
            <a:pPr lvl="4"/>
            <a:r>
              <a:rPr lang="es-CL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81DFA-E783-40CB-8634-884E55B23E3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1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74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2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914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611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554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0748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914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575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1637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8560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372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6545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165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9044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6007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630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423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1781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3817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80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058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717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31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054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39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3331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81DFA-E783-40CB-8634-884E55B23E3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11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:a16="http://schemas.microsoft.com/office/drawing/2014/main" xmlns="" id="{6BE9BA05-0B29-4EDC-AC41-3BEB5930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5617" y="22406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0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28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\\localhost\Users\CDEB\Pictures\3.png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file:///\\localhost\Users\CDEB\Pictures\1.png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Diapositiva de think-cell" r:id="rId5" imgW="270" imgH="270" progId="TCLayout.ActiveDocument.1">
                  <p:embed/>
                </p:oleObj>
              </mc:Choice>
              <mc:Fallback>
                <p:oleObj name="Diapositiva de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7"/>
            <a:ext cx="5853024" cy="12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text styles</a:t>
            </a:r>
          </a:p>
          <a:p>
            <a:pPr lvl="1"/>
            <a:r>
              <a:rPr lang="es-CL" noProof="0"/>
              <a:t>Second level</a:t>
            </a:r>
          </a:p>
          <a:p>
            <a:pPr lvl="2"/>
            <a:r>
              <a:rPr lang="es-CL" noProof="0"/>
              <a:t>Third level</a:t>
            </a:r>
          </a:p>
          <a:p>
            <a:pPr lvl="3"/>
            <a:r>
              <a:rPr lang="es-CL" noProof="0"/>
              <a:t>Fourth level</a:t>
            </a:r>
          </a:p>
          <a:p>
            <a:pPr lvl="4"/>
            <a:r>
              <a:rPr lang="es-CL" noProof="0"/>
              <a:t>Fifth level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726996" y="223341"/>
            <a:ext cx="969048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61984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542615"/>
            <a:ext cx="1172548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of</a:t>
            </a:r>
            <a:r>
              <a:rPr lang="es-CL" sz="1400">
                <a:solidFill>
                  <a:srgbClr val="808080"/>
                </a:solidFill>
                <a:latin typeface="Arial"/>
              </a:rPr>
              <a:t> </a:t>
            </a:r>
            <a:r>
              <a:rPr lang="es-CL" sz="1400" err="1">
                <a:solidFill>
                  <a:srgbClr val="808080"/>
                </a:solidFill>
                <a:latin typeface="Arial"/>
              </a:rPr>
              <a:t>measure</a:t>
            </a:r>
            <a:endParaRPr lang="es-CL" sz="140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61986" y="6503346"/>
            <a:ext cx="10256829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</a:t>
              </a:r>
              <a:r>
                <a:rPr lang="es-CL" sz="900" err="1">
                  <a:solidFill>
                    <a:srgbClr val="33448D"/>
                  </a:solidFill>
                  <a:latin typeface="Arial"/>
                </a:rPr>
                <a:t>Footnote</a:t>
              </a:r>
              <a:endParaRPr lang="es-CL" sz="90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</a:t>
              </a:r>
              <a:r>
                <a:rPr lang="es-CL" sz="900" err="1">
                  <a:solidFill>
                    <a:srgbClr val="33448D"/>
                  </a:solidFill>
                </a:rPr>
                <a:t>Source</a:t>
              </a:r>
              <a:endParaRPr lang="es-CL" sz="90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150019"/>
            <a:ext cx="5801189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 err="1">
                  <a:solidFill>
                    <a:srgbClr val="33448D"/>
                  </a:solidFill>
                </a:rPr>
                <a:t>Title</a:t>
              </a:r>
              <a:endParaRPr lang="es-CL" sz="1600" b="1">
                <a:solidFill>
                  <a:srgbClr val="33448D"/>
                </a:solidFill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err="1">
                  <a:solidFill>
                    <a:srgbClr val="808080"/>
                  </a:solidFill>
                </a:rPr>
                <a:t>Unit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of</a:t>
              </a:r>
              <a:r>
                <a:rPr lang="es-CL" sz="1600">
                  <a:solidFill>
                    <a:srgbClr val="808080"/>
                  </a:solidFill>
                </a:rPr>
                <a:t> </a:t>
              </a:r>
              <a:r>
                <a:rPr lang="es-CL" sz="1600" err="1">
                  <a:solidFill>
                    <a:srgbClr val="808080"/>
                  </a:solidFill>
                </a:rPr>
                <a:t>measure</a:t>
              </a:r>
              <a:endParaRPr lang="es-CL" sz="160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0" y="831518"/>
            <a:ext cx="10152235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12219865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97989" y="6609102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80" y="-15570"/>
            <a:ext cx="964019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3333750"/>
            <a:ext cx="1377951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3333750"/>
            <a:ext cx="1974849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3452814"/>
            <a:ext cx="94289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201" y="0"/>
            <a:ext cx="1377951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89152" y="0"/>
            <a:ext cx="1974849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1" y="3430589"/>
            <a:ext cx="160034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2" y="6400800"/>
            <a:ext cx="242968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28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&amp;ehk=sftSbQLEHWvq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xmlns="" id="{708AED80-CD44-4B7D-9360-C1519D3DB299}"/>
              </a:ext>
            </a:extLst>
          </p:cNvPr>
          <p:cNvSpPr txBox="1">
            <a:spLocks/>
          </p:cNvSpPr>
          <p:nvPr/>
        </p:nvSpPr>
        <p:spPr bwMode="auto">
          <a:xfrm>
            <a:off x="1981200" y="1691322"/>
            <a:ext cx="8197702" cy="10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/>
              <a:t>Jornada Nacional para fortalecer las competencias del referente técnico de los informes Trimestrales de Dotación de Personal para DIPRES</a:t>
            </a:r>
            <a:r>
              <a:rPr lang="en-US" sz="2000" dirty="0"/>
              <a:t> </a:t>
            </a:r>
            <a:endParaRPr lang="es-CL" altLang="en-US" sz="2000" b="1">
              <a:solidFill>
                <a:srgbClr val="FFFFFF"/>
              </a:solidFill>
              <a:latin typeface="Verdana" panose="020B0604030504040204" pitchFamily="34" charset="0"/>
              <a:sym typeface="Verdana Bold" charset="0"/>
            </a:endParaRP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xmlns="" id="{88F835D9-4277-48A6-8708-E05534943F63}"/>
              </a:ext>
            </a:extLst>
          </p:cNvPr>
          <p:cNvSpPr txBox="1">
            <a:spLocks/>
          </p:cNvSpPr>
          <p:nvPr/>
        </p:nvSpPr>
        <p:spPr bwMode="auto">
          <a:xfrm>
            <a:off x="4259188" y="5250053"/>
            <a:ext cx="7164186" cy="9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60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 smtClean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Kristopher Gómez Fuentes</a:t>
            </a:r>
            <a:endParaRPr lang="es-CL" altLang="en-US" sz="1600" b="1" dirty="0">
              <a:solidFill>
                <a:srgbClr val="FFFFFF"/>
              </a:solidFill>
              <a:latin typeface="+mn-lt"/>
              <a:sym typeface="Verdana" panose="020B0604030504040204" pitchFamily="34" charset="0"/>
            </a:endParaRP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n-US" sz="1600" b="1" dirty="0">
                <a:solidFill>
                  <a:srgbClr val="FFFFFF"/>
                </a:solidFill>
                <a:latin typeface="+mn-lt"/>
                <a:sym typeface="Verdana" panose="020B0604030504040204" pitchFamily="34" charset="0"/>
              </a:rPr>
              <a:t>Unidad Sistema de Información de Personas en el Sector Público de Salud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sz="1200" dirty="0"/>
              <a:t>Diciembre de 2018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defRPr/>
            </a:pPr>
            <a:endParaRPr lang="es-CL" altLang="en-US" sz="28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DCDAE5D-5726-4E5A-BC9B-CC8A15F40201}"/>
              </a:ext>
            </a:extLst>
          </p:cNvPr>
          <p:cNvSpPr/>
          <p:nvPr/>
        </p:nvSpPr>
        <p:spPr>
          <a:xfrm>
            <a:off x="1981200" y="2618807"/>
            <a:ext cx="8038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MATRIZ </a:t>
            </a:r>
            <a:r>
              <a:rPr lang="es-CL" b="1" dirty="0" smtClean="0"/>
              <a:t>X </a:t>
            </a:r>
            <a:r>
              <a:rPr lang="es-CL" b="1" dirty="0"/>
              <a:t>e</a:t>
            </a:r>
            <a:r>
              <a:rPr lang="es-CL" b="1" dirty="0" smtClean="0"/>
              <a:t> </a:t>
            </a:r>
            <a:r>
              <a:rPr lang="es-CL" b="1" dirty="0"/>
              <a:t>Y</a:t>
            </a:r>
            <a:endParaRPr lang="es-CL" sz="1100" b="1" dirty="0"/>
          </a:p>
        </p:txBody>
      </p:sp>
    </p:spTree>
    <p:extLst>
      <p:ext uri="{BB962C8B-B14F-4D97-AF65-F5344CB8AC3E}">
        <p14:creationId xmlns:p14="http://schemas.microsoft.com/office/powerpoint/2010/main" val="1514140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X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Algoritmo para la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construcción manual.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Fuente: </a:t>
            </a:r>
            <a:r>
              <a:rPr lang="es-ES" dirty="0" smtClean="0">
                <a:solidFill>
                  <a:schemeClr val="accent5"/>
                </a:solidFill>
              </a:rPr>
              <a:t>Modelo Aumento de Grados en QV</a:t>
            </a:r>
            <a:endParaRPr lang="es-ES" dirty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88646553"/>
              </p:ext>
            </p:extLst>
          </p:nvPr>
        </p:nvGraphicFramePr>
        <p:xfrm>
          <a:off x="327890" y="2116020"/>
          <a:ext cx="6397105" cy="3669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6897" y="1187421"/>
            <a:ext cx="24574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615553"/>
          </a:xfrm>
        </p:spPr>
        <p:txBody>
          <a:bodyPr/>
          <a:lstStyle/>
          <a:p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Aplicación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de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Validación X</a:t>
            </a:r>
            <a:b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8"/>
            <a:ext cx="9886946" cy="168620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Agregar a la Matriz de validación los campos ESTAB y CORR_CTO.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Seleccionar los datos de la Matriz original y pegar en la Matriz de validación.</a:t>
            </a:r>
            <a:endParaRPr lang="es-ES" sz="1800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Copiar </a:t>
            </a:r>
            <a:r>
              <a:rPr lang="es-ES" sz="1800" kern="0" dirty="0">
                <a:solidFill>
                  <a:srgbClr val="000000"/>
                </a:solidFill>
              </a:rPr>
              <a:t>la sección de fórmulas para todos los </a:t>
            </a:r>
            <a:r>
              <a:rPr lang="es-ES" sz="1800" kern="0" dirty="0" smtClean="0">
                <a:solidFill>
                  <a:srgbClr val="000000"/>
                </a:solidFill>
              </a:rPr>
              <a:t>registros.</a:t>
            </a:r>
            <a:endParaRPr lang="es-ES" sz="1800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6E1788-3460-6E41-9D9F-CA7BABAD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82" y="2656114"/>
            <a:ext cx="7191192" cy="34573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6287589" y="4561114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Validación X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</a:t>
            </a:r>
            <a:r>
              <a:rPr lang="es-ES" sz="1800" b="1" kern="0" dirty="0">
                <a:solidFill>
                  <a:srgbClr val="000000"/>
                </a:solidFill>
              </a:rPr>
              <a:t>todas</a:t>
            </a:r>
            <a:r>
              <a:rPr lang="es-ES" sz="1800" kern="0" dirty="0">
                <a:solidFill>
                  <a:srgbClr val="000000"/>
                </a:solidFill>
              </a:rPr>
              <a:t> las columnas de la matriz de validación e identificar </a:t>
            </a:r>
            <a:r>
              <a:rPr lang="es-ES" sz="1800" kern="0" dirty="0" smtClean="0">
                <a:solidFill>
                  <a:srgbClr val="000000"/>
                </a:solidFill>
              </a:rPr>
              <a:t>y corregir errores.</a:t>
            </a:r>
          </a:p>
          <a:p>
            <a:endParaRPr lang="es-ES" sz="1800" kern="0" dirty="0">
              <a:solidFill>
                <a:srgbClr val="000000"/>
              </a:solidFill>
            </a:endParaRPr>
          </a:p>
          <a:p>
            <a:r>
              <a:rPr lang="es-ES" sz="1800" b="1" kern="0" dirty="0" smtClean="0">
                <a:solidFill>
                  <a:srgbClr val="000000"/>
                </a:solidFill>
              </a:rPr>
              <a:t>NOMBRE DE SERVICIO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E5D65C-8E62-4B48-9B11-D10ED197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3987801"/>
            <a:ext cx="3733800" cy="208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59CFCD-C1AD-BA4C-9402-1E93EDF38D59}"/>
              </a:ext>
            </a:extLst>
          </p:cNvPr>
          <p:cNvSpPr/>
          <p:nvPr/>
        </p:nvSpPr>
        <p:spPr>
          <a:xfrm>
            <a:off x="925032" y="2640622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ID Servicio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E8DDCB-C8E9-4548-9DCF-85CC1C86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105" y="3429000"/>
            <a:ext cx="1028700" cy="314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9A44F6-669B-B14E-ABA9-6A57F244314F}"/>
              </a:ext>
            </a:extLst>
          </p:cNvPr>
          <p:cNvSpPr/>
          <p:nvPr/>
        </p:nvSpPr>
        <p:spPr>
          <a:xfrm>
            <a:off x="4481490" y="2211337"/>
            <a:ext cx="1725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correctos pero no así el formato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4117337"/>
            <a:ext cx="1132442" cy="1315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41275DC-3ED0-6447-BF7B-414C9081EABC}"/>
              </a:ext>
            </a:extLst>
          </p:cNvPr>
          <p:cNvSpPr/>
          <p:nvPr/>
        </p:nvSpPr>
        <p:spPr>
          <a:xfrm>
            <a:off x="6408951" y="3080374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Convertir a Texto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051599-FF4C-4847-B120-F4271A2A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4" y="3734632"/>
            <a:ext cx="3364888" cy="16981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0D158E-C9A2-3241-86A8-60F6BDE077DD}"/>
              </a:ext>
            </a:extLst>
          </p:cNvPr>
          <p:cNvSpPr/>
          <p:nvPr/>
        </p:nvSpPr>
        <p:spPr>
          <a:xfrm>
            <a:off x="9434527" y="3042334"/>
            <a:ext cx="172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8C04A7-060D-3440-86D5-2FC3A71F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352" y="4468991"/>
            <a:ext cx="1486584" cy="14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Validación X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Corregir Errores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</a:t>
            </a:r>
            <a:r>
              <a:rPr lang="es-ES" sz="1800" b="1" kern="0" dirty="0">
                <a:solidFill>
                  <a:srgbClr val="000000"/>
                </a:solidFill>
              </a:rPr>
              <a:t>todas</a:t>
            </a:r>
            <a:r>
              <a:rPr lang="es-ES" sz="1800" kern="0" dirty="0">
                <a:solidFill>
                  <a:srgbClr val="000000"/>
                </a:solidFill>
              </a:rPr>
              <a:t> las columnas de la matriz de validación e identificar </a:t>
            </a:r>
            <a:r>
              <a:rPr lang="es-ES" sz="1800" kern="0" dirty="0" smtClean="0">
                <a:solidFill>
                  <a:srgbClr val="000000"/>
                </a:solidFill>
              </a:rPr>
              <a:t>y corregir errores</a:t>
            </a:r>
            <a:r>
              <a:rPr lang="es-ES" sz="1800" kern="0" dirty="0" smtClean="0">
                <a:solidFill>
                  <a:srgbClr val="000000"/>
                </a:solidFill>
              </a:rPr>
              <a:t>.</a:t>
            </a:r>
          </a:p>
          <a:p>
            <a:endParaRPr lang="es-ES" sz="1800" kern="0" dirty="0">
              <a:solidFill>
                <a:srgbClr val="000000"/>
              </a:solidFill>
            </a:endParaRPr>
          </a:p>
          <a:p>
            <a:r>
              <a:rPr lang="es-ES" sz="1800" b="1" kern="0" dirty="0" smtClean="0">
                <a:solidFill>
                  <a:srgbClr val="000000"/>
                </a:solidFill>
              </a:rPr>
              <a:t>C_DESEMPENO_INI</a:t>
            </a:r>
            <a:endParaRPr lang="es-ES" sz="1800" b="1" kern="0" dirty="0" smtClean="0">
              <a:solidFill>
                <a:srgbClr val="000000"/>
              </a:solidFill>
            </a:endParaRPr>
          </a:p>
          <a:p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2" y="2394065"/>
            <a:ext cx="10982588" cy="354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Validación X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Corregir Errores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</a:t>
            </a:r>
            <a:r>
              <a:rPr lang="es-ES" sz="1800" b="1" kern="0" dirty="0">
                <a:solidFill>
                  <a:srgbClr val="000000"/>
                </a:solidFill>
              </a:rPr>
              <a:t>todas</a:t>
            </a:r>
            <a:r>
              <a:rPr lang="es-ES" sz="1800" kern="0" dirty="0">
                <a:solidFill>
                  <a:srgbClr val="000000"/>
                </a:solidFill>
              </a:rPr>
              <a:t> las columnas de la matriz de validación e identificar </a:t>
            </a:r>
            <a:r>
              <a:rPr lang="es-ES" sz="1800" kern="0" dirty="0" smtClean="0">
                <a:solidFill>
                  <a:srgbClr val="000000"/>
                </a:solidFill>
              </a:rPr>
              <a:t>y corregir errores</a:t>
            </a:r>
            <a:r>
              <a:rPr lang="es-ES" sz="1800" kern="0" dirty="0" smtClean="0">
                <a:solidFill>
                  <a:srgbClr val="000000"/>
                </a:solidFill>
              </a:rPr>
              <a:t>.</a:t>
            </a:r>
          </a:p>
          <a:p>
            <a:endParaRPr lang="es-ES" sz="1800" kern="0" dirty="0" smtClean="0">
              <a:solidFill>
                <a:srgbClr val="000000"/>
              </a:solidFill>
            </a:endParaRPr>
          </a:p>
          <a:p>
            <a:r>
              <a:rPr lang="es-ES" sz="1800" b="1" kern="0" dirty="0" smtClean="0">
                <a:solidFill>
                  <a:srgbClr val="000000"/>
                </a:solidFill>
              </a:rPr>
              <a:t>GRADOS</a:t>
            </a:r>
            <a:endParaRPr lang="es-ES" sz="1800" b="1" kern="0" dirty="0" smtClean="0">
              <a:solidFill>
                <a:srgbClr val="000000"/>
              </a:solidFill>
            </a:endParaRPr>
          </a:p>
          <a:p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09" y="1974456"/>
            <a:ext cx="4663163" cy="42154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172" y="1974456"/>
            <a:ext cx="5087826" cy="42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15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5022542" y="1716729"/>
            <a:ext cx="5274950" cy="16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</a:t>
            </a:r>
            <a:r>
              <a:rPr lang="es-ES" sz="2000" b="1" dirty="0" smtClean="0">
                <a:solidFill>
                  <a:schemeClr val="accent5"/>
                </a:solidFill>
              </a:rPr>
              <a:t>Y </a:t>
            </a:r>
            <a:r>
              <a:rPr lang="es-ES" sz="2000" b="1" dirty="0">
                <a:solidFill>
                  <a:schemeClr val="accent5"/>
                </a:solidFill>
              </a:rPr>
              <a:t>: </a:t>
            </a:r>
            <a:r>
              <a:rPr lang="es-ES" sz="2000" b="1" dirty="0" smtClean="0">
                <a:solidFill>
                  <a:schemeClr val="accent5"/>
                </a:solidFill>
              </a:rPr>
              <a:t>Ingreso de Personal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solidFill>
                  <a:schemeClr val="accent5"/>
                </a:solidFill>
              </a:rPr>
              <a:t>Datos Personales: Datos del funcionario.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cargo : Características del cargo </a:t>
            </a:r>
            <a:r>
              <a:rPr lang="es-ES" sz="2000" dirty="0" smtClean="0">
                <a:solidFill>
                  <a:schemeClr val="accent5"/>
                </a:solidFill>
              </a:rPr>
              <a:t>que ingresa a desempeñar.</a:t>
            </a:r>
            <a:endParaRPr lang="es-ES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Temática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xmlns="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2511140"/>
              </p:ext>
            </p:extLst>
          </p:nvPr>
        </p:nvGraphicFramePr>
        <p:xfrm>
          <a:off x="439588" y="1378740"/>
          <a:ext cx="4063401" cy="511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371" y="3806149"/>
            <a:ext cx="6592223" cy="24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16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286641" y="1136493"/>
            <a:ext cx="7917080" cy="6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accent5"/>
                </a:solidFill>
              </a:rPr>
              <a:t>Personal que debe ser informado: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Temática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xmlns="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730988"/>
              </p:ext>
            </p:extLst>
          </p:nvPr>
        </p:nvGraphicFramePr>
        <p:xfrm>
          <a:off x="286641" y="1984075"/>
          <a:ext cx="11448179" cy="418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6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948608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Fuente de Información: Vistas de Información de Gestión Local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Campo </a:t>
            </a:r>
            <a:r>
              <a:rPr lang="es-ES" b="1" dirty="0">
                <a:solidFill>
                  <a:schemeClr val="accent5"/>
                </a:solidFill>
              </a:rPr>
              <a:t>SELECCIÓN : </a:t>
            </a:r>
            <a:r>
              <a:rPr lang="es-ES" dirty="0">
                <a:solidFill>
                  <a:schemeClr val="accent5"/>
                </a:solidFill>
              </a:rPr>
              <a:t>Oficina de Reclutamiento de cada establecimiento</a:t>
            </a:r>
            <a:endParaRPr lang="es-ES" dirty="0" smtClean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2" y="2182510"/>
            <a:ext cx="5324818" cy="43152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654" y="1945177"/>
            <a:ext cx="5397211" cy="44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Fuente de Información: Vistas de Información de Gestión Local</a:t>
            </a:r>
            <a:endParaRPr lang="es-ES" dirty="0" smtClean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2202872"/>
            <a:ext cx="11069003" cy="36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6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19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Punto de Comparación </a:t>
            </a:r>
            <a:r>
              <a:rPr lang="es-ES" dirty="0" smtClean="0">
                <a:solidFill>
                  <a:schemeClr val="accent5"/>
                </a:solidFill>
              </a:rPr>
              <a:t>– </a:t>
            </a:r>
            <a:r>
              <a:rPr lang="es-ES" dirty="0" smtClean="0">
                <a:solidFill>
                  <a:schemeClr val="accent5"/>
                </a:solidFill>
              </a:rPr>
              <a:t>Matrices Bases IV Trimestre D – S – H – </a:t>
            </a:r>
            <a:r>
              <a:rPr lang="es-ES" dirty="0" smtClean="0">
                <a:solidFill>
                  <a:schemeClr val="accent5"/>
                </a:solidFill>
              </a:rPr>
              <a:t>C.</a:t>
            </a:r>
            <a:endParaRPr lang="es-ES" b="1" dirty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842E1-9A8E-8549-B03B-AEA57ED73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70" y="2708200"/>
            <a:ext cx="1451079" cy="1360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0A5777-230E-6248-A199-BB67B6845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722" y="3938442"/>
            <a:ext cx="1038550" cy="1038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6A3410-15DB-D843-9161-F35E5B44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068" y="2534184"/>
            <a:ext cx="4184755" cy="20751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CF24F84-FA11-9C4B-9378-EF6DD6E12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950" y="4249812"/>
            <a:ext cx="1038550" cy="1038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8E21C5-58C0-1643-B1BD-9DD679E3D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193" y="2610445"/>
            <a:ext cx="4184755" cy="2138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72483A0-4B49-794A-A2B2-F263C25B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110" y="4513481"/>
            <a:ext cx="1038550" cy="1038550"/>
          </a:xfrm>
          <a:prstGeom prst="rect">
            <a:avLst/>
          </a:prstGeom>
        </p:spPr>
      </p:pic>
      <p:sp>
        <p:nvSpPr>
          <p:cNvPr id="16" name="Marcador de contenido 1">
            <a:extLst>
              <a:ext uri="{FF2B5EF4-FFF2-40B4-BE49-F238E27FC236}">
                <a16:creationId xmlns:a16="http://schemas.microsoft.com/office/drawing/2014/main" xmlns="" id="{46103432-07E5-0F49-9199-2C4E2FC1E757}"/>
              </a:ext>
            </a:extLst>
          </p:cNvPr>
          <p:cNvSpPr txBox="1">
            <a:spLocks/>
          </p:cNvSpPr>
          <p:nvPr/>
        </p:nvSpPr>
        <p:spPr>
          <a:xfrm>
            <a:off x="8847254" y="4923235"/>
            <a:ext cx="1957803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Matriz D, </a:t>
            </a:r>
            <a:r>
              <a:rPr lang="es-ES" kern="0" dirty="0" smtClean="0">
                <a:solidFill>
                  <a:srgbClr val="000000"/>
                </a:solidFill>
              </a:rPr>
              <a:t>S, H, C</a:t>
            </a:r>
            <a:endParaRPr lang="es-ES" kern="0" dirty="0">
              <a:solidFill>
                <a:srgbClr val="000000"/>
              </a:solidFill>
            </a:endParaRPr>
          </a:p>
        </p:txBody>
      </p:sp>
      <p:sp>
        <p:nvSpPr>
          <p:cNvPr id="17" name="Marcador de contenido 1">
            <a:extLst>
              <a:ext uri="{FF2B5EF4-FFF2-40B4-BE49-F238E27FC236}">
                <a16:creationId xmlns:a16="http://schemas.microsoft.com/office/drawing/2014/main" xmlns="" id="{0D2603D0-52D3-1641-A7EA-0ECBED4E02EC}"/>
              </a:ext>
            </a:extLst>
          </p:cNvPr>
          <p:cNvSpPr txBox="1">
            <a:spLocks/>
          </p:cNvSpPr>
          <p:nvPr/>
        </p:nvSpPr>
        <p:spPr>
          <a:xfrm>
            <a:off x="681193" y="2364658"/>
            <a:ext cx="1451079" cy="36512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kern="0" dirty="0">
                <a:solidFill>
                  <a:srgbClr val="000000"/>
                </a:solidFill>
              </a:rPr>
              <a:t>SIRH</a:t>
            </a:r>
          </a:p>
        </p:txBody>
      </p:sp>
    </p:spTree>
    <p:extLst>
      <p:ext uri="{BB962C8B-B14F-4D97-AF65-F5344CB8AC3E}">
        <p14:creationId xmlns:p14="http://schemas.microsoft.com/office/powerpoint/2010/main" val="35553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0" y="284470"/>
            <a:ext cx="6712390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CONTENIDOS DE LA PRESENTACION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704152" y="1562094"/>
            <a:ext cx="7475786" cy="435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Estructura de las Matrices X</a:t>
            </a:r>
            <a:r>
              <a:rPr lang="es-ES" sz="2000" dirty="0" smtClean="0">
                <a:solidFill>
                  <a:schemeClr val="accent5"/>
                </a:solidFill>
              </a:rPr>
              <a:t> e Y.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Completitud de campos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Fuente de información SIRH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ES" sz="2000" dirty="0">
                <a:solidFill>
                  <a:schemeClr val="accent5"/>
                </a:solidFill>
              </a:rPr>
              <a:t>Otras fuentes de información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Aplicación </a:t>
            </a:r>
            <a:r>
              <a:rPr lang="es-ES" sz="2000" dirty="0" smtClean="0">
                <a:solidFill>
                  <a:schemeClr val="accent5"/>
                </a:solidFill>
              </a:rPr>
              <a:t>Matriz </a:t>
            </a:r>
            <a:r>
              <a:rPr lang="es-ES" sz="2000" dirty="0">
                <a:solidFill>
                  <a:schemeClr val="accent5"/>
                </a:solidFill>
              </a:rPr>
              <a:t>de validación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Errores frecuentes y acciones de corrección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Correlación </a:t>
            </a:r>
            <a:r>
              <a:rPr lang="es-ES" sz="2000" dirty="0" smtClean="0">
                <a:solidFill>
                  <a:schemeClr val="accent5"/>
                </a:solidFill>
              </a:rPr>
              <a:t>en </a:t>
            </a:r>
            <a:r>
              <a:rPr lang="es-ES" sz="2000" dirty="0">
                <a:solidFill>
                  <a:schemeClr val="accent5"/>
                </a:solidFill>
              </a:rPr>
              <a:t>matrices </a:t>
            </a:r>
            <a:r>
              <a:rPr lang="es-ES" sz="2000" dirty="0" smtClean="0">
                <a:solidFill>
                  <a:schemeClr val="accent5"/>
                </a:solidFill>
              </a:rPr>
              <a:t>base.</a:t>
            </a:r>
            <a:r>
              <a:rPr lang="es-ES" sz="2000" dirty="0">
                <a:solidFill>
                  <a:schemeClr val="accent5"/>
                </a:solidFill>
              </a:rPr>
              <a:t/>
            </a:r>
            <a:br>
              <a:rPr lang="es-ES" sz="2000" dirty="0">
                <a:solidFill>
                  <a:schemeClr val="accent5"/>
                </a:solidFill>
              </a:rPr>
            </a:br>
            <a:r>
              <a:rPr lang="es-CL" sz="2000" dirty="0">
                <a:solidFill>
                  <a:schemeClr val="accent5"/>
                </a:solidFill>
              </a:rPr>
              <a:t> 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66FE6FC-6422-498F-BC88-F805107BB1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2" r="23704"/>
          <a:stretch/>
        </p:blipFill>
        <p:spPr>
          <a:xfrm flipH="1">
            <a:off x="9010947" y="1562094"/>
            <a:ext cx="2133600" cy="3733811"/>
          </a:xfrm>
          <a:prstGeom prst="rect">
            <a:avLst/>
          </a:prstGeom>
        </p:spPr>
      </p:pic>
      <p:sp>
        <p:nvSpPr>
          <p:cNvPr id="7" name="Rectángulo 5">
            <a:extLst>
              <a:ext uri="{FF2B5EF4-FFF2-40B4-BE49-F238E27FC236}">
                <a16:creationId xmlns:a16="http://schemas.microsoft.com/office/drawing/2014/main" xmlns="" id="{34F55801-0165-7541-B557-170EB0B4CBE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286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20</a:t>
            </a:fld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31" y="249106"/>
            <a:ext cx="11745159" cy="6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 – Algoritmo para la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construcción manual.</a:t>
            </a:r>
            <a:endParaRPr lang="es-CL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21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5"/>
                </a:solidFill>
              </a:rPr>
              <a:t>Fuente principal – </a:t>
            </a:r>
            <a:r>
              <a:rPr lang="es-ES" dirty="0" smtClean="0">
                <a:solidFill>
                  <a:schemeClr val="accent5"/>
                </a:solidFill>
              </a:rPr>
              <a:t>Matrices Bases IV Trimestre D – S – H - C</a:t>
            </a:r>
            <a:endParaRPr lang="es-ES" dirty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graphicFrame>
        <p:nvGraphicFramePr>
          <p:cNvPr id="1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294512"/>
              </p:ext>
            </p:extLst>
          </p:nvPr>
        </p:nvGraphicFramePr>
        <p:xfrm>
          <a:off x="147957" y="2188184"/>
          <a:ext cx="11589940" cy="337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0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Observaciones frecuentes – Matriz Y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22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0" name="8 Diagrama">
            <a:extLst>
              <a:ext uri="{FF2B5EF4-FFF2-40B4-BE49-F238E27FC236}">
                <a16:creationId xmlns:a16="http://schemas.microsoft.com/office/drawing/2014/main" xmlns="" id="{D2A2AD8B-0E5B-8049-B34A-CC10533F5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697047"/>
              </p:ext>
            </p:extLst>
          </p:nvPr>
        </p:nvGraphicFramePr>
        <p:xfrm>
          <a:off x="8431306" y="4006350"/>
          <a:ext cx="3171222" cy="247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xmlns="" id="{C1DE3DD5-8079-A74B-B4EB-4404E7AE0501}"/>
              </a:ext>
            </a:extLst>
          </p:cNvPr>
          <p:cNvSpPr txBox="1">
            <a:spLocks/>
          </p:cNvSpPr>
          <p:nvPr/>
        </p:nvSpPr>
        <p:spPr>
          <a:xfrm>
            <a:off x="584790" y="3527514"/>
            <a:ext cx="11438608" cy="731520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sz="2800" kern="0" dirty="0" smtClean="0">
                <a:solidFill>
                  <a:srgbClr val="000000"/>
                </a:solidFill>
              </a:rPr>
              <a:t>CONTRATA           PLANTA    </a:t>
            </a:r>
            <a:r>
              <a:rPr lang="es-ES" sz="2000" kern="0" dirty="0" smtClean="0">
                <a:solidFill>
                  <a:srgbClr val="000000"/>
                </a:solidFill>
              </a:rPr>
              <a:t>(Calidad Jurídica)</a:t>
            </a:r>
            <a:endParaRPr lang="es-ES" sz="2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51897C-58C2-5541-A1BD-9745003E8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831" y="3459139"/>
            <a:ext cx="858693" cy="640442"/>
          </a:xfrm>
          <a:prstGeom prst="rect">
            <a:avLst/>
          </a:prstGeom>
        </p:spPr>
      </p:pic>
      <p:sp>
        <p:nvSpPr>
          <p:cNvPr id="15" name="Marcador de contenido 1">
            <a:extLst>
              <a:ext uri="{FF2B5EF4-FFF2-40B4-BE49-F238E27FC236}">
                <a16:creationId xmlns:a16="http://schemas.microsoft.com/office/drawing/2014/main" xmlns="" id="{0E25BCF5-652B-614D-AACC-68335C869147}"/>
              </a:ext>
            </a:extLst>
          </p:cNvPr>
          <p:cNvSpPr txBox="1">
            <a:spLocks/>
          </p:cNvSpPr>
          <p:nvPr/>
        </p:nvSpPr>
        <p:spPr>
          <a:xfrm>
            <a:off x="584790" y="1527824"/>
            <a:ext cx="11217910" cy="156183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srgbClr val="000000"/>
                </a:solidFill>
              </a:rPr>
              <a:t>Campos Datos Personales y Campos Datos del Cargo.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kern="0" dirty="0" smtClean="0">
                <a:solidFill>
                  <a:srgbClr val="000000"/>
                </a:solidFill>
              </a:rPr>
              <a:t>Deben ser consistentes los datos declarados en la matrices bases, con los declarados en la Matriz Y.</a:t>
            </a: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s-ES" kern="0" dirty="0" smtClean="0">
              <a:solidFill>
                <a:srgbClr val="000000"/>
              </a:solidFill>
            </a:endParaRPr>
          </a:p>
          <a:p>
            <a:pPr lvl="2" indent="0">
              <a:buNone/>
            </a:pPr>
            <a:r>
              <a:rPr lang="es-ES" b="1" kern="0" dirty="0" smtClean="0">
                <a:solidFill>
                  <a:srgbClr val="000000"/>
                </a:solidFill>
              </a:rPr>
              <a:t>Por ejemplo: Rut 1-9</a:t>
            </a:r>
          </a:p>
          <a:p>
            <a:pPr lvl="2" indent="0">
              <a:buNone/>
            </a:pPr>
            <a:r>
              <a:rPr lang="es-ES" kern="0" dirty="0" smtClean="0">
                <a:solidFill>
                  <a:srgbClr val="000000"/>
                </a:solidFill>
              </a:rPr>
              <a:t> </a:t>
            </a:r>
            <a:endParaRPr lang="es-ES" kern="0" dirty="0">
              <a:solidFill>
                <a:srgbClr val="000000"/>
              </a:solidFill>
            </a:endParaRPr>
          </a:p>
        </p:txBody>
      </p:sp>
      <p:cxnSp>
        <p:nvCxnSpPr>
          <p:cNvPr id="11" name="Conector recto 10"/>
          <p:cNvCxnSpPr>
            <a:stCxn id="5" idx="2"/>
          </p:cNvCxnSpPr>
          <p:nvPr/>
        </p:nvCxnSpPr>
        <p:spPr>
          <a:xfrm>
            <a:off x="5362178" y="4099581"/>
            <a:ext cx="12079" cy="1956162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58862" y="4895052"/>
            <a:ext cx="2198108" cy="40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CL" dirty="0" smtClean="0">
                <a:solidFill>
                  <a:schemeClr val="tx2"/>
                </a:solidFill>
              </a:rPr>
              <a:t>MATRICES BASES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812328" y="4871265"/>
            <a:ext cx="2198108" cy="4015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>
              <a:buNone/>
            </a:pPr>
            <a:r>
              <a:rPr lang="es-CL" dirty="0" smtClean="0">
                <a:solidFill>
                  <a:schemeClr val="tx2"/>
                </a:solidFill>
              </a:rPr>
              <a:t>MATRIZ Y</a:t>
            </a:r>
          </a:p>
        </p:txBody>
      </p:sp>
    </p:spTree>
    <p:extLst>
      <p:ext uri="{BB962C8B-B14F-4D97-AF65-F5344CB8AC3E}">
        <p14:creationId xmlns:p14="http://schemas.microsoft.com/office/powerpoint/2010/main" val="7035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D2CAF1-3191-AA48-A5B0-FD8D09FD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46754" y="4865109"/>
            <a:ext cx="2636520" cy="17145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23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xmlns="" id="{0CB42FE8-493E-D04A-A734-5CE224998F46}"/>
              </a:ext>
            </a:extLst>
          </p:cNvPr>
          <p:cNvSpPr txBox="1">
            <a:spLocks/>
          </p:cNvSpPr>
          <p:nvPr/>
        </p:nvSpPr>
        <p:spPr>
          <a:xfrm>
            <a:off x="406400" y="1409961"/>
            <a:ext cx="9505351" cy="156183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kern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>
                <a:solidFill>
                  <a:srgbClr val="000000"/>
                </a:solidFill>
              </a:rPr>
              <a:t>Campo de </a:t>
            </a:r>
            <a:r>
              <a:rPr lang="es-ES" b="1" kern="0" dirty="0" smtClean="0">
                <a:solidFill>
                  <a:srgbClr val="000000"/>
                </a:solidFill>
              </a:rPr>
              <a:t>MATRIZ BASE  </a:t>
            </a:r>
            <a:r>
              <a:rPr lang="es-ES" kern="0" dirty="0">
                <a:solidFill>
                  <a:srgbClr val="000000"/>
                </a:solidFill>
              </a:rPr>
              <a:t>(campo </a:t>
            </a:r>
            <a:r>
              <a:rPr lang="es-ES" kern="0" dirty="0" smtClean="0">
                <a:solidFill>
                  <a:srgbClr val="000000"/>
                </a:solidFill>
              </a:rPr>
              <a:t>alfabético, valores posibles: D – S - H - C)</a:t>
            </a:r>
          </a:p>
          <a:p>
            <a:endParaRPr lang="es-ES" kern="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kern="0" dirty="0" smtClean="0">
                <a:solidFill>
                  <a:srgbClr val="000000"/>
                </a:solidFill>
              </a:rPr>
              <a:t>Para todo registro de Matriz Y, debe existir en Matrices Base.</a:t>
            </a:r>
            <a:endParaRPr lang="es-ES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s-ES" kern="0" dirty="0">
              <a:solidFill>
                <a:srgbClr val="000000"/>
              </a:solidFill>
            </a:endParaRPr>
          </a:p>
          <a:p>
            <a:pPr lvl="3" algn="just"/>
            <a:r>
              <a:rPr lang="es-CL" dirty="0" smtClean="0">
                <a:solidFill>
                  <a:schemeClr val="tx2"/>
                </a:solidFill>
              </a:rPr>
              <a:t>Considerar:</a:t>
            </a:r>
          </a:p>
          <a:p>
            <a:pPr lvl="3" algn="just"/>
            <a:endParaRPr lang="es-CL" dirty="0">
              <a:solidFill>
                <a:schemeClr val="tx2"/>
              </a:solidFill>
            </a:endParaRPr>
          </a:p>
          <a:p>
            <a:pPr marL="969735" lvl="3" indent="-342900" algn="just">
              <a:buAutoNum type="arabicParenR"/>
            </a:pPr>
            <a:r>
              <a:rPr lang="es-CL" dirty="0" smtClean="0">
                <a:solidFill>
                  <a:schemeClr val="tx2"/>
                </a:solidFill>
              </a:rPr>
              <a:t>Si </a:t>
            </a:r>
            <a:r>
              <a:rPr lang="es-CL" dirty="0">
                <a:solidFill>
                  <a:schemeClr val="tx2"/>
                </a:solidFill>
              </a:rPr>
              <a:t>el funcionario se encuentra en funciones a la fecha de cierre del informe, señalar si fue declarado en la matriz D, S o H. Si la persona fue declarada en más de una de estas matrices, considerar la siguiente prelación: a) si posee un cargo en la dotación del Servicio, debe señalar D; b) si no posee un cargo en la dotación del servicio, pero posee una suplencia o reemplazo y otro contrato fuera de dotación, debe señalar S; c) si sólo posee otro tipo de contrato, que no se contabiliza en la dotación y tampoco corresponde a una suplencia o reemplazo, debe señalar H. </a:t>
            </a:r>
            <a:endParaRPr lang="es-CL" dirty="0" smtClean="0">
              <a:solidFill>
                <a:schemeClr val="tx2"/>
              </a:solidFill>
            </a:endParaRPr>
          </a:p>
          <a:p>
            <a:pPr marL="969735" lvl="3" indent="-342900" algn="just">
              <a:buAutoNum type="arabicParenR"/>
            </a:pPr>
            <a:endParaRPr lang="es-CL" dirty="0">
              <a:solidFill>
                <a:schemeClr val="tx2"/>
              </a:solidFill>
            </a:endParaRPr>
          </a:p>
          <a:p>
            <a:pPr marL="969735" lvl="3" indent="-342900" algn="just">
              <a:buFontTx/>
              <a:buAutoNum type="arabicParenR"/>
            </a:pPr>
            <a:r>
              <a:rPr lang="es-CL" dirty="0">
                <a:solidFill>
                  <a:schemeClr val="tx2"/>
                </a:solidFill>
              </a:rPr>
              <a:t>Si el funcionario no se encuentra en funciones en el servicio a la fecha de cierre del informe (desempeñando un cargo efectivo), señalar según lo siguiente: a) Si fue declarado su cese de funciones, declarar </a:t>
            </a:r>
            <a:r>
              <a:rPr lang="es-CL" dirty="0" smtClean="0">
                <a:solidFill>
                  <a:schemeClr val="tx2"/>
                </a:solidFill>
              </a:rPr>
              <a:t>C</a:t>
            </a:r>
            <a:r>
              <a:rPr lang="es-CL" dirty="0">
                <a:solidFill>
                  <a:schemeClr val="tx2"/>
                </a:solidFill>
              </a:rPr>
              <a:t>.</a:t>
            </a:r>
            <a:endParaRPr lang="es-CL" dirty="0" smtClean="0">
              <a:solidFill>
                <a:schemeClr val="tx2"/>
              </a:solidFill>
            </a:endParaRPr>
          </a:p>
          <a:p>
            <a:pPr marL="342900" indent="-342900" algn="just">
              <a:buAutoNum type="arabicParenR"/>
            </a:pPr>
            <a:endParaRPr lang="es-CL" dirty="0" smtClean="0">
              <a:solidFill>
                <a:schemeClr val="tx2"/>
              </a:solidFill>
            </a:endParaRPr>
          </a:p>
          <a:p>
            <a:pPr algn="just"/>
            <a:r>
              <a:rPr lang="es-CL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xmlns="" id="{AF0B9BF2-B832-D645-B84A-5A4B412A663E}"/>
              </a:ext>
            </a:extLst>
          </p:cNvPr>
          <p:cNvSpPr txBox="1">
            <a:spLocks/>
          </p:cNvSpPr>
          <p:nvPr/>
        </p:nvSpPr>
        <p:spPr bwMode="auto">
          <a:xfrm>
            <a:off x="1246922" y="303360"/>
            <a:ext cx="90892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Errores frecuentes –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Y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7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Aplicación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de Validación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24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194314" y="969908"/>
            <a:ext cx="9886946" cy="1686206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s-ES" sz="1800" b="1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Agregar a la Matriz de validación los campos ESTAB y CORR_CTO.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Seleccionar los datos de la Matriz original y pegar en la Matriz de validación.</a:t>
            </a:r>
            <a:endParaRPr lang="es-ES" sz="1800" kern="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800" kern="0" dirty="0" smtClean="0">
                <a:solidFill>
                  <a:srgbClr val="000000"/>
                </a:solidFill>
              </a:rPr>
              <a:t>Copiar </a:t>
            </a:r>
            <a:r>
              <a:rPr lang="es-ES" sz="1800" kern="0" dirty="0">
                <a:solidFill>
                  <a:srgbClr val="000000"/>
                </a:solidFill>
              </a:rPr>
              <a:t>la sección de fórmulas para todos los </a:t>
            </a:r>
            <a:r>
              <a:rPr lang="es-ES" sz="1800" kern="0" dirty="0" smtClean="0">
                <a:solidFill>
                  <a:srgbClr val="000000"/>
                </a:solidFill>
              </a:rPr>
              <a:t>registros.</a:t>
            </a:r>
            <a:endParaRPr lang="es-ES" sz="1800" kern="0" dirty="0">
              <a:solidFill>
                <a:srgbClr val="000000"/>
              </a:solidFill>
            </a:endParaRPr>
          </a:p>
          <a:p>
            <a:pPr lvl="2" indent="0">
              <a:buNone/>
            </a:pPr>
            <a:endParaRPr lang="es-ES" sz="1800" kern="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6E1788-3460-6E41-9D9F-CA7BABAD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82" y="2656114"/>
            <a:ext cx="7191192" cy="34573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C234324-6D34-7E40-A4DE-AD081732F249}"/>
              </a:ext>
            </a:extLst>
          </p:cNvPr>
          <p:cNvCxnSpPr>
            <a:cxnSpLocks/>
          </p:cNvCxnSpPr>
          <p:nvPr/>
        </p:nvCxnSpPr>
        <p:spPr>
          <a:xfrm>
            <a:off x="6287589" y="4561114"/>
            <a:ext cx="0" cy="1165861"/>
          </a:xfrm>
          <a:prstGeom prst="straightConnector1">
            <a:avLst/>
          </a:prstGeom>
          <a:ln w="1809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7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25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</a:t>
            </a:r>
            <a:r>
              <a:rPr lang="es-ES" sz="1800" b="1" kern="0" dirty="0">
                <a:solidFill>
                  <a:srgbClr val="000000"/>
                </a:solidFill>
              </a:rPr>
              <a:t>todas</a:t>
            </a:r>
            <a:r>
              <a:rPr lang="es-ES" sz="1800" kern="0" dirty="0">
                <a:solidFill>
                  <a:srgbClr val="000000"/>
                </a:solidFill>
              </a:rPr>
              <a:t> las columnas de la matriz de validación e identificar </a:t>
            </a:r>
            <a:r>
              <a:rPr lang="es-ES" sz="1800" kern="0" dirty="0" smtClean="0">
                <a:solidFill>
                  <a:srgbClr val="000000"/>
                </a:solidFill>
              </a:rPr>
              <a:t>y corregir errores.</a:t>
            </a:r>
          </a:p>
          <a:p>
            <a:endParaRPr lang="es-ES" sz="1800" kern="0" dirty="0">
              <a:solidFill>
                <a:srgbClr val="000000"/>
              </a:solidFill>
            </a:endParaRPr>
          </a:p>
          <a:p>
            <a:r>
              <a:rPr lang="es-ES" sz="1800" b="1" kern="0" dirty="0" smtClean="0">
                <a:solidFill>
                  <a:srgbClr val="000000"/>
                </a:solidFill>
              </a:rPr>
              <a:t>NOMBRE DE SERVICIO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E5D65C-8E62-4B48-9B11-D10ED197F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" y="3987801"/>
            <a:ext cx="3733800" cy="208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59CFCD-C1AD-BA4C-9402-1E93EDF38D59}"/>
              </a:ext>
            </a:extLst>
          </p:cNvPr>
          <p:cNvSpPr/>
          <p:nvPr/>
        </p:nvSpPr>
        <p:spPr>
          <a:xfrm>
            <a:off x="925032" y="2640622"/>
            <a:ext cx="1725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de ID Servicio</a:t>
            </a:r>
            <a:endParaRPr lang="es-ES_trad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8E8DDCB-C8E9-4548-9DCF-85CC1C863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105" y="3429000"/>
            <a:ext cx="1028700" cy="314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9A44F6-669B-B14E-ABA9-6A57F244314F}"/>
              </a:ext>
            </a:extLst>
          </p:cNvPr>
          <p:cNvSpPr/>
          <p:nvPr/>
        </p:nvSpPr>
        <p:spPr>
          <a:xfrm>
            <a:off x="4481490" y="2211337"/>
            <a:ext cx="1725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Valores son correctos pero no así el formato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EBC75C0-82EB-9441-AF4E-D4D36875B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4117337"/>
            <a:ext cx="1132442" cy="13154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41275DC-3ED0-6447-BF7B-414C9081EABC}"/>
              </a:ext>
            </a:extLst>
          </p:cNvPr>
          <p:cNvSpPr/>
          <p:nvPr/>
        </p:nvSpPr>
        <p:spPr>
          <a:xfrm>
            <a:off x="6408951" y="3080374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Convertir a Texto</a:t>
            </a:r>
            <a:endParaRPr lang="es-ES_trad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5051599-FF4C-4847-B120-F4271A2A1E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4" y="3734632"/>
            <a:ext cx="3364888" cy="16981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10D158E-C9A2-3241-86A8-60F6BDE077DD}"/>
              </a:ext>
            </a:extLst>
          </p:cNvPr>
          <p:cNvSpPr/>
          <p:nvPr/>
        </p:nvSpPr>
        <p:spPr>
          <a:xfrm>
            <a:off x="9434527" y="3042334"/>
            <a:ext cx="172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corregido</a:t>
            </a:r>
            <a:endParaRPr lang="es-ES_trad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F8C04A7-060D-3440-86D5-2FC3A71F29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352" y="4468991"/>
            <a:ext cx="1486584" cy="14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</a:t>
            </a:r>
            <a:r>
              <a:rPr lang="es-ES" sz="1800" b="1" kern="0" dirty="0">
                <a:solidFill>
                  <a:srgbClr val="000000"/>
                </a:solidFill>
              </a:rPr>
              <a:t>todas</a:t>
            </a:r>
            <a:r>
              <a:rPr lang="es-ES" sz="1800" kern="0" dirty="0">
                <a:solidFill>
                  <a:srgbClr val="000000"/>
                </a:solidFill>
              </a:rPr>
              <a:t> las columnas de la matriz de validación e identificar </a:t>
            </a:r>
            <a:r>
              <a:rPr lang="es-ES" sz="1800" kern="0" dirty="0" smtClean="0">
                <a:solidFill>
                  <a:srgbClr val="000000"/>
                </a:solidFill>
              </a:rPr>
              <a:t>y corregir errores.</a:t>
            </a:r>
          </a:p>
          <a:p>
            <a:endParaRPr lang="es-ES" sz="1800" kern="0" dirty="0">
              <a:solidFill>
                <a:srgbClr val="000000"/>
              </a:solidFill>
            </a:endParaRPr>
          </a:p>
          <a:p>
            <a:r>
              <a:rPr lang="es-ES" sz="1800" b="1" kern="0" dirty="0" smtClean="0">
                <a:solidFill>
                  <a:srgbClr val="000000"/>
                </a:solidFill>
              </a:rPr>
              <a:t>SEXO</a:t>
            </a:r>
            <a:endParaRPr lang="es-ES" sz="1800" b="1" kern="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59CFCD-C1AD-BA4C-9402-1E93EDF38D59}"/>
              </a:ext>
            </a:extLst>
          </p:cNvPr>
          <p:cNvSpPr/>
          <p:nvPr/>
        </p:nvSpPr>
        <p:spPr>
          <a:xfrm>
            <a:off x="10254006" y="2076438"/>
            <a:ext cx="1725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</a:t>
            </a:r>
            <a:r>
              <a:rPr lang="es-ES" kern="0" dirty="0" smtClean="0">
                <a:solidFill>
                  <a:srgbClr val="000000"/>
                </a:solidFill>
              </a:rPr>
              <a:t>sexo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1" y="3027851"/>
            <a:ext cx="11106608" cy="23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</a:t>
            </a:r>
            <a:r>
              <a:rPr lang="es-ES" sz="1800" b="1" kern="0" dirty="0">
                <a:solidFill>
                  <a:srgbClr val="000000"/>
                </a:solidFill>
              </a:rPr>
              <a:t>todas</a:t>
            </a:r>
            <a:r>
              <a:rPr lang="es-ES" sz="1800" kern="0" dirty="0">
                <a:solidFill>
                  <a:srgbClr val="000000"/>
                </a:solidFill>
              </a:rPr>
              <a:t> las columnas de la matriz de validación e identificar </a:t>
            </a:r>
            <a:r>
              <a:rPr lang="es-ES" sz="1800" kern="0" dirty="0" smtClean="0">
                <a:solidFill>
                  <a:srgbClr val="000000"/>
                </a:solidFill>
              </a:rPr>
              <a:t>y corregir errores.</a:t>
            </a:r>
          </a:p>
          <a:p>
            <a:endParaRPr lang="es-ES" sz="1800" kern="0" dirty="0">
              <a:solidFill>
                <a:srgbClr val="000000"/>
              </a:solidFill>
            </a:endParaRPr>
          </a:p>
          <a:p>
            <a:r>
              <a:rPr lang="es-ES" sz="1800" b="1" kern="0" dirty="0" smtClean="0">
                <a:solidFill>
                  <a:srgbClr val="000000"/>
                </a:solidFill>
              </a:rPr>
              <a:t>ESTAMENTO_I</a:t>
            </a:r>
            <a:endParaRPr lang="es-ES" sz="1800" b="1" kern="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59CFCD-C1AD-BA4C-9402-1E93EDF38D59}"/>
              </a:ext>
            </a:extLst>
          </p:cNvPr>
          <p:cNvSpPr/>
          <p:nvPr/>
        </p:nvSpPr>
        <p:spPr>
          <a:xfrm>
            <a:off x="9342098" y="2223178"/>
            <a:ext cx="2182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columna </a:t>
            </a:r>
            <a:r>
              <a:rPr lang="es-ES" kern="0" dirty="0" smtClean="0">
                <a:solidFill>
                  <a:srgbClr val="000000"/>
                </a:solidFill>
              </a:rPr>
              <a:t>ESTAMENTO_I</a:t>
            </a:r>
            <a:endParaRPr lang="es-ES_tradn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08" y="2973469"/>
            <a:ext cx="11162583" cy="304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8792" y="2760454"/>
            <a:ext cx="854016" cy="337292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u="sng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Aplicar Matriz de Validación – Corregir Errores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Marcador de contenido 1">
            <a:extLst>
              <a:ext uri="{FF2B5EF4-FFF2-40B4-BE49-F238E27FC236}">
                <a16:creationId xmlns:a16="http://schemas.microsoft.com/office/drawing/2014/main" xmlns="" id="{FDC8959A-DE64-6F49-BB2A-C21EA18D22C0}"/>
              </a:ext>
            </a:extLst>
          </p:cNvPr>
          <p:cNvSpPr txBox="1">
            <a:spLocks/>
          </p:cNvSpPr>
          <p:nvPr/>
        </p:nvSpPr>
        <p:spPr>
          <a:xfrm>
            <a:off x="584790" y="1328681"/>
            <a:ext cx="9519330" cy="500119"/>
          </a:xfrm>
          <a:prstGeom prst="rect">
            <a:avLst/>
          </a:prstGeom>
        </p:spPr>
        <p:txBody>
          <a:bodyPr/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1800" kern="0" dirty="0">
                <a:solidFill>
                  <a:srgbClr val="000000"/>
                </a:solidFill>
              </a:rPr>
              <a:t>Verificar </a:t>
            </a:r>
            <a:r>
              <a:rPr lang="es-ES" sz="1800" b="1" kern="0" dirty="0">
                <a:solidFill>
                  <a:srgbClr val="000000"/>
                </a:solidFill>
              </a:rPr>
              <a:t>todas</a:t>
            </a:r>
            <a:r>
              <a:rPr lang="es-ES" sz="1800" kern="0" dirty="0">
                <a:solidFill>
                  <a:srgbClr val="000000"/>
                </a:solidFill>
              </a:rPr>
              <a:t> las columnas de la matriz de validación e identificar </a:t>
            </a:r>
            <a:r>
              <a:rPr lang="es-ES" sz="1800" kern="0" dirty="0" smtClean="0">
                <a:solidFill>
                  <a:srgbClr val="000000"/>
                </a:solidFill>
              </a:rPr>
              <a:t>y corregir errores.</a:t>
            </a:r>
          </a:p>
          <a:p>
            <a:endParaRPr lang="es-ES" sz="1800" kern="0" dirty="0">
              <a:solidFill>
                <a:srgbClr val="000000"/>
              </a:solidFill>
            </a:endParaRPr>
          </a:p>
          <a:p>
            <a:r>
              <a:rPr lang="es-ES" sz="1800" b="1" kern="0" dirty="0" smtClean="0">
                <a:solidFill>
                  <a:srgbClr val="000000"/>
                </a:solidFill>
              </a:rPr>
              <a:t>ESTAMENTO_I</a:t>
            </a:r>
            <a:endParaRPr lang="es-ES" sz="1800" b="1" kern="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59CFCD-C1AD-BA4C-9402-1E93EDF38D59}"/>
              </a:ext>
            </a:extLst>
          </p:cNvPr>
          <p:cNvSpPr/>
          <p:nvPr/>
        </p:nvSpPr>
        <p:spPr>
          <a:xfrm>
            <a:off x="6685471" y="2537718"/>
            <a:ext cx="4390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kern="0" dirty="0">
                <a:solidFill>
                  <a:srgbClr val="000000"/>
                </a:solidFill>
              </a:rPr>
              <a:t>Error en la </a:t>
            </a:r>
            <a:r>
              <a:rPr lang="es-ES" kern="0" dirty="0" smtClean="0">
                <a:solidFill>
                  <a:srgbClr val="000000"/>
                </a:solidFill>
              </a:rPr>
              <a:t>columnas C_JURIDICA_I / C_DESEMPEÑO_I</a:t>
            </a:r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3263887"/>
            <a:ext cx="10233804" cy="257677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7903" y="2769081"/>
            <a:ext cx="854016" cy="337292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u="sng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287" y="303359"/>
            <a:ext cx="9089205" cy="307777"/>
          </a:xfrm>
        </p:spPr>
        <p:txBody>
          <a:bodyPr/>
          <a:lstStyle/>
          <a:p>
            <a:r>
              <a:rPr lang="es-CL" sz="2000">
                <a:latin typeface="Calibri Light" panose="020F0302020204030204" pitchFamily="34" charset="0"/>
                <a:cs typeface="Calibri Light" panose="020F0302020204030204" pitchFamily="34" charset="0"/>
              </a:rPr>
              <a:t>Desafíos – Integración de Sistemas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29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942336-E3CC-3F4C-A3FF-A6285D6A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763" y="1335886"/>
            <a:ext cx="1844474" cy="3206427"/>
          </a:xfrm>
          <a:prstGeom prst="rect">
            <a:avLst/>
          </a:prstGeom>
        </p:spPr>
      </p:pic>
      <p:sp>
        <p:nvSpPr>
          <p:cNvPr id="9" name="Rectángulo 4">
            <a:extLst>
              <a:ext uri="{FF2B5EF4-FFF2-40B4-BE49-F238E27FC236}">
                <a16:creationId xmlns:a16="http://schemas.microsoft.com/office/drawing/2014/main" xmlns="" id="{94BED606-B69A-184F-B09E-3DE2979FCE7C}"/>
              </a:ext>
            </a:extLst>
          </p:cNvPr>
          <p:cNvSpPr/>
          <p:nvPr/>
        </p:nvSpPr>
        <p:spPr>
          <a:xfrm>
            <a:off x="196770" y="4542313"/>
            <a:ext cx="11817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algn="ctr">
              <a:buClr>
                <a:schemeClr val="accent1"/>
              </a:buClr>
              <a:defRPr/>
            </a:pPr>
            <a:r>
              <a:rPr lang="es-CL" sz="3200">
                <a:solidFill>
                  <a:schemeClr val="accent5"/>
                </a:solidFill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135411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49C5A63-88B2-6C49-BB62-8F90BF992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3</a:t>
            </a:fld>
            <a:endParaRPr lang="es-CL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1D7C5770-0641-FD45-9837-B2F4909E9413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Matrices X e Y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xmlns="" id="{4C7C109C-0CEB-AA4E-B701-F0B2D9165ADD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F6B2D1-B45C-D846-B344-BBFD2238EC2A}"/>
              </a:ext>
            </a:extLst>
          </p:cNvPr>
          <p:cNvSpPr txBox="1"/>
          <p:nvPr/>
        </p:nvSpPr>
        <p:spPr>
          <a:xfrm>
            <a:off x="7495199" y="2473165"/>
            <a:ext cx="2506235" cy="20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587" indent="0" algn="ctr">
              <a:buNone/>
            </a:pPr>
            <a:r>
              <a:rPr lang="es-ES_tradnl" sz="2800" dirty="0" smtClean="0">
                <a:solidFill>
                  <a:schemeClr val="accent5"/>
                </a:solidFill>
              </a:rPr>
              <a:t>*Matriz </a:t>
            </a:r>
            <a:r>
              <a:rPr lang="es-ES_tradnl" sz="2800" dirty="0">
                <a:solidFill>
                  <a:schemeClr val="accent5"/>
                </a:solidFill>
              </a:rPr>
              <a:t>D, S, </a:t>
            </a:r>
            <a:r>
              <a:rPr lang="es-ES_tradnl" sz="2800" dirty="0" smtClean="0">
                <a:solidFill>
                  <a:schemeClr val="accent5"/>
                </a:solidFill>
              </a:rPr>
              <a:t>H, C</a:t>
            </a:r>
            <a:endParaRPr lang="es-ES_tradnl" sz="2800" dirty="0">
              <a:solidFill>
                <a:schemeClr val="accent5"/>
              </a:solidFill>
            </a:endParaRPr>
          </a:p>
          <a:p>
            <a:pPr marL="1587" indent="0" algn="ctr">
              <a:buNone/>
            </a:pPr>
            <a:endParaRPr lang="es-ES_tradnl" sz="2800" dirty="0">
              <a:solidFill>
                <a:schemeClr val="accent5"/>
              </a:solidFill>
            </a:endParaRPr>
          </a:p>
          <a:p>
            <a:pPr marL="1587" indent="0" algn="ctr">
              <a:buNone/>
            </a:pPr>
            <a:r>
              <a:rPr lang="es-ES_tradnl" sz="2800" dirty="0" smtClean="0">
                <a:solidFill>
                  <a:schemeClr val="accent5"/>
                </a:solidFill>
              </a:rPr>
              <a:t>Matrices</a:t>
            </a:r>
            <a:endParaRPr lang="es-ES_tradnl" sz="2800" dirty="0">
              <a:solidFill>
                <a:schemeClr val="accent5"/>
              </a:solidFill>
            </a:endParaRPr>
          </a:p>
          <a:p>
            <a:pPr marL="1587" indent="0" algn="ctr">
              <a:buNone/>
            </a:pPr>
            <a:r>
              <a:rPr lang="es-ES_tradnl" sz="2800" dirty="0" smtClean="0">
                <a:solidFill>
                  <a:schemeClr val="accent5"/>
                </a:solidFill>
              </a:rPr>
              <a:t>Acumulativas</a:t>
            </a:r>
          </a:p>
          <a:p>
            <a:pPr marL="1587" indent="0" algn="ctr">
              <a:buNone/>
            </a:pPr>
            <a:endParaRPr lang="es-ES_tradnl" sz="2800" dirty="0">
              <a:solidFill>
                <a:schemeClr val="accent5"/>
              </a:solidFill>
            </a:endParaRPr>
          </a:p>
          <a:p>
            <a:pPr marL="1587" indent="0" algn="ctr">
              <a:buNone/>
            </a:pPr>
            <a:r>
              <a:rPr lang="es-ES_tradnl" sz="2800" dirty="0" smtClean="0">
                <a:solidFill>
                  <a:schemeClr val="accent5"/>
                </a:solidFill>
              </a:rPr>
              <a:t>1 de Enero al 31 de Diciembre</a:t>
            </a:r>
            <a:endParaRPr lang="es-ES_tradnl" sz="2800" dirty="0">
              <a:solidFill>
                <a:schemeClr val="accent5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458399" y="2076174"/>
            <a:ext cx="3842825" cy="3714750"/>
            <a:chOff x="3243238" y="1903974"/>
            <a:chExt cx="3842825" cy="3714750"/>
          </a:xfrm>
        </p:grpSpPr>
        <p:grpSp>
          <p:nvGrpSpPr>
            <p:cNvPr id="2" name="Grupo 1"/>
            <p:cNvGrpSpPr/>
            <p:nvPr/>
          </p:nvGrpSpPr>
          <p:grpSpPr>
            <a:xfrm>
              <a:off x="3243238" y="1903974"/>
              <a:ext cx="3842825" cy="3714750"/>
              <a:chOff x="3955415" y="1754505"/>
              <a:chExt cx="3842825" cy="371475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4CF6C824-B61E-5D48-A60B-71D508D4FEB6}"/>
                  </a:ext>
                </a:extLst>
              </p:cNvPr>
              <p:cNvSpPr/>
              <p:nvPr/>
            </p:nvSpPr>
            <p:spPr>
              <a:xfrm>
                <a:off x="3955415" y="1754505"/>
                <a:ext cx="3842825" cy="3714750"/>
              </a:xfrm>
              <a:prstGeom prst="ellipse">
                <a:avLst/>
              </a:prstGeom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s-ES_tradnl" sz="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93953057-7680-CA4C-BCD9-940FC70D8849}"/>
                  </a:ext>
                </a:extLst>
              </p:cNvPr>
              <p:cNvSpPr/>
              <p:nvPr/>
            </p:nvSpPr>
            <p:spPr>
              <a:xfrm>
                <a:off x="4329048" y="2287637"/>
                <a:ext cx="29450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2800" b="1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Matrices Bases*</a:t>
                </a:r>
                <a:endParaRPr lang="es-ES_tradnl" sz="2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853790B1-9484-E54E-A206-362247F97D99}"/>
                  </a:ext>
                </a:extLst>
              </p:cNvPr>
              <p:cNvSpPr/>
              <p:nvPr/>
            </p:nvSpPr>
            <p:spPr>
              <a:xfrm>
                <a:off x="4329048" y="3267472"/>
                <a:ext cx="1588175" cy="1586814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xmlns="" id="{853790B1-9484-E54E-A206-362247F97D99}"/>
                  </a:ext>
                </a:extLst>
              </p:cNvPr>
              <p:cNvSpPr/>
              <p:nvPr/>
            </p:nvSpPr>
            <p:spPr>
              <a:xfrm>
                <a:off x="5917223" y="3267472"/>
                <a:ext cx="1588175" cy="1586814"/>
              </a:xfrm>
              <a:prstGeom prst="ellipse">
                <a:avLst/>
              </a:prstGeom>
              <a:solidFill>
                <a:schemeClr val="bg2">
                  <a:lumMod val="85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1081CD0-803D-9C45-A859-14A0B73CDB10}"/>
                </a:ext>
              </a:extLst>
            </p:cNvPr>
            <p:cNvSpPr txBox="1"/>
            <p:nvPr/>
          </p:nvSpPr>
          <p:spPr>
            <a:xfrm>
              <a:off x="3519418" y="3933550"/>
              <a:ext cx="178308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 algn="ctr">
                <a:buNone/>
              </a:pPr>
              <a:r>
                <a:rPr lang="es-ES_tradnl" sz="2800" dirty="0">
                  <a:solidFill>
                    <a:schemeClr val="accent5"/>
                  </a:solidFill>
                </a:rPr>
                <a:t>Matriz X</a:t>
              </a:r>
              <a:endParaRPr lang="es-ES_tradnl" sz="2800" dirty="0" smtClean="0">
                <a:solidFill>
                  <a:schemeClr val="accent5"/>
                </a:solidFill>
              </a:endParaRPr>
            </a:p>
          </p:txBody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xmlns="" id="{81081CD0-803D-9C45-A859-14A0B73CDB10}"/>
                </a:ext>
              </a:extLst>
            </p:cNvPr>
            <p:cNvSpPr txBox="1"/>
            <p:nvPr/>
          </p:nvSpPr>
          <p:spPr>
            <a:xfrm>
              <a:off x="5129943" y="3933550"/>
              <a:ext cx="178308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vert="horz" wrap="none" lIns="72009" tIns="72009" rIns="72009" bIns="72009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587" indent="0" algn="ctr">
                <a:buNone/>
              </a:pPr>
              <a:r>
                <a:rPr lang="es-ES_tradnl" sz="2800" dirty="0">
                  <a:solidFill>
                    <a:schemeClr val="accent5"/>
                  </a:solidFill>
                </a:rPr>
                <a:t>Matriz </a:t>
              </a:r>
              <a:r>
                <a:rPr lang="es-ES_tradnl" sz="2800" dirty="0" smtClean="0">
                  <a:solidFill>
                    <a:schemeClr val="accent5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9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30</a:t>
            </a:fld>
            <a:endParaRPr lang="es-CL"/>
          </a:p>
        </p:txBody>
      </p:sp>
      <p:pic>
        <p:nvPicPr>
          <p:cNvPr id="6" name="Imagen 5" descr="CIERRE-PPT_CHILE-LO-HACEMOS-TODOS.png">
            <a:extLst>
              <a:ext uri="{FF2B5EF4-FFF2-40B4-BE49-F238E27FC236}">
                <a16:creationId xmlns:a16="http://schemas.microsoft.com/office/drawing/2014/main" xmlns="" id="{D7BCC6E5-C263-443E-ACB3-C256CDFBA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14" y="1020725"/>
            <a:ext cx="7697587" cy="51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4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4442045" y="1078375"/>
            <a:ext cx="7574550" cy="169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>
                <a:solidFill>
                  <a:schemeClr val="accent5"/>
                </a:solidFill>
              </a:rPr>
              <a:t>Matriz X</a:t>
            </a:r>
            <a:r>
              <a:rPr lang="es-ES" sz="2000" b="1" dirty="0" smtClean="0">
                <a:solidFill>
                  <a:schemeClr val="accent5"/>
                </a:solidFill>
              </a:rPr>
              <a:t> </a:t>
            </a:r>
            <a:r>
              <a:rPr lang="es-ES" sz="2000" b="1" dirty="0">
                <a:solidFill>
                  <a:schemeClr val="accent5"/>
                </a:solidFill>
              </a:rPr>
              <a:t>: </a:t>
            </a:r>
            <a:r>
              <a:rPr lang="es-ES" sz="2000" b="1" dirty="0" smtClean="0">
                <a:solidFill>
                  <a:schemeClr val="accent5"/>
                </a:solidFill>
              </a:rPr>
              <a:t>Personal con movimientos ascendentes.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solidFill>
                  <a:schemeClr val="accent5"/>
                </a:solidFill>
              </a:rPr>
              <a:t>Datos Personales: Datos del funcionario.</a:t>
            </a:r>
            <a:endParaRPr lang="es-ES" sz="2000" dirty="0">
              <a:solidFill>
                <a:schemeClr val="accent5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>
                <a:solidFill>
                  <a:schemeClr val="accent5"/>
                </a:solidFill>
              </a:rPr>
              <a:t>Datos del cargo </a:t>
            </a:r>
            <a:r>
              <a:rPr lang="es-ES" sz="2000" dirty="0" smtClean="0">
                <a:solidFill>
                  <a:schemeClr val="accent5"/>
                </a:solidFill>
              </a:rPr>
              <a:t>inicial: </a:t>
            </a:r>
            <a:r>
              <a:rPr lang="es-ES" sz="2000" dirty="0">
                <a:solidFill>
                  <a:schemeClr val="accent5"/>
                </a:solidFill>
              </a:rPr>
              <a:t>Características del cargo </a:t>
            </a:r>
            <a:r>
              <a:rPr lang="es-ES" sz="2000" dirty="0" smtClean="0">
                <a:solidFill>
                  <a:schemeClr val="accent5"/>
                </a:solidFill>
              </a:rPr>
              <a:t>que desempeña.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dirty="0" smtClean="0">
                <a:solidFill>
                  <a:schemeClr val="accent5"/>
                </a:solidFill>
              </a:rPr>
              <a:t>Datos del cargo mejorado</a:t>
            </a:r>
            <a:r>
              <a:rPr lang="es-ES" sz="2000" dirty="0">
                <a:solidFill>
                  <a:schemeClr val="accent5"/>
                </a:solidFill>
              </a:rPr>
              <a:t>: Características </a:t>
            </a:r>
            <a:r>
              <a:rPr lang="es-ES" sz="2000" dirty="0" smtClean="0">
                <a:solidFill>
                  <a:schemeClr val="accent5"/>
                </a:solidFill>
              </a:rPr>
              <a:t>del mejoramiento del cargo.</a:t>
            </a:r>
            <a:endParaRPr lang="es-ES" sz="2000" dirty="0">
              <a:solidFill>
                <a:schemeClr val="accent5"/>
              </a:solidFill>
            </a:endParaRP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X </a:t>
            </a:r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Temática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xmlns="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EA813411-1E8F-FE4C-ACD2-BC328CD3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0973031"/>
              </p:ext>
            </p:extLst>
          </p:nvPr>
        </p:nvGraphicFramePr>
        <p:xfrm>
          <a:off x="439589" y="1378740"/>
          <a:ext cx="3795982" cy="504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230" y="4013393"/>
            <a:ext cx="7565365" cy="24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5</a:t>
            </a:fld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0B31A52-E5B2-4A09-8290-753129E0FA3C}"/>
              </a:ext>
            </a:extLst>
          </p:cNvPr>
          <p:cNvSpPr txBox="1"/>
          <p:nvPr/>
        </p:nvSpPr>
        <p:spPr>
          <a:xfrm>
            <a:off x="286641" y="1136493"/>
            <a:ext cx="7917080" cy="61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accent5"/>
                </a:solidFill>
              </a:rPr>
              <a:t>Personal que debe ser informado:</a:t>
            </a:r>
          </a:p>
          <a:p>
            <a:endParaRPr lang="es-CL" sz="2000" b="1" dirty="0">
              <a:solidFill>
                <a:schemeClr val="accent5"/>
              </a:solidFill>
            </a:endParaRPr>
          </a:p>
          <a:p>
            <a:r>
              <a:rPr lang="es-CL" dirty="0">
                <a:solidFill>
                  <a:schemeClr val="accent5"/>
                </a:solidFill>
              </a:rPr>
              <a:t> </a:t>
            </a:r>
          </a:p>
          <a:p>
            <a:pPr marL="1587" indent="0">
              <a:buNone/>
            </a:pPr>
            <a:endParaRPr lang="es-CL" sz="1200" dirty="0">
              <a:solidFill>
                <a:schemeClr val="accent5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1CD3E6A-94B1-9B4E-A3BB-10E2C272BE8A}"/>
              </a:ext>
            </a:extLst>
          </p:cNvPr>
          <p:cNvSpPr txBox="1">
            <a:spLocks/>
          </p:cNvSpPr>
          <p:nvPr/>
        </p:nvSpPr>
        <p:spPr bwMode="auto">
          <a:xfrm>
            <a:off x="1085850" y="284470"/>
            <a:ext cx="671239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Estructura General de la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X </a:t>
            </a:r>
            <a:r>
              <a:rPr lang="es-CL" sz="2000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Matriz </a:t>
            </a:r>
            <a:r>
              <a:rPr lang="es-CL" sz="20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Temática</a:t>
            </a:r>
            <a:endParaRPr lang="es-CL" sz="20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ángulo 5">
            <a:extLst>
              <a:ext uri="{FF2B5EF4-FFF2-40B4-BE49-F238E27FC236}">
                <a16:creationId xmlns:a16="http://schemas.microsoft.com/office/drawing/2014/main" xmlns="" id="{9D6E99EC-8398-D44A-BC52-5AC5E4C5F656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FF3B3B"/>
                </a:solidFill>
              </a:rPr>
              <a:t>    </a:t>
            </a:r>
          </a:p>
        </p:txBody>
      </p:sp>
      <p:graphicFrame>
        <p:nvGraphicFramePr>
          <p:cNvPr id="17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512932"/>
              </p:ext>
            </p:extLst>
          </p:nvPr>
        </p:nvGraphicFramePr>
        <p:xfrm>
          <a:off x="286641" y="1984075"/>
          <a:ext cx="11448179" cy="4185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46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X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6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Fuente de Información: Vistas de Información de Gestión Local</a:t>
            </a:r>
            <a:endParaRPr lang="es-ES" dirty="0" smtClean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2" y="2182510"/>
            <a:ext cx="5324818" cy="43152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638" y="1957758"/>
            <a:ext cx="5737489" cy="41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X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7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Fuente de Información: Vistas de Información de Gestión Local</a:t>
            </a:r>
            <a:endParaRPr lang="es-ES" dirty="0" smtClean="0">
              <a:solidFill>
                <a:schemeClr val="accent5"/>
              </a:solidFill>
            </a:endParaRPr>
          </a:p>
          <a:p>
            <a:pPr lvl="1"/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3" y="2071175"/>
            <a:ext cx="11263077" cy="363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B1E24-8667-428B-9C25-B315449E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2" y="303360"/>
            <a:ext cx="9089205" cy="307777"/>
          </a:xfrm>
        </p:spPr>
        <p:txBody>
          <a:bodyPr/>
          <a:lstStyle/>
          <a:p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Matriz </a:t>
            </a:r>
            <a:r>
              <a:rPr lang="es-CL" sz="2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X </a:t>
            </a:r>
            <a:r>
              <a:rPr lang="es-CL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Fuentes de información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xmlns="" id="{B7D2BA2D-5197-47D8-94EC-D7793B88D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7492" y="6609102"/>
            <a:ext cx="2133600" cy="365125"/>
          </a:xfrm>
        </p:spPr>
        <p:txBody>
          <a:bodyPr/>
          <a:lstStyle/>
          <a:p>
            <a:fld id="{7536BA00-E649-495D-B82A-3219CB1D2429}" type="slidenum">
              <a:rPr lang="es-CL" smtClean="0"/>
              <a:pPr/>
              <a:t>8</a:t>
            </a:fld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739B367E-1E7D-4266-8642-06FD5E45A9BE}"/>
              </a:ext>
            </a:extLst>
          </p:cNvPr>
          <p:cNvSpPr/>
          <p:nvPr/>
        </p:nvSpPr>
        <p:spPr>
          <a:xfrm>
            <a:off x="584790" y="303359"/>
            <a:ext cx="340242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es-CL">
                <a:solidFill>
                  <a:srgbClr val="FF3B3B"/>
                </a:solidFill>
              </a:rPr>
              <a:t>    </a:t>
            </a:r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xmlns="" id="{116DDAF5-1163-5545-AEEF-203F114657AC}"/>
              </a:ext>
            </a:extLst>
          </p:cNvPr>
          <p:cNvSpPr txBox="1"/>
          <p:nvPr/>
        </p:nvSpPr>
        <p:spPr>
          <a:xfrm>
            <a:off x="396240" y="1412080"/>
            <a:ext cx="11249420" cy="65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72009" tIns="72009" rIns="72009" bIns="72009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accent5"/>
                </a:solidFill>
              </a:rPr>
              <a:t>Punto de Comparació</a:t>
            </a:r>
            <a:r>
              <a:rPr lang="es-ES" dirty="0" smtClean="0">
                <a:solidFill>
                  <a:schemeClr val="accent5"/>
                </a:solidFill>
              </a:rPr>
              <a:t>n: 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smtClean="0">
                <a:solidFill>
                  <a:schemeClr val="accent5"/>
                </a:solidFill>
              </a:rPr>
              <a:t>Modelo Aumentos de Grado en </a:t>
            </a:r>
            <a:r>
              <a:rPr lang="es-ES" dirty="0" smtClean="0">
                <a:solidFill>
                  <a:schemeClr val="accent5"/>
                </a:solidFill>
              </a:rPr>
              <a:t>QV</a:t>
            </a:r>
            <a:endParaRPr lang="es-ES" dirty="0">
              <a:solidFill>
                <a:schemeClr val="accent5"/>
              </a:solidFill>
            </a:endParaRPr>
          </a:p>
          <a:p>
            <a:endParaRPr lang="es-CL" dirty="0">
              <a:solidFill>
                <a:schemeClr val="accent5"/>
              </a:solidFill>
            </a:endParaRPr>
          </a:p>
          <a:p>
            <a:pPr marL="1587" indent="0"/>
            <a:endParaRPr lang="es-CL" dirty="0">
              <a:solidFill>
                <a:schemeClr val="accent5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943" y="2071175"/>
            <a:ext cx="7444596" cy="40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36BA00-E649-495D-B82A-3219CB1D2429}" type="slidenum">
              <a:rPr lang="es-CL" smtClean="0"/>
              <a:pPr/>
              <a:t>9</a:t>
            </a:fld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27" y="217996"/>
            <a:ext cx="106775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7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6852</TotalTime>
  <Words>1304</Words>
  <Application>Microsoft Office PowerPoint</Application>
  <PresentationFormat>Panorámica</PresentationFormat>
  <Paragraphs>261</Paragraphs>
  <Slides>30</Slides>
  <Notes>27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Verdana</vt:lpstr>
      <vt:lpstr>Verdana Bold</vt:lpstr>
      <vt:lpstr>Wingdings</vt:lpstr>
      <vt:lpstr>ヒラギノ角ゴ Pro W3</vt:lpstr>
      <vt:lpstr>1_Contenido</vt:lpstr>
      <vt:lpstr>Office Theme</vt:lpstr>
      <vt:lpstr>Diapositiva de think-cell</vt:lpstr>
      <vt:lpstr>Presentación de PowerPoint</vt:lpstr>
      <vt:lpstr>CONTENIDOS DE LA PRESENTACION</vt:lpstr>
      <vt:lpstr>Presentación de PowerPoint</vt:lpstr>
      <vt:lpstr>Presentación de PowerPoint</vt:lpstr>
      <vt:lpstr>Presentación de PowerPoint</vt:lpstr>
      <vt:lpstr>Matriz X - Fuentes de información</vt:lpstr>
      <vt:lpstr>Matriz X - Fuentes de información</vt:lpstr>
      <vt:lpstr>Matriz X - Fuentes de información</vt:lpstr>
      <vt:lpstr>Presentación de PowerPoint</vt:lpstr>
      <vt:lpstr>Matriz X – Algoritmo para la construcción manual.</vt:lpstr>
      <vt:lpstr>Aplicación Matriz de Validación X </vt:lpstr>
      <vt:lpstr>Aplicar Matriz de Validación X – Corregir Errores</vt:lpstr>
      <vt:lpstr>Aplicar Matriz de Validación X – Corregir Errores</vt:lpstr>
      <vt:lpstr>Aplicar Matriz de Validación X – Corregir Errores</vt:lpstr>
      <vt:lpstr>Presentación de PowerPoint</vt:lpstr>
      <vt:lpstr>Presentación de PowerPoint</vt:lpstr>
      <vt:lpstr>Matriz Y - Fuentes de información</vt:lpstr>
      <vt:lpstr>Matriz Y - Fuentes de información</vt:lpstr>
      <vt:lpstr>Matriz Y - Fuentes de información</vt:lpstr>
      <vt:lpstr>Presentación de PowerPoint</vt:lpstr>
      <vt:lpstr>Matriz Y – Algoritmo para la construcción manual.</vt:lpstr>
      <vt:lpstr>Observaciones frecuentes – Matriz Y</vt:lpstr>
      <vt:lpstr>Presentación de PowerPoint</vt:lpstr>
      <vt:lpstr>Aplicación Matriz de Validación</vt:lpstr>
      <vt:lpstr>Aplicar Matriz de Validación – Corregir Errores</vt:lpstr>
      <vt:lpstr>Aplicar Matriz de Validación – Corregir Errores</vt:lpstr>
      <vt:lpstr>Aplicar Matriz de Validación – Corregir Errores</vt:lpstr>
      <vt:lpstr>Aplicar Matriz de Validación – Corregir Errores</vt:lpstr>
      <vt:lpstr>Desafíos – Integración de Sistemas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mjcanelo@outlook.com</dc:creator>
  <cp:lastModifiedBy>Gomez Fuentes, Kristopher Felipe</cp:lastModifiedBy>
  <cp:revision>347</cp:revision>
  <dcterms:created xsi:type="dcterms:W3CDTF">2018-02-12T19:45:10Z</dcterms:created>
  <dcterms:modified xsi:type="dcterms:W3CDTF">2018-12-11T13:53:15Z</dcterms:modified>
</cp:coreProperties>
</file>