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  <p:sldMasterId id="2147485770" r:id="rId4"/>
  </p:sldMasterIdLst>
  <p:notesMasterIdLst>
    <p:notesMasterId r:id="rId45"/>
  </p:notesMasterIdLst>
  <p:sldIdLst>
    <p:sldId id="547" r:id="rId5"/>
    <p:sldId id="513" r:id="rId6"/>
    <p:sldId id="500" r:id="rId7"/>
    <p:sldId id="502" r:id="rId8"/>
    <p:sldId id="503" r:id="rId9"/>
    <p:sldId id="501" r:id="rId10"/>
    <p:sldId id="505" r:id="rId11"/>
    <p:sldId id="506" r:id="rId12"/>
    <p:sldId id="508" r:id="rId13"/>
    <p:sldId id="509" r:id="rId14"/>
    <p:sldId id="511" r:id="rId15"/>
    <p:sldId id="512" r:id="rId16"/>
    <p:sldId id="514" r:id="rId17"/>
    <p:sldId id="510" r:id="rId18"/>
    <p:sldId id="529" r:id="rId19"/>
    <p:sldId id="530" r:id="rId20"/>
    <p:sldId id="531" r:id="rId21"/>
    <p:sldId id="532" r:id="rId22"/>
    <p:sldId id="543" r:id="rId23"/>
    <p:sldId id="533" r:id="rId24"/>
    <p:sldId id="534" r:id="rId25"/>
    <p:sldId id="544" r:id="rId26"/>
    <p:sldId id="535" r:id="rId27"/>
    <p:sldId id="536" r:id="rId28"/>
    <p:sldId id="537" r:id="rId29"/>
    <p:sldId id="538" r:id="rId30"/>
    <p:sldId id="539" r:id="rId31"/>
    <p:sldId id="540" r:id="rId32"/>
    <p:sldId id="541" r:id="rId33"/>
    <p:sldId id="542" r:id="rId34"/>
    <p:sldId id="545" r:id="rId35"/>
    <p:sldId id="546" r:id="rId36"/>
    <p:sldId id="548" r:id="rId37"/>
    <p:sldId id="549" r:id="rId38"/>
    <p:sldId id="550" r:id="rId39"/>
    <p:sldId id="551" r:id="rId40"/>
    <p:sldId id="552" r:id="rId41"/>
    <p:sldId id="553" r:id="rId42"/>
    <p:sldId id="554" r:id="rId43"/>
    <p:sldId id="442" r:id="rId44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44"/>
    <a:srgbClr val="808080"/>
    <a:srgbClr val="E17068"/>
    <a:srgbClr val="FE454A"/>
    <a:srgbClr val="404040"/>
    <a:srgbClr val="CCCCCC"/>
    <a:srgbClr val="005FA1"/>
    <a:srgbClr val="E1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8AF40B-FF67-44F8-88C2-13E103DCFEAC}" v="799" dt="2018-09-26T14:13:45.047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Objects="1">
      <p:cViewPr>
        <p:scale>
          <a:sx n="150" d="100"/>
          <a:sy n="150" d="100"/>
        </p:scale>
        <p:origin x="3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an marcelo vasquez anabalon" userId="de4520f12ccfe30e" providerId="LiveId" clId="{294C1E46-BEFA-4352-8225-CDC4EEE025EB}"/>
    <pc:docChg chg="undo custSel addSld delSld modSld">
      <pc:chgData name="cristian marcelo vasquez anabalon" userId="de4520f12ccfe30e" providerId="LiveId" clId="{294C1E46-BEFA-4352-8225-CDC4EEE025EB}" dt="2018-09-26T14:13:45.047" v="796" actId="20577"/>
      <pc:docMkLst>
        <pc:docMk/>
      </pc:docMkLst>
      <pc:sldChg chg="del">
        <pc:chgData name="cristian marcelo vasquez anabalon" userId="de4520f12ccfe30e" providerId="LiveId" clId="{294C1E46-BEFA-4352-8225-CDC4EEE025EB}" dt="2018-09-26T13:19:36.692" v="1" actId="2696"/>
        <pc:sldMkLst>
          <pc:docMk/>
          <pc:sldMk cId="3809791170" sldId="497"/>
        </pc:sldMkLst>
      </pc:sldChg>
      <pc:sldChg chg="modSp">
        <pc:chgData name="cristian marcelo vasquez anabalon" userId="de4520f12ccfe30e" providerId="LiveId" clId="{294C1E46-BEFA-4352-8225-CDC4EEE025EB}" dt="2018-09-26T13:19:57.025" v="3"/>
        <pc:sldMkLst>
          <pc:docMk/>
          <pc:sldMk cId="3112216547" sldId="498"/>
        </pc:sldMkLst>
        <pc:spChg chg="mod">
          <ac:chgData name="cristian marcelo vasquez anabalon" userId="de4520f12ccfe30e" providerId="LiveId" clId="{294C1E46-BEFA-4352-8225-CDC4EEE025EB}" dt="2018-09-26T13:19:57.025" v="3"/>
          <ac:spMkLst>
            <pc:docMk/>
            <pc:sldMk cId="3112216547" sldId="498"/>
            <ac:spMk id="3" creationId="{BF47902B-9853-40F6-B83B-AC3BAC3B8825}"/>
          </ac:spMkLst>
        </pc:spChg>
      </pc:sldChg>
      <pc:sldChg chg="addSp delSp modSp">
        <pc:chgData name="cristian marcelo vasquez anabalon" userId="de4520f12ccfe30e" providerId="LiveId" clId="{294C1E46-BEFA-4352-8225-CDC4EEE025EB}" dt="2018-09-26T14:08:02.005" v="505" actId="14100"/>
        <pc:sldMkLst>
          <pc:docMk/>
          <pc:sldMk cId="3578395805" sldId="499"/>
        </pc:sldMkLst>
        <pc:spChg chg="del">
          <ac:chgData name="cristian marcelo vasquez anabalon" userId="de4520f12ccfe30e" providerId="LiveId" clId="{294C1E46-BEFA-4352-8225-CDC4EEE025EB}" dt="2018-09-26T14:07:55.154" v="503" actId="478"/>
          <ac:spMkLst>
            <pc:docMk/>
            <pc:sldMk cId="3578395805" sldId="499"/>
            <ac:spMk id="2" creationId="{C210B3DC-8B3D-44D6-9907-C549FE03EFF1}"/>
          </ac:spMkLst>
        </pc:spChg>
        <pc:spChg chg="mod">
          <ac:chgData name="cristian marcelo vasquez anabalon" userId="de4520f12ccfe30e" providerId="LiveId" clId="{294C1E46-BEFA-4352-8225-CDC4EEE025EB}" dt="2018-09-26T13:19:47.689" v="2"/>
          <ac:spMkLst>
            <pc:docMk/>
            <pc:sldMk cId="3578395805" sldId="499"/>
            <ac:spMk id="3" creationId="{E1EF4C7E-12EC-43F4-BCC5-FE2EF728E089}"/>
          </ac:spMkLst>
        </pc:spChg>
        <pc:spChg chg="del">
          <ac:chgData name="cristian marcelo vasquez anabalon" userId="de4520f12ccfe30e" providerId="LiveId" clId="{294C1E46-BEFA-4352-8225-CDC4EEE025EB}" dt="2018-09-26T14:06:08.588" v="500" actId="478"/>
          <ac:spMkLst>
            <pc:docMk/>
            <pc:sldMk cId="3578395805" sldId="499"/>
            <ac:spMk id="4" creationId="{7BFB3C0B-4701-4B2C-BF2A-17CF272A942E}"/>
          </ac:spMkLst>
        </pc:spChg>
        <pc:picChg chg="add mod">
          <ac:chgData name="cristian marcelo vasquez anabalon" userId="de4520f12ccfe30e" providerId="LiveId" clId="{294C1E46-BEFA-4352-8225-CDC4EEE025EB}" dt="2018-09-26T14:08:02.005" v="505" actId="14100"/>
          <ac:picMkLst>
            <pc:docMk/>
            <pc:sldMk cId="3578395805" sldId="499"/>
            <ac:picMk id="5" creationId="{F40EE241-49A0-4556-AA53-30ED0F6A3979}"/>
          </ac:picMkLst>
        </pc:picChg>
      </pc:sldChg>
      <pc:sldChg chg="modSp">
        <pc:chgData name="cristian marcelo vasquez anabalon" userId="de4520f12ccfe30e" providerId="LiveId" clId="{294C1E46-BEFA-4352-8225-CDC4EEE025EB}" dt="2018-09-26T13:19:32.462" v="0"/>
        <pc:sldMkLst>
          <pc:docMk/>
          <pc:sldMk cId="2402056208" sldId="500"/>
        </pc:sldMkLst>
        <pc:spChg chg="mod">
          <ac:chgData name="cristian marcelo vasquez anabalon" userId="de4520f12ccfe30e" providerId="LiveId" clId="{294C1E46-BEFA-4352-8225-CDC4EEE025EB}" dt="2018-09-26T13:19:32.462" v="0"/>
          <ac:spMkLst>
            <pc:docMk/>
            <pc:sldMk cId="2402056208" sldId="500"/>
            <ac:spMk id="3" creationId="{0550A225-B4E1-46DF-A1DA-4DCFC0E59264}"/>
          </ac:spMkLst>
        </pc:spChg>
      </pc:sldChg>
      <pc:sldChg chg="addSp modSp add">
        <pc:chgData name="cristian marcelo vasquez anabalon" userId="de4520f12ccfe30e" providerId="LiveId" clId="{294C1E46-BEFA-4352-8225-CDC4EEE025EB}" dt="2018-09-26T14:13:15.516" v="792" actId="6549"/>
        <pc:sldMkLst>
          <pc:docMk/>
          <pc:sldMk cId="510329822" sldId="501"/>
        </pc:sldMkLst>
        <pc:spChg chg="mod">
          <ac:chgData name="cristian marcelo vasquez anabalon" userId="de4520f12ccfe30e" providerId="LiveId" clId="{294C1E46-BEFA-4352-8225-CDC4EEE025EB}" dt="2018-09-26T14:13:15.516" v="792" actId="6549"/>
          <ac:spMkLst>
            <pc:docMk/>
            <pc:sldMk cId="510329822" sldId="501"/>
            <ac:spMk id="2" creationId="{EB2A526A-92E9-437A-A553-320784F601C7}"/>
          </ac:spMkLst>
        </pc:spChg>
        <pc:spChg chg="mod">
          <ac:chgData name="cristian marcelo vasquez anabalon" userId="de4520f12ccfe30e" providerId="LiveId" clId="{294C1E46-BEFA-4352-8225-CDC4EEE025EB}" dt="2018-09-26T13:21:12.986" v="18" actId="20577"/>
          <ac:spMkLst>
            <pc:docMk/>
            <pc:sldMk cId="510329822" sldId="501"/>
            <ac:spMk id="3" creationId="{FC3E240B-BCC3-4F2E-AFCF-0F6B6886D022}"/>
          </ac:spMkLst>
        </pc:spChg>
        <pc:spChg chg="mod">
          <ac:chgData name="cristian marcelo vasquez anabalon" userId="de4520f12ccfe30e" providerId="LiveId" clId="{294C1E46-BEFA-4352-8225-CDC4EEE025EB}" dt="2018-09-26T14:12:38.251" v="745" actId="20577"/>
          <ac:spMkLst>
            <pc:docMk/>
            <pc:sldMk cId="510329822" sldId="501"/>
            <ac:spMk id="4" creationId="{06069032-2B7F-4803-8735-750840096550}"/>
          </ac:spMkLst>
        </pc:spChg>
        <pc:picChg chg="add mod">
          <ac:chgData name="cristian marcelo vasquez anabalon" userId="de4520f12ccfe30e" providerId="LiveId" clId="{294C1E46-BEFA-4352-8225-CDC4EEE025EB}" dt="2018-09-26T14:12:44.611" v="746" actId="1076"/>
          <ac:picMkLst>
            <pc:docMk/>
            <pc:sldMk cId="510329822" sldId="501"/>
            <ac:picMk id="5" creationId="{867B3A9B-6687-4366-A5F5-22DE115C4AF1}"/>
          </ac:picMkLst>
        </pc:picChg>
      </pc:sldChg>
      <pc:sldChg chg="addSp delSp modSp add">
        <pc:chgData name="cristian marcelo vasquez anabalon" userId="de4520f12ccfe30e" providerId="LiveId" clId="{294C1E46-BEFA-4352-8225-CDC4EEE025EB}" dt="2018-09-26T13:20:28.365" v="9"/>
        <pc:sldMkLst>
          <pc:docMk/>
          <pc:sldMk cId="1148757555" sldId="502"/>
        </pc:sldMkLst>
        <pc:spChg chg="mod">
          <ac:chgData name="cristian marcelo vasquez anabalon" userId="de4520f12ccfe30e" providerId="LiveId" clId="{294C1E46-BEFA-4352-8225-CDC4EEE025EB}" dt="2018-09-26T13:20:28.365" v="9"/>
          <ac:spMkLst>
            <pc:docMk/>
            <pc:sldMk cId="1148757555" sldId="502"/>
            <ac:spMk id="3" creationId="{6C89A665-6275-497B-BAE7-FF5C9F39B682}"/>
          </ac:spMkLst>
        </pc:spChg>
        <pc:spChg chg="add del">
          <ac:chgData name="cristian marcelo vasquez anabalon" userId="de4520f12ccfe30e" providerId="LiveId" clId="{294C1E46-BEFA-4352-8225-CDC4EEE025EB}" dt="2018-09-26T13:20:25.704" v="8"/>
          <ac:spMkLst>
            <pc:docMk/>
            <pc:sldMk cId="1148757555" sldId="502"/>
            <ac:spMk id="5" creationId="{32781CB5-DEFA-477C-A9BF-66AAAF01B04E}"/>
          </ac:spMkLst>
        </pc:spChg>
      </pc:sldChg>
      <pc:sldChg chg="delSp modSp add">
        <pc:chgData name="cristian marcelo vasquez anabalon" userId="de4520f12ccfe30e" providerId="LiveId" clId="{294C1E46-BEFA-4352-8225-CDC4EEE025EB}" dt="2018-09-26T14:13:45.047" v="796" actId="20577"/>
        <pc:sldMkLst>
          <pc:docMk/>
          <pc:sldMk cId="1047271980" sldId="503"/>
        </pc:sldMkLst>
        <pc:spChg chg="mod">
          <ac:chgData name="cristian marcelo vasquez anabalon" userId="de4520f12ccfe30e" providerId="LiveId" clId="{294C1E46-BEFA-4352-8225-CDC4EEE025EB}" dt="2018-09-26T14:13:45.047" v="796" actId="20577"/>
          <ac:spMkLst>
            <pc:docMk/>
            <pc:sldMk cId="1047271980" sldId="503"/>
            <ac:spMk id="2" creationId="{A8639AB9-9A3E-4D5B-A8E8-B720AC256725}"/>
          </ac:spMkLst>
        </pc:spChg>
        <pc:spChg chg="mod">
          <ac:chgData name="cristian marcelo vasquez anabalon" userId="de4520f12ccfe30e" providerId="LiveId" clId="{294C1E46-BEFA-4352-8225-CDC4EEE025EB}" dt="2018-09-26T13:20:41.528" v="13" actId="20577"/>
          <ac:spMkLst>
            <pc:docMk/>
            <pc:sldMk cId="1047271980" sldId="503"/>
            <ac:spMk id="3" creationId="{2712CF4E-774E-45E5-8E65-42773B40AD32}"/>
          </ac:spMkLst>
        </pc:spChg>
        <pc:spChg chg="del">
          <ac:chgData name="cristian marcelo vasquez anabalon" userId="de4520f12ccfe30e" providerId="LiveId" clId="{294C1E46-BEFA-4352-8225-CDC4EEE025EB}" dt="2018-09-26T14:03:06.315" v="474" actId="478"/>
          <ac:spMkLst>
            <pc:docMk/>
            <pc:sldMk cId="1047271980" sldId="503"/>
            <ac:spMk id="4" creationId="{96B311E1-1AD1-4F89-9A5C-8166BE787F94}"/>
          </ac:spMkLst>
        </pc:spChg>
      </pc:sldChg>
      <pc:sldChg chg="addSp delSp modSp add">
        <pc:chgData name="cristian marcelo vasquez anabalon" userId="de4520f12ccfe30e" providerId="LiveId" clId="{294C1E46-BEFA-4352-8225-CDC4EEE025EB}" dt="2018-09-26T13:42:46.462" v="62" actId="14100"/>
        <pc:sldMkLst>
          <pc:docMk/>
          <pc:sldMk cId="1005999015" sldId="504"/>
        </pc:sldMkLst>
        <pc:spChg chg="del">
          <ac:chgData name="cristian marcelo vasquez anabalon" userId="de4520f12ccfe30e" providerId="LiveId" clId="{294C1E46-BEFA-4352-8225-CDC4EEE025EB}" dt="2018-09-26T13:42:11.982" v="58"/>
          <ac:spMkLst>
            <pc:docMk/>
            <pc:sldMk cId="1005999015" sldId="504"/>
            <ac:spMk id="2" creationId="{91C30542-5149-4A8C-91F9-7EE44D8FF3EF}"/>
          </ac:spMkLst>
        </pc:spChg>
        <pc:spChg chg="mod">
          <ac:chgData name="cristian marcelo vasquez anabalon" userId="de4520f12ccfe30e" providerId="LiveId" clId="{294C1E46-BEFA-4352-8225-CDC4EEE025EB}" dt="2018-09-26T13:21:05.354" v="17" actId="20577"/>
          <ac:spMkLst>
            <pc:docMk/>
            <pc:sldMk cId="1005999015" sldId="504"/>
            <ac:spMk id="3" creationId="{9FD0736B-BA8C-48F7-8920-EA645E52F295}"/>
          </ac:spMkLst>
        </pc:spChg>
        <pc:spChg chg="del">
          <ac:chgData name="cristian marcelo vasquez anabalon" userId="de4520f12ccfe30e" providerId="LiveId" clId="{294C1E46-BEFA-4352-8225-CDC4EEE025EB}" dt="2018-09-26T13:39:27.662" v="57" actId="478"/>
          <ac:spMkLst>
            <pc:docMk/>
            <pc:sldMk cId="1005999015" sldId="504"/>
            <ac:spMk id="4" creationId="{68DB80F6-3913-4711-877B-B9AEB1C351DC}"/>
          </ac:spMkLst>
        </pc:spChg>
        <pc:graphicFrameChg chg="add mod modGraphic">
          <ac:chgData name="cristian marcelo vasquez anabalon" userId="de4520f12ccfe30e" providerId="LiveId" clId="{294C1E46-BEFA-4352-8225-CDC4EEE025EB}" dt="2018-09-26T13:42:46.462" v="62" actId="14100"/>
          <ac:graphicFrameMkLst>
            <pc:docMk/>
            <pc:sldMk cId="1005999015" sldId="504"/>
            <ac:graphicFrameMk id="5" creationId="{8AA0903D-8CA2-4028-9621-D3CE7518C701}"/>
          </ac:graphicFrameMkLst>
        </pc:graphicFrameChg>
      </pc:sldChg>
      <pc:sldChg chg="addSp delSp modSp add">
        <pc:chgData name="cristian marcelo vasquez anabalon" userId="de4520f12ccfe30e" providerId="LiveId" clId="{294C1E46-BEFA-4352-8225-CDC4EEE025EB}" dt="2018-09-26T13:39:07.704" v="56" actId="1076"/>
        <pc:sldMkLst>
          <pc:docMk/>
          <pc:sldMk cId="3786078259" sldId="505"/>
        </pc:sldMkLst>
        <pc:spChg chg="del">
          <ac:chgData name="cristian marcelo vasquez anabalon" userId="de4520f12ccfe30e" providerId="LiveId" clId="{294C1E46-BEFA-4352-8225-CDC4EEE025EB}" dt="2018-09-26T13:33:48.770" v="38"/>
          <ac:spMkLst>
            <pc:docMk/>
            <pc:sldMk cId="3786078259" sldId="505"/>
            <ac:spMk id="2" creationId="{52DEFBFF-50AC-48BA-8FA2-963979B94D6A}"/>
          </ac:spMkLst>
        </pc:spChg>
        <pc:spChg chg="mod">
          <ac:chgData name="cristian marcelo vasquez anabalon" userId="de4520f12ccfe30e" providerId="LiveId" clId="{294C1E46-BEFA-4352-8225-CDC4EEE025EB}" dt="2018-09-26T13:32:39.958" v="36" actId="6549"/>
          <ac:spMkLst>
            <pc:docMk/>
            <pc:sldMk cId="3786078259" sldId="505"/>
            <ac:spMk id="3" creationId="{96E47132-FA12-438C-B931-70502CFCB02F}"/>
          </ac:spMkLst>
        </pc:spChg>
        <pc:spChg chg="del mod">
          <ac:chgData name="cristian marcelo vasquez anabalon" userId="de4520f12ccfe30e" providerId="LiveId" clId="{294C1E46-BEFA-4352-8225-CDC4EEE025EB}" dt="2018-09-26T13:37:24.755" v="45" actId="478"/>
          <ac:spMkLst>
            <pc:docMk/>
            <pc:sldMk cId="3786078259" sldId="505"/>
            <ac:spMk id="4" creationId="{AC7DD3F7-6EA3-42EE-9F56-6403C5E7C728}"/>
          </ac:spMkLst>
        </pc:spChg>
        <pc:spChg chg="add mod">
          <ac:chgData name="cristian marcelo vasquez anabalon" userId="de4520f12ccfe30e" providerId="LiveId" clId="{294C1E46-BEFA-4352-8225-CDC4EEE025EB}" dt="2018-09-26T13:39:07.704" v="56" actId="1076"/>
          <ac:spMkLst>
            <pc:docMk/>
            <pc:sldMk cId="3786078259" sldId="505"/>
            <ac:spMk id="8" creationId="{5851E65A-6E7E-4F3F-A0B1-516D86350CE6}"/>
          </ac:spMkLst>
        </pc:spChg>
        <pc:picChg chg="add mod">
          <ac:chgData name="cristian marcelo vasquez anabalon" userId="de4520f12ccfe30e" providerId="LiveId" clId="{294C1E46-BEFA-4352-8225-CDC4EEE025EB}" dt="2018-09-26T13:37:18.449" v="44" actId="1076"/>
          <ac:picMkLst>
            <pc:docMk/>
            <pc:sldMk cId="3786078259" sldId="505"/>
            <ac:picMk id="5" creationId="{0D3EC1E4-3404-404B-B2BE-E9867DB15FED}"/>
          </ac:picMkLst>
        </pc:picChg>
        <pc:picChg chg="add mod">
          <ac:chgData name="cristian marcelo vasquez anabalon" userId="de4520f12ccfe30e" providerId="LiveId" clId="{294C1E46-BEFA-4352-8225-CDC4EEE025EB}" dt="2018-09-26T13:38:05.176" v="53" actId="14100"/>
          <ac:picMkLst>
            <pc:docMk/>
            <pc:sldMk cId="3786078259" sldId="505"/>
            <ac:picMk id="6" creationId="{85BB426A-A89A-45DE-806E-74367A730AE0}"/>
          </ac:picMkLst>
        </pc:picChg>
        <pc:picChg chg="add mod">
          <ac:chgData name="cristian marcelo vasquez anabalon" userId="de4520f12ccfe30e" providerId="LiveId" clId="{294C1E46-BEFA-4352-8225-CDC4EEE025EB}" dt="2018-09-26T13:37:58.999" v="52" actId="1076"/>
          <ac:picMkLst>
            <pc:docMk/>
            <pc:sldMk cId="3786078259" sldId="505"/>
            <ac:picMk id="7" creationId="{F3542846-6EC4-49B2-98E1-FCF6B985E008}"/>
          </ac:picMkLst>
        </pc:picChg>
      </pc:sldChg>
      <pc:sldChg chg="add">
        <pc:chgData name="cristian marcelo vasquez anabalon" userId="de4520f12ccfe30e" providerId="LiveId" clId="{294C1E46-BEFA-4352-8225-CDC4EEE025EB}" dt="2018-09-26T13:42:56.057" v="63"/>
        <pc:sldMkLst>
          <pc:docMk/>
          <pc:sldMk cId="4116027500" sldId="506"/>
        </pc:sldMkLst>
      </pc:sldChg>
      <pc:sldChg chg="delSp modSp add">
        <pc:chgData name="cristian marcelo vasquez anabalon" userId="de4520f12ccfe30e" providerId="LiveId" clId="{294C1E46-BEFA-4352-8225-CDC4EEE025EB}" dt="2018-09-26T14:04:53.520" v="487" actId="11"/>
        <pc:sldMkLst>
          <pc:docMk/>
          <pc:sldMk cId="3654268541" sldId="507"/>
        </pc:sldMkLst>
        <pc:spChg chg="mod">
          <ac:chgData name="cristian marcelo vasquez anabalon" userId="de4520f12ccfe30e" providerId="LiveId" clId="{294C1E46-BEFA-4352-8225-CDC4EEE025EB}" dt="2018-09-26T14:04:53.520" v="487" actId="11"/>
          <ac:spMkLst>
            <pc:docMk/>
            <pc:sldMk cId="3654268541" sldId="507"/>
            <ac:spMk id="2" creationId="{A8639AB9-9A3E-4D5B-A8E8-B720AC256725}"/>
          </ac:spMkLst>
        </pc:spChg>
        <pc:spChg chg="mod">
          <ac:chgData name="cristian marcelo vasquez anabalon" userId="de4520f12ccfe30e" providerId="LiveId" clId="{294C1E46-BEFA-4352-8225-CDC4EEE025EB}" dt="2018-09-26T14:04:12.744" v="483" actId="12"/>
          <ac:spMkLst>
            <pc:docMk/>
            <pc:sldMk cId="3654268541" sldId="507"/>
            <ac:spMk id="3" creationId="{2712CF4E-774E-45E5-8E65-42773B40AD32}"/>
          </ac:spMkLst>
        </pc:spChg>
        <pc:spChg chg="del">
          <ac:chgData name="cristian marcelo vasquez anabalon" userId="de4520f12ccfe30e" providerId="LiveId" clId="{294C1E46-BEFA-4352-8225-CDC4EEE025EB}" dt="2018-09-26T14:02:57.155" v="471" actId="478"/>
          <ac:spMkLst>
            <pc:docMk/>
            <pc:sldMk cId="3654268541" sldId="507"/>
            <ac:spMk id="4" creationId="{96B311E1-1AD1-4F89-9A5C-8166BE787F94}"/>
          </ac:spMkLst>
        </pc:spChg>
      </pc:sldChg>
      <pc:sldChg chg="modSp add">
        <pc:chgData name="cristian marcelo vasquez anabalon" userId="de4520f12ccfe30e" providerId="LiveId" clId="{294C1E46-BEFA-4352-8225-CDC4EEE025EB}" dt="2018-09-26T14:05:39.663" v="499" actId="20577"/>
        <pc:sldMkLst>
          <pc:docMk/>
          <pc:sldMk cId="3308557740" sldId="508"/>
        </pc:sldMkLst>
        <pc:spChg chg="mod">
          <ac:chgData name="cristian marcelo vasquez anabalon" userId="de4520f12ccfe30e" providerId="LiveId" clId="{294C1E46-BEFA-4352-8225-CDC4EEE025EB}" dt="2018-09-26T14:05:39.663" v="499" actId="20577"/>
          <ac:spMkLst>
            <pc:docMk/>
            <pc:sldMk cId="3308557740" sldId="508"/>
            <ac:spMk id="3" creationId="{1DE77ACA-5D02-412F-9240-955D3E7A2467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image" Target="../media/image50.png"/><Relationship Id="rId4" Type="http://schemas.openxmlformats.org/officeDocument/2006/relationships/image" Target="../media/image5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image" Target="../media/image50.png"/><Relationship Id="rId4" Type="http://schemas.openxmlformats.org/officeDocument/2006/relationships/image" Target="../media/image5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C5E05F-6A14-4C07-88CC-9DD11E60045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7EE71BF-146A-482D-B560-D3BBDC159A1B}">
      <dgm:prSet phldrT="[Texto]"/>
      <dgm:spPr/>
      <dgm:t>
        <a:bodyPr/>
        <a:lstStyle/>
        <a:p>
          <a:r>
            <a:rPr lang="es-CL" dirty="0" smtClean="0"/>
            <a:t>Conocimiento que aportan los datos</a:t>
          </a:r>
          <a:endParaRPr lang="es-CL" dirty="0"/>
        </a:p>
      </dgm:t>
    </dgm:pt>
    <dgm:pt modelId="{DF9F4C4D-1FA7-4AB9-B46D-D9C5B9F55187}" type="parTrans" cxnId="{B1157C71-F367-47C4-9DEA-44AD9F594EA6}">
      <dgm:prSet/>
      <dgm:spPr/>
      <dgm:t>
        <a:bodyPr/>
        <a:lstStyle/>
        <a:p>
          <a:endParaRPr lang="es-CL"/>
        </a:p>
      </dgm:t>
    </dgm:pt>
    <dgm:pt modelId="{FD643785-AD29-4101-B14E-D59D3EF4085E}" type="sibTrans" cxnId="{B1157C71-F367-47C4-9DEA-44AD9F594EA6}">
      <dgm:prSet/>
      <dgm:spPr/>
      <dgm:t>
        <a:bodyPr/>
        <a:lstStyle/>
        <a:p>
          <a:endParaRPr lang="es-CL"/>
        </a:p>
      </dgm:t>
    </dgm:pt>
    <dgm:pt modelId="{9256FE81-69B6-42F8-A5F0-DE50163137BB}">
      <dgm:prSet phldrT="[Texto]"/>
      <dgm:spPr/>
      <dgm:t>
        <a:bodyPr/>
        <a:lstStyle/>
        <a:p>
          <a:r>
            <a:rPr lang="es-CL" dirty="0" smtClean="0"/>
            <a:t>Aplicarlo en beneficio del negocio</a:t>
          </a:r>
          <a:endParaRPr lang="es-CL" dirty="0"/>
        </a:p>
      </dgm:t>
    </dgm:pt>
    <dgm:pt modelId="{FF69658A-E8F3-43BF-9C1F-496F5D6F93D5}" type="parTrans" cxnId="{BCA1C396-72C4-4C5A-B94F-985CCA51A460}">
      <dgm:prSet/>
      <dgm:spPr/>
      <dgm:t>
        <a:bodyPr/>
        <a:lstStyle/>
        <a:p>
          <a:endParaRPr lang="es-CL"/>
        </a:p>
      </dgm:t>
    </dgm:pt>
    <dgm:pt modelId="{8C0A22AB-A1D0-452B-8F05-975A09C37F6E}" type="sibTrans" cxnId="{BCA1C396-72C4-4C5A-B94F-985CCA51A460}">
      <dgm:prSet/>
      <dgm:spPr/>
      <dgm:t>
        <a:bodyPr/>
        <a:lstStyle/>
        <a:p>
          <a:endParaRPr lang="es-CL"/>
        </a:p>
      </dgm:t>
    </dgm:pt>
    <dgm:pt modelId="{3387CF1C-66E0-4C5A-8B97-E829AD11332F}">
      <dgm:prSet phldrT="[Texto]"/>
      <dgm:spPr/>
      <dgm:t>
        <a:bodyPr/>
        <a:lstStyle/>
        <a:p>
          <a:r>
            <a:rPr lang="es-CL" dirty="0" smtClean="0"/>
            <a:t>Extraer conocimiento y conclusiones</a:t>
          </a:r>
          <a:endParaRPr lang="es-CL" dirty="0"/>
        </a:p>
      </dgm:t>
    </dgm:pt>
    <dgm:pt modelId="{A235E6E8-0AC8-442F-9DC7-C9BAEF54DEE4}" type="parTrans" cxnId="{6128FDEB-26AB-471C-9FAF-912091F407F8}">
      <dgm:prSet/>
      <dgm:spPr/>
      <dgm:t>
        <a:bodyPr/>
        <a:lstStyle/>
        <a:p>
          <a:endParaRPr lang="es-CL"/>
        </a:p>
      </dgm:t>
    </dgm:pt>
    <dgm:pt modelId="{DADCE4EA-3BA5-45F9-AB04-50E4E94DEA32}" type="sibTrans" cxnId="{6128FDEB-26AB-471C-9FAF-912091F407F8}">
      <dgm:prSet/>
      <dgm:spPr/>
      <dgm:t>
        <a:bodyPr/>
        <a:lstStyle/>
        <a:p>
          <a:endParaRPr lang="es-CL"/>
        </a:p>
      </dgm:t>
    </dgm:pt>
    <dgm:pt modelId="{4A3E13D0-AA09-478C-BC36-D3FBCB106683}" type="pres">
      <dgm:prSet presAssocID="{11C5E05F-6A14-4C07-88CC-9DD11E60045F}" presName="Name0" presStyleCnt="0">
        <dgm:presLayoutVars>
          <dgm:dir/>
          <dgm:animLvl val="lvl"/>
          <dgm:resizeHandles val="exact"/>
        </dgm:presLayoutVars>
      </dgm:prSet>
      <dgm:spPr/>
    </dgm:pt>
    <dgm:pt modelId="{DC84324F-2167-4CAE-9547-C3BA4D56D2B7}" type="pres">
      <dgm:prSet presAssocID="{A7EE71BF-146A-482D-B560-D3BBDC159A1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99A5349-48CA-461E-9505-2473E9EF0908}" type="pres">
      <dgm:prSet presAssocID="{FD643785-AD29-4101-B14E-D59D3EF4085E}" presName="parTxOnlySpace" presStyleCnt="0"/>
      <dgm:spPr/>
    </dgm:pt>
    <dgm:pt modelId="{18300F39-8C4E-4282-A7F3-EC4797605008}" type="pres">
      <dgm:prSet presAssocID="{9256FE81-69B6-42F8-A5F0-DE50163137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985AB65-3483-4C79-AC9D-D192A36714E7}" type="pres">
      <dgm:prSet presAssocID="{8C0A22AB-A1D0-452B-8F05-975A09C37F6E}" presName="parTxOnlySpace" presStyleCnt="0"/>
      <dgm:spPr/>
    </dgm:pt>
    <dgm:pt modelId="{9372AB19-CA87-46C2-BC9D-5AB1460E82E9}" type="pres">
      <dgm:prSet presAssocID="{3387CF1C-66E0-4C5A-8B97-E829AD11332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A0EEE37-2D4F-4010-A79E-1AC8865450BC}" type="presOf" srcId="{A7EE71BF-146A-482D-B560-D3BBDC159A1B}" destId="{DC84324F-2167-4CAE-9547-C3BA4D56D2B7}" srcOrd="0" destOrd="0" presId="urn:microsoft.com/office/officeart/2005/8/layout/chevron1"/>
    <dgm:cxn modelId="{D65F569C-434C-4D45-9E55-A9A8A4EBA17A}" type="presOf" srcId="{9256FE81-69B6-42F8-A5F0-DE50163137BB}" destId="{18300F39-8C4E-4282-A7F3-EC4797605008}" srcOrd="0" destOrd="0" presId="urn:microsoft.com/office/officeart/2005/8/layout/chevron1"/>
    <dgm:cxn modelId="{B1157C71-F367-47C4-9DEA-44AD9F594EA6}" srcId="{11C5E05F-6A14-4C07-88CC-9DD11E60045F}" destId="{A7EE71BF-146A-482D-B560-D3BBDC159A1B}" srcOrd="0" destOrd="0" parTransId="{DF9F4C4D-1FA7-4AB9-B46D-D9C5B9F55187}" sibTransId="{FD643785-AD29-4101-B14E-D59D3EF4085E}"/>
    <dgm:cxn modelId="{6128FDEB-26AB-471C-9FAF-912091F407F8}" srcId="{11C5E05F-6A14-4C07-88CC-9DD11E60045F}" destId="{3387CF1C-66E0-4C5A-8B97-E829AD11332F}" srcOrd="2" destOrd="0" parTransId="{A235E6E8-0AC8-442F-9DC7-C9BAEF54DEE4}" sibTransId="{DADCE4EA-3BA5-45F9-AB04-50E4E94DEA32}"/>
    <dgm:cxn modelId="{D3B261FD-E8A0-4220-8304-A85D20A470A8}" type="presOf" srcId="{11C5E05F-6A14-4C07-88CC-9DD11E60045F}" destId="{4A3E13D0-AA09-478C-BC36-D3FBCB106683}" srcOrd="0" destOrd="0" presId="urn:microsoft.com/office/officeart/2005/8/layout/chevron1"/>
    <dgm:cxn modelId="{BCA1C396-72C4-4C5A-B94F-985CCA51A460}" srcId="{11C5E05F-6A14-4C07-88CC-9DD11E60045F}" destId="{9256FE81-69B6-42F8-A5F0-DE50163137BB}" srcOrd="1" destOrd="0" parTransId="{FF69658A-E8F3-43BF-9C1F-496F5D6F93D5}" sibTransId="{8C0A22AB-A1D0-452B-8F05-975A09C37F6E}"/>
    <dgm:cxn modelId="{433928CB-0034-491C-B9B8-4E13D378D33B}" type="presOf" srcId="{3387CF1C-66E0-4C5A-8B97-E829AD11332F}" destId="{9372AB19-CA87-46C2-BC9D-5AB1460E82E9}" srcOrd="0" destOrd="0" presId="urn:microsoft.com/office/officeart/2005/8/layout/chevron1"/>
    <dgm:cxn modelId="{4E6DD9C6-85A6-490B-A171-C0C0D31BBF4D}" type="presParOf" srcId="{4A3E13D0-AA09-478C-BC36-D3FBCB106683}" destId="{DC84324F-2167-4CAE-9547-C3BA4D56D2B7}" srcOrd="0" destOrd="0" presId="urn:microsoft.com/office/officeart/2005/8/layout/chevron1"/>
    <dgm:cxn modelId="{77A0FC90-F628-493E-867B-4CC3F0F32135}" type="presParOf" srcId="{4A3E13D0-AA09-478C-BC36-D3FBCB106683}" destId="{D99A5349-48CA-461E-9505-2473E9EF0908}" srcOrd="1" destOrd="0" presId="urn:microsoft.com/office/officeart/2005/8/layout/chevron1"/>
    <dgm:cxn modelId="{F3396922-59EC-4671-ADEB-4341D5187E3E}" type="presParOf" srcId="{4A3E13D0-AA09-478C-BC36-D3FBCB106683}" destId="{18300F39-8C4E-4282-A7F3-EC4797605008}" srcOrd="2" destOrd="0" presId="urn:microsoft.com/office/officeart/2005/8/layout/chevron1"/>
    <dgm:cxn modelId="{6C4D0756-9DB3-468F-AFAA-FA90D9337244}" type="presParOf" srcId="{4A3E13D0-AA09-478C-BC36-D3FBCB106683}" destId="{A985AB65-3483-4C79-AC9D-D192A36714E7}" srcOrd="3" destOrd="0" presId="urn:microsoft.com/office/officeart/2005/8/layout/chevron1"/>
    <dgm:cxn modelId="{80BEE7B8-792F-4B94-9EED-F1F478282139}" type="presParOf" srcId="{4A3E13D0-AA09-478C-BC36-D3FBCB106683}" destId="{9372AB19-CA87-46C2-BC9D-5AB1460E82E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BCD5FB-03D6-4985-9474-BD40FAEDDEC1}" type="doc">
      <dgm:prSet loTypeId="urn:microsoft.com/office/officeart/2005/8/layout/hList7" loCatId="process" qsTypeId="urn:microsoft.com/office/officeart/2005/8/quickstyle/simple1" qsCatId="simple" csTypeId="urn:microsoft.com/office/officeart/2005/8/colors/colorful3" csCatId="colorful" phldr="1"/>
      <dgm:spPr/>
    </dgm:pt>
    <dgm:pt modelId="{C92A8EA0-4510-452F-AE88-114E49F9BC14}">
      <dgm:prSet phldrT="[Texto]"/>
      <dgm:spPr/>
      <dgm:t>
        <a:bodyPr/>
        <a:lstStyle/>
        <a:p>
          <a:r>
            <a:rPr lang="es-CL" dirty="0" smtClean="0"/>
            <a:t>Aumentar el uso de los modelos en QV.</a:t>
          </a:r>
          <a:endParaRPr lang="es-CL" dirty="0"/>
        </a:p>
      </dgm:t>
    </dgm:pt>
    <dgm:pt modelId="{D56152F6-C785-4DE2-9F36-70503CE5738F}" type="parTrans" cxnId="{095E412B-62A1-478B-9108-D6E48EC18175}">
      <dgm:prSet/>
      <dgm:spPr/>
      <dgm:t>
        <a:bodyPr/>
        <a:lstStyle/>
        <a:p>
          <a:endParaRPr lang="es-CL"/>
        </a:p>
      </dgm:t>
    </dgm:pt>
    <dgm:pt modelId="{581F6781-4E30-47F7-8382-5D57E3C68F82}" type="sibTrans" cxnId="{095E412B-62A1-478B-9108-D6E48EC18175}">
      <dgm:prSet/>
      <dgm:spPr/>
      <dgm:t>
        <a:bodyPr/>
        <a:lstStyle/>
        <a:p>
          <a:endParaRPr lang="es-CL"/>
        </a:p>
      </dgm:t>
    </dgm:pt>
    <dgm:pt modelId="{7F7E042E-D0CB-4949-84C9-BE6E1014E3EE}">
      <dgm:prSet phldrT="[Texto]"/>
      <dgm:spPr/>
      <dgm:t>
        <a:bodyPr/>
        <a:lstStyle/>
        <a:p>
          <a:r>
            <a:rPr lang="es-CL" dirty="0" smtClean="0"/>
            <a:t>Disminuir las brechas de ingreso de información al SIRH: Contratos Cortos- Ceses- Ausentismos.</a:t>
          </a:r>
          <a:endParaRPr lang="es-CL" dirty="0"/>
        </a:p>
      </dgm:t>
    </dgm:pt>
    <dgm:pt modelId="{0F403BF0-A249-4E2D-94C5-49E257CC99CD}" type="parTrans" cxnId="{098FA305-DF96-41A2-87E7-B7ED96AD3269}">
      <dgm:prSet/>
      <dgm:spPr/>
      <dgm:t>
        <a:bodyPr/>
        <a:lstStyle/>
        <a:p>
          <a:endParaRPr lang="es-CL"/>
        </a:p>
      </dgm:t>
    </dgm:pt>
    <dgm:pt modelId="{6023FA9E-2FB7-46A9-AF76-F0D7549F4C44}" type="sibTrans" cxnId="{098FA305-DF96-41A2-87E7-B7ED96AD3269}">
      <dgm:prSet/>
      <dgm:spPr/>
      <dgm:t>
        <a:bodyPr/>
        <a:lstStyle/>
        <a:p>
          <a:endParaRPr lang="es-CL"/>
        </a:p>
      </dgm:t>
    </dgm:pt>
    <dgm:pt modelId="{6A47CC12-DB87-468C-ABA3-E4405C9D5E58}">
      <dgm:prSet phldrT="[Texto]"/>
      <dgm:spPr/>
      <dgm:t>
        <a:bodyPr/>
        <a:lstStyle/>
        <a:p>
          <a:r>
            <a:rPr lang="es-CL" dirty="0" smtClean="0"/>
            <a:t>Generar Procedimientos de </a:t>
          </a:r>
          <a:r>
            <a:rPr lang="es-CL" dirty="0" smtClean="0"/>
            <a:t>Validación y consistencia de datos </a:t>
          </a:r>
          <a:endParaRPr lang="es-CL" dirty="0"/>
        </a:p>
      </dgm:t>
    </dgm:pt>
    <dgm:pt modelId="{1C20179D-7394-4AA2-AF70-1DA6BAEB5F16}" type="parTrans" cxnId="{BDCE360E-3F9B-4CF1-8286-928E41B7A0EC}">
      <dgm:prSet/>
      <dgm:spPr/>
      <dgm:t>
        <a:bodyPr/>
        <a:lstStyle/>
        <a:p>
          <a:endParaRPr lang="es-CL"/>
        </a:p>
      </dgm:t>
    </dgm:pt>
    <dgm:pt modelId="{3BE74D8A-1454-443C-8E83-EF823EAFD56E}" type="sibTrans" cxnId="{BDCE360E-3F9B-4CF1-8286-928E41B7A0EC}">
      <dgm:prSet/>
      <dgm:spPr/>
      <dgm:t>
        <a:bodyPr/>
        <a:lstStyle/>
        <a:p>
          <a:endParaRPr lang="es-CL"/>
        </a:p>
      </dgm:t>
    </dgm:pt>
    <dgm:pt modelId="{7DE005FF-D7F2-4973-8B0E-37EA4781C03F}">
      <dgm:prSet phldrT="[Texto]"/>
      <dgm:spPr/>
      <dgm:t>
        <a:bodyPr/>
        <a:lstStyle/>
        <a:p>
          <a:r>
            <a:rPr lang="es-CL" dirty="0" smtClean="0"/>
            <a:t>Integración con otros sistemas: FORCAP- SIS- R.CIVIL</a:t>
          </a:r>
          <a:endParaRPr lang="es-CL" dirty="0"/>
        </a:p>
      </dgm:t>
    </dgm:pt>
    <dgm:pt modelId="{246EEC8C-3FF2-4986-9766-DB09B538FE3C}" type="parTrans" cxnId="{BFD0B663-0A27-49FA-919F-6D9908AFC063}">
      <dgm:prSet/>
      <dgm:spPr/>
    </dgm:pt>
    <dgm:pt modelId="{7969A77C-8EFA-4448-9ACA-F97AAD1331D7}" type="sibTrans" cxnId="{BFD0B663-0A27-49FA-919F-6D9908AFC063}">
      <dgm:prSet/>
      <dgm:spPr/>
    </dgm:pt>
    <dgm:pt modelId="{E057ABB8-6682-437C-980C-79BA8C312530}" type="pres">
      <dgm:prSet presAssocID="{23BCD5FB-03D6-4985-9474-BD40FAEDDEC1}" presName="Name0" presStyleCnt="0">
        <dgm:presLayoutVars>
          <dgm:dir/>
          <dgm:resizeHandles val="exact"/>
        </dgm:presLayoutVars>
      </dgm:prSet>
      <dgm:spPr/>
    </dgm:pt>
    <dgm:pt modelId="{BE46B80B-F49C-4E4C-8FB7-37B1E826F705}" type="pres">
      <dgm:prSet presAssocID="{23BCD5FB-03D6-4985-9474-BD40FAEDDEC1}" presName="fgShape" presStyleLbl="fgShp" presStyleIdx="0" presStyleCnt="1"/>
      <dgm:spPr/>
    </dgm:pt>
    <dgm:pt modelId="{FDC83FF8-0E63-42F4-96D5-14BBEE429D5E}" type="pres">
      <dgm:prSet presAssocID="{23BCD5FB-03D6-4985-9474-BD40FAEDDEC1}" presName="linComp" presStyleCnt="0"/>
      <dgm:spPr/>
    </dgm:pt>
    <dgm:pt modelId="{D27232FD-E363-4CF1-9D96-D23E0932B920}" type="pres">
      <dgm:prSet presAssocID="{C92A8EA0-4510-452F-AE88-114E49F9BC14}" presName="compNode" presStyleCnt="0"/>
      <dgm:spPr/>
    </dgm:pt>
    <dgm:pt modelId="{B145AC5B-978B-43A0-B767-6ED2E5984B81}" type="pres">
      <dgm:prSet presAssocID="{C92A8EA0-4510-452F-AE88-114E49F9BC14}" presName="bkgdShape" presStyleLbl="node1" presStyleIdx="0" presStyleCnt="4"/>
      <dgm:spPr/>
      <dgm:t>
        <a:bodyPr/>
        <a:lstStyle/>
        <a:p>
          <a:endParaRPr lang="es-CL"/>
        </a:p>
      </dgm:t>
    </dgm:pt>
    <dgm:pt modelId="{E5A899E6-C557-44BE-A921-EA7529076298}" type="pres">
      <dgm:prSet presAssocID="{C92A8EA0-4510-452F-AE88-114E49F9BC1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48515F4-CA48-4428-B139-0E9AA3C0E15A}" type="pres">
      <dgm:prSet presAssocID="{C92A8EA0-4510-452F-AE88-114E49F9BC14}" presName="invisiNode" presStyleLbl="node1" presStyleIdx="0" presStyleCnt="4"/>
      <dgm:spPr/>
    </dgm:pt>
    <dgm:pt modelId="{F90B75CC-C323-4C81-AB09-3DD966AF50DB}" type="pres">
      <dgm:prSet presAssocID="{C92A8EA0-4510-452F-AE88-114E49F9BC14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65DCD7B1-9393-4C43-9CCB-B0D77020EE0D}" type="pres">
      <dgm:prSet presAssocID="{581F6781-4E30-47F7-8382-5D57E3C68F82}" presName="sibTrans" presStyleLbl="sibTrans2D1" presStyleIdx="0" presStyleCnt="0"/>
      <dgm:spPr/>
      <dgm:t>
        <a:bodyPr/>
        <a:lstStyle/>
        <a:p>
          <a:endParaRPr lang="es-CL"/>
        </a:p>
      </dgm:t>
    </dgm:pt>
    <dgm:pt modelId="{9955D4B8-D36A-4A72-B7C2-35497F47CDC0}" type="pres">
      <dgm:prSet presAssocID="{7F7E042E-D0CB-4949-84C9-BE6E1014E3EE}" presName="compNode" presStyleCnt="0"/>
      <dgm:spPr/>
    </dgm:pt>
    <dgm:pt modelId="{231DE28B-FFE1-4930-AFA4-435E650E9666}" type="pres">
      <dgm:prSet presAssocID="{7F7E042E-D0CB-4949-84C9-BE6E1014E3EE}" presName="bkgdShape" presStyleLbl="node1" presStyleIdx="1" presStyleCnt="4"/>
      <dgm:spPr/>
      <dgm:t>
        <a:bodyPr/>
        <a:lstStyle/>
        <a:p>
          <a:endParaRPr lang="es-CL"/>
        </a:p>
      </dgm:t>
    </dgm:pt>
    <dgm:pt modelId="{1CE36FCF-9A12-4F1B-9FDB-31CC52885852}" type="pres">
      <dgm:prSet presAssocID="{7F7E042E-D0CB-4949-84C9-BE6E1014E3E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7A134E6-D472-42CA-AC3E-4BC0430C6DC4}" type="pres">
      <dgm:prSet presAssocID="{7F7E042E-D0CB-4949-84C9-BE6E1014E3EE}" presName="invisiNode" presStyleLbl="node1" presStyleIdx="1" presStyleCnt="4"/>
      <dgm:spPr/>
    </dgm:pt>
    <dgm:pt modelId="{F9E8769E-F2D5-4021-AE16-B980C8B47482}" type="pres">
      <dgm:prSet presAssocID="{7F7E042E-D0CB-4949-84C9-BE6E1014E3EE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0AB018C5-A49F-4BD6-990D-3CB8BB396C18}" type="pres">
      <dgm:prSet presAssocID="{6023FA9E-2FB7-46A9-AF76-F0D7549F4C44}" presName="sibTrans" presStyleLbl="sibTrans2D1" presStyleIdx="0" presStyleCnt="0"/>
      <dgm:spPr/>
      <dgm:t>
        <a:bodyPr/>
        <a:lstStyle/>
        <a:p>
          <a:endParaRPr lang="es-CL"/>
        </a:p>
      </dgm:t>
    </dgm:pt>
    <dgm:pt modelId="{ECE41F80-5B2B-4BEA-91BA-6B9A52CF2B7F}" type="pres">
      <dgm:prSet presAssocID="{6A47CC12-DB87-468C-ABA3-E4405C9D5E58}" presName="compNode" presStyleCnt="0"/>
      <dgm:spPr/>
    </dgm:pt>
    <dgm:pt modelId="{8710C786-85DC-4D9C-98CA-D74BC047D3D1}" type="pres">
      <dgm:prSet presAssocID="{6A47CC12-DB87-468C-ABA3-E4405C9D5E58}" presName="bkgdShape" presStyleLbl="node1" presStyleIdx="2" presStyleCnt="4"/>
      <dgm:spPr/>
      <dgm:t>
        <a:bodyPr/>
        <a:lstStyle/>
        <a:p>
          <a:endParaRPr lang="es-CL"/>
        </a:p>
      </dgm:t>
    </dgm:pt>
    <dgm:pt modelId="{CFA13CA7-7CA0-454B-93E7-34CE824CD7DF}" type="pres">
      <dgm:prSet presAssocID="{6A47CC12-DB87-468C-ABA3-E4405C9D5E58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D899530-C965-4C6E-B75A-82AE76F4875A}" type="pres">
      <dgm:prSet presAssocID="{6A47CC12-DB87-468C-ABA3-E4405C9D5E58}" presName="invisiNode" presStyleLbl="node1" presStyleIdx="2" presStyleCnt="4"/>
      <dgm:spPr/>
    </dgm:pt>
    <dgm:pt modelId="{E1E039CD-88C6-4906-8434-BA7758318ACE}" type="pres">
      <dgm:prSet presAssocID="{6A47CC12-DB87-468C-ABA3-E4405C9D5E58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DF2F20E2-E661-421F-ACA9-782D107EDAEF}" type="pres">
      <dgm:prSet presAssocID="{3BE74D8A-1454-443C-8E83-EF823EAFD56E}" presName="sibTrans" presStyleLbl="sibTrans2D1" presStyleIdx="0" presStyleCnt="0"/>
      <dgm:spPr/>
      <dgm:t>
        <a:bodyPr/>
        <a:lstStyle/>
        <a:p>
          <a:endParaRPr lang="es-CL"/>
        </a:p>
      </dgm:t>
    </dgm:pt>
    <dgm:pt modelId="{36973160-16FA-4693-B9AD-F323C8786AD9}" type="pres">
      <dgm:prSet presAssocID="{7DE005FF-D7F2-4973-8B0E-37EA4781C03F}" presName="compNode" presStyleCnt="0"/>
      <dgm:spPr/>
    </dgm:pt>
    <dgm:pt modelId="{DAF96EDF-C9CF-4BA1-A009-D4FC203C2788}" type="pres">
      <dgm:prSet presAssocID="{7DE005FF-D7F2-4973-8B0E-37EA4781C03F}" presName="bkgdShape" presStyleLbl="node1" presStyleIdx="3" presStyleCnt="4"/>
      <dgm:spPr/>
      <dgm:t>
        <a:bodyPr/>
        <a:lstStyle/>
        <a:p>
          <a:endParaRPr lang="es-CL"/>
        </a:p>
      </dgm:t>
    </dgm:pt>
    <dgm:pt modelId="{6FCD0DC2-E13E-4E70-AC4E-C5F9AA52C35B}" type="pres">
      <dgm:prSet presAssocID="{7DE005FF-D7F2-4973-8B0E-37EA4781C03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DA37ADD-A2E2-41A2-B32D-684389323EC8}" type="pres">
      <dgm:prSet presAssocID="{7DE005FF-D7F2-4973-8B0E-37EA4781C03F}" presName="invisiNode" presStyleLbl="node1" presStyleIdx="3" presStyleCnt="4"/>
      <dgm:spPr/>
    </dgm:pt>
    <dgm:pt modelId="{2B8A8FA2-AB2F-4886-93D8-457114856705}" type="pres">
      <dgm:prSet presAssocID="{7DE005FF-D7F2-4973-8B0E-37EA4781C03F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BDCE360E-3F9B-4CF1-8286-928E41B7A0EC}" srcId="{23BCD5FB-03D6-4985-9474-BD40FAEDDEC1}" destId="{6A47CC12-DB87-468C-ABA3-E4405C9D5E58}" srcOrd="2" destOrd="0" parTransId="{1C20179D-7394-4AA2-AF70-1DA6BAEB5F16}" sibTransId="{3BE74D8A-1454-443C-8E83-EF823EAFD56E}"/>
    <dgm:cxn modelId="{60B8DBA4-1D33-4393-8026-D8F7282FADE1}" type="presOf" srcId="{581F6781-4E30-47F7-8382-5D57E3C68F82}" destId="{65DCD7B1-9393-4C43-9CCB-B0D77020EE0D}" srcOrd="0" destOrd="0" presId="urn:microsoft.com/office/officeart/2005/8/layout/hList7"/>
    <dgm:cxn modelId="{8DDFD145-2412-4891-823B-875D0386CA41}" type="presOf" srcId="{C92A8EA0-4510-452F-AE88-114E49F9BC14}" destId="{B145AC5B-978B-43A0-B767-6ED2E5984B81}" srcOrd="0" destOrd="0" presId="urn:microsoft.com/office/officeart/2005/8/layout/hList7"/>
    <dgm:cxn modelId="{098FA305-DF96-41A2-87E7-B7ED96AD3269}" srcId="{23BCD5FB-03D6-4985-9474-BD40FAEDDEC1}" destId="{7F7E042E-D0CB-4949-84C9-BE6E1014E3EE}" srcOrd="1" destOrd="0" parTransId="{0F403BF0-A249-4E2D-94C5-49E257CC99CD}" sibTransId="{6023FA9E-2FB7-46A9-AF76-F0D7549F4C44}"/>
    <dgm:cxn modelId="{AD51EEEC-CC5F-4773-8A8A-CE497FD5FE83}" type="presOf" srcId="{7F7E042E-D0CB-4949-84C9-BE6E1014E3EE}" destId="{1CE36FCF-9A12-4F1B-9FDB-31CC52885852}" srcOrd="1" destOrd="0" presId="urn:microsoft.com/office/officeart/2005/8/layout/hList7"/>
    <dgm:cxn modelId="{095E412B-62A1-478B-9108-D6E48EC18175}" srcId="{23BCD5FB-03D6-4985-9474-BD40FAEDDEC1}" destId="{C92A8EA0-4510-452F-AE88-114E49F9BC14}" srcOrd="0" destOrd="0" parTransId="{D56152F6-C785-4DE2-9F36-70503CE5738F}" sibTransId="{581F6781-4E30-47F7-8382-5D57E3C68F82}"/>
    <dgm:cxn modelId="{5199D195-2432-485F-BC6C-1621AEAD4E9A}" type="presOf" srcId="{7F7E042E-D0CB-4949-84C9-BE6E1014E3EE}" destId="{231DE28B-FFE1-4930-AFA4-435E650E9666}" srcOrd="0" destOrd="0" presId="urn:microsoft.com/office/officeart/2005/8/layout/hList7"/>
    <dgm:cxn modelId="{BFD0B663-0A27-49FA-919F-6D9908AFC063}" srcId="{23BCD5FB-03D6-4985-9474-BD40FAEDDEC1}" destId="{7DE005FF-D7F2-4973-8B0E-37EA4781C03F}" srcOrd="3" destOrd="0" parTransId="{246EEC8C-3FF2-4986-9766-DB09B538FE3C}" sibTransId="{7969A77C-8EFA-4448-9ACA-F97AAD1331D7}"/>
    <dgm:cxn modelId="{3565A1A9-661D-4E49-8279-F83BEBB90603}" type="presOf" srcId="{6A47CC12-DB87-468C-ABA3-E4405C9D5E58}" destId="{8710C786-85DC-4D9C-98CA-D74BC047D3D1}" srcOrd="0" destOrd="0" presId="urn:microsoft.com/office/officeart/2005/8/layout/hList7"/>
    <dgm:cxn modelId="{6A8C691C-127E-4F5E-83DC-09C394912D3D}" type="presOf" srcId="{6023FA9E-2FB7-46A9-AF76-F0D7549F4C44}" destId="{0AB018C5-A49F-4BD6-990D-3CB8BB396C18}" srcOrd="0" destOrd="0" presId="urn:microsoft.com/office/officeart/2005/8/layout/hList7"/>
    <dgm:cxn modelId="{1D9C3F10-BB2E-409D-AE70-321B4130F416}" type="presOf" srcId="{C92A8EA0-4510-452F-AE88-114E49F9BC14}" destId="{E5A899E6-C557-44BE-A921-EA7529076298}" srcOrd="1" destOrd="0" presId="urn:microsoft.com/office/officeart/2005/8/layout/hList7"/>
    <dgm:cxn modelId="{3D19485B-76EC-49B5-9F04-CE6F4E37AB07}" type="presOf" srcId="{7DE005FF-D7F2-4973-8B0E-37EA4781C03F}" destId="{DAF96EDF-C9CF-4BA1-A009-D4FC203C2788}" srcOrd="0" destOrd="0" presId="urn:microsoft.com/office/officeart/2005/8/layout/hList7"/>
    <dgm:cxn modelId="{862E4149-A345-4B96-82AE-E68873E06E28}" type="presOf" srcId="{23BCD5FB-03D6-4985-9474-BD40FAEDDEC1}" destId="{E057ABB8-6682-437C-980C-79BA8C312530}" srcOrd="0" destOrd="0" presId="urn:microsoft.com/office/officeart/2005/8/layout/hList7"/>
    <dgm:cxn modelId="{A6EB3747-BA5A-4694-91DB-A98AC28046E2}" type="presOf" srcId="{7DE005FF-D7F2-4973-8B0E-37EA4781C03F}" destId="{6FCD0DC2-E13E-4E70-AC4E-C5F9AA52C35B}" srcOrd="1" destOrd="0" presId="urn:microsoft.com/office/officeart/2005/8/layout/hList7"/>
    <dgm:cxn modelId="{0752D57A-0A75-407B-ACE3-5A79219F502A}" type="presOf" srcId="{3BE74D8A-1454-443C-8E83-EF823EAFD56E}" destId="{DF2F20E2-E661-421F-ACA9-782D107EDAEF}" srcOrd="0" destOrd="0" presId="urn:microsoft.com/office/officeart/2005/8/layout/hList7"/>
    <dgm:cxn modelId="{26AA3B8D-A3E8-4BC0-86B7-4554C0C17263}" type="presOf" srcId="{6A47CC12-DB87-468C-ABA3-E4405C9D5E58}" destId="{CFA13CA7-7CA0-454B-93E7-34CE824CD7DF}" srcOrd="1" destOrd="0" presId="urn:microsoft.com/office/officeart/2005/8/layout/hList7"/>
    <dgm:cxn modelId="{ECAEAF9A-25D4-432C-B747-7369C3168F6B}" type="presParOf" srcId="{E057ABB8-6682-437C-980C-79BA8C312530}" destId="{BE46B80B-F49C-4E4C-8FB7-37B1E826F705}" srcOrd="0" destOrd="0" presId="urn:microsoft.com/office/officeart/2005/8/layout/hList7"/>
    <dgm:cxn modelId="{761EDF57-7E5F-481F-A3A8-4C38AAD4C444}" type="presParOf" srcId="{E057ABB8-6682-437C-980C-79BA8C312530}" destId="{FDC83FF8-0E63-42F4-96D5-14BBEE429D5E}" srcOrd="1" destOrd="0" presId="urn:microsoft.com/office/officeart/2005/8/layout/hList7"/>
    <dgm:cxn modelId="{38D591E3-F0D9-4F4B-BB4D-19F4DD0FA247}" type="presParOf" srcId="{FDC83FF8-0E63-42F4-96D5-14BBEE429D5E}" destId="{D27232FD-E363-4CF1-9D96-D23E0932B920}" srcOrd="0" destOrd="0" presId="urn:microsoft.com/office/officeart/2005/8/layout/hList7"/>
    <dgm:cxn modelId="{42E96F7E-5915-451A-B089-5C0E3C9154EA}" type="presParOf" srcId="{D27232FD-E363-4CF1-9D96-D23E0932B920}" destId="{B145AC5B-978B-43A0-B767-6ED2E5984B81}" srcOrd="0" destOrd="0" presId="urn:microsoft.com/office/officeart/2005/8/layout/hList7"/>
    <dgm:cxn modelId="{1A936767-D378-4DD2-B2E3-AD8A084839E5}" type="presParOf" srcId="{D27232FD-E363-4CF1-9D96-D23E0932B920}" destId="{E5A899E6-C557-44BE-A921-EA7529076298}" srcOrd="1" destOrd="0" presId="urn:microsoft.com/office/officeart/2005/8/layout/hList7"/>
    <dgm:cxn modelId="{D4A7887D-1EE5-4E92-B5A4-210B4BBCE0A4}" type="presParOf" srcId="{D27232FD-E363-4CF1-9D96-D23E0932B920}" destId="{748515F4-CA48-4428-B139-0E9AA3C0E15A}" srcOrd="2" destOrd="0" presId="urn:microsoft.com/office/officeart/2005/8/layout/hList7"/>
    <dgm:cxn modelId="{DD031A4D-792D-496C-A2B3-4012CDD0413F}" type="presParOf" srcId="{D27232FD-E363-4CF1-9D96-D23E0932B920}" destId="{F90B75CC-C323-4C81-AB09-3DD966AF50DB}" srcOrd="3" destOrd="0" presId="urn:microsoft.com/office/officeart/2005/8/layout/hList7"/>
    <dgm:cxn modelId="{065DEB28-02F1-447E-A3F1-3C7ED21177BA}" type="presParOf" srcId="{FDC83FF8-0E63-42F4-96D5-14BBEE429D5E}" destId="{65DCD7B1-9393-4C43-9CCB-B0D77020EE0D}" srcOrd="1" destOrd="0" presId="urn:microsoft.com/office/officeart/2005/8/layout/hList7"/>
    <dgm:cxn modelId="{F621BBE2-3FAB-41A2-8F49-BDAB2F0CF99E}" type="presParOf" srcId="{FDC83FF8-0E63-42F4-96D5-14BBEE429D5E}" destId="{9955D4B8-D36A-4A72-B7C2-35497F47CDC0}" srcOrd="2" destOrd="0" presId="urn:microsoft.com/office/officeart/2005/8/layout/hList7"/>
    <dgm:cxn modelId="{6681BFD7-1F14-4308-A8A7-3181F604821B}" type="presParOf" srcId="{9955D4B8-D36A-4A72-B7C2-35497F47CDC0}" destId="{231DE28B-FFE1-4930-AFA4-435E650E9666}" srcOrd="0" destOrd="0" presId="urn:microsoft.com/office/officeart/2005/8/layout/hList7"/>
    <dgm:cxn modelId="{022DA7D8-65F6-49D7-815C-436618B91DA3}" type="presParOf" srcId="{9955D4B8-D36A-4A72-B7C2-35497F47CDC0}" destId="{1CE36FCF-9A12-4F1B-9FDB-31CC52885852}" srcOrd="1" destOrd="0" presId="urn:microsoft.com/office/officeart/2005/8/layout/hList7"/>
    <dgm:cxn modelId="{4996581B-8E59-4E6A-910D-551F053B5D3F}" type="presParOf" srcId="{9955D4B8-D36A-4A72-B7C2-35497F47CDC0}" destId="{F7A134E6-D472-42CA-AC3E-4BC0430C6DC4}" srcOrd="2" destOrd="0" presId="urn:microsoft.com/office/officeart/2005/8/layout/hList7"/>
    <dgm:cxn modelId="{39097028-0632-4B95-B13C-9C38BE786054}" type="presParOf" srcId="{9955D4B8-D36A-4A72-B7C2-35497F47CDC0}" destId="{F9E8769E-F2D5-4021-AE16-B980C8B47482}" srcOrd="3" destOrd="0" presId="urn:microsoft.com/office/officeart/2005/8/layout/hList7"/>
    <dgm:cxn modelId="{89049382-2564-472A-853B-F469480B0179}" type="presParOf" srcId="{FDC83FF8-0E63-42F4-96D5-14BBEE429D5E}" destId="{0AB018C5-A49F-4BD6-990D-3CB8BB396C18}" srcOrd="3" destOrd="0" presId="urn:microsoft.com/office/officeart/2005/8/layout/hList7"/>
    <dgm:cxn modelId="{45250E63-874E-4531-B3F4-CFB7E2363118}" type="presParOf" srcId="{FDC83FF8-0E63-42F4-96D5-14BBEE429D5E}" destId="{ECE41F80-5B2B-4BEA-91BA-6B9A52CF2B7F}" srcOrd="4" destOrd="0" presId="urn:microsoft.com/office/officeart/2005/8/layout/hList7"/>
    <dgm:cxn modelId="{980D10EC-D0F6-4EAE-95B8-F0ED9C1EFBDF}" type="presParOf" srcId="{ECE41F80-5B2B-4BEA-91BA-6B9A52CF2B7F}" destId="{8710C786-85DC-4D9C-98CA-D74BC047D3D1}" srcOrd="0" destOrd="0" presId="urn:microsoft.com/office/officeart/2005/8/layout/hList7"/>
    <dgm:cxn modelId="{B5C881AB-359E-494D-B9F4-FC3D3872F2DD}" type="presParOf" srcId="{ECE41F80-5B2B-4BEA-91BA-6B9A52CF2B7F}" destId="{CFA13CA7-7CA0-454B-93E7-34CE824CD7DF}" srcOrd="1" destOrd="0" presId="urn:microsoft.com/office/officeart/2005/8/layout/hList7"/>
    <dgm:cxn modelId="{FD0CAD26-9C6D-4B73-8733-98A08CDD9230}" type="presParOf" srcId="{ECE41F80-5B2B-4BEA-91BA-6B9A52CF2B7F}" destId="{BD899530-C965-4C6E-B75A-82AE76F4875A}" srcOrd="2" destOrd="0" presId="urn:microsoft.com/office/officeart/2005/8/layout/hList7"/>
    <dgm:cxn modelId="{8E8B0112-5969-4C46-A7D3-48ED598FF893}" type="presParOf" srcId="{ECE41F80-5B2B-4BEA-91BA-6B9A52CF2B7F}" destId="{E1E039CD-88C6-4906-8434-BA7758318ACE}" srcOrd="3" destOrd="0" presId="urn:microsoft.com/office/officeart/2005/8/layout/hList7"/>
    <dgm:cxn modelId="{094A014E-B6C3-4671-8AE1-AAC96997CD66}" type="presParOf" srcId="{FDC83FF8-0E63-42F4-96D5-14BBEE429D5E}" destId="{DF2F20E2-E661-421F-ACA9-782D107EDAEF}" srcOrd="5" destOrd="0" presId="urn:microsoft.com/office/officeart/2005/8/layout/hList7"/>
    <dgm:cxn modelId="{A707762C-2203-413E-AF6E-5978336BB1C6}" type="presParOf" srcId="{FDC83FF8-0E63-42F4-96D5-14BBEE429D5E}" destId="{36973160-16FA-4693-B9AD-F323C8786AD9}" srcOrd="6" destOrd="0" presId="urn:microsoft.com/office/officeart/2005/8/layout/hList7"/>
    <dgm:cxn modelId="{9EB3119B-6393-4BAB-A6B1-6C6FFD9FDEBE}" type="presParOf" srcId="{36973160-16FA-4693-B9AD-F323C8786AD9}" destId="{DAF96EDF-C9CF-4BA1-A009-D4FC203C2788}" srcOrd="0" destOrd="0" presId="urn:microsoft.com/office/officeart/2005/8/layout/hList7"/>
    <dgm:cxn modelId="{51A2A3E5-5865-4686-9D8F-029BBD01197E}" type="presParOf" srcId="{36973160-16FA-4693-B9AD-F323C8786AD9}" destId="{6FCD0DC2-E13E-4E70-AC4E-C5F9AA52C35B}" srcOrd="1" destOrd="0" presId="urn:microsoft.com/office/officeart/2005/8/layout/hList7"/>
    <dgm:cxn modelId="{B5B8EF67-CD74-433E-869A-DB0F7D925D6D}" type="presParOf" srcId="{36973160-16FA-4693-B9AD-F323C8786AD9}" destId="{FDA37ADD-A2E2-41A2-B32D-684389323EC8}" srcOrd="2" destOrd="0" presId="urn:microsoft.com/office/officeart/2005/8/layout/hList7"/>
    <dgm:cxn modelId="{59217B0F-DAA9-4912-820D-1492ECAF4EEA}" type="presParOf" srcId="{36973160-16FA-4693-B9AD-F323C8786AD9}" destId="{2B8A8FA2-AB2F-4886-93D8-45711485670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4324F-2167-4CAE-9547-C3BA4D56D2B7}">
      <dsp:nvSpPr>
        <dsp:cNvPr id="0" name=""/>
        <dsp:cNvSpPr/>
      </dsp:nvSpPr>
      <dsp:spPr>
        <a:xfrm>
          <a:off x="2440" y="1092775"/>
          <a:ext cx="2973685" cy="11894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Conocimiento que aportan los datos</a:t>
          </a:r>
          <a:endParaRPr lang="es-CL" sz="2200" kern="1200" dirty="0"/>
        </a:p>
      </dsp:txBody>
      <dsp:txXfrm>
        <a:off x="597177" y="1092775"/>
        <a:ext cx="1784211" cy="1189474"/>
      </dsp:txXfrm>
    </dsp:sp>
    <dsp:sp modelId="{18300F39-8C4E-4282-A7F3-EC4797605008}">
      <dsp:nvSpPr>
        <dsp:cNvPr id="0" name=""/>
        <dsp:cNvSpPr/>
      </dsp:nvSpPr>
      <dsp:spPr>
        <a:xfrm>
          <a:off x="2678757" y="1092775"/>
          <a:ext cx="2973685" cy="11894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Aplicarlo en beneficio del negocio</a:t>
          </a:r>
          <a:endParaRPr lang="es-CL" sz="2200" kern="1200" dirty="0"/>
        </a:p>
      </dsp:txBody>
      <dsp:txXfrm>
        <a:off x="3273494" y="1092775"/>
        <a:ext cx="1784211" cy="1189474"/>
      </dsp:txXfrm>
    </dsp:sp>
    <dsp:sp modelId="{9372AB19-CA87-46C2-BC9D-5AB1460E82E9}">
      <dsp:nvSpPr>
        <dsp:cNvPr id="0" name=""/>
        <dsp:cNvSpPr/>
      </dsp:nvSpPr>
      <dsp:spPr>
        <a:xfrm>
          <a:off x="5355074" y="1092775"/>
          <a:ext cx="2973685" cy="11894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Extraer conocimiento y conclusiones</a:t>
          </a:r>
          <a:endParaRPr lang="es-CL" sz="2200" kern="1200" dirty="0"/>
        </a:p>
      </dsp:txBody>
      <dsp:txXfrm>
        <a:off x="5949811" y="1092775"/>
        <a:ext cx="1784211" cy="1189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5AC5B-978B-43A0-B767-6ED2E5984B81}">
      <dsp:nvSpPr>
        <dsp:cNvPr id="0" name=""/>
        <dsp:cNvSpPr/>
      </dsp:nvSpPr>
      <dsp:spPr>
        <a:xfrm>
          <a:off x="1678" y="0"/>
          <a:ext cx="1759765" cy="35283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Aumentar el uso de los modelos en QV.</a:t>
          </a:r>
          <a:endParaRPr lang="es-CL" sz="1400" kern="1200" dirty="0"/>
        </a:p>
      </dsp:txBody>
      <dsp:txXfrm>
        <a:off x="1678" y="1411356"/>
        <a:ext cx="1759765" cy="1411356"/>
      </dsp:txXfrm>
    </dsp:sp>
    <dsp:sp modelId="{F90B75CC-C323-4C81-AB09-3DD966AF50DB}">
      <dsp:nvSpPr>
        <dsp:cNvPr id="0" name=""/>
        <dsp:cNvSpPr/>
      </dsp:nvSpPr>
      <dsp:spPr>
        <a:xfrm>
          <a:off x="294084" y="211703"/>
          <a:ext cx="1174954" cy="11749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DE28B-FFE1-4930-AFA4-435E650E9666}">
      <dsp:nvSpPr>
        <dsp:cNvPr id="0" name=""/>
        <dsp:cNvSpPr/>
      </dsp:nvSpPr>
      <dsp:spPr>
        <a:xfrm>
          <a:off x="1814237" y="0"/>
          <a:ext cx="1759765" cy="3528392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Disminuir las brechas de ingreso de información al SIRH: Contratos Cortos- Ceses- Ausentismos.</a:t>
          </a:r>
          <a:endParaRPr lang="es-CL" sz="1400" kern="1200" dirty="0"/>
        </a:p>
      </dsp:txBody>
      <dsp:txXfrm>
        <a:off x="1814237" y="1411356"/>
        <a:ext cx="1759765" cy="1411356"/>
      </dsp:txXfrm>
    </dsp:sp>
    <dsp:sp modelId="{F9E8769E-F2D5-4021-AE16-B980C8B47482}">
      <dsp:nvSpPr>
        <dsp:cNvPr id="0" name=""/>
        <dsp:cNvSpPr/>
      </dsp:nvSpPr>
      <dsp:spPr>
        <a:xfrm>
          <a:off x="2106643" y="211703"/>
          <a:ext cx="1174954" cy="11749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0C786-85DC-4D9C-98CA-D74BC047D3D1}">
      <dsp:nvSpPr>
        <dsp:cNvPr id="0" name=""/>
        <dsp:cNvSpPr/>
      </dsp:nvSpPr>
      <dsp:spPr>
        <a:xfrm>
          <a:off x="3626796" y="0"/>
          <a:ext cx="1759765" cy="3528392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Generar Procedimientos de </a:t>
          </a:r>
          <a:r>
            <a:rPr lang="es-CL" sz="1400" kern="1200" dirty="0" smtClean="0"/>
            <a:t>Validación y consistencia de datos </a:t>
          </a:r>
          <a:endParaRPr lang="es-CL" sz="1400" kern="1200" dirty="0"/>
        </a:p>
      </dsp:txBody>
      <dsp:txXfrm>
        <a:off x="3626796" y="1411356"/>
        <a:ext cx="1759765" cy="1411356"/>
      </dsp:txXfrm>
    </dsp:sp>
    <dsp:sp modelId="{E1E039CD-88C6-4906-8434-BA7758318ACE}">
      <dsp:nvSpPr>
        <dsp:cNvPr id="0" name=""/>
        <dsp:cNvSpPr/>
      </dsp:nvSpPr>
      <dsp:spPr>
        <a:xfrm>
          <a:off x="3919202" y="211703"/>
          <a:ext cx="1174954" cy="117495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96EDF-C9CF-4BA1-A009-D4FC203C2788}">
      <dsp:nvSpPr>
        <dsp:cNvPr id="0" name=""/>
        <dsp:cNvSpPr/>
      </dsp:nvSpPr>
      <dsp:spPr>
        <a:xfrm>
          <a:off x="5439355" y="0"/>
          <a:ext cx="1759765" cy="3528392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Integración con otros sistemas: FORCAP- SIS- R.CIVIL</a:t>
          </a:r>
          <a:endParaRPr lang="es-CL" sz="1400" kern="1200" dirty="0"/>
        </a:p>
      </dsp:txBody>
      <dsp:txXfrm>
        <a:off x="5439355" y="1411356"/>
        <a:ext cx="1759765" cy="1411356"/>
      </dsp:txXfrm>
    </dsp:sp>
    <dsp:sp modelId="{2B8A8FA2-AB2F-4886-93D8-457114856705}">
      <dsp:nvSpPr>
        <dsp:cNvPr id="0" name=""/>
        <dsp:cNvSpPr/>
      </dsp:nvSpPr>
      <dsp:spPr>
        <a:xfrm>
          <a:off x="5731760" y="211703"/>
          <a:ext cx="1174954" cy="117495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6B80B-F49C-4E4C-8FB7-37B1E826F705}">
      <dsp:nvSpPr>
        <dsp:cNvPr id="0" name=""/>
        <dsp:cNvSpPr/>
      </dsp:nvSpPr>
      <dsp:spPr>
        <a:xfrm>
          <a:off x="288031" y="2822713"/>
          <a:ext cx="6624736" cy="529258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36" cy="496671"/>
          </a:xfrm>
          <a:prstGeom prst="rect">
            <a:avLst/>
          </a:prstGeom>
        </p:spPr>
        <p:txBody>
          <a:bodyPr vert="horz" wrap="square" lIns="93176" tIns="46587" rIns="93176" bIns="4658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400" y="0"/>
            <a:ext cx="2944736" cy="496671"/>
          </a:xfrm>
          <a:prstGeom prst="rect">
            <a:avLst/>
          </a:prstGeom>
        </p:spPr>
        <p:txBody>
          <a:bodyPr vert="horz" wrap="square" lIns="93176" tIns="46587" rIns="93176" bIns="4658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1243A72-A8D7-4E81-8F69-D4307749064A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6" tIns="46587" rIns="93176" bIns="4658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15831"/>
            <a:ext cx="5436909" cy="4466649"/>
          </a:xfrm>
          <a:prstGeom prst="rect">
            <a:avLst/>
          </a:prstGeom>
        </p:spPr>
        <p:txBody>
          <a:bodyPr vert="horz" wrap="square" lIns="93176" tIns="46587" rIns="93176" bIns="4658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4736" cy="496671"/>
          </a:xfrm>
          <a:prstGeom prst="rect">
            <a:avLst/>
          </a:prstGeom>
        </p:spPr>
        <p:txBody>
          <a:bodyPr vert="horz" wrap="square" lIns="93176" tIns="46587" rIns="93176" bIns="4658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400" y="9428272"/>
            <a:ext cx="2944736" cy="496671"/>
          </a:xfrm>
          <a:prstGeom prst="rect">
            <a:avLst/>
          </a:prstGeom>
        </p:spPr>
        <p:txBody>
          <a:bodyPr vert="horz" wrap="square" lIns="93176" tIns="46587" rIns="93176" bIns="465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fld id="{BCF3CA4D-64F9-4A28-BAE8-2E9C6588228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773033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8260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/>
              <a:t>Haga clic para modificar el estilo de subtítulo del patrón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EA640D6-428A-4A99-BD2A-F6563B6F5A1D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EA692386-A2B0-490D-A24F-A8E79AF1329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76522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5EE6E7B-8D57-43E7-9E50-90D415CDCFA3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93B2A-314A-4B41-840A-38BCB916A7B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6738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8CA888-0034-4555-9E70-62C7F47E005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388523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7E1BE9-0672-46C1-A1E2-C09E74CB61C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87441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F31520-3161-4415-823A-C47D5071F7E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64518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BE3C3A-06B7-4810-A321-B9A415E8F10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58929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95CAA5-20EA-40F3-8229-BB019AC10FD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34696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B216C3-51A7-4B24-B811-30AE6B349A1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85342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texto 2"/>
          <p:cNvSpPr>
            <a:spLocks noGrp="1"/>
          </p:cNvSpPr>
          <p:nvPr>
            <p:ph idx="1"/>
          </p:nvPr>
        </p:nvSpPr>
        <p:spPr>
          <a:xfrm>
            <a:off x="406400" y="2773679"/>
            <a:ext cx="8331200" cy="33751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2"/>
          </p:nvPr>
        </p:nvSpPr>
        <p:spPr>
          <a:xfrm>
            <a:off x="406400" y="1066801"/>
            <a:ext cx="8331200" cy="7475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spc="0">
                <a:solidFill>
                  <a:schemeClr val="accent1"/>
                </a:solidFill>
                <a:latin typeface="Candara" panose="020E0502030303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Marcador de contenido 12"/>
          <p:cNvSpPr>
            <a:spLocks noGrp="1"/>
          </p:cNvSpPr>
          <p:nvPr>
            <p:ph sz="quarter" idx="13"/>
          </p:nvPr>
        </p:nvSpPr>
        <p:spPr>
          <a:xfrm>
            <a:off x="406400" y="1966784"/>
            <a:ext cx="8331200" cy="38017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chemeClr val="accent1"/>
                </a:solidFill>
                <a:latin typeface="Candara" panose="020E0502030303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607754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950AC4E-BB56-4AFD-AE65-1730DDBF61B9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5A59BA64-BF77-40E1-8E24-2279E1A8642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61903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B899FA3-2DA8-439B-B000-258DD5C1AD25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6C9EBD01-E2F0-49EA-9443-4AF40EAC7FC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6529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86983CD-961D-43C2-9ABD-E4F317505A5C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A4DB4C13-BB8B-4F42-91E5-F24629B22C4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4173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DA1D8D2-D420-4EB1-9B12-CBA4D2D2B4BC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FE09BE8D-4833-4E48-9329-B9B29C0D969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597370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301E04D-E7D6-464F-A625-F1329FC6ACD6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84054C79-EB1A-4650-B0E7-71F4CD47332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86852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F9F9FE9-D01B-4402-8AB8-4B7D4D32F7D7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836B8AD1-8FD3-4814-87F8-77055B248FA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499732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3CBCA32-D317-40EC-8605-10107BAA56DD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8B1BFB3B-51BE-4B36-8AEF-7C5CB3907F8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44844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B020FB7-8935-4BBC-970B-1F32B21B0930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9B16AB54-55A2-4983-B7F2-213D16FEF28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19649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EB35D58-F2D4-4504-A8E3-C14EB211B7E9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78A619D2-21D2-4EEF-BF7F-89D39954384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095400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BE2C602-F9B1-4753-A6BF-96BFCB3BF300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A4BF29E7-40B5-40F5-BC83-987D00F9BE9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497576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5EAB538-EC9B-49B7-A144-A43353397C80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6CD60F81-C9C3-4F4C-9148-296EE7B1CFE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252471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181B7C1-F152-4748-A8B6-03663399F9AC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77292F23-BC04-47A8-83FF-104FFF31CFD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81596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91B92AF1-4EC0-4274-9F56-84B3C4CC1840}" type="datetime1">
              <a:rPr lang="en-US">
                <a:solidFill>
                  <a:prstClr val="black"/>
                </a:solidFill>
              </a:rPr>
              <a:pPr eaLnBrk="1" hangingPunct="1">
                <a:defRPr/>
              </a:pPr>
              <a:t>11/14/2018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7A1BD-2C92-4BEB-8717-4E6FC75C8E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9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1D9800A-7C09-4C74-975A-88E601996274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2A65310C-592E-46E2-875E-7408DBDA231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76268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EC9DD-5AC2-46B1-AEDF-4B08792463E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24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F03809F5-901E-41E7-B453-907CAE4FD736}" type="datetime1">
              <a:rPr lang="en-US">
                <a:solidFill>
                  <a:prstClr val="black"/>
                </a:solidFill>
              </a:rPr>
              <a:pPr eaLnBrk="1" hangingPunct="1">
                <a:defRPr/>
              </a:pPr>
              <a:t>11/14/2018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1191F-90B7-4E93-ABB0-664956D2F7C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74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E9824DCE-ACB6-49E3-B47C-94A5CF9F94F8}" type="datetime1">
              <a:rPr lang="en-US">
                <a:solidFill>
                  <a:prstClr val="black"/>
                </a:solidFill>
              </a:rPr>
              <a:pPr eaLnBrk="1" hangingPunct="1">
                <a:defRPr/>
              </a:pPr>
              <a:t>11/14/2018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A46D6-D57F-46FD-8952-D5B3B28CE98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95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943B507F-D290-4DEE-8727-772FEF033964}" type="datetime1">
              <a:rPr lang="en-US">
                <a:solidFill>
                  <a:prstClr val="black"/>
                </a:solidFill>
              </a:rPr>
              <a:pPr eaLnBrk="1" hangingPunct="1">
                <a:defRPr/>
              </a:pPr>
              <a:t>11/14/2018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FD736-2472-4595-9918-08139357E4F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330B5-0210-4039-9EFC-8D5957B689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62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82BBC-5CC2-4FC0-B29C-6AC50221849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623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5CC56-B1BC-40CB-90E1-D2EDB28CD9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81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A795C-42B8-49D5-BE1E-A26572FE05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847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DA812-CF85-4AB5-83F5-36992A86E0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76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922F4-CA40-4567-B519-2F22CF8BEE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4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9531CFD-C04E-4C36-8EE5-B67CF68490D5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1CC48103-1D6E-45D9-82DA-83B003515D9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27421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63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4761F43-7131-4CC5-A7B2-68C08B14AFFA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E23BF-EDD3-4307-B7A1-1B46B7AB9D2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3610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94E4BE-FFFB-4B6A-BF48-B9A7895EE24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6970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2F74338-E7C9-464E-9FCF-10F030805387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48608-2B65-427F-BF0D-53AC23C4B57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2975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7239665-F1F9-4FC8-995F-6F338F26170B}" type="datetime1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AD43E-9967-4F46-9116-A80128D4514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42432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31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743" r:id="rId1"/>
    <p:sldLayoutId id="2147485744" r:id="rId2"/>
    <p:sldLayoutId id="2147485745" r:id="rId3"/>
    <p:sldLayoutId id="2147485746" r:id="rId4"/>
    <p:sldLayoutId id="2147485782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2842E722-F9A5-4E2C-9368-EB1C7F508F66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47" r:id="rId1"/>
    <p:sldLayoutId id="2147485748" r:id="rId2"/>
    <p:sldLayoutId id="2147485749" r:id="rId3"/>
    <p:sldLayoutId id="2147485750" r:id="rId4"/>
    <p:sldLayoutId id="2147485751" r:id="rId5"/>
    <p:sldLayoutId id="2147485752" r:id="rId6"/>
    <p:sldLayoutId id="2147485753" r:id="rId7"/>
    <p:sldLayoutId id="2147485754" r:id="rId8"/>
    <p:sldLayoutId id="2147485755" r:id="rId9"/>
    <p:sldLayoutId id="2147485756" r:id="rId10"/>
    <p:sldLayoutId id="2147485757" r:id="rId11"/>
    <p:sldLayoutId id="2147485758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9" r:id="rId1"/>
    <p:sldLayoutId id="2147485760" r:id="rId2"/>
    <p:sldLayoutId id="2147485761" r:id="rId3"/>
    <p:sldLayoutId id="2147485762" r:id="rId4"/>
    <p:sldLayoutId id="2147485763" r:id="rId5"/>
    <p:sldLayoutId id="2147485764" r:id="rId6"/>
    <p:sldLayoutId id="2147485765" r:id="rId7"/>
    <p:sldLayoutId id="2147485766" r:id="rId8"/>
    <p:sldLayoutId id="2147485767" r:id="rId9"/>
    <p:sldLayoutId id="2147485768" r:id="rId10"/>
    <p:sldLayoutId id="214748576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 eaLnBrk="1" hangingPunct="1"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 eaLnBrk="1" hangingPunct="1">
              <a:defRPr/>
            </a:pPr>
            <a:fld id="{B3BB74E2-158D-484F-BC6A-7ABBA995BABF}" type="slidenum">
              <a:rPr lang="en-US"/>
              <a:pPr eaLnBrk="1" hangingPunct="1">
                <a:defRPr/>
              </a:pPr>
              <a:t>‹Nº›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0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71" r:id="rId1"/>
    <p:sldLayoutId id="2147485772" r:id="rId2"/>
    <p:sldLayoutId id="2147485773" r:id="rId3"/>
    <p:sldLayoutId id="2147485774" r:id="rId4"/>
    <p:sldLayoutId id="2147485775" r:id="rId5"/>
    <p:sldLayoutId id="2147485776" r:id="rId6"/>
    <p:sldLayoutId id="2147485777" r:id="rId7"/>
    <p:sldLayoutId id="2147485778" r:id="rId8"/>
    <p:sldLayoutId id="2147485779" r:id="rId9"/>
    <p:sldLayoutId id="2147485780" r:id="rId10"/>
    <p:sldLayoutId id="214748578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bi.sirh.cl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bi.sirh.cl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bi.sirh.cl/" TargetMode="Externa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="" xmlns:a16="http://schemas.microsoft.com/office/drawing/2014/main" id="{708AED80-CD44-4B7D-9360-C1519D3DB299}"/>
              </a:ext>
            </a:extLst>
          </p:cNvPr>
          <p:cNvSpPr txBox="1">
            <a:spLocks/>
          </p:cNvSpPr>
          <p:nvPr/>
        </p:nvSpPr>
        <p:spPr bwMode="auto">
          <a:xfrm>
            <a:off x="1485900" y="2028920"/>
            <a:ext cx="6148277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L" altLang="en-US" sz="1500" b="1" dirty="0">
                <a:solidFill>
                  <a:srgbClr val="FFFFFF"/>
                </a:solidFill>
                <a:latin typeface="Verdana" panose="020B0604030504040204" pitchFamily="34" charset="0"/>
                <a:sym typeface="Verdana Bold" charset="0"/>
              </a:rPr>
              <a:t>Gestión de la Administración del SIRH y los Desafíos en la Integración de los Sistemas de Gestión de Información Sectorial .</a:t>
            </a:r>
          </a:p>
        </p:txBody>
      </p:sp>
      <p:sp>
        <p:nvSpPr>
          <p:cNvPr id="17411" name="Subtitle 2">
            <a:extLst>
              <a:ext uri="{FF2B5EF4-FFF2-40B4-BE49-F238E27FC236}">
                <a16:creationId xmlns="" xmlns:a16="http://schemas.microsoft.com/office/drawing/2014/main" id="{88F835D9-4277-48A6-8708-E05534943F63}"/>
              </a:ext>
            </a:extLst>
          </p:cNvPr>
          <p:cNvSpPr txBox="1">
            <a:spLocks/>
          </p:cNvSpPr>
          <p:nvPr/>
        </p:nvSpPr>
        <p:spPr bwMode="auto">
          <a:xfrm>
            <a:off x="3194391" y="4829081"/>
            <a:ext cx="537314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200" b="1" dirty="0" smtClean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Kristopher Gómez Fuentes,</a:t>
            </a:r>
            <a:endParaRPr lang="es-CL" altLang="en-US" sz="1200" b="1" dirty="0">
              <a:solidFill>
                <a:srgbClr val="FFFFFF"/>
              </a:solidFill>
              <a:latin typeface="+mn-lt"/>
              <a:sym typeface="Verdana" panose="020B060403050404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200" b="1" dirty="0" smtClean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Profesional Unidad Sistema de Información de Personas en el Sector Público de Salud</a:t>
            </a:r>
            <a:endParaRPr lang="es-CL" altLang="en-US" sz="1200" b="1" dirty="0">
              <a:solidFill>
                <a:srgbClr val="FFFFFF"/>
              </a:solidFill>
              <a:latin typeface="+mn-lt"/>
              <a:sym typeface="Verdana" panose="020B060403050404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900" dirty="0"/>
              <a:t>Noviembre 2018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s-CL" altLang="en-US" sz="21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A8165EA2-2CCE-4626-9656-997D31411F22}"/>
              </a:ext>
            </a:extLst>
          </p:cNvPr>
          <p:cNvSpPr txBox="1"/>
          <p:nvPr/>
        </p:nvSpPr>
        <p:spPr>
          <a:xfrm>
            <a:off x="3454926" y="3077572"/>
            <a:ext cx="507751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1500" b="1" dirty="0"/>
          </a:p>
          <a:p>
            <a:pPr algn="ctr"/>
            <a:r>
              <a:rPr lang="es-ES_tradnl" altLang="es-CL" sz="1600" b="1" dirty="0">
                <a:solidFill>
                  <a:srgbClr val="FFFFFF"/>
                </a:solidFill>
                <a:latin typeface="Candara" panose="020E0502030303020204" pitchFamily="34" charset="0"/>
                <a:sym typeface="Verdana Bold"/>
              </a:rPr>
              <a:t>Gestión de la Información </a:t>
            </a:r>
            <a:br>
              <a:rPr lang="es-ES_tradnl" altLang="es-CL" sz="1600" b="1" dirty="0">
                <a:solidFill>
                  <a:srgbClr val="FFFFFF"/>
                </a:solidFill>
                <a:latin typeface="Candara" panose="020E0502030303020204" pitchFamily="34" charset="0"/>
                <a:sym typeface="Verdana Bold"/>
              </a:rPr>
            </a:br>
            <a:r>
              <a:rPr lang="es-ES_tradnl" altLang="es-CL" sz="1600" b="1" dirty="0">
                <a:solidFill>
                  <a:srgbClr val="FFFFFF"/>
                </a:solidFill>
                <a:latin typeface="Candara" panose="020E0502030303020204" pitchFamily="34" charset="0"/>
                <a:sym typeface="Verdana Bold"/>
              </a:rPr>
              <a:t>QLIKVIEW</a:t>
            </a:r>
            <a:endParaRPr lang="es-CL" sz="1500" b="1" dirty="0"/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3DCDAE5D-5726-4E5A-BC9B-CC8A15F40201}"/>
              </a:ext>
            </a:extLst>
          </p:cNvPr>
          <p:cNvSpPr/>
          <p:nvPr/>
        </p:nvSpPr>
        <p:spPr>
          <a:xfrm>
            <a:off x="1485901" y="2735749"/>
            <a:ext cx="6028922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/>
              <a:t>Jornada Nacional</a:t>
            </a:r>
          </a:p>
          <a:p>
            <a:pPr algn="just"/>
            <a:endParaRPr lang="es-CL" sz="825" dirty="0"/>
          </a:p>
        </p:txBody>
      </p:sp>
    </p:spTree>
    <p:extLst>
      <p:ext uri="{BB962C8B-B14F-4D97-AF65-F5344CB8AC3E}">
        <p14:creationId xmlns:p14="http://schemas.microsoft.com/office/powerpoint/2010/main" val="773629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Nuestra Herramienta de Business Intelligence	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406400" y="1981988"/>
            <a:ext cx="8331200" cy="380178"/>
          </a:xfrm>
        </p:spPr>
        <p:txBody>
          <a:bodyPr/>
          <a:lstStyle/>
          <a:p>
            <a:r>
              <a:rPr lang="es-CL" dirty="0" smtClean="0"/>
              <a:t>Tecnología Asociativa de Qlikview (A.Q.L)</a:t>
            </a:r>
            <a:endParaRPr lang="es-CL" b="1" dirty="0"/>
          </a:p>
        </p:txBody>
      </p:sp>
      <p:pic>
        <p:nvPicPr>
          <p:cNvPr id="6146" name="Picture 2" descr="http://destacalo.cl/wp-content/uploads/2013/06/analisis-asociati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23" y="2636912"/>
            <a:ext cx="5592589" cy="35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1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Nuestra Herramienta de Business Intelligence	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406400" y="1981988"/>
            <a:ext cx="8331200" cy="380178"/>
          </a:xfrm>
        </p:spPr>
        <p:txBody>
          <a:bodyPr/>
          <a:lstStyle/>
          <a:p>
            <a:r>
              <a:rPr lang="es-CL" dirty="0" smtClean="0"/>
              <a:t>Estructura de una Solución QlikView</a:t>
            </a:r>
          </a:p>
          <a:p>
            <a:endParaRPr lang="es-CL" b="1" dirty="0"/>
          </a:p>
        </p:txBody>
      </p:sp>
      <p:pic>
        <p:nvPicPr>
          <p:cNvPr id="9218" name="Picture 2" descr="http://destacalo.cl/wp-content/uploads/2013/06/estructura-de-solu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29773"/>
            <a:ext cx="6536188" cy="38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3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Nuestra Herramienta de Business Intelligence	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406400" y="1981988"/>
            <a:ext cx="8331200" cy="380178"/>
          </a:xfrm>
        </p:spPr>
        <p:txBody>
          <a:bodyPr/>
          <a:lstStyle/>
          <a:p>
            <a:r>
              <a:rPr lang="es-CL" dirty="0" smtClean="0"/>
              <a:t>Estructura de una Solución QlikView : Calendario de Carga</a:t>
            </a:r>
          </a:p>
          <a:p>
            <a:endParaRPr lang="es-CL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712210" y="2494777"/>
            <a:ext cx="7477968" cy="3886551"/>
            <a:chOff x="712210" y="2494777"/>
            <a:chExt cx="7477968" cy="3886551"/>
          </a:xfrm>
        </p:grpSpPr>
        <p:pic>
          <p:nvPicPr>
            <p:cNvPr id="9218" name="Picture 2" descr="http://destacalo.cl/wp-content/uploads/2013/06/estructura-de-soluci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0" y="2529773"/>
              <a:ext cx="6536188" cy="3851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4538" y="2494777"/>
              <a:ext cx="4525640" cy="3885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59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Nuestra Herramienta de Business Intelligence	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406400" y="1981988"/>
            <a:ext cx="8331200" cy="380178"/>
          </a:xfrm>
        </p:spPr>
        <p:txBody>
          <a:bodyPr/>
          <a:lstStyle/>
          <a:p>
            <a:r>
              <a:rPr lang="es-CL" dirty="0" smtClean="0"/>
              <a:t>Arquitectura de la Solución</a:t>
            </a:r>
          </a:p>
          <a:p>
            <a:endParaRPr lang="es-CL" b="1" dirty="0"/>
          </a:p>
        </p:txBody>
      </p:sp>
      <p:pic>
        <p:nvPicPr>
          <p:cNvPr id="10242" name="Picture 2" descr="arquitectura-de-solu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29773"/>
            <a:ext cx="5904656" cy="400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6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Nuestra Herramienta de Business Intelligence	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L" u="sng" dirty="0" smtClean="0"/>
              <a:t>Configuración de Licencias Minsal</a:t>
            </a:r>
            <a:endParaRPr lang="es-CL" b="1" u="sng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663844"/>
              </p:ext>
            </p:extLst>
          </p:nvPr>
        </p:nvGraphicFramePr>
        <p:xfrm>
          <a:off x="1835696" y="2896419"/>
          <a:ext cx="5112568" cy="1944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8538"/>
                <a:gridCol w="2514030"/>
              </a:tblGrid>
              <a:tr h="480366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 dirty="0">
                          <a:effectLst/>
                        </a:rPr>
                        <a:t>Tipo de Licencias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effectLst/>
                        </a:rPr>
                        <a:t>Organismos</a:t>
                      </a:r>
                      <a:endParaRPr lang="es-CL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3118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 dirty="0" err="1">
                          <a:effectLst/>
                        </a:rPr>
                        <a:t>User</a:t>
                      </a:r>
                      <a:r>
                        <a:rPr lang="es-CL" sz="2400" u="none" strike="noStrike" dirty="0">
                          <a:effectLst/>
                        </a:rPr>
                        <a:t> </a:t>
                      </a:r>
                      <a:r>
                        <a:rPr lang="es-CL" sz="2400" u="none" strike="noStrike" dirty="0" err="1">
                          <a:effectLst/>
                        </a:rPr>
                        <a:t>Call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 dirty="0">
                          <a:effectLst/>
                        </a:rPr>
                        <a:t>35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0366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effectLst/>
                        </a:rPr>
                        <a:t>Document Call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 dirty="0" smtClean="0">
                          <a:effectLst/>
                        </a:rPr>
                        <a:t>50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0366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 dirty="0">
                          <a:effectLst/>
                        </a:rPr>
                        <a:t>Total general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 dirty="0" smtClean="0">
                          <a:effectLst/>
                        </a:rPr>
                        <a:t>85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Marcador de contenido 1"/>
          <p:cNvSpPr>
            <a:spLocks noGrp="1"/>
          </p:cNvSpPr>
          <p:nvPr>
            <p:ph idx="1"/>
          </p:nvPr>
        </p:nvSpPr>
        <p:spPr>
          <a:xfrm>
            <a:off x="611560" y="5373216"/>
            <a:ext cx="8126040" cy="71330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err="1" smtClean="0"/>
              <a:t>User</a:t>
            </a:r>
            <a:r>
              <a:rPr lang="es-CL" dirty="0" smtClean="0"/>
              <a:t> </a:t>
            </a:r>
            <a:r>
              <a:rPr lang="es-CL" dirty="0" err="1" smtClean="0"/>
              <a:t>Call</a:t>
            </a:r>
            <a:r>
              <a:rPr lang="es-CL" dirty="0" smtClean="0"/>
              <a:t>: Acceso a un único modelo consolidado. </a:t>
            </a:r>
            <a:r>
              <a:rPr lang="es-CL" dirty="0"/>
              <a:t> </a:t>
            </a:r>
            <a:r>
              <a:rPr lang="es-CL" b="1" dirty="0" smtClean="0"/>
              <a:t>Establecimientos </a:t>
            </a:r>
            <a:r>
              <a:rPr lang="es-CL" b="1" dirty="0" err="1" smtClean="0"/>
              <a:t>Autogestionados</a:t>
            </a:r>
            <a:endParaRPr lang="es-CL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err="1" smtClean="0"/>
              <a:t>Document</a:t>
            </a:r>
            <a:r>
              <a:rPr lang="es-CL" dirty="0" smtClean="0"/>
              <a:t> </a:t>
            </a:r>
            <a:r>
              <a:rPr lang="es-CL" dirty="0" err="1" smtClean="0"/>
              <a:t>Call</a:t>
            </a:r>
            <a:r>
              <a:rPr lang="es-CL" dirty="0" smtClean="0"/>
              <a:t>: Acceso a más de un modelo de gestión. </a:t>
            </a:r>
            <a:r>
              <a:rPr lang="es-CL" b="1" dirty="0" smtClean="0"/>
              <a:t>Servicios de Salud y Centrales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3776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Navegación en Qlikview	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388909" y="1776695"/>
            <a:ext cx="8331200" cy="380178"/>
          </a:xfrm>
        </p:spPr>
        <p:txBody>
          <a:bodyPr/>
          <a:lstStyle/>
          <a:p>
            <a:r>
              <a:rPr lang="es-CL" dirty="0"/>
              <a:t>Inicio de Sesión [</a:t>
            </a:r>
            <a:r>
              <a:rPr lang="es-CL" dirty="0" smtClean="0"/>
              <a:t>1/8]</a:t>
            </a:r>
            <a:endParaRPr lang="es-CL" dirty="0"/>
          </a:p>
          <a:p>
            <a:pPr marL="285750" lvl="1" eaLnBrk="1" fontAlgn="auto" hangingPunct="1">
              <a:spcAft>
                <a:spcPts val="0"/>
              </a:spcAft>
            </a:pPr>
            <a:r>
              <a:rPr lang="es-CL" sz="1800" dirty="0">
                <a:solidFill>
                  <a:schemeClr val="accent1"/>
                </a:solidFill>
                <a:latin typeface="Candara" panose="020E0502030303020204" pitchFamily="34" charset="0"/>
                <a:cs typeface="ヒラギノ角ゴ Pro W3" charset="-128"/>
              </a:rPr>
              <a:t>Dirigirse a la dirección: </a:t>
            </a:r>
            <a:r>
              <a:rPr lang="en-US" sz="1800" dirty="0">
                <a:solidFill>
                  <a:schemeClr val="accent1"/>
                </a:solidFill>
                <a:latin typeface="Candara" panose="020E0502030303020204" pitchFamily="34" charset="0"/>
                <a:cs typeface="ヒラギノ角ゴ Pro W3" charset="-128"/>
                <a:hlinkClick r:id="rId2"/>
              </a:rPr>
              <a:t>http</a:t>
            </a:r>
            <a:r>
              <a:rPr lang="en-US" sz="1800" dirty="0">
                <a:solidFill>
                  <a:schemeClr val="accent1"/>
                </a:solidFill>
                <a:latin typeface="Candara" panose="020E0502030303020204" pitchFamily="34" charset="0"/>
                <a:cs typeface="ヒラギノ角ゴ Pro W3" charset="-128"/>
                <a:sym typeface="Wingdings" pitchFamily="2" charset="2"/>
                <a:hlinkClick r:id="rId2"/>
              </a:rPr>
              <a:t>://bi.sirh.cl</a:t>
            </a:r>
            <a:endParaRPr lang="es-CL" sz="1800" dirty="0">
              <a:solidFill>
                <a:schemeClr val="accent1"/>
              </a:solidFill>
              <a:latin typeface="Candara" panose="020E0502030303020204" pitchFamily="34" charset="0"/>
              <a:cs typeface="ヒラギノ角ゴ Pro W3" charset="-128"/>
            </a:endParaRPr>
          </a:p>
          <a:p>
            <a:pPr marL="285750" lvl="1" eaLnBrk="1" fontAlgn="auto" hangingPunct="1">
              <a:spcAft>
                <a:spcPts val="0"/>
              </a:spcAft>
            </a:pPr>
            <a:r>
              <a:rPr lang="es-CL" sz="1800" dirty="0">
                <a:solidFill>
                  <a:schemeClr val="accent1"/>
                </a:solidFill>
                <a:latin typeface="Candara" panose="020E0502030303020204" pitchFamily="34" charset="0"/>
                <a:cs typeface="ヒラギノ角ゴ Pro W3" charset="-128"/>
              </a:rPr>
              <a:t>Ingrese sus credenciales</a:t>
            </a:r>
          </a:p>
        </p:txBody>
      </p:sp>
      <p:pic>
        <p:nvPicPr>
          <p:cNvPr id="7" name="Imagen 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924944"/>
            <a:ext cx="5400675" cy="347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Resultado de imagen para signo de pregun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2996952"/>
            <a:ext cx="1800200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9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Navegación en Qlikview	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388909" y="1776695"/>
            <a:ext cx="8331200" cy="380178"/>
          </a:xfrm>
        </p:spPr>
        <p:txBody>
          <a:bodyPr/>
          <a:lstStyle/>
          <a:p>
            <a:r>
              <a:rPr lang="es-CL" dirty="0" smtClean="0"/>
              <a:t>Inicio </a:t>
            </a:r>
            <a:r>
              <a:rPr lang="es-CL" dirty="0"/>
              <a:t>de Sesión </a:t>
            </a:r>
            <a:r>
              <a:rPr lang="es-CL" dirty="0" smtClean="0"/>
              <a:t>[2/8]</a:t>
            </a:r>
            <a:endParaRPr lang="es-CL" dirty="0"/>
          </a:p>
          <a:p>
            <a:pPr marL="285750" lvl="1" eaLnBrk="1" fontAlgn="auto" hangingPunct="1">
              <a:spcAft>
                <a:spcPts val="0"/>
              </a:spcAft>
            </a:pPr>
            <a:r>
              <a:rPr lang="es-CL" sz="1800" dirty="0">
                <a:solidFill>
                  <a:schemeClr val="accent1"/>
                </a:solidFill>
                <a:latin typeface="Candara" panose="020E0502030303020204" pitchFamily="34" charset="0"/>
                <a:cs typeface="ヒラギノ角ゴ Pro W3" charset="-128"/>
              </a:rPr>
              <a:t>Dirigirse a la dirección: </a:t>
            </a:r>
            <a:r>
              <a:rPr lang="en-US" sz="1800" dirty="0">
                <a:solidFill>
                  <a:schemeClr val="accent1"/>
                </a:solidFill>
                <a:latin typeface="Candara" panose="020E0502030303020204" pitchFamily="34" charset="0"/>
                <a:cs typeface="ヒラギノ角ゴ Pro W3" charset="-128"/>
                <a:hlinkClick r:id="rId2"/>
              </a:rPr>
              <a:t>http</a:t>
            </a:r>
            <a:r>
              <a:rPr lang="en-US" sz="1800" dirty="0">
                <a:solidFill>
                  <a:schemeClr val="accent1"/>
                </a:solidFill>
                <a:latin typeface="Candara" panose="020E0502030303020204" pitchFamily="34" charset="0"/>
                <a:cs typeface="ヒラギノ角ゴ Pro W3" charset="-128"/>
                <a:sym typeface="Wingdings" pitchFamily="2" charset="2"/>
                <a:hlinkClick r:id="rId2"/>
              </a:rPr>
              <a:t>://bi.sirh.cl</a:t>
            </a:r>
            <a:endParaRPr lang="es-CL" sz="1800" dirty="0">
              <a:solidFill>
                <a:schemeClr val="accent1"/>
              </a:solidFill>
              <a:latin typeface="Candara" panose="020E0502030303020204" pitchFamily="34" charset="0"/>
              <a:cs typeface="ヒラギノ角ゴ Pro W3" charset="-128"/>
            </a:endParaRPr>
          </a:p>
          <a:p>
            <a:pPr marL="285750" lvl="1" eaLnBrk="1" fontAlgn="auto" hangingPunct="1">
              <a:spcAft>
                <a:spcPts val="0"/>
              </a:spcAft>
            </a:pPr>
            <a:r>
              <a:rPr lang="es-CL" sz="1800" dirty="0">
                <a:solidFill>
                  <a:schemeClr val="accent1"/>
                </a:solidFill>
                <a:latin typeface="Candara" panose="020E0502030303020204" pitchFamily="34" charset="0"/>
                <a:cs typeface="ヒラギノ角ゴ Pro W3" charset="-128"/>
              </a:rPr>
              <a:t>Ingrese sus credenciales</a:t>
            </a:r>
          </a:p>
        </p:txBody>
      </p:sp>
      <p:pic>
        <p:nvPicPr>
          <p:cNvPr id="6" name="Imagen 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852936"/>
            <a:ext cx="5400675" cy="347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4 Llamada rectangular"/>
          <p:cNvSpPr/>
          <p:nvPr/>
        </p:nvSpPr>
        <p:spPr bwMode="auto">
          <a:xfrm>
            <a:off x="6404382" y="2267744"/>
            <a:ext cx="2088232" cy="936104"/>
          </a:xfrm>
          <a:prstGeom prst="wedgeRectCallout">
            <a:avLst>
              <a:gd name="adj1" fmla="val -117104"/>
              <a:gd name="adj2" fmla="val 256696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Dominio</a:t>
            </a:r>
            <a:r>
              <a:rPr kumimoji="0" lang="es-C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:</a:t>
            </a:r>
            <a:r>
              <a:rPr kumimoji="0" lang="es-CL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s-CL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SIRH-BI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1600" baseline="0" dirty="0" smtClean="0">
                <a:ea typeface="ＭＳ Ｐゴシック" charset="-128"/>
                <a:cs typeface="ＭＳ Ｐゴシック" charset="-128"/>
              </a:rPr>
              <a:t>User</a:t>
            </a:r>
            <a:r>
              <a:rPr lang="es-CL" sz="1600" dirty="0" smtClean="0">
                <a:ea typeface="ＭＳ Ｐゴシック" charset="-128"/>
                <a:cs typeface="ＭＳ Ｐゴシック" charset="-128"/>
              </a:rPr>
              <a:t>: SS0132</a:t>
            </a:r>
          </a:p>
          <a:p>
            <a:r>
              <a:rPr kumimoji="0" lang="es-C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Pass</a:t>
            </a:r>
            <a:r>
              <a:rPr kumimoji="0" lang="es-C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:</a:t>
            </a:r>
            <a:r>
              <a:rPr kumimoji="0" lang="es-CL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s-CL" sz="1600" dirty="0" smtClean="0"/>
              <a:t>U34I04****</a:t>
            </a:r>
            <a:endParaRPr kumimoji="0" lang="es-C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2" descr="Resultado de imagen para Lideraz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65104"/>
            <a:ext cx="1666782" cy="18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7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Navegación en Qlikview	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388909" y="1776695"/>
            <a:ext cx="8331200" cy="380178"/>
          </a:xfrm>
        </p:spPr>
        <p:txBody>
          <a:bodyPr/>
          <a:lstStyle/>
          <a:p>
            <a:r>
              <a:rPr lang="es-CL" dirty="0"/>
              <a:t>Inicio de Sesión </a:t>
            </a:r>
            <a:r>
              <a:rPr lang="es-CL" dirty="0" smtClean="0"/>
              <a:t>[3/8]</a:t>
            </a:r>
            <a:endParaRPr lang="es-CL" dirty="0"/>
          </a:p>
          <a:p>
            <a:pPr marL="285750" lvl="1" eaLnBrk="1" fontAlgn="auto" hangingPunct="1">
              <a:spcAft>
                <a:spcPts val="0"/>
              </a:spcAft>
            </a:pPr>
            <a:r>
              <a:rPr lang="es-CL" sz="1800" dirty="0">
                <a:solidFill>
                  <a:schemeClr val="accent1"/>
                </a:solidFill>
                <a:latin typeface="Candara" panose="020E0502030303020204" pitchFamily="34" charset="0"/>
                <a:cs typeface="ヒラギノ角ゴ Pro W3" charset="-128"/>
              </a:rPr>
              <a:t>Dirigirse a la dirección: </a:t>
            </a:r>
            <a:r>
              <a:rPr lang="en-US" sz="1800" dirty="0">
                <a:solidFill>
                  <a:schemeClr val="accent1"/>
                </a:solidFill>
                <a:latin typeface="Candara" panose="020E0502030303020204" pitchFamily="34" charset="0"/>
                <a:cs typeface="ヒラギノ角ゴ Pro W3" charset="-128"/>
                <a:hlinkClick r:id="rId2"/>
              </a:rPr>
              <a:t>http</a:t>
            </a:r>
            <a:r>
              <a:rPr lang="en-US" sz="1800" dirty="0">
                <a:solidFill>
                  <a:schemeClr val="accent1"/>
                </a:solidFill>
                <a:latin typeface="Candara" panose="020E0502030303020204" pitchFamily="34" charset="0"/>
                <a:cs typeface="ヒラギノ角ゴ Pro W3" charset="-128"/>
                <a:sym typeface="Wingdings" pitchFamily="2" charset="2"/>
                <a:hlinkClick r:id="rId2"/>
              </a:rPr>
              <a:t>://bi.sirh.cl</a:t>
            </a:r>
            <a:endParaRPr lang="es-CL" sz="1800" dirty="0">
              <a:solidFill>
                <a:schemeClr val="accent1"/>
              </a:solidFill>
              <a:latin typeface="Candara" panose="020E0502030303020204" pitchFamily="34" charset="0"/>
              <a:cs typeface="ヒラギノ角ゴ Pro W3" charset="-128"/>
            </a:endParaRPr>
          </a:p>
          <a:p>
            <a:pPr marL="285750" lvl="1" eaLnBrk="1" fontAlgn="auto" hangingPunct="1">
              <a:spcAft>
                <a:spcPts val="0"/>
              </a:spcAft>
            </a:pPr>
            <a:r>
              <a:rPr lang="es-CL" sz="1800" dirty="0">
                <a:solidFill>
                  <a:schemeClr val="accent1"/>
                </a:solidFill>
                <a:latin typeface="Candara" panose="020E0502030303020204" pitchFamily="34" charset="0"/>
                <a:cs typeface="ヒラギノ角ゴ Pro W3" charset="-128"/>
              </a:rPr>
              <a:t>Ingrese sus credenciales</a:t>
            </a:r>
          </a:p>
        </p:txBody>
      </p:sp>
      <p:pic>
        <p:nvPicPr>
          <p:cNvPr id="7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866767"/>
            <a:ext cx="576064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12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Navegación en Qlikview	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388909" y="1776695"/>
            <a:ext cx="8331200" cy="380178"/>
          </a:xfrm>
        </p:spPr>
        <p:txBody>
          <a:bodyPr/>
          <a:lstStyle/>
          <a:p>
            <a:r>
              <a:rPr lang="es-CL" dirty="0"/>
              <a:t>Inicio de Sesión </a:t>
            </a:r>
            <a:r>
              <a:rPr lang="es-CL" dirty="0" smtClean="0"/>
              <a:t>[4/8]</a:t>
            </a:r>
            <a:endParaRPr lang="es-CL" dirty="0"/>
          </a:p>
          <a:p>
            <a:pPr marL="285750" lvl="1" eaLnBrk="1" fontAlgn="auto" hangingPunct="1">
              <a:spcAft>
                <a:spcPts val="0"/>
              </a:spcAft>
            </a:pPr>
            <a:r>
              <a:rPr lang="es-CL" sz="1800" dirty="0" smtClean="0">
                <a:solidFill>
                  <a:schemeClr val="accent1"/>
                </a:solidFill>
                <a:latin typeface="Candara" panose="020E0502030303020204" pitchFamily="34" charset="0"/>
                <a:cs typeface="ヒラギノ角ゴ Pro W3" charset="-128"/>
              </a:rPr>
              <a:t>Instalación Plug-in I.E.</a:t>
            </a:r>
            <a:endParaRPr lang="es-CL" sz="1800" dirty="0">
              <a:solidFill>
                <a:schemeClr val="accent1"/>
              </a:solidFill>
              <a:latin typeface="Candara" panose="020E0502030303020204" pitchFamily="34" charset="0"/>
              <a:cs typeface="ヒラギノ角ゴ Pro W3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280" y="2866767"/>
            <a:ext cx="50673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0592" y="4754492"/>
            <a:ext cx="540067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2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Navegación en Qlikview	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388909" y="1776695"/>
            <a:ext cx="8331200" cy="380178"/>
          </a:xfrm>
        </p:spPr>
        <p:txBody>
          <a:bodyPr/>
          <a:lstStyle/>
          <a:p>
            <a:r>
              <a:rPr lang="es-CL" dirty="0"/>
              <a:t>Inicio de Sesión </a:t>
            </a:r>
            <a:r>
              <a:rPr lang="es-CL" dirty="0" smtClean="0"/>
              <a:t>[5/8]</a:t>
            </a:r>
            <a:endParaRPr lang="es-CL" dirty="0"/>
          </a:p>
          <a:p>
            <a:pPr marL="285750" lvl="1" eaLnBrk="1" fontAlgn="auto" hangingPunct="1">
              <a:spcAft>
                <a:spcPts val="0"/>
              </a:spcAft>
            </a:pPr>
            <a:r>
              <a:rPr lang="es-CL" sz="1800" dirty="0" smtClean="0">
                <a:solidFill>
                  <a:schemeClr val="accent1"/>
                </a:solidFill>
                <a:latin typeface="Candara" panose="020E0502030303020204" pitchFamily="34" charset="0"/>
                <a:cs typeface="ヒラギノ角ゴ Pro W3" charset="-128"/>
              </a:rPr>
              <a:t>Instalación Plug-in I.E.</a:t>
            </a:r>
            <a:endParaRPr lang="es-CL" sz="1800" dirty="0">
              <a:solidFill>
                <a:schemeClr val="accent1"/>
              </a:solidFill>
              <a:latin typeface="Candara" panose="020E0502030303020204" pitchFamily="34" charset="0"/>
              <a:cs typeface="ヒラギノ角ゴ Pro W3" charset="-128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33" y="2708920"/>
            <a:ext cx="5112568" cy="3672408"/>
          </a:xfrm>
          <a:prstGeom prst="rect">
            <a:avLst/>
          </a:prstGeom>
        </p:spPr>
      </p:pic>
      <p:sp>
        <p:nvSpPr>
          <p:cNvPr id="7" name="4 Llamada rectangular"/>
          <p:cNvSpPr/>
          <p:nvPr/>
        </p:nvSpPr>
        <p:spPr bwMode="auto">
          <a:xfrm>
            <a:off x="5383929" y="3068960"/>
            <a:ext cx="2088232" cy="792088"/>
          </a:xfrm>
          <a:prstGeom prst="wedgeRectCallout">
            <a:avLst>
              <a:gd name="adj1" fmla="val -146167"/>
              <a:gd name="adj2" fmla="val 227305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1600" baseline="0" dirty="0" err="1" smtClean="0">
                <a:ea typeface="ＭＳ Ｐゴシック" charset="-128"/>
                <a:cs typeface="ＭＳ Ｐゴシック" charset="-128"/>
              </a:rPr>
              <a:t>User</a:t>
            </a:r>
            <a:r>
              <a:rPr lang="es-CL" sz="1600" dirty="0" smtClean="0">
                <a:ea typeface="ＭＳ Ｐゴシック" charset="-128"/>
                <a:cs typeface="ＭＳ Ｐゴシック" charset="-128"/>
              </a:rPr>
              <a:t>: </a:t>
            </a:r>
            <a:r>
              <a:rPr lang="es-CL" sz="1600" dirty="0" err="1" smtClean="0">
                <a:ea typeface="ＭＳ Ｐゴシック" charset="-128"/>
                <a:cs typeface="ＭＳ Ｐゴシック" charset="-128"/>
              </a:rPr>
              <a:t>sirh</a:t>
            </a:r>
            <a:endParaRPr lang="es-CL" sz="1600" dirty="0" smtClean="0">
              <a:ea typeface="ＭＳ Ｐゴシック" charset="-128"/>
              <a:cs typeface="ＭＳ Ｐゴシック" charset="-128"/>
            </a:endParaRPr>
          </a:p>
          <a:p>
            <a:r>
              <a:rPr kumimoji="0" lang="es-C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Pass</a:t>
            </a:r>
            <a:r>
              <a:rPr kumimoji="0" lang="es-C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:</a:t>
            </a:r>
            <a:r>
              <a:rPr kumimoji="0" lang="es-CL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s-CL" sz="1600" dirty="0" smtClean="0"/>
              <a:t>sirh2014</a:t>
            </a:r>
            <a:endParaRPr kumimoji="0" lang="es-C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06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dirty="0" smtClean="0"/>
              <a:t>Introducción al Business Intelligence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dirty="0" smtClean="0"/>
              <a:t>Qlikview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dirty="0" smtClean="0"/>
              <a:t>Ventajas Qlikview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dirty="0" smtClean="0"/>
              <a:t>Estructura Solución en Qlikview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dirty="0" smtClean="0"/>
              <a:t>Navegación Modelos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dirty="0" smtClean="0"/>
              <a:t>Auditorías de Información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dirty="0" smtClean="0"/>
              <a:t>Desafíos.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L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L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L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Contenidos de la Presentación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78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Navegación en Qlikview	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388909" y="1776695"/>
            <a:ext cx="8331200" cy="380178"/>
          </a:xfrm>
        </p:spPr>
        <p:txBody>
          <a:bodyPr/>
          <a:lstStyle/>
          <a:p>
            <a:r>
              <a:rPr lang="es-CL" dirty="0"/>
              <a:t>Inicio de Sesión </a:t>
            </a:r>
            <a:r>
              <a:rPr lang="es-CL" dirty="0" smtClean="0"/>
              <a:t>[6/8]</a:t>
            </a:r>
            <a:endParaRPr lang="es-CL" dirty="0"/>
          </a:p>
          <a:p>
            <a:pPr marL="285750" lvl="1" eaLnBrk="1" fontAlgn="auto" hangingPunct="1">
              <a:spcAft>
                <a:spcPts val="0"/>
              </a:spcAft>
            </a:pPr>
            <a:r>
              <a:rPr lang="es-ES" sz="1800" dirty="0">
                <a:solidFill>
                  <a:schemeClr val="accent1"/>
                </a:solidFill>
                <a:latin typeface="Candara" panose="020E0502030303020204" pitchFamily="34" charset="0"/>
                <a:cs typeface="ヒラギノ角ゴ Pro W3" charset="-128"/>
              </a:rPr>
              <a:t>Para versiones IE &gt; 9, agregar vista de compatibilidad</a:t>
            </a:r>
            <a:endParaRPr lang="es-CL" sz="1800" dirty="0">
              <a:solidFill>
                <a:schemeClr val="accent1"/>
              </a:solidFill>
              <a:latin typeface="Candara" panose="020E0502030303020204" pitchFamily="34" charset="0"/>
              <a:cs typeface="ヒラギノ角ゴ Pro W3" charset="-128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21" y="2866767"/>
            <a:ext cx="8316416" cy="219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Navegación en Qlikview	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388909" y="1776695"/>
            <a:ext cx="8331200" cy="380178"/>
          </a:xfrm>
        </p:spPr>
        <p:txBody>
          <a:bodyPr/>
          <a:lstStyle/>
          <a:p>
            <a:r>
              <a:rPr lang="es-CL" dirty="0"/>
              <a:t>Inicio de Sesión </a:t>
            </a:r>
            <a:r>
              <a:rPr lang="es-CL" dirty="0" smtClean="0"/>
              <a:t>[7/8]</a:t>
            </a:r>
            <a:endParaRPr lang="es-CL" dirty="0"/>
          </a:p>
          <a:p>
            <a:pPr marL="285750" lvl="1" eaLnBrk="1" fontAlgn="auto" hangingPunct="1">
              <a:spcAft>
                <a:spcPts val="0"/>
              </a:spcAft>
            </a:pPr>
            <a:r>
              <a:rPr lang="es-ES" sz="1800" dirty="0">
                <a:solidFill>
                  <a:schemeClr val="accent1"/>
                </a:solidFill>
                <a:latin typeface="Candara" panose="020E0502030303020204" pitchFamily="34" charset="0"/>
                <a:cs typeface="ヒラギノ角ゴ Pro W3" charset="-128"/>
              </a:rPr>
              <a:t>Para versiones IE &gt; 9, agregar vista de compatibilidad</a:t>
            </a:r>
            <a:endParaRPr lang="es-CL" sz="1800" dirty="0">
              <a:solidFill>
                <a:schemeClr val="accent1"/>
              </a:solidFill>
              <a:latin typeface="Candara" panose="020E0502030303020204" pitchFamily="34" charset="0"/>
              <a:cs typeface="ヒラギノ角ゴ Pro W3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636912"/>
            <a:ext cx="659375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7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Navegación en Qlikview	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388909" y="1776695"/>
            <a:ext cx="8331200" cy="380178"/>
          </a:xfrm>
        </p:spPr>
        <p:txBody>
          <a:bodyPr/>
          <a:lstStyle/>
          <a:p>
            <a:r>
              <a:rPr lang="es-CL" dirty="0"/>
              <a:t>Inicio de Sesión </a:t>
            </a:r>
            <a:r>
              <a:rPr lang="es-CL" dirty="0" smtClean="0"/>
              <a:t>[8/8]</a:t>
            </a:r>
          </a:p>
          <a:p>
            <a:endParaRPr lang="es-CL" dirty="0"/>
          </a:p>
          <a:p>
            <a:pPr marL="285750" lvl="1" eaLnBrk="1" fontAlgn="auto" hangingPunct="1">
              <a:spcAft>
                <a:spcPts val="0"/>
              </a:spcAft>
            </a:pPr>
            <a:r>
              <a:rPr lang="es-ES" sz="1800" dirty="0" smtClean="0">
                <a:solidFill>
                  <a:schemeClr val="accent1"/>
                </a:solidFill>
                <a:latin typeface="Candara" panose="020E0502030303020204" pitchFamily="34" charset="0"/>
                <a:cs typeface="ヒラギノ角ゴ Pro W3" charset="-128"/>
              </a:rPr>
              <a:t>Otras formas de Ingresar: QVP – IE TAB (Chrome)</a:t>
            </a:r>
            <a:endParaRPr lang="es-CL" sz="600" dirty="0">
              <a:solidFill>
                <a:schemeClr val="accent1"/>
              </a:solidFill>
              <a:latin typeface="Candara" panose="020E0502030303020204" pitchFamily="34" charset="0"/>
              <a:cs typeface="ヒラギノ角ゴ Pro W3" charset="-128"/>
            </a:endParaRPr>
          </a:p>
          <a:p>
            <a:pPr marL="685800" lvl="2" eaLnBrk="1" fontAlgn="auto" hangingPunct="1">
              <a:spcAft>
                <a:spcPts val="0"/>
              </a:spcAft>
            </a:pPr>
            <a:endParaRPr lang="es-ES" sz="600" dirty="0" smtClean="0">
              <a:solidFill>
                <a:schemeClr val="accent1"/>
              </a:solidFill>
              <a:latin typeface="Candara" panose="020E0502030303020204" pitchFamily="34" charset="0"/>
              <a:cs typeface="ヒラギノ角ゴ Pro W3" charset="-128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36912"/>
            <a:ext cx="3170531" cy="317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4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Navegación en Qlikview	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539552" y="1794644"/>
            <a:ext cx="2088232" cy="380178"/>
          </a:xfrm>
        </p:spPr>
        <p:txBody>
          <a:bodyPr/>
          <a:lstStyle/>
          <a:p>
            <a:r>
              <a:rPr lang="es-CL" dirty="0" smtClean="0"/>
              <a:t>Navegación [1/7]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794" y="2276872"/>
            <a:ext cx="5970662" cy="39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70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Navegación en Qlikview	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482109" y="1691655"/>
            <a:ext cx="2088232" cy="380178"/>
          </a:xfrm>
        </p:spPr>
        <p:txBody>
          <a:bodyPr/>
          <a:lstStyle/>
          <a:p>
            <a:r>
              <a:rPr lang="es-CL" dirty="0"/>
              <a:t>Navegación </a:t>
            </a:r>
            <a:r>
              <a:rPr lang="es-CL" dirty="0" smtClean="0"/>
              <a:t>[2/7]</a:t>
            </a:r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225" y="2179844"/>
            <a:ext cx="5638063" cy="419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82209" y="2395867"/>
            <a:ext cx="4973311" cy="28456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3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Navegación en Qlikview	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539552" y="1794644"/>
            <a:ext cx="2088232" cy="380178"/>
          </a:xfrm>
        </p:spPr>
        <p:txBody>
          <a:bodyPr/>
          <a:lstStyle/>
          <a:p>
            <a:r>
              <a:rPr lang="es-CL" dirty="0"/>
              <a:t>Navegación </a:t>
            </a:r>
            <a:r>
              <a:rPr lang="es-CL" dirty="0" smtClean="0"/>
              <a:t>[3/7]</a:t>
            </a:r>
            <a:endParaRPr lang="es-CL" dirty="0"/>
          </a:p>
        </p:txBody>
      </p:sp>
      <p:pic>
        <p:nvPicPr>
          <p:cNvPr id="6" name="Imagen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383" y="2973487"/>
            <a:ext cx="6408712" cy="52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678383" y="4131988"/>
            <a:ext cx="7111786" cy="13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accent1"/>
                </a:solidFill>
                <a:latin typeface="Candara" panose="020E0502030303020204" pitchFamily="34" charset="0"/>
                <a:ea typeface="ヒラギノ角ゴ Pro W3" charset="-128"/>
                <a:cs typeface="ヒラギノ角ゴ Pro W3" charset="-128"/>
              </a:rPr>
              <a:t>Borrar: Permite eliminar todos los filtros realizados.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accent1"/>
                </a:solidFill>
                <a:latin typeface="Candara" panose="020E0502030303020204" pitchFamily="34" charset="0"/>
                <a:ea typeface="ヒラギノ角ゴ Pro W3" charset="-128"/>
                <a:cs typeface="ヒラギノ角ゴ Pro W3" charset="-128"/>
              </a:rPr>
              <a:t>Atrás: Deshace la última selección realizada.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accent1"/>
                </a:solidFill>
                <a:latin typeface="Candara" panose="020E0502030303020204" pitchFamily="34" charset="0"/>
                <a:ea typeface="ヒラギノ角ゴ Pro W3" charset="-128"/>
                <a:cs typeface="ヒラギノ角ゴ Pro W3" charset="-128"/>
              </a:rPr>
              <a:t>Adelante: Rehace la última selección realizada.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accent1"/>
                </a:solidFill>
                <a:latin typeface="Candara" panose="020E0502030303020204" pitchFamily="34" charset="0"/>
                <a:ea typeface="ヒラギノ角ゴ Pro W3" charset="-128"/>
                <a:cs typeface="ヒラギノ角ゴ Pro W3" charset="-128"/>
              </a:rPr>
              <a:t>Bloquear: Bloquea todas las selecciones hechas.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accent1"/>
                </a:solidFill>
                <a:latin typeface="Candara" panose="020E0502030303020204" pitchFamily="34" charset="0"/>
                <a:ea typeface="ヒラギノ角ゴ Pro W3" charset="-128"/>
                <a:cs typeface="ヒラギノ角ゴ Pro W3" charset="-128"/>
              </a:rPr>
              <a:t>Desbloquear: Permite desbloquear las selecciones bloqueadas.</a:t>
            </a:r>
          </a:p>
        </p:txBody>
      </p:sp>
    </p:spTree>
    <p:extLst>
      <p:ext uri="{BB962C8B-B14F-4D97-AF65-F5344CB8AC3E}">
        <p14:creationId xmlns:p14="http://schemas.microsoft.com/office/powerpoint/2010/main" val="9132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Navegación en Qlikview	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539552" y="1794644"/>
            <a:ext cx="4896544" cy="380178"/>
          </a:xfrm>
        </p:spPr>
        <p:txBody>
          <a:bodyPr/>
          <a:lstStyle/>
          <a:p>
            <a:r>
              <a:rPr lang="es-CL" dirty="0"/>
              <a:t>Navegación </a:t>
            </a:r>
            <a:r>
              <a:rPr lang="es-CL" dirty="0" smtClean="0"/>
              <a:t>[4/7]:  Esquema de Colores</a:t>
            </a:r>
            <a:endParaRPr lang="es-C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365104"/>
            <a:ext cx="4614863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1"/>
          <p:cNvPicPr>
            <a:picLocks noChangeAspect="1" noChangeArrowheads="1"/>
          </p:cNvPicPr>
          <p:nvPr/>
        </p:nvPicPr>
        <p:blipFill>
          <a:blip r:embed="rId3" cstate="print"/>
          <a:srcRect l="49483" t="26952" r="22420" b="61182"/>
          <a:stretch>
            <a:fillRect/>
          </a:stretch>
        </p:blipFill>
        <p:spPr bwMode="auto">
          <a:xfrm>
            <a:off x="1835696" y="2542224"/>
            <a:ext cx="569163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47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Navegación en Qlikview	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539552" y="1794644"/>
            <a:ext cx="4896544" cy="380178"/>
          </a:xfrm>
        </p:spPr>
        <p:txBody>
          <a:bodyPr/>
          <a:lstStyle/>
          <a:p>
            <a:r>
              <a:rPr lang="es-CL" dirty="0"/>
              <a:t>Navegación </a:t>
            </a:r>
            <a:r>
              <a:rPr lang="es-CL" dirty="0" smtClean="0"/>
              <a:t>[5/7]: </a:t>
            </a:r>
            <a:endParaRPr lang="es-CL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539552" y="2780928"/>
            <a:ext cx="7488832" cy="31649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sz="1800" dirty="0">
                <a:solidFill>
                  <a:schemeClr val="accent1"/>
                </a:solidFill>
                <a:cs typeface="ヒラギノ角ゴ Pro W3" charset="-128"/>
              </a:rPr>
              <a:t>Limpiar Selecciones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L" sz="1800" dirty="0">
              <a:solidFill>
                <a:schemeClr val="accent1"/>
              </a:solidFill>
              <a:cs typeface="ヒラギノ角ゴ Pro W3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L" sz="1800" dirty="0">
              <a:solidFill>
                <a:schemeClr val="accent1"/>
              </a:solidFill>
              <a:cs typeface="ヒラギノ角ゴ Pro W3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sz="1800" dirty="0">
                <a:solidFill>
                  <a:schemeClr val="accent1"/>
                </a:solidFill>
                <a:cs typeface="ヒラギノ角ゴ Pro W3" charset="-128"/>
              </a:rPr>
              <a:t>Buscar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L" sz="1800" dirty="0">
              <a:solidFill>
                <a:schemeClr val="accent1"/>
              </a:solidFill>
              <a:cs typeface="ヒラギノ角ゴ Pro W3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L" sz="1800" dirty="0">
              <a:solidFill>
                <a:schemeClr val="accent1"/>
              </a:solidFill>
              <a:cs typeface="ヒラギノ角ゴ Pro W3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sz="1800" dirty="0">
                <a:solidFill>
                  <a:schemeClr val="accent1"/>
                </a:solidFill>
                <a:cs typeface="ヒラギノ角ゴ Pro W3" charset="-128"/>
              </a:rPr>
              <a:t>Botones Cíclicos y Jerárquicos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L" sz="1800" dirty="0">
              <a:solidFill>
                <a:schemeClr val="accent1"/>
              </a:solidFill>
              <a:cs typeface="ヒラギノ角ゴ Pro W3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L" sz="1800" dirty="0">
              <a:solidFill>
                <a:schemeClr val="accent1"/>
              </a:solidFill>
              <a:cs typeface="ヒラギノ角ゴ Pro W3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sz="1800" dirty="0">
                <a:solidFill>
                  <a:schemeClr val="accent1"/>
                </a:solidFill>
                <a:cs typeface="ヒラギノ角ゴ Pro W3" charset="-128"/>
              </a:rPr>
              <a:t>Enviar datos a EXCEL</a:t>
            </a:r>
          </a:p>
        </p:txBody>
      </p:sp>
      <p:pic>
        <p:nvPicPr>
          <p:cNvPr id="9" name="Imagen 1"/>
          <p:cNvPicPr>
            <a:picLocks noChangeAspect="1" noChangeArrowheads="1"/>
          </p:cNvPicPr>
          <p:nvPr/>
        </p:nvPicPr>
        <p:blipFill>
          <a:blip r:embed="rId2" cstate="print"/>
          <a:srcRect l="48766" t="40036" r="20798" b="50725"/>
          <a:stretch>
            <a:fillRect/>
          </a:stretch>
        </p:blipFill>
        <p:spPr bwMode="auto">
          <a:xfrm>
            <a:off x="2987824" y="2662998"/>
            <a:ext cx="3781425" cy="6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1"/>
          <p:cNvPicPr>
            <a:picLocks noChangeAspect="1" noChangeArrowheads="1"/>
          </p:cNvPicPr>
          <p:nvPr/>
        </p:nvPicPr>
        <p:blipFill>
          <a:blip r:embed="rId2" cstate="print"/>
          <a:srcRect l="44945" t="50714" r="22243" b="39368"/>
          <a:stretch>
            <a:fillRect/>
          </a:stretch>
        </p:blipFill>
        <p:spPr bwMode="auto">
          <a:xfrm>
            <a:off x="2987824" y="3474656"/>
            <a:ext cx="37814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"/>
          <p:cNvPicPr>
            <a:picLocks noChangeAspect="1" noChangeArrowheads="1"/>
          </p:cNvPicPr>
          <p:nvPr/>
        </p:nvPicPr>
        <p:blipFill>
          <a:blip r:embed="rId2" cstate="print"/>
          <a:srcRect l="44142" t="69856" r="23430" b="19836"/>
          <a:stretch>
            <a:fillRect/>
          </a:stretch>
        </p:blipFill>
        <p:spPr bwMode="auto">
          <a:xfrm>
            <a:off x="3131840" y="5290557"/>
            <a:ext cx="3637409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1839" y="4606444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3887" y="4615969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59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Navegación en Qlikview	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539552" y="1794644"/>
            <a:ext cx="7272808" cy="380178"/>
          </a:xfrm>
        </p:spPr>
        <p:txBody>
          <a:bodyPr/>
          <a:lstStyle/>
          <a:p>
            <a:r>
              <a:rPr lang="es-CL" dirty="0"/>
              <a:t>Navegación </a:t>
            </a:r>
            <a:r>
              <a:rPr lang="es-CL" dirty="0" smtClean="0"/>
              <a:t>[6/7]:  Cambio de Hojas y Tipos de Gráficos</a:t>
            </a:r>
            <a:endParaRPr lang="es-CL" dirty="0"/>
          </a:p>
        </p:txBody>
      </p:sp>
      <p:pic>
        <p:nvPicPr>
          <p:cNvPr id="6" name="Imagen 3" descr="grafic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149080"/>
            <a:ext cx="783033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42224"/>
            <a:ext cx="7920880" cy="52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95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Navegación en Qlikview	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539552" y="1794644"/>
            <a:ext cx="7272808" cy="380178"/>
          </a:xfrm>
        </p:spPr>
        <p:txBody>
          <a:bodyPr/>
          <a:lstStyle/>
          <a:p>
            <a:r>
              <a:rPr lang="es-CL" dirty="0"/>
              <a:t>Navegación </a:t>
            </a:r>
            <a:r>
              <a:rPr lang="es-CL" dirty="0" smtClean="0"/>
              <a:t>[7/7]:  Distribución de un reporte en Pantalla.</a:t>
            </a:r>
            <a:endParaRPr lang="es-C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5688632" cy="423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817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637121"/>
              </p:ext>
            </p:extLst>
          </p:nvPr>
        </p:nvGraphicFramePr>
        <p:xfrm>
          <a:off x="406400" y="2060848"/>
          <a:ext cx="8331200" cy="337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550A225-B4E1-46DF-A1DA-4DCFC0E592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¿Qué se entiende por Business Intelligence?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F850452-C895-4803-9D51-16E769292AF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La promesa del Business Intelligence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20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Áreas de Información de los Modelos</a:t>
            </a:r>
            <a:endParaRPr lang="es-CL" dirty="0"/>
          </a:p>
        </p:txBody>
      </p:sp>
      <p:grpSp>
        <p:nvGrpSpPr>
          <p:cNvPr id="15" name="Grupo 14"/>
          <p:cNvGrpSpPr/>
          <p:nvPr/>
        </p:nvGrpSpPr>
        <p:grpSpPr>
          <a:xfrm>
            <a:off x="484310" y="2204864"/>
            <a:ext cx="8175380" cy="3069173"/>
            <a:chOff x="426088" y="2265115"/>
            <a:chExt cx="8851459" cy="4265143"/>
          </a:xfrm>
        </p:grpSpPr>
        <p:sp>
          <p:nvSpPr>
            <p:cNvPr id="14" name="Rectángulo 13"/>
            <p:cNvSpPr/>
            <p:nvPr/>
          </p:nvSpPr>
          <p:spPr>
            <a:xfrm>
              <a:off x="8125419" y="4865163"/>
              <a:ext cx="1152128" cy="16561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050" dirty="0" smtClean="0"/>
                <a:t>SIAPER</a:t>
              </a:r>
              <a:endParaRPr lang="es-CL" sz="1200" dirty="0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7018366" y="4869160"/>
              <a:ext cx="1152128" cy="16561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050" dirty="0" smtClean="0"/>
                <a:t>HORAS EXTRAS</a:t>
              </a:r>
              <a:endParaRPr lang="es-CL" sz="1050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426088" y="2276871"/>
              <a:ext cx="3240360" cy="42533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DOTACIÓN EFECTIVA</a:t>
              </a:r>
              <a:endParaRPr lang="es-CL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3666447" y="2265115"/>
              <a:ext cx="5611099" cy="12961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REMUNERACIONES</a:t>
              </a:r>
              <a:endParaRPr lang="es-CL" dirty="0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666448" y="4874074"/>
              <a:ext cx="1080120" cy="16561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050" dirty="0" smtClean="0"/>
                <a:t>HONORARIOS</a:t>
              </a:r>
              <a:endParaRPr lang="es-CL" sz="1200" dirty="0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4746568" y="4874074"/>
              <a:ext cx="1152128" cy="16561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050" dirty="0" smtClean="0"/>
                <a:t>SALUD OCUPACIONAL</a:t>
              </a:r>
              <a:endParaRPr lang="es-CL" sz="1050" dirty="0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5862692" y="4874074"/>
              <a:ext cx="1152128" cy="16561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050" dirty="0" smtClean="0"/>
                <a:t>CAPACITACIÓN</a:t>
              </a:r>
              <a:endParaRPr lang="es-CL" sz="1200" dirty="0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3654142" y="3569595"/>
              <a:ext cx="5623405" cy="12961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AUSENTISMOS </a:t>
              </a:r>
              <a:endParaRPr lang="es-CL" dirty="0"/>
            </a:p>
          </p:txBody>
        </p:sp>
      </p:grpSp>
    </p:spTree>
    <p:extLst>
      <p:ext uri="{BB962C8B-B14F-4D97-AF65-F5344CB8AC3E}">
        <p14:creationId xmlns:p14="http://schemas.microsoft.com/office/powerpoint/2010/main" val="18575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… Ahora naveguemos en un modelo de ejemplo.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63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/>
              <a:t>Validación y consistencia de datos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406400" y="1781263"/>
            <a:ext cx="8331200" cy="380178"/>
          </a:xfrm>
        </p:spPr>
        <p:txBody>
          <a:bodyPr/>
          <a:lstStyle/>
          <a:p>
            <a:r>
              <a:rPr lang="es-CL" u="sng" dirty="0" smtClean="0"/>
              <a:t>Modelo de Dotación</a:t>
            </a:r>
            <a:r>
              <a:rPr lang="es-CL" dirty="0" smtClean="0"/>
              <a:t>: Detalle Validación y consistencia de datos QV.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55" y="2348880"/>
            <a:ext cx="7850225" cy="402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/>
              <a:t>Validación y consistencia de datos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406400" y="1781263"/>
            <a:ext cx="8331200" cy="380178"/>
          </a:xfrm>
        </p:spPr>
        <p:txBody>
          <a:bodyPr/>
          <a:lstStyle/>
          <a:p>
            <a:r>
              <a:rPr lang="es-CL" u="sng" dirty="0" smtClean="0"/>
              <a:t>Modelo de Dotación</a:t>
            </a:r>
            <a:r>
              <a:rPr lang="es-CL" dirty="0" smtClean="0"/>
              <a:t>: Matriz D – DIPRES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55" y="2350206"/>
            <a:ext cx="4065600" cy="36618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31012"/>
            <a:ext cx="3744416" cy="17816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958018"/>
            <a:ext cx="3857700" cy="217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931514" y="2243765"/>
            <a:ext cx="8331200" cy="3375161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>
          <a:xfrm>
            <a:off x="251520" y="469852"/>
            <a:ext cx="5088656" cy="707946"/>
          </a:xfrm>
        </p:spPr>
        <p:txBody>
          <a:bodyPr/>
          <a:lstStyle/>
          <a:p>
            <a:r>
              <a:rPr lang="es-CL" sz="2000" dirty="0"/>
              <a:t>Validación y consistencia de datos</a:t>
            </a:r>
            <a:endParaRPr lang="es-CL" sz="2000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251520" y="1513625"/>
            <a:ext cx="3600400" cy="380178"/>
          </a:xfrm>
        </p:spPr>
        <p:txBody>
          <a:bodyPr/>
          <a:lstStyle/>
          <a:p>
            <a:r>
              <a:rPr lang="es-CL" u="sng" dirty="0" smtClean="0"/>
              <a:t>Modelo de Gastos</a:t>
            </a:r>
            <a:r>
              <a:rPr lang="es-CL" dirty="0" smtClean="0"/>
              <a:t>: SIRH- E. Datos/ Remuneraciones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61441"/>
            <a:ext cx="4019400" cy="36618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5902696"/>
            <a:ext cx="2520280" cy="6999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014" y="332656"/>
            <a:ext cx="3788400" cy="343693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014" y="1950469"/>
            <a:ext cx="3280200" cy="18972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2083" y="3861110"/>
            <a:ext cx="3857700" cy="27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/>
              <a:t>Validación y consistencia de datos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406400" y="1781263"/>
            <a:ext cx="8331200" cy="380178"/>
          </a:xfrm>
        </p:spPr>
        <p:txBody>
          <a:bodyPr/>
          <a:lstStyle/>
          <a:p>
            <a:r>
              <a:rPr lang="es-CL" u="sng" dirty="0" smtClean="0"/>
              <a:t>Modelo de Gastos</a:t>
            </a:r>
            <a:r>
              <a:rPr lang="es-CL" dirty="0" smtClean="0"/>
              <a:t>: SIRH - Accesorias</a:t>
            </a:r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264636"/>
            <a:ext cx="2748900" cy="122253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789040"/>
            <a:ext cx="3857700" cy="27045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61441"/>
            <a:ext cx="4248472" cy="357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/>
              <a:t>Validación y consistencia de datos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406400" y="1781263"/>
            <a:ext cx="8331200" cy="380178"/>
          </a:xfrm>
        </p:spPr>
        <p:txBody>
          <a:bodyPr/>
          <a:lstStyle/>
          <a:p>
            <a:r>
              <a:rPr lang="es-CL" u="sng" dirty="0" smtClean="0"/>
              <a:t>Modelos de Ausentismos</a:t>
            </a:r>
            <a:r>
              <a:rPr lang="es-CL" dirty="0" smtClean="0"/>
              <a:t>: SIRH – Hoja de Vida</a:t>
            </a:r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348880"/>
            <a:ext cx="4781700" cy="2491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123" y="1527388"/>
            <a:ext cx="3811500" cy="27449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637" y="4289979"/>
            <a:ext cx="4248471" cy="198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>
          <a:xfrm>
            <a:off x="406400" y="892208"/>
            <a:ext cx="8331200" cy="747580"/>
          </a:xfrm>
        </p:spPr>
        <p:txBody>
          <a:bodyPr/>
          <a:lstStyle/>
          <a:p>
            <a:r>
              <a:rPr lang="es-CL" dirty="0" smtClean="0"/>
              <a:t>Auditorías de Información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406400" y="1591174"/>
            <a:ext cx="3949576" cy="380178"/>
          </a:xfrm>
        </p:spPr>
        <p:txBody>
          <a:bodyPr/>
          <a:lstStyle/>
          <a:p>
            <a:r>
              <a:rPr lang="es-CL" u="sng" dirty="0" smtClean="0"/>
              <a:t>Modelos de Capacitación</a:t>
            </a:r>
            <a:r>
              <a:rPr lang="es-CL" dirty="0" smtClean="0"/>
              <a:t>: SIRH – Módulo de Capacitación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093966"/>
            <a:ext cx="6906901" cy="36503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296528"/>
            <a:ext cx="5844301" cy="9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>
          <a:xfrm>
            <a:off x="414937" y="1124744"/>
            <a:ext cx="8331200" cy="747580"/>
          </a:xfrm>
        </p:spPr>
        <p:txBody>
          <a:bodyPr/>
          <a:lstStyle/>
          <a:p>
            <a:r>
              <a:rPr lang="es-CL" dirty="0" smtClean="0"/>
              <a:t>Próximos Desafíos</a:t>
            </a:r>
            <a:endParaRPr lang="es-CL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90157832"/>
              </p:ext>
            </p:extLst>
          </p:nvPr>
        </p:nvGraphicFramePr>
        <p:xfrm>
          <a:off x="971600" y="2204864"/>
          <a:ext cx="72008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051720" y="5147900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Aumentar la calidad y confiabilidad de los datos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183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>
          <a:xfrm>
            <a:off x="406400" y="1005846"/>
            <a:ext cx="8331200" cy="747580"/>
          </a:xfrm>
        </p:spPr>
        <p:txBody>
          <a:bodyPr/>
          <a:lstStyle/>
          <a:p>
            <a:r>
              <a:rPr lang="es-CL" dirty="0" smtClean="0"/>
              <a:t>Muchas Gracias.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L" dirty="0" smtClean="0"/>
              <a:t>Preguntas.</a:t>
            </a:r>
            <a:endParaRPr lang="es-CL" dirty="0"/>
          </a:p>
        </p:txBody>
      </p:sp>
      <p:pic>
        <p:nvPicPr>
          <p:cNvPr id="1026" name="Picture 2" descr="Resultado de imagen para pregunt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5715750" cy="340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46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550A225-B4E1-46DF-A1DA-4DCFC0E592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¿Qué se entiende por Business Intelligence?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F850452-C895-4803-9D51-16E769292AF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La promesa del Business Intelligence</a:t>
            </a:r>
            <a:endParaRPr lang="es-ES" dirty="0"/>
          </a:p>
        </p:txBody>
      </p:sp>
      <p:pic>
        <p:nvPicPr>
          <p:cNvPr id="1026" name="Picture 2" descr="Imagen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52" y="3289006"/>
            <a:ext cx="5688632" cy="27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3">
            <a:extLst>
              <a:ext uri="{FF2B5EF4-FFF2-40B4-BE49-F238E27FC236}">
                <a16:creationId xmlns="" xmlns:a16="http://schemas.microsoft.com/office/drawing/2014/main" id="{8F850452-C895-4803-9D51-16E769292AF3}"/>
              </a:ext>
            </a:extLst>
          </p:cNvPr>
          <p:cNvSpPr txBox="1">
            <a:spLocks/>
          </p:cNvSpPr>
          <p:nvPr/>
        </p:nvSpPr>
        <p:spPr bwMode="auto">
          <a:xfrm>
            <a:off x="2350792" y="2728130"/>
            <a:ext cx="4968552" cy="38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kern="1200" spc="0">
                <a:solidFill>
                  <a:schemeClr val="accent1"/>
                </a:solidFill>
                <a:latin typeface="Candara" panose="020E0502030303020204" pitchFamily="34" charset="0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b="1" dirty="0" smtClean="0"/>
              <a:t>Mejorar la toma de decisiones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6778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08AED80-CD44-4B7D-9360-C1519D3DB299}"/>
              </a:ext>
            </a:extLst>
          </p:cNvPr>
          <p:cNvSpPr txBox="1">
            <a:spLocks/>
          </p:cNvSpPr>
          <p:nvPr/>
        </p:nvSpPr>
        <p:spPr bwMode="auto">
          <a:xfrm>
            <a:off x="2843808" y="5301208"/>
            <a:ext cx="6148277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L" altLang="en-US" sz="1500" b="1" dirty="0">
                <a:solidFill>
                  <a:srgbClr val="FFFFFF"/>
                </a:solidFill>
                <a:latin typeface="Verdana" panose="020B0604030504040204" pitchFamily="34" charset="0"/>
                <a:sym typeface="Verdana Bold" charset="0"/>
              </a:rPr>
              <a:t>Gestión de la Administración del SIRH y los Desafíos en la Integración de los Sistemas de Gestión de Información Sectorial 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3DCDAE5D-5726-4E5A-BC9B-CC8A15F40201}"/>
              </a:ext>
            </a:extLst>
          </p:cNvPr>
          <p:cNvSpPr/>
          <p:nvPr/>
        </p:nvSpPr>
        <p:spPr>
          <a:xfrm>
            <a:off x="2843809" y="6008037"/>
            <a:ext cx="6028922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/>
              <a:t>Jornada Nacional</a:t>
            </a:r>
          </a:p>
          <a:p>
            <a:pPr algn="just"/>
            <a:endParaRPr lang="es-CL" sz="825" dirty="0"/>
          </a:p>
        </p:txBody>
      </p:sp>
    </p:spTree>
    <p:extLst>
      <p:ext uri="{BB962C8B-B14F-4D97-AF65-F5344CB8AC3E}">
        <p14:creationId xmlns:p14="http://schemas.microsoft.com/office/powerpoint/2010/main" val="1975106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730" y="2499365"/>
            <a:ext cx="8280920" cy="383965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/>
              <a:t>¿Qué se entiende por Business </a:t>
            </a:r>
            <a:r>
              <a:rPr lang="es-CL" dirty="0" smtClean="0"/>
              <a:t>Intelligence</a:t>
            </a:r>
            <a:r>
              <a:rPr lang="es-CL" dirty="0"/>
              <a:t>?</a:t>
            </a:r>
            <a:endParaRPr lang="es-ES" dirty="0"/>
          </a:p>
          <a:p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L" dirty="0" smtClean="0"/>
              <a:t>Relación entre datos, información, conocimiento e inteligencia.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344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Nuestra Herramienta de Business Intelligence	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L" dirty="0" smtClean="0"/>
              <a:t>QLIK</a:t>
            </a:r>
            <a:r>
              <a:rPr lang="es-CL" b="1" dirty="0" smtClean="0"/>
              <a:t>VIEW</a:t>
            </a:r>
            <a:endParaRPr lang="es-CL" b="1" dirty="0"/>
          </a:p>
        </p:txBody>
      </p:sp>
      <p:pic>
        <p:nvPicPr>
          <p:cNvPr id="2050" name="Picture 2" descr="Tableau en el liderazgo del cuadrante mÃ¡gico BI de Gartner 20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48561"/>
            <a:ext cx="4896544" cy="510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3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Nuestra Herramienta de Business Intelligence	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L" dirty="0" smtClean="0"/>
              <a:t>QLIK</a:t>
            </a:r>
            <a:r>
              <a:rPr lang="es-CL" b="1" dirty="0" smtClean="0"/>
              <a:t>VIEW</a:t>
            </a:r>
            <a:endParaRPr lang="es-CL" b="1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06400" y="2773679"/>
            <a:ext cx="4021584" cy="25275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just"/>
            <a:r>
              <a:rPr lang="es-CL" sz="1800" dirty="0" smtClean="0">
                <a:solidFill>
                  <a:schemeClr val="accent1"/>
                </a:solidFill>
                <a:cs typeface="ヒラギノ角ゴ Pro W3" charset="-128"/>
              </a:rPr>
              <a:t>Es una </a:t>
            </a:r>
            <a:r>
              <a:rPr lang="es-CL" sz="1800" dirty="0">
                <a:solidFill>
                  <a:schemeClr val="accent1"/>
                </a:solidFill>
                <a:cs typeface="ヒラギノ角ゴ Pro W3" charset="-128"/>
              </a:rPr>
              <a:t>herramienta de Business </a:t>
            </a:r>
            <a:r>
              <a:rPr lang="es-CL" sz="1800" dirty="0" smtClean="0">
                <a:solidFill>
                  <a:schemeClr val="accent1"/>
                </a:solidFill>
                <a:cs typeface="ヒラギノ角ゴ Pro W3" charset="-128"/>
              </a:rPr>
              <a:t>Intelligence, </a:t>
            </a:r>
            <a:r>
              <a:rPr lang="es-CL" sz="1800" dirty="0">
                <a:solidFill>
                  <a:schemeClr val="accent1"/>
                </a:solidFill>
                <a:cs typeface="ヒラギノ角ゴ Pro W3" charset="-128"/>
              </a:rPr>
              <a:t>que permite recolectar datos desde diferentes orígenes, basados en ERP, CRM, data </a:t>
            </a:r>
            <a:r>
              <a:rPr lang="es-CL" sz="1800" dirty="0" err="1">
                <a:solidFill>
                  <a:schemeClr val="accent1"/>
                </a:solidFill>
                <a:cs typeface="ヒラギノ角ゴ Pro W3" charset="-128"/>
              </a:rPr>
              <a:t>warehouses</a:t>
            </a:r>
            <a:r>
              <a:rPr lang="es-CL" sz="1800" dirty="0">
                <a:solidFill>
                  <a:schemeClr val="accent1"/>
                </a:solidFill>
                <a:cs typeface="ヒラギノ角ゴ Pro W3" charset="-128"/>
              </a:rPr>
              <a:t>, bases de datos SQL, datos de Excel, etc., modelarlos a nuestro gusto para facilitar su manejo y presentarlos de forma muy </a:t>
            </a:r>
            <a:r>
              <a:rPr lang="es-CL" sz="1800" dirty="0" smtClean="0">
                <a:solidFill>
                  <a:schemeClr val="accent1"/>
                </a:solidFill>
                <a:cs typeface="ヒラギノ角ゴ Pro W3" charset="-128"/>
              </a:rPr>
              <a:t>visual.</a:t>
            </a:r>
            <a:endParaRPr lang="es-CL" sz="1800" dirty="0">
              <a:solidFill>
                <a:schemeClr val="accent1"/>
              </a:solidFill>
              <a:cs typeface="ヒラギノ角ゴ Pro W3" charset="-128"/>
            </a:endParaRPr>
          </a:p>
          <a:p>
            <a:pPr algn="just"/>
            <a:endParaRPr lang="es-CL" sz="1800" dirty="0">
              <a:solidFill>
                <a:schemeClr val="accent1"/>
              </a:solidFill>
              <a:cs typeface="ヒラギノ角ゴ Pro W3" charset="-128"/>
            </a:endParaRPr>
          </a:p>
        </p:txBody>
      </p:sp>
      <p:pic>
        <p:nvPicPr>
          <p:cNvPr id="3074" name="Picture 2" descr="Resultado de imagen para qlikview fuentes de da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2241980"/>
            <a:ext cx="3819525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6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Nuestra Herramienta de Business Intelligence	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L" dirty="0" smtClean="0"/>
              <a:t>QLIK</a:t>
            </a:r>
            <a:r>
              <a:rPr lang="es-CL" b="1" dirty="0" smtClean="0"/>
              <a:t>VIEW: Características</a:t>
            </a:r>
            <a:endParaRPr lang="es-CL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CL" dirty="0"/>
              <a:t>Uso de un modelo de datos en </a:t>
            </a:r>
            <a:r>
              <a:rPr lang="es-CL" dirty="0" smtClean="0"/>
              <a:t>memoria.</a:t>
            </a:r>
            <a:endParaRPr lang="es-CL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CL" dirty="0"/>
              <a:t>Permite instantánea, en la memoria, la manipulación de grandes conjuntos de </a:t>
            </a:r>
            <a:r>
              <a:rPr lang="es-CL" dirty="0" smtClean="0"/>
              <a:t>datos.</a:t>
            </a:r>
            <a:endParaRPr lang="es-CL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CL" dirty="0"/>
              <a:t>No requiere de hardware de alto costo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CL" dirty="0"/>
              <a:t>Integración de datos automatizada y un entorno analítico gráfica atractiva para los clientes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CL" dirty="0"/>
              <a:t>Capacidades de visualización rápidas y potentes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CL" dirty="0"/>
              <a:t>Facilidad de uso – usuarios finales requieren casi ningún entrenamiento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CL" dirty="0"/>
              <a:t>Altamente escalable – cerca de tiempo de respuesta inmediata en los volúmenes de datos muy grandes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CL" dirty="0"/>
              <a:t>Rápida aplicación – los clientes están listos en menos de un mes, y más en una semana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CL" dirty="0"/>
              <a:t>Flexible – permite dimensiones y medidas ilimitadas y puede ser modificado en segundo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CL" dirty="0"/>
              <a:t>Integrado – todo en una solución: cuadros de mando, análisis de poder y simplemente informar sobre una única arquitectura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CL" dirty="0"/>
              <a:t>Bajo costo – implementaciones más cortas resultan en ahorro de costes y un rápido retorno de la </a:t>
            </a:r>
            <a:r>
              <a:rPr lang="es-CL" dirty="0" smtClean="0"/>
              <a:t>inversión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012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dirty="0" smtClean="0"/>
              <a:t>Nuestra Herramienta de Business Intelligence	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L" dirty="0" smtClean="0"/>
              <a:t>Tecnología Asociativa de Qlikview (A.Q.L)</a:t>
            </a:r>
            <a:endParaRPr lang="es-CL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0628" y="2572917"/>
            <a:ext cx="8331200" cy="1649715"/>
          </a:xfrm>
        </p:spPr>
        <p:txBody>
          <a:bodyPr>
            <a:normAutofit/>
          </a:bodyPr>
          <a:lstStyle/>
          <a:p>
            <a:pPr algn="just" fontAlgn="base"/>
            <a:r>
              <a:rPr lang="es-CL" dirty="0"/>
              <a:t>La principal diferencia entre QlikView y otras soluciones de BI es la experiencia de usuario asociativa. Mientras que las soluciones de BI tradicionales usan caminos predefinidos para navegar y explorar datos, QlikView permite a los usuarios tomar cualquier ruta que deseen para realizar análisis. Esto resulta en una manera mucho más intuitiva de navegar los datos. </a:t>
            </a:r>
            <a:r>
              <a:rPr lang="es-CL" dirty="0" err="1"/>
              <a:t>QlikTech</a:t>
            </a:r>
            <a:r>
              <a:rPr lang="es-CL" dirty="0"/>
              <a:t> describe esto como “trabajar de la forma en que trabaja la mente humana”.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s-CL" dirty="0"/>
          </a:p>
        </p:txBody>
      </p:sp>
      <p:pic>
        <p:nvPicPr>
          <p:cNvPr id="4100" name="Picture 4" descr="Resultado de imagen para associative query log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53" y="4222632"/>
            <a:ext cx="3730693" cy="211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7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powerpoint_Basic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Plantilla_powerpoint_Basica</Template>
  <TotalTime>16784</TotalTime>
  <Words>957</Words>
  <Application>Microsoft Office PowerPoint</Application>
  <PresentationFormat>Presentación en pantalla (4:3)</PresentationFormat>
  <Paragraphs>163</Paragraphs>
  <Slides>40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40</vt:i4>
      </vt:variant>
    </vt:vector>
  </HeadingPairs>
  <TitlesOfParts>
    <vt:vector size="53" baseType="lpstr">
      <vt:lpstr>ＭＳ Ｐゴシック</vt:lpstr>
      <vt:lpstr>Arial</vt:lpstr>
      <vt:lpstr>Calibri</vt:lpstr>
      <vt:lpstr>Candara</vt:lpstr>
      <vt:lpstr>gobCL</vt:lpstr>
      <vt:lpstr>Verdana</vt:lpstr>
      <vt:lpstr>Verdana Bold</vt:lpstr>
      <vt:lpstr>Wingdings</vt:lpstr>
      <vt:lpstr>ヒラギノ角ゴ Pro W3</vt:lpstr>
      <vt:lpstr>Plantilla_powerpoint_Basica</vt:lpstr>
      <vt:lpstr>1_Office Theme</vt:lpstr>
      <vt:lpstr>2_Office Theme</vt:lpstr>
      <vt:lpstr>3_Office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de La Florida</dc:title>
  <dc:creator>Jazna Mimica</dc:creator>
  <cp:lastModifiedBy>Gomez Fuentes, Kristopher Felipe</cp:lastModifiedBy>
  <cp:revision>811</cp:revision>
  <cp:lastPrinted>2018-06-26T15:50:21Z</cp:lastPrinted>
  <dcterms:created xsi:type="dcterms:W3CDTF">2011-08-11T16:09:22Z</dcterms:created>
  <dcterms:modified xsi:type="dcterms:W3CDTF">2018-11-16T12:01:02Z</dcterms:modified>
</cp:coreProperties>
</file>