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9"/>
  </p:notesMasterIdLst>
  <p:sldIdLst>
    <p:sldId id="256" r:id="rId4"/>
    <p:sldId id="518" r:id="rId5"/>
    <p:sldId id="519" r:id="rId6"/>
    <p:sldId id="520" r:id="rId7"/>
    <p:sldId id="261" r:id="rId8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434" autoAdjust="0"/>
  </p:normalViewPr>
  <p:slideViewPr>
    <p:cSldViewPr snapToObjects="1">
      <p:cViewPr varScale="1">
        <p:scale>
          <a:sx n="74" d="100"/>
          <a:sy n="74" d="100"/>
        </p:scale>
        <p:origin x="12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SIRH en Windows 7 64bits</a:t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JULIO DE </a:t>
            </a:r>
            <a:r>
              <a:rPr lang="es-CL" altLang="es-CL" sz="1400" b="1" dirty="0"/>
              <a:t>2014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SIRH en Windows 7 64 bits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196752"/>
            <a:ext cx="8177213" cy="4525962"/>
          </a:xfrm>
        </p:spPr>
        <p:txBody>
          <a:bodyPr/>
          <a:lstStyle/>
          <a:p>
            <a:r>
              <a:rPr lang="es-CL" dirty="0" smtClean="0"/>
              <a:t>Proceso </a:t>
            </a:r>
            <a:r>
              <a:rPr lang="es-CL" dirty="0" smtClean="0"/>
              <a:t>de certificación</a:t>
            </a:r>
          </a:p>
          <a:p>
            <a:r>
              <a:rPr lang="es-CL" dirty="0" smtClean="0"/>
              <a:t>Liberación del programa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308" y="2852936"/>
            <a:ext cx="3614514" cy="36145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47" y="2670373"/>
            <a:ext cx="30956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60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Inconvenientes en proceso de comprobación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31" r="1166" b="2798"/>
          <a:stretch/>
        </p:blipFill>
        <p:spPr>
          <a:xfrm>
            <a:off x="539552" y="1124744"/>
            <a:ext cx="5112568" cy="439930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77" b="32963"/>
          <a:stretch/>
        </p:blipFill>
        <p:spPr>
          <a:xfrm>
            <a:off x="1403648" y="1900516"/>
            <a:ext cx="6745408" cy="404876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7" t="22000" r="31888" b="19201"/>
          <a:stretch/>
        </p:blipFill>
        <p:spPr>
          <a:xfrm>
            <a:off x="2915816" y="1988840"/>
            <a:ext cx="5233240" cy="477817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995936" y="3789040"/>
            <a:ext cx="489654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El inconveniente común que tiene la aplicación al ser instalada, es por factores de seguridad de cada establecimiento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708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b="1" dirty="0" smtClean="0"/>
              <a:t>Beneficios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dirty="0" smtClean="0"/>
              <a:t>Instalación sin necesidad de una maquina virtual</a:t>
            </a:r>
          </a:p>
          <a:p>
            <a:r>
              <a:rPr lang="es-CL" sz="2400" dirty="0" smtClean="0"/>
              <a:t>Aplicación de fácil acceso</a:t>
            </a:r>
          </a:p>
          <a:p>
            <a:pPr marL="0" indent="0">
              <a:buNone/>
            </a:pPr>
            <a:endParaRPr lang="es-CL" sz="2400" dirty="0" smtClean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492896"/>
            <a:ext cx="417646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7298</TotalTime>
  <Words>59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Verdana</vt:lpstr>
      <vt:lpstr>Verdana Bold</vt:lpstr>
      <vt:lpstr>ヒラギノ角ゴ Pro W3</vt:lpstr>
      <vt:lpstr>Plantilla_powerpoint_Basica</vt:lpstr>
      <vt:lpstr>1_Office Theme</vt:lpstr>
      <vt:lpstr>2_Office Theme</vt:lpstr>
      <vt:lpstr>  SIRH en Windows 7 64bits </vt:lpstr>
      <vt:lpstr>SIRH en Windows 7 64 bits</vt:lpstr>
      <vt:lpstr>Inconvenientes en proceso de comprobación </vt:lpstr>
      <vt:lpstr>Beneficios</vt:lpstr>
      <vt:lpstr>Gracias.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allen aburto</cp:lastModifiedBy>
  <cp:revision>641</cp:revision>
  <dcterms:created xsi:type="dcterms:W3CDTF">2011-08-11T16:09:22Z</dcterms:created>
  <dcterms:modified xsi:type="dcterms:W3CDTF">2014-08-07T03:31:51Z</dcterms:modified>
</cp:coreProperties>
</file>