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311" r:id="rId2"/>
    <p:sldId id="535" r:id="rId3"/>
    <p:sldId id="534" r:id="rId4"/>
    <p:sldId id="547" r:id="rId5"/>
    <p:sldId id="536" r:id="rId6"/>
    <p:sldId id="544" r:id="rId7"/>
    <p:sldId id="537" r:id="rId8"/>
    <p:sldId id="551" r:id="rId9"/>
    <p:sldId id="552" r:id="rId10"/>
    <p:sldId id="542" r:id="rId11"/>
    <p:sldId id="546" r:id="rId12"/>
    <p:sldId id="541" r:id="rId13"/>
    <p:sldId id="545" r:id="rId14"/>
    <p:sldId id="548" r:id="rId15"/>
    <p:sldId id="549" r:id="rId16"/>
    <p:sldId id="539" r:id="rId17"/>
    <p:sldId id="540" r:id="rId18"/>
    <p:sldId id="555" r:id="rId19"/>
    <p:sldId id="556" r:id="rId20"/>
    <p:sldId id="557" r:id="rId21"/>
    <p:sldId id="558" r:id="rId22"/>
    <p:sldId id="559" r:id="rId23"/>
    <p:sldId id="550" r:id="rId24"/>
    <p:sldId id="554" r:id="rId25"/>
    <p:sldId id="553" r:id="rId26"/>
    <p:sldId id="528" r:id="rId27"/>
  </p:sldIdLst>
  <p:sldSz cx="9144000" cy="6858000" type="screen4x3"/>
  <p:notesSz cx="6669088" cy="9928225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u="sng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u="sng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u="sng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u="sng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DCF1"/>
    <a:srgbClr val="DDDDDD"/>
    <a:srgbClr val="5F5F5F"/>
    <a:srgbClr val="F8F8F8"/>
    <a:srgbClr val="3B3B3B"/>
    <a:srgbClr val="A50021"/>
    <a:srgbClr val="3399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7869" autoAdjust="0"/>
  </p:normalViewPr>
  <p:slideViewPr>
    <p:cSldViewPr snapToObjects="1">
      <p:cViewPr varScale="1">
        <p:scale>
          <a:sx n="72" d="100"/>
          <a:sy n="72" d="100"/>
        </p:scale>
        <p:origin x="-1470" y="-96"/>
      </p:cViewPr>
      <p:guideLst>
        <p:guide orient="horz" pos="1207"/>
        <p:guide orient="horz" pos="210"/>
        <p:guide orient="horz" pos="4110"/>
        <p:guide pos="5057"/>
        <p:guide pos="385"/>
        <p:guide pos="295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notesViewPr>
    <p:cSldViewPr snapToObjects="1">
      <p:cViewPr varScale="1">
        <p:scale>
          <a:sx n="55" d="100"/>
          <a:sy n="55" d="100"/>
        </p:scale>
        <p:origin x="-2892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E78E6D-F41B-4B5F-87AF-F91995C6740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54F6B58-A5AF-4F07-AA7B-8E10E1992318}">
      <dgm:prSet phldrT="[Texto]" custT="1"/>
      <dgm:spPr/>
      <dgm:t>
        <a:bodyPr/>
        <a:lstStyle/>
        <a:p>
          <a:r>
            <a:rPr lang="es-CL" sz="1200" b="1" dirty="0" smtClean="0">
              <a:solidFill>
                <a:schemeClr val="tx1"/>
              </a:solidFill>
            </a:rPr>
            <a:t>TIPOS DE INCIDENCIAS</a:t>
          </a:r>
          <a:endParaRPr lang="es-CL" sz="1200" b="1" dirty="0">
            <a:solidFill>
              <a:schemeClr val="tx1"/>
            </a:solidFill>
          </a:endParaRPr>
        </a:p>
      </dgm:t>
    </dgm:pt>
    <dgm:pt modelId="{0F120A60-A3C4-4749-AE16-F93AB4494705}" type="parTrans" cxnId="{B132BF27-5A51-4C40-A9E7-F52D9EC322DC}">
      <dgm:prSet/>
      <dgm:spPr/>
      <dgm:t>
        <a:bodyPr/>
        <a:lstStyle/>
        <a:p>
          <a:endParaRPr lang="es-CL" sz="1000"/>
        </a:p>
      </dgm:t>
    </dgm:pt>
    <dgm:pt modelId="{34A6F2AD-D583-4B5A-8DDA-14040F9CC3D7}" type="sibTrans" cxnId="{B132BF27-5A51-4C40-A9E7-F52D9EC322DC}">
      <dgm:prSet/>
      <dgm:spPr/>
      <dgm:t>
        <a:bodyPr/>
        <a:lstStyle/>
        <a:p>
          <a:endParaRPr lang="es-CL" sz="1000"/>
        </a:p>
      </dgm:t>
    </dgm:pt>
    <dgm:pt modelId="{09BCEDA1-74BE-4774-BBD2-2A11BD36F8CE}">
      <dgm:prSet phldrT="[Texto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CL" sz="1000" b="0" dirty="0" smtClean="0">
              <a:solidFill>
                <a:schemeClr val="tx1"/>
              </a:solidFill>
            </a:rPr>
            <a:t>Problemas de Acceso a SIRH</a:t>
          </a:r>
          <a:endParaRPr lang="es-CL" sz="1000" b="0" dirty="0"/>
        </a:p>
      </dgm:t>
    </dgm:pt>
    <dgm:pt modelId="{BC44FEF5-0483-4A76-BB79-1ACF923207A5}" type="parTrans" cxnId="{171BF60C-9093-4A1A-A7A8-1091C2943E3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CL" sz="1000"/>
        </a:p>
      </dgm:t>
    </dgm:pt>
    <dgm:pt modelId="{1D64B192-90B7-48E5-A1BF-165D2B62F8E6}" type="sibTrans" cxnId="{171BF60C-9093-4A1A-A7A8-1091C2943E37}">
      <dgm:prSet/>
      <dgm:spPr/>
      <dgm:t>
        <a:bodyPr/>
        <a:lstStyle/>
        <a:p>
          <a:endParaRPr lang="es-CL" sz="1000"/>
        </a:p>
      </dgm:t>
    </dgm:pt>
    <dgm:pt modelId="{AFD20A80-165C-4A09-A360-1680296A1553}">
      <dgm:prSet phldrT="[Texto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S" sz="1000" b="0" dirty="0" smtClean="0">
              <a:solidFill>
                <a:schemeClr val="tx1"/>
              </a:solidFill>
            </a:rPr>
            <a:t>Problemas de operación de SIRH</a:t>
          </a:r>
          <a:endParaRPr lang="es-CL" sz="1000" b="0" dirty="0"/>
        </a:p>
      </dgm:t>
    </dgm:pt>
    <dgm:pt modelId="{A3E2086F-2409-4451-9567-515970D1918A}" type="parTrans" cxnId="{687D8818-459C-4378-957B-EC3713B63FDC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CL" sz="1000"/>
        </a:p>
      </dgm:t>
    </dgm:pt>
    <dgm:pt modelId="{1313ACE3-F405-4E11-9D4D-4CAE1E049EAC}" type="sibTrans" cxnId="{687D8818-459C-4378-957B-EC3713B63FDC}">
      <dgm:prSet/>
      <dgm:spPr/>
      <dgm:t>
        <a:bodyPr/>
        <a:lstStyle/>
        <a:p>
          <a:endParaRPr lang="es-CL" sz="1000"/>
        </a:p>
      </dgm:t>
    </dgm:pt>
    <dgm:pt modelId="{8524FA19-E068-41E8-A180-892824CE9303}">
      <dgm:prSet phldrT="[Texto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S" sz="1000" b="0" dirty="0" smtClean="0">
              <a:solidFill>
                <a:schemeClr val="tx1"/>
              </a:solidFill>
            </a:rPr>
            <a:t>Error del sistema</a:t>
          </a:r>
          <a:endParaRPr lang="es-CL" sz="1000" b="0" dirty="0"/>
        </a:p>
      </dgm:t>
    </dgm:pt>
    <dgm:pt modelId="{1A41F2E9-C741-471C-AE0E-3B7EECAEEC53}" type="parTrans" cxnId="{D2F4A787-5540-4F81-9135-68121CA3A7F3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CL" sz="1000"/>
        </a:p>
      </dgm:t>
    </dgm:pt>
    <dgm:pt modelId="{954A8AAC-613B-4D67-ADFD-5849B1AD2EB5}" type="sibTrans" cxnId="{D2F4A787-5540-4F81-9135-68121CA3A7F3}">
      <dgm:prSet/>
      <dgm:spPr/>
      <dgm:t>
        <a:bodyPr/>
        <a:lstStyle/>
        <a:p>
          <a:endParaRPr lang="es-CL" sz="1000"/>
        </a:p>
      </dgm:t>
    </dgm:pt>
    <dgm:pt modelId="{B6D88AA4-2331-4C21-9357-4C150F86F8BD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S" sz="1000" b="0" dirty="0" smtClean="0">
              <a:solidFill>
                <a:schemeClr val="tx1"/>
              </a:solidFill>
            </a:rPr>
            <a:t>Solicitudes de información  que no esté cubierta por los reportes actuales</a:t>
          </a:r>
          <a:endParaRPr lang="es-CL" sz="1000" b="0" dirty="0">
            <a:solidFill>
              <a:schemeClr val="tx1"/>
            </a:solidFill>
          </a:endParaRPr>
        </a:p>
      </dgm:t>
    </dgm:pt>
    <dgm:pt modelId="{6504CDF4-D0AD-4E9D-B913-96C7AD2AB440}" type="parTrans" cxnId="{78797FE6-14A1-4070-9408-4705E8ADCEF8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CL" sz="1000"/>
        </a:p>
      </dgm:t>
    </dgm:pt>
    <dgm:pt modelId="{EDC3D046-E4F2-492A-92B3-618E25045C3A}" type="sibTrans" cxnId="{78797FE6-14A1-4070-9408-4705E8ADCEF8}">
      <dgm:prSet/>
      <dgm:spPr/>
      <dgm:t>
        <a:bodyPr/>
        <a:lstStyle/>
        <a:p>
          <a:endParaRPr lang="es-CL" sz="1000"/>
        </a:p>
      </dgm:t>
    </dgm:pt>
    <dgm:pt modelId="{0671E111-6CC8-4385-9FED-F7F30340EC8C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S" sz="1000" b="0" dirty="0" smtClean="0">
              <a:solidFill>
                <a:schemeClr val="tx1"/>
              </a:solidFill>
            </a:rPr>
            <a:t>Recepción de requerimientos de mejora del sistema o nueva funcionalidad.</a:t>
          </a:r>
          <a:endParaRPr lang="es-CL" sz="1000" b="0" dirty="0">
            <a:solidFill>
              <a:schemeClr val="tx1"/>
            </a:solidFill>
          </a:endParaRPr>
        </a:p>
      </dgm:t>
    </dgm:pt>
    <dgm:pt modelId="{CFC43D5D-3106-427F-98B0-F23141C0C782}" type="parTrans" cxnId="{F74A42D5-9D0A-4F94-A0F9-EAEAC64BBEEC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CL" sz="1000"/>
        </a:p>
      </dgm:t>
    </dgm:pt>
    <dgm:pt modelId="{40B2A783-9C2C-4912-B216-65134CDE5E38}" type="sibTrans" cxnId="{F74A42D5-9D0A-4F94-A0F9-EAEAC64BBEEC}">
      <dgm:prSet/>
      <dgm:spPr/>
      <dgm:t>
        <a:bodyPr/>
        <a:lstStyle/>
        <a:p>
          <a:endParaRPr lang="es-CL" sz="1000"/>
        </a:p>
      </dgm:t>
    </dgm:pt>
    <dgm:pt modelId="{C61A6677-8A9E-4DB1-B9DD-CBCA476A49C6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S" sz="1000" b="0" dirty="0" smtClean="0">
              <a:solidFill>
                <a:schemeClr val="tx1"/>
              </a:solidFill>
            </a:rPr>
            <a:t>Requerimientos de Capacitación</a:t>
          </a:r>
          <a:endParaRPr lang="es-CL" sz="1000" b="0" dirty="0">
            <a:solidFill>
              <a:schemeClr val="tx1"/>
            </a:solidFill>
          </a:endParaRPr>
        </a:p>
      </dgm:t>
    </dgm:pt>
    <dgm:pt modelId="{0299DEAB-8F44-4AE5-AF31-892E1014BF31}" type="parTrans" cxnId="{9E562434-B745-479B-B3FF-1B0F4A5C909E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CL" sz="1000"/>
        </a:p>
      </dgm:t>
    </dgm:pt>
    <dgm:pt modelId="{59D7AF92-1E40-45B9-B015-7FDC51FAF009}" type="sibTrans" cxnId="{9E562434-B745-479B-B3FF-1B0F4A5C909E}">
      <dgm:prSet/>
      <dgm:spPr/>
      <dgm:t>
        <a:bodyPr/>
        <a:lstStyle/>
        <a:p>
          <a:endParaRPr lang="es-CL" sz="1000"/>
        </a:p>
      </dgm:t>
    </dgm:pt>
    <dgm:pt modelId="{C8F62CC6-8542-49F8-B640-1C493CF065CB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S" sz="1000" b="0" dirty="0" smtClean="0">
              <a:solidFill>
                <a:schemeClr val="tx1"/>
              </a:solidFill>
            </a:rPr>
            <a:t>Solicitudes de carga de datos (Ej: Carga de datos históricos)</a:t>
          </a:r>
          <a:endParaRPr lang="es-CL" sz="1000" b="0" dirty="0">
            <a:solidFill>
              <a:schemeClr val="tx1"/>
            </a:solidFill>
          </a:endParaRPr>
        </a:p>
      </dgm:t>
    </dgm:pt>
    <dgm:pt modelId="{992190FE-03C2-422D-B465-4E88B7C9A704}" type="parTrans" cxnId="{18B8F833-B0FC-4B36-AE4F-3FEC5CCFDB73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CL" sz="1000"/>
        </a:p>
      </dgm:t>
    </dgm:pt>
    <dgm:pt modelId="{CC991919-7BF0-4584-9EE1-65F8E3D5FC93}" type="sibTrans" cxnId="{18B8F833-B0FC-4B36-AE4F-3FEC5CCFDB73}">
      <dgm:prSet/>
      <dgm:spPr/>
      <dgm:t>
        <a:bodyPr/>
        <a:lstStyle/>
        <a:p>
          <a:endParaRPr lang="es-CL" sz="1000"/>
        </a:p>
      </dgm:t>
    </dgm:pt>
    <dgm:pt modelId="{172FC5AA-AA7A-4035-AC1D-7BCE51748272}" type="pres">
      <dgm:prSet presAssocID="{A7E78E6D-F41B-4B5F-87AF-F91995C6740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621EF2E-D2FB-4C84-88E3-D4FA2709C776}" type="pres">
      <dgm:prSet presAssocID="{254F6B58-A5AF-4F07-AA7B-8E10E1992318}" presName="centerShape" presStyleLbl="node0" presStyleIdx="0" presStyleCnt="1"/>
      <dgm:spPr/>
      <dgm:t>
        <a:bodyPr/>
        <a:lstStyle/>
        <a:p>
          <a:endParaRPr lang="es-MX"/>
        </a:p>
      </dgm:t>
    </dgm:pt>
    <dgm:pt modelId="{AF4C45C4-C089-409C-81E5-3B02F451F43F}" type="pres">
      <dgm:prSet presAssocID="{BC44FEF5-0483-4A76-BB79-1ACF923207A5}" presName="parTrans" presStyleLbl="bgSibTrans2D1" presStyleIdx="0" presStyleCnt="7"/>
      <dgm:spPr/>
      <dgm:t>
        <a:bodyPr/>
        <a:lstStyle/>
        <a:p>
          <a:endParaRPr lang="es-MX"/>
        </a:p>
      </dgm:t>
    </dgm:pt>
    <dgm:pt modelId="{8DD8509D-0041-4572-BB2F-8ECAAEB4A2D4}" type="pres">
      <dgm:prSet presAssocID="{09BCEDA1-74BE-4774-BBD2-2A11BD36F8C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255506D-53AB-4E34-BEE2-708BBB283A8E}" type="pres">
      <dgm:prSet presAssocID="{A3E2086F-2409-4451-9567-515970D1918A}" presName="parTrans" presStyleLbl="bgSibTrans2D1" presStyleIdx="1" presStyleCnt="7"/>
      <dgm:spPr/>
      <dgm:t>
        <a:bodyPr/>
        <a:lstStyle/>
        <a:p>
          <a:endParaRPr lang="es-MX"/>
        </a:p>
      </dgm:t>
    </dgm:pt>
    <dgm:pt modelId="{884355C8-2C54-4F84-BCF6-AF5B9877886B}" type="pres">
      <dgm:prSet presAssocID="{AFD20A80-165C-4A09-A360-1680296A155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3BA9D0A-D696-484B-8F98-03868EB91C77}" type="pres">
      <dgm:prSet presAssocID="{1A41F2E9-C741-471C-AE0E-3B7EECAEEC53}" presName="parTrans" presStyleLbl="bgSibTrans2D1" presStyleIdx="2" presStyleCnt="7"/>
      <dgm:spPr/>
      <dgm:t>
        <a:bodyPr/>
        <a:lstStyle/>
        <a:p>
          <a:endParaRPr lang="es-MX"/>
        </a:p>
      </dgm:t>
    </dgm:pt>
    <dgm:pt modelId="{71D7961A-9CDD-48D9-9F41-43D7E8CF2B7F}" type="pres">
      <dgm:prSet presAssocID="{8524FA19-E068-41E8-A180-892824CE930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B68E611-7390-45F1-816C-7EC203526D75}" type="pres">
      <dgm:prSet presAssocID="{6504CDF4-D0AD-4E9D-B913-96C7AD2AB440}" presName="parTrans" presStyleLbl="bgSibTrans2D1" presStyleIdx="3" presStyleCnt="7"/>
      <dgm:spPr/>
      <dgm:t>
        <a:bodyPr/>
        <a:lstStyle/>
        <a:p>
          <a:endParaRPr lang="es-MX"/>
        </a:p>
      </dgm:t>
    </dgm:pt>
    <dgm:pt modelId="{6EEC0055-FFF1-4CC7-81E2-54A6BAEC162B}" type="pres">
      <dgm:prSet presAssocID="{B6D88AA4-2331-4C21-9357-4C150F86F8B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2ECCB1-3B19-4D4C-A25A-763E5691083D}" type="pres">
      <dgm:prSet presAssocID="{992190FE-03C2-422D-B465-4E88B7C9A704}" presName="parTrans" presStyleLbl="bgSibTrans2D1" presStyleIdx="4" presStyleCnt="7"/>
      <dgm:spPr/>
      <dgm:t>
        <a:bodyPr/>
        <a:lstStyle/>
        <a:p>
          <a:endParaRPr lang="es-MX"/>
        </a:p>
      </dgm:t>
    </dgm:pt>
    <dgm:pt modelId="{8B43B2B4-F7BC-4949-B450-FB8B581B6F40}" type="pres">
      <dgm:prSet presAssocID="{C8F62CC6-8542-49F8-B640-1C493CF065C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5545621-E61F-4CFE-8436-A085F9F6FBB0}" type="pres">
      <dgm:prSet presAssocID="{0299DEAB-8F44-4AE5-AF31-892E1014BF31}" presName="parTrans" presStyleLbl="bgSibTrans2D1" presStyleIdx="5" presStyleCnt="7"/>
      <dgm:spPr/>
      <dgm:t>
        <a:bodyPr/>
        <a:lstStyle/>
        <a:p>
          <a:endParaRPr lang="es-MX"/>
        </a:p>
      </dgm:t>
    </dgm:pt>
    <dgm:pt modelId="{8CDFDC67-A16F-4EBD-87F0-C1BC49F08B2D}" type="pres">
      <dgm:prSet presAssocID="{C61A6677-8A9E-4DB1-B9DD-CBCA476A49C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7490A4-E5A4-4BA8-ACD8-DA08ECB09CBE}" type="pres">
      <dgm:prSet presAssocID="{CFC43D5D-3106-427F-98B0-F23141C0C782}" presName="parTrans" presStyleLbl="bgSibTrans2D1" presStyleIdx="6" presStyleCnt="7"/>
      <dgm:spPr/>
      <dgm:t>
        <a:bodyPr/>
        <a:lstStyle/>
        <a:p>
          <a:endParaRPr lang="es-MX"/>
        </a:p>
      </dgm:t>
    </dgm:pt>
    <dgm:pt modelId="{EF2FE3FA-6E90-4751-B0FE-596BAAD80FAA}" type="pres">
      <dgm:prSet presAssocID="{0671E111-6CC8-4385-9FED-F7F30340EC8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2F4A787-5540-4F81-9135-68121CA3A7F3}" srcId="{254F6B58-A5AF-4F07-AA7B-8E10E1992318}" destId="{8524FA19-E068-41E8-A180-892824CE9303}" srcOrd="2" destOrd="0" parTransId="{1A41F2E9-C741-471C-AE0E-3B7EECAEEC53}" sibTransId="{954A8AAC-613B-4D67-ADFD-5849B1AD2EB5}"/>
    <dgm:cxn modelId="{171BF60C-9093-4A1A-A7A8-1091C2943E37}" srcId="{254F6B58-A5AF-4F07-AA7B-8E10E1992318}" destId="{09BCEDA1-74BE-4774-BBD2-2A11BD36F8CE}" srcOrd="0" destOrd="0" parTransId="{BC44FEF5-0483-4A76-BB79-1ACF923207A5}" sibTransId="{1D64B192-90B7-48E5-A1BF-165D2B62F8E6}"/>
    <dgm:cxn modelId="{6C6BA220-5E40-4B2F-8116-A0AED6239A31}" type="presOf" srcId="{A7E78E6D-F41B-4B5F-87AF-F91995C67405}" destId="{172FC5AA-AA7A-4035-AC1D-7BCE51748272}" srcOrd="0" destOrd="0" presId="urn:microsoft.com/office/officeart/2005/8/layout/radial4"/>
    <dgm:cxn modelId="{9E562434-B745-479B-B3FF-1B0F4A5C909E}" srcId="{254F6B58-A5AF-4F07-AA7B-8E10E1992318}" destId="{C61A6677-8A9E-4DB1-B9DD-CBCA476A49C6}" srcOrd="5" destOrd="0" parTransId="{0299DEAB-8F44-4AE5-AF31-892E1014BF31}" sibTransId="{59D7AF92-1E40-45B9-B015-7FDC51FAF009}"/>
    <dgm:cxn modelId="{18B8F833-B0FC-4B36-AE4F-3FEC5CCFDB73}" srcId="{254F6B58-A5AF-4F07-AA7B-8E10E1992318}" destId="{C8F62CC6-8542-49F8-B640-1C493CF065CB}" srcOrd="4" destOrd="0" parTransId="{992190FE-03C2-422D-B465-4E88B7C9A704}" sibTransId="{CC991919-7BF0-4584-9EE1-65F8E3D5FC93}"/>
    <dgm:cxn modelId="{CCDE48D6-565D-40C6-BA0C-86DC1B59A632}" type="presOf" srcId="{A3E2086F-2409-4451-9567-515970D1918A}" destId="{6255506D-53AB-4E34-BEE2-708BBB283A8E}" srcOrd="0" destOrd="0" presId="urn:microsoft.com/office/officeart/2005/8/layout/radial4"/>
    <dgm:cxn modelId="{894E3502-D4A1-4D5F-A140-AB8507BEB352}" type="presOf" srcId="{8524FA19-E068-41E8-A180-892824CE9303}" destId="{71D7961A-9CDD-48D9-9F41-43D7E8CF2B7F}" srcOrd="0" destOrd="0" presId="urn:microsoft.com/office/officeart/2005/8/layout/radial4"/>
    <dgm:cxn modelId="{78797FE6-14A1-4070-9408-4705E8ADCEF8}" srcId="{254F6B58-A5AF-4F07-AA7B-8E10E1992318}" destId="{B6D88AA4-2331-4C21-9357-4C150F86F8BD}" srcOrd="3" destOrd="0" parTransId="{6504CDF4-D0AD-4E9D-B913-96C7AD2AB440}" sibTransId="{EDC3D046-E4F2-492A-92B3-618E25045C3A}"/>
    <dgm:cxn modelId="{3DDA5310-1B62-45B1-8A14-ADB07245E581}" type="presOf" srcId="{C61A6677-8A9E-4DB1-B9DD-CBCA476A49C6}" destId="{8CDFDC67-A16F-4EBD-87F0-C1BC49F08B2D}" srcOrd="0" destOrd="0" presId="urn:microsoft.com/office/officeart/2005/8/layout/radial4"/>
    <dgm:cxn modelId="{FABD72CC-18C2-445D-B1E5-0375DE1FA348}" type="presOf" srcId="{6504CDF4-D0AD-4E9D-B913-96C7AD2AB440}" destId="{7B68E611-7390-45F1-816C-7EC203526D75}" srcOrd="0" destOrd="0" presId="urn:microsoft.com/office/officeart/2005/8/layout/radial4"/>
    <dgm:cxn modelId="{687D8818-459C-4378-957B-EC3713B63FDC}" srcId="{254F6B58-A5AF-4F07-AA7B-8E10E1992318}" destId="{AFD20A80-165C-4A09-A360-1680296A1553}" srcOrd="1" destOrd="0" parTransId="{A3E2086F-2409-4451-9567-515970D1918A}" sibTransId="{1313ACE3-F405-4E11-9D4D-4CAE1E049EAC}"/>
    <dgm:cxn modelId="{6E5ED55D-347F-4F6B-8D4B-05C51CDD4EA0}" type="presOf" srcId="{1A41F2E9-C741-471C-AE0E-3B7EECAEEC53}" destId="{43BA9D0A-D696-484B-8F98-03868EB91C77}" srcOrd="0" destOrd="0" presId="urn:microsoft.com/office/officeart/2005/8/layout/radial4"/>
    <dgm:cxn modelId="{9D29786C-C3A4-454E-9664-291B39F9F4FD}" type="presOf" srcId="{BC44FEF5-0483-4A76-BB79-1ACF923207A5}" destId="{AF4C45C4-C089-409C-81E5-3B02F451F43F}" srcOrd="0" destOrd="0" presId="urn:microsoft.com/office/officeart/2005/8/layout/radial4"/>
    <dgm:cxn modelId="{EAF1BB93-4B56-406B-8FC1-68BBAF5D50EC}" type="presOf" srcId="{CFC43D5D-3106-427F-98B0-F23141C0C782}" destId="{D27490A4-E5A4-4BA8-ACD8-DA08ECB09CBE}" srcOrd="0" destOrd="0" presId="urn:microsoft.com/office/officeart/2005/8/layout/radial4"/>
    <dgm:cxn modelId="{3B1948C8-2433-498E-A25D-42828B537A84}" type="presOf" srcId="{992190FE-03C2-422D-B465-4E88B7C9A704}" destId="{832ECCB1-3B19-4D4C-A25A-763E5691083D}" srcOrd="0" destOrd="0" presId="urn:microsoft.com/office/officeart/2005/8/layout/radial4"/>
    <dgm:cxn modelId="{E59295C6-A2AC-4D55-9EE8-7508F65EE0EE}" type="presOf" srcId="{0671E111-6CC8-4385-9FED-F7F30340EC8C}" destId="{EF2FE3FA-6E90-4751-B0FE-596BAAD80FAA}" srcOrd="0" destOrd="0" presId="urn:microsoft.com/office/officeart/2005/8/layout/radial4"/>
    <dgm:cxn modelId="{6C7377F1-4F87-4813-A454-9A07A3571856}" type="presOf" srcId="{AFD20A80-165C-4A09-A360-1680296A1553}" destId="{884355C8-2C54-4F84-BCF6-AF5B9877886B}" srcOrd="0" destOrd="0" presId="urn:microsoft.com/office/officeart/2005/8/layout/radial4"/>
    <dgm:cxn modelId="{9B82403F-25B5-429D-9735-5B31A3883ED0}" type="presOf" srcId="{B6D88AA4-2331-4C21-9357-4C150F86F8BD}" destId="{6EEC0055-FFF1-4CC7-81E2-54A6BAEC162B}" srcOrd="0" destOrd="0" presId="urn:microsoft.com/office/officeart/2005/8/layout/radial4"/>
    <dgm:cxn modelId="{B132BF27-5A51-4C40-A9E7-F52D9EC322DC}" srcId="{A7E78E6D-F41B-4B5F-87AF-F91995C67405}" destId="{254F6B58-A5AF-4F07-AA7B-8E10E1992318}" srcOrd="0" destOrd="0" parTransId="{0F120A60-A3C4-4749-AE16-F93AB4494705}" sibTransId="{34A6F2AD-D583-4B5A-8DDA-14040F9CC3D7}"/>
    <dgm:cxn modelId="{ACE1B0AE-3116-4357-80AE-F6A1D0EFEEF8}" type="presOf" srcId="{254F6B58-A5AF-4F07-AA7B-8E10E1992318}" destId="{A621EF2E-D2FB-4C84-88E3-D4FA2709C776}" srcOrd="0" destOrd="0" presId="urn:microsoft.com/office/officeart/2005/8/layout/radial4"/>
    <dgm:cxn modelId="{F74A42D5-9D0A-4F94-A0F9-EAEAC64BBEEC}" srcId="{254F6B58-A5AF-4F07-AA7B-8E10E1992318}" destId="{0671E111-6CC8-4385-9FED-F7F30340EC8C}" srcOrd="6" destOrd="0" parTransId="{CFC43D5D-3106-427F-98B0-F23141C0C782}" sibTransId="{40B2A783-9C2C-4912-B216-65134CDE5E38}"/>
    <dgm:cxn modelId="{39E24D82-81CE-499C-B60A-147AE125CF9A}" type="presOf" srcId="{C8F62CC6-8542-49F8-B640-1C493CF065CB}" destId="{8B43B2B4-F7BC-4949-B450-FB8B581B6F40}" srcOrd="0" destOrd="0" presId="urn:microsoft.com/office/officeart/2005/8/layout/radial4"/>
    <dgm:cxn modelId="{82215075-0B09-41A0-8B57-4A758291B91F}" type="presOf" srcId="{0299DEAB-8F44-4AE5-AF31-892E1014BF31}" destId="{95545621-E61F-4CFE-8436-A085F9F6FBB0}" srcOrd="0" destOrd="0" presId="urn:microsoft.com/office/officeart/2005/8/layout/radial4"/>
    <dgm:cxn modelId="{62B1E2B6-20DE-45E4-815B-6C0A5D09B38F}" type="presOf" srcId="{09BCEDA1-74BE-4774-BBD2-2A11BD36F8CE}" destId="{8DD8509D-0041-4572-BB2F-8ECAAEB4A2D4}" srcOrd="0" destOrd="0" presId="urn:microsoft.com/office/officeart/2005/8/layout/radial4"/>
    <dgm:cxn modelId="{F31D2D0D-27F8-48D8-AFEA-7DD4CE7D1551}" type="presParOf" srcId="{172FC5AA-AA7A-4035-AC1D-7BCE51748272}" destId="{A621EF2E-D2FB-4C84-88E3-D4FA2709C776}" srcOrd="0" destOrd="0" presId="urn:microsoft.com/office/officeart/2005/8/layout/radial4"/>
    <dgm:cxn modelId="{A5787902-7DF9-4792-AB8F-23DD3E534922}" type="presParOf" srcId="{172FC5AA-AA7A-4035-AC1D-7BCE51748272}" destId="{AF4C45C4-C089-409C-81E5-3B02F451F43F}" srcOrd="1" destOrd="0" presId="urn:microsoft.com/office/officeart/2005/8/layout/radial4"/>
    <dgm:cxn modelId="{1EFC13B9-7D36-46AB-B0F6-F9DD4A954D5B}" type="presParOf" srcId="{172FC5AA-AA7A-4035-AC1D-7BCE51748272}" destId="{8DD8509D-0041-4572-BB2F-8ECAAEB4A2D4}" srcOrd="2" destOrd="0" presId="urn:microsoft.com/office/officeart/2005/8/layout/radial4"/>
    <dgm:cxn modelId="{1355558C-2A36-456A-8812-16B454A6EF6A}" type="presParOf" srcId="{172FC5AA-AA7A-4035-AC1D-7BCE51748272}" destId="{6255506D-53AB-4E34-BEE2-708BBB283A8E}" srcOrd="3" destOrd="0" presId="urn:microsoft.com/office/officeart/2005/8/layout/radial4"/>
    <dgm:cxn modelId="{EDABD375-ECCE-4630-B626-2FB201F31E78}" type="presParOf" srcId="{172FC5AA-AA7A-4035-AC1D-7BCE51748272}" destId="{884355C8-2C54-4F84-BCF6-AF5B9877886B}" srcOrd="4" destOrd="0" presId="urn:microsoft.com/office/officeart/2005/8/layout/radial4"/>
    <dgm:cxn modelId="{D782BDD4-E825-4CC1-9C82-AE0666B4C03A}" type="presParOf" srcId="{172FC5AA-AA7A-4035-AC1D-7BCE51748272}" destId="{43BA9D0A-D696-484B-8F98-03868EB91C77}" srcOrd="5" destOrd="0" presId="urn:microsoft.com/office/officeart/2005/8/layout/radial4"/>
    <dgm:cxn modelId="{7CE395DF-944B-47B9-A023-2D5DB88A5F0E}" type="presParOf" srcId="{172FC5AA-AA7A-4035-AC1D-7BCE51748272}" destId="{71D7961A-9CDD-48D9-9F41-43D7E8CF2B7F}" srcOrd="6" destOrd="0" presId="urn:microsoft.com/office/officeart/2005/8/layout/radial4"/>
    <dgm:cxn modelId="{73B2A129-F953-41DE-A79C-67D71BC31CDF}" type="presParOf" srcId="{172FC5AA-AA7A-4035-AC1D-7BCE51748272}" destId="{7B68E611-7390-45F1-816C-7EC203526D75}" srcOrd="7" destOrd="0" presId="urn:microsoft.com/office/officeart/2005/8/layout/radial4"/>
    <dgm:cxn modelId="{60FCA440-66E3-4FE3-ACD4-DC6016415EAD}" type="presParOf" srcId="{172FC5AA-AA7A-4035-AC1D-7BCE51748272}" destId="{6EEC0055-FFF1-4CC7-81E2-54A6BAEC162B}" srcOrd="8" destOrd="0" presId="urn:microsoft.com/office/officeart/2005/8/layout/radial4"/>
    <dgm:cxn modelId="{FF52E14A-6CC9-4DAB-8BE1-EE4D70FDBC36}" type="presParOf" srcId="{172FC5AA-AA7A-4035-AC1D-7BCE51748272}" destId="{832ECCB1-3B19-4D4C-A25A-763E5691083D}" srcOrd="9" destOrd="0" presId="urn:microsoft.com/office/officeart/2005/8/layout/radial4"/>
    <dgm:cxn modelId="{EA1438F2-0AFC-43E6-987C-BB79FE568C4C}" type="presParOf" srcId="{172FC5AA-AA7A-4035-AC1D-7BCE51748272}" destId="{8B43B2B4-F7BC-4949-B450-FB8B581B6F40}" srcOrd="10" destOrd="0" presId="urn:microsoft.com/office/officeart/2005/8/layout/radial4"/>
    <dgm:cxn modelId="{C50B62B6-E896-4F79-86FE-DCC2949F4F0B}" type="presParOf" srcId="{172FC5AA-AA7A-4035-AC1D-7BCE51748272}" destId="{95545621-E61F-4CFE-8436-A085F9F6FBB0}" srcOrd="11" destOrd="0" presId="urn:microsoft.com/office/officeart/2005/8/layout/radial4"/>
    <dgm:cxn modelId="{6FA6B3AF-DEFC-4F53-9333-20316A47D540}" type="presParOf" srcId="{172FC5AA-AA7A-4035-AC1D-7BCE51748272}" destId="{8CDFDC67-A16F-4EBD-87F0-C1BC49F08B2D}" srcOrd="12" destOrd="0" presId="urn:microsoft.com/office/officeart/2005/8/layout/radial4"/>
    <dgm:cxn modelId="{75AB8B0B-24B6-444C-896D-58CF8F244497}" type="presParOf" srcId="{172FC5AA-AA7A-4035-AC1D-7BCE51748272}" destId="{D27490A4-E5A4-4BA8-ACD8-DA08ECB09CBE}" srcOrd="13" destOrd="0" presId="urn:microsoft.com/office/officeart/2005/8/layout/radial4"/>
    <dgm:cxn modelId="{C6606A34-25C5-4BC8-B56E-AFB44EE1441B}" type="presParOf" srcId="{172FC5AA-AA7A-4035-AC1D-7BCE51748272}" destId="{EF2FE3FA-6E90-4751-B0FE-596BAAD80FAA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2839AE-B900-472B-ABA9-C0227F664D3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3EA4FC9-83C8-4AA1-B006-EE3BB9D3A39A}">
      <dgm:prSet phldrT="[Texto]" custT="1"/>
      <dgm:spPr>
        <a:solidFill>
          <a:schemeClr val="accent1">
            <a:lumMod val="75000"/>
          </a:schemeClr>
        </a:solidFill>
        <a:ln>
          <a:solidFill>
            <a:srgbClr val="FFC000"/>
          </a:solidFill>
        </a:ln>
        <a:scene3d>
          <a:camera prst="perspectiveAbove"/>
          <a:lightRig rig="threePt" dir="t"/>
        </a:scene3d>
        <a:sp3d>
          <a:bevelT/>
        </a:sp3d>
      </dgm:spPr>
      <dgm:t>
        <a:bodyPr/>
        <a:lstStyle/>
        <a:p>
          <a:r>
            <a:rPr lang="es-CL" sz="1050" dirty="0" smtClean="0">
              <a:solidFill>
                <a:schemeClr val="tx1"/>
              </a:solidFill>
            </a:rPr>
            <a:t>Se produce problema</a:t>
          </a:r>
          <a:endParaRPr lang="es-CL" sz="1050" dirty="0">
            <a:solidFill>
              <a:schemeClr val="tx1"/>
            </a:solidFill>
          </a:endParaRPr>
        </a:p>
      </dgm:t>
    </dgm:pt>
    <dgm:pt modelId="{96013848-9E8D-408D-A011-B65BA7186A71}" type="parTrans" cxnId="{A926D5A2-B7C9-4F4A-87BE-9D8E1E2529B6}">
      <dgm:prSet/>
      <dgm:spPr/>
      <dgm:t>
        <a:bodyPr/>
        <a:lstStyle/>
        <a:p>
          <a:endParaRPr lang="es-CL"/>
        </a:p>
      </dgm:t>
    </dgm:pt>
    <dgm:pt modelId="{3C7B286A-EEF5-4196-9D04-2339E74F58CA}" type="sibTrans" cxnId="{A926D5A2-B7C9-4F4A-87BE-9D8E1E2529B6}">
      <dgm:prSet/>
      <dgm:spPr/>
      <dgm:t>
        <a:bodyPr/>
        <a:lstStyle/>
        <a:p>
          <a:endParaRPr lang="es-CL"/>
        </a:p>
      </dgm:t>
    </dgm:pt>
    <dgm:pt modelId="{CA19BE68-3C79-463E-939E-E26E53CE572E}">
      <dgm:prSet phldrT="[Texto]" custT="1"/>
      <dgm:spPr>
        <a:solidFill>
          <a:schemeClr val="accent1">
            <a:lumMod val="75000"/>
          </a:schemeClr>
        </a:solidFill>
        <a:ln>
          <a:solidFill>
            <a:srgbClr val="FFC000"/>
          </a:solidFill>
        </a:ln>
        <a:scene3d>
          <a:camera prst="perspectiveAbove"/>
          <a:lightRig rig="threePt" dir="t"/>
        </a:scene3d>
        <a:sp3d>
          <a:bevelT/>
        </a:sp3d>
      </dgm:spPr>
      <dgm:t>
        <a:bodyPr/>
        <a:lstStyle/>
        <a:p>
          <a:r>
            <a:rPr lang="es-CL" sz="1050" dirty="0" smtClean="0">
              <a:solidFill>
                <a:schemeClr val="tx1"/>
              </a:solidFill>
            </a:rPr>
            <a:t>Registrar Incidencia</a:t>
          </a:r>
          <a:endParaRPr lang="es-CL" sz="1050" dirty="0">
            <a:solidFill>
              <a:schemeClr val="tx1"/>
            </a:solidFill>
          </a:endParaRPr>
        </a:p>
      </dgm:t>
    </dgm:pt>
    <dgm:pt modelId="{BAF66040-05B3-45A0-B811-9281F2C28245}" type="parTrans" cxnId="{DF95682B-1686-4A98-993F-BB38353BCAFF}">
      <dgm:prSet/>
      <dgm:spPr/>
      <dgm:t>
        <a:bodyPr/>
        <a:lstStyle/>
        <a:p>
          <a:endParaRPr lang="es-CL"/>
        </a:p>
      </dgm:t>
    </dgm:pt>
    <dgm:pt modelId="{F4ED9352-5A6B-4BCD-B309-AFC38AE0F08B}" type="sibTrans" cxnId="{DF95682B-1686-4A98-993F-BB38353BCAFF}">
      <dgm:prSet/>
      <dgm:spPr/>
      <dgm:t>
        <a:bodyPr/>
        <a:lstStyle/>
        <a:p>
          <a:endParaRPr lang="es-CL"/>
        </a:p>
      </dgm:t>
    </dgm:pt>
    <dgm:pt modelId="{905FFC2E-89A8-4BF7-9929-FE7495C4F4DE}">
      <dgm:prSet phldrT="[Texto]" custT="1"/>
      <dgm:spPr>
        <a:solidFill>
          <a:schemeClr val="accent1">
            <a:lumMod val="75000"/>
          </a:schemeClr>
        </a:solidFill>
        <a:ln>
          <a:solidFill>
            <a:srgbClr val="FFC000"/>
          </a:solidFill>
        </a:ln>
        <a:scene3d>
          <a:camera prst="perspectiveAbove"/>
          <a:lightRig rig="threePt" dir="t"/>
        </a:scene3d>
        <a:sp3d>
          <a:bevelT/>
        </a:sp3d>
      </dgm:spPr>
      <dgm:t>
        <a:bodyPr/>
        <a:lstStyle/>
        <a:p>
          <a:r>
            <a:rPr lang="es-CL" sz="1050" dirty="0" smtClean="0">
              <a:solidFill>
                <a:schemeClr val="tx1"/>
              </a:solidFill>
            </a:rPr>
            <a:t>Tratamiento y resolución de la Incidencia</a:t>
          </a:r>
          <a:endParaRPr lang="es-CL" sz="1050" dirty="0">
            <a:solidFill>
              <a:schemeClr val="tx1"/>
            </a:solidFill>
          </a:endParaRPr>
        </a:p>
      </dgm:t>
    </dgm:pt>
    <dgm:pt modelId="{2D298249-8C09-4B51-BB9C-BEB9354C43DE}" type="parTrans" cxnId="{7D75B787-3669-428A-99B0-CC7E487B192F}">
      <dgm:prSet/>
      <dgm:spPr/>
      <dgm:t>
        <a:bodyPr/>
        <a:lstStyle/>
        <a:p>
          <a:endParaRPr lang="es-CL"/>
        </a:p>
      </dgm:t>
    </dgm:pt>
    <dgm:pt modelId="{3C116222-20ED-41B2-BC4B-AEE22C64D1DC}" type="sibTrans" cxnId="{7D75B787-3669-428A-99B0-CC7E487B192F}">
      <dgm:prSet/>
      <dgm:spPr/>
      <dgm:t>
        <a:bodyPr/>
        <a:lstStyle/>
        <a:p>
          <a:endParaRPr lang="es-CL"/>
        </a:p>
      </dgm:t>
    </dgm:pt>
    <dgm:pt modelId="{D4C8FE88-A6FE-4B05-87E6-6268D324E6C6}">
      <dgm:prSet phldrT="[Texto]" custT="1"/>
      <dgm:spPr>
        <a:solidFill>
          <a:schemeClr val="accent1">
            <a:lumMod val="75000"/>
          </a:schemeClr>
        </a:solidFill>
        <a:ln>
          <a:solidFill>
            <a:srgbClr val="FFC000"/>
          </a:solidFill>
        </a:ln>
        <a:scene3d>
          <a:camera prst="perspectiveAbove"/>
          <a:lightRig rig="threePt" dir="t"/>
        </a:scene3d>
        <a:sp3d>
          <a:bevelT/>
        </a:sp3d>
      </dgm:spPr>
      <dgm:t>
        <a:bodyPr/>
        <a:lstStyle/>
        <a:p>
          <a:r>
            <a:rPr lang="es-CL" sz="1050" dirty="0" smtClean="0">
              <a:solidFill>
                <a:schemeClr val="tx1"/>
              </a:solidFill>
            </a:rPr>
            <a:t>Cierre de la Incidencia</a:t>
          </a:r>
          <a:endParaRPr lang="es-CL" sz="1050" dirty="0">
            <a:solidFill>
              <a:schemeClr val="tx1"/>
            </a:solidFill>
          </a:endParaRPr>
        </a:p>
      </dgm:t>
    </dgm:pt>
    <dgm:pt modelId="{5888093F-E397-4E68-8386-5918F760F27B}" type="parTrans" cxnId="{741BDC51-4841-4E18-A91A-22481D1C2B6D}">
      <dgm:prSet/>
      <dgm:spPr/>
      <dgm:t>
        <a:bodyPr/>
        <a:lstStyle/>
        <a:p>
          <a:endParaRPr lang="es-CL"/>
        </a:p>
      </dgm:t>
    </dgm:pt>
    <dgm:pt modelId="{7667D5AC-EEDE-492B-AA37-5AF63D00B492}" type="sibTrans" cxnId="{741BDC51-4841-4E18-A91A-22481D1C2B6D}">
      <dgm:prSet/>
      <dgm:spPr/>
      <dgm:t>
        <a:bodyPr/>
        <a:lstStyle/>
        <a:p>
          <a:endParaRPr lang="es-CL"/>
        </a:p>
      </dgm:t>
    </dgm:pt>
    <dgm:pt modelId="{2BB7C2FC-3CEC-4D65-A30B-2BAAA6A4FE53}" type="pres">
      <dgm:prSet presAssocID="{BC2839AE-B900-472B-ABA9-C0227F664D38}" presName="Name0" presStyleCnt="0">
        <dgm:presLayoutVars>
          <dgm:dir/>
          <dgm:animLvl val="lvl"/>
          <dgm:resizeHandles val="exact"/>
        </dgm:presLayoutVars>
      </dgm:prSet>
      <dgm:spPr/>
    </dgm:pt>
    <dgm:pt modelId="{7CE44745-C389-4D89-B6DE-2077B0F39782}" type="pres">
      <dgm:prSet presAssocID="{A3EA4FC9-83C8-4AA1-B006-EE3BB9D3A39A}" presName="parTxOnly" presStyleLbl="node1" presStyleIdx="0" presStyleCnt="4" custScaleX="116424" custScaleY="154082" custLinFactNeighborX="45271" custLinFactNeighborY="-146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EFAA145-1365-4611-8CE4-85F36A856157}" type="pres">
      <dgm:prSet presAssocID="{3C7B286A-EEF5-4196-9D04-2339E74F58CA}" presName="parTxOnlySpace" presStyleCnt="0"/>
      <dgm:spPr/>
    </dgm:pt>
    <dgm:pt modelId="{F08E6D19-D350-4B75-9F76-F2F8E45E349C}" type="pres">
      <dgm:prSet presAssocID="{CA19BE68-3C79-463E-939E-E26E53CE572E}" presName="parTxOnly" presStyleLbl="node1" presStyleIdx="1" presStyleCnt="4" custScaleX="112088" custScaleY="154082" custLinFactNeighborX="-81078" custLinFactNeighborY="-146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D709CA0-7BF8-42E0-8525-C8C933CF96BC}" type="pres">
      <dgm:prSet presAssocID="{F4ED9352-5A6B-4BCD-B309-AFC38AE0F08B}" presName="parTxOnlySpace" presStyleCnt="0"/>
      <dgm:spPr/>
    </dgm:pt>
    <dgm:pt modelId="{C6E4D78E-863B-49C2-AAC1-E76FAAAC423F}" type="pres">
      <dgm:prSet presAssocID="{905FFC2E-89A8-4BF7-9929-FE7495C4F4DE}" presName="parTxOnly" presStyleLbl="node1" presStyleIdx="2" presStyleCnt="4" custScaleX="123116" custScaleY="154082" custLinFactX="-9542" custLinFactNeighborX="-100000" custLinFactNeighborY="-146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5B2CB6A-B8F7-4C38-B733-7B3CF43674FF}" type="pres">
      <dgm:prSet presAssocID="{3C116222-20ED-41B2-BC4B-AEE22C64D1DC}" presName="parTxOnlySpace" presStyleCnt="0"/>
      <dgm:spPr/>
    </dgm:pt>
    <dgm:pt modelId="{9B358B2E-D20A-4948-9392-8343A483370A}" type="pres">
      <dgm:prSet presAssocID="{D4C8FE88-A6FE-4B05-87E6-6268D324E6C6}" presName="parTxOnly" presStyleLbl="node1" presStyleIdx="3" presStyleCnt="4" custScaleX="119033" custScaleY="154082" custLinFactX="-24355" custLinFactNeighborX="-100000" custLinFactNeighborY="-146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F41A696-3629-4EED-BFE8-0FD7EC837776}" type="presOf" srcId="{A3EA4FC9-83C8-4AA1-B006-EE3BB9D3A39A}" destId="{7CE44745-C389-4D89-B6DE-2077B0F39782}" srcOrd="0" destOrd="0" presId="urn:microsoft.com/office/officeart/2005/8/layout/chevron1"/>
    <dgm:cxn modelId="{AE64A77D-AC21-44EB-9B4E-9E6738A16F8C}" type="presOf" srcId="{D4C8FE88-A6FE-4B05-87E6-6268D324E6C6}" destId="{9B358B2E-D20A-4948-9392-8343A483370A}" srcOrd="0" destOrd="0" presId="urn:microsoft.com/office/officeart/2005/8/layout/chevron1"/>
    <dgm:cxn modelId="{7032D507-618B-4CCE-8362-BAA66FD05A5A}" type="presOf" srcId="{CA19BE68-3C79-463E-939E-E26E53CE572E}" destId="{F08E6D19-D350-4B75-9F76-F2F8E45E349C}" srcOrd="0" destOrd="0" presId="urn:microsoft.com/office/officeart/2005/8/layout/chevron1"/>
    <dgm:cxn modelId="{7D75B787-3669-428A-99B0-CC7E487B192F}" srcId="{BC2839AE-B900-472B-ABA9-C0227F664D38}" destId="{905FFC2E-89A8-4BF7-9929-FE7495C4F4DE}" srcOrd="2" destOrd="0" parTransId="{2D298249-8C09-4B51-BB9C-BEB9354C43DE}" sibTransId="{3C116222-20ED-41B2-BC4B-AEE22C64D1DC}"/>
    <dgm:cxn modelId="{48EB2FD8-57C8-4B00-BD30-5B874161C7EB}" type="presOf" srcId="{905FFC2E-89A8-4BF7-9929-FE7495C4F4DE}" destId="{C6E4D78E-863B-49C2-AAC1-E76FAAAC423F}" srcOrd="0" destOrd="0" presId="urn:microsoft.com/office/officeart/2005/8/layout/chevron1"/>
    <dgm:cxn modelId="{79BCC775-0678-449D-8B65-4EF14EE0C5FF}" type="presOf" srcId="{BC2839AE-B900-472B-ABA9-C0227F664D38}" destId="{2BB7C2FC-3CEC-4D65-A30B-2BAAA6A4FE53}" srcOrd="0" destOrd="0" presId="urn:microsoft.com/office/officeart/2005/8/layout/chevron1"/>
    <dgm:cxn modelId="{DF95682B-1686-4A98-993F-BB38353BCAFF}" srcId="{BC2839AE-B900-472B-ABA9-C0227F664D38}" destId="{CA19BE68-3C79-463E-939E-E26E53CE572E}" srcOrd="1" destOrd="0" parTransId="{BAF66040-05B3-45A0-B811-9281F2C28245}" sibTransId="{F4ED9352-5A6B-4BCD-B309-AFC38AE0F08B}"/>
    <dgm:cxn modelId="{741BDC51-4841-4E18-A91A-22481D1C2B6D}" srcId="{BC2839AE-B900-472B-ABA9-C0227F664D38}" destId="{D4C8FE88-A6FE-4B05-87E6-6268D324E6C6}" srcOrd="3" destOrd="0" parTransId="{5888093F-E397-4E68-8386-5918F760F27B}" sibTransId="{7667D5AC-EEDE-492B-AA37-5AF63D00B492}"/>
    <dgm:cxn modelId="{A926D5A2-B7C9-4F4A-87BE-9D8E1E2529B6}" srcId="{BC2839AE-B900-472B-ABA9-C0227F664D38}" destId="{A3EA4FC9-83C8-4AA1-B006-EE3BB9D3A39A}" srcOrd="0" destOrd="0" parTransId="{96013848-9E8D-408D-A011-B65BA7186A71}" sibTransId="{3C7B286A-EEF5-4196-9D04-2339E74F58CA}"/>
    <dgm:cxn modelId="{8BA1C692-FA85-463F-B0BA-805D15EB76B8}" type="presParOf" srcId="{2BB7C2FC-3CEC-4D65-A30B-2BAAA6A4FE53}" destId="{7CE44745-C389-4D89-B6DE-2077B0F39782}" srcOrd="0" destOrd="0" presId="urn:microsoft.com/office/officeart/2005/8/layout/chevron1"/>
    <dgm:cxn modelId="{EE812558-CC9D-4B42-8B2A-B2A25859BDC3}" type="presParOf" srcId="{2BB7C2FC-3CEC-4D65-A30B-2BAAA6A4FE53}" destId="{0EFAA145-1365-4611-8CE4-85F36A856157}" srcOrd="1" destOrd="0" presId="urn:microsoft.com/office/officeart/2005/8/layout/chevron1"/>
    <dgm:cxn modelId="{35B10659-072B-48DE-91F8-EC9A5D0FC823}" type="presParOf" srcId="{2BB7C2FC-3CEC-4D65-A30B-2BAAA6A4FE53}" destId="{F08E6D19-D350-4B75-9F76-F2F8E45E349C}" srcOrd="2" destOrd="0" presId="urn:microsoft.com/office/officeart/2005/8/layout/chevron1"/>
    <dgm:cxn modelId="{4B537FE1-6777-4A58-B473-9E269C931F8E}" type="presParOf" srcId="{2BB7C2FC-3CEC-4D65-A30B-2BAAA6A4FE53}" destId="{1D709CA0-7BF8-42E0-8525-C8C933CF96BC}" srcOrd="3" destOrd="0" presId="urn:microsoft.com/office/officeart/2005/8/layout/chevron1"/>
    <dgm:cxn modelId="{8E6F0D2D-A9D8-493A-9C58-4A4C17AEF4EA}" type="presParOf" srcId="{2BB7C2FC-3CEC-4D65-A30B-2BAAA6A4FE53}" destId="{C6E4D78E-863B-49C2-AAC1-E76FAAAC423F}" srcOrd="4" destOrd="0" presId="urn:microsoft.com/office/officeart/2005/8/layout/chevron1"/>
    <dgm:cxn modelId="{31FF5B9D-40B9-4CAE-AC6C-57FD68E1D5AB}" type="presParOf" srcId="{2BB7C2FC-3CEC-4D65-A30B-2BAAA6A4FE53}" destId="{95B2CB6A-B8F7-4C38-B733-7B3CF43674FF}" srcOrd="5" destOrd="0" presId="urn:microsoft.com/office/officeart/2005/8/layout/chevron1"/>
    <dgm:cxn modelId="{C0E5195D-CD1A-4A57-BF9D-873BC4006202}" type="presParOf" srcId="{2BB7C2FC-3CEC-4D65-A30B-2BAAA6A4FE53}" destId="{9B358B2E-D20A-4948-9392-8343A483370A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1EF2E-D2FB-4C84-88E3-D4FA2709C776}">
      <dsp:nvSpPr>
        <dsp:cNvPr id="0" name=""/>
        <dsp:cNvSpPr/>
      </dsp:nvSpPr>
      <dsp:spPr>
        <a:xfrm>
          <a:off x="2843437" y="2730260"/>
          <a:ext cx="1873966" cy="1873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 smtClean="0">
              <a:solidFill>
                <a:schemeClr val="tx1"/>
              </a:solidFill>
            </a:rPr>
            <a:t>TIPOS DE INCIDENCIAS</a:t>
          </a:r>
          <a:endParaRPr lang="es-CL" sz="1200" b="1" kern="1200" dirty="0">
            <a:solidFill>
              <a:schemeClr val="tx1"/>
            </a:solidFill>
          </a:endParaRPr>
        </a:p>
      </dsp:txBody>
      <dsp:txXfrm>
        <a:off x="3117873" y="3004696"/>
        <a:ext cx="1325094" cy="1325094"/>
      </dsp:txXfrm>
    </dsp:sp>
    <dsp:sp modelId="{AF4C45C4-C089-409C-81E5-3B02F451F43F}">
      <dsp:nvSpPr>
        <dsp:cNvPr id="0" name=""/>
        <dsp:cNvSpPr/>
      </dsp:nvSpPr>
      <dsp:spPr>
        <a:xfrm rot="10800000">
          <a:off x="657947" y="3400203"/>
          <a:ext cx="2065287" cy="5340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8509D-0041-4572-BB2F-8ECAAEB4A2D4}">
      <dsp:nvSpPr>
        <dsp:cNvPr id="0" name=""/>
        <dsp:cNvSpPr/>
      </dsp:nvSpPr>
      <dsp:spPr>
        <a:xfrm>
          <a:off x="2059" y="3142533"/>
          <a:ext cx="1311776" cy="104942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0" kern="1200" dirty="0" smtClean="0">
              <a:solidFill>
                <a:schemeClr val="tx1"/>
              </a:solidFill>
            </a:rPr>
            <a:t>Problemas de Acceso a SIRH</a:t>
          </a:r>
          <a:endParaRPr lang="es-CL" sz="1000" b="0" kern="1200" dirty="0"/>
        </a:p>
      </dsp:txBody>
      <dsp:txXfrm>
        <a:off x="32795" y="3173269"/>
        <a:ext cx="1250304" cy="987949"/>
      </dsp:txXfrm>
    </dsp:sp>
    <dsp:sp modelId="{6255506D-53AB-4E34-BEE2-708BBB283A8E}">
      <dsp:nvSpPr>
        <dsp:cNvPr id="0" name=""/>
        <dsp:cNvSpPr/>
      </dsp:nvSpPr>
      <dsp:spPr>
        <a:xfrm rot="12600000">
          <a:off x="937931" y="2355289"/>
          <a:ext cx="2065287" cy="5340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355C8-2C54-4F84-BCF6-AF5B9877886B}">
      <dsp:nvSpPr>
        <dsp:cNvPr id="0" name=""/>
        <dsp:cNvSpPr/>
      </dsp:nvSpPr>
      <dsp:spPr>
        <a:xfrm>
          <a:off x="420391" y="1581297"/>
          <a:ext cx="1311776" cy="104942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chemeClr val="tx1"/>
              </a:solidFill>
            </a:rPr>
            <a:t>Problemas de operación de SIRH</a:t>
          </a:r>
          <a:endParaRPr lang="es-CL" sz="1000" b="0" kern="1200" dirty="0"/>
        </a:p>
      </dsp:txBody>
      <dsp:txXfrm>
        <a:off x="451127" y="1612033"/>
        <a:ext cx="1250304" cy="987949"/>
      </dsp:txXfrm>
    </dsp:sp>
    <dsp:sp modelId="{43BA9D0A-D696-484B-8F98-03868EB91C77}">
      <dsp:nvSpPr>
        <dsp:cNvPr id="0" name=""/>
        <dsp:cNvSpPr/>
      </dsp:nvSpPr>
      <dsp:spPr>
        <a:xfrm rot="14400000">
          <a:off x="1702862" y="1590358"/>
          <a:ext cx="2065287" cy="5340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7961A-9CDD-48D9-9F41-43D7E8CF2B7F}">
      <dsp:nvSpPr>
        <dsp:cNvPr id="0" name=""/>
        <dsp:cNvSpPr/>
      </dsp:nvSpPr>
      <dsp:spPr>
        <a:xfrm>
          <a:off x="1563295" y="438392"/>
          <a:ext cx="1311776" cy="104942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chemeClr val="tx1"/>
              </a:solidFill>
            </a:rPr>
            <a:t>Error del sistema</a:t>
          </a:r>
          <a:endParaRPr lang="es-CL" sz="1000" b="0" kern="1200" dirty="0"/>
        </a:p>
      </dsp:txBody>
      <dsp:txXfrm>
        <a:off x="1594031" y="469128"/>
        <a:ext cx="1250304" cy="987949"/>
      </dsp:txXfrm>
    </dsp:sp>
    <dsp:sp modelId="{7B68E611-7390-45F1-816C-7EC203526D75}">
      <dsp:nvSpPr>
        <dsp:cNvPr id="0" name=""/>
        <dsp:cNvSpPr/>
      </dsp:nvSpPr>
      <dsp:spPr>
        <a:xfrm rot="16200000">
          <a:off x="2747776" y="1310374"/>
          <a:ext cx="2065287" cy="5340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C0055-FFF1-4CC7-81E2-54A6BAEC162B}">
      <dsp:nvSpPr>
        <dsp:cNvPr id="0" name=""/>
        <dsp:cNvSpPr/>
      </dsp:nvSpPr>
      <dsp:spPr>
        <a:xfrm>
          <a:off x="3124532" y="20060"/>
          <a:ext cx="1311776" cy="104942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chemeClr val="tx1"/>
              </a:solidFill>
            </a:rPr>
            <a:t>Solicitudes de información  que no esté cubierta por los reportes actuales</a:t>
          </a:r>
          <a:endParaRPr lang="es-CL" sz="1000" b="0" kern="1200" dirty="0">
            <a:solidFill>
              <a:schemeClr val="tx1"/>
            </a:solidFill>
          </a:endParaRPr>
        </a:p>
      </dsp:txBody>
      <dsp:txXfrm>
        <a:off x="3155268" y="50796"/>
        <a:ext cx="1250304" cy="987949"/>
      </dsp:txXfrm>
    </dsp:sp>
    <dsp:sp modelId="{832ECCB1-3B19-4D4C-A25A-763E5691083D}">
      <dsp:nvSpPr>
        <dsp:cNvPr id="0" name=""/>
        <dsp:cNvSpPr/>
      </dsp:nvSpPr>
      <dsp:spPr>
        <a:xfrm rot="18000000">
          <a:off x="3792691" y="1590358"/>
          <a:ext cx="2065287" cy="5340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3B2B4-F7BC-4949-B450-FB8B581B6F40}">
      <dsp:nvSpPr>
        <dsp:cNvPr id="0" name=""/>
        <dsp:cNvSpPr/>
      </dsp:nvSpPr>
      <dsp:spPr>
        <a:xfrm>
          <a:off x="4685768" y="438392"/>
          <a:ext cx="1311776" cy="104942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chemeClr val="tx1"/>
              </a:solidFill>
            </a:rPr>
            <a:t>Solicitudes de carga de datos (Ej: Carga de datos históricos)</a:t>
          </a:r>
          <a:endParaRPr lang="es-CL" sz="1000" b="0" kern="1200" dirty="0">
            <a:solidFill>
              <a:schemeClr val="tx1"/>
            </a:solidFill>
          </a:endParaRPr>
        </a:p>
      </dsp:txBody>
      <dsp:txXfrm>
        <a:off x="4716504" y="469128"/>
        <a:ext cx="1250304" cy="987949"/>
      </dsp:txXfrm>
    </dsp:sp>
    <dsp:sp modelId="{95545621-E61F-4CFE-8436-A085F9F6FBB0}">
      <dsp:nvSpPr>
        <dsp:cNvPr id="0" name=""/>
        <dsp:cNvSpPr/>
      </dsp:nvSpPr>
      <dsp:spPr>
        <a:xfrm rot="19800000">
          <a:off x="4557621" y="2355289"/>
          <a:ext cx="2065287" cy="5340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FDC67-A16F-4EBD-87F0-C1BC49F08B2D}">
      <dsp:nvSpPr>
        <dsp:cNvPr id="0" name=""/>
        <dsp:cNvSpPr/>
      </dsp:nvSpPr>
      <dsp:spPr>
        <a:xfrm>
          <a:off x="5828673" y="1581297"/>
          <a:ext cx="1311776" cy="104942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chemeClr val="tx1"/>
              </a:solidFill>
            </a:rPr>
            <a:t>Requerimientos de Capacitación</a:t>
          </a:r>
          <a:endParaRPr lang="es-CL" sz="1000" b="0" kern="1200" dirty="0">
            <a:solidFill>
              <a:schemeClr val="tx1"/>
            </a:solidFill>
          </a:endParaRPr>
        </a:p>
      </dsp:txBody>
      <dsp:txXfrm>
        <a:off x="5859409" y="1612033"/>
        <a:ext cx="1250304" cy="987949"/>
      </dsp:txXfrm>
    </dsp:sp>
    <dsp:sp modelId="{D27490A4-E5A4-4BA8-ACD8-DA08ECB09CBE}">
      <dsp:nvSpPr>
        <dsp:cNvPr id="0" name=""/>
        <dsp:cNvSpPr/>
      </dsp:nvSpPr>
      <dsp:spPr>
        <a:xfrm>
          <a:off x="4837605" y="3400203"/>
          <a:ext cx="2065287" cy="5340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FE3FA-6E90-4751-B0FE-596BAAD80FAA}">
      <dsp:nvSpPr>
        <dsp:cNvPr id="0" name=""/>
        <dsp:cNvSpPr/>
      </dsp:nvSpPr>
      <dsp:spPr>
        <a:xfrm>
          <a:off x="6247005" y="3142533"/>
          <a:ext cx="1311776" cy="104942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chemeClr val="tx1"/>
              </a:solidFill>
            </a:rPr>
            <a:t>Recepción de requerimientos de mejora del sistema o nueva funcionalidad.</a:t>
          </a:r>
          <a:endParaRPr lang="es-CL" sz="1000" b="0" kern="1200" dirty="0">
            <a:solidFill>
              <a:schemeClr val="tx1"/>
            </a:solidFill>
          </a:endParaRPr>
        </a:p>
      </dsp:txBody>
      <dsp:txXfrm>
        <a:off x="6277741" y="3173269"/>
        <a:ext cx="1250304" cy="987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44745-C389-4D89-B6DE-2077B0F39782}">
      <dsp:nvSpPr>
        <dsp:cNvPr id="0" name=""/>
        <dsp:cNvSpPr/>
      </dsp:nvSpPr>
      <dsp:spPr>
        <a:xfrm>
          <a:off x="84047" y="1820882"/>
          <a:ext cx="2104928" cy="1114311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rgbClr val="FFC000"/>
          </a:solidFill>
          <a:prstDash val="solid"/>
        </a:ln>
        <a:effectLst/>
        <a:scene3d>
          <a:camera prst="perspectiveAbove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50" kern="1200" dirty="0" smtClean="0">
              <a:solidFill>
                <a:schemeClr val="tx1"/>
              </a:solidFill>
            </a:rPr>
            <a:t>Se produce problema</a:t>
          </a:r>
          <a:endParaRPr lang="es-CL" sz="1050" kern="1200" dirty="0">
            <a:solidFill>
              <a:schemeClr val="tx1"/>
            </a:solidFill>
          </a:endParaRPr>
        </a:p>
      </dsp:txBody>
      <dsp:txXfrm>
        <a:off x="641203" y="1820882"/>
        <a:ext cx="990617" cy="1114311"/>
      </dsp:txXfrm>
    </dsp:sp>
    <dsp:sp modelId="{F08E6D19-D350-4B75-9F76-F2F8E45E349C}">
      <dsp:nvSpPr>
        <dsp:cNvPr id="0" name=""/>
        <dsp:cNvSpPr/>
      </dsp:nvSpPr>
      <dsp:spPr>
        <a:xfrm>
          <a:off x="1779740" y="1820882"/>
          <a:ext cx="2026534" cy="1114311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rgbClr val="FFC000"/>
          </a:solidFill>
          <a:prstDash val="solid"/>
        </a:ln>
        <a:effectLst/>
        <a:scene3d>
          <a:camera prst="perspectiveAbove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50" kern="1200" dirty="0" smtClean="0">
              <a:solidFill>
                <a:schemeClr val="tx1"/>
              </a:solidFill>
            </a:rPr>
            <a:t>Registrar Incidencia</a:t>
          </a:r>
          <a:endParaRPr lang="es-CL" sz="1050" kern="1200" dirty="0">
            <a:solidFill>
              <a:schemeClr val="tx1"/>
            </a:solidFill>
          </a:endParaRPr>
        </a:p>
      </dsp:txBody>
      <dsp:txXfrm>
        <a:off x="2336896" y="1820882"/>
        <a:ext cx="912223" cy="1114311"/>
      </dsp:txXfrm>
    </dsp:sp>
    <dsp:sp modelId="{C6E4D78E-863B-49C2-AAC1-E76FAAAC423F}">
      <dsp:nvSpPr>
        <dsp:cNvPr id="0" name=""/>
        <dsp:cNvSpPr/>
      </dsp:nvSpPr>
      <dsp:spPr>
        <a:xfrm>
          <a:off x="3418747" y="1820882"/>
          <a:ext cx="2225918" cy="1114311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rgbClr val="FFC000"/>
          </a:solidFill>
          <a:prstDash val="solid"/>
        </a:ln>
        <a:effectLst/>
        <a:scene3d>
          <a:camera prst="perspectiveAbove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50" kern="1200" dirty="0" smtClean="0">
              <a:solidFill>
                <a:schemeClr val="tx1"/>
              </a:solidFill>
            </a:rPr>
            <a:t>Tratamiento y resolución de la Incidencia</a:t>
          </a:r>
          <a:endParaRPr lang="es-CL" sz="1050" kern="1200" dirty="0">
            <a:solidFill>
              <a:schemeClr val="tx1"/>
            </a:solidFill>
          </a:endParaRPr>
        </a:p>
      </dsp:txBody>
      <dsp:txXfrm>
        <a:off x="3975903" y="1820882"/>
        <a:ext cx="1111607" cy="1114311"/>
      </dsp:txXfrm>
    </dsp:sp>
    <dsp:sp modelId="{9B358B2E-D20A-4948-9392-8343A483370A}">
      <dsp:nvSpPr>
        <dsp:cNvPr id="0" name=""/>
        <dsp:cNvSpPr/>
      </dsp:nvSpPr>
      <dsp:spPr>
        <a:xfrm>
          <a:off x="5196051" y="1820882"/>
          <a:ext cx="2152098" cy="1114311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rgbClr val="FFC000"/>
          </a:solidFill>
          <a:prstDash val="solid"/>
        </a:ln>
        <a:effectLst/>
        <a:scene3d>
          <a:camera prst="perspectiveAbove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50" kern="1200" dirty="0" smtClean="0">
              <a:solidFill>
                <a:schemeClr val="tx1"/>
              </a:solidFill>
            </a:rPr>
            <a:t>Cierre de la Incidencia</a:t>
          </a:r>
          <a:endParaRPr lang="es-CL" sz="1050" kern="1200" dirty="0">
            <a:solidFill>
              <a:schemeClr val="tx1"/>
            </a:solidFill>
          </a:endParaRPr>
        </a:p>
      </dsp:txBody>
      <dsp:txXfrm>
        <a:off x="5753207" y="1820882"/>
        <a:ext cx="1037787" cy="1114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8" tIns="45464" rIns="90928" bIns="45464" numCol="1" anchor="t" anchorCtr="0" compatLnSpc="1">
            <a:prstTxWarp prst="textNoShape">
              <a:avLst/>
            </a:prstTxWarp>
          </a:bodyPr>
          <a:lstStyle>
            <a:lvl1pPr defTabSz="909638">
              <a:defRPr sz="1200" b="0" u="none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8" tIns="45464" rIns="90928" bIns="45464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 b="0" u="none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8" tIns="45464" rIns="90928" bIns="45464" numCol="1" anchor="b" anchorCtr="0" compatLnSpc="1">
            <a:prstTxWarp prst="textNoShape">
              <a:avLst/>
            </a:prstTxWarp>
          </a:bodyPr>
          <a:lstStyle>
            <a:lvl1pPr defTabSz="909638">
              <a:defRPr sz="1200" b="0" u="none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8" tIns="45464" rIns="90928" bIns="45464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 b="0" u="none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D5A6C46-1F24-43CF-ABF7-34FC41700604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11239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8" tIns="45464" rIns="90928" bIns="45464" numCol="1" anchor="t" anchorCtr="0" compatLnSpc="1">
            <a:prstTxWarp prst="textNoShape">
              <a:avLst/>
            </a:prstTxWarp>
          </a:bodyPr>
          <a:lstStyle>
            <a:lvl1pPr defTabSz="909638">
              <a:defRPr sz="1200" b="0" u="none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8" tIns="45464" rIns="90928" bIns="45464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 b="0" u="none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8" tIns="45464" rIns="90928" bIns="45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8" tIns="45464" rIns="90928" bIns="45464" numCol="1" anchor="b" anchorCtr="0" compatLnSpc="1">
            <a:prstTxWarp prst="textNoShape">
              <a:avLst/>
            </a:prstTxWarp>
          </a:bodyPr>
          <a:lstStyle>
            <a:lvl1pPr defTabSz="909638">
              <a:defRPr sz="1200" b="0" u="none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28" tIns="45464" rIns="90928" bIns="45464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 b="0" u="none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33E521F-06C4-4368-B9AB-460ADD0D51B6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72748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7"/>
          <p:cNvSpPr txBox="1">
            <a:spLocks noGrp="1" noChangeArrowheads="1"/>
          </p:cNvSpPr>
          <p:nvPr/>
        </p:nvSpPr>
        <p:spPr bwMode="auto">
          <a:xfrm>
            <a:off x="3780058" y="9433170"/>
            <a:ext cx="2889032" cy="4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0" hangingPunct="0"/>
            <a:fld id="{F141056B-051C-4835-B300-1114335EE5DE}" type="slidenum">
              <a:rPr lang="en-GB" sz="1200">
                <a:latin typeface="Calibri" pitchFamily="34" charset="0"/>
                <a:ea typeface="ＭＳ Ｐゴシック"/>
                <a:cs typeface="ＭＳ Ｐゴシック"/>
              </a:rPr>
              <a:pPr algn="r" eaLnBrk="0" hangingPunct="0"/>
              <a:t>26</a:t>
            </a:fld>
            <a:endParaRPr lang="en-GB" sz="1200" dirty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516" y="4714890"/>
            <a:ext cx="4890060" cy="4467362"/>
          </a:xfrm>
          <a:noFill/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95" descr="IndraFE1024azulNegro2"/>
          <p:cNvPicPr>
            <a:picLocks noChangeAspect="1" noChangeArrowheads="1"/>
          </p:cNvPicPr>
          <p:nvPr userDrawn="1"/>
        </p:nvPicPr>
        <p:blipFill>
          <a:blip r:embed="rId2" cstate="print"/>
          <a:srcRect r="2008" b="20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83" descr="Picture 21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368" t="-11313" b="-5051"/>
          <a:stretch>
            <a:fillRect/>
          </a:stretch>
        </p:blipFill>
        <p:spPr bwMode="auto">
          <a:xfrm>
            <a:off x="5881688" y="522288"/>
            <a:ext cx="223361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86"/>
          <p:cNvSpPr>
            <a:spLocks noChangeArrowheads="1"/>
          </p:cNvSpPr>
          <p:nvPr userDrawn="1"/>
        </p:nvSpPr>
        <p:spPr bwMode="auto">
          <a:xfrm>
            <a:off x="611188" y="1584325"/>
            <a:ext cx="6019800" cy="47244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u="none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1799" name="Rectangle 487"/>
          <p:cNvSpPr>
            <a:spLocks noGrp="1" noChangeArrowheads="1"/>
          </p:cNvSpPr>
          <p:nvPr>
            <p:ph type="subTitle" idx="1"/>
          </p:nvPr>
        </p:nvSpPr>
        <p:spPr>
          <a:xfrm>
            <a:off x="812800" y="4392613"/>
            <a:ext cx="5703888" cy="1068387"/>
          </a:xfrm>
        </p:spPr>
        <p:txBody>
          <a:bodyPr anchor="b"/>
          <a:lstStyle>
            <a:lvl1pPr marL="0" indent="0">
              <a:lnSpc>
                <a:spcPts val="2000"/>
              </a:lnSpc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141800" name="Rectangle 488"/>
          <p:cNvSpPr>
            <a:spLocks noGrp="1" noChangeArrowheads="1"/>
          </p:cNvSpPr>
          <p:nvPr>
            <p:ph type="ctrTitle" sz="quarter"/>
          </p:nvPr>
        </p:nvSpPr>
        <p:spPr>
          <a:xfrm>
            <a:off x="812800" y="2016125"/>
            <a:ext cx="5703888" cy="2276475"/>
          </a:xfrm>
        </p:spPr>
        <p:txBody>
          <a:bodyPr/>
          <a:lstStyle>
            <a:lvl1pPr>
              <a:lnSpc>
                <a:spcPts val="37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HAGA CLIC PARA CAMBIAR EL ESTILO DEL TÍTULO 	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F59B9-E91E-4B58-A130-CAF31E748CF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143625" y="536575"/>
            <a:ext cx="1884363" cy="60753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88950" y="536575"/>
            <a:ext cx="5502275" cy="60753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D4D71-BC60-43D3-AB17-25792D06CA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88950" y="536575"/>
            <a:ext cx="7539038" cy="60753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12938-7A0B-4F31-912A-9177637D95F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950" y="536575"/>
            <a:ext cx="7539038" cy="13509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88950" y="1916113"/>
            <a:ext cx="7539038" cy="4695825"/>
          </a:xfrm>
        </p:spPr>
        <p:txBody>
          <a:bodyPr/>
          <a:lstStyle/>
          <a:p>
            <a:pPr lvl="0"/>
            <a:endParaRPr lang="es-ES" noProof="0" dirty="0" smtClean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88B70-02B6-42CE-9F75-63089835C79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D87B0-F3EE-4FCD-94AC-43DB4A28A89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F05BB-FC40-40C6-8DFE-6B4DC6B11C2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88950" y="1916113"/>
            <a:ext cx="3692525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33875" y="1916113"/>
            <a:ext cx="3694113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9E20C-6FF1-4BC8-81C4-EFAE908C8F3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82B0-3420-44C4-995F-4C39C12AC8A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33AC3-DF2B-4C67-BBBA-FE86850A46B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D50EE-51F5-44E1-A400-ADB2D45BCC1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F8FF1-54DC-4979-BCD8-7C90513E357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147DF-BBCC-4286-83E9-F77CA457FEB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88950" y="536575"/>
            <a:ext cx="7539038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40315" name="Rectangle 27"/>
          <p:cNvSpPr>
            <a:spLocks noChangeArrowheads="1"/>
          </p:cNvSpPr>
          <p:nvPr userDrawn="1"/>
        </p:nvSpPr>
        <p:spPr bwMode="auto">
          <a:xfrm>
            <a:off x="8288338" y="6378575"/>
            <a:ext cx="855662" cy="1793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s-ES" dirty="0">
              <a:ea typeface="ＭＳ Ｐゴシック" charset="-128"/>
            </a:endParaRPr>
          </a:p>
        </p:txBody>
      </p:sp>
      <p:sp>
        <p:nvSpPr>
          <p:cNvPr id="140316" name="Rectangle 28"/>
          <p:cNvSpPr>
            <a:spLocks noChangeArrowheads="1"/>
          </p:cNvSpPr>
          <p:nvPr userDrawn="1"/>
        </p:nvSpPr>
        <p:spPr bwMode="auto">
          <a:xfrm rot="16200000">
            <a:off x="5661026" y="3460750"/>
            <a:ext cx="5472112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800" u="none" dirty="0">
                <a:solidFill>
                  <a:srgbClr val="777777"/>
                </a:solidFill>
                <a:ea typeface="ＭＳ Ｐゴシック" charset="-128"/>
              </a:rPr>
              <a:t>Outsourcing LATAM – </a:t>
            </a:r>
            <a:r>
              <a:rPr lang="en-US" sz="800" u="none" dirty="0" smtClean="0">
                <a:solidFill>
                  <a:srgbClr val="777777"/>
                </a:solidFill>
                <a:ea typeface="ＭＳ Ｐゴシック" charset="-128"/>
              </a:rPr>
              <a:t>Proyecto</a:t>
            </a:r>
            <a:r>
              <a:rPr lang="en-US" sz="800" u="none" baseline="0" dirty="0" smtClean="0">
                <a:solidFill>
                  <a:srgbClr val="777777"/>
                </a:solidFill>
                <a:ea typeface="ＭＳ Ｐゴシック" charset="-128"/>
              </a:rPr>
              <a:t> MINSAL – Mesa de </a:t>
            </a:r>
            <a:r>
              <a:rPr lang="es-CL" sz="800" u="none" baseline="0" noProof="0" dirty="0" smtClean="0">
                <a:solidFill>
                  <a:srgbClr val="777777"/>
                </a:solidFill>
                <a:ea typeface="ＭＳ Ｐゴシック" charset="-128"/>
              </a:rPr>
              <a:t>Ayuda</a:t>
            </a:r>
            <a:r>
              <a:rPr lang="en-US" sz="800" u="none" baseline="0" dirty="0" smtClean="0">
                <a:solidFill>
                  <a:srgbClr val="777777"/>
                </a:solidFill>
                <a:ea typeface="ＭＳ Ｐゴシック" charset="-128"/>
              </a:rPr>
              <a:t> SIRH - </a:t>
            </a:r>
            <a:r>
              <a:rPr lang="es-CL" sz="800" u="none" noProof="0" dirty="0" smtClean="0">
                <a:solidFill>
                  <a:srgbClr val="777777"/>
                </a:solidFill>
                <a:ea typeface="ＭＳ Ｐゴシック" charset="-128"/>
              </a:rPr>
              <a:t>Noviembre</a:t>
            </a:r>
            <a:r>
              <a:rPr lang="en-US" sz="800" u="none" baseline="0" dirty="0" smtClean="0">
                <a:solidFill>
                  <a:srgbClr val="777777"/>
                </a:solidFill>
                <a:ea typeface="ＭＳ Ｐゴシック" charset="-128"/>
              </a:rPr>
              <a:t> 2013</a:t>
            </a:r>
            <a:endParaRPr lang="es-ES_tradnl" sz="800" u="none" dirty="0">
              <a:solidFill>
                <a:srgbClr val="777777"/>
              </a:solidFill>
              <a:ea typeface="ＭＳ Ｐゴシック" charset="-128"/>
            </a:endParaRPr>
          </a:p>
        </p:txBody>
      </p:sp>
      <p:sp>
        <p:nvSpPr>
          <p:cNvPr id="140318" name="Line 30"/>
          <p:cNvSpPr>
            <a:spLocks noChangeShapeType="1"/>
          </p:cNvSpPr>
          <p:nvPr userDrawn="1"/>
        </p:nvSpPr>
        <p:spPr bwMode="auto">
          <a:xfrm flipH="1">
            <a:off x="8235950" y="298450"/>
            <a:ext cx="7938" cy="6259513"/>
          </a:xfrm>
          <a:prstGeom prst="line">
            <a:avLst/>
          </a:prstGeom>
          <a:noFill/>
          <a:ln w="9525">
            <a:solidFill>
              <a:srgbClr val="CCCCCC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s-ES" dirty="0">
              <a:ea typeface="ＭＳ Ｐゴシック" charset="-128"/>
            </a:endParaRPr>
          </a:p>
        </p:txBody>
      </p:sp>
      <p:pic>
        <p:nvPicPr>
          <p:cNvPr id="1030" name="Picture 36" descr="INDRAlog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6913" y="304800"/>
            <a:ext cx="7239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3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0400" y="6354763"/>
            <a:ext cx="8636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0" u="none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F86C09F-A7AC-4789-A4CE-F415B99C64E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03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0" y="1916113"/>
            <a:ext cx="7539038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334" y="798512"/>
            <a:ext cx="633670" cy="5760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1905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524000" indent="-1873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3pPr>
      <a:lvl4pPr marL="2100263" indent="-1920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667000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5pPr>
      <a:lvl6pPr marL="31242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6pPr>
      <a:lvl7pPr marL="35814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7pPr>
      <a:lvl8pPr marL="40386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8pPr>
      <a:lvl9pPr marL="44958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wmf"/><Relationship Id="rId12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insal.indraservicios.c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incidencias@indraservicios.c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dracompany.com/" TargetMode="External"/><Relationship Id="rId5" Type="http://schemas.openxmlformats.org/officeDocument/2006/relationships/hyperlink" Target="mailto:lnegrete@indraservicios.cl" TargetMode="Externa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insalindraservicios.cl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79860" y="1844824"/>
            <a:ext cx="5703888" cy="2276475"/>
          </a:xfrm>
        </p:spPr>
        <p:txBody>
          <a:bodyPr/>
          <a:lstStyle/>
          <a:p>
            <a:pPr eaLnBrk="1" hangingPunct="1"/>
            <a:r>
              <a:rPr lang="es-ES_tradnl" sz="4200" dirty="0" smtClean="0"/>
              <a:t>MESA DE AYUDA SIRH</a:t>
            </a:r>
            <a:endParaRPr lang="es-ES" sz="4200" dirty="0" smtClean="0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755576" y="5656263"/>
            <a:ext cx="543408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05000"/>
              </a:lnSpc>
            </a:pPr>
            <a:r>
              <a:rPr lang="es-ES_tradnl" sz="1400" u="none" dirty="0" smtClean="0">
                <a:solidFill>
                  <a:schemeClr val="bg1"/>
                </a:solidFill>
              </a:rPr>
              <a:t>Pucón, Noviembre 2013</a:t>
            </a:r>
            <a:endParaRPr lang="es-ES_tradnl" sz="1400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50EE-51F5-44E1-A400-ADB2D45BCC19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492128" y="1628800"/>
            <a:ext cx="687387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s-ES_tradnl" sz="1800" b="0" u="none" dirty="0">
                <a:solidFill>
                  <a:srgbClr val="000000"/>
                </a:solidFill>
                <a:ea typeface="ＭＳ Ｐゴシック" pitchFamily="-32" charset="-128"/>
              </a:rPr>
              <a:t> </a:t>
            </a:r>
            <a:r>
              <a:rPr lang="es-ES_tradnl" sz="1600" b="0" u="none" dirty="0">
                <a:solidFill>
                  <a:srgbClr val="000000"/>
                </a:solidFill>
                <a:ea typeface="ＭＳ Ｐゴシック" pitchFamily="-32" charset="-128"/>
              </a:rPr>
              <a:t>	La operación de la Mesa de Ayuda o Service Desk, funciona 	bajo el contexto del servicio de soporte y mejora continua del 	servicio que </a:t>
            </a:r>
            <a:r>
              <a:rPr lang="es-ES_tradn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presta </a:t>
            </a:r>
            <a:r>
              <a:rPr lang="es-ES_tradnl" sz="1600" b="0" u="none" dirty="0">
                <a:solidFill>
                  <a:srgbClr val="000000"/>
                </a:solidFill>
                <a:ea typeface="ＭＳ Ｐゴシック" pitchFamily="-32" charset="-128"/>
              </a:rPr>
              <a:t>Indra a los usuarios del SIRH.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endParaRPr lang="es-ES_tradnl" sz="1600" b="0" u="none" dirty="0">
              <a:solidFill>
                <a:srgbClr val="000000"/>
              </a:solidFill>
              <a:ea typeface="ＭＳ Ｐゴシック" pitchFamily="-32" charset="-128"/>
            </a:endParaRP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s-ES_tradnl" sz="1600" b="0" u="none" dirty="0">
                <a:solidFill>
                  <a:srgbClr val="000000"/>
                </a:solidFill>
                <a:ea typeface="ＭＳ Ｐゴシック" pitchFamily="-32" charset="-128"/>
              </a:rPr>
              <a:t>	La operación de la mesa de ayuda se encuentra </a:t>
            </a:r>
            <a:r>
              <a:rPr lang="es-ES_tradn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diseñada </a:t>
            </a:r>
            <a:r>
              <a:rPr lang="es-ES_tradnl" sz="1600" b="0" u="none" dirty="0">
                <a:solidFill>
                  <a:srgbClr val="000000"/>
                </a:solidFill>
                <a:ea typeface="ＭＳ Ｐゴシック" pitchFamily="-32" charset="-128"/>
              </a:rPr>
              <a:t>	bajo las definiciones de la </a:t>
            </a:r>
            <a:r>
              <a:rPr lang="es-ES_tradn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metodología Indra, </a:t>
            </a:r>
            <a:r>
              <a:rPr lang="es-ES_tradnl" sz="1600" b="0" u="none" dirty="0">
                <a:solidFill>
                  <a:srgbClr val="000000"/>
                </a:solidFill>
                <a:ea typeface="ＭＳ Ｐゴシック" pitchFamily="-32" charset="-128"/>
              </a:rPr>
              <a:t>la cual </a:t>
            </a:r>
            <a:r>
              <a:rPr lang="es-ES_tradn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presenta 	ventajas </a:t>
            </a:r>
            <a:r>
              <a:rPr lang="es-ES_tradnl" sz="1600" b="0" u="none" dirty="0">
                <a:solidFill>
                  <a:srgbClr val="000000"/>
                </a:solidFill>
                <a:ea typeface="ＭＳ Ｐゴシック" pitchFamily="-32" charset="-128"/>
              </a:rPr>
              <a:t>importantes </a:t>
            </a:r>
            <a:r>
              <a:rPr lang="es-ES_tradn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pues se basa en las mejores practicas de 	ITIL.  Aplicando los conceptos de gestión de incidencias, gestión de 	problemas, gestión de cambios, entre otros. </a:t>
            </a:r>
            <a:endParaRPr lang="es-ES_tradnl" sz="1600" u="none" dirty="0">
              <a:solidFill>
                <a:srgbClr val="FF0000"/>
              </a:solidFill>
              <a:ea typeface="ＭＳ Ｐゴシック" pitchFamily="-32" charset="-128"/>
            </a:endParaRP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endParaRPr lang="es-ES_tradnl" sz="1600" b="0" u="none" dirty="0">
              <a:solidFill>
                <a:srgbClr val="000000"/>
              </a:solidFill>
              <a:ea typeface="ＭＳ Ｐゴシック" pitchFamily="-32" charset="-128"/>
            </a:endParaRP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s-ES_tradnl" sz="1600" b="0" u="none" dirty="0">
                <a:solidFill>
                  <a:srgbClr val="000000"/>
                </a:solidFill>
                <a:ea typeface="ＭＳ Ｐゴシック" pitchFamily="-32" charset="-128"/>
              </a:rPr>
              <a:t> 	La Mesa de Ayuda es de máxima importancia para </a:t>
            </a:r>
            <a:r>
              <a:rPr lang="es-ES_tradn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las instituciones y 	sus </a:t>
            </a:r>
            <a:r>
              <a:rPr lang="es-ES_tradnl" sz="1600" b="0" u="none" dirty="0">
                <a:solidFill>
                  <a:srgbClr val="000000"/>
                </a:solidFill>
                <a:ea typeface="ＭＳ Ｐゴシック" pitchFamily="-32" charset="-128"/>
              </a:rPr>
              <a:t>usuarios, pues canaliza, coordinar y elabora </a:t>
            </a:r>
            <a:r>
              <a:rPr lang="es-ES_tradn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soluciones 	para </a:t>
            </a:r>
            <a:r>
              <a:rPr lang="es-ES_tradnl" sz="1600" b="0" u="none" dirty="0">
                <a:solidFill>
                  <a:srgbClr val="000000"/>
                </a:solidFill>
                <a:ea typeface="ＭＳ Ｐゴシック" pitchFamily="-32" charset="-128"/>
              </a:rPr>
              <a:t>eventuales problemas o aspectos mejorables </a:t>
            </a:r>
            <a:r>
              <a:rPr lang="es-ES_tradn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de </a:t>
            </a:r>
            <a:r>
              <a:rPr lang="es-ES_tradnl" sz="1600" b="0" u="none" dirty="0">
                <a:solidFill>
                  <a:srgbClr val="000000"/>
                </a:solidFill>
                <a:ea typeface="ＭＳ Ｐゴシック" pitchFamily="-32" charset="-128"/>
              </a:rPr>
              <a:t>SIRH, </a:t>
            </a:r>
            <a:r>
              <a:rPr lang="es-ES_tradn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	permitiendo </a:t>
            </a:r>
            <a:r>
              <a:rPr lang="es-ES_tradnl" sz="1600" b="0" u="none" dirty="0">
                <a:solidFill>
                  <a:srgbClr val="000000"/>
                </a:solidFill>
                <a:ea typeface="ＭＳ Ｐゴシック" pitchFamily="-32" charset="-128"/>
              </a:rPr>
              <a:t>a los funcionarios de las Áreas de 	</a:t>
            </a:r>
            <a:r>
              <a:rPr lang="es-ES_tradn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las distintas  áreas </a:t>
            </a:r>
            <a:r>
              <a:rPr lang="es-ES_tradnl" sz="1600" b="0" u="none" dirty="0">
                <a:solidFill>
                  <a:srgbClr val="000000"/>
                </a:solidFill>
                <a:ea typeface="ＭＳ Ｐゴシック" pitchFamily="-32" charset="-128"/>
              </a:rPr>
              <a:t>desarrollar sus funciones de una manera 	oportuna y eficiente.</a:t>
            </a:r>
          </a:p>
          <a:p>
            <a:pPr algn="just">
              <a:tabLst>
                <a:tab pos="358775" algn="l"/>
              </a:tabLst>
            </a:pPr>
            <a:endParaRPr lang="es-MX" sz="1800" u="none" dirty="0">
              <a:solidFill>
                <a:srgbClr val="000000"/>
              </a:solidFill>
              <a:ea typeface="ＭＳ Ｐゴシック" pitchFamily="-32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88950" y="536575"/>
            <a:ext cx="7539038" cy="515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" u="none" kern="0" dirty="0" smtClean="0"/>
              <a:t>02 Conceptos y roles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4779" y="980728"/>
            <a:ext cx="753903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u="none" kern="0" dirty="0" smtClean="0">
                <a:latin typeface="+mj-lt"/>
                <a:ea typeface="+mj-ea"/>
                <a:cs typeface="+mj-cs"/>
              </a:rPr>
              <a:t>Síntesis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7" descr="http://images01.olx.com.pe/ui/2/25/27/18351827_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02355" y="5428868"/>
            <a:ext cx="1548160" cy="114338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36465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50EE-51F5-44E1-A400-ADB2D45BCC19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88950" y="1916113"/>
            <a:ext cx="7539038" cy="4695825"/>
          </a:xfrm>
          <a:prstGeom prst="rect">
            <a:avLst/>
          </a:prstGeom>
        </p:spPr>
        <p:txBody>
          <a:bodyPr anchor="b"/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524000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3pPr>
            <a:lvl4pPr marL="2100263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667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31242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35814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40386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44958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s-ES_tradnl" sz="2800" b="0" u="none" kern="0" dirty="0" smtClean="0"/>
              <a:t>01 Contexto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_tradnl" sz="2800" b="0" u="none" kern="0" dirty="0" smtClean="0"/>
              <a:t>02 Conceptos y Roles</a:t>
            </a:r>
            <a:endParaRPr lang="es-ES" sz="2800" b="0" u="none" kern="0" dirty="0" smtClean="0"/>
          </a:p>
          <a:p>
            <a:pPr marL="514350" indent="-514350" eaLnBrk="1" hangingPunct="1">
              <a:buFont typeface="Wingdings" pitchFamily="2" charset="2"/>
              <a:buNone/>
              <a:tabLst>
                <a:tab pos="531813" algn="l"/>
              </a:tabLst>
              <a:defRPr/>
            </a:pPr>
            <a:r>
              <a:rPr lang="es-ES" sz="2800" b="0" u="none" kern="0" dirty="0" smtClean="0">
                <a:solidFill>
                  <a:srgbClr val="00B0F0"/>
                </a:solidFill>
              </a:rPr>
              <a:t>03 Tipos de Incidentes y Acuerdos de Nivel 		de Servicio</a:t>
            </a:r>
          </a:p>
          <a:p>
            <a:pPr marL="514350" indent="-514350" eaLnBrk="1" hangingPunct="1">
              <a:buFont typeface="Wingdings" pitchFamily="2" charset="2"/>
              <a:buNone/>
              <a:tabLst>
                <a:tab pos="531813" algn="l"/>
              </a:tabLst>
              <a:defRPr/>
            </a:pPr>
            <a:r>
              <a:rPr lang="es-ES" sz="2800" b="0" u="none" kern="0" dirty="0" smtClean="0"/>
              <a:t>04 </a:t>
            </a:r>
            <a:r>
              <a:rPr lang="es-ES_tradnl" sz="2800" b="0" u="none" kern="0" dirty="0" smtClean="0"/>
              <a:t>Flujo de Operación de Mesa de ayuda</a:t>
            </a:r>
            <a:endParaRPr lang="es-ES" sz="2800" b="0" u="none" kern="0" dirty="0" smtClean="0"/>
          </a:p>
          <a:p>
            <a:pPr eaLnBrk="1" hangingPunct="1">
              <a:buFontTx/>
              <a:buNone/>
              <a:defRPr/>
            </a:pPr>
            <a:r>
              <a:rPr lang="es-ES" sz="2800" b="0" u="none" kern="0" dirty="0" smtClean="0"/>
              <a:t>05 Preguntas</a:t>
            </a:r>
          </a:p>
          <a:p>
            <a:pPr eaLnBrk="1" hangingPunct="1">
              <a:buFontTx/>
              <a:buNone/>
              <a:defRPr/>
            </a:pPr>
            <a:endParaRPr lang="es-ES" sz="2400" b="0" u="none" kern="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88950" y="536575"/>
            <a:ext cx="7539038" cy="1350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_tradnl" u="none" kern="0" dirty="0" smtClean="0"/>
              <a:t>INDICE</a:t>
            </a:r>
            <a:endParaRPr lang="es-ES" u="none" kern="0" dirty="0" smtClean="0"/>
          </a:p>
        </p:txBody>
      </p:sp>
    </p:spTree>
    <p:extLst>
      <p:ext uri="{BB962C8B-B14F-4D97-AF65-F5344CB8AC3E}">
        <p14:creationId xmlns:p14="http://schemas.microsoft.com/office/powerpoint/2010/main" val="6689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50EE-51F5-44E1-A400-ADB2D45BCC19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852515284"/>
              </p:ext>
            </p:extLst>
          </p:nvPr>
        </p:nvGraphicFramePr>
        <p:xfrm>
          <a:off x="323527" y="2045072"/>
          <a:ext cx="7560841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88950" y="536574"/>
            <a:ext cx="7539038" cy="66017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" u="none" kern="0" dirty="0" smtClean="0"/>
              <a:t>03 Tipos de incidente y Acuerdos de Nivel de Servicio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4779" y="1458910"/>
            <a:ext cx="753903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u="none" kern="0" dirty="0" smtClean="0">
                <a:latin typeface="+mj-lt"/>
                <a:ea typeface="+mj-ea"/>
                <a:cs typeface="+mj-cs"/>
              </a:rPr>
              <a:t>Tipos de Incidente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964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50EE-51F5-44E1-A400-ADB2D45BCC19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8950" y="536574"/>
            <a:ext cx="7539038" cy="66017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" u="none" kern="0" dirty="0" smtClean="0"/>
              <a:t>03 Tipos de incidente y Acuerdos de Nivel de Servicio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4779" y="1458910"/>
            <a:ext cx="753903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u="none" kern="0" dirty="0" smtClean="0">
                <a:latin typeface="+mj-lt"/>
                <a:ea typeface="+mj-ea"/>
                <a:cs typeface="+mj-cs"/>
              </a:rPr>
              <a:t>Acuerdos de Nivel de Servicio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1115616" y="2708920"/>
            <a:ext cx="1322408" cy="1057926"/>
            <a:chOff x="6565312" y="1575373"/>
            <a:chExt cx="1322408" cy="1057926"/>
          </a:xfrm>
        </p:grpSpPr>
        <p:sp>
          <p:nvSpPr>
            <p:cNvPr id="6" name="5 Rectángulo redondeado"/>
            <p:cNvSpPr/>
            <p:nvPr/>
          </p:nvSpPr>
          <p:spPr>
            <a:xfrm>
              <a:off x="6565312" y="1575373"/>
              <a:ext cx="1322408" cy="1057926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6596298" y="1606359"/>
              <a:ext cx="1260436" cy="995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b="0" kern="1200" dirty="0" smtClean="0">
                  <a:solidFill>
                    <a:schemeClr val="tx1"/>
                  </a:solidFill>
                </a:rPr>
                <a:t>Incidente Piloto</a:t>
              </a:r>
              <a:endParaRPr lang="es-CL" sz="1000" b="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7 Rectángulo redondeado"/>
          <p:cNvSpPr/>
          <p:nvPr/>
        </p:nvSpPr>
        <p:spPr bwMode="auto">
          <a:xfrm>
            <a:off x="1306900" y="3616439"/>
            <a:ext cx="939839" cy="2603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s-CL" sz="900" b="0" dirty="0"/>
              <a:t>SLA: </a:t>
            </a:r>
            <a:r>
              <a:rPr lang="es-CL" sz="900" b="0" dirty="0" smtClean="0"/>
              <a:t>08 </a:t>
            </a:r>
            <a:r>
              <a:rPr lang="es-CL" sz="900" b="0" dirty="0"/>
              <a:t>hrs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3779912" y="2739906"/>
            <a:ext cx="1322408" cy="1057926"/>
            <a:chOff x="1113277" y="1575373"/>
            <a:chExt cx="1322408" cy="1057926"/>
          </a:xfrm>
        </p:grpSpPr>
        <p:sp>
          <p:nvSpPr>
            <p:cNvPr id="10" name="9 Rectángulo redondeado"/>
            <p:cNvSpPr/>
            <p:nvPr/>
          </p:nvSpPr>
          <p:spPr>
            <a:xfrm>
              <a:off x="1113277" y="1575373"/>
              <a:ext cx="1322408" cy="1057926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1144263" y="1606359"/>
              <a:ext cx="1260436" cy="995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b="0" kern="1200" dirty="0" smtClean="0">
                  <a:solidFill>
                    <a:schemeClr val="tx1"/>
                  </a:solidFill>
                </a:rPr>
                <a:t>Problemas de operación de SIRH</a:t>
              </a:r>
              <a:endParaRPr lang="es-CL" sz="1000" b="0" kern="1200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3779912" y="3960256"/>
            <a:ext cx="1344431" cy="1057926"/>
            <a:chOff x="2212419" y="423222"/>
            <a:chExt cx="1344431" cy="1057926"/>
          </a:xfrm>
        </p:grpSpPr>
        <p:sp>
          <p:nvSpPr>
            <p:cNvPr id="13" name="12 Rectángulo redondeado"/>
            <p:cNvSpPr/>
            <p:nvPr/>
          </p:nvSpPr>
          <p:spPr>
            <a:xfrm>
              <a:off x="2212419" y="423222"/>
              <a:ext cx="1322408" cy="1057926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296414" y="454208"/>
              <a:ext cx="1260436" cy="995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b="0" kern="1200" dirty="0" smtClean="0">
                  <a:solidFill>
                    <a:schemeClr val="tx1"/>
                  </a:solidFill>
                </a:rPr>
                <a:t>Error del sistema</a:t>
              </a:r>
              <a:endParaRPr lang="es-CL" sz="1000" b="0" kern="1200" dirty="0"/>
            </a:p>
          </p:txBody>
        </p:sp>
      </p:grpSp>
      <p:sp>
        <p:nvSpPr>
          <p:cNvPr id="15" name="14 Rectángulo redondeado"/>
          <p:cNvSpPr/>
          <p:nvPr/>
        </p:nvSpPr>
        <p:spPr bwMode="auto">
          <a:xfrm>
            <a:off x="3916549" y="3735860"/>
            <a:ext cx="1049134" cy="2818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s-CL" sz="900" b="0" dirty="0"/>
              <a:t>SLA: </a:t>
            </a:r>
            <a:r>
              <a:rPr lang="es-CL" sz="900" b="0" dirty="0" smtClean="0"/>
              <a:t>8..32 </a:t>
            </a:r>
            <a:r>
              <a:rPr lang="es-CL" sz="900" b="0" dirty="0"/>
              <a:t>hrs</a:t>
            </a:r>
          </a:p>
        </p:txBody>
      </p:sp>
      <p:grpSp>
        <p:nvGrpSpPr>
          <p:cNvPr id="16" name="15 Grupo"/>
          <p:cNvGrpSpPr/>
          <p:nvPr/>
        </p:nvGrpSpPr>
        <p:grpSpPr>
          <a:xfrm>
            <a:off x="6129912" y="2739906"/>
            <a:ext cx="1322408" cy="1057926"/>
            <a:chOff x="3839295" y="1506"/>
            <a:chExt cx="1322408" cy="1057926"/>
          </a:xfrm>
        </p:grpSpPr>
        <p:sp>
          <p:nvSpPr>
            <p:cNvPr id="17" name="16 Rectángulo redondeado"/>
            <p:cNvSpPr/>
            <p:nvPr/>
          </p:nvSpPr>
          <p:spPr>
            <a:xfrm>
              <a:off x="3839295" y="1506"/>
              <a:ext cx="1322408" cy="1057926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3870281" y="32492"/>
              <a:ext cx="1260436" cy="995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b="0" kern="1200" dirty="0" smtClean="0">
                  <a:solidFill>
                    <a:schemeClr val="tx1"/>
                  </a:solidFill>
                </a:rPr>
                <a:t>Solicitudes de información  que no esté cubierta por los reportes actuales</a:t>
              </a:r>
              <a:endParaRPr lang="es-CL" sz="1000" b="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18 Rectángulo redondeado"/>
          <p:cNvSpPr/>
          <p:nvPr/>
        </p:nvSpPr>
        <p:spPr bwMode="auto">
          <a:xfrm>
            <a:off x="6372201" y="3699906"/>
            <a:ext cx="936103" cy="2603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s-CL" sz="900" b="0" dirty="0"/>
              <a:t>SLA: </a:t>
            </a:r>
            <a:r>
              <a:rPr lang="es-CL" sz="900" b="0" dirty="0" smtClean="0"/>
              <a:t>48 </a:t>
            </a:r>
            <a:r>
              <a:rPr lang="es-CL" sz="900" b="0" dirty="0"/>
              <a:t>hrs</a:t>
            </a:r>
          </a:p>
        </p:txBody>
      </p:sp>
      <p:sp>
        <p:nvSpPr>
          <p:cNvPr id="20" name="19 Rectángulo redondeado"/>
          <p:cNvSpPr/>
          <p:nvPr/>
        </p:nvSpPr>
        <p:spPr bwMode="auto">
          <a:xfrm>
            <a:off x="504929" y="5399772"/>
            <a:ext cx="7643813" cy="11724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C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SLA</a:t>
            </a:r>
          </a:p>
          <a:p>
            <a:pPr>
              <a:defRPr/>
            </a:pPr>
            <a:r>
              <a:rPr lang="es-MX" sz="12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acuerdo de nivel de servicio o </a:t>
            </a:r>
            <a:r>
              <a:rPr lang="es-MX" sz="1200" b="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Service Level Agreement</a:t>
            </a:r>
            <a:r>
              <a:rPr lang="es-MX" sz="12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también conocido por las siglas ANS o SLA, es un contrato escrito entre un  proveedor de servicio y su  cliente con objeto de fijar el nivel acordado para la calidad de dicho </a:t>
            </a:r>
            <a:r>
              <a:rPr lang="es-MX" sz="12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servicio, los tiempos indicados son referenciales y tienen directa relación al modulo afectado.</a:t>
            </a:r>
            <a:endParaRPr lang="es-CL" sz="12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7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50EE-51F5-44E1-A400-ADB2D45BCC19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03172" y="889789"/>
            <a:ext cx="2498874" cy="4509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s-ES" u="none" kern="0" dirty="0" smtClean="0"/>
              <a:t>Coffee Break</a:t>
            </a:r>
          </a:p>
        </p:txBody>
      </p:sp>
      <p:pic>
        <p:nvPicPr>
          <p:cNvPr id="1026" name="Picture 2" descr="http://improsofia.files.wordpress.com/2013/10/ejecutivos-tomando-cafc3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38" y="1635837"/>
            <a:ext cx="6806142" cy="471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48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50EE-51F5-44E1-A400-ADB2D45BCC19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8950" y="536575"/>
            <a:ext cx="7539038" cy="1350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_tradnl" u="none" kern="0" dirty="0" smtClean="0"/>
              <a:t>INDICE</a:t>
            </a:r>
            <a:endParaRPr lang="es-ES" u="none" kern="0" dirty="0" smtClean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88950" y="1916113"/>
            <a:ext cx="7539038" cy="4695825"/>
          </a:xfrm>
          <a:prstGeom prst="rect">
            <a:avLst/>
          </a:prstGeom>
        </p:spPr>
        <p:txBody>
          <a:bodyPr anchor="b"/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524000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3pPr>
            <a:lvl4pPr marL="2100263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667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31242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35814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40386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44958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s-ES_tradnl" sz="2800" b="0" u="none" kern="0" dirty="0" smtClean="0"/>
              <a:t>01 Contexto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_tradnl" sz="2800" b="0" u="none" kern="0" dirty="0" smtClean="0"/>
              <a:t>02 Conceptos y Roles</a:t>
            </a:r>
            <a:endParaRPr lang="es-ES" sz="2800" b="0" u="none" kern="0" dirty="0" smtClean="0"/>
          </a:p>
          <a:p>
            <a:pPr marL="514350" indent="-514350" eaLnBrk="1" hangingPunct="1">
              <a:buFont typeface="Wingdings" pitchFamily="2" charset="2"/>
              <a:buNone/>
              <a:tabLst>
                <a:tab pos="531813" algn="l"/>
              </a:tabLst>
              <a:defRPr/>
            </a:pPr>
            <a:r>
              <a:rPr lang="es-ES" sz="2800" b="0" u="none" kern="0" dirty="0" smtClean="0"/>
              <a:t>03 Tipos de Incidentes y Acuerdos de Nivel 		de Servicio</a:t>
            </a:r>
          </a:p>
          <a:p>
            <a:pPr marL="514350" indent="-514350" eaLnBrk="1" hangingPunct="1">
              <a:buFont typeface="Wingdings" pitchFamily="2" charset="2"/>
              <a:buNone/>
              <a:tabLst>
                <a:tab pos="531813" algn="l"/>
              </a:tabLst>
              <a:defRPr/>
            </a:pPr>
            <a:r>
              <a:rPr lang="es-ES" sz="2800" b="0" u="none" kern="0" dirty="0" smtClean="0">
                <a:solidFill>
                  <a:srgbClr val="00B0F0"/>
                </a:solidFill>
              </a:rPr>
              <a:t>04 </a:t>
            </a:r>
            <a:r>
              <a:rPr lang="es-ES_tradnl" sz="2800" b="0" u="none" kern="0" dirty="0" smtClean="0">
                <a:solidFill>
                  <a:srgbClr val="00B0F0"/>
                </a:solidFill>
              </a:rPr>
              <a:t>Flujo de Operación de Mesa de ayuda</a:t>
            </a:r>
            <a:endParaRPr lang="es-ES" sz="2800" b="0" u="none" kern="0" dirty="0" smtClean="0">
              <a:solidFill>
                <a:srgbClr val="00B0F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s-ES" sz="2800" b="0" u="none" kern="0" dirty="0" smtClean="0"/>
              <a:t>05 Preguntas, Dudas y Consultas</a:t>
            </a:r>
          </a:p>
          <a:p>
            <a:pPr eaLnBrk="1" hangingPunct="1">
              <a:buFontTx/>
              <a:buNone/>
              <a:defRPr/>
            </a:pPr>
            <a:endParaRPr lang="es-ES" sz="2400" b="0" u="none" kern="0" dirty="0" smtClean="0"/>
          </a:p>
        </p:txBody>
      </p:sp>
    </p:spTree>
    <p:extLst>
      <p:ext uri="{BB962C8B-B14F-4D97-AF65-F5344CB8AC3E}">
        <p14:creationId xmlns:p14="http://schemas.microsoft.com/office/powerpoint/2010/main" val="1534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50EE-51F5-44E1-A400-ADB2D45BCC19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8950" y="536574"/>
            <a:ext cx="7539038" cy="73218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" u="none" kern="0" dirty="0" smtClean="0"/>
              <a:t>04 Flujo de Operación de Mesa de Ayuda</a:t>
            </a:r>
            <a:endParaRPr lang="es-ES" u="none" kern="0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365472995"/>
              </p:ext>
            </p:extLst>
          </p:nvPr>
        </p:nvGraphicFramePr>
        <p:xfrm>
          <a:off x="488951" y="908720"/>
          <a:ext cx="797148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34 Forma"/>
          <p:cNvCxnSpPr>
            <a:cxnSpLocks noChangeShapeType="1"/>
          </p:cNvCxnSpPr>
          <p:nvPr/>
        </p:nvCxnSpPr>
        <p:spPr bwMode="auto">
          <a:xfrm flipV="1">
            <a:off x="3469708" y="4274784"/>
            <a:ext cx="1462332" cy="1182286"/>
          </a:xfrm>
          <a:prstGeom prst="bentConnector3">
            <a:avLst>
              <a:gd name="adj1" fmla="val 99843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9" name="28 Grupo"/>
          <p:cNvGrpSpPr>
            <a:grpSpLocks/>
          </p:cNvGrpSpPr>
          <p:nvPr/>
        </p:nvGrpSpPr>
        <p:grpSpPr bwMode="auto">
          <a:xfrm>
            <a:off x="1684426" y="4365104"/>
            <a:ext cx="1739900" cy="1412875"/>
            <a:chOff x="3382811" y="4941168"/>
            <a:chExt cx="1740052" cy="1413595"/>
          </a:xfrm>
        </p:grpSpPr>
        <p:pic>
          <p:nvPicPr>
            <p:cNvPr id="10" name="Picture 10" descr="MCj0415936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02100" y="4941168"/>
              <a:ext cx="503238" cy="70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17 Grupo"/>
            <p:cNvGrpSpPr/>
            <p:nvPr/>
          </p:nvGrpSpPr>
          <p:grpSpPr>
            <a:xfrm>
              <a:off x="3382811" y="5686911"/>
              <a:ext cx="1740052" cy="667852"/>
              <a:chOff x="1527644" y="1914663"/>
              <a:chExt cx="1740052" cy="956786"/>
            </a:xfrm>
            <a:scene3d>
              <a:camera prst="perspectiveAbove"/>
              <a:lightRig rig="threePt" dir="t"/>
            </a:scene3d>
          </p:grpSpPr>
          <p:sp>
            <p:nvSpPr>
              <p:cNvPr id="12" name="11 Cheurón"/>
              <p:cNvSpPr/>
              <p:nvPr/>
            </p:nvSpPr>
            <p:spPr>
              <a:xfrm>
                <a:off x="1527644" y="1914663"/>
                <a:ext cx="1740052" cy="956786"/>
              </a:xfrm>
              <a:prstGeom prst="chevron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FFC000"/>
                </a:solidFill>
              </a:ln>
              <a:sp3d>
                <a:bevelT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Cheurón 4"/>
              <p:cNvSpPr/>
              <p:nvPr/>
            </p:nvSpPr>
            <p:spPr>
              <a:xfrm>
                <a:off x="2006037" y="1914663"/>
                <a:ext cx="783266" cy="95678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4006" tIns="14669" rIns="14669" bIns="14669" spcCol="1270" anchor="ctr"/>
              <a:lstStyle/>
              <a:p>
                <a:pPr algn="ctr" defTabSz="466725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CL" sz="1050" dirty="0">
                    <a:solidFill>
                      <a:schemeClr val="tx1"/>
                    </a:solidFill>
                  </a:rPr>
                  <a:t>Chequear estado</a:t>
                </a:r>
              </a:p>
            </p:txBody>
          </p:sp>
        </p:grpSp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54779" y="980728"/>
            <a:ext cx="753903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u="none" kern="0" dirty="0" smtClean="0">
                <a:latin typeface="+mj-lt"/>
                <a:ea typeface="+mj-ea"/>
                <a:cs typeface="+mj-cs"/>
              </a:rPr>
              <a:t>Ciclo de Vida de un Incidente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8" descr="108637247, Ian McKinnell /Photographer's Choice"/>
          <p:cNvPicPr>
            <a:picLocks noChangeAspect="1" noChangeArrowheads="1"/>
          </p:cNvPicPr>
          <p:nvPr/>
        </p:nvPicPr>
        <p:blipFill>
          <a:blip r:embed="rId8" cstate="print"/>
          <a:srcRect l="17415" r="14650"/>
          <a:stretch>
            <a:fillRect/>
          </a:stretch>
        </p:blipFill>
        <p:spPr bwMode="auto">
          <a:xfrm>
            <a:off x="1122727" y="2086372"/>
            <a:ext cx="62865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MCj0433943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73863" y="2086372"/>
            <a:ext cx="614362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C:\Users\cmachuca.INDRA\AppData\Local\Microsoft\Windows\Temporary Internet Files\Content.IE5\F9Q8ZB6L\MC900439359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51118" y="2157809"/>
            <a:ext cx="5445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3" descr="MCj0433928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03027" y="2107008"/>
            <a:ext cx="646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80605118, Imagezoo /Imagezoo"/>
          <p:cNvPicPr>
            <a:picLocks noChangeAspect="1" noChangeArrowheads="1"/>
          </p:cNvPicPr>
          <p:nvPr/>
        </p:nvPicPr>
        <p:blipFill>
          <a:blip r:embed="rId12" cstate="print"/>
          <a:srcRect t="12317"/>
          <a:stretch>
            <a:fillRect/>
          </a:stretch>
        </p:blipFill>
        <p:spPr bwMode="auto">
          <a:xfrm>
            <a:off x="6351242" y="2059385"/>
            <a:ext cx="7064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Rectángulo"/>
          <p:cNvSpPr/>
          <p:nvPr/>
        </p:nvSpPr>
        <p:spPr bwMode="auto">
          <a:xfrm>
            <a:off x="992188" y="3886597"/>
            <a:ext cx="842962" cy="358775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CL" sz="1400" b="0" u="none" dirty="0">
                <a:solidFill>
                  <a:schemeClr val="accent6">
                    <a:lumMod val="50000"/>
                  </a:schemeClr>
                </a:solidFill>
              </a:rPr>
              <a:t>Paso 1</a:t>
            </a:r>
          </a:p>
        </p:txBody>
      </p:sp>
      <p:sp>
        <p:nvSpPr>
          <p:cNvPr id="23" name="22 Rectángulo"/>
          <p:cNvSpPr/>
          <p:nvPr/>
        </p:nvSpPr>
        <p:spPr bwMode="auto">
          <a:xfrm>
            <a:off x="2680277" y="3916009"/>
            <a:ext cx="842962" cy="358775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CL" sz="1400" b="0" u="none" dirty="0">
                <a:solidFill>
                  <a:schemeClr val="accent6">
                    <a:lumMod val="50000"/>
                  </a:schemeClr>
                </a:solidFill>
              </a:rPr>
              <a:t>Paso </a:t>
            </a:r>
            <a:r>
              <a:rPr lang="es-CL" sz="1400" b="0" u="none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s-CL" sz="1400" b="0" u="non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23 Rectángulo"/>
          <p:cNvSpPr/>
          <p:nvPr/>
        </p:nvSpPr>
        <p:spPr bwMode="auto">
          <a:xfrm>
            <a:off x="4481546" y="3916811"/>
            <a:ext cx="842962" cy="358775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CL" sz="1400" b="0" u="none" dirty="0">
                <a:solidFill>
                  <a:schemeClr val="accent6">
                    <a:lumMod val="50000"/>
                  </a:schemeClr>
                </a:solidFill>
              </a:rPr>
              <a:t>Paso </a:t>
            </a:r>
            <a:r>
              <a:rPr lang="es-CL" sz="1400" b="0" u="none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es-CL" sz="1400" b="0" u="non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24 Rectángulo"/>
          <p:cNvSpPr/>
          <p:nvPr/>
        </p:nvSpPr>
        <p:spPr bwMode="auto">
          <a:xfrm>
            <a:off x="6203555" y="3916008"/>
            <a:ext cx="842962" cy="358775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CL" sz="1400" b="0" u="none" dirty="0">
                <a:solidFill>
                  <a:schemeClr val="accent6">
                    <a:lumMod val="50000"/>
                  </a:schemeClr>
                </a:solidFill>
              </a:rPr>
              <a:t>Paso 4</a:t>
            </a:r>
          </a:p>
        </p:txBody>
      </p:sp>
    </p:spTree>
    <p:extLst>
      <p:ext uri="{BB962C8B-B14F-4D97-AF65-F5344CB8AC3E}">
        <p14:creationId xmlns:p14="http://schemas.microsoft.com/office/powerpoint/2010/main" val="37815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50EE-51F5-44E1-A400-ADB2D45BCC19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8950" y="536574"/>
            <a:ext cx="7539038" cy="73218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" u="none" kern="0" dirty="0" smtClean="0"/>
              <a:t>04 Flujo de Operación de Mesa de Ayuda</a:t>
            </a:r>
            <a:endParaRPr lang="es-ES" u="none" kern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4779" y="980728"/>
            <a:ext cx="753903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u="none" kern="0" dirty="0" smtClean="0">
                <a:latin typeface="+mj-lt"/>
                <a:ea typeface="+mj-ea"/>
                <a:cs typeface="+mj-cs"/>
              </a:rPr>
              <a:t>Ciclo de Vida de un Incidente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8" descr="108637247, Ian McKinnell /Photographer's Choice"/>
          <p:cNvPicPr>
            <a:picLocks noChangeAspect="1" noChangeArrowheads="1"/>
          </p:cNvPicPr>
          <p:nvPr/>
        </p:nvPicPr>
        <p:blipFill>
          <a:blip r:embed="rId2" cstate="print"/>
          <a:srcRect l="17415" r="14650"/>
          <a:stretch>
            <a:fillRect/>
          </a:stretch>
        </p:blipFill>
        <p:spPr bwMode="auto">
          <a:xfrm>
            <a:off x="862992" y="2492896"/>
            <a:ext cx="575589" cy="56280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grpSp>
        <p:nvGrpSpPr>
          <p:cNvPr id="11" name="10 Grupo"/>
          <p:cNvGrpSpPr/>
          <p:nvPr/>
        </p:nvGrpSpPr>
        <p:grpSpPr>
          <a:xfrm>
            <a:off x="375187" y="3142918"/>
            <a:ext cx="1551198" cy="790138"/>
            <a:chOff x="84047" y="1820882"/>
            <a:chExt cx="2104928" cy="1114311"/>
          </a:xfrm>
          <a:scene3d>
            <a:camera prst="perspectiveAbove"/>
            <a:lightRig rig="threePt" dir="t"/>
          </a:scene3d>
        </p:grpSpPr>
        <p:sp>
          <p:nvSpPr>
            <p:cNvPr id="12" name="11 Cheurón"/>
            <p:cNvSpPr/>
            <p:nvPr/>
          </p:nvSpPr>
          <p:spPr>
            <a:xfrm>
              <a:off x="84047" y="1820882"/>
              <a:ext cx="2104928" cy="1114311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C00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urón 4"/>
            <p:cNvSpPr/>
            <p:nvPr/>
          </p:nvSpPr>
          <p:spPr>
            <a:xfrm>
              <a:off x="641203" y="1820882"/>
              <a:ext cx="990617" cy="11143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050" kern="1200" dirty="0" smtClean="0">
                  <a:solidFill>
                    <a:schemeClr val="tx1"/>
                  </a:solidFill>
                </a:rPr>
                <a:t>Se produce problema</a:t>
              </a:r>
              <a:endParaRPr lang="es-CL" sz="105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5 CuadroTexto"/>
          <p:cNvSpPr txBox="1">
            <a:spLocks noChangeArrowheads="1"/>
          </p:cNvSpPr>
          <p:nvPr/>
        </p:nvSpPr>
        <p:spPr bwMode="auto">
          <a:xfrm>
            <a:off x="2195735" y="2397075"/>
            <a:ext cx="5975761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B0F0"/>
              </a:buClr>
              <a:tabLst>
                <a:tab pos="358775" algn="l"/>
              </a:tabLst>
            </a:pPr>
            <a:r>
              <a:rPr lang="en-US" sz="1800" u="none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itchFamily="-32" charset="-128"/>
              </a:rPr>
              <a:t>Paso 1 – Se produce un </a:t>
            </a:r>
            <a:r>
              <a:rPr lang="es-CL" sz="1800" u="none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itchFamily="-32" charset="-128"/>
              </a:rPr>
              <a:t>Problema</a:t>
            </a:r>
          </a:p>
          <a:p>
            <a:pPr algn="just">
              <a:buClr>
                <a:srgbClr val="00B0F0"/>
              </a:buClr>
              <a:tabLst>
                <a:tab pos="358775" algn="l"/>
              </a:tabLst>
            </a:pPr>
            <a:endParaRPr lang="en-US" sz="1800" u="none" dirty="0" smtClean="0">
              <a:latin typeface="+mn-lt"/>
              <a:ea typeface="ＭＳ Ｐゴシック" pitchFamily="-32" charset="-128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 smtClean="0">
                <a:latin typeface="+mn-lt"/>
              </a:rPr>
              <a:t>Usuario SIRH detecta una interrupción en el normal funcionamiento del sistema.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0" u="none" kern="0" dirty="0">
              <a:latin typeface="+mn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 smtClean="0">
                <a:latin typeface="+mn-lt"/>
              </a:rPr>
              <a:t>Se requiere orientación de un procedimiento de SIRH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0" u="none" kern="0" dirty="0">
              <a:latin typeface="+mn-lt"/>
              <a:ea typeface="ＭＳ Ｐゴシック" pitchFamily="-32" charset="-128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 smtClean="0">
                <a:latin typeface="+mn-lt"/>
                <a:ea typeface="ＭＳ Ｐゴシック" pitchFamily="-32" charset="-128"/>
              </a:rPr>
              <a:t>Se desea agenda capacitación en terreno.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0" u="none" kern="0" dirty="0">
              <a:latin typeface="+mn-lt"/>
              <a:ea typeface="ＭＳ Ｐゴシック" pitchFamily="-32" charset="-128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 smtClean="0">
                <a:latin typeface="+mn-lt"/>
                <a:ea typeface="ＭＳ Ｐゴシック" pitchFamily="-32" charset="-128"/>
              </a:rPr>
              <a:t>Etc.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1600" b="0" u="none" dirty="0">
              <a:solidFill>
                <a:srgbClr val="000000"/>
              </a:solidFill>
              <a:ea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446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50EE-51F5-44E1-A400-ADB2D45BCC19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88950" y="536574"/>
            <a:ext cx="7539038" cy="73218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" u="none" kern="0" dirty="0" smtClean="0"/>
              <a:t>04 Flujo de Operación de Mesa de Ayuda</a:t>
            </a:r>
            <a:endParaRPr lang="es-ES" u="none" kern="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4779" y="980728"/>
            <a:ext cx="753903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u="none" kern="0" dirty="0" smtClean="0">
                <a:latin typeface="+mj-lt"/>
                <a:ea typeface="+mj-ea"/>
                <a:cs typeface="+mj-cs"/>
              </a:rPr>
              <a:t>Ciclo de Vida de un Incidente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375187" y="3142918"/>
            <a:ext cx="1551198" cy="790138"/>
            <a:chOff x="84047" y="1820882"/>
            <a:chExt cx="2104928" cy="1114311"/>
          </a:xfrm>
          <a:scene3d>
            <a:camera prst="perspectiveAbove"/>
            <a:lightRig rig="threePt" dir="t"/>
          </a:scene3d>
        </p:grpSpPr>
        <p:sp>
          <p:nvSpPr>
            <p:cNvPr id="10" name="9 Cheurón"/>
            <p:cNvSpPr/>
            <p:nvPr/>
          </p:nvSpPr>
          <p:spPr>
            <a:xfrm>
              <a:off x="84047" y="1820882"/>
              <a:ext cx="2104928" cy="1114311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C00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urón 4"/>
            <p:cNvSpPr/>
            <p:nvPr/>
          </p:nvSpPr>
          <p:spPr>
            <a:xfrm>
              <a:off x="641203" y="1820882"/>
              <a:ext cx="990617" cy="11143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050" kern="1200" dirty="0" smtClean="0">
                  <a:solidFill>
                    <a:schemeClr val="tx1"/>
                  </a:solidFill>
                </a:rPr>
                <a:t>Registrar Incidencia</a:t>
              </a:r>
              <a:endParaRPr lang="es-CL" sz="105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8" descr="MCj043394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76" y="2499271"/>
            <a:ext cx="614362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5 CuadroTexto"/>
          <p:cNvSpPr txBox="1">
            <a:spLocks noChangeArrowheads="1"/>
          </p:cNvSpPr>
          <p:nvPr/>
        </p:nvSpPr>
        <p:spPr bwMode="auto">
          <a:xfrm>
            <a:off x="2195735" y="1480860"/>
            <a:ext cx="597576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B0F0"/>
              </a:buClr>
              <a:tabLst>
                <a:tab pos="358775" algn="l"/>
              </a:tabLst>
            </a:pPr>
            <a:r>
              <a:rPr lang="en-US" sz="1800" u="none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itchFamily="-32" charset="-128"/>
              </a:rPr>
              <a:t>Paso 2 – Registrar </a:t>
            </a:r>
            <a:r>
              <a:rPr lang="es-CL" sz="1800" u="none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itchFamily="-32" charset="-128"/>
              </a:rPr>
              <a:t>Incidencia</a:t>
            </a:r>
          </a:p>
          <a:p>
            <a:pPr algn="just">
              <a:buClr>
                <a:srgbClr val="00B0F0"/>
              </a:buClr>
              <a:tabLst>
                <a:tab pos="358775" algn="l"/>
              </a:tabLst>
            </a:pPr>
            <a:endParaRPr lang="en-US" sz="1800" u="none" dirty="0" smtClean="0">
              <a:solidFill>
                <a:schemeClr val="accent2">
                  <a:lumMod val="50000"/>
                </a:schemeClr>
              </a:solidFill>
              <a:latin typeface="+mn-lt"/>
              <a:ea typeface="ＭＳ Ｐゴシック" pitchFamily="-32" charset="-128"/>
            </a:endParaRPr>
          </a:p>
          <a:p>
            <a:pPr marL="285750" indent="-285750" algn="just"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s-CL" sz="1600" b="0" u="none" dirty="0">
                <a:solidFill>
                  <a:srgbClr val="000000"/>
                </a:solidFill>
                <a:ea typeface="ＭＳ Ｐゴシック" pitchFamily="-32" charset="-128"/>
              </a:rPr>
              <a:t>El usuario </a:t>
            </a:r>
            <a:r>
              <a:rPr lang="es-C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registra un incidente en plataforma Service Desk.</a:t>
            </a:r>
            <a:endParaRPr lang="es-CL" sz="1600" b="0" u="none" dirty="0">
              <a:solidFill>
                <a:srgbClr val="000000"/>
              </a:solidFill>
              <a:ea typeface="ＭＳ Ｐゴシック" pitchFamily="-32" charset="-128"/>
            </a:endParaRPr>
          </a:p>
          <a:p>
            <a:pPr algn="just">
              <a:buClr>
                <a:srgbClr val="00B0F0"/>
              </a:buClr>
              <a:tabLst>
                <a:tab pos="358775" algn="l"/>
              </a:tabLst>
            </a:pPr>
            <a:endParaRPr lang="es-CL" sz="1600" b="0" u="none" dirty="0" smtClean="0">
              <a:solidFill>
                <a:srgbClr val="000000"/>
              </a:solidFill>
              <a:ea typeface="ＭＳ Ｐゴシック" pitchFamily="-32" charset="-128"/>
            </a:endParaRPr>
          </a:p>
          <a:p>
            <a:pPr marL="285750" indent="-285750" algn="just"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s-C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Punto único de contacto para registrar incidente. </a:t>
            </a:r>
            <a:r>
              <a:rPr lang="es-CL" sz="1600" b="0" u="none" dirty="0" smtClean="0">
                <a:solidFill>
                  <a:srgbClr val="000000"/>
                </a:solidFill>
                <a:ea typeface="ＭＳ Ｐゴシック" pitchFamily="-32" charset="-128"/>
                <a:hlinkClick r:id="rId3"/>
              </a:rPr>
              <a:t>http://minsal.indraservicios.cl</a:t>
            </a:r>
            <a:endParaRPr lang="es-CL" sz="1600" b="0" u="none" dirty="0" smtClean="0">
              <a:solidFill>
                <a:srgbClr val="000000"/>
              </a:solidFill>
              <a:ea typeface="ＭＳ Ｐゴシック" pitchFamily="-32" charset="-128"/>
            </a:endParaRPr>
          </a:p>
          <a:p>
            <a:pPr algn="just">
              <a:buClr>
                <a:srgbClr val="00B0F0"/>
              </a:buClr>
              <a:tabLst>
                <a:tab pos="358775" algn="l"/>
              </a:tabLst>
            </a:pPr>
            <a:endParaRPr lang="es-CL" sz="1600" b="0" u="none" dirty="0">
              <a:solidFill>
                <a:srgbClr val="000000"/>
              </a:solidFill>
              <a:ea typeface="ＭＳ Ｐゴシック" pitchFamily="-32" charset="-128"/>
            </a:endParaRPr>
          </a:p>
          <a:p>
            <a:pPr marL="285750" indent="-285750" algn="just"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s-C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Canales de Apoyo:</a:t>
            </a:r>
            <a:endParaRPr lang="es-CL" sz="1600" b="0" u="none" dirty="0">
              <a:solidFill>
                <a:srgbClr val="000000"/>
              </a:solidFill>
              <a:ea typeface="ＭＳ Ｐゴシック" pitchFamily="-32" charset="-128"/>
            </a:endParaRPr>
          </a:p>
          <a:p>
            <a:pPr algn="just">
              <a:buClr>
                <a:srgbClr val="00B0F0"/>
              </a:buClr>
              <a:tabLst>
                <a:tab pos="358775" algn="l"/>
              </a:tabLst>
            </a:pPr>
            <a:r>
              <a:rPr lang="es-C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	Mail</a:t>
            </a:r>
            <a:r>
              <a:rPr lang="es-CL" sz="1600" b="0" u="none" dirty="0">
                <a:solidFill>
                  <a:srgbClr val="000000"/>
                </a:solidFill>
                <a:ea typeface="ＭＳ Ｐゴシック" pitchFamily="-32" charset="-128"/>
              </a:rPr>
              <a:t>:  </a:t>
            </a:r>
            <a:r>
              <a:rPr lang="es-CL" sz="1600" b="0" u="none" dirty="0" smtClean="0">
                <a:solidFill>
                  <a:srgbClr val="000000"/>
                </a:solidFill>
                <a:ea typeface="ＭＳ Ｐゴシック" pitchFamily="-32" charset="-128"/>
                <a:hlinkClick r:id="rId4"/>
              </a:rPr>
              <a:t>incidencias@indraservicios.cl</a:t>
            </a:r>
            <a:r>
              <a:rPr lang="es-C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 </a:t>
            </a:r>
          </a:p>
          <a:p>
            <a:pPr algn="just">
              <a:buClr>
                <a:srgbClr val="00B0F0"/>
              </a:buClr>
              <a:tabLst>
                <a:tab pos="358775" algn="l"/>
              </a:tabLst>
            </a:pPr>
            <a:r>
              <a:rPr lang="es-C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	Teléfono</a:t>
            </a:r>
            <a:r>
              <a:rPr lang="es-CL" sz="1600" b="0" u="none" dirty="0">
                <a:solidFill>
                  <a:srgbClr val="000000"/>
                </a:solidFill>
                <a:ea typeface="ＭＳ Ｐゴシック" pitchFamily="-32" charset="-128"/>
              </a:rPr>
              <a:t>: </a:t>
            </a:r>
            <a:r>
              <a:rPr lang="es-C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28103640</a:t>
            </a:r>
            <a:endParaRPr lang="es-CL" sz="1600" b="0" u="none" dirty="0">
              <a:solidFill>
                <a:srgbClr val="000000"/>
              </a:solidFill>
              <a:ea typeface="ＭＳ Ｐゴシック" pitchFamily="-32" charset="-128"/>
            </a:endParaRPr>
          </a:p>
          <a:p>
            <a:pPr algn="just">
              <a:buClr>
                <a:srgbClr val="00B0F0"/>
              </a:buClr>
              <a:tabLst>
                <a:tab pos="358775" algn="l"/>
              </a:tabLst>
            </a:pPr>
            <a:endParaRPr lang="es-CL" sz="1600" b="0" u="none" dirty="0">
              <a:solidFill>
                <a:srgbClr val="000000"/>
              </a:solidFill>
              <a:ea typeface="ＭＳ Ｐゴシック" pitchFamily="-32" charset="-128"/>
            </a:endParaRPr>
          </a:p>
          <a:p>
            <a:pPr marL="285750" indent="-285750" algn="just"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s-C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El </a:t>
            </a:r>
            <a:r>
              <a:rPr lang="es-CL" sz="1600" b="0" u="none" dirty="0">
                <a:solidFill>
                  <a:srgbClr val="000000"/>
                </a:solidFill>
                <a:ea typeface="ＭＳ Ｐゴシック" pitchFamily="-32" charset="-128"/>
              </a:rPr>
              <a:t>uso de la mesa de ayuda telefónica se </a:t>
            </a:r>
            <a:r>
              <a:rPr lang="es-C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recomienda </a:t>
            </a:r>
            <a:r>
              <a:rPr lang="es-CL" sz="1600" b="0" u="none" dirty="0">
                <a:solidFill>
                  <a:srgbClr val="000000"/>
                </a:solidFill>
                <a:ea typeface="ＭＳ Ｐゴシック" pitchFamily="-32" charset="-128"/>
              </a:rPr>
              <a:t>como una herramienta de seguimiento de la incidencia.</a:t>
            </a:r>
          </a:p>
          <a:p>
            <a:pPr marL="285750" indent="-285750" algn="just"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358775" algn="l"/>
              </a:tabLst>
            </a:pPr>
            <a:endParaRPr lang="es-CL" sz="1600" b="0" u="none" dirty="0">
              <a:solidFill>
                <a:srgbClr val="000000"/>
              </a:solidFill>
              <a:ea typeface="ＭＳ Ｐゴシック" pitchFamily="-32" charset="-128"/>
            </a:endParaRPr>
          </a:p>
          <a:p>
            <a:pPr marL="285750" indent="-285750" algn="just"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s-CL" sz="1600" b="0" u="none" dirty="0">
                <a:solidFill>
                  <a:srgbClr val="000000"/>
                </a:solidFill>
                <a:ea typeface="ＭＳ Ｐゴシック" pitchFamily="-32" charset="-128"/>
              </a:rPr>
              <a:t>El correo puede ser utilizado como una vía complementaria, que permite adjuntar antecedentes que  no se </a:t>
            </a:r>
            <a:r>
              <a:rPr lang="es-C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declararán originalmente</a:t>
            </a:r>
            <a:endParaRPr lang="es-CL" sz="1600" b="0" u="none" dirty="0">
              <a:solidFill>
                <a:srgbClr val="000000"/>
              </a:solidFill>
              <a:ea typeface="ＭＳ Ｐゴシック" pitchFamily="-32" charset="-128"/>
            </a:endParaRPr>
          </a:p>
          <a:p>
            <a:pPr lvl="1" algn="just">
              <a:buClr>
                <a:srgbClr val="C3CD05"/>
              </a:buClr>
              <a:buFont typeface="Wingdings" pitchFamily="2" charset="2"/>
              <a:buChar char="§"/>
              <a:tabLst>
                <a:tab pos="358775" algn="l"/>
              </a:tabLst>
            </a:pPr>
            <a:endParaRPr lang="en-US" sz="1600" b="0" u="none" dirty="0" smtClean="0">
              <a:solidFill>
                <a:srgbClr val="FF0000"/>
              </a:solidFill>
              <a:ea typeface="ＭＳ Ｐゴシック" pitchFamily="-32" charset="-128"/>
            </a:endParaRPr>
          </a:p>
          <a:p>
            <a:pPr algn="just">
              <a:buFont typeface="Arial" charset="0"/>
              <a:buChar char="•"/>
              <a:tabLst>
                <a:tab pos="358775" algn="l"/>
              </a:tabLst>
            </a:pPr>
            <a:endParaRPr lang="es-MX" sz="1600" b="0" u="none" dirty="0">
              <a:solidFill>
                <a:srgbClr val="000000"/>
              </a:solidFill>
              <a:ea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5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50EE-51F5-44E1-A400-ADB2D45BCC19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88950" y="536574"/>
            <a:ext cx="7539038" cy="73218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" u="none" kern="0" dirty="0" smtClean="0"/>
              <a:t>04 Flujo de Operación de Mesa de Ayuda</a:t>
            </a:r>
            <a:endParaRPr lang="es-ES" u="none" kern="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4779" y="980728"/>
            <a:ext cx="753903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u="none" kern="0" dirty="0" smtClean="0">
                <a:latin typeface="+mj-lt"/>
                <a:ea typeface="+mj-ea"/>
                <a:cs typeface="+mj-cs"/>
              </a:rPr>
              <a:t>Ciclo de Vida de un Incidente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375186" y="3142917"/>
            <a:ext cx="1963609" cy="1000210"/>
            <a:chOff x="84047" y="1820882"/>
            <a:chExt cx="2104928" cy="1114311"/>
          </a:xfrm>
          <a:scene3d>
            <a:camera prst="perspectiveAbove"/>
            <a:lightRig rig="threePt" dir="t"/>
          </a:scene3d>
        </p:grpSpPr>
        <p:sp>
          <p:nvSpPr>
            <p:cNvPr id="7" name="6 Cheurón"/>
            <p:cNvSpPr/>
            <p:nvPr/>
          </p:nvSpPr>
          <p:spPr>
            <a:xfrm>
              <a:off x="84047" y="1820882"/>
              <a:ext cx="2104928" cy="1114311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C00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urón 4"/>
            <p:cNvSpPr/>
            <p:nvPr/>
          </p:nvSpPr>
          <p:spPr>
            <a:xfrm>
              <a:off x="641203" y="1820882"/>
              <a:ext cx="990617" cy="11143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es-CL" sz="1050" dirty="0">
                  <a:solidFill>
                    <a:schemeClr val="tx1"/>
                  </a:solidFill>
                </a:rPr>
                <a:t>Tratamiento y resolución de la Incidencia</a:t>
              </a:r>
            </a:p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05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5 CuadroTexto"/>
          <p:cNvSpPr txBox="1">
            <a:spLocks noChangeArrowheads="1"/>
          </p:cNvSpPr>
          <p:nvPr/>
        </p:nvSpPr>
        <p:spPr bwMode="auto">
          <a:xfrm>
            <a:off x="2195735" y="1480860"/>
            <a:ext cx="5975761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B0F0"/>
              </a:buClr>
              <a:tabLst>
                <a:tab pos="358775" algn="l"/>
              </a:tabLst>
            </a:pPr>
            <a:r>
              <a:rPr lang="es-CL" sz="1800" u="none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itchFamily="-32" charset="-128"/>
              </a:rPr>
              <a:t>Paso 3 - Tratamiento y resolución de la Incidencia</a:t>
            </a:r>
          </a:p>
          <a:p>
            <a:pPr algn="just">
              <a:buClr>
                <a:srgbClr val="00B0F0"/>
              </a:buClr>
              <a:tabLst>
                <a:tab pos="358775" algn="l"/>
              </a:tabLst>
            </a:pPr>
            <a:endParaRPr lang="es-CL" sz="1800" u="none" dirty="0" smtClean="0">
              <a:solidFill>
                <a:schemeClr val="accent2">
                  <a:lumMod val="50000"/>
                </a:schemeClr>
              </a:solidFill>
              <a:latin typeface="+mn-lt"/>
              <a:ea typeface="ＭＳ Ｐゴシック" pitchFamily="-32" charset="-128"/>
            </a:endParaRPr>
          </a:p>
          <a:p>
            <a:pPr marL="285750" indent="-285750" algn="just"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s-C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Según el tipo de Incidencia, se identifica al perfil técnico responsable de atenderlo.</a:t>
            </a:r>
          </a:p>
          <a:p>
            <a:pPr marL="285750" indent="-285750" algn="just"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358775" algn="l"/>
              </a:tabLst>
            </a:pPr>
            <a:endParaRPr lang="es-CL" sz="1600" b="0" u="none" dirty="0" smtClean="0">
              <a:solidFill>
                <a:srgbClr val="000000"/>
              </a:solidFill>
              <a:ea typeface="ＭＳ Ｐゴシック" pitchFamily="-32" charset="-128"/>
            </a:endParaRPr>
          </a:p>
          <a:p>
            <a:pPr marL="285750" indent="-285750" algn="just"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s-C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El técnico asignado analiza problema y busca solución en base de conocimiento.</a:t>
            </a:r>
          </a:p>
          <a:p>
            <a:pPr marL="285750" indent="-285750" algn="just"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358775" algn="l"/>
              </a:tabLst>
            </a:pPr>
            <a:endParaRPr lang="es-CL" sz="1600" b="0" u="none" dirty="0" smtClean="0">
              <a:solidFill>
                <a:srgbClr val="000000"/>
              </a:solidFill>
              <a:ea typeface="ＭＳ Ｐゴシック" pitchFamily="-32" charset="-128"/>
            </a:endParaRPr>
          </a:p>
          <a:p>
            <a:pPr marL="285750" indent="-285750" algn="just"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s-C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De ser necesario se solicitan mas o nuevos antecedentes.</a:t>
            </a:r>
          </a:p>
          <a:p>
            <a:pPr marL="285750" indent="-285750" algn="just"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358775" algn="l"/>
              </a:tabLst>
            </a:pPr>
            <a:endParaRPr lang="es-CL" sz="1600" b="0" u="none" dirty="0" smtClean="0">
              <a:solidFill>
                <a:srgbClr val="000000"/>
              </a:solidFill>
              <a:ea typeface="ＭＳ Ｐゴシック" pitchFamily="-32" charset="-128"/>
            </a:endParaRPr>
          </a:p>
          <a:p>
            <a:pPr marL="285750" indent="-285750" algn="just"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s-C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Encontrada la solución, el técnico registra la resolución y cambia el estado de la incidencia a “Resolved”.</a:t>
            </a:r>
          </a:p>
          <a:p>
            <a:pPr marL="285750" indent="-285750" algn="just"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358775" algn="l"/>
              </a:tabLst>
            </a:pPr>
            <a:endParaRPr lang="es-CL" sz="1600" b="0" u="none" dirty="0" smtClean="0">
              <a:solidFill>
                <a:srgbClr val="000000"/>
              </a:solidFill>
              <a:ea typeface="ＭＳ Ｐゴシック" pitchFamily="-32" charset="-128"/>
            </a:endParaRPr>
          </a:p>
          <a:p>
            <a:pPr marL="285750" indent="-285750" algn="just"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s-C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La resolución  es informada al usuario al igual que el cambio de estado.</a:t>
            </a:r>
          </a:p>
          <a:p>
            <a:pPr marL="285750" indent="-285750" algn="just"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358775" algn="l"/>
              </a:tabLst>
            </a:pPr>
            <a:endParaRPr lang="es-CL" sz="1600" b="0" u="none" dirty="0" smtClean="0">
              <a:solidFill>
                <a:srgbClr val="000000"/>
              </a:solidFill>
              <a:ea typeface="ＭＳ Ｐゴシック" pitchFamily="-32" charset="-128"/>
            </a:endParaRPr>
          </a:p>
          <a:p>
            <a:pPr algn="just">
              <a:buFont typeface="Arial" charset="0"/>
              <a:buChar char="•"/>
              <a:tabLst>
                <a:tab pos="358775" algn="l"/>
              </a:tabLst>
            </a:pPr>
            <a:endParaRPr lang="es-CL" sz="1600" b="0" u="none" dirty="0">
              <a:solidFill>
                <a:srgbClr val="000000"/>
              </a:solidFill>
              <a:ea typeface="ＭＳ Ｐゴシック" pitchFamily="-32" charset="-128"/>
            </a:endParaRPr>
          </a:p>
        </p:txBody>
      </p:sp>
      <p:pic>
        <p:nvPicPr>
          <p:cNvPr id="11" name="Picture 9" descr="C:\Users\cmachuca.INDRA\AppData\Local\Microsoft\Windows\Temporary Internet Files\Content.IE5\F9Q8ZB6L\MC9004393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920" y="2480866"/>
            <a:ext cx="5445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3" descr="MCj043392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829" y="2430065"/>
            <a:ext cx="646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39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50EE-51F5-44E1-A400-ADB2D45BCC19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8950" y="536575"/>
            <a:ext cx="7539038" cy="1350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_tradnl" u="none" kern="0" dirty="0" smtClean="0"/>
              <a:t>INDICE</a:t>
            </a:r>
            <a:endParaRPr lang="es-ES" u="none" kern="0" dirty="0" smtClean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88950" y="1916832"/>
            <a:ext cx="7539038" cy="4695825"/>
          </a:xfrm>
          <a:prstGeom prst="rect">
            <a:avLst/>
          </a:prstGeom>
        </p:spPr>
        <p:txBody>
          <a:bodyPr anchor="b"/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524000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3pPr>
            <a:lvl4pPr marL="2100263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667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31242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35814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40386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44958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s-ES_tradnl" sz="2800" b="0" u="none" kern="0" dirty="0" smtClean="0">
                <a:solidFill>
                  <a:schemeClr val="accent1"/>
                </a:solidFill>
              </a:rPr>
              <a:t>01 Contexto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_tradnl" sz="2800" b="0" u="none" kern="0" dirty="0" smtClean="0"/>
              <a:t>02 Conceptos y Roles</a:t>
            </a:r>
            <a:endParaRPr lang="es-ES" sz="2800" b="0" u="none" kern="0" dirty="0" smtClean="0"/>
          </a:p>
          <a:p>
            <a:pPr marL="514350" indent="-514350" eaLnBrk="1" hangingPunct="1">
              <a:buFont typeface="Wingdings" pitchFamily="2" charset="2"/>
              <a:buNone/>
              <a:tabLst>
                <a:tab pos="531813" algn="l"/>
              </a:tabLst>
              <a:defRPr/>
            </a:pPr>
            <a:r>
              <a:rPr lang="es-ES" sz="2800" b="0" u="none" kern="0" dirty="0" smtClean="0"/>
              <a:t>03 Tipos de Incidentes y Acuerdos de Nivel 		de Servicio</a:t>
            </a:r>
          </a:p>
          <a:p>
            <a:pPr marL="514350" indent="-514350" eaLnBrk="1" hangingPunct="1">
              <a:buFont typeface="Wingdings" pitchFamily="2" charset="2"/>
              <a:buNone/>
              <a:tabLst>
                <a:tab pos="531813" algn="l"/>
              </a:tabLst>
              <a:defRPr/>
            </a:pPr>
            <a:r>
              <a:rPr lang="es-ES" sz="2800" b="0" u="none" kern="0" dirty="0" smtClean="0"/>
              <a:t>04 </a:t>
            </a:r>
            <a:r>
              <a:rPr lang="es-ES_tradnl" sz="2800" b="0" u="none" kern="0" dirty="0" smtClean="0"/>
              <a:t>Flujo de Operación de Mesa de ayuda</a:t>
            </a:r>
            <a:endParaRPr lang="es-ES" sz="2800" b="0" u="none" kern="0" dirty="0" smtClean="0"/>
          </a:p>
          <a:p>
            <a:pPr eaLnBrk="1" hangingPunct="1">
              <a:buFontTx/>
              <a:buNone/>
              <a:defRPr/>
            </a:pPr>
            <a:r>
              <a:rPr lang="es-ES" sz="2800" b="0" u="none" kern="0" dirty="0" smtClean="0"/>
              <a:t>05 Preguntas</a:t>
            </a:r>
          </a:p>
          <a:p>
            <a:pPr eaLnBrk="1" hangingPunct="1">
              <a:buFontTx/>
              <a:buNone/>
              <a:defRPr/>
            </a:pPr>
            <a:endParaRPr lang="es-ES" sz="2400" b="0" u="none" kern="0" dirty="0" smtClean="0"/>
          </a:p>
        </p:txBody>
      </p:sp>
    </p:spTree>
    <p:extLst>
      <p:ext uri="{BB962C8B-B14F-4D97-AF65-F5344CB8AC3E}">
        <p14:creationId xmlns:p14="http://schemas.microsoft.com/office/powerpoint/2010/main" val="8966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50EE-51F5-44E1-A400-ADB2D45BCC19}" type="slidenum">
              <a:rPr lang="es-ES" smtClean="0"/>
              <a:pPr>
                <a:defRPr/>
              </a:pPr>
              <a:t>20</a:t>
            </a:fld>
            <a:endParaRPr lang="es-E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8950" y="536574"/>
            <a:ext cx="7539038" cy="73218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" u="none" kern="0" dirty="0" smtClean="0"/>
              <a:t>04 Flujo de Operación de Mesa de Ayuda</a:t>
            </a:r>
            <a:endParaRPr lang="es-ES" u="none" kern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4779" y="980728"/>
            <a:ext cx="753903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u="none" kern="0" dirty="0" smtClean="0">
                <a:latin typeface="+mj-lt"/>
                <a:ea typeface="+mj-ea"/>
                <a:cs typeface="+mj-cs"/>
              </a:rPr>
              <a:t>Ciclo de Vida de un Incidente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375187" y="3142918"/>
            <a:ext cx="1551198" cy="790138"/>
            <a:chOff x="84047" y="1820882"/>
            <a:chExt cx="2104928" cy="1114311"/>
          </a:xfrm>
          <a:scene3d>
            <a:camera prst="perspectiveAbove"/>
            <a:lightRig rig="threePt" dir="t"/>
          </a:scene3d>
        </p:grpSpPr>
        <p:sp>
          <p:nvSpPr>
            <p:cNvPr id="6" name="5 Cheurón"/>
            <p:cNvSpPr/>
            <p:nvPr/>
          </p:nvSpPr>
          <p:spPr>
            <a:xfrm>
              <a:off x="84047" y="1820882"/>
              <a:ext cx="2104928" cy="1114311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C00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urón 4"/>
            <p:cNvSpPr/>
            <p:nvPr/>
          </p:nvSpPr>
          <p:spPr>
            <a:xfrm>
              <a:off x="641203" y="1820882"/>
              <a:ext cx="990617" cy="11143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050" kern="1200" dirty="0" smtClean="0">
                  <a:solidFill>
                    <a:schemeClr val="tx1"/>
                  </a:solidFill>
                </a:rPr>
                <a:t>Cierre del incidente</a:t>
              </a:r>
              <a:endParaRPr lang="es-CL" sz="105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5 CuadroTexto"/>
          <p:cNvSpPr txBox="1">
            <a:spLocks noChangeArrowheads="1"/>
          </p:cNvSpPr>
          <p:nvPr/>
        </p:nvSpPr>
        <p:spPr bwMode="auto">
          <a:xfrm>
            <a:off x="2195735" y="1480860"/>
            <a:ext cx="597576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B0F0"/>
              </a:buClr>
              <a:tabLst>
                <a:tab pos="358775" algn="l"/>
              </a:tabLst>
            </a:pPr>
            <a:r>
              <a:rPr lang="es-CL" sz="1800" u="none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itchFamily="-32" charset="-128"/>
              </a:rPr>
              <a:t>Paso 4 – Cierre del incidente</a:t>
            </a:r>
          </a:p>
          <a:p>
            <a:pPr algn="just">
              <a:buClr>
                <a:srgbClr val="00B0F0"/>
              </a:buClr>
              <a:tabLst>
                <a:tab pos="358775" algn="l"/>
              </a:tabLst>
            </a:pPr>
            <a:endParaRPr lang="es-CL" sz="1800" u="none" dirty="0" smtClean="0">
              <a:solidFill>
                <a:schemeClr val="accent2">
                  <a:lumMod val="50000"/>
                </a:schemeClr>
              </a:solidFill>
              <a:latin typeface="+mn-lt"/>
              <a:ea typeface="ＭＳ Ｐゴシック" pitchFamily="-32" charset="-128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Una vez que el usuario efectúa las pruebas y determina que  la solución es satisfactoria, la incidencia puede ser cerrada.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0" u="none" kern="0" dirty="0" smtClean="0">
              <a:solidFill>
                <a:srgbClr val="000000"/>
              </a:solidFill>
              <a:latin typeface="+mn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El Operador de Mesa de ayuda, se pone en contacto con usuario, informa que la incidencia ya cuenta con una solución y procede a cambiar el estado a “Closed”.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0" u="none" kern="0" dirty="0" smtClean="0">
              <a:solidFill>
                <a:srgbClr val="000000"/>
              </a:solidFill>
              <a:latin typeface="+mn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Si el usuario no da respuesta o bien, no puede ser contactado dentro de 5 días informada la solución propuesta  la Mesa de ayuda se encuentra autorizada para dar por cerrada la incidencia.</a:t>
            </a:r>
          </a:p>
          <a:p>
            <a:pPr algn="just">
              <a:buClr>
                <a:srgbClr val="00B0F0"/>
              </a:buClr>
              <a:tabLst>
                <a:tab pos="358775" algn="l"/>
              </a:tabLst>
            </a:pPr>
            <a:endParaRPr lang="es-CL" sz="1600" b="0" u="none" dirty="0" smtClean="0">
              <a:solidFill>
                <a:srgbClr val="000000"/>
              </a:solidFill>
              <a:ea typeface="ＭＳ Ｐゴシック" pitchFamily="-32" charset="-128"/>
            </a:endParaRPr>
          </a:p>
          <a:p>
            <a:pPr algn="just">
              <a:buClr>
                <a:srgbClr val="C3CD05"/>
              </a:buClr>
              <a:buFont typeface="Wingdings" pitchFamily="2" charset="2"/>
              <a:buChar char="§"/>
              <a:tabLst>
                <a:tab pos="358775" algn="l"/>
              </a:tabLst>
            </a:pPr>
            <a:endParaRPr lang="es-CL" sz="1600" b="0" u="none" dirty="0" smtClean="0">
              <a:solidFill>
                <a:srgbClr val="000000"/>
              </a:solidFill>
              <a:ea typeface="ＭＳ Ｐゴシック" pitchFamily="-32" charset="-128"/>
            </a:endParaRPr>
          </a:p>
          <a:p>
            <a:pPr lvl="2" algn="just">
              <a:buClr>
                <a:srgbClr val="C3CD05"/>
              </a:buClr>
              <a:buFont typeface="Wingdings" pitchFamily="2" charset="2"/>
              <a:buChar char="§"/>
              <a:tabLst>
                <a:tab pos="358775" algn="l"/>
              </a:tabLst>
            </a:pPr>
            <a:endParaRPr lang="es-CL" sz="1600" b="0" u="none" dirty="0" smtClean="0">
              <a:solidFill>
                <a:srgbClr val="000000"/>
              </a:solidFill>
              <a:ea typeface="ＭＳ Ｐゴシック" pitchFamily="-32" charset="-128"/>
            </a:endParaRPr>
          </a:p>
          <a:p>
            <a:pPr lvl="1" algn="just">
              <a:buClr>
                <a:srgbClr val="C3CD05"/>
              </a:buClr>
              <a:buFont typeface="Wingdings" pitchFamily="2" charset="2"/>
              <a:buChar char="§"/>
              <a:tabLst>
                <a:tab pos="358775" algn="l"/>
              </a:tabLst>
            </a:pPr>
            <a:endParaRPr lang="es-CL" sz="1600" b="0" u="none" dirty="0" smtClean="0">
              <a:solidFill>
                <a:srgbClr val="FF0000"/>
              </a:solidFill>
              <a:ea typeface="ＭＳ Ｐゴシック" pitchFamily="-32" charset="-128"/>
            </a:endParaRPr>
          </a:p>
          <a:p>
            <a:pPr algn="just">
              <a:buFont typeface="Arial" charset="0"/>
              <a:buChar char="•"/>
              <a:tabLst>
                <a:tab pos="358775" algn="l"/>
              </a:tabLst>
            </a:pPr>
            <a:endParaRPr lang="es-CL" sz="1600" b="0" u="none" dirty="0">
              <a:solidFill>
                <a:srgbClr val="000000"/>
              </a:solidFill>
              <a:ea typeface="ＭＳ Ｐゴシック" pitchFamily="-32" charset="-128"/>
            </a:endParaRPr>
          </a:p>
        </p:txBody>
      </p:sp>
      <p:pic>
        <p:nvPicPr>
          <p:cNvPr id="10" name="Picture 14" descr="80605118, Imagezoo /Imagezoo"/>
          <p:cNvPicPr>
            <a:picLocks noChangeAspect="1" noChangeArrowheads="1"/>
          </p:cNvPicPr>
          <p:nvPr/>
        </p:nvPicPr>
        <p:blipFill>
          <a:blip r:embed="rId2" cstate="print"/>
          <a:srcRect t="12317"/>
          <a:stretch>
            <a:fillRect/>
          </a:stretch>
        </p:blipFill>
        <p:spPr bwMode="auto">
          <a:xfrm>
            <a:off x="785776" y="2380853"/>
            <a:ext cx="7064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56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50EE-51F5-44E1-A400-ADB2D45BCC19}" type="slidenum">
              <a:rPr lang="es-ES" smtClean="0"/>
              <a:pPr>
                <a:defRPr/>
              </a:pPr>
              <a:t>21</a:t>
            </a:fld>
            <a:endParaRPr lang="es-E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8950" y="536574"/>
            <a:ext cx="7539038" cy="73218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" u="none" kern="0" dirty="0" smtClean="0"/>
              <a:t>04 Flujo de Operación de Mesa de Ayuda</a:t>
            </a:r>
            <a:endParaRPr lang="es-ES" u="none" kern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4779" y="980728"/>
            <a:ext cx="753903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u="none" kern="0" dirty="0" smtClean="0">
                <a:latin typeface="+mj-lt"/>
                <a:ea typeface="+mj-ea"/>
                <a:cs typeface="+mj-cs"/>
              </a:rPr>
              <a:t>Escalamientos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488951" y="1480860"/>
            <a:ext cx="7682546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B0F0"/>
              </a:buClr>
              <a:tabLst>
                <a:tab pos="358775" algn="l"/>
              </a:tabLst>
            </a:pPr>
            <a:r>
              <a:rPr lang="es-CL" sz="1800" u="none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itchFamily="-32" charset="-128"/>
              </a:rPr>
              <a:t>Área de Producción</a:t>
            </a:r>
          </a:p>
          <a:p>
            <a:pPr algn="just">
              <a:buClr>
                <a:srgbClr val="00B0F0"/>
              </a:buClr>
              <a:tabLst>
                <a:tab pos="358775" algn="l"/>
              </a:tabLst>
            </a:pPr>
            <a:endParaRPr lang="es-CL" sz="1800" u="none" dirty="0" smtClean="0">
              <a:solidFill>
                <a:schemeClr val="accent2">
                  <a:lumMod val="50000"/>
                </a:schemeClr>
              </a:solidFill>
              <a:latin typeface="+mn-lt"/>
              <a:ea typeface="ＭＳ Ｐゴシック" pitchFamily="-32" charset="-128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Incidentes Piloto: Corresponden a incidentes reportados en organismo con un modulo SIRH en fase de pruebas. Incidente es atendido, resulto y cerrado.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0" u="none" kern="0" dirty="0" smtClean="0">
              <a:solidFill>
                <a:srgbClr val="000000"/>
              </a:solidFill>
              <a:latin typeface="+mn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Consulta de nueva funcionalidad o mejora: Se eleva consulta a AF para validar si amerita solicitar al usuario documento de mejora. Incidente queda en On Hold en espera de documento de mejora, si este no es remitido en 5 días hábiles el incidente puede ser cerrado.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0" u="none" kern="0" dirty="0" smtClean="0">
              <a:solidFill>
                <a:srgbClr val="00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s-CL" sz="1800" u="none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itchFamily="-32" charset="-128"/>
              </a:rPr>
              <a:t>Área de Problemas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0" u="none" kern="0" dirty="0" smtClean="0">
              <a:solidFill>
                <a:srgbClr val="000000"/>
              </a:solidFill>
              <a:latin typeface="+mn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Incidentes recurrentes: Al detectar mas de un incidente para una misma funcionalidad de un determinado módulo SIRH, se registra un ticket de problema donde se analizará causa raíz y dará solución definitiva. Se entrega un solución transitoria o Workaround a incidente y es atendido, resulto y cerrado.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0" u="none" kern="0" dirty="0" smtClean="0">
              <a:solidFill>
                <a:srgbClr val="000000"/>
              </a:solidFill>
              <a:latin typeface="+mn-lt"/>
            </a:endParaRPr>
          </a:p>
          <a:p>
            <a:pPr algn="just">
              <a:buFont typeface="Arial" charset="0"/>
              <a:buChar char="•"/>
              <a:tabLst>
                <a:tab pos="358775" algn="l"/>
              </a:tabLst>
            </a:pPr>
            <a:endParaRPr lang="es-CL" sz="1600" b="0" u="none" dirty="0">
              <a:solidFill>
                <a:srgbClr val="000000"/>
              </a:solidFill>
              <a:ea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87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50EE-51F5-44E1-A400-ADB2D45BCC19}" type="slidenum">
              <a:rPr lang="es-ES" smtClean="0"/>
              <a:pPr>
                <a:defRPr/>
              </a:pPr>
              <a:t>22</a:t>
            </a:fld>
            <a:endParaRPr lang="es-E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8950" y="536574"/>
            <a:ext cx="7539038" cy="73218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" u="none" kern="0" dirty="0" smtClean="0"/>
              <a:t>04 Flujo de Operación de Mesa de Ayuda</a:t>
            </a:r>
            <a:endParaRPr lang="es-ES" u="none" kern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4779" y="980728"/>
            <a:ext cx="753903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u="none" kern="0" dirty="0" smtClean="0">
                <a:latin typeface="+mj-lt"/>
                <a:ea typeface="+mj-ea"/>
                <a:cs typeface="+mj-cs"/>
              </a:rPr>
              <a:t>Escalamientos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488951" y="1480860"/>
            <a:ext cx="7682546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B0F0"/>
              </a:buClr>
              <a:tabLst>
                <a:tab pos="358775" algn="l"/>
              </a:tabLst>
            </a:pPr>
            <a:r>
              <a:rPr lang="es-CL" sz="1800" u="none" dirty="0" smtClean="0">
                <a:solidFill>
                  <a:schemeClr val="accent2">
                    <a:lumMod val="50000"/>
                  </a:schemeClr>
                </a:solidFill>
                <a:ea typeface="ＭＳ Ｐゴシック" pitchFamily="-32" charset="-128"/>
              </a:rPr>
              <a:t>Área de Capacitación</a:t>
            </a:r>
          </a:p>
          <a:p>
            <a:pPr algn="just">
              <a:buClr>
                <a:srgbClr val="00B0F0"/>
              </a:buClr>
              <a:tabLst>
                <a:tab pos="358775" algn="l"/>
              </a:tabLst>
            </a:pPr>
            <a:endParaRPr lang="es-CL" sz="1800" u="none" dirty="0" smtClean="0">
              <a:solidFill>
                <a:schemeClr val="accent2">
                  <a:lumMod val="50000"/>
                </a:schemeClr>
              </a:solidFill>
              <a:ea typeface="ＭＳ Ｐゴシック" pitchFamily="-32" charset="-128"/>
            </a:endParaRPr>
          </a:p>
          <a:p>
            <a:pPr marL="285750" lvl="0" indent="-285750" algn="just"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Solicitud de capacitación: Se coordina fecha de visita en terreno, incidente es atendido </a:t>
            </a:r>
            <a:r>
              <a:rPr lang="es-CL" sz="1400" b="0" u="none" kern="0" dirty="0" smtClean="0">
                <a:solidFill>
                  <a:srgbClr val="000000"/>
                </a:solidFill>
              </a:rPr>
              <a:t>resulto y cerrado.</a:t>
            </a:r>
          </a:p>
          <a:p>
            <a:pPr marL="285750" indent="-285750" algn="just"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358775" algn="l"/>
              </a:tabLst>
            </a:pPr>
            <a:endParaRPr lang="es-CL" sz="1400" b="0" u="none" kern="0" dirty="0" smtClean="0">
              <a:solidFill>
                <a:srgbClr val="000000"/>
              </a:solidFill>
              <a:latin typeface="+mn-lt"/>
            </a:endParaRPr>
          </a:p>
          <a:p>
            <a:pPr algn="just">
              <a:buClr>
                <a:srgbClr val="00B0F0"/>
              </a:buClr>
              <a:tabLst>
                <a:tab pos="358775" algn="l"/>
              </a:tabLst>
            </a:pPr>
            <a:r>
              <a:rPr lang="es-CL" sz="1800" u="none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itchFamily="-32" charset="-128"/>
              </a:rPr>
              <a:t>Comité de Desarrollo</a:t>
            </a:r>
          </a:p>
          <a:p>
            <a:pPr algn="just">
              <a:buClr>
                <a:srgbClr val="00B0F0"/>
              </a:buClr>
              <a:tabLst>
                <a:tab pos="358775" algn="l"/>
              </a:tabLst>
            </a:pPr>
            <a:endParaRPr lang="es-CL" sz="1800" u="none" dirty="0" smtClean="0">
              <a:solidFill>
                <a:schemeClr val="accent2">
                  <a:lumMod val="50000"/>
                </a:schemeClr>
              </a:solidFill>
              <a:latin typeface="+mn-lt"/>
              <a:ea typeface="ＭＳ Ｐゴシック" pitchFamily="-32" charset="-128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Incidentes con documento de mejora: Se escala a comité de proyectos desarrollo en espera de construcción. Incidente queda en OnhHold.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0" u="none" kern="0" dirty="0" smtClean="0">
              <a:solidFill>
                <a:srgbClr val="00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s-CL" sz="1800" u="none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itchFamily="-32" charset="-128"/>
              </a:rPr>
              <a:t>Unidad de Gestión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0" u="none" kern="0" dirty="0" smtClean="0">
              <a:solidFill>
                <a:srgbClr val="000000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Incidente de Consulta sobre reglas de negocio: Se eleva consulta a unidad de gestión. </a:t>
            </a:r>
            <a:r>
              <a:rPr lang="es-CL" sz="1400" b="0" u="none" kern="0" dirty="0" smtClean="0">
                <a:solidFill>
                  <a:srgbClr val="000000"/>
                </a:solidFill>
              </a:rPr>
              <a:t>Incidente queda en OnhHold.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0" u="none" kern="0" dirty="0" smtClean="0">
              <a:solidFill>
                <a:srgbClr val="000000"/>
              </a:solidFill>
              <a:latin typeface="+mn-lt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tabLst/>
              <a:defRPr/>
            </a:pPr>
            <a:endParaRPr lang="es-CL" sz="1600" b="0" u="none" dirty="0">
              <a:solidFill>
                <a:srgbClr val="000000"/>
              </a:solidFill>
              <a:ea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5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50EE-51F5-44E1-A400-ADB2D45BCC19}" type="slidenum">
              <a:rPr lang="es-ES" smtClean="0"/>
              <a:pPr>
                <a:defRPr/>
              </a:pPr>
              <a:t>23</a:t>
            </a:fld>
            <a:endParaRPr lang="es-ES" dirty="0"/>
          </a:p>
        </p:txBody>
      </p:sp>
      <p:grpSp>
        <p:nvGrpSpPr>
          <p:cNvPr id="3" name="13 Grupo"/>
          <p:cNvGrpSpPr>
            <a:grpSpLocks/>
          </p:cNvGrpSpPr>
          <p:nvPr/>
        </p:nvGrpSpPr>
        <p:grpSpPr bwMode="auto">
          <a:xfrm>
            <a:off x="323850" y="1556792"/>
            <a:ext cx="7777163" cy="1512168"/>
            <a:chOff x="356561" y="795628"/>
            <a:chExt cx="2611126" cy="2016231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4" name="3 Rectángulo redondeado"/>
            <p:cNvSpPr/>
            <p:nvPr/>
          </p:nvSpPr>
          <p:spPr>
            <a:xfrm>
              <a:off x="356561" y="795628"/>
              <a:ext cx="2611126" cy="2016231"/>
            </a:xfrm>
            <a:prstGeom prst="round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4 Rectángulo"/>
            <p:cNvSpPr/>
            <p:nvPr/>
          </p:nvSpPr>
          <p:spPr>
            <a:xfrm>
              <a:off x="839976" y="873024"/>
              <a:ext cx="2091721" cy="18206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34290" rIns="68580" bIns="3429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L" sz="2000" u="none" dirty="0">
                  <a:solidFill>
                    <a:schemeClr val="accent4"/>
                  </a:solidFill>
                </a:rPr>
                <a:t>La Mesa de Ayuda 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L" sz="2800" u="none" dirty="0" smtClean="0">
                  <a:solidFill>
                    <a:srgbClr val="FF0000"/>
                  </a:solidFill>
                </a:rPr>
                <a:t>NO ATIENDE POR ALCANCE :</a:t>
              </a:r>
            </a:p>
          </p:txBody>
        </p:sp>
      </p:grpSp>
      <p:sp>
        <p:nvSpPr>
          <p:cNvPr id="6" name="17 CuadroTexto"/>
          <p:cNvSpPr txBox="1">
            <a:spLocks noChangeArrowheads="1"/>
          </p:cNvSpPr>
          <p:nvPr/>
        </p:nvSpPr>
        <p:spPr bwMode="auto">
          <a:xfrm>
            <a:off x="683568" y="3283818"/>
            <a:ext cx="7453919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Blip>
                <a:blip r:embed="rId2"/>
              </a:buBlip>
            </a:pPr>
            <a:r>
              <a:rPr lang="es-CL" sz="1800" u="none" dirty="0"/>
              <a:t> </a:t>
            </a:r>
            <a:r>
              <a:rPr lang="es-ES" sz="1800" u="none" dirty="0">
                <a:solidFill>
                  <a:srgbClr val="FF0000"/>
                </a:solidFill>
              </a:rPr>
              <a:t>Problemas de equipos o impresoras</a:t>
            </a:r>
          </a:p>
          <a:p>
            <a:pPr eaLnBrk="1" hangingPunct="1"/>
            <a:r>
              <a:rPr lang="es-ES" sz="1600" b="0" u="none" dirty="0"/>
              <a:t>Para eso debe contactar al equipo TI de su correspondiente </a:t>
            </a:r>
            <a:r>
              <a:rPr lang="es-ES" sz="1600" b="0" u="none" dirty="0" smtClean="0"/>
              <a:t>Institución. </a:t>
            </a:r>
            <a:r>
              <a:rPr lang="es-ES" sz="1600" b="0" u="none" dirty="0"/>
              <a:t>La mesa de ayuda solo cumple en este caso un rol de orientación.</a:t>
            </a:r>
          </a:p>
          <a:p>
            <a:pPr eaLnBrk="1" hangingPunct="1"/>
            <a:endParaRPr lang="es-ES" sz="1600" u="none" dirty="0">
              <a:solidFill>
                <a:srgbClr val="FF0000"/>
              </a:solidFill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s-ES" sz="1800" u="none" dirty="0">
                <a:solidFill>
                  <a:srgbClr val="FF0000"/>
                </a:solidFill>
              </a:rPr>
              <a:t> Problemas de comunicación Local</a:t>
            </a:r>
          </a:p>
          <a:p>
            <a:pPr eaLnBrk="1" hangingPunct="1"/>
            <a:r>
              <a:rPr lang="es-ES" sz="1600" b="0" u="none" dirty="0"/>
              <a:t>La Mesa de ayuda sólo diagnostica problemas de comunicaciones local, la solución es responsabilidad de equipos de soporte de cada </a:t>
            </a:r>
            <a:r>
              <a:rPr lang="es-ES" sz="1600" b="0" u="none" dirty="0" smtClean="0"/>
              <a:t>Institución.</a:t>
            </a:r>
            <a:endParaRPr lang="es-ES" sz="1600" b="0" u="none" dirty="0"/>
          </a:p>
          <a:p>
            <a:pPr eaLnBrk="1" hangingPunct="1">
              <a:buFontTx/>
              <a:buBlip>
                <a:blip r:embed="rId2"/>
              </a:buBlip>
            </a:pPr>
            <a:endParaRPr lang="es-ES" sz="1600" u="none" dirty="0"/>
          </a:p>
          <a:p>
            <a:pPr eaLnBrk="1" hangingPunct="1">
              <a:buFontTx/>
              <a:buBlip>
                <a:blip r:embed="rId2"/>
              </a:buBlip>
            </a:pPr>
            <a:r>
              <a:rPr lang="es-ES" sz="1800" u="none" dirty="0"/>
              <a:t> </a:t>
            </a:r>
            <a:r>
              <a:rPr lang="es-ES" sz="1800" u="none" dirty="0">
                <a:solidFill>
                  <a:srgbClr val="FF0000"/>
                </a:solidFill>
              </a:rPr>
              <a:t>Modificaciones fuera de alcance</a:t>
            </a:r>
          </a:p>
          <a:p>
            <a:pPr eaLnBrk="1" hangingPunct="1"/>
            <a:r>
              <a:rPr lang="es-ES" sz="1600" b="0" u="none" dirty="0"/>
              <a:t>La Mesa de ayuda  no </a:t>
            </a:r>
            <a:r>
              <a:rPr lang="es-ES" sz="1600" b="0" u="none" dirty="0" smtClean="0"/>
              <a:t>puede dar solución a los </a:t>
            </a:r>
            <a:r>
              <a:rPr lang="es-ES" sz="1600" b="0" u="none" dirty="0"/>
              <a:t>requerimientos del usuario que significan alterar </a:t>
            </a:r>
            <a:r>
              <a:rPr lang="es-ES" sz="1600" b="0" u="none" dirty="0" smtClean="0"/>
              <a:t>las reglas </a:t>
            </a:r>
            <a:r>
              <a:rPr lang="es-ES" sz="1600" b="0" u="none" dirty="0"/>
              <a:t>de </a:t>
            </a:r>
            <a:r>
              <a:rPr lang="es-ES" sz="1600" b="0" u="none" dirty="0" smtClean="0"/>
              <a:t>negocios en forma total o parcial. </a:t>
            </a:r>
            <a:r>
              <a:rPr lang="es-ES" sz="1600" b="0" u="none" dirty="0"/>
              <a:t>Su ámbito de acción se restringe a escalarla al comité respectivo de Minsal.</a:t>
            </a:r>
            <a:endParaRPr lang="es-CL" sz="1600" u="none" dirty="0"/>
          </a:p>
          <a:p>
            <a:pPr>
              <a:buFontTx/>
              <a:buBlip>
                <a:blip r:embed="rId2"/>
              </a:buBlip>
            </a:pPr>
            <a:endParaRPr lang="es-CL" sz="1600" dirty="0"/>
          </a:p>
        </p:txBody>
      </p:sp>
      <p:pic>
        <p:nvPicPr>
          <p:cNvPr id="7" name="Picture 8" descr="http://web.d261.k12.id.us/Teachers/jacobsen/images/stories/graphics/warning.gif"/>
          <p:cNvPicPr>
            <a:picLocks noChangeAspect="1" noChangeArrowheads="1"/>
          </p:cNvPicPr>
          <p:nvPr/>
        </p:nvPicPr>
        <p:blipFill rotWithShape="1">
          <a:blip r:embed="rId3" cstate="print"/>
          <a:srcRect b="27002"/>
          <a:stretch/>
        </p:blipFill>
        <p:spPr bwMode="auto">
          <a:xfrm>
            <a:off x="686929" y="1825743"/>
            <a:ext cx="1292783" cy="9437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88950" y="536574"/>
            <a:ext cx="7539038" cy="73218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" u="none" kern="0" dirty="0" smtClean="0"/>
              <a:t>04 Flujo de Operación de Mesa de Ayuda</a:t>
            </a:r>
            <a:endParaRPr lang="es-ES" u="none" kern="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4779" y="980728"/>
            <a:ext cx="753903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u="none" kern="0" dirty="0" smtClean="0">
                <a:latin typeface="+mj-lt"/>
                <a:ea typeface="+mj-ea"/>
                <a:cs typeface="+mj-cs"/>
              </a:rPr>
              <a:t>Alcances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98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50EE-51F5-44E1-A400-ADB2D45BCC19}" type="slidenum">
              <a:rPr lang="es-ES" smtClean="0"/>
              <a:pPr>
                <a:defRPr/>
              </a:pPr>
              <a:t>24</a:t>
            </a:fld>
            <a:endParaRPr lang="es-ES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88950" y="1916113"/>
            <a:ext cx="7539038" cy="4695825"/>
          </a:xfrm>
          <a:prstGeom prst="rect">
            <a:avLst/>
          </a:prstGeom>
        </p:spPr>
        <p:txBody>
          <a:bodyPr anchor="b"/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524000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3pPr>
            <a:lvl4pPr marL="2100263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667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31242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35814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40386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44958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s-ES_tradnl" sz="2800" b="0" u="none" kern="0" dirty="0" smtClean="0"/>
              <a:t>01 Contexto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_tradnl" sz="2800" b="0" u="none" kern="0" dirty="0" smtClean="0"/>
              <a:t>02 Conceptos y Roles</a:t>
            </a:r>
            <a:endParaRPr lang="es-ES" sz="2800" b="0" u="none" kern="0" dirty="0" smtClean="0"/>
          </a:p>
          <a:p>
            <a:pPr marL="514350" indent="-514350" eaLnBrk="1" hangingPunct="1">
              <a:buFont typeface="Wingdings" pitchFamily="2" charset="2"/>
              <a:buNone/>
              <a:tabLst>
                <a:tab pos="531813" algn="l"/>
              </a:tabLst>
              <a:defRPr/>
            </a:pPr>
            <a:r>
              <a:rPr lang="es-ES" sz="2800" b="0" u="none" kern="0" dirty="0" smtClean="0"/>
              <a:t>03 Tipos de Incidentes y Acuerdos de Nivel 		de Servicio</a:t>
            </a:r>
          </a:p>
          <a:p>
            <a:pPr marL="514350" indent="-514350" eaLnBrk="1" hangingPunct="1">
              <a:buFont typeface="Wingdings" pitchFamily="2" charset="2"/>
              <a:buNone/>
              <a:tabLst>
                <a:tab pos="531813" algn="l"/>
              </a:tabLst>
              <a:defRPr/>
            </a:pPr>
            <a:r>
              <a:rPr lang="es-ES" sz="2800" b="0" u="none" kern="0" dirty="0" smtClean="0"/>
              <a:t>04 </a:t>
            </a:r>
            <a:r>
              <a:rPr lang="es-ES_tradnl" sz="2800" b="0" u="none" kern="0" dirty="0" smtClean="0"/>
              <a:t>Flujo de Operación de Mesa de ayuda</a:t>
            </a:r>
            <a:endParaRPr lang="es-ES" sz="2800" b="0" u="none" kern="0" dirty="0" smtClean="0"/>
          </a:p>
          <a:p>
            <a:pPr eaLnBrk="1" hangingPunct="1">
              <a:buFontTx/>
              <a:buNone/>
              <a:defRPr/>
            </a:pPr>
            <a:r>
              <a:rPr lang="es-ES" sz="2800" b="0" u="none" kern="0" dirty="0" smtClean="0">
                <a:solidFill>
                  <a:srgbClr val="00B0F0"/>
                </a:solidFill>
              </a:rPr>
              <a:t>05 Preguntas, Dudas y Consultas</a:t>
            </a:r>
          </a:p>
          <a:p>
            <a:pPr eaLnBrk="1" hangingPunct="1">
              <a:buFontTx/>
              <a:buNone/>
              <a:defRPr/>
            </a:pPr>
            <a:endParaRPr lang="es-ES" sz="2400" b="0" u="none" kern="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88950" y="536575"/>
            <a:ext cx="7539038" cy="1350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_tradnl" u="none" kern="0" dirty="0" smtClean="0"/>
              <a:t>INDICE</a:t>
            </a:r>
            <a:endParaRPr lang="es-ES" u="none" kern="0" dirty="0" smtClean="0"/>
          </a:p>
        </p:txBody>
      </p:sp>
    </p:spTree>
    <p:extLst>
      <p:ext uri="{BB962C8B-B14F-4D97-AF65-F5344CB8AC3E}">
        <p14:creationId xmlns:p14="http://schemas.microsoft.com/office/powerpoint/2010/main" val="4282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50EE-51F5-44E1-A400-ADB2D45BCC19}" type="slidenum">
              <a:rPr lang="es-ES" smtClean="0"/>
              <a:pPr>
                <a:defRPr/>
              </a:pPr>
              <a:t>25</a:t>
            </a:fld>
            <a:endParaRPr lang="es-E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8950" y="536574"/>
            <a:ext cx="7539038" cy="73218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" u="none" kern="0" dirty="0" smtClean="0"/>
              <a:t>05 Preguntas, Dudas y Consultas</a:t>
            </a:r>
            <a:endParaRPr lang="es-ES" u="none" kern="0" dirty="0"/>
          </a:p>
        </p:txBody>
      </p:sp>
      <p:pic>
        <p:nvPicPr>
          <p:cNvPr id="2050" name="Picture 2" descr="http://3.bp.blogspot.com/-4V7keTP0mRU/UO3mNhT1lMI/AAAAAAAABhA/iL1RAFc_zx0/s1600/dudas-e-inquietud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531" y="1772816"/>
            <a:ext cx="43338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99592" y="1772816"/>
            <a:ext cx="2302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0" u="none" dirty="0" smtClean="0"/>
              <a:t>Mesa de Ayuda</a:t>
            </a:r>
            <a:endParaRPr lang="es-CL" b="0" u="none" dirty="0"/>
          </a:p>
        </p:txBody>
      </p:sp>
      <p:sp>
        <p:nvSpPr>
          <p:cNvPr id="5" name="4 CuadroTexto"/>
          <p:cNvSpPr txBox="1"/>
          <p:nvPr/>
        </p:nvSpPr>
        <p:spPr>
          <a:xfrm>
            <a:off x="5705709" y="2564904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0" u="none" dirty="0" smtClean="0"/>
              <a:t>Incidente</a:t>
            </a:r>
            <a:endParaRPr lang="es-CL" sz="1000" b="0" u="none" dirty="0"/>
          </a:p>
        </p:txBody>
      </p:sp>
      <p:sp>
        <p:nvSpPr>
          <p:cNvPr id="6" name="5 CuadroTexto"/>
          <p:cNvSpPr txBox="1"/>
          <p:nvPr/>
        </p:nvSpPr>
        <p:spPr>
          <a:xfrm>
            <a:off x="5508104" y="4653136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0" u="none" dirty="0" smtClean="0"/>
              <a:t>ANS</a:t>
            </a:r>
            <a:endParaRPr lang="es-CL" sz="1600" b="0" u="none" dirty="0"/>
          </a:p>
        </p:txBody>
      </p:sp>
      <p:sp>
        <p:nvSpPr>
          <p:cNvPr id="7" name="6 CuadroTexto"/>
          <p:cNvSpPr txBox="1"/>
          <p:nvPr/>
        </p:nvSpPr>
        <p:spPr>
          <a:xfrm>
            <a:off x="5220072" y="3232297"/>
            <a:ext cx="2977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400" b="0" u="none" dirty="0" smtClean="0"/>
              <a:t>Resolución</a:t>
            </a:r>
            <a:endParaRPr lang="es-CL" sz="4400" b="0" u="none" dirty="0"/>
          </a:p>
        </p:txBody>
      </p:sp>
      <p:sp>
        <p:nvSpPr>
          <p:cNvPr id="8" name="7 CuadroTexto"/>
          <p:cNvSpPr txBox="1"/>
          <p:nvPr/>
        </p:nvSpPr>
        <p:spPr>
          <a:xfrm>
            <a:off x="1835696" y="3789040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0" u="none" dirty="0" smtClean="0"/>
              <a:t>SIRH</a:t>
            </a:r>
            <a:endParaRPr lang="es-CL" b="0" u="none" dirty="0"/>
          </a:p>
        </p:txBody>
      </p:sp>
      <p:sp>
        <p:nvSpPr>
          <p:cNvPr id="9" name="8 CuadroTexto"/>
          <p:cNvSpPr txBox="1"/>
          <p:nvPr/>
        </p:nvSpPr>
        <p:spPr>
          <a:xfrm>
            <a:off x="3183116" y="3016853"/>
            <a:ext cx="6254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800" b="0" u="none" dirty="0" smtClean="0"/>
              <a:t>Problema</a:t>
            </a:r>
            <a:endParaRPr lang="es-CL" sz="800" b="0" u="none" dirty="0"/>
          </a:p>
        </p:txBody>
      </p:sp>
    </p:spTree>
    <p:extLst>
      <p:ext uri="{BB962C8B-B14F-4D97-AF65-F5344CB8AC3E}">
        <p14:creationId xmlns:p14="http://schemas.microsoft.com/office/powerpoint/2010/main" val="14853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CL" sz="2400" dirty="0">
              <a:ea typeface="ＭＳ Ｐゴシック"/>
              <a:cs typeface="ＭＳ Ｐゴシック"/>
            </a:endParaRPr>
          </a:p>
        </p:txBody>
      </p:sp>
      <p:pic>
        <p:nvPicPr>
          <p:cNvPr id="2099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2427288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3" name="Picture 5" descr="indraF_gr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8200" y="1689100"/>
            <a:ext cx="57658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4" name="Rectangle 6"/>
          <p:cNvSpPr>
            <a:spLocks noChangeArrowheads="1"/>
          </p:cNvSpPr>
          <p:nvPr/>
        </p:nvSpPr>
        <p:spPr bwMode="auto">
          <a:xfrm>
            <a:off x="707669" y="2917825"/>
            <a:ext cx="35845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Aft>
                <a:spcPts val="0"/>
              </a:spcAft>
            </a:pPr>
            <a:r>
              <a:rPr lang="es-ES" sz="1800" u="none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Luis Negrete Palominos</a:t>
            </a:r>
            <a:r>
              <a:rPr lang="es-ES" sz="1400" u="none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s-ES" sz="1400" u="none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es-ES" sz="800" u="none" dirty="0">
                <a:solidFill>
                  <a:srgbClr val="999999"/>
                </a:solidFill>
                <a:latin typeface="Arial"/>
                <a:ea typeface="Calibri"/>
                <a:cs typeface="Times New Roman"/>
              </a:rPr>
              <a:t>Gestor de Incidentes y Cambios</a:t>
            </a:r>
            <a:r>
              <a:rPr lang="es-ES" sz="1400" u="none" dirty="0">
                <a:latin typeface="Calibri"/>
                <a:ea typeface="Calibri"/>
                <a:cs typeface="Times New Roman"/>
              </a:rPr>
              <a:t/>
            </a:r>
            <a:br>
              <a:rPr lang="es-ES" sz="1400" u="none" dirty="0">
                <a:latin typeface="Calibri"/>
                <a:ea typeface="Calibri"/>
                <a:cs typeface="Times New Roman"/>
              </a:rPr>
            </a:br>
            <a:r>
              <a:rPr lang="es-ES" sz="800" u="none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Mesa de Ayuda Minsal</a:t>
            </a:r>
            <a:br>
              <a:rPr lang="es-ES" sz="800" u="none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es-ES" sz="800" u="none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es-ES" sz="800" u="none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es-ES" sz="800" u="none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Av. </a:t>
            </a:r>
            <a:r>
              <a:rPr lang="es-ES" sz="800" u="none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Del Valle 765</a:t>
            </a:r>
            <a:br>
              <a:rPr lang="es-ES" sz="800" u="none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es-ES" sz="800" u="none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Huechuraba, Santiago</a:t>
            </a:r>
            <a:br>
              <a:rPr lang="es-ES" sz="800" u="none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es-ES" sz="800" u="none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Chile</a:t>
            </a:r>
            <a:br>
              <a:rPr lang="es-ES" sz="800" u="none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es-ES" sz="800" u="none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es-ES" sz="800" u="none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es-ES" sz="800" u="none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 +56 2 28103640</a:t>
            </a:r>
            <a:br>
              <a:rPr lang="es-ES" sz="800" u="none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es-ES" sz="800" dirty="0">
                <a:solidFill>
                  <a:srgbClr val="000000"/>
                </a:solidFill>
                <a:latin typeface="Arial"/>
                <a:ea typeface="Calibri"/>
                <a:cs typeface="Times New Roman"/>
                <a:hlinkClick r:id="rId5"/>
              </a:rPr>
              <a:t>lnegrete@indraservicios.cl</a:t>
            </a:r>
            <a:endParaRPr lang="es-CL" sz="1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sz="800" dirty="0">
                <a:solidFill>
                  <a:srgbClr val="000000"/>
                </a:solidFill>
                <a:latin typeface="Arial"/>
                <a:ea typeface="Calibri"/>
                <a:cs typeface="Times New Roman"/>
                <a:hlinkClick r:id="rId6"/>
              </a:rPr>
              <a:t>www.indracompany.com</a:t>
            </a:r>
            <a:endParaRPr lang="es-CL" sz="1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sz="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es-ES" sz="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endParaRPr lang="es-CL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Marcador de número de diapositiva"/>
          <p:cNvSpPr txBox="1">
            <a:spLocks noGrp="1"/>
          </p:cNvSpPr>
          <p:nvPr/>
        </p:nvSpPr>
        <p:spPr bwMode="auto">
          <a:xfrm>
            <a:off x="8280400" y="6354763"/>
            <a:ext cx="8636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981C8BD-8160-493F-B11B-32A2D1CA6D8C}" type="slidenum">
              <a:rPr lang="es-ES" sz="800" b="0" u="none">
                <a:solidFill>
                  <a:srgbClr val="FFFFFF"/>
                </a:solidFill>
              </a:rPr>
              <a:pPr/>
              <a:t>3</a:t>
            </a:fld>
            <a:endParaRPr lang="es-ES" sz="800" b="0" u="none" dirty="0">
              <a:solidFill>
                <a:srgbClr val="FFFFFF"/>
              </a:solidFill>
            </a:endParaRPr>
          </a:p>
        </p:txBody>
      </p:sp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538797" y="1480860"/>
            <a:ext cx="76327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B0F0"/>
              </a:buClr>
              <a:buFont typeface="Wingdings" pitchFamily="2" charset="2"/>
              <a:buChar char="§"/>
              <a:tabLst>
                <a:tab pos="358775" algn="l"/>
              </a:tabLst>
            </a:pPr>
            <a:endParaRPr lang="es-CL" sz="1600" b="0" u="none" dirty="0" smtClean="0">
              <a:solidFill>
                <a:srgbClr val="000000"/>
              </a:solidFill>
              <a:ea typeface="ＭＳ Ｐゴシック" pitchFamily="-32" charset="-128"/>
            </a:endParaRPr>
          </a:p>
          <a:p>
            <a:pPr algn="just">
              <a:buClr>
                <a:srgbClr val="00B0F0"/>
              </a:buClr>
              <a:buFont typeface="Wingdings" pitchFamily="2" charset="2"/>
              <a:buChar char="§"/>
              <a:tabLst>
                <a:tab pos="358775" algn="l"/>
              </a:tabLst>
            </a:pPr>
            <a:endParaRPr lang="es-CL" sz="1600" b="0" u="none" dirty="0">
              <a:solidFill>
                <a:srgbClr val="000000"/>
              </a:solidFill>
              <a:ea typeface="ＭＳ Ｐゴシック" pitchFamily="-32" charset="-128"/>
            </a:endParaRPr>
          </a:p>
          <a:p>
            <a:pPr algn="just">
              <a:buClr>
                <a:srgbClr val="00B0F0"/>
              </a:buClr>
              <a:buFont typeface="Wingdings" pitchFamily="2" charset="2"/>
              <a:buChar char="§"/>
              <a:tabLst>
                <a:tab pos="358775" algn="l"/>
              </a:tabLst>
            </a:pPr>
            <a:r>
              <a:rPr lang="es-C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	Presentar conceptos y roles del negocio.</a:t>
            </a:r>
            <a:endParaRPr lang="en-US" sz="1600" b="0" u="none" dirty="0" smtClean="0">
              <a:solidFill>
                <a:srgbClr val="000000"/>
              </a:solidFill>
              <a:ea typeface="ＭＳ Ｐゴシック" pitchFamily="-32" charset="-128"/>
            </a:endParaRPr>
          </a:p>
          <a:p>
            <a:pPr algn="just">
              <a:buClr>
                <a:srgbClr val="00B0F0"/>
              </a:buClr>
              <a:buFont typeface="Wingdings" pitchFamily="2" charset="2"/>
              <a:buChar char="§"/>
              <a:tabLst>
                <a:tab pos="358775" algn="l"/>
              </a:tabLst>
            </a:pPr>
            <a:endParaRPr lang="es-ES_tradnl" sz="1600" b="0" u="none" dirty="0" smtClean="0">
              <a:solidFill>
                <a:srgbClr val="000000"/>
              </a:solidFill>
              <a:ea typeface="ＭＳ Ｐゴシック" pitchFamily="-32" charset="-128"/>
            </a:endParaRPr>
          </a:p>
          <a:p>
            <a:pPr algn="just">
              <a:buClr>
                <a:srgbClr val="00B0F0"/>
              </a:buClr>
              <a:buFont typeface="Wingdings" pitchFamily="2" charset="2"/>
              <a:buChar char="§"/>
              <a:tabLst>
                <a:tab pos="358775" algn="l"/>
              </a:tabLst>
            </a:pPr>
            <a:r>
              <a:rPr lang="es-ES_tradn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	</a:t>
            </a:r>
            <a:r>
              <a:rPr lang="es-C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Incidente y tiempos comprometidos.</a:t>
            </a:r>
          </a:p>
          <a:p>
            <a:pPr algn="just">
              <a:buClr>
                <a:srgbClr val="00B0F0"/>
              </a:buClr>
              <a:buFont typeface="Wingdings" pitchFamily="2" charset="2"/>
              <a:buChar char="§"/>
              <a:tabLst>
                <a:tab pos="358775" algn="l"/>
              </a:tabLst>
            </a:pPr>
            <a:endParaRPr lang="es-CL" sz="1600" b="0" u="none" dirty="0">
              <a:solidFill>
                <a:srgbClr val="000000"/>
              </a:solidFill>
              <a:ea typeface="ＭＳ Ｐゴシック" pitchFamily="-32" charset="-128"/>
            </a:endParaRPr>
          </a:p>
          <a:p>
            <a:pPr algn="just">
              <a:buClr>
                <a:srgbClr val="00B0F0"/>
              </a:buClr>
              <a:buFont typeface="Wingdings" pitchFamily="2" charset="2"/>
              <a:buChar char="§"/>
              <a:tabLst>
                <a:tab pos="358775" algn="l"/>
              </a:tabLst>
            </a:pPr>
            <a:r>
              <a:rPr lang="es-CL" sz="1600" b="0" u="none" dirty="0">
                <a:solidFill>
                  <a:srgbClr val="000000"/>
                </a:solidFill>
                <a:ea typeface="ＭＳ Ｐゴシック" pitchFamily="-32" charset="-128"/>
              </a:rPr>
              <a:t> </a:t>
            </a:r>
            <a:r>
              <a:rPr lang="es-C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	¿Cuál es el Ciclo de vida de un Incidente?.</a:t>
            </a:r>
          </a:p>
          <a:p>
            <a:pPr algn="just">
              <a:buClr>
                <a:srgbClr val="00B0F0"/>
              </a:buClr>
              <a:buFont typeface="Wingdings" pitchFamily="2" charset="2"/>
              <a:buChar char="§"/>
              <a:tabLst>
                <a:tab pos="358775" algn="l"/>
              </a:tabLst>
            </a:pPr>
            <a:endParaRPr lang="es-CL" sz="1600" b="0" u="none" dirty="0">
              <a:solidFill>
                <a:srgbClr val="000000"/>
              </a:solidFill>
              <a:ea typeface="ＭＳ Ｐゴシック" pitchFamily="-32" charset="-128"/>
            </a:endParaRPr>
          </a:p>
          <a:p>
            <a:pPr algn="just">
              <a:buClr>
                <a:srgbClr val="00B0F0"/>
              </a:buClr>
              <a:buFont typeface="Wingdings" pitchFamily="2" charset="2"/>
              <a:buChar char="§"/>
              <a:tabLst>
                <a:tab pos="358775" algn="l"/>
              </a:tabLst>
            </a:pPr>
            <a:r>
              <a:rPr lang="es-C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 	Alcances de la Mesa de Ayuda SIRH.</a:t>
            </a:r>
          </a:p>
          <a:p>
            <a:pPr algn="just">
              <a:buClr>
                <a:srgbClr val="00B0F0"/>
              </a:buClr>
              <a:buFont typeface="Wingdings" pitchFamily="2" charset="2"/>
              <a:buChar char="§"/>
              <a:tabLst>
                <a:tab pos="358775" algn="l"/>
              </a:tabLst>
            </a:pPr>
            <a:endParaRPr lang="es-CL" sz="1600" b="0" u="none" dirty="0">
              <a:solidFill>
                <a:srgbClr val="000000"/>
              </a:solidFill>
              <a:ea typeface="ＭＳ Ｐゴシック" pitchFamily="-32" charset="-128"/>
            </a:endParaRPr>
          </a:p>
          <a:p>
            <a:pPr algn="just">
              <a:buClr>
                <a:srgbClr val="00B0F0"/>
              </a:buClr>
              <a:buFont typeface="Wingdings" pitchFamily="2" charset="2"/>
              <a:buChar char="§"/>
              <a:tabLst>
                <a:tab pos="358775" algn="l"/>
              </a:tabLst>
            </a:pPr>
            <a:r>
              <a:rPr lang="es-ES_tradnl" sz="1600" b="0" u="none" dirty="0">
                <a:solidFill>
                  <a:srgbClr val="000000"/>
                </a:solidFill>
                <a:ea typeface="ＭＳ Ｐゴシック" pitchFamily="-32" charset="-128"/>
              </a:rPr>
              <a:t>	</a:t>
            </a:r>
            <a:r>
              <a:rPr lang="es-ES_tradnl" sz="1600" b="0" u="none" dirty="0" smtClean="0">
                <a:solidFill>
                  <a:srgbClr val="000000"/>
                </a:solidFill>
                <a:ea typeface="ＭＳ Ｐゴシック" pitchFamily="-32" charset="-128"/>
              </a:rPr>
              <a:t>Aclarar dudas y consultas.</a:t>
            </a:r>
            <a:endParaRPr lang="es-ES_tradnl" sz="1600" b="0" u="none" dirty="0">
              <a:solidFill>
                <a:srgbClr val="000000"/>
              </a:solidFill>
              <a:ea typeface="ＭＳ Ｐゴシック" pitchFamily="-32" charset="-128"/>
            </a:endParaRPr>
          </a:p>
          <a:p>
            <a:pPr lvl="2" algn="just">
              <a:buClr>
                <a:srgbClr val="C3CD05"/>
              </a:buClr>
              <a:buFont typeface="Wingdings" pitchFamily="2" charset="2"/>
              <a:buChar char="§"/>
              <a:tabLst>
                <a:tab pos="358775" algn="l"/>
              </a:tabLst>
            </a:pPr>
            <a:endParaRPr lang="es-CL" sz="1600" b="0" u="none" dirty="0">
              <a:solidFill>
                <a:srgbClr val="000000"/>
              </a:solidFill>
              <a:ea typeface="ＭＳ Ｐゴシック" pitchFamily="-32" charset="-128"/>
            </a:endParaRPr>
          </a:p>
          <a:p>
            <a:pPr lvl="1" algn="just">
              <a:buClr>
                <a:srgbClr val="C3CD05"/>
              </a:buClr>
              <a:buFont typeface="Wingdings" pitchFamily="2" charset="2"/>
              <a:buChar char="§"/>
              <a:tabLst>
                <a:tab pos="358775" algn="l"/>
              </a:tabLst>
            </a:pPr>
            <a:endParaRPr lang="en-US" sz="1600" b="0" u="none" dirty="0" smtClean="0">
              <a:solidFill>
                <a:srgbClr val="FF0000"/>
              </a:solidFill>
              <a:ea typeface="ＭＳ Ｐゴシック" pitchFamily="-32" charset="-128"/>
            </a:endParaRPr>
          </a:p>
          <a:p>
            <a:pPr algn="just">
              <a:buFont typeface="Arial" charset="0"/>
              <a:buChar char="•"/>
              <a:tabLst>
                <a:tab pos="358775" algn="l"/>
              </a:tabLst>
            </a:pPr>
            <a:endParaRPr lang="es-MX" sz="1600" b="0" u="none" dirty="0">
              <a:solidFill>
                <a:srgbClr val="000000"/>
              </a:solidFill>
              <a:ea typeface="ＭＳ Ｐゴシック" pitchFamily="-32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88950" y="536575"/>
            <a:ext cx="7539038" cy="515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" u="none" kern="0" dirty="0" smtClean="0"/>
              <a:t>01 Contexto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4779" y="980728"/>
            <a:ext cx="753903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de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reunión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50EE-51F5-44E1-A400-ADB2D45BCC19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88950" y="1916113"/>
            <a:ext cx="7539038" cy="4695825"/>
          </a:xfrm>
          <a:prstGeom prst="rect">
            <a:avLst/>
          </a:prstGeom>
        </p:spPr>
        <p:txBody>
          <a:bodyPr anchor="b"/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524000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3pPr>
            <a:lvl4pPr marL="2100263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667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31242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35814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40386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44958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s-ES_tradnl" sz="2800" b="0" u="none" kern="0" dirty="0" smtClean="0"/>
              <a:t>01 Contexto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_tradnl" sz="2800" b="0" u="none" kern="0" dirty="0" smtClean="0">
                <a:solidFill>
                  <a:srgbClr val="00B0F0"/>
                </a:solidFill>
              </a:rPr>
              <a:t>02 Conceptos y Roles</a:t>
            </a:r>
            <a:endParaRPr lang="es-ES" sz="2800" b="0" u="none" kern="0" dirty="0" smtClean="0">
              <a:solidFill>
                <a:srgbClr val="00B0F0"/>
              </a:solidFill>
            </a:endParaRPr>
          </a:p>
          <a:p>
            <a:pPr marL="514350" indent="-514350" eaLnBrk="1" hangingPunct="1">
              <a:buFont typeface="Wingdings" pitchFamily="2" charset="2"/>
              <a:buNone/>
              <a:tabLst>
                <a:tab pos="531813" algn="l"/>
              </a:tabLst>
              <a:defRPr/>
            </a:pPr>
            <a:r>
              <a:rPr lang="es-ES" sz="2800" b="0" u="none" kern="0" dirty="0" smtClean="0"/>
              <a:t>03 Tipos de Incidentes y Acuerdos de Nivel 		de Servicio</a:t>
            </a:r>
          </a:p>
          <a:p>
            <a:pPr marL="514350" indent="-514350" eaLnBrk="1" hangingPunct="1">
              <a:buFont typeface="Wingdings" pitchFamily="2" charset="2"/>
              <a:buNone/>
              <a:tabLst>
                <a:tab pos="531813" algn="l"/>
              </a:tabLst>
              <a:defRPr/>
            </a:pPr>
            <a:r>
              <a:rPr lang="es-ES" sz="2800" b="0" u="none" kern="0" dirty="0" smtClean="0"/>
              <a:t>04 </a:t>
            </a:r>
            <a:r>
              <a:rPr lang="es-ES_tradnl" sz="2800" b="0" u="none" kern="0" dirty="0" smtClean="0"/>
              <a:t>Flujo de Operación de Mesa de ayuda</a:t>
            </a:r>
            <a:endParaRPr lang="es-ES" sz="2800" b="0" u="none" kern="0" dirty="0" smtClean="0"/>
          </a:p>
          <a:p>
            <a:pPr eaLnBrk="1" hangingPunct="1">
              <a:buFontTx/>
              <a:buNone/>
              <a:defRPr/>
            </a:pPr>
            <a:r>
              <a:rPr lang="es-ES" sz="2800" b="0" u="none" kern="0" dirty="0" smtClean="0"/>
              <a:t>05 Preguntas</a:t>
            </a:r>
          </a:p>
          <a:p>
            <a:pPr eaLnBrk="1" hangingPunct="1">
              <a:buFontTx/>
              <a:buNone/>
              <a:defRPr/>
            </a:pPr>
            <a:endParaRPr lang="es-ES" sz="2400" b="0" u="none" kern="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88950" y="536575"/>
            <a:ext cx="7539038" cy="1350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_tradnl" u="none" kern="0" dirty="0" smtClean="0"/>
              <a:t>INDICE</a:t>
            </a:r>
            <a:endParaRPr lang="es-ES" u="none" kern="0" dirty="0" smtClean="0"/>
          </a:p>
        </p:txBody>
      </p:sp>
    </p:spTree>
    <p:extLst>
      <p:ext uri="{BB962C8B-B14F-4D97-AF65-F5344CB8AC3E}">
        <p14:creationId xmlns:p14="http://schemas.microsoft.com/office/powerpoint/2010/main" val="12478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50EE-51F5-44E1-A400-ADB2D45BCC19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8950" y="536575"/>
            <a:ext cx="7539038" cy="515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" u="none" kern="0" dirty="0" smtClean="0"/>
              <a:t>02 Conceptos y roles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4779" y="980728"/>
            <a:ext cx="753903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u="none" kern="0" dirty="0" smtClean="0">
                <a:latin typeface="+mj-lt"/>
                <a:ea typeface="+mj-ea"/>
                <a:cs typeface="+mj-cs"/>
              </a:rPr>
              <a:t>Conceptos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88950" y="1484659"/>
            <a:ext cx="7612063" cy="4752653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524000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3pPr>
            <a:lvl4pPr marL="2100263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667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31242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35814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40386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44958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buFont typeface="Wingdings" pitchFamily="2" charset="2"/>
              <a:buNone/>
              <a:defRPr/>
            </a:pPr>
            <a:r>
              <a:rPr lang="es-ES" sz="1800" b="1" u="none" kern="0" dirty="0" smtClean="0">
                <a:solidFill>
                  <a:schemeClr val="accent2">
                    <a:lumMod val="50000"/>
                  </a:schemeClr>
                </a:solidFill>
              </a:rPr>
              <a:t>1) MESA DE AYUDA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s-MX" sz="1400" b="0" u="none" kern="0" dirty="0" smtClean="0"/>
              <a:t>	Tiene el propósito de dar continuidad operativa al negocio.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es-ES" sz="800" b="0" u="none" kern="0" dirty="0" smtClean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es-ES" sz="800" b="0" u="none" kern="0" dirty="0" smtClean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es-ES" sz="800" b="0" u="none" kern="0" dirty="0" smtClean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es-ES" sz="800" b="0" u="none" kern="0" dirty="0" smtClean="0"/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s-ES" sz="1800" b="1" u="none" kern="0" dirty="0" smtClean="0">
                <a:solidFill>
                  <a:schemeClr val="accent2">
                    <a:lumMod val="50000"/>
                  </a:schemeClr>
                </a:solidFill>
              </a:rPr>
              <a:t>2) INCIDENTE O INCIDENCIA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s-MX" sz="1600" b="0" u="none" kern="0" dirty="0" smtClean="0"/>
              <a:t>	</a:t>
            </a:r>
            <a:r>
              <a:rPr lang="es-MX" sz="1400" b="0" u="none" kern="0" dirty="0" smtClean="0"/>
              <a:t>Cualquier evento que no forma parte de la operación estándar de un servicio y que causa, o puede causar, una interrupción o una reducción de calidad del mismo.</a:t>
            </a:r>
          </a:p>
          <a:p>
            <a:pPr algn="just">
              <a:buFont typeface="Wingdings" pitchFamily="2" charset="2"/>
              <a:buNone/>
              <a:defRPr/>
            </a:pPr>
            <a:endParaRPr lang="es-ES_tradnl" sz="1400" b="0" u="none" kern="0" dirty="0" smtClean="0"/>
          </a:p>
          <a:p>
            <a:pPr algn="just">
              <a:buFont typeface="Wingdings" pitchFamily="2" charset="2"/>
              <a:buNone/>
              <a:defRPr/>
            </a:pPr>
            <a:endParaRPr lang="es-ES_tradnl" sz="1400" b="0" u="none" kern="0" dirty="0" smtClean="0"/>
          </a:p>
          <a:p>
            <a:pPr algn="just">
              <a:buFont typeface="Wingdings" pitchFamily="2" charset="2"/>
              <a:buNone/>
              <a:defRPr/>
            </a:pPr>
            <a:r>
              <a:rPr lang="es-ES_tradnl" sz="1800" b="1" u="none" kern="0" dirty="0" smtClean="0">
                <a:solidFill>
                  <a:schemeClr val="accent2">
                    <a:lumMod val="50000"/>
                  </a:schemeClr>
                </a:solidFill>
              </a:rPr>
              <a:t>3) ACUERDO DE NIVEL DE SERVICIO O SLA.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s-MX" sz="1400" b="0" u="none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Un acuerdo de nivel de servicio o </a:t>
            </a:r>
            <a:r>
              <a:rPr lang="es-MX" sz="1400" b="1" i="1" u="none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Service Level Agreement</a:t>
            </a:r>
            <a:r>
              <a:rPr lang="es-MX" sz="1400" b="1" u="none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s-MX" sz="1400" b="0" u="none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también conocido por las siglas ANS o SLA, es un contrato escrito entre un  proveedor de servicio y su  cliente con objeto de fijar el nivel acordado para la calidad de dicho servicio</a:t>
            </a:r>
          </a:p>
          <a:p>
            <a:pPr algn="just">
              <a:buFont typeface="Wingdings" pitchFamily="2" charset="2"/>
              <a:buNone/>
              <a:defRPr/>
            </a:pPr>
            <a:endParaRPr lang="es-CL" sz="1400" b="0" u="none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None/>
              <a:defRPr/>
            </a:pPr>
            <a:endParaRPr lang="es-MX" sz="1400" b="0" u="none" kern="0" dirty="0" smtClean="0"/>
          </a:p>
          <a:p>
            <a:pPr algn="just">
              <a:buFont typeface="Wingdings" pitchFamily="2" charset="2"/>
              <a:buNone/>
              <a:defRPr/>
            </a:pPr>
            <a:endParaRPr lang="es-MX" sz="800" b="0" u="none" kern="0" dirty="0" smtClean="0"/>
          </a:p>
          <a:p>
            <a:pPr algn="just">
              <a:buFont typeface="Wingdings" pitchFamily="2" charset="2"/>
              <a:buNone/>
              <a:defRPr/>
            </a:pPr>
            <a:endParaRPr lang="es-MX" b="0" u="none" kern="0" dirty="0" smtClean="0"/>
          </a:p>
        </p:txBody>
      </p:sp>
    </p:spTree>
    <p:extLst>
      <p:ext uri="{BB962C8B-B14F-4D97-AF65-F5344CB8AC3E}">
        <p14:creationId xmlns:p14="http://schemas.microsoft.com/office/powerpoint/2010/main" val="12965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50EE-51F5-44E1-A400-ADB2D45BCC19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88950" y="1340098"/>
            <a:ext cx="7539038" cy="5041230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524000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3pPr>
            <a:lvl4pPr marL="2100263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667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31242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35814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40386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44958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Wingdings" pitchFamily="2" charset="2"/>
              <a:buNone/>
              <a:defRPr/>
            </a:pPr>
            <a:endParaRPr lang="es-MX" sz="800" b="0" u="none" kern="0" dirty="0" smtClean="0"/>
          </a:p>
          <a:p>
            <a:pPr algn="just">
              <a:buFont typeface="Wingdings" pitchFamily="2" charset="2"/>
              <a:buNone/>
              <a:defRPr/>
            </a:pPr>
            <a:r>
              <a:rPr lang="es-MX" sz="1800" b="1" u="none" kern="0" dirty="0" smtClean="0">
                <a:solidFill>
                  <a:schemeClr val="accent2">
                    <a:lumMod val="50000"/>
                  </a:schemeClr>
                </a:solidFill>
              </a:rPr>
              <a:t>4) CLASIFICACIÓN DE LA INCIDENCIA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s-MX" sz="1400" b="0" u="none" kern="0" dirty="0" smtClean="0"/>
              <a:t>	La clasificación de un incidente o incidencia tiene como objetivo principal el recopilar toda la información que pueda ser utilizada para la resolución del mismo.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s-MX" sz="1400" b="0" u="none" kern="0" dirty="0" smtClean="0"/>
              <a:t>	El proceso de clasificación debe implementar, al menos, los siguientes pasos:</a:t>
            </a:r>
          </a:p>
          <a:p>
            <a:pPr algn="just">
              <a:buFont typeface="Wingdings" pitchFamily="2" charset="2"/>
              <a:buNone/>
              <a:defRPr/>
            </a:pPr>
            <a:endParaRPr lang="es-MX" sz="1400" b="0" u="none" kern="0" dirty="0" smtClean="0"/>
          </a:p>
          <a:p>
            <a:pPr algn="just">
              <a:defRPr/>
            </a:pPr>
            <a:r>
              <a:rPr lang="es-MX" sz="1400" b="1" u="none" kern="0" dirty="0" smtClean="0"/>
              <a:t>Categorización: </a:t>
            </a:r>
            <a:r>
              <a:rPr lang="es-MX" sz="1400" b="0" u="none" kern="0" dirty="0" smtClean="0"/>
              <a:t>se asigna una categoría (que puede estar a su vez subdividida en más niveles) dependiendo del tipo de incidente o del grupo de trabajo responsable de su resolución</a:t>
            </a:r>
          </a:p>
          <a:p>
            <a:pPr algn="just">
              <a:buFont typeface="Wingdings" pitchFamily="2" charset="2"/>
              <a:buNone/>
              <a:defRPr/>
            </a:pPr>
            <a:endParaRPr lang="es-MX" sz="1400" b="0" u="none" kern="0" dirty="0" smtClean="0"/>
          </a:p>
          <a:p>
            <a:pPr algn="just">
              <a:defRPr/>
            </a:pPr>
            <a:r>
              <a:rPr lang="es-MX" sz="1400" b="1" u="none" kern="0" dirty="0" smtClean="0"/>
              <a:t>Establecer nivel de prioridad: </a:t>
            </a:r>
            <a:r>
              <a:rPr lang="es-MX" sz="1400" b="0" u="none" kern="0" dirty="0" smtClean="0"/>
              <a:t>dependiendo del impacto y la urgencia se determina, según criterios preestablecidos, un nivel de prioridad.</a:t>
            </a:r>
          </a:p>
          <a:p>
            <a:pPr algn="just">
              <a:defRPr/>
            </a:pPr>
            <a:endParaRPr lang="es-MX" sz="1400" b="1" u="none" kern="0" dirty="0" smtClean="0"/>
          </a:p>
          <a:p>
            <a:pPr algn="just">
              <a:defRPr/>
            </a:pPr>
            <a:r>
              <a:rPr lang="es-MX" sz="1400" b="1" u="none" kern="0" dirty="0" smtClean="0"/>
              <a:t>Asignación de recursos</a:t>
            </a:r>
            <a:r>
              <a:rPr lang="es-MX" sz="1400" b="0" u="none" kern="0" dirty="0" smtClean="0"/>
              <a:t>: si el Centro de Servicios no puede resolver el incidente en primera instancia designara al personal de soporte técnico responsable de su resolución (segundo nivel).</a:t>
            </a:r>
          </a:p>
          <a:p>
            <a:pPr algn="just">
              <a:defRPr/>
            </a:pPr>
            <a:endParaRPr lang="es-MX" sz="1400" b="0" u="none" kern="0" dirty="0" smtClean="0"/>
          </a:p>
          <a:p>
            <a:pPr algn="just">
              <a:defRPr/>
            </a:pPr>
            <a:r>
              <a:rPr lang="es-MX" sz="1400" b="1" u="none" kern="0" dirty="0" smtClean="0"/>
              <a:t>Monitorización del estado y tiempo de respuesta esperado</a:t>
            </a:r>
            <a:r>
              <a:rPr lang="es-MX" sz="1400" b="0" u="none" kern="0" dirty="0" smtClean="0"/>
              <a:t>: se asocia un estado al incidente (por ejemplo: registrado, activo, suspendido, resuelto, cerrado) y se estima el tiempo de resolución del incidente en base al SLA correspondiente y la prioridad</a:t>
            </a:r>
            <a:r>
              <a:rPr lang="es-MX" sz="1200" b="0" u="none" kern="0" dirty="0" smtClean="0"/>
              <a:t>. </a:t>
            </a:r>
          </a:p>
          <a:p>
            <a:pPr algn="just">
              <a:defRPr/>
            </a:pPr>
            <a:endParaRPr lang="es-ES_tradnl" sz="1600" b="1" u="none" kern="0" dirty="0" smtClean="0"/>
          </a:p>
          <a:p>
            <a:pPr algn="just">
              <a:defRPr/>
            </a:pPr>
            <a:endParaRPr lang="es-MX" sz="1200" b="0" u="none" kern="0" dirty="0" smtClean="0"/>
          </a:p>
          <a:p>
            <a:pPr algn="just">
              <a:buFont typeface="Wingdings" pitchFamily="2" charset="2"/>
              <a:buNone/>
              <a:defRPr/>
            </a:pPr>
            <a:endParaRPr lang="es-MX" b="0" u="none" kern="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88950" y="536575"/>
            <a:ext cx="7539038" cy="515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" u="none" kern="0" dirty="0" smtClean="0"/>
              <a:t>02 Conceptos y roles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4779" y="980728"/>
            <a:ext cx="753903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u="none" kern="0" dirty="0" smtClean="0">
                <a:latin typeface="+mj-lt"/>
                <a:ea typeface="+mj-ea"/>
                <a:cs typeface="+mj-cs"/>
              </a:rPr>
              <a:t>Conceptos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24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50EE-51F5-44E1-A400-ADB2D45BCC19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9346" y="536575"/>
            <a:ext cx="7539038" cy="515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" u="none" kern="0" dirty="0" smtClean="0"/>
              <a:t>02 Conceptos y roles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4779" y="980728"/>
            <a:ext cx="753903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u="none" kern="0" dirty="0" smtClean="0">
                <a:latin typeface="+mj-lt"/>
                <a:ea typeface="+mj-ea"/>
                <a:cs typeface="+mj-cs"/>
              </a:rPr>
              <a:t>Roles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538797" y="1480860"/>
            <a:ext cx="76327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B0F0"/>
              </a:buClr>
              <a:tabLst>
                <a:tab pos="358775" algn="l"/>
              </a:tabLst>
            </a:pPr>
            <a:r>
              <a:rPr lang="en-US" sz="1800" u="none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itchFamily="-32" charset="-128"/>
              </a:rPr>
              <a:t>COORDINADOR Y/O USUARIO SIRH</a:t>
            </a:r>
          </a:p>
          <a:p>
            <a:pPr algn="just">
              <a:buClr>
                <a:srgbClr val="00B0F0"/>
              </a:buClr>
              <a:tabLst>
                <a:tab pos="358775" algn="l"/>
              </a:tabLst>
            </a:pPr>
            <a:endParaRPr lang="en-US" sz="1800" u="none" dirty="0" smtClean="0">
              <a:solidFill>
                <a:schemeClr val="accent2">
                  <a:lumMod val="50000"/>
                </a:schemeClr>
              </a:solidFill>
              <a:latin typeface="+mn-lt"/>
              <a:ea typeface="ＭＳ Ｐゴシック" pitchFamily="-32" charset="-128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Detecta </a:t>
            </a:r>
            <a:r>
              <a:rPr lang="es-CL" sz="1400" b="0" u="none" kern="0" dirty="0">
                <a:solidFill>
                  <a:srgbClr val="000000"/>
                </a:solidFill>
                <a:latin typeface="+mn-lt"/>
              </a:rPr>
              <a:t>problemas de operación y crea incidente en  sistema de atención </a:t>
            </a:r>
            <a:r>
              <a:rPr lang="es-CL" sz="1400" b="0" u="none" kern="0" dirty="0">
                <a:solidFill>
                  <a:schemeClr val="accent2">
                    <a:lumMod val="50000"/>
                  </a:schemeClr>
                </a:solidFill>
                <a:latin typeface="+mn-lt"/>
                <a:hlinkClick r:id="rId2"/>
              </a:rPr>
              <a:t>http</a:t>
            </a:r>
            <a:r>
              <a:rPr lang="es-CL" sz="1400" b="0" u="none" kern="0" dirty="0" smtClean="0">
                <a:solidFill>
                  <a:schemeClr val="accent2">
                    <a:lumMod val="50000"/>
                  </a:schemeClr>
                </a:solidFill>
                <a:latin typeface="+mn-lt"/>
                <a:hlinkClick r:id="rId2"/>
              </a:rPr>
              <a:t>://minsalindraservicios.cl</a:t>
            </a:r>
            <a:endParaRPr lang="es-CL" sz="1400" b="0" u="none" kern="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0" u="none" kern="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>
                <a:solidFill>
                  <a:srgbClr val="000000"/>
                </a:solidFill>
                <a:latin typeface="+mn-lt"/>
              </a:rPr>
              <a:t>Efectúa supervisión y seguimiento de solicitudes mediante el sistema de </a:t>
            </a: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atención </a:t>
            </a:r>
            <a:r>
              <a:rPr lang="es-CL" sz="1400" b="0" u="none" kern="0" dirty="0">
                <a:solidFill>
                  <a:srgbClr val="000000"/>
                </a:solidFill>
                <a:latin typeface="+mn-lt"/>
              </a:rPr>
              <a:t>a través del centro de </a:t>
            </a: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atención </a:t>
            </a:r>
            <a:r>
              <a:rPr lang="es-CL" sz="1400" b="0" u="none" kern="0" dirty="0">
                <a:solidFill>
                  <a:srgbClr val="000000"/>
                </a:solidFill>
                <a:latin typeface="+mn-lt"/>
              </a:rPr>
              <a:t>de usuarios</a:t>
            </a: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0" u="none" kern="0" dirty="0">
              <a:solidFill>
                <a:srgbClr val="000000"/>
              </a:solidFill>
              <a:latin typeface="+mn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>
                <a:solidFill>
                  <a:srgbClr val="000000"/>
                </a:solidFill>
                <a:latin typeface="+mn-lt"/>
              </a:rPr>
              <a:t>Revisa solución entregada por el centro de </a:t>
            </a: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atención </a:t>
            </a:r>
            <a:r>
              <a:rPr lang="es-CL" sz="1400" b="0" u="none" kern="0" dirty="0">
                <a:solidFill>
                  <a:srgbClr val="000000"/>
                </a:solidFill>
                <a:latin typeface="+mn-lt"/>
              </a:rPr>
              <a:t>de usuarios</a:t>
            </a: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0" u="none" kern="0" dirty="0">
              <a:solidFill>
                <a:srgbClr val="000000"/>
              </a:solidFill>
              <a:latin typeface="+mn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>
                <a:solidFill>
                  <a:srgbClr val="000000"/>
                </a:solidFill>
                <a:latin typeface="+mn-lt"/>
              </a:rPr>
              <a:t>Confirma el cierre del incidente</a:t>
            </a: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0" u="none" kern="0" dirty="0">
              <a:solidFill>
                <a:srgbClr val="000000"/>
              </a:solidFill>
              <a:latin typeface="+mn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>
                <a:solidFill>
                  <a:srgbClr val="000000"/>
                </a:solidFill>
                <a:latin typeface="+mn-lt"/>
              </a:rPr>
              <a:t>Revisar antecedentes de página de anuncios del sitio</a:t>
            </a: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0" u="none" kern="0" dirty="0">
              <a:solidFill>
                <a:srgbClr val="000000"/>
              </a:solidFill>
              <a:latin typeface="+mn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>
                <a:solidFill>
                  <a:srgbClr val="000000"/>
                </a:solidFill>
                <a:latin typeface="+mn-lt"/>
              </a:rPr>
              <a:t>Tener conocimiento de las comunicaciones que posee  la Institución</a:t>
            </a: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0" u="none" kern="0" dirty="0">
              <a:solidFill>
                <a:srgbClr val="000000"/>
              </a:solidFill>
              <a:latin typeface="+mn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>
                <a:solidFill>
                  <a:srgbClr val="000000"/>
                </a:solidFill>
                <a:latin typeface="+mn-lt"/>
              </a:rPr>
              <a:t>Informar de cambios de correos y teléfonos de los referentes del la Institución</a:t>
            </a:r>
          </a:p>
          <a:p>
            <a:pPr algn="just">
              <a:buClr>
                <a:srgbClr val="00B0F0"/>
              </a:buClr>
              <a:tabLst>
                <a:tab pos="358775" algn="l"/>
              </a:tabLst>
            </a:pPr>
            <a:endParaRPr lang="en-US" sz="1600" b="0" u="none" dirty="0" smtClean="0">
              <a:solidFill>
                <a:srgbClr val="000000"/>
              </a:solidFill>
              <a:ea typeface="ＭＳ Ｐゴシック" pitchFamily="-32" charset="-128"/>
            </a:endParaRPr>
          </a:p>
          <a:p>
            <a:pPr algn="just">
              <a:buClr>
                <a:srgbClr val="C3CD05"/>
              </a:buClr>
              <a:buFont typeface="Wingdings" pitchFamily="2" charset="2"/>
              <a:buChar char="§"/>
              <a:tabLst>
                <a:tab pos="358775" algn="l"/>
              </a:tabLst>
            </a:pPr>
            <a:endParaRPr lang="es-ES_tradnl" sz="1600" b="0" u="none" dirty="0">
              <a:solidFill>
                <a:srgbClr val="000000"/>
              </a:solidFill>
              <a:ea typeface="ＭＳ Ｐゴシック" pitchFamily="-32" charset="-128"/>
            </a:endParaRPr>
          </a:p>
          <a:p>
            <a:pPr lvl="2" algn="just">
              <a:buClr>
                <a:srgbClr val="C3CD05"/>
              </a:buClr>
              <a:buFont typeface="Wingdings" pitchFamily="2" charset="2"/>
              <a:buChar char="§"/>
              <a:tabLst>
                <a:tab pos="358775" algn="l"/>
              </a:tabLst>
            </a:pPr>
            <a:endParaRPr lang="es-CL" sz="1600" b="0" u="none" dirty="0">
              <a:solidFill>
                <a:srgbClr val="000000"/>
              </a:solidFill>
              <a:ea typeface="ＭＳ Ｐゴシック" pitchFamily="-32" charset="-128"/>
            </a:endParaRPr>
          </a:p>
          <a:p>
            <a:pPr lvl="1" algn="just">
              <a:buClr>
                <a:srgbClr val="C3CD05"/>
              </a:buClr>
              <a:buFont typeface="Wingdings" pitchFamily="2" charset="2"/>
              <a:buChar char="§"/>
              <a:tabLst>
                <a:tab pos="358775" algn="l"/>
              </a:tabLst>
            </a:pPr>
            <a:endParaRPr lang="en-US" sz="1600" b="0" u="none" dirty="0" smtClean="0">
              <a:solidFill>
                <a:srgbClr val="FF0000"/>
              </a:solidFill>
              <a:ea typeface="ＭＳ Ｐゴシック" pitchFamily="-32" charset="-128"/>
            </a:endParaRPr>
          </a:p>
          <a:p>
            <a:pPr algn="just">
              <a:buFont typeface="Arial" charset="0"/>
              <a:buChar char="•"/>
              <a:tabLst>
                <a:tab pos="358775" algn="l"/>
              </a:tabLst>
            </a:pPr>
            <a:endParaRPr lang="es-MX" sz="1600" b="0" u="none" dirty="0">
              <a:solidFill>
                <a:srgbClr val="000000"/>
              </a:solidFill>
              <a:ea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6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50EE-51F5-44E1-A400-ADB2D45BCC19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9346" y="536575"/>
            <a:ext cx="7539038" cy="515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" u="none" kern="0" dirty="0" smtClean="0"/>
              <a:t>02 Conceptos y roles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4779" y="980728"/>
            <a:ext cx="753903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u="none" kern="0" dirty="0" smtClean="0">
                <a:latin typeface="+mj-lt"/>
                <a:ea typeface="+mj-ea"/>
                <a:cs typeface="+mj-cs"/>
              </a:rPr>
              <a:t>Roles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538797" y="1480860"/>
            <a:ext cx="76327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B0F0"/>
              </a:buClr>
              <a:tabLst>
                <a:tab pos="358775" algn="l"/>
              </a:tabLst>
            </a:pPr>
            <a:r>
              <a:rPr lang="en-US" sz="1800" u="none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itchFamily="-32" charset="-128"/>
              </a:rPr>
              <a:t>OPERADOR SERVICE DESK</a:t>
            </a:r>
          </a:p>
          <a:p>
            <a:pPr algn="just">
              <a:buClr>
                <a:srgbClr val="00B0F0"/>
              </a:buClr>
              <a:tabLst>
                <a:tab pos="358775" algn="l"/>
              </a:tabLst>
            </a:pPr>
            <a:endParaRPr lang="en-US" sz="1800" u="none" dirty="0" smtClean="0">
              <a:solidFill>
                <a:schemeClr val="accent2">
                  <a:lumMod val="50000"/>
                </a:schemeClr>
              </a:solidFill>
              <a:latin typeface="+mn-lt"/>
              <a:ea typeface="ＭＳ Ｐゴシック" pitchFamily="-32" charset="-128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>
                <a:solidFill>
                  <a:srgbClr val="000000"/>
                </a:solidFill>
                <a:latin typeface="+mn-lt"/>
              </a:rPr>
              <a:t>Recepcionar los incidentes y requerimientos de los usuarios</a:t>
            </a: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0" u="none" kern="0" dirty="0">
              <a:solidFill>
                <a:srgbClr val="000000"/>
              </a:solidFill>
              <a:latin typeface="+mn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>
                <a:solidFill>
                  <a:srgbClr val="000000"/>
                </a:solidFill>
                <a:latin typeface="+mn-lt"/>
              </a:rPr>
              <a:t>Clasificar los incidentes según su importancia., concepto impacto urgencia</a:t>
            </a: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0" u="none" kern="0" dirty="0">
              <a:solidFill>
                <a:srgbClr val="000000"/>
              </a:solidFill>
              <a:latin typeface="+mn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>
                <a:solidFill>
                  <a:srgbClr val="000000"/>
                </a:solidFill>
                <a:latin typeface="+mn-lt"/>
              </a:rPr>
              <a:t>Comunica al cliente sobre el estado de sus solicitudes</a:t>
            </a: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0" u="none" kern="0" dirty="0">
              <a:solidFill>
                <a:srgbClr val="000000"/>
              </a:solidFill>
              <a:latin typeface="+mn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>
                <a:solidFill>
                  <a:srgbClr val="000000"/>
                </a:solidFill>
                <a:latin typeface="+mn-lt"/>
              </a:rPr>
              <a:t>Realiza el escalamiento del incidente</a:t>
            </a: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0" u="none" kern="0" dirty="0">
              <a:solidFill>
                <a:srgbClr val="000000"/>
              </a:solidFill>
              <a:latin typeface="+mn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>
                <a:solidFill>
                  <a:srgbClr val="000000"/>
                </a:solidFill>
                <a:latin typeface="+mn-lt"/>
              </a:rPr>
              <a:t>Realiza, en conjunto con el cliente, el cierre de su incidente/problema</a:t>
            </a: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0" u="none" kern="0" dirty="0">
              <a:solidFill>
                <a:srgbClr val="000000"/>
              </a:solidFill>
              <a:latin typeface="+mn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>
                <a:solidFill>
                  <a:srgbClr val="000000"/>
                </a:solidFill>
                <a:latin typeface="+mn-lt"/>
              </a:rPr>
              <a:t>Comunica a los usuarios los cambios planificados.</a:t>
            </a:r>
          </a:p>
          <a:p>
            <a:pPr algn="just">
              <a:buClr>
                <a:srgbClr val="00B0F0"/>
              </a:buClr>
              <a:tabLst>
                <a:tab pos="358775" algn="l"/>
              </a:tabLst>
            </a:pPr>
            <a:endParaRPr lang="en-US" sz="1600" b="0" u="none" dirty="0" smtClean="0">
              <a:solidFill>
                <a:srgbClr val="000000"/>
              </a:solidFill>
              <a:ea typeface="ＭＳ Ｐゴシック" pitchFamily="-32" charset="-128"/>
            </a:endParaRPr>
          </a:p>
          <a:p>
            <a:pPr algn="just">
              <a:buClr>
                <a:srgbClr val="C3CD05"/>
              </a:buClr>
              <a:buFont typeface="Wingdings" pitchFamily="2" charset="2"/>
              <a:buChar char="§"/>
              <a:tabLst>
                <a:tab pos="358775" algn="l"/>
              </a:tabLst>
            </a:pPr>
            <a:endParaRPr lang="es-ES_tradnl" sz="1600" b="0" u="none" dirty="0">
              <a:solidFill>
                <a:srgbClr val="000000"/>
              </a:solidFill>
              <a:ea typeface="ＭＳ Ｐゴシック" pitchFamily="-32" charset="-128"/>
            </a:endParaRPr>
          </a:p>
          <a:p>
            <a:pPr lvl="2" algn="just">
              <a:buClr>
                <a:srgbClr val="C3CD05"/>
              </a:buClr>
              <a:buFont typeface="Wingdings" pitchFamily="2" charset="2"/>
              <a:buChar char="§"/>
              <a:tabLst>
                <a:tab pos="358775" algn="l"/>
              </a:tabLst>
            </a:pPr>
            <a:endParaRPr lang="es-CL" sz="1600" b="0" u="none" dirty="0">
              <a:solidFill>
                <a:srgbClr val="000000"/>
              </a:solidFill>
              <a:ea typeface="ＭＳ Ｐゴシック" pitchFamily="-32" charset="-128"/>
            </a:endParaRPr>
          </a:p>
          <a:p>
            <a:pPr lvl="1" algn="just">
              <a:buClr>
                <a:srgbClr val="C3CD05"/>
              </a:buClr>
              <a:buFont typeface="Wingdings" pitchFamily="2" charset="2"/>
              <a:buChar char="§"/>
              <a:tabLst>
                <a:tab pos="358775" algn="l"/>
              </a:tabLst>
            </a:pPr>
            <a:endParaRPr lang="en-US" sz="1600" b="0" u="none" dirty="0" smtClean="0">
              <a:solidFill>
                <a:srgbClr val="FF0000"/>
              </a:solidFill>
              <a:ea typeface="ＭＳ Ｐゴシック" pitchFamily="-32" charset="-128"/>
            </a:endParaRPr>
          </a:p>
          <a:p>
            <a:pPr algn="just">
              <a:buFont typeface="Arial" charset="0"/>
              <a:buChar char="•"/>
              <a:tabLst>
                <a:tab pos="358775" algn="l"/>
              </a:tabLst>
            </a:pPr>
            <a:endParaRPr lang="es-MX" sz="1600" b="0" u="none" dirty="0">
              <a:solidFill>
                <a:srgbClr val="000000"/>
              </a:solidFill>
              <a:ea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55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50EE-51F5-44E1-A400-ADB2D45BCC19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9346" y="536575"/>
            <a:ext cx="7539038" cy="515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" u="none" kern="0" dirty="0" smtClean="0"/>
              <a:t>02 Conceptos y roles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4779" y="980728"/>
            <a:ext cx="753903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u="none" kern="0" dirty="0" smtClean="0">
                <a:latin typeface="+mj-lt"/>
                <a:ea typeface="+mj-ea"/>
                <a:cs typeface="+mj-cs"/>
              </a:rPr>
              <a:t>Roles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538797" y="1480860"/>
            <a:ext cx="76327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B0F0"/>
              </a:buClr>
              <a:tabLst>
                <a:tab pos="358775" algn="l"/>
              </a:tabLst>
            </a:pPr>
            <a:r>
              <a:rPr lang="en-US" sz="1800" u="none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itchFamily="-32" charset="-128"/>
              </a:rPr>
              <a:t>EQUIPO TECNICO</a:t>
            </a:r>
          </a:p>
          <a:p>
            <a:pPr algn="just">
              <a:buClr>
                <a:srgbClr val="00B0F0"/>
              </a:buClr>
              <a:tabLst>
                <a:tab pos="358775" algn="l"/>
              </a:tabLst>
            </a:pPr>
            <a:endParaRPr lang="en-US" sz="1800" u="none" dirty="0" smtClean="0">
              <a:solidFill>
                <a:schemeClr val="accent2">
                  <a:lumMod val="50000"/>
                </a:schemeClr>
              </a:solidFill>
              <a:latin typeface="+mn-lt"/>
              <a:ea typeface="ＭＳ Ｐゴシック" pitchFamily="-32" charset="-128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>
                <a:solidFill>
                  <a:srgbClr val="000000"/>
                </a:solidFill>
                <a:latin typeface="+mn-lt"/>
              </a:rPr>
              <a:t>Recibe los incidentes asignados</a:t>
            </a: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0" u="none" kern="0" dirty="0">
              <a:solidFill>
                <a:srgbClr val="000000"/>
              </a:solidFill>
              <a:latin typeface="+mn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>
                <a:solidFill>
                  <a:srgbClr val="000000"/>
                </a:solidFill>
                <a:latin typeface="+mn-lt"/>
              </a:rPr>
              <a:t>Análisis de código fuente de aplicaciones y procedimientos almacenados</a:t>
            </a: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0" u="none" kern="0" dirty="0">
              <a:solidFill>
                <a:srgbClr val="000000"/>
              </a:solidFill>
              <a:latin typeface="+mn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>
                <a:solidFill>
                  <a:srgbClr val="000000"/>
                </a:solidFill>
                <a:latin typeface="+mn-lt"/>
              </a:rPr>
              <a:t>Acción correctiva de aplicaciones y </a:t>
            </a: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procedimientos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0" u="none" kern="0" dirty="0">
              <a:solidFill>
                <a:srgbClr val="000000"/>
              </a:solidFill>
              <a:latin typeface="+mn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>
                <a:solidFill>
                  <a:srgbClr val="000000"/>
                </a:solidFill>
                <a:latin typeface="+mn-lt"/>
              </a:rPr>
              <a:t>Informa solución de problema</a:t>
            </a: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0" u="none" kern="0" dirty="0">
              <a:solidFill>
                <a:srgbClr val="000000"/>
              </a:solidFill>
              <a:latin typeface="+mn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>
                <a:solidFill>
                  <a:srgbClr val="000000"/>
                </a:solidFill>
                <a:latin typeface="+mn-lt"/>
              </a:rPr>
              <a:t>Atiende consultas originadas en la resolución de la solicitud</a:t>
            </a: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0" u="none" kern="0" dirty="0">
              <a:solidFill>
                <a:srgbClr val="000000"/>
              </a:solidFill>
              <a:latin typeface="+mn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0" u="none" kern="0" dirty="0" smtClean="0">
                <a:solidFill>
                  <a:srgbClr val="000000"/>
                </a:solidFill>
                <a:latin typeface="+mn-lt"/>
              </a:rPr>
              <a:t>Crea resolución del incidente.</a:t>
            </a:r>
            <a:endParaRPr lang="es-CL" sz="1400" b="0" u="none" kern="0" dirty="0">
              <a:solidFill>
                <a:srgbClr val="000000"/>
              </a:solidFill>
              <a:latin typeface="+mn-lt"/>
            </a:endParaRPr>
          </a:p>
          <a:p>
            <a:pPr algn="just">
              <a:buClr>
                <a:srgbClr val="00B0F0"/>
              </a:buClr>
              <a:tabLst>
                <a:tab pos="358775" algn="l"/>
              </a:tabLst>
            </a:pPr>
            <a:endParaRPr lang="en-US" sz="1600" b="0" u="none" dirty="0" smtClean="0">
              <a:solidFill>
                <a:srgbClr val="000000"/>
              </a:solidFill>
              <a:ea typeface="ＭＳ Ｐゴシック" pitchFamily="-32" charset="-128"/>
            </a:endParaRPr>
          </a:p>
          <a:p>
            <a:pPr algn="just">
              <a:buClr>
                <a:srgbClr val="C3CD05"/>
              </a:buClr>
              <a:buFont typeface="Wingdings" pitchFamily="2" charset="2"/>
              <a:buChar char="§"/>
              <a:tabLst>
                <a:tab pos="358775" algn="l"/>
              </a:tabLst>
            </a:pPr>
            <a:endParaRPr lang="es-ES_tradnl" sz="1600" b="0" u="none" dirty="0">
              <a:solidFill>
                <a:srgbClr val="000000"/>
              </a:solidFill>
              <a:ea typeface="ＭＳ Ｐゴシック" pitchFamily="-32" charset="-128"/>
            </a:endParaRPr>
          </a:p>
          <a:p>
            <a:pPr lvl="2" algn="just">
              <a:buClr>
                <a:srgbClr val="C3CD05"/>
              </a:buClr>
              <a:buFont typeface="Wingdings" pitchFamily="2" charset="2"/>
              <a:buChar char="§"/>
              <a:tabLst>
                <a:tab pos="358775" algn="l"/>
              </a:tabLst>
            </a:pPr>
            <a:endParaRPr lang="es-CL" sz="1600" b="0" u="none" dirty="0">
              <a:solidFill>
                <a:srgbClr val="000000"/>
              </a:solidFill>
              <a:ea typeface="ＭＳ Ｐゴシック" pitchFamily="-32" charset="-128"/>
            </a:endParaRPr>
          </a:p>
          <a:p>
            <a:pPr lvl="1" algn="just">
              <a:buClr>
                <a:srgbClr val="C3CD05"/>
              </a:buClr>
              <a:buFont typeface="Wingdings" pitchFamily="2" charset="2"/>
              <a:buChar char="§"/>
              <a:tabLst>
                <a:tab pos="358775" algn="l"/>
              </a:tabLst>
            </a:pPr>
            <a:endParaRPr lang="en-US" sz="1600" b="0" u="none" dirty="0" smtClean="0">
              <a:solidFill>
                <a:srgbClr val="FF0000"/>
              </a:solidFill>
              <a:ea typeface="ＭＳ Ｐゴシック" pitchFamily="-32" charset="-128"/>
            </a:endParaRPr>
          </a:p>
          <a:p>
            <a:pPr algn="just">
              <a:buFont typeface="Arial" charset="0"/>
              <a:buChar char="•"/>
              <a:tabLst>
                <a:tab pos="358775" algn="l"/>
              </a:tabLst>
            </a:pPr>
            <a:endParaRPr lang="es-MX" sz="1600" b="0" u="none" dirty="0">
              <a:solidFill>
                <a:srgbClr val="000000"/>
              </a:solidFill>
              <a:ea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66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RApresentacion">
  <a:themeElements>
    <a:clrScheme name="INDRApresentacion 4">
      <a:dk1>
        <a:srgbClr val="000000"/>
      </a:dk1>
      <a:lt1>
        <a:srgbClr val="FFFFFF"/>
      </a:lt1>
      <a:dk2>
        <a:srgbClr val="5A5A5A"/>
      </a:dk2>
      <a:lt2>
        <a:srgbClr val="B4B4B4"/>
      </a:lt2>
      <a:accent1>
        <a:srgbClr val="00B0CA"/>
      </a:accent1>
      <a:accent2>
        <a:srgbClr val="40DAFF"/>
      </a:accent2>
      <a:accent3>
        <a:srgbClr val="FFFFFF"/>
      </a:accent3>
      <a:accent4>
        <a:srgbClr val="000000"/>
      </a:accent4>
      <a:accent5>
        <a:srgbClr val="AAD4E1"/>
      </a:accent5>
      <a:accent6>
        <a:srgbClr val="39C5E7"/>
      </a:accent6>
      <a:hlink>
        <a:srgbClr val="7FE6FF"/>
      </a:hlink>
      <a:folHlink>
        <a:srgbClr val="BFF3FF"/>
      </a:folHlink>
    </a:clrScheme>
    <a:fontScheme name="INDRApresentacio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INDRApresentacion 1">
        <a:dk1>
          <a:srgbClr val="000000"/>
        </a:dk1>
        <a:lt1>
          <a:srgbClr val="FFFFFF"/>
        </a:lt1>
        <a:dk2>
          <a:srgbClr val="5A5A5A"/>
        </a:dk2>
        <a:lt2>
          <a:srgbClr val="B4B4B4"/>
        </a:lt2>
        <a:accent1>
          <a:srgbClr val="C3CD05"/>
        </a:accent1>
        <a:accent2>
          <a:srgbClr val="D2DA44"/>
        </a:accent2>
        <a:accent3>
          <a:srgbClr val="FFFFFF"/>
        </a:accent3>
        <a:accent4>
          <a:srgbClr val="000000"/>
        </a:accent4>
        <a:accent5>
          <a:srgbClr val="DEE3AA"/>
        </a:accent5>
        <a:accent6>
          <a:srgbClr val="BEC53D"/>
        </a:accent6>
        <a:hlink>
          <a:srgbClr val="E1E682"/>
        </a:hlink>
        <a:folHlink>
          <a:srgbClr val="F0F2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RApresentacion 2">
        <a:dk1>
          <a:srgbClr val="000000"/>
        </a:dk1>
        <a:lt1>
          <a:srgbClr val="FFFFFF"/>
        </a:lt1>
        <a:dk2>
          <a:srgbClr val="5A5A5A"/>
        </a:dk2>
        <a:lt2>
          <a:srgbClr val="B4B4B4"/>
        </a:lt2>
        <a:accent1>
          <a:srgbClr val="E21776"/>
        </a:accent1>
        <a:accent2>
          <a:srgbClr val="E95198"/>
        </a:accent2>
        <a:accent3>
          <a:srgbClr val="FFFFFF"/>
        </a:accent3>
        <a:accent4>
          <a:srgbClr val="000000"/>
        </a:accent4>
        <a:accent5>
          <a:srgbClr val="EEABBD"/>
        </a:accent5>
        <a:accent6>
          <a:srgbClr val="D34989"/>
        </a:accent6>
        <a:hlink>
          <a:srgbClr val="F08BBA"/>
        </a:hlink>
        <a:folHlink>
          <a:srgbClr val="F8C5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RApresentacion 3">
        <a:dk1>
          <a:srgbClr val="000000"/>
        </a:dk1>
        <a:lt1>
          <a:srgbClr val="FFFFFF"/>
        </a:lt1>
        <a:dk2>
          <a:srgbClr val="5A5A5A"/>
        </a:dk2>
        <a:lt2>
          <a:srgbClr val="B4B4B4"/>
        </a:lt2>
        <a:accent1>
          <a:srgbClr val="FFA100"/>
        </a:accent1>
        <a:accent2>
          <a:srgbClr val="FFB940"/>
        </a:accent2>
        <a:accent3>
          <a:srgbClr val="FFFFFF"/>
        </a:accent3>
        <a:accent4>
          <a:srgbClr val="000000"/>
        </a:accent4>
        <a:accent5>
          <a:srgbClr val="FFCDAA"/>
        </a:accent5>
        <a:accent6>
          <a:srgbClr val="E7A739"/>
        </a:accent6>
        <a:hlink>
          <a:srgbClr val="FFD07F"/>
        </a:hlink>
        <a:folHlink>
          <a:srgbClr val="FFE7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RApresentacion 4">
        <a:dk1>
          <a:srgbClr val="000000"/>
        </a:dk1>
        <a:lt1>
          <a:srgbClr val="FFFFFF"/>
        </a:lt1>
        <a:dk2>
          <a:srgbClr val="5A5A5A"/>
        </a:dk2>
        <a:lt2>
          <a:srgbClr val="B4B4B4"/>
        </a:lt2>
        <a:accent1>
          <a:srgbClr val="00B0CA"/>
        </a:accent1>
        <a:accent2>
          <a:srgbClr val="40DAFF"/>
        </a:accent2>
        <a:accent3>
          <a:srgbClr val="FFFFFF"/>
        </a:accent3>
        <a:accent4>
          <a:srgbClr val="000000"/>
        </a:accent4>
        <a:accent5>
          <a:srgbClr val="AAD4E1"/>
        </a:accent5>
        <a:accent6>
          <a:srgbClr val="39C5E7"/>
        </a:accent6>
        <a:hlink>
          <a:srgbClr val="7FE6FF"/>
        </a:hlink>
        <a:folHlink>
          <a:srgbClr val="BFF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22951</TotalTime>
  <Words>1242</Words>
  <Application>Microsoft Office PowerPoint</Application>
  <PresentationFormat>Presentación en pantalla (4:3)</PresentationFormat>
  <Paragraphs>299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INDRApresentacion</vt:lpstr>
      <vt:lpstr>MESA DE AYUDA SIRH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Indra Sistemas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corporativa español</dc:title>
  <cp:lastModifiedBy>Negrete Palominos, Luis Omar</cp:lastModifiedBy>
  <cp:revision>575</cp:revision>
  <cp:lastPrinted>2008-06-05T06:54:05Z</cp:lastPrinted>
  <dcterms:created xsi:type="dcterms:W3CDTF">2008-05-28T13:57:25Z</dcterms:created>
  <dcterms:modified xsi:type="dcterms:W3CDTF">2013-11-07T15:47:38Z</dcterms:modified>
</cp:coreProperties>
</file>