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1"/>
  </p:notesMasterIdLst>
  <p:handoutMasterIdLst>
    <p:handoutMasterId r:id="rId22"/>
  </p:handoutMasterIdLst>
  <p:sldIdLst>
    <p:sldId id="334" r:id="rId4"/>
    <p:sldId id="387" r:id="rId5"/>
    <p:sldId id="388" r:id="rId6"/>
    <p:sldId id="335" r:id="rId7"/>
    <p:sldId id="344" r:id="rId8"/>
    <p:sldId id="380" r:id="rId9"/>
    <p:sldId id="382" r:id="rId10"/>
    <p:sldId id="381" r:id="rId11"/>
    <p:sldId id="385" r:id="rId12"/>
    <p:sldId id="384" r:id="rId13"/>
    <p:sldId id="348" r:id="rId14"/>
    <p:sldId id="338" r:id="rId15"/>
    <p:sldId id="337" r:id="rId16"/>
    <p:sldId id="339" r:id="rId17"/>
    <p:sldId id="383" r:id="rId18"/>
    <p:sldId id="386" r:id="rId19"/>
    <p:sldId id="261" r:id="rId2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404040"/>
    <a:srgbClr val="808080"/>
    <a:srgbClr val="CCCCCC"/>
    <a:srgbClr val="005FA1"/>
    <a:srgbClr val="E17068"/>
    <a:srgbClr val="FE454A"/>
    <a:srgbClr val="E10202"/>
    <a:srgbClr val="EF4144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912" autoAdjust="0"/>
    <p:restoredTop sz="94737" autoAdjust="0"/>
  </p:normalViewPr>
  <p:slideViewPr>
    <p:cSldViewPr snapToObjects="1">
      <p:cViewPr>
        <p:scale>
          <a:sx n="85" d="100"/>
          <a:sy n="85" d="100"/>
        </p:scale>
        <p:origin x="408" y="888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65580-1988-4472-981B-ADC1633E4864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4" csCatId="accent1" phldr="1"/>
      <dgm:spPr/>
    </dgm:pt>
    <dgm:pt modelId="{F874DDB4-B6FB-4055-A64F-6BBF17402D18}">
      <dgm:prSet phldrT="[Texto]"/>
      <dgm:spPr/>
      <dgm:t>
        <a:bodyPr/>
        <a:lstStyle/>
        <a:p>
          <a:r>
            <a:rPr lang="es-CL" dirty="0" smtClean="0"/>
            <a:t>Subtítulo 21 M$</a:t>
          </a:r>
        </a:p>
        <a:p>
          <a:r>
            <a:rPr lang="es-CL" dirty="0" smtClean="0"/>
            <a:t>2.538.163</a:t>
          </a:r>
          <a:endParaRPr lang="es-CL" dirty="0"/>
        </a:p>
      </dgm:t>
    </dgm:pt>
    <dgm:pt modelId="{1C4E1241-6141-49A8-9F8B-87CE8132D6D4}" type="parTrans" cxnId="{0C8ECC95-7CEB-45B3-9A14-44FA83C332CE}">
      <dgm:prSet/>
      <dgm:spPr/>
      <dgm:t>
        <a:bodyPr/>
        <a:lstStyle/>
        <a:p>
          <a:endParaRPr lang="es-CL"/>
        </a:p>
      </dgm:t>
    </dgm:pt>
    <dgm:pt modelId="{63DE2F42-FAAE-4351-8F52-01C6F8556483}" type="sibTrans" cxnId="{0C8ECC95-7CEB-45B3-9A14-44FA83C332CE}">
      <dgm:prSet/>
      <dgm:spPr/>
      <dgm:t>
        <a:bodyPr/>
        <a:lstStyle/>
        <a:p>
          <a:endParaRPr lang="es-CL"/>
        </a:p>
      </dgm:t>
    </dgm:pt>
    <dgm:pt modelId="{19CC5248-29BD-4BC7-B491-01AF34DADA99}">
      <dgm:prSet phldrT="[Texto]"/>
      <dgm:spPr/>
      <dgm:t>
        <a:bodyPr/>
        <a:lstStyle/>
        <a:p>
          <a:r>
            <a:rPr lang="es-CL" dirty="0" smtClean="0"/>
            <a:t>Subtítulo 22 M$ 0</a:t>
          </a:r>
          <a:endParaRPr lang="es-CL" dirty="0"/>
        </a:p>
      </dgm:t>
    </dgm:pt>
    <dgm:pt modelId="{1EB71546-4E82-42C7-9CF7-A127127B8AC9}" type="parTrans" cxnId="{7AA72F20-7996-4AE7-9EAB-E41491B50EA1}">
      <dgm:prSet/>
      <dgm:spPr/>
      <dgm:t>
        <a:bodyPr/>
        <a:lstStyle/>
        <a:p>
          <a:endParaRPr lang="es-CL"/>
        </a:p>
      </dgm:t>
    </dgm:pt>
    <dgm:pt modelId="{55B40521-A5E2-4A07-B939-0711CA905122}" type="sibTrans" cxnId="{7AA72F20-7996-4AE7-9EAB-E41491B50EA1}">
      <dgm:prSet/>
      <dgm:spPr/>
      <dgm:t>
        <a:bodyPr/>
        <a:lstStyle/>
        <a:p>
          <a:endParaRPr lang="es-CL"/>
        </a:p>
      </dgm:t>
    </dgm:pt>
    <dgm:pt modelId="{905CE297-2095-46FE-A96B-57A8DDACDD9B}">
      <dgm:prSet phldrT="[Texto]"/>
      <dgm:spPr/>
      <dgm:t>
        <a:bodyPr/>
        <a:lstStyle/>
        <a:p>
          <a:r>
            <a:rPr lang="es-CL" dirty="0" smtClean="0"/>
            <a:t>Total Programa 2014 M$</a:t>
          </a:r>
        </a:p>
        <a:p>
          <a:r>
            <a:rPr lang="es-CL" dirty="0" smtClean="0"/>
            <a:t>2.538.163</a:t>
          </a:r>
          <a:endParaRPr lang="es-CL" dirty="0"/>
        </a:p>
      </dgm:t>
    </dgm:pt>
    <dgm:pt modelId="{279A5C9A-53B4-4B8B-B5F4-75EFC74E8585}" type="parTrans" cxnId="{8F8CF6D2-88C1-47A4-BA2F-E23608D14D82}">
      <dgm:prSet/>
      <dgm:spPr/>
      <dgm:t>
        <a:bodyPr/>
        <a:lstStyle/>
        <a:p>
          <a:endParaRPr lang="es-CL"/>
        </a:p>
      </dgm:t>
    </dgm:pt>
    <dgm:pt modelId="{45641276-A457-403A-84A4-36268A8A5789}" type="sibTrans" cxnId="{8F8CF6D2-88C1-47A4-BA2F-E23608D14D82}">
      <dgm:prSet/>
      <dgm:spPr/>
      <dgm:t>
        <a:bodyPr/>
        <a:lstStyle/>
        <a:p>
          <a:endParaRPr lang="es-CL"/>
        </a:p>
      </dgm:t>
    </dgm:pt>
    <dgm:pt modelId="{074708A4-F9D9-4D22-A9AD-67265C076AA5}" type="pres">
      <dgm:prSet presAssocID="{B6065580-1988-4472-981B-ADC1633E4864}" presName="linearFlow" presStyleCnt="0">
        <dgm:presLayoutVars>
          <dgm:dir/>
          <dgm:resizeHandles val="exact"/>
        </dgm:presLayoutVars>
      </dgm:prSet>
      <dgm:spPr/>
    </dgm:pt>
    <dgm:pt modelId="{158B70E9-6F6D-4086-A100-070161F4B588}" type="pres">
      <dgm:prSet presAssocID="{F874DDB4-B6FB-4055-A64F-6BBF17402D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CA332-5ADA-4768-B4CD-32B7D65BCF4D}" type="pres">
      <dgm:prSet presAssocID="{63DE2F42-FAAE-4351-8F52-01C6F8556483}" presName="spacerL" presStyleCnt="0"/>
      <dgm:spPr/>
    </dgm:pt>
    <dgm:pt modelId="{C58C5619-E373-4D0C-B89F-0FA4DAE777D3}" type="pres">
      <dgm:prSet presAssocID="{63DE2F42-FAAE-4351-8F52-01C6F8556483}" presName="sibTrans" presStyleLbl="sibTrans2D1" presStyleIdx="0" presStyleCnt="2"/>
      <dgm:spPr/>
      <dgm:t>
        <a:bodyPr/>
        <a:lstStyle/>
        <a:p>
          <a:endParaRPr lang="es-CL"/>
        </a:p>
      </dgm:t>
    </dgm:pt>
    <dgm:pt modelId="{07CE4CD9-622C-4EB3-ACAF-DD12CDC2BF64}" type="pres">
      <dgm:prSet presAssocID="{63DE2F42-FAAE-4351-8F52-01C6F8556483}" presName="spacerR" presStyleCnt="0"/>
      <dgm:spPr/>
    </dgm:pt>
    <dgm:pt modelId="{56EE9191-888D-449B-8D34-468BB125C475}" type="pres">
      <dgm:prSet presAssocID="{19CC5248-29BD-4BC7-B491-01AF34DAD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7BF203-9A3D-48EE-8476-FA31F23BA32E}" type="pres">
      <dgm:prSet presAssocID="{55B40521-A5E2-4A07-B939-0711CA905122}" presName="spacerL" presStyleCnt="0"/>
      <dgm:spPr/>
    </dgm:pt>
    <dgm:pt modelId="{B4872823-E4C2-4385-A0B8-C48D335AAD34}" type="pres">
      <dgm:prSet presAssocID="{55B40521-A5E2-4A07-B939-0711CA905122}" presName="sibTrans" presStyleLbl="sibTrans2D1" presStyleIdx="1" presStyleCnt="2"/>
      <dgm:spPr/>
      <dgm:t>
        <a:bodyPr/>
        <a:lstStyle/>
        <a:p>
          <a:endParaRPr lang="es-CL"/>
        </a:p>
      </dgm:t>
    </dgm:pt>
    <dgm:pt modelId="{9FF8C77E-E766-4D55-9DBE-CF36CFAA2621}" type="pres">
      <dgm:prSet presAssocID="{55B40521-A5E2-4A07-B939-0711CA905122}" presName="spacerR" presStyleCnt="0"/>
      <dgm:spPr/>
    </dgm:pt>
    <dgm:pt modelId="{3C5453FF-FD76-46E9-8AE6-0A5953B263A2}" type="pres">
      <dgm:prSet presAssocID="{905CE297-2095-46FE-A96B-57A8DDACDD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3D2472-F209-4C25-8CD6-922088377231}" type="presOf" srcId="{55B40521-A5E2-4A07-B939-0711CA905122}" destId="{B4872823-E4C2-4385-A0B8-C48D335AAD34}" srcOrd="0" destOrd="0" presId="urn:microsoft.com/office/officeart/2005/8/layout/equation1"/>
    <dgm:cxn modelId="{7AA72F20-7996-4AE7-9EAB-E41491B50EA1}" srcId="{B6065580-1988-4472-981B-ADC1633E4864}" destId="{19CC5248-29BD-4BC7-B491-01AF34DADA99}" srcOrd="1" destOrd="0" parTransId="{1EB71546-4E82-42C7-9CF7-A127127B8AC9}" sibTransId="{55B40521-A5E2-4A07-B939-0711CA905122}"/>
    <dgm:cxn modelId="{B9392532-76CE-4B41-9325-F8273256920B}" type="presOf" srcId="{63DE2F42-FAAE-4351-8F52-01C6F8556483}" destId="{C58C5619-E373-4D0C-B89F-0FA4DAE777D3}" srcOrd="0" destOrd="0" presId="urn:microsoft.com/office/officeart/2005/8/layout/equation1"/>
    <dgm:cxn modelId="{EC1819B3-C548-4CE9-A349-675161897D56}" type="presOf" srcId="{905CE297-2095-46FE-A96B-57A8DDACDD9B}" destId="{3C5453FF-FD76-46E9-8AE6-0A5953B263A2}" srcOrd="0" destOrd="0" presId="urn:microsoft.com/office/officeart/2005/8/layout/equation1"/>
    <dgm:cxn modelId="{62D67B12-26D4-4E58-ADBE-2EB80B665EA7}" type="presOf" srcId="{19CC5248-29BD-4BC7-B491-01AF34DADA99}" destId="{56EE9191-888D-449B-8D34-468BB125C475}" srcOrd="0" destOrd="0" presId="urn:microsoft.com/office/officeart/2005/8/layout/equation1"/>
    <dgm:cxn modelId="{031FF575-7AA4-4D5A-A8FA-8BC17F990456}" type="presOf" srcId="{F874DDB4-B6FB-4055-A64F-6BBF17402D18}" destId="{158B70E9-6F6D-4086-A100-070161F4B588}" srcOrd="0" destOrd="0" presId="urn:microsoft.com/office/officeart/2005/8/layout/equation1"/>
    <dgm:cxn modelId="{0C8ECC95-7CEB-45B3-9A14-44FA83C332CE}" srcId="{B6065580-1988-4472-981B-ADC1633E4864}" destId="{F874DDB4-B6FB-4055-A64F-6BBF17402D18}" srcOrd="0" destOrd="0" parTransId="{1C4E1241-6141-49A8-9F8B-87CE8132D6D4}" sibTransId="{63DE2F42-FAAE-4351-8F52-01C6F8556483}"/>
    <dgm:cxn modelId="{8F8CF6D2-88C1-47A4-BA2F-E23608D14D82}" srcId="{B6065580-1988-4472-981B-ADC1633E4864}" destId="{905CE297-2095-46FE-A96B-57A8DDACDD9B}" srcOrd="2" destOrd="0" parTransId="{279A5C9A-53B4-4B8B-B5F4-75EFC74E8585}" sibTransId="{45641276-A457-403A-84A4-36268A8A5789}"/>
    <dgm:cxn modelId="{923AA493-34D2-4C01-B497-978829AACE13}" type="presOf" srcId="{B6065580-1988-4472-981B-ADC1633E4864}" destId="{074708A4-F9D9-4D22-A9AD-67265C076AA5}" srcOrd="0" destOrd="0" presId="urn:microsoft.com/office/officeart/2005/8/layout/equation1"/>
    <dgm:cxn modelId="{96145107-9094-4686-BEB7-7E9B772CEBAE}" type="presParOf" srcId="{074708A4-F9D9-4D22-A9AD-67265C076AA5}" destId="{158B70E9-6F6D-4086-A100-070161F4B588}" srcOrd="0" destOrd="0" presId="urn:microsoft.com/office/officeart/2005/8/layout/equation1"/>
    <dgm:cxn modelId="{0771CE68-1053-4D8F-830A-B5F87C13D0D0}" type="presParOf" srcId="{074708A4-F9D9-4D22-A9AD-67265C076AA5}" destId="{FB7CA332-5ADA-4768-B4CD-32B7D65BCF4D}" srcOrd="1" destOrd="0" presId="urn:microsoft.com/office/officeart/2005/8/layout/equation1"/>
    <dgm:cxn modelId="{A9C1EA72-55F1-4193-8D7F-367333CBE325}" type="presParOf" srcId="{074708A4-F9D9-4D22-A9AD-67265C076AA5}" destId="{C58C5619-E373-4D0C-B89F-0FA4DAE777D3}" srcOrd="2" destOrd="0" presId="urn:microsoft.com/office/officeart/2005/8/layout/equation1"/>
    <dgm:cxn modelId="{6A6B0677-4D87-4EF1-8248-841FD470A924}" type="presParOf" srcId="{074708A4-F9D9-4D22-A9AD-67265C076AA5}" destId="{07CE4CD9-622C-4EB3-ACAF-DD12CDC2BF64}" srcOrd="3" destOrd="0" presId="urn:microsoft.com/office/officeart/2005/8/layout/equation1"/>
    <dgm:cxn modelId="{45F59330-F0C9-427E-82B5-69BB49CDD742}" type="presParOf" srcId="{074708A4-F9D9-4D22-A9AD-67265C076AA5}" destId="{56EE9191-888D-449B-8D34-468BB125C475}" srcOrd="4" destOrd="0" presId="urn:microsoft.com/office/officeart/2005/8/layout/equation1"/>
    <dgm:cxn modelId="{54136DBE-D705-465E-845E-A82B28E17590}" type="presParOf" srcId="{074708A4-F9D9-4D22-A9AD-67265C076AA5}" destId="{A47BF203-9A3D-48EE-8476-FA31F23BA32E}" srcOrd="5" destOrd="0" presId="urn:microsoft.com/office/officeart/2005/8/layout/equation1"/>
    <dgm:cxn modelId="{BFB4A505-7375-4BF3-BAF4-D5EA8223F85C}" type="presParOf" srcId="{074708A4-F9D9-4D22-A9AD-67265C076AA5}" destId="{B4872823-E4C2-4385-A0B8-C48D335AAD34}" srcOrd="6" destOrd="0" presId="urn:microsoft.com/office/officeart/2005/8/layout/equation1"/>
    <dgm:cxn modelId="{6B6B37F8-DB76-476D-AA21-6ABCE9906142}" type="presParOf" srcId="{074708A4-F9D9-4D22-A9AD-67265C076AA5}" destId="{9FF8C77E-E766-4D55-9DBE-CF36CFAA2621}" srcOrd="7" destOrd="0" presId="urn:microsoft.com/office/officeart/2005/8/layout/equation1"/>
    <dgm:cxn modelId="{F7D430EB-468E-49FB-A4FC-FB64AE0657EF}" type="presParOf" srcId="{074708A4-F9D9-4D22-A9AD-67265C076AA5}" destId="{3C5453FF-FD76-46E9-8AE6-0A5953B263A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65580-1988-4472-981B-ADC1633E4864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4" csCatId="accent1" phldr="1"/>
      <dgm:spPr/>
    </dgm:pt>
    <dgm:pt modelId="{F874DDB4-B6FB-4055-A64F-6BBF17402D18}">
      <dgm:prSet phldrT="[Texto]"/>
      <dgm:spPr/>
      <dgm:t>
        <a:bodyPr/>
        <a:lstStyle/>
        <a:p>
          <a:r>
            <a:rPr lang="es-CL" dirty="0" smtClean="0"/>
            <a:t>Subtítulo 21 M$</a:t>
          </a:r>
        </a:p>
        <a:p>
          <a:r>
            <a:rPr lang="es-CL" dirty="0" smtClean="0"/>
            <a:t>2.225.758</a:t>
          </a:r>
          <a:endParaRPr lang="es-CL" dirty="0"/>
        </a:p>
      </dgm:t>
    </dgm:pt>
    <dgm:pt modelId="{1C4E1241-6141-49A8-9F8B-87CE8132D6D4}" type="parTrans" cxnId="{0C8ECC95-7CEB-45B3-9A14-44FA83C332CE}">
      <dgm:prSet/>
      <dgm:spPr/>
      <dgm:t>
        <a:bodyPr/>
        <a:lstStyle/>
        <a:p>
          <a:endParaRPr lang="es-CL"/>
        </a:p>
      </dgm:t>
    </dgm:pt>
    <dgm:pt modelId="{63DE2F42-FAAE-4351-8F52-01C6F8556483}" type="sibTrans" cxnId="{0C8ECC95-7CEB-45B3-9A14-44FA83C332CE}">
      <dgm:prSet/>
      <dgm:spPr/>
      <dgm:t>
        <a:bodyPr/>
        <a:lstStyle/>
        <a:p>
          <a:endParaRPr lang="es-CL"/>
        </a:p>
      </dgm:t>
    </dgm:pt>
    <dgm:pt modelId="{19CC5248-29BD-4BC7-B491-01AF34DADA99}">
      <dgm:prSet phldrT="[Texto]"/>
      <dgm:spPr/>
      <dgm:t>
        <a:bodyPr/>
        <a:lstStyle/>
        <a:p>
          <a:r>
            <a:rPr lang="es-CL" dirty="0" smtClean="0"/>
            <a:t>Subtítulo 22 M$ 0</a:t>
          </a:r>
          <a:endParaRPr lang="es-CL" dirty="0"/>
        </a:p>
      </dgm:t>
    </dgm:pt>
    <dgm:pt modelId="{1EB71546-4E82-42C7-9CF7-A127127B8AC9}" type="parTrans" cxnId="{7AA72F20-7996-4AE7-9EAB-E41491B50EA1}">
      <dgm:prSet/>
      <dgm:spPr/>
      <dgm:t>
        <a:bodyPr/>
        <a:lstStyle/>
        <a:p>
          <a:endParaRPr lang="es-CL"/>
        </a:p>
      </dgm:t>
    </dgm:pt>
    <dgm:pt modelId="{55B40521-A5E2-4A07-B939-0711CA905122}" type="sibTrans" cxnId="{7AA72F20-7996-4AE7-9EAB-E41491B50EA1}">
      <dgm:prSet/>
      <dgm:spPr/>
      <dgm:t>
        <a:bodyPr/>
        <a:lstStyle/>
        <a:p>
          <a:endParaRPr lang="es-CL"/>
        </a:p>
      </dgm:t>
    </dgm:pt>
    <dgm:pt modelId="{905CE297-2095-46FE-A96B-57A8DDACDD9B}">
      <dgm:prSet phldrT="[Texto]"/>
      <dgm:spPr/>
      <dgm:t>
        <a:bodyPr/>
        <a:lstStyle/>
        <a:p>
          <a:r>
            <a:rPr lang="es-CL" dirty="0" smtClean="0"/>
            <a:t>Total Programa 2014 M$</a:t>
          </a:r>
        </a:p>
        <a:p>
          <a:r>
            <a:rPr lang="es-CL" dirty="0" smtClean="0"/>
            <a:t>2.225.758</a:t>
          </a:r>
          <a:endParaRPr lang="es-CL" dirty="0"/>
        </a:p>
      </dgm:t>
    </dgm:pt>
    <dgm:pt modelId="{279A5C9A-53B4-4B8B-B5F4-75EFC74E8585}" type="parTrans" cxnId="{8F8CF6D2-88C1-47A4-BA2F-E23608D14D82}">
      <dgm:prSet/>
      <dgm:spPr/>
      <dgm:t>
        <a:bodyPr/>
        <a:lstStyle/>
        <a:p>
          <a:endParaRPr lang="es-CL"/>
        </a:p>
      </dgm:t>
    </dgm:pt>
    <dgm:pt modelId="{45641276-A457-403A-84A4-36268A8A5789}" type="sibTrans" cxnId="{8F8CF6D2-88C1-47A4-BA2F-E23608D14D82}">
      <dgm:prSet/>
      <dgm:spPr/>
      <dgm:t>
        <a:bodyPr/>
        <a:lstStyle/>
        <a:p>
          <a:endParaRPr lang="es-CL"/>
        </a:p>
      </dgm:t>
    </dgm:pt>
    <dgm:pt modelId="{074708A4-F9D9-4D22-A9AD-67265C076AA5}" type="pres">
      <dgm:prSet presAssocID="{B6065580-1988-4472-981B-ADC1633E4864}" presName="linearFlow" presStyleCnt="0">
        <dgm:presLayoutVars>
          <dgm:dir/>
          <dgm:resizeHandles val="exact"/>
        </dgm:presLayoutVars>
      </dgm:prSet>
      <dgm:spPr/>
    </dgm:pt>
    <dgm:pt modelId="{158B70E9-6F6D-4086-A100-070161F4B588}" type="pres">
      <dgm:prSet presAssocID="{F874DDB4-B6FB-4055-A64F-6BBF17402D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CA332-5ADA-4768-B4CD-32B7D65BCF4D}" type="pres">
      <dgm:prSet presAssocID="{63DE2F42-FAAE-4351-8F52-01C6F8556483}" presName="spacerL" presStyleCnt="0"/>
      <dgm:spPr/>
    </dgm:pt>
    <dgm:pt modelId="{C58C5619-E373-4D0C-B89F-0FA4DAE777D3}" type="pres">
      <dgm:prSet presAssocID="{63DE2F42-FAAE-4351-8F52-01C6F8556483}" presName="sibTrans" presStyleLbl="sibTrans2D1" presStyleIdx="0" presStyleCnt="2"/>
      <dgm:spPr/>
      <dgm:t>
        <a:bodyPr/>
        <a:lstStyle/>
        <a:p>
          <a:endParaRPr lang="es-CL"/>
        </a:p>
      </dgm:t>
    </dgm:pt>
    <dgm:pt modelId="{07CE4CD9-622C-4EB3-ACAF-DD12CDC2BF64}" type="pres">
      <dgm:prSet presAssocID="{63DE2F42-FAAE-4351-8F52-01C6F8556483}" presName="spacerR" presStyleCnt="0"/>
      <dgm:spPr/>
    </dgm:pt>
    <dgm:pt modelId="{56EE9191-888D-449B-8D34-468BB125C475}" type="pres">
      <dgm:prSet presAssocID="{19CC5248-29BD-4BC7-B491-01AF34DAD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7BF203-9A3D-48EE-8476-FA31F23BA32E}" type="pres">
      <dgm:prSet presAssocID="{55B40521-A5E2-4A07-B939-0711CA905122}" presName="spacerL" presStyleCnt="0"/>
      <dgm:spPr/>
    </dgm:pt>
    <dgm:pt modelId="{B4872823-E4C2-4385-A0B8-C48D335AAD34}" type="pres">
      <dgm:prSet presAssocID="{55B40521-A5E2-4A07-B939-0711CA905122}" presName="sibTrans" presStyleLbl="sibTrans2D1" presStyleIdx="1" presStyleCnt="2"/>
      <dgm:spPr/>
      <dgm:t>
        <a:bodyPr/>
        <a:lstStyle/>
        <a:p>
          <a:endParaRPr lang="es-CL"/>
        </a:p>
      </dgm:t>
    </dgm:pt>
    <dgm:pt modelId="{9FF8C77E-E766-4D55-9DBE-CF36CFAA2621}" type="pres">
      <dgm:prSet presAssocID="{55B40521-A5E2-4A07-B939-0711CA905122}" presName="spacerR" presStyleCnt="0"/>
      <dgm:spPr/>
    </dgm:pt>
    <dgm:pt modelId="{3C5453FF-FD76-46E9-8AE6-0A5953B263A2}" type="pres">
      <dgm:prSet presAssocID="{905CE297-2095-46FE-A96B-57A8DDACDD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AA72F20-7996-4AE7-9EAB-E41491B50EA1}" srcId="{B6065580-1988-4472-981B-ADC1633E4864}" destId="{19CC5248-29BD-4BC7-B491-01AF34DADA99}" srcOrd="1" destOrd="0" parTransId="{1EB71546-4E82-42C7-9CF7-A127127B8AC9}" sibTransId="{55B40521-A5E2-4A07-B939-0711CA905122}"/>
    <dgm:cxn modelId="{D2A0A8BC-673D-4949-A5CB-D91BE3FE0673}" type="presOf" srcId="{19CC5248-29BD-4BC7-B491-01AF34DADA99}" destId="{56EE9191-888D-449B-8D34-468BB125C475}" srcOrd="0" destOrd="0" presId="urn:microsoft.com/office/officeart/2005/8/layout/equation1"/>
    <dgm:cxn modelId="{221DD0CF-A104-452A-A9DD-3E8A7EB79781}" type="presOf" srcId="{905CE297-2095-46FE-A96B-57A8DDACDD9B}" destId="{3C5453FF-FD76-46E9-8AE6-0A5953B263A2}" srcOrd="0" destOrd="0" presId="urn:microsoft.com/office/officeart/2005/8/layout/equation1"/>
    <dgm:cxn modelId="{CD22D149-EE18-4EC3-A149-0FACB254AC61}" type="presOf" srcId="{63DE2F42-FAAE-4351-8F52-01C6F8556483}" destId="{C58C5619-E373-4D0C-B89F-0FA4DAE777D3}" srcOrd="0" destOrd="0" presId="urn:microsoft.com/office/officeart/2005/8/layout/equation1"/>
    <dgm:cxn modelId="{0C8ECC95-7CEB-45B3-9A14-44FA83C332CE}" srcId="{B6065580-1988-4472-981B-ADC1633E4864}" destId="{F874DDB4-B6FB-4055-A64F-6BBF17402D18}" srcOrd="0" destOrd="0" parTransId="{1C4E1241-6141-49A8-9F8B-87CE8132D6D4}" sibTransId="{63DE2F42-FAAE-4351-8F52-01C6F8556483}"/>
    <dgm:cxn modelId="{65D2A29F-6143-4266-B81A-AF8E32ACF3B5}" type="presOf" srcId="{55B40521-A5E2-4A07-B939-0711CA905122}" destId="{B4872823-E4C2-4385-A0B8-C48D335AAD34}" srcOrd="0" destOrd="0" presId="urn:microsoft.com/office/officeart/2005/8/layout/equation1"/>
    <dgm:cxn modelId="{32EBE8CD-51FA-48BA-970D-E1E70B5EDA1C}" type="presOf" srcId="{B6065580-1988-4472-981B-ADC1633E4864}" destId="{074708A4-F9D9-4D22-A9AD-67265C076AA5}" srcOrd="0" destOrd="0" presId="urn:microsoft.com/office/officeart/2005/8/layout/equation1"/>
    <dgm:cxn modelId="{8F8CF6D2-88C1-47A4-BA2F-E23608D14D82}" srcId="{B6065580-1988-4472-981B-ADC1633E4864}" destId="{905CE297-2095-46FE-A96B-57A8DDACDD9B}" srcOrd="2" destOrd="0" parTransId="{279A5C9A-53B4-4B8B-B5F4-75EFC74E8585}" sibTransId="{45641276-A457-403A-84A4-36268A8A5789}"/>
    <dgm:cxn modelId="{4C82FF68-7023-4970-82E7-236348B58F31}" type="presOf" srcId="{F874DDB4-B6FB-4055-A64F-6BBF17402D18}" destId="{158B70E9-6F6D-4086-A100-070161F4B588}" srcOrd="0" destOrd="0" presId="urn:microsoft.com/office/officeart/2005/8/layout/equation1"/>
    <dgm:cxn modelId="{58F62FD7-66FD-49DC-B738-E3C7282AC582}" type="presParOf" srcId="{074708A4-F9D9-4D22-A9AD-67265C076AA5}" destId="{158B70E9-6F6D-4086-A100-070161F4B588}" srcOrd="0" destOrd="0" presId="urn:microsoft.com/office/officeart/2005/8/layout/equation1"/>
    <dgm:cxn modelId="{B4E1EBCE-510B-422E-8AE4-FBF47D843FDE}" type="presParOf" srcId="{074708A4-F9D9-4D22-A9AD-67265C076AA5}" destId="{FB7CA332-5ADA-4768-B4CD-32B7D65BCF4D}" srcOrd="1" destOrd="0" presId="urn:microsoft.com/office/officeart/2005/8/layout/equation1"/>
    <dgm:cxn modelId="{789C73ED-0354-49CE-9098-2F166EE242CE}" type="presParOf" srcId="{074708A4-F9D9-4D22-A9AD-67265C076AA5}" destId="{C58C5619-E373-4D0C-B89F-0FA4DAE777D3}" srcOrd="2" destOrd="0" presId="urn:microsoft.com/office/officeart/2005/8/layout/equation1"/>
    <dgm:cxn modelId="{D8F44672-5E45-43D0-90FF-DA08F3BE673C}" type="presParOf" srcId="{074708A4-F9D9-4D22-A9AD-67265C076AA5}" destId="{07CE4CD9-622C-4EB3-ACAF-DD12CDC2BF64}" srcOrd="3" destOrd="0" presId="urn:microsoft.com/office/officeart/2005/8/layout/equation1"/>
    <dgm:cxn modelId="{9D784584-EDD6-4935-B842-837CBC432F4D}" type="presParOf" srcId="{074708A4-F9D9-4D22-A9AD-67265C076AA5}" destId="{56EE9191-888D-449B-8D34-468BB125C475}" srcOrd="4" destOrd="0" presId="urn:microsoft.com/office/officeart/2005/8/layout/equation1"/>
    <dgm:cxn modelId="{5B74531A-DA30-46F5-8DF1-F100B94F561F}" type="presParOf" srcId="{074708A4-F9D9-4D22-A9AD-67265C076AA5}" destId="{A47BF203-9A3D-48EE-8476-FA31F23BA32E}" srcOrd="5" destOrd="0" presId="urn:microsoft.com/office/officeart/2005/8/layout/equation1"/>
    <dgm:cxn modelId="{FEEBC412-69FC-4FCD-9A9A-D1DD55CB3CB4}" type="presParOf" srcId="{074708A4-F9D9-4D22-A9AD-67265C076AA5}" destId="{B4872823-E4C2-4385-A0B8-C48D335AAD34}" srcOrd="6" destOrd="0" presId="urn:microsoft.com/office/officeart/2005/8/layout/equation1"/>
    <dgm:cxn modelId="{14E08E2F-A3BF-42B7-8510-E5B1473A565B}" type="presParOf" srcId="{074708A4-F9D9-4D22-A9AD-67265C076AA5}" destId="{9FF8C77E-E766-4D55-9DBE-CF36CFAA2621}" srcOrd="7" destOrd="0" presId="urn:microsoft.com/office/officeart/2005/8/layout/equation1"/>
    <dgm:cxn modelId="{201CB587-DB5C-480A-B213-6E64E72B05A5}" type="presParOf" srcId="{074708A4-F9D9-4D22-A9AD-67265C076AA5}" destId="{3C5453FF-FD76-46E9-8AE6-0A5953B263A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65580-1988-4472-981B-ADC1633E4864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4" csCatId="accent1" phldr="1"/>
      <dgm:spPr/>
    </dgm:pt>
    <dgm:pt modelId="{F874DDB4-B6FB-4055-A64F-6BBF17402D18}">
      <dgm:prSet phldrT="[Texto]"/>
      <dgm:spPr/>
      <dgm:t>
        <a:bodyPr/>
        <a:lstStyle/>
        <a:p>
          <a:r>
            <a:rPr lang="es-CL" dirty="0" smtClean="0"/>
            <a:t>Subtítulo 21 M$</a:t>
          </a:r>
        </a:p>
        <a:p>
          <a:r>
            <a:rPr lang="es-CL" dirty="0" smtClean="0"/>
            <a:t>9.986.823</a:t>
          </a:r>
          <a:endParaRPr lang="es-CL" dirty="0"/>
        </a:p>
      </dgm:t>
    </dgm:pt>
    <dgm:pt modelId="{1C4E1241-6141-49A8-9F8B-87CE8132D6D4}" type="parTrans" cxnId="{0C8ECC95-7CEB-45B3-9A14-44FA83C332CE}">
      <dgm:prSet/>
      <dgm:spPr/>
      <dgm:t>
        <a:bodyPr/>
        <a:lstStyle/>
        <a:p>
          <a:endParaRPr lang="es-CL"/>
        </a:p>
      </dgm:t>
    </dgm:pt>
    <dgm:pt modelId="{63DE2F42-FAAE-4351-8F52-01C6F8556483}" type="sibTrans" cxnId="{0C8ECC95-7CEB-45B3-9A14-44FA83C332CE}">
      <dgm:prSet/>
      <dgm:spPr/>
      <dgm:t>
        <a:bodyPr/>
        <a:lstStyle/>
        <a:p>
          <a:endParaRPr lang="es-CL"/>
        </a:p>
      </dgm:t>
    </dgm:pt>
    <dgm:pt modelId="{19CC5248-29BD-4BC7-B491-01AF34DADA99}">
      <dgm:prSet phldrT="[Texto]"/>
      <dgm:spPr/>
      <dgm:t>
        <a:bodyPr/>
        <a:lstStyle/>
        <a:p>
          <a:r>
            <a:rPr lang="es-CL" dirty="0" smtClean="0"/>
            <a:t>Subtítulo 22 M$</a:t>
          </a:r>
          <a:endParaRPr lang="es-CL" dirty="0"/>
        </a:p>
      </dgm:t>
    </dgm:pt>
    <dgm:pt modelId="{1EB71546-4E82-42C7-9CF7-A127127B8AC9}" type="parTrans" cxnId="{7AA72F20-7996-4AE7-9EAB-E41491B50EA1}">
      <dgm:prSet/>
      <dgm:spPr/>
      <dgm:t>
        <a:bodyPr/>
        <a:lstStyle/>
        <a:p>
          <a:endParaRPr lang="es-CL"/>
        </a:p>
      </dgm:t>
    </dgm:pt>
    <dgm:pt modelId="{55B40521-A5E2-4A07-B939-0711CA905122}" type="sibTrans" cxnId="{7AA72F20-7996-4AE7-9EAB-E41491B50EA1}">
      <dgm:prSet/>
      <dgm:spPr/>
      <dgm:t>
        <a:bodyPr/>
        <a:lstStyle/>
        <a:p>
          <a:endParaRPr lang="es-CL"/>
        </a:p>
      </dgm:t>
    </dgm:pt>
    <dgm:pt modelId="{905CE297-2095-46FE-A96B-57A8DDACDD9B}">
      <dgm:prSet phldrT="[Texto]"/>
      <dgm:spPr/>
      <dgm:t>
        <a:bodyPr/>
        <a:lstStyle/>
        <a:p>
          <a:r>
            <a:rPr lang="es-CL" dirty="0" smtClean="0"/>
            <a:t>Total Programa 2014 M$</a:t>
          </a:r>
        </a:p>
        <a:p>
          <a:r>
            <a:rPr lang="es-CL" dirty="0" smtClean="0"/>
            <a:t>9.986.823</a:t>
          </a:r>
          <a:endParaRPr lang="es-CL" dirty="0"/>
        </a:p>
      </dgm:t>
    </dgm:pt>
    <dgm:pt modelId="{279A5C9A-53B4-4B8B-B5F4-75EFC74E8585}" type="parTrans" cxnId="{8F8CF6D2-88C1-47A4-BA2F-E23608D14D82}">
      <dgm:prSet/>
      <dgm:spPr/>
      <dgm:t>
        <a:bodyPr/>
        <a:lstStyle/>
        <a:p>
          <a:endParaRPr lang="es-CL"/>
        </a:p>
      </dgm:t>
    </dgm:pt>
    <dgm:pt modelId="{45641276-A457-403A-84A4-36268A8A5789}" type="sibTrans" cxnId="{8F8CF6D2-88C1-47A4-BA2F-E23608D14D82}">
      <dgm:prSet/>
      <dgm:spPr/>
      <dgm:t>
        <a:bodyPr/>
        <a:lstStyle/>
        <a:p>
          <a:endParaRPr lang="es-CL"/>
        </a:p>
      </dgm:t>
    </dgm:pt>
    <dgm:pt modelId="{074708A4-F9D9-4D22-A9AD-67265C076AA5}" type="pres">
      <dgm:prSet presAssocID="{B6065580-1988-4472-981B-ADC1633E4864}" presName="linearFlow" presStyleCnt="0">
        <dgm:presLayoutVars>
          <dgm:dir/>
          <dgm:resizeHandles val="exact"/>
        </dgm:presLayoutVars>
      </dgm:prSet>
      <dgm:spPr/>
    </dgm:pt>
    <dgm:pt modelId="{158B70E9-6F6D-4086-A100-070161F4B588}" type="pres">
      <dgm:prSet presAssocID="{F874DDB4-B6FB-4055-A64F-6BBF17402D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CA332-5ADA-4768-B4CD-32B7D65BCF4D}" type="pres">
      <dgm:prSet presAssocID="{63DE2F42-FAAE-4351-8F52-01C6F8556483}" presName="spacerL" presStyleCnt="0"/>
      <dgm:spPr/>
    </dgm:pt>
    <dgm:pt modelId="{C58C5619-E373-4D0C-B89F-0FA4DAE777D3}" type="pres">
      <dgm:prSet presAssocID="{63DE2F42-FAAE-4351-8F52-01C6F8556483}" presName="sibTrans" presStyleLbl="sibTrans2D1" presStyleIdx="0" presStyleCnt="2"/>
      <dgm:spPr/>
      <dgm:t>
        <a:bodyPr/>
        <a:lstStyle/>
        <a:p>
          <a:endParaRPr lang="es-CL"/>
        </a:p>
      </dgm:t>
    </dgm:pt>
    <dgm:pt modelId="{07CE4CD9-622C-4EB3-ACAF-DD12CDC2BF64}" type="pres">
      <dgm:prSet presAssocID="{63DE2F42-FAAE-4351-8F52-01C6F8556483}" presName="spacerR" presStyleCnt="0"/>
      <dgm:spPr/>
    </dgm:pt>
    <dgm:pt modelId="{56EE9191-888D-449B-8D34-468BB125C475}" type="pres">
      <dgm:prSet presAssocID="{19CC5248-29BD-4BC7-B491-01AF34DAD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7BF203-9A3D-48EE-8476-FA31F23BA32E}" type="pres">
      <dgm:prSet presAssocID="{55B40521-A5E2-4A07-B939-0711CA905122}" presName="spacerL" presStyleCnt="0"/>
      <dgm:spPr/>
    </dgm:pt>
    <dgm:pt modelId="{B4872823-E4C2-4385-A0B8-C48D335AAD34}" type="pres">
      <dgm:prSet presAssocID="{55B40521-A5E2-4A07-B939-0711CA905122}" presName="sibTrans" presStyleLbl="sibTrans2D1" presStyleIdx="1" presStyleCnt="2"/>
      <dgm:spPr/>
      <dgm:t>
        <a:bodyPr/>
        <a:lstStyle/>
        <a:p>
          <a:endParaRPr lang="es-CL"/>
        </a:p>
      </dgm:t>
    </dgm:pt>
    <dgm:pt modelId="{9FF8C77E-E766-4D55-9DBE-CF36CFAA2621}" type="pres">
      <dgm:prSet presAssocID="{55B40521-A5E2-4A07-B939-0711CA905122}" presName="spacerR" presStyleCnt="0"/>
      <dgm:spPr/>
    </dgm:pt>
    <dgm:pt modelId="{3C5453FF-FD76-46E9-8AE6-0A5953B263A2}" type="pres">
      <dgm:prSet presAssocID="{905CE297-2095-46FE-A96B-57A8DDACDD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E615EEA-15EA-4783-AB87-3C0D5B4499E8}" type="presOf" srcId="{905CE297-2095-46FE-A96B-57A8DDACDD9B}" destId="{3C5453FF-FD76-46E9-8AE6-0A5953B263A2}" srcOrd="0" destOrd="0" presId="urn:microsoft.com/office/officeart/2005/8/layout/equation1"/>
    <dgm:cxn modelId="{7AA72F20-7996-4AE7-9EAB-E41491B50EA1}" srcId="{B6065580-1988-4472-981B-ADC1633E4864}" destId="{19CC5248-29BD-4BC7-B491-01AF34DADA99}" srcOrd="1" destOrd="0" parTransId="{1EB71546-4E82-42C7-9CF7-A127127B8AC9}" sibTransId="{55B40521-A5E2-4A07-B939-0711CA905122}"/>
    <dgm:cxn modelId="{EDD241AA-4B92-475A-B94C-423BDCCC1C81}" type="presOf" srcId="{63DE2F42-FAAE-4351-8F52-01C6F8556483}" destId="{C58C5619-E373-4D0C-B89F-0FA4DAE777D3}" srcOrd="0" destOrd="0" presId="urn:microsoft.com/office/officeart/2005/8/layout/equation1"/>
    <dgm:cxn modelId="{37B886D9-0F0E-4927-9E3A-4AB48A0974D7}" type="presOf" srcId="{B6065580-1988-4472-981B-ADC1633E4864}" destId="{074708A4-F9D9-4D22-A9AD-67265C076AA5}" srcOrd="0" destOrd="0" presId="urn:microsoft.com/office/officeart/2005/8/layout/equation1"/>
    <dgm:cxn modelId="{0C8ECC95-7CEB-45B3-9A14-44FA83C332CE}" srcId="{B6065580-1988-4472-981B-ADC1633E4864}" destId="{F874DDB4-B6FB-4055-A64F-6BBF17402D18}" srcOrd="0" destOrd="0" parTransId="{1C4E1241-6141-49A8-9F8B-87CE8132D6D4}" sibTransId="{63DE2F42-FAAE-4351-8F52-01C6F8556483}"/>
    <dgm:cxn modelId="{7A4E7249-A481-40C5-B3A0-AF5D63718C7F}" type="presOf" srcId="{F874DDB4-B6FB-4055-A64F-6BBF17402D18}" destId="{158B70E9-6F6D-4086-A100-070161F4B588}" srcOrd="0" destOrd="0" presId="urn:microsoft.com/office/officeart/2005/8/layout/equation1"/>
    <dgm:cxn modelId="{361208D7-0667-4449-9AD6-DADB22906057}" type="presOf" srcId="{55B40521-A5E2-4A07-B939-0711CA905122}" destId="{B4872823-E4C2-4385-A0B8-C48D335AAD34}" srcOrd="0" destOrd="0" presId="urn:microsoft.com/office/officeart/2005/8/layout/equation1"/>
    <dgm:cxn modelId="{8F8CF6D2-88C1-47A4-BA2F-E23608D14D82}" srcId="{B6065580-1988-4472-981B-ADC1633E4864}" destId="{905CE297-2095-46FE-A96B-57A8DDACDD9B}" srcOrd="2" destOrd="0" parTransId="{279A5C9A-53B4-4B8B-B5F4-75EFC74E8585}" sibTransId="{45641276-A457-403A-84A4-36268A8A5789}"/>
    <dgm:cxn modelId="{FF53DA83-64B4-4F35-9D40-2A155D2B7D92}" type="presOf" srcId="{19CC5248-29BD-4BC7-B491-01AF34DADA99}" destId="{56EE9191-888D-449B-8D34-468BB125C475}" srcOrd="0" destOrd="0" presId="urn:microsoft.com/office/officeart/2005/8/layout/equation1"/>
    <dgm:cxn modelId="{E5827535-D8CA-456B-A9E4-B73DC6664AE4}" type="presParOf" srcId="{074708A4-F9D9-4D22-A9AD-67265C076AA5}" destId="{158B70E9-6F6D-4086-A100-070161F4B588}" srcOrd="0" destOrd="0" presId="urn:microsoft.com/office/officeart/2005/8/layout/equation1"/>
    <dgm:cxn modelId="{E2A437B6-04E2-454B-937C-58B705BAAF92}" type="presParOf" srcId="{074708A4-F9D9-4D22-A9AD-67265C076AA5}" destId="{FB7CA332-5ADA-4768-B4CD-32B7D65BCF4D}" srcOrd="1" destOrd="0" presId="urn:microsoft.com/office/officeart/2005/8/layout/equation1"/>
    <dgm:cxn modelId="{3D254983-E27F-4722-AB1D-2E851B9F9ABB}" type="presParOf" srcId="{074708A4-F9D9-4D22-A9AD-67265C076AA5}" destId="{C58C5619-E373-4D0C-B89F-0FA4DAE777D3}" srcOrd="2" destOrd="0" presId="urn:microsoft.com/office/officeart/2005/8/layout/equation1"/>
    <dgm:cxn modelId="{BAEB6DB1-2438-4505-9A72-EA3592A32F33}" type="presParOf" srcId="{074708A4-F9D9-4D22-A9AD-67265C076AA5}" destId="{07CE4CD9-622C-4EB3-ACAF-DD12CDC2BF64}" srcOrd="3" destOrd="0" presId="urn:microsoft.com/office/officeart/2005/8/layout/equation1"/>
    <dgm:cxn modelId="{0CF30658-6547-48CC-B2E9-4981B92BEA0A}" type="presParOf" srcId="{074708A4-F9D9-4D22-A9AD-67265C076AA5}" destId="{56EE9191-888D-449B-8D34-468BB125C475}" srcOrd="4" destOrd="0" presId="urn:microsoft.com/office/officeart/2005/8/layout/equation1"/>
    <dgm:cxn modelId="{54AF8799-4865-407D-A483-02BEBA897074}" type="presParOf" srcId="{074708A4-F9D9-4D22-A9AD-67265C076AA5}" destId="{A47BF203-9A3D-48EE-8476-FA31F23BA32E}" srcOrd="5" destOrd="0" presId="urn:microsoft.com/office/officeart/2005/8/layout/equation1"/>
    <dgm:cxn modelId="{57CD76D9-A219-4A8E-990E-DA4E3B35C8C8}" type="presParOf" srcId="{074708A4-F9D9-4D22-A9AD-67265C076AA5}" destId="{B4872823-E4C2-4385-A0B8-C48D335AAD34}" srcOrd="6" destOrd="0" presId="urn:microsoft.com/office/officeart/2005/8/layout/equation1"/>
    <dgm:cxn modelId="{059292AE-23DE-466C-BF4D-7CF9E8826A4D}" type="presParOf" srcId="{074708A4-F9D9-4D22-A9AD-67265C076AA5}" destId="{9FF8C77E-E766-4D55-9DBE-CF36CFAA2621}" srcOrd="7" destOrd="0" presId="urn:microsoft.com/office/officeart/2005/8/layout/equation1"/>
    <dgm:cxn modelId="{E9F96A00-2823-4E26-8E89-278722DB0699}" type="presParOf" srcId="{074708A4-F9D9-4D22-A9AD-67265C076AA5}" destId="{3C5453FF-FD76-46E9-8AE6-0A5953B263A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065580-1988-4472-981B-ADC1633E4864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4" csCatId="accent1" phldr="1"/>
      <dgm:spPr/>
    </dgm:pt>
    <dgm:pt modelId="{F874DDB4-B6FB-4055-A64F-6BBF17402D18}">
      <dgm:prSet phldrT="[Texto]"/>
      <dgm:spPr/>
      <dgm:t>
        <a:bodyPr/>
        <a:lstStyle/>
        <a:p>
          <a:r>
            <a:rPr lang="es-CL" dirty="0" smtClean="0"/>
            <a:t>Subtítulo 21 M$</a:t>
          </a:r>
        </a:p>
        <a:p>
          <a:r>
            <a:rPr lang="es-CL" dirty="0" smtClean="0"/>
            <a:t>1.190.118</a:t>
          </a:r>
          <a:endParaRPr lang="es-CL" dirty="0"/>
        </a:p>
      </dgm:t>
    </dgm:pt>
    <dgm:pt modelId="{1C4E1241-6141-49A8-9F8B-87CE8132D6D4}" type="parTrans" cxnId="{0C8ECC95-7CEB-45B3-9A14-44FA83C332CE}">
      <dgm:prSet/>
      <dgm:spPr/>
      <dgm:t>
        <a:bodyPr/>
        <a:lstStyle/>
        <a:p>
          <a:endParaRPr lang="es-CL"/>
        </a:p>
      </dgm:t>
    </dgm:pt>
    <dgm:pt modelId="{63DE2F42-FAAE-4351-8F52-01C6F8556483}" type="sibTrans" cxnId="{0C8ECC95-7CEB-45B3-9A14-44FA83C332CE}">
      <dgm:prSet/>
      <dgm:spPr/>
      <dgm:t>
        <a:bodyPr/>
        <a:lstStyle/>
        <a:p>
          <a:endParaRPr lang="es-CL"/>
        </a:p>
      </dgm:t>
    </dgm:pt>
    <dgm:pt modelId="{19CC5248-29BD-4BC7-B491-01AF34DADA99}">
      <dgm:prSet phldrT="[Texto]"/>
      <dgm:spPr/>
      <dgm:t>
        <a:bodyPr/>
        <a:lstStyle/>
        <a:p>
          <a:r>
            <a:rPr lang="es-CL" dirty="0" smtClean="0"/>
            <a:t>Subtítulo 22 M$ 0</a:t>
          </a:r>
          <a:endParaRPr lang="es-CL" dirty="0"/>
        </a:p>
      </dgm:t>
    </dgm:pt>
    <dgm:pt modelId="{1EB71546-4E82-42C7-9CF7-A127127B8AC9}" type="parTrans" cxnId="{7AA72F20-7996-4AE7-9EAB-E41491B50EA1}">
      <dgm:prSet/>
      <dgm:spPr/>
      <dgm:t>
        <a:bodyPr/>
        <a:lstStyle/>
        <a:p>
          <a:endParaRPr lang="es-CL"/>
        </a:p>
      </dgm:t>
    </dgm:pt>
    <dgm:pt modelId="{55B40521-A5E2-4A07-B939-0711CA905122}" type="sibTrans" cxnId="{7AA72F20-7996-4AE7-9EAB-E41491B50EA1}">
      <dgm:prSet/>
      <dgm:spPr/>
      <dgm:t>
        <a:bodyPr/>
        <a:lstStyle/>
        <a:p>
          <a:endParaRPr lang="es-CL"/>
        </a:p>
      </dgm:t>
    </dgm:pt>
    <dgm:pt modelId="{905CE297-2095-46FE-A96B-57A8DDACDD9B}">
      <dgm:prSet phldrT="[Texto]"/>
      <dgm:spPr/>
      <dgm:t>
        <a:bodyPr/>
        <a:lstStyle/>
        <a:p>
          <a:r>
            <a:rPr lang="es-CL" dirty="0" smtClean="0"/>
            <a:t>Total Programa 2014 M$</a:t>
          </a:r>
        </a:p>
        <a:p>
          <a:r>
            <a:rPr lang="es-CL" dirty="0" smtClean="0"/>
            <a:t>1.190.118</a:t>
          </a:r>
          <a:endParaRPr lang="es-CL" dirty="0"/>
        </a:p>
      </dgm:t>
    </dgm:pt>
    <dgm:pt modelId="{279A5C9A-53B4-4B8B-B5F4-75EFC74E8585}" type="parTrans" cxnId="{8F8CF6D2-88C1-47A4-BA2F-E23608D14D82}">
      <dgm:prSet/>
      <dgm:spPr/>
      <dgm:t>
        <a:bodyPr/>
        <a:lstStyle/>
        <a:p>
          <a:endParaRPr lang="es-CL"/>
        </a:p>
      </dgm:t>
    </dgm:pt>
    <dgm:pt modelId="{45641276-A457-403A-84A4-36268A8A5789}" type="sibTrans" cxnId="{8F8CF6D2-88C1-47A4-BA2F-E23608D14D82}">
      <dgm:prSet/>
      <dgm:spPr/>
      <dgm:t>
        <a:bodyPr/>
        <a:lstStyle/>
        <a:p>
          <a:endParaRPr lang="es-CL"/>
        </a:p>
      </dgm:t>
    </dgm:pt>
    <dgm:pt modelId="{074708A4-F9D9-4D22-A9AD-67265C076AA5}" type="pres">
      <dgm:prSet presAssocID="{B6065580-1988-4472-981B-ADC1633E4864}" presName="linearFlow" presStyleCnt="0">
        <dgm:presLayoutVars>
          <dgm:dir/>
          <dgm:resizeHandles val="exact"/>
        </dgm:presLayoutVars>
      </dgm:prSet>
      <dgm:spPr/>
    </dgm:pt>
    <dgm:pt modelId="{158B70E9-6F6D-4086-A100-070161F4B588}" type="pres">
      <dgm:prSet presAssocID="{F874DDB4-B6FB-4055-A64F-6BBF17402D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CA332-5ADA-4768-B4CD-32B7D65BCF4D}" type="pres">
      <dgm:prSet presAssocID="{63DE2F42-FAAE-4351-8F52-01C6F8556483}" presName="spacerL" presStyleCnt="0"/>
      <dgm:spPr/>
    </dgm:pt>
    <dgm:pt modelId="{C58C5619-E373-4D0C-B89F-0FA4DAE777D3}" type="pres">
      <dgm:prSet presAssocID="{63DE2F42-FAAE-4351-8F52-01C6F8556483}" presName="sibTrans" presStyleLbl="sibTrans2D1" presStyleIdx="0" presStyleCnt="2"/>
      <dgm:spPr/>
      <dgm:t>
        <a:bodyPr/>
        <a:lstStyle/>
        <a:p>
          <a:endParaRPr lang="es-CL"/>
        </a:p>
      </dgm:t>
    </dgm:pt>
    <dgm:pt modelId="{07CE4CD9-622C-4EB3-ACAF-DD12CDC2BF64}" type="pres">
      <dgm:prSet presAssocID="{63DE2F42-FAAE-4351-8F52-01C6F8556483}" presName="spacerR" presStyleCnt="0"/>
      <dgm:spPr/>
    </dgm:pt>
    <dgm:pt modelId="{56EE9191-888D-449B-8D34-468BB125C475}" type="pres">
      <dgm:prSet presAssocID="{19CC5248-29BD-4BC7-B491-01AF34DAD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7BF203-9A3D-48EE-8476-FA31F23BA32E}" type="pres">
      <dgm:prSet presAssocID="{55B40521-A5E2-4A07-B939-0711CA905122}" presName="spacerL" presStyleCnt="0"/>
      <dgm:spPr/>
    </dgm:pt>
    <dgm:pt modelId="{B4872823-E4C2-4385-A0B8-C48D335AAD34}" type="pres">
      <dgm:prSet presAssocID="{55B40521-A5E2-4A07-B939-0711CA905122}" presName="sibTrans" presStyleLbl="sibTrans2D1" presStyleIdx="1" presStyleCnt="2"/>
      <dgm:spPr/>
      <dgm:t>
        <a:bodyPr/>
        <a:lstStyle/>
        <a:p>
          <a:endParaRPr lang="es-CL"/>
        </a:p>
      </dgm:t>
    </dgm:pt>
    <dgm:pt modelId="{9FF8C77E-E766-4D55-9DBE-CF36CFAA2621}" type="pres">
      <dgm:prSet presAssocID="{55B40521-A5E2-4A07-B939-0711CA905122}" presName="spacerR" presStyleCnt="0"/>
      <dgm:spPr/>
    </dgm:pt>
    <dgm:pt modelId="{3C5453FF-FD76-46E9-8AE6-0A5953B263A2}" type="pres">
      <dgm:prSet presAssocID="{905CE297-2095-46FE-A96B-57A8DDACDD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292FF7B-1D78-4B00-B4C9-01F5961C187D}" type="presOf" srcId="{B6065580-1988-4472-981B-ADC1633E4864}" destId="{074708A4-F9D9-4D22-A9AD-67265C076AA5}" srcOrd="0" destOrd="0" presId="urn:microsoft.com/office/officeart/2005/8/layout/equation1"/>
    <dgm:cxn modelId="{7AA72F20-7996-4AE7-9EAB-E41491B50EA1}" srcId="{B6065580-1988-4472-981B-ADC1633E4864}" destId="{19CC5248-29BD-4BC7-B491-01AF34DADA99}" srcOrd="1" destOrd="0" parTransId="{1EB71546-4E82-42C7-9CF7-A127127B8AC9}" sibTransId="{55B40521-A5E2-4A07-B939-0711CA905122}"/>
    <dgm:cxn modelId="{E1352EC0-7F39-4770-9991-8686966EB7E2}" type="presOf" srcId="{905CE297-2095-46FE-A96B-57A8DDACDD9B}" destId="{3C5453FF-FD76-46E9-8AE6-0A5953B263A2}" srcOrd="0" destOrd="0" presId="urn:microsoft.com/office/officeart/2005/8/layout/equation1"/>
    <dgm:cxn modelId="{5A209331-5DE2-4A0D-8B8F-725B07FC3B4F}" type="presOf" srcId="{F874DDB4-B6FB-4055-A64F-6BBF17402D18}" destId="{158B70E9-6F6D-4086-A100-070161F4B588}" srcOrd="0" destOrd="0" presId="urn:microsoft.com/office/officeart/2005/8/layout/equation1"/>
    <dgm:cxn modelId="{B37B4DA8-9396-4621-80E3-5550B1908BA1}" type="presOf" srcId="{19CC5248-29BD-4BC7-B491-01AF34DADA99}" destId="{56EE9191-888D-449B-8D34-468BB125C475}" srcOrd="0" destOrd="0" presId="urn:microsoft.com/office/officeart/2005/8/layout/equation1"/>
    <dgm:cxn modelId="{0C8ECC95-7CEB-45B3-9A14-44FA83C332CE}" srcId="{B6065580-1988-4472-981B-ADC1633E4864}" destId="{F874DDB4-B6FB-4055-A64F-6BBF17402D18}" srcOrd="0" destOrd="0" parTransId="{1C4E1241-6141-49A8-9F8B-87CE8132D6D4}" sibTransId="{63DE2F42-FAAE-4351-8F52-01C6F8556483}"/>
    <dgm:cxn modelId="{767EEEFB-3499-4846-A8E3-C7B0E6D82B43}" type="presOf" srcId="{55B40521-A5E2-4A07-B939-0711CA905122}" destId="{B4872823-E4C2-4385-A0B8-C48D335AAD34}" srcOrd="0" destOrd="0" presId="urn:microsoft.com/office/officeart/2005/8/layout/equation1"/>
    <dgm:cxn modelId="{8F8CF6D2-88C1-47A4-BA2F-E23608D14D82}" srcId="{B6065580-1988-4472-981B-ADC1633E4864}" destId="{905CE297-2095-46FE-A96B-57A8DDACDD9B}" srcOrd="2" destOrd="0" parTransId="{279A5C9A-53B4-4B8B-B5F4-75EFC74E8585}" sibTransId="{45641276-A457-403A-84A4-36268A8A5789}"/>
    <dgm:cxn modelId="{BD257746-AF03-4414-853B-981F29679E62}" type="presOf" srcId="{63DE2F42-FAAE-4351-8F52-01C6F8556483}" destId="{C58C5619-E373-4D0C-B89F-0FA4DAE777D3}" srcOrd="0" destOrd="0" presId="urn:microsoft.com/office/officeart/2005/8/layout/equation1"/>
    <dgm:cxn modelId="{5FE9D0A0-AE5A-4F24-AF86-E440CB722645}" type="presParOf" srcId="{074708A4-F9D9-4D22-A9AD-67265C076AA5}" destId="{158B70E9-6F6D-4086-A100-070161F4B588}" srcOrd="0" destOrd="0" presId="urn:microsoft.com/office/officeart/2005/8/layout/equation1"/>
    <dgm:cxn modelId="{06133ECB-9187-42F1-9169-6F813994488C}" type="presParOf" srcId="{074708A4-F9D9-4D22-A9AD-67265C076AA5}" destId="{FB7CA332-5ADA-4768-B4CD-32B7D65BCF4D}" srcOrd="1" destOrd="0" presId="urn:microsoft.com/office/officeart/2005/8/layout/equation1"/>
    <dgm:cxn modelId="{5607F053-0EF7-48B3-973A-ED1D19D6C80D}" type="presParOf" srcId="{074708A4-F9D9-4D22-A9AD-67265C076AA5}" destId="{C58C5619-E373-4D0C-B89F-0FA4DAE777D3}" srcOrd="2" destOrd="0" presId="urn:microsoft.com/office/officeart/2005/8/layout/equation1"/>
    <dgm:cxn modelId="{61F7CDE1-DAA0-4ECF-9DDF-9AB6E81C26A1}" type="presParOf" srcId="{074708A4-F9D9-4D22-A9AD-67265C076AA5}" destId="{07CE4CD9-622C-4EB3-ACAF-DD12CDC2BF64}" srcOrd="3" destOrd="0" presId="urn:microsoft.com/office/officeart/2005/8/layout/equation1"/>
    <dgm:cxn modelId="{174B5E36-818C-46EF-8973-B790156D9B85}" type="presParOf" srcId="{074708A4-F9D9-4D22-A9AD-67265C076AA5}" destId="{56EE9191-888D-449B-8D34-468BB125C475}" srcOrd="4" destOrd="0" presId="urn:microsoft.com/office/officeart/2005/8/layout/equation1"/>
    <dgm:cxn modelId="{2E33E946-F1CB-4E11-BB63-E098AB780B9C}" type="presParOf" srcId="{074708A4-F9D9-4D22-A9AD-67265C076AA5}" destId="{A47BF203-9A3D-48EE-8476-FA31F23BA32E}" srcOrd="5" destOrd="0" presId="urn:microsoft.com/office/officeart/2005/8/layout/equation1"/>
    <dgm:cxn modelId="{CB4A66F2-61C2-48B8-A55B-1228FAEC27EC}" type="presParOf" srcId="{074708A4-F9D9-4D22-A9AD-67265C076AA5}" destId="{B4872823-E4C2-4385-A0B8-C48D335AAD34}" srcOrd="6" destOrd="0" presId="urn:microsoft.com/office/officeart/2005/8/layout/equation1"/>
    <dgm:cxn modelId="{8D356710-FB7C-4C7C-BBD2-689866EE5441}" type="presParOf" srcId="{074708A4-F9D9-4D22-A9AD-67265C076AA5}" destId="{9FF8C77E-E766-4D55-9DBE-CF36CFAA2621}" srcOrd="7" destOrd="0" presId="urn:microsoft.com/office/officeart/2005/8/layout/equation1"/>
    <dgm:cxn modelId="{B62FA983-BE87-45FB-815E-1B029FE02486}" type="presParOf" srcId="{074708A4-F9D9-4D22-A9AD-67265C076AA5}" destId="{3C5453FF-FD76-46E9-8AE6-0A5953B263A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065580-1988-4472-981B-ADC1633E4864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4" csCatId="accent1" phldr="1"/>
      <dgm:spPr/>
    </dgm:pt>
    <dgm:pt modelId="{F874DDB4-B6FB-4055-A64F-6BBF17402D18}">
      <dgm:prSet phldrT="[Texto]"/>
      <dgm:spPr/>
      <dgm:t>
        <a:bodyPr/>
        <a:lstStyle/>
        <a:p>
          <a:r>
            <a:rPr lang="es-CL" dirty="0" smtClean="0"/>
            <a:t>Subtítulo 21 M$</a:t>
          </a:r>
        </a:p>
        <a:p>
          <a:r>
            <a:rPr lang="es-CL" dirty="0" smtClean="0"/>
            <a:t>0</a:t>
          </a:r>
          <a:endParaRPr lang="es-CL" dirty="0"/>
        </a:p>
      </dgm:t>
    </dgm:pt>
    <dgm:pt modelId="{1C4E1241-6141-49A8-9F8B-87CE8132D6D4}" type="parTrans" cxnId="{0C8ECC95-7CEB-45B3-9A14-44FA83C332CE}">
      <dgm:prSet/>
      <dgm:spPr/>
      <dgm:t>
        <a:bodyPr/>
        <a:lstStyle/>
        <a:p>
          <a:endParaRPr lang="es-CL"/>
        </a:p>
      </dgm:t>
    </dgm:pt>
    <dgm:pt modelId="{63DE2F42-FAAE-4351-8F52-01C6F8556483}" type="sibTrans" cxnId="{0C8ECC95-7CEB-45B3-9A14-44FA83C332CE}">
      <dgm:prSet/>
      <dgm:spPr/>
      <dgm:t>
        <a:bodyPr/>
        <a:lstStyle/>
        <a:p>
          <a:endParaRPr lang="es-CL"/>
        </a:p>
      </dgm:t>
    </dgm:pt>
    <dgm:pt modelId="{19CC5248-29BD-4BC7-B491-01AF34DADA99}">
      <dgm:prSet phldrT="[Texto]"/>
      <dgm:spPr/>
      <dgm:t>
        <a:bodyPr/>
        <a:lstStyle/>
        <a:p>
          <a:r>
            <a:rPr lang="es-CL" dirty="0" smtClean="0"/>
            <a:t>Subtítulo 29 M$</a:t>
          </a:r>
        </a:p>
        <a:p>
          <a:r>
            <a:rPr lang="es-CL" dirty="0" smtClean="0"/>
            <a:t>1.837.500 </a:t>
          </a:r>
          <a:endParaRPr lang="es-CL" dirty="0"/>
        </a:p>
      </dgm:t>
    </dgm:pt>
    <dgm:pt modelId="{1EB71546-4E82-42C7-9CF7-A127127B8AC9}" type="parTrans" cxnId="{7AA72F20-7996-4AE7-9EAB-E41491B50EA1}">
      <dgm:prSet/>
      <dgm:spPr/>
      <dgm:t>
        <a:bodyPr/>
        <a:lstStyle/>
        <a:p>
          <a:endParaRPr lang="es-CL"/>
        </a:p>
      </dgm:t>
    </dgm:pt>
    <dgm:pt modelId="{55B40521-A5E2-4A07-B939-0711CA905122}" type="sibTrans" cxnId="{7AA72F20-7996-4AE7-9EAB-E41491B50EA1}">
      <dgm:prSet/>
      <dgm:spPr/>
      <dgm:t>
        <a:bodyPr/>
        <a:lstStyle/>
        <a:p>
          <a:endParaRPr lang="es-CL"/>
        </a:p>
      </dgm:t>
    </dgm:pt>
    <dgm:pt modelId="{905CE297-2095-46FE-A96B-57A8DDACDD9B}">
      <dgm:prSet phldrT="[Texto]"/>
      <dgm:spPr/>
      <dgm:t>
        <a:bodyPr/>
        <a:lstStyle/>
        <a:p>
          <a:r>
            <a:rPr lang="es-CL" dirty="0" smtClean="0"/>
            <a:t>Total Programa 2014 M$</a:t>
          </a:r>
        </a:p>
        <a:p>
          <a:r>
            <a:rPr lang="es-CL" dirty="0" smtClean="0"/>
            <a:t>1.837.500</a:t>
          </a:r>
        </a:p>
      </dgm:t>
    </dgm:pt>
    <dgm:pt modelId="{279A5C9A-53B4-4B8B-B5F4-75EFC74E8585}" type="parTrans" cxnId="{8F8CF6D2-88C1-47A4-BA2F-E23608D14D82}">
      <dgm:prSet/>
      <dgm:spPr/>
      <dgm:t>
        <a:bodyPr/>
        <a:lstStyle/>
        <a:p>
          <a:endParaRPr lang="es-CL"/>
        </a:p>
      </dgm:t>
    </dgm:pt>
    <dgm:pt modelId="{45641276-A457-403A-84A4-36268A8A5789}" type="sibTrans" cxnId="{8F8CF6D2-88C1-47A4-BA2F-E23608D14D82}">
      <dgm:prSet/>
      <dgm:spPr/>
      <dgm:t>
        <a:bodyPr/>
        <a:lstStyle/>
        <a:p>
          <a:endParaRPr lang="es-CL"/>
        </a:p>
      </dgm:t>
    </dgm:pt>
    <dgm:pt modelId="{074708A4-F9D9-4D22-A9AD-67265C076AA5}" type="pres">
      <dgm:prSet presAssocID="{B6065580-1988-4472-981B-ADC1633E4864}" presName="linearFlow" presStyleCnt="0">
        <dgm:presLayoutVars>
          <dgm:dir/>
          <dgm:resizeHandles val="exact"/>
        </dgm:presLayoutVars>
      </dgm:prSet>
      <dgm:spPr/>
    </dgm:pt>
    <dgm:pt modelId="{158B70E9-6F6D-4086-A100-070161F4B588}" type="pres">
      <dgm:prSet presAssocID="{F874DDB4-B6FB-4055-A64F-6BBF17402D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CA332-5ADA-4768-B4CD-32B7D65BCF4D}" type="pres">
      <dgm:prSet presAssocID="{63DE2F42-FAAE-4351-8F52-01C6F8556483}" presName="spacerL" presStyleCnt="0"/>
      <dgm:spPr/>
    </dgm:pt>
    <dgm:pt modelId="{C58C5619-E373-4D0C-B89F-0FA4DAE777D3}" type="pres">
      <dgm:prSet presAssocID="{63DE2F42-FAAE-4351-8F52-01C6F8556483}" presName="sibTrans" presStyleLbl="sibTrans2D1" presStyleIdx="0" presStyleCnt="2"/>
      <dgm:spPr/>
      <dgm:t>
        <a:bodyPr/>
        <a:lstStyle/>
        <a:p>
          <a:endParaRPr lang="es-CL"/>
        </a:p>
      </dgm:t>
    </dgm:pt>
    <dgm:pt modelId="{07CE4CD9-622C-4EB3-ACAF-DD12CDC2BF64}" type="pres">
      <dgm:prSet presAssocID="{63DE2F42-FAAE-4351-8F52-01C6F8556483}" presName="spacerR" presStyleCnt="0"/>
      <dgm:spPr/>
    </dgm:pt>
    <dgm:pt modelId="{56EE9191-888D-449B-8D34-468BB125C475}" type="pres">
      <dgm:prSet presAssocID="{19CC5248-29BD-4BC7-B491-01AF34DAD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7BF203-9A3D-48EE-8476-FA31F23BA32E}" type="pres">
      <dgm:prSet presAssocID="{55B40521-A5E2-4A07-B939-0711CA905122}" presName="spacerL" presStyleCnt="0"/>
      <dgm:spPr/>
    </dgm:pt>
    <dgm:pt modelId="{B4872823-E4C2-4385-A0B8-C48D335AAD34}" type="pres">
      <dgm:prSet presAssocID="{55B40521-A5E2-4A07-B939-0711CA905122}" presName="sibTrans" presStyleLbl="sibTrans2D1" presStyleIdx="1" presStyleCnt="2"/>
      <dgm:spPr/>
      <dgm:t>
        <a:bodyPr/>
        <a:lstStyle/>
        <a:p>
          <a:endParaRPr lang="es-CL"/>
        </a:p>
      </dgm:t>
    </dgm:pt>
    <dgm:pt modelId="{9FF8C77E-E766-4D55-9DBE-CF36CFAA2621}" type="pres">
      <dgm:prSet presAssocID="{55B40521-A5E2-4A07-B939-0711CA905122}" presName="spacerR" presStyleCnt="0"/>
      <dgm:spPr/>
    </dgm:pt>
    <dgm:pt modelId="{3C5453FF-FD76-46E9-8AE6-0A5953B263A2}" type="pres">
      <dgm:prSet presAssocID="{905CE297-2095-46FE-A96B-57A8DDACDD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104859D-F159-4DF9-A625-AA4C1FC4ECE5}" type="presOf" srcId="{905CE297-2095-46FE-A96B-57A8DDACDD9B}" destId="{3C5453FF-FD76-46E9-8AE6-0A5953B263A2}" srcOrd="0" destOrd="0" presId="urn:microsoft.com/office/officeart/2005/8/layout/equation1"/>
    <dgm:cxn modelId="{7AA72F20-7996-4AE7-9EAB-E41491B50EA1}" srcId="{B6065580-1988-4472-981B-ADC1633E4864}" destId="{19CC5248-29BD-4BC7-B491-01AF34DADA99}" srcOrd="1" destOrd="0" parTransId="{1EB71546-4E82-42C7-9CF7-A127127B8AC9}" sibTransId="{55B40521-A5E2-4A07-B939-0711CA905122}"/>
    <dgm:cxn modelId="{6821EC3C-13AF-4C27-9490-B557D907E5AA}" type="presOf" srcId="{B6065580-1988-4472-981B-ADC1633E4864}" destId="{074708A4-F9D9-4D22-A9AD-67265C076AA5}" srcOrd="0" destOrd="0" presId="urn:microsoft.com/office/officeart/2005/8/layout/equation1"/>
    <dgm:cxn modelId="{C50F6D60-FCF9-48D7-B25A-55ECF93522F7}" type="presOf" srcId="{55B40521-A5E2-4A07-B939-0711CA905122}" destId="{B4872823-E4C2-4385-A0B8-C48D335AAD34}" srcOrd="0" destOrd="0" presId="urn:microsoft.com/office/officeart/2005/8/layout/equation1"/>
    <dgm:cxn modelId="{90C33D8F-AB9E-4A3E-872C-355C5E9ACC7F}" type="presOf" srcId="{19CC5248-29BD-4BC7-B491-01AF34DADA99}" destId="{56EE9191-888D-449B-8D34-468BB125C475}" srcOrd="0" destOrd="0" presId="urn:microsoft.com/office/officeart/2005/8/layout/equation1"/>
    <dgm:cxn modelId="{0C8ECC95-7CEB-45B3-9A14-44FA83C332CE}" srcId="{B6065580-1988-4472-981B-ADC1633E4864}" destId="{F874DDB4-B6FB-4055-A64F-6BBF17402D18}" srcOrd="0" destOrd="0" parTransId="{1C4E1241-6141-49A8-9F8B-87CE8132D6D4}" sibTransId="{63DE2F42-FAAE-4351-8F52-01C6F8556483}"/>
    <dgm:cxn modelId="{D1FC3D42-2093-4921-872D-E36BF1B13953}" type="presOf" srcId="{F874DDB4-B6FB-4055-A64F-6BBF17402D18}" destId="{158B70E9-6F6D-4086-A100-070161F4B588}" srcOrd="0" destOrd="0" presId="urn:microsoft.com/office/officeart/2005/8/layout/equation1"/>
    <dgm:cxn modelId="{921EA6E7-261D-4D1D-873B-D9199FAFE610}" type="presOf" srcId="{63DE2F42-FAAE-4351-8F52-01C6F8556483}" destId="{C58C5619-E373-4D0C-B89F-0FA4DAE777D3}" srcOrd="0" destOrd="0" presId="urn:microsoft.com/office/officeart/2005/8/layout/equation1"/>
    <dgm:cxn modelId="{8F8CF6D2-88C1-47A4-BA2F-E23608D14D82}" srcId="{B6065580-1988-4472-981B-ADC1633E4864}" destId="{905CE297-2095-46FE-A96B-57A8DDACDD9B}" srcOrd="2" destOrd="0" parTransId="{279A5C9A-53B4-4B8B-B5F4-75EFC74E8585}" sibTransId="{45641276-A457-403A-84A4-36268A8A5789}"/>
    <dgm:cxn modelId="{8B68A851-E405-41D9-9D14-24678253E44D}" type="presParOf" srcId="{074708A4-F9D9-4D22-A9AD-67265C076AA5}" destId="{158B70E9-6F6D-4086-A100-070161F4B588}" srcOrd="0" destOrd="0" presId="urn:microsoft.com/office/officeart/2005/8/layout/equation1"/>
    <dgm:cxn modelId="{B796E451-8EE1-4CD2-80A9-2D1E785C0A00}" type="presParOf" srcId="{074708A4-F9D9-4D22-A9AD-67265C076AA5}" destId="{FB7CA332-5ADA-4768-B4CD-32B7D65BCF4D}" srcOrd="1" destOrd="0" presId="urn:microsoft.com/office/officeart/2005/8/layout/equation1"/>
    <dgm:cxn modelId="{7C12FEF8-65EA-4DD0-8989-AB8F1C7B2D77}" type="presParOf" srcId="{074708A4-F9D9-4D22-A9AD-67265C076AA5}" destId="{C58C5619-E373-4D0C-B89F-0FA4DAE777D3}" srcOrd="2" destOrd="0" presId="urn:microsoft.com/office/officeart/2005/8/layout/equation1"/>
    <dgm:cxn modelId="{0637EE07-1063-4240-9319-0D356350EC2E}" type="presParOf" srcId="{074708A4-F9D9-4D22-A9AD-67265C076AA5}" destId="{07CE4CD9-622C-4EB3-ACAF-DD12CDC2BF64}" srcOrd="3" destOrd="0" presId="urn:microsoft.com/office/officeart/2005/8/layout/equation1"/>
    <dgm:cxn modelId="{FDC57305-8C17-493A-A595-639E204A2900}" type="presParOf" srcId="{074708A4-F9D9-4D22-A9AD-67265C076AA5}" destId="{56EE9191-888D-449B-8D34-468BB125C475}" srcOrd="4" destOrd="0" presId="urn:microsoft.com/office/officeart/2005/8/layout/equation1"/>
    <dgm:cxn modelId="{32B48438-B7B7-4584-BC18-FF61DC1C77E3}" type="presParOf" srcId="{074708A4-F9D9-4D22-A9AD-67265C076AA5}" destId="{A47BF203-9A3D-48EE-8476-FA31F23BA32E}" srcOrd="5" destOrd="0" presId="urn:microsoft.com/office/officeart/2005/8/layout/equation1"/>
    <dgm:cxn modelId="{56A8F220-37B9-4E20-9B93-85E371269386}" type="presParOf" srcId="{074708A4-F9D9-4D22-A9AD-67265C076AA5}" destId="{B4872823-E4C2-4385-A0B8-C48D335AAD34}" srcOrd="6" destOrd="0" presId="urn:microsoft.com/office/officeart/2005/8/layout/equation1"/>
    <dgm:cxn modelId="{C8965CFE-52B5-419A-976D-4AB8A4C20155}" type="presParOf" srcId="{074708A4-F9D9-4D22-A9AD-67265C076AA5}" destId="{9FF8C77E-E766-4D55-9DBE-CF36CFAA2621}" srcOrd="7" destOrd="0" presId="urn:microsoft.com/office/officeart/2005/8/layout/equation1"/>
    <dgm:cxn modelId="{B59D5BD7-970A-42E6-8E50-93A3535B1AF9}" type="presParOf" srcId="{074708A4-F9D9-4D22-A9AD-67265C076AA5}" destId="{3C5453FF-FD76-46E9-8AE6-0A5953B263A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065580-1988-4472-981B-ADC1633E4864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4" csCatId="accent1" phldr="1"/>
      <dgm:spPr/>
    </dgm:pt>
    <dgm:pt modelId="{19CC5248-29BD-4BC7-B491-01AF34DADA99}">
      <dgm:prSet phldrT="[Texto]" custT="1"/>
      <dgm:spPr/>
      <dgm:t>
        <a:bodyPr/>
        <a:lstStyle/>
        <a:p>
          <a:r>
            <a:rPr lang="es-CL" sz="2000" dirty="0" smtClean="0"/>
            <a:t>Subtítulo 22 M$ 153.776</a:t>
          </a:r>
        </a:p>
      </dgm:t>
    </dgm:pt>
    <dgm:pt modelId="{1EB71546-4E82-42C7-9CF7-A127127B8AC9}" type="parTrans" cxnId="{7AA72F20-7996-4AE7-9EAB-E41491B50EA1}">
      <dgm:prSet/>
      <dgm:spPr/>
      <dgm:t>
        <a:bodyPr/>
        <a:lstStyle/>
        <a:p>
          <a:endParaRPr lang="es-CL" sz="1200"/>
        </a:p>
      </dgm:t>
    </dgm:pt>
    <dgm:pt modelId="{55B40521-A5E2-4A07-B939-0711CA905122}" type="sibTrans" cxnId="{7AA72F20-7996-4AE7-9EAB-E41491B50EA1}">
      <dgm:prSet/>
      <dgm:spPr/>
      <dgm:t>
        <a:bodyPr/>
        <a:lstStyle/>
        <a:p>
          <a:endParaRPr lang="es-CL" sz="1200"/>
        </a:p>
      </dgm:t>
    </dgm:pt>
    <dgm:pt modelId="{074708A4-F9D9-4D22-A9AD-67265C076AA5}" type="pres">
      <dgm:prSet presAssocID="{B6065580-1988-4472-981B-ADC1633E4864}" presName="linearFlow" presStyleCnt="0">
        <dgm:presLayoutVars>
          <dgm:dir/>
          <dgm:resizeHandles val="exact"/>
        </dgm:presLayoutVars>
      </dgm:prSet>
      <dgm:spPr/>
    </dgm:pt>
    <dgm:pt modelId="{56EE9191-888D-449B-8D34-468BB125C475}" type="pres">
      <dgm:prSet presAssocID="{19CC5248-29BD-4BC7-B491-01AF34DADA99}" presName="node" presStyleLbl="node1" presStyleIdx="0" presStyleCnt="1" custScaleX="35437" custScaleY="300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7D4F6B7-386A-4831-BFF8-7DC8B6865180}" type="presOf" srcId="{19CC5248-29BD-4BC7-B491-01AF34DADA99}" destId="{56EE9191-888D-449B-8D34-468BB125C475}" srcOrd="0" destOrd="0" presId="urn:microsoft.com/office/officeart/2005/8/layout/equation1"/>
    <dgm:cxn modelId="{675FD7F9-A783-4CDD-A0A9-B6DEFB774226}" type="presOf" srcId="{B6065580-1988-4472-981B-ADC1633E4864}" destId="{074708A4-F9D9-4D22-A9AD-67265C076AA5}" srcOrd="0" destOrd="0" presId="urn:microsoft.com/office/officeart/2005/8/layout/equation1"/>
    <dgm:cxn modelId="{7AA72F20-7996-4AE7-9EAB-E41491B50EA1}" srcId="{B6065580-1988-4472-981B-ADC1633E4864}" destId="{19CC5248-29BD-4BC7-B491-01AF34DADA99}" srcOrd="0" destOrd="0" parTransId="{1EB71546-4E82-42C7-9CF7-A127127B8AC9}" sibTransId="{55B40521-A5E2-4A07-B939-0711CA905122}"/>
    <dgm:cxn modelId="{761C953E-7129-41D7-B2E6-6C35A4AE8AD8}" type="presParOf" srcId="{074708A4-F9D9-4D22-A9AD-67265C076AA5}" destId="{56EE9191-888D-449B-8D34-468BB125C475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65580-1988-4472-981B-ADC1633E4864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4" csCatId="accent1" phldr="1"/>
      <dgm:spPr/>
    </dgm:pt>
    <dgm:pt modelId="{F874DDB4-B6FB-4055-A64F-6BBF17402D18}">
      <dgm:prSet phldrT="[Texto]"/>
      <dgm:spPr/>
      <dgm:t>
        <a:bodyPr/>
        <a:lstStyle/>
        <a:p>
          <a:r>
            <a:rPr lang="es-CL" dirty="0" smtClean="0"/>
            <a:t>Subtítulo 21 M$ 601.015</a:t>
          </a:r>
        </a:p>
      </dgm:t>
    </dgm:pt>
    <dgm:pt modelId="{1C4E1241-6141-49A8-9F8B-87CE8132D6D4}" type="parTrans" cxnId="{0C8ECC95-7CEB-45B3-9A14-44FA83C332CE}">
      <dgm:prSet/>
      <dgm:spPr/>
      <dgm:t>
        <a:bodyPr/>
        <a:lstStyle/>
        <a:p>
          <a:endParaRPr lang="es-CL"/>
        </a:p>
      </dgm:t>
    </dgm:pt>
    <dgm:pt modelId="{63DE2F42-FAAE-4351-8F52-01C6F8556483}" type="sibTrans" cxnId="{0C8ECC95-7CEB-45B3-9A14-44FA83C332CE}">
      <dgm:prSet/>
      <dgm:spPr/>
      <dgm:t>
        <a:bodyPr/>
        <a:lstStyle/>
        <a:p>
          <a:endParaRPr lang="es-CL"/>
        </a:p>
      </dgm:t>
    </dgm:pt>
    <dgm:pt modelId="{19CC5248-29BD-4BC7-B491-01AF34DADA99}">
      <dgm:prSet phldrT="[Texto]"/>
      <dgm:spPr/>
      <dgm:t>
        <a:bodyPr/>
        <a:lstStyle/>
        <a:p>
          <a:r>
            <a:rPr lang="es-CL" dirty="0" smtClean="0"/>
            <a:t>Subtítulo 29 M$ 0</a:t>
          </a:r>
        </a:p>
      </dgm:t>
    </dgm:pt>
    <dgm:pt modelId="{1EB71546-4E82-42C7-9CF7-A127127B8AC9}" type="parTrans" cxnId="{7AA72F20-7996-4AE7-9EAB-E41491B50EA1}">
      <dgm:prSet/>
      <dgm:spPr/>
      <dgm:t>
        <a:bodyPr/>
        <a:lstStyle/>
        <a:p>
          <a:endParaRPr lang="es-CL"/>
        </a:p>
      </dgm:t>
    </dgm:pt>
    <dgm:pt modelId="{55B40521-A5E2-4A07-B939-0711CA905122}" type="sibTrans" cxnId="{7AA72F20-7996-4AE7-9EAB-E41491B50EA1}">
      <dgm:prSet/>
      <dgm:spPr/>
      <dgm:t>
        <a:bodyPr/>
        <a:lstStyle/>
        <a:p>
          <a:endParaRPr lang="es-CL"/>
        </a:p>
      </dgm:t>
    </dgm:pt>
    <dgm:pt modelId="{905CE297-2095-46FE-A96B-57A8DDACDD9B}">
      <dgm:prSet phldrT="[Texto]"/>
      <dgm:spPr/>
      <dgm:t>
        <a:bodyPr/>
        <a:lstStyle/>
        <a:p>
          <a:r>
            <a:rPr lang="es-CL" dirty="0" smtClean="0"/>
            <a:t>Total Programa 601.015</a:t>
          </a:r>
        </a:p>
      </dgm:t>
    </dgm:pt>
    <dgm:pt modelId="{279A5C9A-53B4-4B8B-B5F4-75EFC74E8585}" type="parTrans" cxnId="{8F8CF6D2-88C1-47A4-BA2F-E23608D14D82}">
      <dgm:prSet/>
      <dgm:spPr/>
      <dgm:t>
        <a:bodyPr/>
        <a:lstStyle/>
        <a:p>
          <a:endParaRPr lang="es-CL"/>
        </a:p>
      </dgm:t>
    </dgm:pt>
    <dgm:pt modelId="{45641276-A457-403A-84A4-36268A8A5789}" type="sibTrans" cxnId="{8F8CF6D2-88C1-47A4-BA2F-E23608D14D82}">
      <dgm:prSet/>
      <dgm:spPr/>
      <dgm:t>
        <a:bodyPr/>
        <a:lstStyle/>
        <a:p>
          <a:endParaRPr lang="es-CL"/>
        </a:p>
      </dgm:t>
    </dgm:pt>
    <dgm:pt modelId="{074708A4-F9D9-4D22-A9AD-67265C076AA5}" type="pres">
      <dgm:prSet presAssocID="{B6065580-1988-4472-981B-ADC1633E4864}" presName="linearFlow" presStyleCnt="0">
        <dgm:presLayoutVars>
          <dgm:dir/>
          <dgm:resizeHandles val="exact"/>
        </dgm:presLayoutVars>
      </dgm:prSet>
      <dgm:spPr/>
    </dgm:pt>
    <dgm:pt modelId="{158B70E9-6F6D-4086-A100-070161F4B588}" type="pres">
      <dgm:prSet presAssocID="{F874DDB4-B6FB-4055-A64F-6BBF17402D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CA332-5ADA-4768-B4CD-32B7D65BCF4D}" type="pres">
      <dgm:prSet presAssocID="{63DE2F42-FAAE-4351-8F52-01C6F8556483}" presName="spacerL" presStyleCnt="0"/>
      <dgm:spPr/>
    </dgm:pt>
    <dgm:pt modelId="{C58C5619-E373-4D0C-B89F-0FA4DAE777D3}" type="pres">
      <dgm:prSet presAssocID="{63DE2F42-FAAE-4351-8F52-01C6F8556483}" presName="sibTrans" presStyleLbl="sibTrans2D1" presStyleIdx="0" presStyleCnt="2"/>
      <dgm:spPr/>
      <dgm:t>
        <a:bodyPr/>
        <a:lstStyle/>
        <a:p>
          <a:endParaRPr lang="es-CL"/>
        </a:p>
      </dgm:t>
    </dgm:pt>
    <dgm:pt modelId="{07CE4CD9-622C-4EB3-ACAF-DD12CDC2BF64}" type="pres">
      <dgm:prSet presAssocID="{63DE2F42-FAAE-4351-8F52-01C6F8556483}" presName="spacerR" presStyleCnt="0"/>
      <dgm:spPr/>
    </dgm:pt>
    <dgm:pt modelId="{56EE9191-888D-449B-8D34-468BB125C475}" type="pres">
      <dgm:prSet presAssocID="{19CC5248-29BD-4BC7-B491-01AF34DAD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7BF203-9A3D-48EE-8476-FA31F23BA32E}" type="pres">
      <dgm:prSet presAssocID="{55B40521-A5E2-4A07-B939-0711CA905122}" presName="spacerL" presStyleCnt="0"/>
      <dgm:spPr/>
    </dgm:pt>
    <dgm:pt modelId="{B4872823-E4C2-4385-A0B8-C48D335AAD34}" type="pres">
      <dgm:prSet presAssocID="{55B40521-A5E2-4A07-B939-0711CA905122}" presName="sibTrans" presStyleLbl="sibTrans2D1" presStyleIdx="1" presStyleCnt="2"/>
      <dgm:spPr/>
      <dgm:t>
        <a:bodyPr/>
        <a:lstStyle/>
        <a:p>
          <a:endParaRPr lang="es-CL"/>
        </a:p>
      </dgm:t>
    </dgm:pt>
    <dgm:pt modelId="{9FF8C77E-E766-4D55-9DBE-CF36CFAA2621}" type="pres">
      <dgm:prSet presAssocID="{55B40521-A5E2-4A07-B939-0711CA905122}" presName="spacerR" presStyleCnt="0"/>
      <dgm:spPr/>
    </dgm:pt>
    <dgm:pt modelId="{3C5453FF-FD76-46E9-8AE6-0A5953B263A2}" type="pres">
      <dgm:prSet presAssocID="{905CE297-2095-46FE-A96B-57A8DDACDD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AA72F20-7996-4AE7-9EAB-E41491B50EA1}" srcId="{B6065580-1988-4472-981B-ADC1633E4864}" destId="{19CC5248-29BD-4BC7-B491-01AF34DADA99}" srcOrd="1" destOrd="0" parTransId="{1EB71546-4E82-42C7-9CF7-A127127B8AC9}" sibTransId="{55B40521-A5E2-4A07-B939-0711CA905122}"/>
    <dgm:cxn modelId="{97DCDF14-236E-41A9-A79C-02DB384F5069}" type="presOf" srcId="{55B40521-A5E2-4A07-B939-0711CA905122}" destId="{B4872823-E4C2-4385-A0B8-C48D335AAD34}" srcOrd="0" destOrd="0" presId="urn:microsoft.com/office/officeart/2005/8/layout/equation1"/>
    <dgm:cxn modelId="{76A34615-43AB-4689-B3C2-A097848D4165}" type="presOf" srcId="{19CC5248-29BD-4BC7-B491-01AF34DADA99}" destId="{56EE9191-888D-449B-8D34-468BB125C475}" srcOrd="0" destOrd="0" presId="urn:microsoft.com/office/officeart/2005/8/layout/equation1"/>
    <dgm:cxn modelId="{6B2E1293-3E44-4C14-8D32-9A4FD1AB2C91}" type="presOf" srcId="{B6065580-1988-4472-981B-ADC1633E4864}" destId="{074708A4-F9D9-4D22-A9AD-67265C076AA5}" srcOrd="0" destOrd="0" presId="urn:microsoft.com/office/officeart/2005/8/layout/equation1"/>
    <dgm:cxn modelId="{34198214-CC30-46BB-A150-2DD0D09632BB}" type="presOf" srcId="{F874DDB4-B6FB-4055-A64F-6BBF17402D18}" destId="{158B70E9-6F6D-4086-A100-070161F4B588}" srcOrd="0" destOrd="0" presId="urn:microsoft.com/office/officeart/2005/8/layout/equation1"/>
    <dgm:cxn modelId="{0C8ECC95-7CEB-45B3-9A14-44FA83C332CE}" srcId="{B6065580-1988-4472-981B-ADC1633E4864}" destId="{F874DDB4-B6FB-4055-A64F-6BBF17402D18}" srcOrd="0" destOrd="0" parTransId="{1C4E1241-6141-49A8-9F8B-87CE8132D6D4}" sibTransId="{63DE2F42-FAAE-4351-8F52-01C6F8556483}"/>
    <dgm:cxn modelId="{8F8CF6D2-88C1-47A4-BA2F-E23608D14D82}" srcId="{B6065580-1988-4472-981B-ADC1633E4864}" destId="{905CE297-2095-46FE-A96B-57A8DDACDD9B}" srcOrd="2" destOrd="0" parTransId="{279A5C9A-53B4-4B8B-B5F4-75EFC74E8585}" sibTransId="{45641276-A457-403A-84A4-36268A8A5789}"/>
    <dgm:cxn modelId="{6FB06665-0C23-41D3-AEBF-26F25AE2A0B0}" type="presOf" srcId="{905CE297-2095-46FE-A96B-57A8DDACDD9B}" destId="{3C5453FF-FD76-46E9-8AE6-0A5953B263A2}" srcOrd="0" destOrd="0" presId="urn:microsoft.com/office/officeart/2005/8/layout/equation1"/>
    <dgm:cxn modelId="{7016D9AE-1807-4C41-BE0A-4170136A3891}" type="presOf" srcId="{63DE2F42-FAAE-4351-8F52-01C6F8556483}" destId="{C58C5619-E373-4D0C-B89F-0FA4DAE777D3}" srcOrd="0" destOrd="0" presId="urn:microsoft.com/office/officeart/2005/8/layout/equation1"/>
    <dgm:cxn modelId="{E0F22EEE-5420-4AD9-B707-D1A0790D3127}" type="presParOf" srcId="{074708A4-F9D9-4D22-A9AD-67265C076AA5}" destId="{158B70E9-6F6D-4086-A100-070161F4B588}" srcOrd="0" destOrd="0" presId="urn:microsoft.com/office/officeart/2005/8/layout/equation1"/>
    <dgm:cxn modelId="{BA76FE3A-03E3-4440-B0FF-9C051630EA92}" type="presParOf" srcId="{074708A4-F9D9-4D22-A9AD-67265C076AA5}" destId="{FB7CA332-5ADA-4768-B4CD-32B7D65BCF4D}" srcOrd="1" destOrd="0" presId="urn:microsoft.com/office/officeart/2005/8/layout/equation1"/>
    <dgm:cxn modelId="{F97EB2A8-2003-488D-AD26-CAE2EE50C76E}" type="presParOf" srcId="{074708A4-F9D9-4D22-A9AD-67265C076AA5}" destId="{C58C5619-E373-4D0C-B89F-0FA4DAE777D3}" srcOrd="2" destOrd="0" presId="urn:microsoft.com/office/officeart/2005/8/layout/equation1"/>
    <dgm:cxn modelId="{D0C65B26-1E36-42B0-B430-6BAC26ACDF5B}" type="presParOf" srcId="{074708A4-F9D9-4D22-A9AD-67265C076AA5}" destId="{07CE4CD9-622C-4EB3-ACAF-DD12CDC2BF64}" srcOrd="3" destOrd="0" presId="urn:microsoft.com/office/officeart/2005/8/layout/equation1"/>
    <dgm:cxn modelId="{8F6DA350-3C8F-4BB7-87E2-F2D2E7304D2D}" type="presParOf" srcId="{074708A4-F9D9-4D22-A9AD-67265C076AA5}" destId="{56EE9191-888D-449B-8D34-468BB125C475}" srcOrd="4" destOrd="0" presId="urn:microsoft.com/office/officeart/2005/8/layout/equation1"/>
    <dgm:cxn modelId="{75196F7C-7184-472A-BD92-75E13694C23F}" type="presParOf" srcId="{074708A4-F9D9-4D22-A9AD-67265C076AA5}" destId="{A47BF203-9A3D-48EE-8476-FA31F23BA32E}" srcOrd="5" destOrd="0" presId="urn:microsoft.com/office/officeart/2005/8/layout/equation1"/>
    <dgm:cxn modelId="{BEA84303-C248-4030-8A4C-9F440EED78A5}" type="presParOf" srcId="{074708A4-F9D9-4D22-A9AD-67265C076AA5}" destId="{B4872823-E4C2-4385-A0B8-C48D335AAD34}" srcOrd="6" destOrd="0" presId="urn:microsoft.com/office/officeart/2005/8/layout/equation1"/>
    <dgm:cxn modelId="{D39C97A8-3AFD-4508-943C-78702A042466}" type="presParOf" srcId="{074708A4-F9D9-4D22-A9AD-67265C076AA5}" destId="{9FF8C77E-E766-4D55-9DBE-CF36CFAA2621}" srcOrd="7" destOrd="0" presId="urn:microsoft.com/office/officeart/2005/8/layout/equation1"/>
    <dgm:cxn modelId="{FB4A7570-3BFB-4090-99EF-01B110846F1A}" type="presParOf" srcId="{074708A4-F9D9-4D22-A9AD-67265C076AA5}" destId="{3C5453FF-FD76-46E9-8AE6-0A5953B263A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B70E9-6F6D-4086-A100-070161F4B588}">
      <dsp:nvSpPr>
        <dsp:cNvPr id="0" name=""/>
        <dsp:cNvSpPr/>
      </dsp:nvSpPr>
      <dsp:spPr>
        <a:xfrm>
          <a:off x="1025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21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2.538.163</a:t>
          </a:r>
          <a:endParaRPr lang="es-CL" sz="1500" kern="1200" dirty="0"/>
        </a:p>
      </dsp:txBody>
      <dsp:txXfrm>
        <a:off x="1025" y="452499"/>
        <a:ext cx="1358800" cy="1358800"/>
      </dsp:txXfrm>
    </dsp:sp>
    <dsp:sp modelId="{C58C5619-E373-4D0C-B89F-0FA4DAE777D3}">
      <dsp:nvSpPr>
        <dsp:cNvPr id="0" name=""/>
        <dsp:cNvSpPr/>
      </dsp:nvSpPr>
      <dsp:spPr>
        <a:xfrm>
          <a:off x="1470160" y="737847"/>
          <a:ext cx="788104" cy="788104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1470160" y="737847"/>
        <a:ext cx="788104" cy="788104"/>
      </dsp:txXfrm>
    </dsp:sp>
    <dsp:sp modelId="{56EE9191-888D-449B-8D34-468BB125C475}">
      <dsp:nvSpPr>
        <dsp:cNvPr id="0" name=""/>
        <dsp:cNvSpPr/>
      </dsp:nvSpPr>
      <dsp:spPr>
        <a:xfrm>
          <a:off x="2368599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22 M$ 0</a:t>
          </a:r>
          <a:endParaRPr lang="es-CL" sz="1500" kern="1200" dirty="0"/>
        </a:p>
      </dsp:txBody>
      <dsp:txXfrm>
        <a:off x="2368599" y="452499"/>
        <a:ext cx="1358800" cy="1358800"/>
      </dsp:txXfrm>
    </dsp:sp>
    <dsp:sp modelId="{B4872823-E4C2-4385-A0B8-C48D335AAD34}">
      <dsp:nvSpPr>
        <dsp:cNvPr id="0" name=""/>
        <dsp:cNvSpPr/>
      </dsp:nvSpPr>
      <dsp:spPr>
        <a:xfrm>
          <a:off x="3837735" y="737847"/>
          <a:ext cx="788104" cy="788104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3837735" y="737847"/>
        <a:ext cx="788104" cy="788104"/>
      </dsp:txXfrm>
    </dsp:sp>
    <dsp:sp modelId="{3C5453FF-FD76-46E9-8AE6-0A5953B263A2}">
      <dsp:nvSpPr>
        <dsp:cNvPr id="0" name=""/>
        <dsp:cNvSpPr/>
      </dsp:nvSpPr>
      <dsp:spPr>
        <a:xfrm>
          <a:off x="4736174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Total Programa 2014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2.538.163</a:t>
          </a:r>
          <a:endParaRPr lang="es-CL" sz="1500" kern="1200" dirty="0"/>
        </a:p>
      </dsp:txBody>
      <dsp:txXfrm>
        <a:off x="4736174" y="452499"/>
        <a:ext cx="1358800" cy="1358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B70E9-6F6D-4086-A100-070161F4B588}">
      <dsp:nvSpPr>
        <dsp:cNvPr id="0" name=""/>
        <dsp:cNvSpPr/>
      </dsp:nvSpPr>
      <dsp:spPr>
        <a:xfrm>
          <a:off x="1025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21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2.225.758</a:t>
          </a:r>
          <a:endParaRPr lang="es-CL" sz="1500" kern="1200" dirty="0"/>
        </a:p>
      </dsp:txBody>
      <dsp:txXfrm>
        <a:off x="1025" y="452499"/>
        <a:ext cx="1358800" cy="1358800"/>
      </dsp:txXfrm>
    </dsp:sp>
    <dsp:sp modelId="{C58C5619-E373-4D0C-B89F-0FA4DAE777D3}">
      <dsp:nvSpPr>
        <dsp:cNvPr id="0" name=""/>
        <dsp:cNvSpPr/>
      </dsp:nvSpPr>
      <dsp:spPr>
        <a:xfrm>
          <a:off x="1470160" y="737847"/>
          <a:ext cx="788104" cy="788104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1470160" y="737847"/>
        <a:ext cx="788104" cy="788104"/>
      </dsp:txXfrm>
    </dsp:sp>
    <dsp:sp modelId="{56EE9191-888D-449B-8D34-468BB125C475}">
      <dsp:nvSpPr>
        <dsp:cNvPr id="0" name=""/>
        <dsp:cNvSpPr/>
      </dsp:nvSpPr>
      <dsp:spPr>
        <a:xfrm>
          <a:off x="2368599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22 M$ 0</a:t>
          </a:r>
          <a:endParaRPr lang="es-CL" sz="1500" kern="1200" dirty="0"/>
        </a:p>
      </dsp:txBody>
      <dsp:txXfrm>
        <a:off x="2368599" y="452499"/>
        <a:ext cx="1358800" cy="1358800"/>
      </dsp:txXfrm>
    </dsp:sp>
    <dsp:sp modelId="{B4872823-E4C2-4385-A0B8-C48D335AAD34}">
      <dsp:nvSpPr>
        <dsp:cNvPr id="0" name=""/>
        <dsp:cNvSpPr/>
      </dsp:nvSpPr>
      <dsp:spPr>
        <a:xfrm>
          <a:off x="3837735" y="737847"/>
          <a:ext cx="788104" cy="788104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3837735" y="737847"/>
        <a:ext cx="788104" cy="788104"/>
      </dsp:txXfrm>
    </dsp:sp>
    <dsp:sp modelId="{3C5453FF-FD76-46E9-8AE6-0A5953B263A2}">
      <dsp:nvSpPr>
        <dsp:cNvPr id="0" name=""/>
        <dsp:cNvSpPr/>
      </dsp:nvSpPr>
      <dsp:spPr>
        <a:xfrm>
          <a:off x="4736174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Total Programa 2014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2.225.758</a:t>
          </a:r>
          <a:endParaRPr lang="es-CL" sz="1500" kern="1200" dirty="0"/>
        </a:p>
      </dsp:txBody>
      <dsp:txXfrm>
        <a:off x="4736174" y="452499"/>
        <a:ext cx="1358800" cy="1358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B70E9-6F6D-4086-A100-070161F4B588}">
      <dsp:nvSpPr>
        <dsp:cNvPr id="0" name=""/>
        <dsp:cNvSpPr/>
      </dsp:nvSpPr>
      <dsp:spPr>
        <a:xfrm>
          <a:off x="1025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21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9.986.823</a:t>
          </a:r>
          <a:endParaRPr lang="es-CL" sz="1500" kern="1200" dirty="0"/>
        </a:p>
      </dsp:txBody>
      <dsp:txXfrm>
        <a:off x="1025" y="452499"/>
        <a:ext cx="1358800" cy="1358800"/>
      </dsp:txXfrm>
    </dsp:sp>
    <dsp:sp modelId="{C58C5619-E373-4D0C-B89F-0FA4DAE777D3}">
      <dsp:nvSpPr>
        <dsp:cNvPr id="0" name=""/>
        <dsp:cNvSpPr/>
      </dsp:nvSpPr>
      <dsp:spPr>
        <a:xfrm>
          <a:off x="1470160" y="737847"/>
          <a:ext cx="788104" cy="788104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1470160" y="737847"/>
        <a:ext cx="788104" cy="788104"/>
      </dsp:txXfrm>
    </dsp:sp>
    <dsp:sp modelId="{56EE9191-888D-449B-8D34-468BB125C475}">
      <dsp:nvSpPr>
        <dsp:cNvPr id="0" name=""/>
        <dsp:cNvSpPr/>
      </dsp:nvSpPr>
      <dsp:spPr>
        <a:xfrm>
          <a:off x="2368599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22 M$</a:t>
          </a:r>
          <a:endParaRPr lang="es-CL" sz="1500" kern="1200" dirty="0"/>
        </a:p>
      </dsp:txBody>
      <dsp:txXfrm>
        <a:off x="2368599" y="452499"/>
        <a:ext cx="1358800" cy="1358800"/>
      </dsp:txXfrm>
    </dsp:sp>
    <dsp:sp modelId="{B4872823-E4C2-4385-A0B8-C48D335AAD34}">
      <dsp:nvSpPr>
        <dsp:cNvPr id="0" name=""/>
        <dsp:cNvSpPr/>
      </dsp:nvSpPr>
      <dsp:spPr>
        <a:xfrm>
          <a:off x="3837735" y="737847"/>
          <a:ext cx="788104" cy="788104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3837735" y="737847"/>
        <a:ext cx="788104" cy="788104"/>
      </dsp:txXfrm>
    </dsp:sp>
    <dsp:sp modelId="{3C5453FF-FD76-46E9-8AE6-0A5953B263A2}">
      <dsp:nvSpPr>
        <dsp:cNvPr id="0" name=""/>
        <dsp:cNvSpPr/>
      </dsp:nvSpPr>
      <dsp:spPr>
        <a:xfrm>
          <a:off x="4736174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Total Programa 2014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9.986.823</a:t>
          </a:r>
          <a:endParaRPr lang="es-CL" sz="1500" kern="1200" dirty="0"/>
        </a:p>
      </dsp:txBody>
      <dsp:txXfrm>
        <a:off x="4736174" y="452499"/>
        <a:ext cx="1358800" cy="1358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B70E9-6F6D-4086-A100-070161F4B588}">
      <dsp:nvSpPr>
        <dsp:cNvPr id="0" name=""/>
        <dsp:cNvSpPr/>
      </dsp:nvSpPr>
      <dsp:spPr>
        <a:xfrm>
          <a:off x="1025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21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1.190.118</a:t>
          </a:r>
          <a:endParaRPr lang="es-CL" sz="1500" kern="1200" dirty="0"/>
        </a:p>
      </dsp:txBody>
      <dsp:txXfrm>
        <a:off x="1025" y="452499"/>
        <a:ext cx="1358800" cy="1358800"/>
      </dsp:txXfrm>
    </dsp:sp>
    <dsp:sp modelId="{C58C5619-E373-4D0C-B89F-0FA4DAE777D3}">
      <dsp:nvSpPr>
        <dsp:cNvPr id="0" name=""/>
        <dsp:cNvSpPr/>
      </dsp:nvSpPr>
      <dsp:spPr>
        <a:xfrm>
          <a:off x="1470160" y="737847"/>
          <a:ext cx="788104" cy="788104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1470160" y="737847"/>
        <a:ext cx="788104" cy="788104"/>
      </dsp:txXfrm>
    </dsp:sp>
    <dsp:sp modelId="{56EE9191-888D-449B-8D34-468BB125C475}">
      <dsp:nvSpPr>
        <dsp:cNvPr id="0" name=""/>
        <dsp:cNvSpPr/>
      </dsp:nvSpPr>
      <dsp:spPr>
        <a:xfrm>
          <a:off x="2368599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22 M$ 0</a:t>
          </a:r>
          <a:endParaRPr lang="es-CL" sz="1500" kern="1200" dirty="0"/>
        </a:p>
      </dsp:txBody>
      <dsp:txXfrm>
        <a:off x="2368599" y="452499"/>
        <a:ext cx="1358800" cy="1358800"/>
      </dsp:txXfrm>
    </dsp:sp>
    <dsp:sp modelId="{B4872823-E4C2-4385-A0B8-C48D335AAD34}">
      <dsp:nvSpPr>
        <dsp:cNvPr id="0" name=""/>
        <dsp:cNvSpPr/>
      </dsp:nvSpPr>
      <dsp:spPr>
        <a:xfrm>
          <a:off x="3837735" y="737847"/>
          <a:ext cx="788104" cy="788104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3837735" y="737847"/>
        <a:ext cx="788104" cy="788104"/>
      </dsp:txXfrm>
    </dsp:sp>
    <dsp:sp modelId="{3C5453FF-FD76-46E9-8AE6-0A5953B263A2}">
      <dsp:nvSpPr>
        <dsp:cNvPr id="0" name=""/>
        <dsp:cNvSpPr/>
      </dsp:nvSpPr>
      <dsp:spPr>
        <a:xfrm>
          <a:off x="4736174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Total Programa 2014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1.190.118</a:t>
          </a:r>
          <a:endParaRPr lang="es-CL" sz="1500" kern="1200" dirty="0"/>
        </a:p>
      </dsp:txBody>
      <dsp:txXfrm>
        <a:off x="4736174" y="452499"/>
        <a:ext cx="1358800" cy="1358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B70E9-6F6D-4086-A100-070161F4B588}">
      <dsp:nvSpPr>
        <dsp:cNvPr id="0" name=""/>
        <dsp:cNvSpPr/>
      </dsp:nvSpPr>
      <dsp:spPr>
        <a:xfrm>
          <a:off x="1025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21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0</a:t>
          </a:r>
          <a:endParaRPr lang="es-CL" sz="1500" kern="1200" dirty="0"/>
        </a:p>
      </dsp:txBody>
      <dsp:txXfrm>
        <a:off x="1025" y="452499"/>
        <a:ext cx="1358800" cy="1358800"/>
      </dsp:txXfrm>
    </dsp:sp>
    <dsp:sp modelId="{C58C5619-E373-4D0C-B89F-0FA4DAE777D3}">
      <dsp:nvSpPr>
        <dsp:cNvPr id="0" name=""/>
        <dsp:cNvSpPr/>
      </dsp:nvSpPr>
      <dsp:spPr>
        <a:xfrm>
          <a:off x="1470160" y="737847"/>
          <a:ext cx="788104" cy="788104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1470160" y="737847"/>
        <a:ext cx="788104" cy="788104"/>
      </dsp:txXfrm>
    </dsp:sp>
    <dsp:sp modelId="{56EE9191-888D-449B-8D34-468BB125C475}">
      <dsp:nvSpPr>
        <dsp:cNvPr id="0" name=""/>
        <dsp:cNvSpPr/>
      </dsp:nvSpPr>
      <dsp:spPr>
        <a:xfrm>
          <a:off x="2368599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Subtítulo 29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1.837.500 </a:t>
          </a:r>
          <a:endParaRPr lang="es-CL" sz="1500" kern="1200" dirty="0"/>
        </a:p>
      </dsp:txBody>
      <dsp:txXfrm>
        <a:off x="2368599" y="452499"/>
        <a:ext cx="1358800" cy="1358800"/>
      </dsp:txXfrm>
    </dsp:sp>
    <dsp:sp modelId="{B4872823-E4C2-4385-A0B8-C48D335AAD34}">
      <dsp:nvSpPr>
        <dsp:cNvPr id="0" name=""/>
        <dsp:cNvSpPr/>
      </dsp:nvSpPr>
      <dsp:spPr>
        <a:xfrm>
          <a:off x="3837735" y="737847"/>
          <a:ext cx="788104" cy="788104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3837735" y="737847"/>
        <a:ext cx="788104" cy="788104"/>
      </dsp:txXfrm>
    </dsp:sp>
    <dsp:sp modelId="{3C5453FF-FD76-46E9-8AE6-0A5953B263A2}">
      <dsp:nvSpPr>
        <dsp:cNvPr id="0" name=""/>
        <dsp:cNvSpPr/>
      </dsp:nvSpPr>
      <dsp:spPr>
        <a:xfrm>
          <a:off x="4736174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Total Programa 2014 M$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1.837.500</a:t>
          </a:r>
        </a:p>
      </dsp:txBody>
      <dsp:txXfrm>
        <a:off x="4736174" y="452499"/>
        <a:ext cx="1358800" cy="1358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E9191-888D-449B-8D34-468BB125C475}">
      <dsp:nvSpPr>
        <dsp:cNvPr id="0" name=""/>
        <dsp:cNvSpPr/>
      </dsp:nvSpPr>
      <dsp:spPr>
        <a:xfrm>
          <a:off x="1967880" y="216036"/>
          <a:ext cx="2160239" cy="183172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Subtítulo 22 M$ 153.776</a:t>
          </a:r>
        </a:p>
      </dsp:txBody>
      <dsp:txXfrm>
        <a:off x="1967880" y="216036"/>
        <a:ext cx="2160239" cy="18317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B70E9-6F6D-4086-A100-070161F4B588}">
      <dsp:nvSpPr>
        <dsp:cNvPr id="0" name=""/>
        <dsp:cNvSpPr/>
      </dsp:nvSpPr>
      <dsp:spPr>
        <a:xfrm>
          <a:off x="1025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Subtítulo 21 M$ 601.015</a:t>
          </a:r>
        </a:p>
      </dsp:txBody>
      <dsp:txXfrm>
        <a:off x="1025" y="452499"/>
        <a:ext cx="1358800" cy="1358800"/>
      </dsp:txXfrm>
    </dsp:sp>
    <dsp:sp modelId="{C58C5619-E373-4D0C-B89F-0FA4DAE777D3}">
      <dsp:nvSpPr>
        <dsp:cNvPr id="0" name=""/>
        <dsp:cNvSpPr/>
      </dsp:nvSpPr>
      <dsp:spPr>
        <a:xfrm>
          <a:off x="1470160" y="737847"/>
          <a:ext cx="788104" cy="788104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/>
        </a:p>
      </dsp:txBody>
      <dsp:txXfrm>
        <a:off x="1470160" y="737847"/>
        <a:ext cx="788104" cy="788104"/>
      </dsp:txXfrm>
    </dsp:sp>
    <dsp:sp modelId="{56EE9191-888D-449B-8D34-468BB125C475}">
      <dsp:nvSpPr>
        <dsp:cNvPr id="0" name=""/>
        <dsp:cNvSpPr/>
      </dsp:nvSpPr>
      <dsp:spPr>
        <a:xfrm>
          <a:off x="2368599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Subtítulo 29 M$ 0</a:t>
          </a:r>
        </a:p>
      </dsp:txBody>
      <dsp:txXfrm>
        <a:off x="2368599" y="452499"/>
        <a:ext cx="1358800" cy="1358800"/>
      </dsp:txXfrm>
    </dsp:sp>
    <dsp:sp modelId="{B4872823-E4C2-4385-A0B8-C48D335AAD34}">
      <dsp:nvSpPr>
        <dsp:cNvPr id="0" name=""/>
        <dsp:cNvSpPr/>
      </dsp:nvSpPr>
      <dsp:spPr>
        <a:xfrm>
          <a:off x="3837735" y="737847"/>
          <a:ext cx="788104" cy="788104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3837735" y="737847"/>
        <a:ext cx="788104" cy="788104"/>
      </dsp:txXfrm>
    </dsp:sp>
    <dsp:sp modelId="{3C5453FF-FD76-46E9-8AE6-0A5953B263A2}">
      <dsp:nvSpPr>
        <dsp:cNvPr id="0" name=""/>
        <dsp:cNvSpPr/>
      </dsp:nvSpPr>
      <dsp:spPr>
        <a:xfrm>
          <a:off x="4736174" y="4524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Total Programa 601.015</a:t>
          </a:r>
        </a:p>
      </dsp:txBody>
      <dsp:txXfrm>
        <a:off x="4736174" y="452499"/>
        <a:ext cx="1358800" cy="13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8BFE72-0EA1-4E92-9079-E993CFC61FD7}" type="datetime1">
              <a:rPr lang="es-ES"/>
              <a:pPr>
                <a:defRPr/>
              </a:pPr>
              <a:t>27/08/2013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8410FE-BDE5-4FC0-84C1-730DBF94EA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BDEC286-5729-4AC9-A7D4-7420C8E0C051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1385338-0EED-45E5-8939-D10346674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385338-0EED-45E5-8939-D103466748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DBCB4CF-38D7-4D82-8F89-461F46F94178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EA75B7-2716-456A-AFB5-4CF10AC91B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C9B8-0E95-4421-BE93-5443F36E4E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192E-37A6-4138-9379-8A811BAF05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3692-A8A0-476F-A814-C40BA5F20A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0E3F-3118-4DF5-A133-9BAA6E545C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7D34-3C4F-4E14-830B-60DE9BFFDF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047D-3992-4978-9F71-4DB501F024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9B12BD6-2B37-4C23-A7DA-C0D1937FC745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E3F4CF-8A70-4BB5-AC44-EED3A3F0DB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89D4A20-7B48-460B-BCC3-9156B5DEC8DF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E4BB42-0E8A-4B22-83B4-A9FC022D43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A7A5ACA-188E-4E05-BB2C-DB7BC56186B8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F47055E-B462-461F-90EB-20B8BFFD54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ED8EA1-D545-4E35-84A5-5BB29C910FC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CD584C7-2A6D-42DB-8A5E-FBD984BDE6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1A8F6AC-EFD4-4481-89FE-75229114EDD3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A276AC-81E8-4F21-9A1E-F81A77348C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49B385B-25ED-4B95-8828-55D778DFB7AF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EC4AF50-71E2-4C1D-B8B6-3AEAA85072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DB7135-CA50-4C86-863A-011FC2DA6257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979708F-0629-4E57-B422-01D6814997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4779AE-AE8C-4C0D-864C-05444F8603F4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ED65AF3-4841-49B1-B340-C66F0D2401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F1426C-86BD-4225-BDFE-778000B863E3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3C356ED-1DE9-4237-9DE2-3C9B63B76B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95A98C-1418-416C-86CA-023609734F37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DDAD13-5D43-4511-AD98-F09704113F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867EB94-B9F4-4F95-B53E-0B6B943140A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7336A2C-B848-478B-9767-42AA0A603A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68171ED-372F-4579-91AF-C836FEF4301E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4FB542-8DA9-4422-B332-7219008FD1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40F9C0-5E5C-4509-9D61-965C4171902E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A7E1BE-491C-4BF8-9DD8-55D4E01B20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615F78-C5F4-41BD-9B62-E12BFE6E034E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9D62EEE-93B5-4300-9471-86345EA05C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DF53518-249A-44EE-AD6B-6606C62451DE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E22F-BD1F-4F12-B8D7-EB0231B16A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E64B-4994-40DD-8F76-C53AC959A4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C640B5-B92F-47AA-B350-81921FBB9762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3458-AD67-4F7B-9DF0-08F3FE689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15F6F4-F2A0-477F-9891-A14FE5E7F2E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A8B7-4216-46A9-BA1D-5200FA6C0F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A75EDA3-97C2-4D82-B705-16EA4EFE8C14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3CFD-528E-4ECF-9365-CE5519FA55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72C4058-97B9-42EC-B585-E3CE464DB6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jpeg"/><Relationship Id="rId7" Type="http://schemas.openxmlformats.org/officeDocument/2006/relationships/image" Target="../media/image2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emf"/><Relationship Id="rId4" Type="http://schemas.openxmlformats.org/officeDocument/2006/relationships/image" Target="../media/image26.jpeg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 pitchFamily="1" charset="-128"/>
                <a:sym typeface="Verdana Bold" pitchFamily="1" charset="0"/>
              </a:rPr>
              <a:t>TALLER DE PLANIFICACION Y GESTION DE RHS</a:t>
            </a:r>
            <a:endParaRPr lang="es-ES_tradnl" sz="3200" b="1" dirty="0" smtClean="0">
              <a:solidFill>
                <a:srgbClr val="FFFFFF"/>
              </a:solidFill>
              <a:latin typeface="Verdana" pitchFamily="34" charset="0"/>
              <a:ea typeface="ヒラギノ角ゴ Pro W3" pitchFamily="1" charset="-128"/>
              <a:sym typeface="Verdana Bold" pitchFamily="1" charset="0"/>
            </a:endParaRP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 bwMode="auto">
          <a:xfrm>
            <a:off x="1115616" y="2819400"/>
            <a:ext cx="64008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ea typeface="ヒラギノ角ゴ Pro W3" pitchFamily="1" charset="-128"/>
              </a:rPr>
              <a:t>División</a:t>
            </a:r>
            <a:r>
              <a:rPr lang="en-US" sz="2000" dirty="0" smtClean="0">
                <a:solidFill>
                  <a:srgbClr val="FFFFFF"/>
                </a:solidFill>
                <a:ea typeface="ヒラギノ角ゴ Pro W3" pitchFamily="1" charset="-128"/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  <a:ea typeface="ヒラギノ角ゴ Pro W3" pitchFamily="1" charset="-128"/>
              </a:rPr>
              <a:t>Gestión</a:t>
            </a:r>
            <a:r>
              <a:rPr lang="en-US" sz="2000" dirty="0" smtClean="0">
                <a:solidFill>
                  <a:srgbClr val="FFFFFF"/>
                </a:solidFill>
                <a:ea typeface="ヒラギノ角ゴ Pro W3" pitchFamily="1" charset="-128"/>
              </a:rPr>
              <a:t> y </a:t>
            </a:r>
            <a:r>
              <a:rPr lang="en-US" sz="2000" dirty="0" err="1" smtClean="0">
                <a:solidFill>
                  <a:srgbClr val="FFFFFF"/>
                </a:solidFill>
                <a:ea typeface="ヒラギノ角ゴ Pro W3" pitchFamily="1" charset="-128"/>
              </a:rPr>
              <a:t>Desarrollo</a:t>
            </a:r>
            <a:r>
              <a:rPr lang="en-US" sz="2000" dirty="0" smtClean="0">
                <a:solidFill>
                  <a:srgbClr val="FFFFFF"/>
                </a:solidFill>
                <a:ea typeface="ヒラギノ角ゴ Pro W3" pitchFamily="1" charset="-128"/>
              </a:rPr>
              <a:t> de RR.HH</a:t>
            </a:r>
            <a:endParaRPr lang="en-US" sz="2000" dirty="0" smtClean="0">
              <a:solidFill>
                <a:srgbClr val="FFFFFF"/>
              </a:solidFill>
              <a:ea typeface="ヒラギノ角ゴ Pro W3" pitchFamily="1" charset="-128"/>
            </a:endParaRPr>
          </a:p>
        </p:txBody>
      </p:sp>
      <p:sp>
        <p:nvSpPr>
          <p:cNvPr id="31748" name="1 CuadroTexto"/>
          <p:cNvSpPr txBox="1">
            <a:spLocks noChangeArrowheads="1"/>
          </p:cNvSpPr>
          <p:nvPr/>
        </p:nvSpPr>
        <p:spPr bwMode="auto">
          <a:xfrm>
            <a:off x="3492500" y="5084763"/>
            <a:ext cx="48958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dirty="0"/>
              <a:t>Presupuesto </a:t>
            </a:r>
            <a:r>
              <a:rPr lang="es-ES_tradnl" sz="3600" dirty="0" smtClean="0"/>
              <a:t>2014</a:t>
            </a:r>
          </a:p>
          <a:p>
            <a:pPr algn="ctr"/>
            <a:r>
              <a:rPr lang="es-ES_tradnl" sz="1600" dirty="0" err="1" smtClean="0"/>
              <a:t>Reñaca</a:t>
            </a:r>
            <a:r>
              <a:rPr lang="es-ES_tradnl" sz="1600" dirty="0" smtClean="0"/>
              <a:t>, 28 de Agosto del 2013</a:t>
            </a:r>
          </a:p>
          <a:p>
            <a:pPr algn="ctr"/>
            <a:endParaRPr lang="es-CL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1 Título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64512" cy="1143000"/>
          </a:xfrm>
        </p:spPr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6</a:t>
            </a:r>
            <a: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/>
            </a:r>
            <a:b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</a:br>
            <a:r>
              <a:rPr lang="es-CL" dirty="0" smtClean="0">
                <a:latin typeface="+mn-lt"/>
                <a:ea typeface="ヒラギノ角ゴ Pro W3" pitchFamily="1" charset="-128"/>
              </a:rPr>
              <a:t>Implementación Firma Electrónica Avanza SNSS</a:t>
            </a:r>
            <a:r>
              <a:rPr lang="es-ES_tradnl" dirty="0" smtClean="0">
                <a:latin typeface="+mn-lt"/>
                <a:ea typeface="ヒラギノ角ゴ Pro W3" pitchFamily="1" charset="-128"/>
              </a:rPr>
              <a:t/>
            </a:r>
            <a:br>
              <a:rPr lang="es-ES_tradnl" dirty="0" smtClean="0">
                <a:latin typeface="+mn-lt"/>
                <a:ea typeface="ヒラギノ角ゴ Pro W3" pitchFamily="1" charset="-128"/>
              </a:rPr>
            </a:br>
            <a:endParaRPr lang="es-CL" dirty="0" smtClean="0">
              <a:latin typeface="+mn-lt"/>
              <a:ea typeface="ヒラギノ角ゴ Pro W3" pitchFamily="1" charset="-128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4365104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8725" y="1331913"/>
            <a:ext cx="66865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1 Título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64512" cy="1143000"/>
          </a:xfrm>
        </p:spPr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7</a:t>
            </a:r>
            <a:r>
              <a:rPr lang="es-CL" sz="2000" dirty="0" smtClean="0">
                <a:latin typeface="+mn-lt"/>
                <a:ea typeface="ヒラギノ角ゴ Pro W3" pitchFamily="1" charset="-128"/>
              </a:rPr>
              <a:t/>
            </a:r>
            <a:br>
              <a:rPr lang="es-CL" sz="2000" dirty="0" smtClean="0">
                <a:latin typeface="+mn-lt"/>
                <a:ea typeface="ヒラギノ角ゴ Pro W3" pitchFamily="1" charset="-128"/>
              </a:rPr>
            </a:br>
            <a:r>
              <a:rPr lang="es-CL" sz="2000" dirty="0" smtClean="0">
                <a:latin typeface="+mn-lt"/>
                <a:ea typeface="ヒラギノ角ゴ Pro W3" pitchFamily="1" charset="-128"/>
              </a:rPr>
              <a:t>Implementación del Programa de Asistentes de Educación, Puesta en Marcha Evaluación de Idoneidad Psicológica Establecida en la Ley 20.244.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4365104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0" y="1628800"/>
            <a:ext cx="83215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1 Título"/>
          <p:cNvSpPr>
            <a:spLocks noGrp="1"/>
          </p:cNvSpPr>
          <p:nvPr>
            <p:ph type="title"/>
          </p:nvPr>
        </p:nvSpPr>
        <p:spPr>
          <a:xfrm>
            <a:off x="1331913" y="152400"/>
            <a:ext cx="7667625" cy="1143000"/>
          </a:xfrm>
        </p:spPr>
        <p:txBody>
          <a:bodyPr/>
          <a:lstStyle/>
          <a:p>
            <a:pPr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8</a:t>
            </a:r>
            <a:r>
              <a:rPr lang="es-CL" sz="2000" dirty="0" smtClean="0">
                <a:latin typeface="+mn-lt"/>
                <a:ea typeface="ヒラギノ角ゴ Pro W3" pitchFamily="1" charset="-128"/>
              </a:rPr>
              <a:t/>
            </a:r>
            <a:br>
              <a:rPr lang="es-CL" sz="2000" dirty="0" smtClean="0">
                <a:latin typeface="+mn-lt"/>
                <a:ea typeface="ヒラギノ角ゴ Pro W3" pitchFamily="1" charset="-128"/>
              </a:rPr>
            </a:br>
            <a:r>
              <a:rPr lang="es-CL" sz="2000" dirty="0" smtClean="0">
                <a:latin typeface="+mn-lt"/>
                <a:ea typeface="ヒラギノ角ゴ Pro W3" pitchFamily="1" charset="-128"/>
              </a:rPr>
              <a:t>Entrada en Operaciones 2014 Establecimientos Normalizados.</a:t>
            </a:r>
          </a:p>
        </p:txBody>
      </p:sp>
      <p:grpSp>
        <p:nvGrpSpPr>
          <p:cNvPr id="40963" name="9 Grupo"/>
          <p:cNvGrpSpPr>
            <a:grpSpLocks/>
          </p:cNvGrpSpPr>
          <p:nvPr/>
        </p:nvGrpSpPr>
        <p:grpSpPr bwMode="auto">
          <a:xfrm>
            <a:off x="0" y="0"/>
            <a:ext cx="971550" cy="6858000"/>
            <a:chOff x="3131840" y="476672"/>
            <a:chExt cx="2016225" cy="5294478"/>
          </a:xfrm>
        </p:grpSpPr>
        <p:pic>
          <p:nvPicPr>
            <p:cNvPr id="40967" name="Picture 10" descr="http://ssreloncavi.redsalud.gob.cl/docs/1/505360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1840" y="476672"/>
              <a:ext cx="2016224" cy="1124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12" descr="http://www.diarioelcentro.cl/imagenes/noticias/20110215175335_Hospital-de-Talca---Diario-El-Centr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1840" y="1556792"/>
              <a:ext cx="2016224" cy="972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18" descr="http://www.hospitalregional.cl/images/nuevohospita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1841" y="2492896"/>
              <a:ext cx="201622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20" descr="http://3.bp.blogspot.com/_KLl9LXy_rhQ/TDijevOS5tI/AAAAAAAADCg/YSw7L2JC5Bw/s640/_MG_083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31840" y="3501008"/>
              <a:ext cx="2016224" cy="116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22" descr="http://www.aconcaguanews.cl/portal/wp-content/uploads/2011/09/hospital-sanantonio-Putaend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31840" y="4653136"/>
              <a:ext cx="2016224" cy="111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1457325"/>
            <a:ext cx="7297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45163" y="1008063"/>
            <a:ext cx="2876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1" y="3928540"/>
            <a:ext cx="7289801" cy="94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1 Título"/>
          <p:cNvSpPr>
            <a:spLocks noGrp="1"/>
          </p:cNvSpPr>
          <p:nvPr>
            <p:ph type="title"/>
          </p:nvPr>
        </p:nvSpPr>
        <p:spPr>
          <a:xfrm>
            <a:off x="1042988" y="152400"/>
            <a:ext cx="7021512" cy="1143000"/>
          </a:xfrm>
        </p:spPr>
        <p:txBody>
          <a:bodyPr/>
          <a:lstStyle/>
          <a:p>
            <a:pPr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9</a:t>
            </a:r>
            <a:r>
              <a:rPr lang="es-ES_tradnl" sz="2000" dirty="0" smtClean="0">
                <a:latin typeface="+mn-lt"/>
                <a:ea typeface="ヒラギノ角ゴ Pro W3" pitchFamily="1" charset="-128"/>
              </a:rPr>
              <a:t/>
            </a:r>
            <a:br>
              <a:rPr lang="es-ES_tradnl" sz="2000" dirty="0" smtClean="0">
                <a:latin typeface="+mn-lt"/>
                <a:ea typeface="ヒラギノ角ゴ Pro W3" pitchFamily="1" charset="-128"/>
              </a:rPr>
            </a:br>
            <a:r>
              <a:rPr lang="es-ES_tradnl" sz="2000" dirty="0" smtClean="0">
                <a:latin typeface="+mn-lt"/>
                <a:ea typeface="ヒラギノ角ゴ Pro W3" pitchFamily="1" charset="-128"/>
              </a:rPr>
              <a:t>Cierre de Brechas Establecimientos Normalizados en Años Anteriores.</a:t>
            </a:r>
            <a:endParaRPr lang="es-CL" sz="2000" dirty="0" smtClean="0">
              <a:latin typeface="+mn-lt"/>
              <a:ea typeface="ヒラギノ角ゴ Pro W3" pitchFamily="1" charset="-128"/>
            </a:endParaRPr>
          </a:p>
        </p:txBody>
      </p:sp>
      <p:grpSp>
        <p:nvGrpSpPr>
          <p:cNvPr id="41987" name="24 Grupo"/>
          <p:cNvGrpSpPr>
            <a:grpSpLocks/>
          </p:cNvGrpSpPr>
          <p:nvPr/>
        </p:nvGrpSpPr>
        <p:grpSpPr bwMode="auto">
          <a:xfrm>
            <a:off x="0" y="0"/>
            <a:ext cx="755650" cy="6858000"/>
            <a:chOff x="467544" y="866541"/>
            <a:chExt cx="1080121" cy="5730811"/>
          </a:xfrm>
        </p:grpSpPr>
        <p:pic>
          <p:nvPicPr>
            <p:cNvPr id="41991" name="Picture 14" descr="http://grm10img.emol.com/Fotos/2012/06/12/file_2012061216275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544" y="4941168"/>
              <a:ext cx="108012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2" name="Picture 2" descr="http://www.redsalud.gov.cl/img_noticias_portada/14-265_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545" y="2420889"/>
              <a:ext cx="108012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4" descr="http://www.aricaregion.cl/wp-content/uploads/2011/08/hospital-aric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866541"/>
              <a:ext cx="1080120" cy="86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6" descr="http://ssantofagasta.redsalud.gob.cl/docs/1/540893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7544" y="1700808"/>
              <a:ext cx="1080120" cy="735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8" descr="http://upload.wikimedia.org/wikipedia/commons/thumb/2/2c/Hospital_San_Pablo_2010.JPG/250px-Hospital_San_Pablo_201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7544" y="3284985"/>
              <a:ext cx="108012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10" descr="http://osornoendesarrollo.galeon.com/hbo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7544" y="4149080"/>
              <a:ext cx="108012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7" name="Picture 12" descr="http://www.radiopolar.com/images/noticias/2012010116322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7544" y="5777880"/>
              <a:ext cx="1080120" cy="81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8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988" y="1490663"/>
            <a:ext cx="75787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1039813"/>
            <a:ext cx="2876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3608" y="4035356"/>
            <a:ext cx="7578105" cy="9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1 Título"/>
          <p:cNvSpPr>
            <a:spLocks noGrp="1"/>
          </p:cNvSpPr>
          <p:nvPr>
            <p:ph type="title"/>
          </p:nvPr>
        </p:nvSpPr>
        <p:spPr>
          <a:xfrm>
            <a:off x="1403350" y="152400"/>
            <a:ext cx="6840538" cy="828675"/>
          </a:xfrm>
        </p:spPr>
        <p:txBody>
          <a:bodyPr/>
          <a:lstStyle/>
          <a:p>
            <a:pPr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j-lt"/>
                <a:ea typeface="ヒラギノ角ゴ Pro W3" pitchFamily="1" charset="-128"/>
              </a:rPr>
              <a:t>Línea 10</a:t>
            </a:r>
            <a:br>
              <a:rPr lang="es-ES_tradnl" sz="2000" dirty="0" smtClean="0">
                <a:solidFill>
                  <a:srgbClr val="C00000"/>
                </a:solidFill>
                <a:latin typeface="+mj-lt"/>
                <a:ea typeface="ヒラギノ角ゴ Pro W3" pitchFamily="1" charset="-128"/>
              </a:rPr>
            </a:br>
            <a:r>
              <a:rPr lang="es-ES_tradnl" sz="2000" dirty="0" smtClean="0">
                <a:latin typeface="+mj-lt"/>
                <a:ea typeface="ヒラギノ角ゴ Pro W3" pitchFamily="1" charset="-128"/>
              </a:rPr>
              <a:t>Fase de Puesta en Marcha Hospitales Concesionados.</a:t>
            </a:r>
            <a:endParaRPr lang="es-CL" sz="2000" dirty="0" smtClean="0">
              <a:latin typeface="+mj-lt"/>
              <a:ea typeface="ヒラギノ角ゴ Pro W3" pitchFamily="1" charset="-128"/>
            </a:endParaRPr>
          </a:p>
        </p:txBody>
      </p:sp>
      <p:pic>
        <p:nvPicPr>
          <p:cNvPr id="4301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93775"/>
            <a:ext cx="73533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2" name="9 Grupo"/>
          <p:cNvGrpSpPr>
            <a:grpSpLocks/>
          </p:cNvGrpSpPr>
          <p:nvPr/>
        </p:nvGrpSpPr>
        <p:grpSpPr bwMode="auto">
          <a:xfrm>
            <a:off x="0" y="0"/>
            <a:ext cx="971550" cy="6858000"/>
            <a:chOff x="179512" y="404664"/>
            <a:chExt cx="2088232" cy="5677622"/>
          </a:xfrm>
        </p:grpSpPr>
        <p:pic>
          <p:nvPicPr>
            <p:cNvPr id="43015" name="Picture 2" descr="http://t0.gstatic.com/images?q=tbn:ANd9GcR2MNGVtjl7vIYm4RxP86WplEk3F6Bnia_ZmXCMm3gi9vNGllTAyylOCvt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512" y="2636912"/>
              <a:ext cx="2088232" cy="116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4" descr="http://www.plataformaarquitectura.cl/wp-content/uploads/2012/06/1340030785-dsc-0067-1000x66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512" y="1556792"/>
              <a:ext cx="2088232" cy="1139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6" descr="http://www.plataformaarquitectura.cl/wp-content/uploads/2009/06/hlf_vista_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512" y="3789040"/>
              <a:ext cx="2088232" cy="114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8" name="Picture 8" descr="http://sirve.cl/wp-content/uploads/Avances-en-la-construcci%C3%B3n-del-Hospital-de-Maip%C3%BA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9512" y="404664"/>
              <a:ext cx="2088232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Picture 16" descr="http://www.plataformaarquitectura.cl/wp-content/uploads/2009/06/hlf_sala_espera_4_c2_b0_piso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9512" y="4869160"/>
              <a:ext cx="2088232" cy="121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3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3573463"/>
            <a:ext cx="4657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2849563"/>
            <a:ext cx="2876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7777559" cy="756320"/>
          </a:xfrm>
        </p:spPr>
        <p:txBody>
          <a:bodyPr/>
          <a:lstStyle/>
          <a:p>
            <a:pPr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RESUMEN CONSOLIDADO SNSS</a:t>
            </a:r>
            <a:b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</a:br>
            <a:r>
              <a:rPr lang="es-CL" sz="2000" dirty="0" smtClean="0">
                <a:latin typeface="+mn-lt"/>
                <a:ea typeface="ヒラギノ角ゴ Pro W3" pitchFamily="1" charset="-128"/>
              </a:rPr>
              <a:t>PROPUESTA EXPANSION DE CARGOS SUBTITULO 21, PRESUPUESTO 2014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693096"/>
            <a:ext cx="9108504" cy="56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1 Título"/>
          <p:cNvSpPr>
            <a:spLocks noGrp="1"/>
          </p:cNvSpPr>
          <p:nvPr>
            <p:ph type="title"/>
          </p:nvPr>
        </p:nvSpPr>
        <p:spPr>
          <a:xfrm>
            <a:off x="-36512" y="-27384"/>
            <a:ext cx="7849567" cy="720080"/>
          </a:xfrm>
        </p:spPr>
        <p:txBody>
          <a:bodyPr/>
          <a:lstStyle/>
          <a:p>
            <a:pPr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RESUMEN CONSOLIDADO SNSS</a:t>
            </a:r>
            <a:b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</a:br>
            <a:r>
              <a:rPr lang="es-CL" sz="2000" dirty="0" smtClean="0">
                <a:latin typeface="+mn-lt"/>
                <a:ea typeface="ヒラギノ角ゴ Pro W3" pitchFamily="1" charset="-128"/>
              </a:rPr>
              <a:t>PROPUESTA EXPANSION GLOSAS, SUBTITULO 21PRESUPUESTO 2014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883665"/>
            <a:ext cx="9071992" cy="54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sz="9200" smtClean="0">
                <a:solidFill>
                  <a:schemeClr val="bg1"/>
                </a:solidFill>
                <a:latin typeface="Verdana" pitchFamily="34" charset="0"/>
                <a:ea typeface="ヒラギノ角ゴ Pro W3" pitchFamily="1" charset="-128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152400" y="173608"/>
            <a:ext cx="8308032" cy="589095"/>
          </a:xfrm>
        </p:spPr>
        <p:txBody>
          <a:bodyPr/>
          <a:lstStyle/>
          <a:p>
            <a:pPr algn="ctr"/>
            <a:r>
              <a:rPr lang="es-CL" dirty="0" smtClean="0">
                <a:latin typeface="Verdana" pitchFamily="34" charset="0"/>
                <a:ea typeface="ヒラギノ角ゴ Pro W3"/>
                <a:cs typeface="Verdana" pitchFamily="34" charset="0"/>
              </a:rPr>
              <a:t>Proceso de Expansión de Recursos Humanos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20688"/>
            <a:ext cx="7704856" cy="572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152400" y="173608"/>
            <a:ext cx="8308032" cy="589095"/>
          </a:xfrm>
        </p:spPr>
        <p:txBody>
          <a:bodyPr/>
          <a:lstStyle/>
          <a:p>
            <a:pPr algn="ctr"/>
            <a:r>
              <a:rPr lang="es-CL" dirty="0" smtClean="0">
                <a:latin typeface="Verdana" pitchFamily="34" charset="0"/>
                <a:ea typeface="ヒラギノ角ゴ Pro W3"/>
                <a:cs typeface="Verdana" pitchFamily="34" charset="0"/>
              </a:rPr>
              <a:t>Proceso de Expansión de Recursos Humanos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788024" y="1342648"/>
          <a:ext cx="4104456" cy="17983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80120"/>
                <a:gridCol w="3024336"/>
              </a:tblGrid>
              <a:tr h="36507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Principales Hitos del proceso de Discusión</a:t>
                      </a:r>
                      <a:r>
                        <a:rPr lang="es-CL" sz="1400" baseline="0" dirty="0" smtClean="0"/>
                        <a:t> / Aprobación</a:t>
                      </a:r>
                      <a:endParaRPr lang="es-C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dirty="0" smtClean="0"/>
                    </a:p>
                  </a:txBody>
                  <a:tcPr/>
                </a:tc>
              </a:tr>
              <a:tr h="406767">
                <a:tc>
                  <a:txBody>
                    <a:bodyPr/>
                    <a:lstStyle/>
                    <a:p>
                      <a:r>
                        <a:rPr lang="es-CL" sz="1100" b="1" dirty="0" smtClean="0"/>
                        <a:t>Octubre</a:t>
                      </a:r>
                      <a:r>
                        <a:rPr lang="es-CL" sz="1100" b="1" baseline="0" dirty="0" smtClean="0"/>
                        <a:t> </a:t>
                      </a:r>
                      <a:endParaRPr lang="es-CL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100" b="1" dirty="0" smtClean="0"/>
                        <a:t>Primera Quincena, es presentado</a:t>
                      </a:r>
                      <a:r>
                        <a:rPr lang="es-CL" sz="1100" b="1" baseline="0" dirty="0" smtClean="0"/>
                        <a:t> a la Cámara Diputados </a:t>
                      </a:r>
                      <a:endParaRPr lang="es-CL" sz="1100" b="1" dirty="0"/>
                    </a:p>
                  </a:txBody>
                  <a:tcPr/>
                </a:tc>
              </a:tr>
              <a:tr h="406767">
                <a:tc>
                  <a:txBody>
                    <a:bodyPr/>
                    <a:lstStyle/>
                    <a:p>
                      <a:r>
                        <a:rPr lang="es-CL" sz="1100" b="1" dirty="0" smtClean="0"/>
                        <a:t>Noviembre</a:t>
                      </a:r>
                      <a:endParaRPr lang="es-CL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100" b="1" dirty="0" smtClean="0"/>
                        <a:t>Primera Quincena</a:t>
                      </a:r>
                      <a:r>
                        <a:rPr lang="es-CL" sz="1100" b="1" baseline="0" dirty="0" smtClean="0"/>
                        <a:t>, deberá ser remitida a la Cámara de Senadores.</a:t>
                      </a:r>
                      <a:endParaRPr lang="es-CL" sz="1100" b="1" dirty="0"/>
                    </a:p>
                  </a:txBody>
                  <a:tcPr/>
                </a:tc>
              </a:tr>
              <a:tr h="406767">
                <a:tc>
                  <a:txBody>
                    <a:bodyPr/>
                    <a:lstStyle/>
                    <a:p>
                      <a:r>
                        <a:rPr lang="es-CL" sz="1100" b="1" dirty="0" smtClean="0"/>
                        <a:t>1 Diciembre</a:t>
                      </a:r>
                      <a:endParaRPr lang="es-CL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100" b="1" dirty="0" smtClean="0"/>
                        <a:t>Debe quedar totalmente</a:t>
                      </a:r>
                      <a:r>
                        <a:rPr lang="es-CL" sz="1100" b="1" baseline="0" dirty="0" smtClean="0"/>
                        <a:t> tramitado el Proyecto de Ley de Presupuesto de la Nación.</a:t>
                      </a:r>
                      <a:endParaRPr lang="es-CL" sz="11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776288"/>
            <a:ext cx="42005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788024" y="3646904"/>
          <a:ext cx="4104456" cy="155379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80120"/>
                <a:gridCol w="3024336"/>
              </a:tblGrid>
              <a:tr h="36507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De</a:t>
                      </a:r>
                      <a:r>
                        <a:rPr lang="es-CL" sz="1400" baseline="0" dirty="0" smtClean="0"/>
                        <a:t> la Aprobación</a:t>
                      </a:r>
                      <a:endParaRPr lang="es-C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dirty="0" smtClean="0"/>
                    </a:p>
                  </a:txBody>
                  <a:tcPr/>
                </a:tc>
              </a:tr>
              <a:tr h="406767">
                <a:tc>
                  <a:txBody>
                    <a:bodyPr/>
                    <a:lstStyle/>
                    <a:p>
                      <a:r>
                        <a:rPr lang="es-CL" sz="1100" b="1" dirty="0" smtClean="0"/>
                        <a:t>El</a:t>
                      </a:r>
                      <a:r>
                        <a:rPr lang="es-CL" sz="1100" b="1" baseline="0" dirty="0" smtClean="0"/>
                        <a:t> Congreso Nacional</a:t>
                      </a:r>
                      <a:endParaRPr lang="es-CL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100" b="1" dirty="0" smtClean="0"/>
                        <a:t>No podrá reducir los gastos</a:t>
                      </a:r>
                      <a:r>
                        <a:rPr lang="es-CL" sz="1100" b="1" baseline="0" dirty="0" smtClean="0"/>
                        <a:t> contenidos en el Proyecto de Ley de Presupuestos, salvo los que estén contenidos por ley permanente.</a:t>
                      </a:r>
                      <a:endParaRPr lang="es-CL" sz="1100" b="1" dirty="0"/>
                    </a:p>
                  </a:txBody>
                  <a:tcPr/>
                </a:tc>
              </a:tr>
              <a:tr h="406767">
                <a:tc>
                  <a:txBody>
                    <a:bodyPr/>
                    <a:lstStyle/>
                    <a:p>
                      <a:r>
                        <a:rPr lang="es-CL" sz="1100" b="1" dirty="0" smtClean="0"/>
                        <a:t>Ambas</a:t>
                      </a:r>
                      <a:r>
                        <a:rPr lang="es-CL" sz="1100" b="1" baseline="0" dirty="0" smtClean="0"/>
                        <a:t> Cámaras</a:t>
                      </a:r>
                      <a:endParaRPr lang="es-CL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100" b="1" dirty="0" smtClean="0"/>
                        <a:t>Una vez aprobado</a:t>
                      </a:r>
                      <a:r>
                        <a:rPr lang="es-CL" sz="1100" b="1" baseline="0" dirty="0" smtClean="0"/>
                        <a:t> el Proyecto se remite al Presidente de la República, quien dispone su promulgación como Ley.</a:t>
                      </a:r>
                      <a:endParaRPr lang="es-CL" sz="11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>
                <a:latin typeface="Verdana" pitchFamily="34" charset="0"/>
                <a:ea typeface="ヒラギノ角ゴ Pro W3" pitchFamily="1" charset="-128"/>
                <a:cs typeface="Verdana" pitchFamily="34" charset="0"/>
              </a:rPr>
              <a:t>DIVISION DE GESTION Y DESARROLLO DE LAS PERSONAS</a:t>
            </a:r>
            <a:br>
              <a:rPr lang="es-ES_tradnl" b="1" dirty="0" smtClean="0">
                <a:latin typeface="Verdana" pitchFamily="34" charset="0"/>
                <a:ea typeface="ヒラギノ角ゴ Pro W3" pitchFamily="1" charset="-128"/>
                <a:cs typeface="Verdana" pitchFamily="34" charset="0"/>
              </a:rPr>
            </a:br>
            <a:r>
              <a:rPr lang="es-ES_tradnl" sz="1800" dirty="0" smtClean="0">
                <a:solidFill>
                  <a:srgbClr val="FF0000"/>
                </a:solidFill>
                <a:latin typeface="Verdana" pitchFamily="34" charset="0"/>
                <a:ea typeface="ヒラギノ角ゴ Pro W3" pitchFamily="1" charset="-128"/>
                <a:cs typeface="Verdana" pitchFamily="34" charset="0"/>
              </a:rPr>
              <a:t>Presentación de Programas</a:t>
            </a:r>
          </a:p>
        </p:txBody>
      </p:sp>
      <p:sp>
        <p:nvSpPr>
          <p:cNvPr id="3277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E2479-FEA9-4BE8-AEC4-E26D214E1C4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2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1" charset="-128"/>
              </a:rPr>
              <a:t>Gobierno de Chile | Ministerio de Salud 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89" y="1295400"/>
            <a:ext cx="8989607" cy="465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1</a:t>
            </a:r>
            <a:r>
              <a:rPr lang="es-ES_tradnl" dirty="0" smtClean="0">
                <a:latin typeface="+mn-lt"/>
                <a:ea typeface="ヒラギノ角ゴ Pro W3" pitchFamily="1" charset="-128"/>
              </a:rPr>
              <a:t/>
            </a:r>
            <a:br>
              <a:rPr lang="es-ES_tradnl" dirty="0" smtClean="0">
                <a:latin typeface="+mn-lt"/>
                <a:ea typeface="ヒラギノ角ゴ Pro W3" pitchFamily="1" charset="-128"/>
              </a:rPr>
            </a:br>
            <a:r>
              <a:rPr lang="es-ES_tradnl" dirty="0" smtClean="0">
                <a:latin typeface="+mn-lt"/>
                <a:ea typeface="ヒラギノ角ゴ Pro W3" pitchFamily="1" charset="-128"/>
              </a:rPr>
              <a:t>Refuerzo Atención de Urgencia Hospitales de Baja Complejidad</a:t>
            </a:r>
            <a:br>
              <a:rPr lang="es-ES_tradnl" dirty="0" smtClean="0">
                <a:latin typeface="+mn-lt"/>
                <a:ea typeface="ヒラギノ角ゴ Pro W3" pitchFamily="1" charset="-128"/>
              </a:rPr>
            </a:br>
            <a:endParaRPr lang="es-CL" dirty="0" smtClean="0">
              <a:latin typeface="+mn-lt"/>
              <a:ea typeface="ヒラギノ角ゴ Pro W3" pitchFamily="1" charset="-12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4077072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295400"/>
            <a:ext cx="66865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conos-03.png" descr="/Users/cdebitte/Desktop/iconos-03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6256" y="1124744"/>
            <a:ext cx="215741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7092280" y="3282156"/>
            <a:ext cx="1676400" cy="738664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bg1"/>
                </a:solidFill>
                <a:latin typeface="Verdana" pitchFamily="34" charset="0"/>
              </a:rPr>
              <a:t>38 Cargos 44 horas Ley 19664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2</a:t>
            </a:r>
            <a:r>
              <a:rPr lang="es-ES_tradnl" dirty="0" smtClean="0">
                <a:latin typeface="+mn-lt"/>
                <a:ea typeface="ヒラギノ角ゴ Pro W3" pitchFamily="1" charset="-128"/>
              </a:rPr>
              <a:t/>
            </a:r>
            <a:br>
              <a:rPr lang="es-ES_tradnl" dirty="0" smtClean="0">
                <a:latin typeface="+mn-lt"/>
                <a:ea typeface="ヒラギノ角ゴ Pro W3" pitchFamily="1" charset="-128"/>
              </a:rPr>
            </a:br>
            <a:r>
              <a:rPr lang="es-ES_tradnl" dirty="0" smtClean="0">
                <a:latin typeface="+mn-lt"/>
                <a:ea typeface="ヒラギノ角ゴ Pro W3" pitchFamily="1" charset="-128"/>
              </a:rPr>
              <a:t>Asignación de Competencias para Médicos que Inician PAO</a:t>
            </a:r>
            <a:endParaRPr lang="es-CL" dirty="0" smtClean="0">
              <a:latin typeface="+mn-lt"/>
              <a:ea typeface="ヒラギノ角ゴ Pro W3" pitchFamily="1" charset="-12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683568" y="4077072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4178" y="1628775"/>
            <a:ext cx="77422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conos-03.png" descr="/Users/cdebitte/Desktop/iconos-03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6256" y="4005833"/>
            <a:ext cx="1799431" cy="179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948264" y="5683895"/>
            <a:ext cx="1676400" cy="769441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100" b="1" dirty="0" smtClean="0">
                <a:solidFill>
                  <a:schemeClr val="bg1"/>
                </a:solidFill>
                <a:latin typeface="Verdana" pitchFamily="34" charset="0"/>
              </a:rPr>
              <a:t>Asignación de Estímulo para 353 Especialistas y Sub Especialistas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3</a:t>
            </a:r>
            <a:r>
              <a:rPr lang="es-ES_tradnl" dirty="0" smtClean="0">
                <a:latin typeface="+mn-lt"/>
                <a:ea typeface="ヒラギノ角ゴ Pro W3" pitchFamily="1" charset="-128"/>
              </a:rPr>
              <a:t/>
            </a:r>
            <a:br>
              <a:rPr lang="es-ES_tradnl" dirty="0" smtClean="0">
                <a:latin typeface="+mn-lt"/>
                <a:ea typeface="ヒラギノ角ゴ Pro W3" pitchFamily="1" charset="-128"/>
              </a:rPr>
            </a:br>
            <a:r>
              <a:rPr lang="es-ES_tradnl" dirty="0" smtClean="0">
                <a:latin typeface="+mn-lt"/>
                <a:ea typeface="ヒラギノ角ゴ Pro W3" pitchFamily="1" charset="-128"/>
              </a:rPr>
              <a:t>Horas Ley 19.664 para Contratación de Médicos Cumplimiento de PAO </a:t>
            </a:r>
            <a:br>
              <a:rPr lang="es-ES_tradnl" dirty="0" smtClean="0">
                <a:latin typeface="+mn-lt"/>
                <a:ea typeface="ヒラギノ角ゴ Pro W3" pitchFamily="1" charset="-128"/>
              </a:rPr>
            </a:br>
            <a:endParaRPr lang="es-CL" dirty="0" smtClean="0">
              <a:latin typeface="+mn-lt"/>
              <a:ea typeface="ヒラギノ角ゴ Pro W3" pitchFamily="1" charset="-12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67544" y="4077072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conos-03.png" descr="/Users/cdebitte/Desktop/iconos-0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3049" y="1484784"/>
            <a:ext cx="1799431" cy="179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7164288" y="3212976"/>
            <a:ext cx="1676400" cy="10156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  <a:latin typeface="Verdana" pitchFamily="34" charset="0"/>
              </a:rPr>
              <a:t>194 Cargos 44 horas Ley 19664, 127 Cargos Ley 19664 y 110 Cargos 15076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77" y="1845370"/>
            <a:ext cx="7045772" cy="20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4</a:t>
            </a:r>
            <a:r>
              <a:rPr lang="es-ES_tradnl" dirty="0" smtClean="0">
                <a:latin typeface="+mn-lt"/>
                <a:ea typeface="ヒラギノ角ゴ Pro W3" pitchFamily="1" charset="-128"/>
              </a:rPr>
              <a:t/>
            </a:r>
            <a:br>
              <a:rPr lang="es-ES_tradnl" dirty="0" smtClean="0">
                <a:latin typeface="+mn-lt"/>
                <a:ea typeface="ヒラギノ角ゴ Pro W3" pitchFamily="1" charset="-128"/>
              </a:rPr>
            </a:br>
            <a:r>
              <a:rPr lang="es-ES_tradnl" dirty="0" smtClean="0">
                <a:latin typeface="+mn-lt"/>
                <a:ea typeface="ヒラギノ角ゴ Pro W3" pitchFamily="1" charset="-128"/>
              </a:rPr>
              <a:t>Tecnificación RRHH en el Manejo de Residuos Sanitarios Tóxicos Peligrosos y REAS en los Establecimientos de Salud</a:t>
            </a:r>
            <a:br>
              <a:rPr lang="es-ES_tradnl" dirty="0" smtClean="0">
                <a:latin typeface="+mn-lt"/>
                <a:ea typeface="ヒラギノ角ゴ Pro W3" pitchFamily="1" charset="-128"/>
              </a:rPr>
            </a:br>
            <a:r>
              <a:rPr lang="es-ES_tradnl" sz="2000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208 cargos , uno por cada Establecimiento del Alta y Mediana Complejidad</a:t>
            </a:r>
            <a:endParaRPr lang="es-CL" dirty="0" smtClean="0">
              <a:latin typeface="+mn-lt"/>
              <a:ea typeface="ヒラギノ角ゴ Pro W3" pitchFamily="1" charset="-12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39552" y="4594200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813" y="2073275"/>
            <a:ext cx="65611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308304" y="2301265"/>
            <a:ext cx="1584176" cy="2292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s-ES" sz="1100" b="1" i="1" dirty="0">
              <a:solidFill>
                <a:srgbClr val="FFFFFF"/>
              </a:solidFill>
              <a:ea typeface="ヒラギノ角ゴ Pro W3" pitchFamily="1" charset="-128"/>
            </a:endParaRPr>
          </a:p>
          <a:p>
            <a:pPr>
              <a:defRPr/>
            </a:pPr>
            <a:r>
              <a:rPr lang="es-ES" sz="1100" b="1" i="1" dirty="0">
                <a:solidFill>
                  <a:srgbClr val="FFFFFF"/>
                </a:solidFill>
                <a:ea typeface="ヒラギノ角ゴ Pro W3" pitchFamily="1" charset="-128"/>
              </a:rPr>
              <a:t>Informes de Contraloría General de la República objetivan deficiencias en varios Servicios de Salud.</a:t>
            </a:r>
          </a:p>
          <a:p>
            <a:pPr>
              <a:defRPr/>
            </a:pPr>
            <a:endParaRPr lang="es-ES" sz="1100" b="1" i="1" dirty="0">
              <a:solidFill>
                <a:srgbClr val="FFFFFF"/>
              </a:solidFill>
              <a:ea typeface="ヒラギノ角ゴ Pro W3" pitchFamily="1" charset="-128"/>
            </a:endParaRPr>
          </a:p>
          <a:p>
            <a:pPr>
              <a:defRPr/>
            </a:pPr>
            <a:r>
              <a:rPr lang="es-ES" sz="1100" b="1" i="1" dirty="0">
                <a:solidFill>
                  <a:srgbClr val="FFFFFF"/>
                </a:solidFill>
                <a:ea typeface="ヒラギノ角ゴ Pro W3" pitchFamily="1" charset="-128"/>
              </a:rPr>
              <a:t>Inicio de sumarios sanitarios en varios establecimientos asistenciales.</a:t>
            </a:r>
          </a:p>
          <a:p>
            <a:pPr>
              <a:defRPr/>
            </a:pPr>
            <a:endParaRPr lang="es-ES" sz="1100" b="1" i="1" dirty="0">
              <a:solidFill>
                <a:srgbClr val="FFFFFF"/>
              </a:solidFill>
              <a:ea typeface="ヒラギノ角ゴ Pro W3" pitchFamily="1" charset="-128"/>
            </a:endParaRPr>
          </a:p>
          <a:p>
            <a:pPr>
              <a:defRPr/>
            </a:pPr>
            <a:endParaRPr lang="es-ES" sz="1100" b="1" i="1" dirty="0">
              <a:solidFill>
                <a:srgbClr val="FFFFFF"/>
              </a:solidFill>
              <a:ea typeface="ヒラギノ角ゴ Pro W3" pitchFamily="1" charset="-128"/>
            </a:endParaRPr>
          </a:p>
        </p:txBody>
      </p:sp>
      <p:pic>
        <p:nvPicPr>
          <p:cNvPr id="7" name="iconos-02.png" descr="/Users/cdebitte/Desktop/iconos-0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6296" y="4581128"/>
            <a:ext cx="1738436" cy="17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1 Título"/>
          <p:cNvSpPr>
            <a:spLocks noGrp="1"/>
          </p:cNvSpPr>
          <p:nvPr>
            <p:ph type="title"/>
          </p:nvPr>
        </p:nvSpPr>
        <p:spPr>
          <a:xfrm>
            <a:off x="179388" y="188913"/>
            <a:ext cx="8164512" cy="1143000"/>
          </a:xfrm>
        </p:spPr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C00000"/>
                </a:solidFill>
                <a:latin typeface="+mn-lt"/>
                <a:ea typeface="ヒラギノ角ゴ Pro W3" pitchFamily="1" charset="-128"/>
              </a:rPr>
              <a:t>Línea 5</a:t>
            </a:r>
            <a:r>
              <a:rPr lang="es-CL" sz="2000" dirty="0" smtClean="0">
                <a:latin typeface="+mn-lt"/>
                <a:ea typeface="ヒラギノ角ゴ Pro W3" pitchFamily="1" charset="-128"/>
              </a:rPr>
              <a:t/>
            </a:r>
            <a:br>
              <a:rPr lang="es-CL" sz="2000" dirty="0" smtClean="0">
                <a:latin typeface="+mn-lt"/>
                <a:ea typeface="ヒラギノ角ゴ Pro W3" pitchFamily="1" charset="-128"/>
              </a:rPr>
            </a:br>
            <a:r>
              <a:rPr lang="es-CL" sz="2000" dirty="0" smtClean="0">
                <a:latin typeface="+mn-lt"/>
                <a:ea typeface="ヒラギノ角ゴ Pro W3" pitchFamily="1" charset="-128"/>
              </a:rPr>
              <a:t>Implementación de Salas de Almacenamiento Bodegas, en los Establecimientos Generadores (No Hospitales Base) para un Manejo Responsable de Residuos Tóxico Peligrosos y REAS.</a:t>
            </a:r>
            <a:r>
              <a:rPr lang="es-ES_tradnl" sz="2000" dirty="0" smtClean="0">
                <a:latin typeface="+mn-lt"/>
                <a:ea typeface="ヒラギノ角ゴ Pro W3" pitchFamily="1" charset="-128"/>
              </a:rPr>
              <a:t> Ley de Urgencia</a:t>
            </a:r>
            <a:endParaRPr lang="es-CL" dirty="0" smtClean="0">
              <a:latin typeface="+mn-lt"/>
              <a:ea typeface="ヒラギノ角ゴ Pro W3" pitchFamily="1" charset="-128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830870"/>
            <a:ext cx="7372300" cy="31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1331640" y="4797152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</TotalTime>
  <Words>329</Words>
  <Application>Microsoft Office PowerPoint</Application>
  <PresentationFormat>Presentación en pantalla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TALLER DE PLANIFICACION Y GESTION DE RHS</vt:lpstr>
      <vt:lpstr>Proceso de Expansión de Recursos Humanos</vt:lpstr>
      <vt:lpstr>Proceso de Expansión de Recursos Humanos</vt:lpstr>
      <vt:lpstr>DIVISION DE GESTION Y DESARROLLO DE LAS PERSONAS Presentación de Programas</vt:lpstr>
      <vt:lpstr>Línea 1 Refuerzo Atención de Urgencia Hospitales de Baja Complejidad </vt:lpstr>
      <vt:lpstr>Línea 2 Asignación de Competencias para Médicos que Inician PAO</vt:lpstr>
      <vt:lpstr>Línea 3 Horas Ley 19.664 para Contratación de Médicos Cumplimiento de PAO  </vt:lpstr>
      <vt:lpstr>Línea 4 Tecnificación RRHH en el Manejo de Residuos Sanitarios Tóxicos Peligrosos y REAS en los Establecimientos de Salud 208 cargos , uno por cada Establecimiento del Alta y Mediana Complejidad</vt:lpstr>
      <vt:lpstr>Línea 5 Implementación de Salas de Almacenamiento Bodegas, en los Establecimientos Generadores (No Hospitales Base) para un Manejo Responsable de Residuos Tóxico Peligrosos y REAS. Ley de Urgencia</vt:lpstr>
      <vt:lpstr>Línea 6 Implementación Firma Electrónica Avanza SNSS </vt:lpstr>
      <vt:lpstr>Línea 7 Implementación del Programa de Asistentes de Educación, Puesta en Marcha Evaluación de Idoneidad Psicológica Establecida en la Ley 20.244.</vt:lpstr>
      <vt:lpstr>Línea 8 Entrada en Operaciones 2014 Establecimientos Normalizados.</vt:lpstr>
      <vt:lpstr>Línea 9 Cierre de Brechas Establecimientos Normalizados en Años Anteriores.</vt:lpstr>
      <vt:lpstr>Línea 10 Fase de Puesta en Marcha Hospitales Concesionados.</vt:lpstr>
      <vt:lpstr>RESUMEN CONSOLIDADO SNSS PROPUESTA EXPANSION DE CARGOS SUBTITULO 21, PRESUPUESTO 2014</vt:lpstr>
      <vt:lpstr>RESUMEN CONSOLIDADO SNSS PROPUESTA EXPANSION GLOSAS, SUBTITULO 21PRESUPUESTO 2014</vt:lpstr>
      <vt:lpstr>Gracias.</vt:lpstr>
    </vt:vector>
  </TitlesOfParts>
  <Company>Gabriel Badagnani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Usuario</cp:lastModifiedBy>
  <cp:revision>114</cp:revision>
  <cp:lastPrinted>2012-07-18T20:04:41Z</cp:lastPrinted>
  <dcterms:created xsi:type="dcterms:W3CDTF">2010-11-27T19:44:20Z</dcterms:created>
  <dcterms:modified xsi:type="dcterms:W3CDTF">2013-08-28T01:07:51Z</dcterms:modified>
</cp:coreProperties>
</file>