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9"/>
  </p:notesMasterIdLst>
  <p:sldIdLst>
    <p:sldId id="256" r:id="rId4"/>
    <p:sldId id="498" r:id="rId5"/>
    <p:sldId id="499" r:id="rId6"/>
    <p:sldId id="508" r:id="rId7"/>
    <p:sldId id="512" r:id="rId8"/>
    <p:sldId id="501" r:id="rId9"/>
    <p:sldId id="502" r:id="rId10"/>
    <p:sldId id="504" r:id="rId11"/>
    <p:sldId id="505" r:id="rId12"/>
    <p:sldId id="506" r:id="rId13"/>
    <p:sldId id="503" r:id="rId14"/>
    <p:sldId id="507" r:id="rId15"/>
    <p:sldId id="509" r:id="rId16"/>
    <p:sldId id="513" r:id="rId17"/>
    <p:sldId id="261" r:id="rId18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53996" y="1412776"/>
            <a:ext cx="814667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 kern="1200">
                <a:solidFill>
                  <a:schemeClr val="tx1"/>
                </a:solidFill>
                <a:latin typeface="+mj-lt"/>
                <a:ea typeface="ヒラギノ角ゴ Pro W3" charset="-128"/>
                <a:cs typeface="ヒラギノ角ゴ Pro W3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9pPr>
          </a:lstStyle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POSTULACIÓN EN LÍNEA</a:t>
            </a:r>
            <a:endParaRPr lang="es-ES_tradnl" altLang="es-CL" sz="40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6" name="6 CuadroTexto"/>
          <p:cNvSpPr txBox="1">
            <a:spLocks noChangeArrowheads="1"/>
          </p:cNvSpPr>
          <p:nvPr/>
        </p:nvSpPr>
        <p:spPr bwMode="auto">
          <a:xfrm>
            <a:off x="3284538" y="5373216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Departamento de Planificación y Control</a:t>
            </a:r>
          </a:p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Unidad de Gestión de la Información en RHS</a:t>
            </a: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7920880" cy="591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59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99" y="476672"/>
            <a:ext cx="7561317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010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00556"/>
            <a:ext cx="7992888" cy="467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55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792088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98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60648"/>
            <a:ext cx="8177213" cy="6264696"/>
          </a:xfrm>
        </p:spPr>
        <p:txBody>
          <a:bodyPr/>
          <a:lstStyle/>
          <a:p>
            <a:r>
              <a:rPr lang="es-ES_tradnl" dirty="0" smtClean="0"/>
              <a:t>Creación de Concursos: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_tradnl" sz="1500" dirty="0" smtClean="0"/>
              <a:t>Rubros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_tradnl" sz="1500" dirty="0" smtClean="0"/>
              <a:t>Ponderación de Puntajes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_tradnl" sz="1500" dirty="0" smtClean="0"/>
              <a:t>Asignación de Evaluador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s-ES_tradnl" sz="1500" dirty="0" smtClean="0"/>
          </a:p>
          <a:p>
            <a:r>
              <a:rPr lang="es-ES_tradnl" dirty="0" smtClean="0"/>
              <a:t>Postulación: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_tradnl" sz="1500" dirty="0" smtClean="0"/>
              <a:t>Ingreso datos personales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_tradnl" sz="1500" dirty="0" smtClean="0"/>
              <a:t>Ingreso de archivos con información requerida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s-ES_tradnl" sz="1500" dirty="0" smtClean="0"/>
          </a:p>
          <a:p>
            <a:r>
              <a:rPr lang="es-ES_tradnl" dirty="0" smtClean="0"/>
              <a:t>Evaluación: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_tradnl" sz="1500" dirty="0" smtClean="0"/>
              <a:t>Evaluador  revisa y registra puntaje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_tradnl" sz="1500" dirty="0" smtClean="0"/>
              <a:t>Sistema calcula puntaje final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_tradnl" sz="1500" dirty="0" smtClean="0"/>
              <a:t>Sistema envía información a postulante</a:t>
            </a:r>
            <a:endParaRPr lang="es-ES_tradnl" sz="1500" dirty="0"/>
          </a:p>
          <a:p>
            <a:pPr lvl="1">
              <a:buFont typeface="Wingdings" panose="05000000000000000000" pitchFamily="2" charset="2"/>
              <a:buChar char="Ø"/>
            </a:pPr>
            <a:endParaRPr lang="es-ES_tradnl" dirty="0" smtClean="0"/>
          </a:p>
          <a:p>
            <a:pPr marL="0" indent="0">
              <a:buNone/>
            </a:pPr>
            <a:r>
              <a:rPr lang="es-ES_tradnl" b="1" i="1" dirty="0" smtClean="0">
                <a:solidFill>
                  <a:srgbClr val="FF0000"/>
                </a:solidFill>
              </a:rPr>
              <a:t>Próximamente…</a:t>
            </a:r>
            <a:endParaRPr lang="es-ES_tradnl" b="1" i="1" dirty="0">
              <a:solidFill>
                <a:srgbClr val="FF0000"/>
              </a:solidFill>
            </a:endParaRPr>
          </a:p>
          <a:p>
            <a:r>
              <a:rPr lang="es-ES_tradnl" dirty="0" smtClean="0"/>
              <a:t>Asignación de Cupos</a:t>
            </a:r>
          </a:p>
          <a:p>
            <a:r>
              <a:rPr lang="es-ES_tradnl" dirty="0" smtClean="0"/>
              <a:t>Nombramiento</a:t>
            </a:r>
          </a:p>
          <a:p>
            <a:r>
              <a:rPr lang="es-ES_tradnl" dirty="0" smtClean="0"/>
              <a:t>Seguimiento por SIRH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73098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dirty="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 Gracias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60648"/>
            <a:ext cx="8177213" cy="6120679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sz="3200" b="1" dirty="0" smtClean="0"/>
              <a:t>Antecedentes</a:t>
            </a:r>
          </a:p>
          <a:p>
            <a:pPr marL="0" indent="0">
              <a:buNone/>
            </a:pPr>
            <a:endParaRPr lang="es-ES_tradnl" dirty="0"/>
          </a:p>
          <a:p>
            <a:r>
              <a:rPr lang="es-ES_tradnl" dirty="0" smtClean="0"/>
              <a:t>2013  Solicitud del Departamento de Formación y Capacitación (Unidad de Destinación y Becas)</a:t>
            </a:r>
          </a:p>
          <a:p>
            <a:endParaRPr lang="es-ES_tradnl" dirty="0" smtClean="0"/>
          </a:p>
          <a:p>
            <a:r>
              <a:rPr lang="es-ES_tradnl" dirty="0" smtClean="0"/>
              <a:t>Mesa de trabajo entre DFC + SIRH + INDRA</a:t>
            </a:r>
          </a:p>
          <a:p>
            <a:pPr marL="0" indent="0">
              <a:buNone/>
            </a:pPr>
            <a:endParaRPr lang="es-ES_tradnl" dirty="0" smtClean="0"/>
          </a:p>
          <a:p>
            <a:r>
              <a:rPr lang="es-ES_tradnl" dirty="0" smtClean="0"/>
              <a:t>Levantamiento de requerimientos</a:t>
            </a:r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pPr marL="0" indent="0" algn="ctr">
              <a:buNone/>
            </a:pPr>
            <a:r>
              <a:rPr lang="es-ES_tradnl" b="1" dirty="0" smtClean="0">
                <a:solidFill>
                  <a:srgbClr val="FF0000"/>
                </a:solidFill>
              </a:rPr>
              <a:t>Reclutamiento y Selección  +  Nombramiento y Seguimiento</a:t>
            </a:r>
            <a:endParaRPr lang="es-C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60649"/>
            <a:ext cx="8177213" cy="576064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7560839" cy="552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84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5280"/>
            <a:ext cx="7020272" cy="6708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822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704856" cy="533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688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117858" cy="5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53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32" y="500063"/>
            <a:ext cx="7637784" cy="530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7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7848872" cy="6264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85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30349"/>
            <a:ext cx="7950470" cy="563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38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7120</TotalTime>
  <Words>101</Words>
  <Application>Microsoft Office PowerPoint</Application>
  <PresentationFormat>Presentación en pantalla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Plantilla_powerpoint_Basica</vt:lpstr>
      <vt:lpstr>1_Office Theme</vt:lpstr>
      <vt:lpstr>2_Office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Viviana Vallejos Hernandez</cp:lastModifiedBy>
  <cp:revision>622</cp:revision>
  <dcterms:created xsi:type="dcterms:W3CDTF">2011-08-11T16:09:22Z</dcterms:created>
  <dcterms:modified xsi:type="dcterms:W3CDTF">2014-08-05T21:23:21Z</dcterms:modified>
</cp:coreProperties>
</file>