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6"/>
  </p:notesMasterIdLst>
  <p:sldIdLst>
    <p:sldId id="256" r:id="rId4"/>
    <p:sldId id="502" r:id="rId5"/>
    <p:sldId id="512" r:id="rId6"/>
    <p:sldId id="513" r:id="rId7"/>
    <p:sldId id="515" r:id="rId8"/>
    <p:sldId id="514" r:id="rId9"/>
    <p:sldId id="516" r:id="rId10"/>
    <p:sldId id="517" r:id="rId11"/>
    <p:sldId id="518" r:id="rId12"/>
    <p:sldId id="519" r:id="rId13"/>
    <p:sldId id="520" r:id="rId14"/>
    <p:sldId id="261" r:id="rId15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204" y="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4" name="6 CuadroTexto"/>
          <p:cNvSpPr txBox="1">
            <a:spLocks noChangeArrowheads="1"/>
          </p:cNvSpPr>
          <p:nvPr/>
        </p:nvSpPr>
        <p:spPr bwMode="auto">
          <a:xfrm>
            <a:off x="3347864" y="4777407"/>
            <a:ext cx="36724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/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INTEGRACION SIRH-SIAPER</a:t>
            </a:r>
            <a:endParaRPr lang="es-CL" altLang="es-CL" sz="1400" b="1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SIAPER - SIRH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Proceso general de envío de información por SIRH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7129" y="1625699"/>
            <a:ext cx="5591175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8223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86718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SIAPER - SIRH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548680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Cronograma de Capacitación y Salida a Producción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597" y="1086200"/>
            <a:ext cx="7760803" cy="572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7674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SIRH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- SIAPER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Objetivos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79512" y="1718806"/>
            <a:ext cx="8784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_tradnl" dirty="0" smtClean="0"/>
              <a:t>Disminución sustantiva de documentos que aún llegan mediante soporte papel.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Mejor calidad de la información a registrar en BD CGR, dado que se obtendrá en forma directa, sin distorsiones, directamente de la fuente de origen.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Oportunidad de la Información, dado que el canal de interoperabilidad es un Servicio continuo.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Disminuir los tiempos de registro de documentos.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739669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SIRH -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SIAPER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Componentes de la Plataforma SIAPER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043608" y="1844824"/>
            <a:ext cx="6192688" cy="3528392"/>
            <a:chOff x="1945" y="7796"/>
            <a:chExt cx="8835" cy="4964"/>
          </a:xfrm>
        </p:grpSpPr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5" y="7796"/>
              <a:ext cx="8835" cy="4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2" y="7915"/>
              <a:ext cx="5450" cy="41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729880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SIRH -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SIAPER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Proceso Interoperabilidad Componente SIAPER RE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5062" y="1916832"/>
            <a:ext cx="656499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6156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SIRH -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SIAPER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Tipos de documentos y materias de registro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19088" y="1762938"/>
            <a:ext cx="85013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_tradnl" dirty="0" smtClean="0"/>
              <a:t>Prorrogas de contratas.</a:t>
            </a:r>
          </a:p>
          <a:p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Cese de suplencias y término de contrata.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Término honorarios menores a 75 UTM / menores a 150 UTM.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Permisos y feriados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Deja sin efecto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Licencias médicas y maternales</a:t>
            </a:r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smtClean="0"/>
              <a:t>Calificaciones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200155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SIRH - </a:t>
            </a:r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SIAPER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Proceso general de envío de información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5619750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20823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SIAPER - SIRH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Proceso general de envío de información por SIRH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054081" cy="3654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60861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SIAPER - SIRH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Proceso general de envío de información por SIRH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9313" y="1628800"/>
            <a:ext cx="5514975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78334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319088" y="207963"/>
            <a:ext cx="71278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r>
              <a:rPr lang="es-CL" altLang="es-CL" sz="2400" b="1" dirty="0" smtClean="0">
                <a:solidFill>
                  <a:srgbClr val="006CB7"/>
                </a:solidFill>
                <a:latin typeface="Verdana" pitchFamily="34" charset="0"/>
              </a:rPr>
              <a:t>INTEGRACION SIAPER - SIRH</a:t>
            </a:r>
            <a:endParaRPr lang="es-ES" altLang="es-CL" sz="2400" b="1" dirty="0">
              <a:solidFill>
                <a:srgbClr val="006CB7"/>
              </a:solidFill>
              <a:latin typeface="Verdana" pitchFamily="34" charset="0"/>
            </a:endParaRPr>
          </a:p>
        </p:txBody>
      </p:sp>
      <p:sp>
        <p:nvSpPr>
          <p:cNvPr id="27" name="1 Título"/>
          <p:cNvSpPr>
            <a:spLocks/>
          </p:cNvSpPr>
          <p:nvPr/>
        </p:nvSpPr>
        <p:spPr bwMode="auto">
          <a:xfrm>
            <a:off x="285750" y="669925"/>
            <a:ext cx="82296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 smtClean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tx2">
                    <a:lumMod val="75000"/>
                  </a:schemeClr>
                </a:solidFill>
                <a:latin typeface="Verdana"/>
                <a:ea typeface="ヒラギノ角ゴ Pro W3" charset="-128"/>
                <a:cs typeface="Verdana"/>
              </a:rPr>
              <a:t>Proceso general de envío de información por SIRH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CL" sz="2000" b="1" dirty="0">
              <a:solidFill>
                <a:schemeClr val="tx2">
                  <a:lumMod val="75000"/>
                </a:schemeClr>
              </a:solidFill>
              <a:latin typeface="Verdana"/>
              <a:ea typeface="ヒラギノ角ゴ Pro W3" charset="-128"/>
              <a:cs typeface="Verdana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569" y="1340768"/>
            <a:ext cx="44196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852936"/>
            <a:ext cx="34766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2284" y="4278978"/>
            <a:ext cx="29718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20313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7741</TotalTime>
  <Words>215</Words>
  <Application>Microsoft Office PowerPoint</Application>
  <PresentationFormat>Presentación en pantalla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Gracias.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ECB</cp:lastModifiedBy>
  <cp:revision>633</cp:revision>
  <dcterms:created xsi:type="dcterms:W3CDTF">2011-08-11T16:09:22Z</dcterms:created>
  <dcterms:modified xsi:type="dcterms:W3CDTF">2014-08-07T04:13:40Z</dcterms:modified>
</cp:coreProperties>
</file>