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621" r:id="rId1"/>
  </p:sldMasterIdLst>
  <p:notesMasterIdLst>
    <p:notesMasterId r:id="rId8"/>
  </p:notesMasterIdLst>
  <p:handoutMasterIdLst>
    <p:handoutMasterId r:id="rId9"/>
  </p:handoutMasterIdLst>
  <p:sldIdLst>
    <p:sldId id="852" r:id="rId2"/>
    <p:sldId id="1203" r:id="rId3"/>
    <p:sldId id="1202" r:id="rId4"/>
    <p:sldId id="1200" r:id="rId5"/>
    <p:sldId id="1201" r:id="rId6"/>
    <p:sldId id="1199" r:id="rId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blo Andres Jimenez Chavez" initials="PAJ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B"/>
    <a:srgbClr val="EF4144"/>
    <a:srgbClr val="5185BD"/>
    <a:srgbClr val="4F81BD"/>
    <a:srgbClr val="4453A0"/>
    <a:srgbClr val="8064A2"/>
    <a:srgbClr val="9BBB59"/>
    <a:srgbClr val="F79646"/>
    <a:srgbClr val="5767B4"/>
    <a:srgbClr val="685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64" autoAdjust="0"/>
    <p:restoredTop sz="93761" autoAdjust="0"/>
  </p:normalViewPr>
  <p:slideViewPr>
    <p:cSldViewPr snapToObjects="1">
      <p:cViewPr varScale="1">
        <p:scale>
          <a:sx n="82" d="100"/>
          <a:sy n="82" d="100"/>
        </p:scale>
        <p:origin x="504" y="96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366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C61A38-B4C2-4C23-BC00-749CBE967440}" type="doc">
      <dgm:prSet loTypeId="urn:microsoft.com/office/officeart/2009/3/layout/PhasedProcess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93D8AD61-8742-4F31-8815-6D27EF3879D8}">
      <dgm:prSet phldrT="[Texto]"/>
      <dgm:spPr/>
      <dgm:t>
        <a:bodyPr/>
        <a:lstStyle/>
        <a:p>
          <a:r>
            <a:rPr lang="es-CL" dirty="0" smtClean="0"/>
            <a:t>MARCO PRESUPUESTARIO ESTIMACION FINANCIERA</a:t>
          </a:r>
          <a:endParaRPr lang="es-CL" dirty="0"/>
        </a:p>
      </dgm:t>
    </dgm:pt>
    <dgm:pt modelId="{A3044DAB-4738-4233-8514-C130DCEEDE6E}" type="parTrans" cxnId="{E666A4ED-4928-4118-89CD-006F4109D97F}">
      <dgm:prSet/>
      <dgm:spPr/>
      <dgm:t>
        <a:bodyPr/>
        <a:lstStyle/>
        <a:p>
          <a:endParaRPr lang="es-CL"/>
        </a:p>
      </dgm:t>
    </dgm:pt>
    <dgm:pt modelId="{D8CC175C-B111-4DF1-99D2-088CC14D35C7}" type="sibTrans" cxnId="{E666A4ED-4928-4118-89CD-006F4109D97F}">
      <dgm:prSet/>
      <dgm:spPr/>
      <dgm:t>
        <a:bodyPr/>
        <a:lstStyle/>
        <a:p>
          <a:endParaRPr lang="es-CL"/>
        </a:p>
      </dgm:t>
    </dgm:pt>
    <dgm:pt modelId="{201502A6-F3DA-48DC-9B72-F2B0549B8DBA}">
      <dgm:prSet phldrT="[Texto]"/>
      <dgm:spPr/>
      <dgm:t>
        <a:bodyPr/>
        <a:lstStyle/>
        <a:p>
          <a:r>
            <a:rPr lang="es-CL" dirty="0" smtClean="0"/>
            <a:t>PRECIO PROMEDIO NACIONAL</a:t>
          </a:r>
          <a:endParaRPr lang="es-CL" dirty="0"/>
        </a:p>
      </dgm:t>
    </dgm:pt>
    <dgm:pt modelId="{AE31B5FF-947B-4002-83C7-73137129DF9B}" type="parTrans" cxnId="{D4E1DD3E-27FC-4DA8-9F55-46BEF377D4E2}">
      <dgm:prSet/>
      <dgm:spPr/>
      <dgm:t>
        <a:bodyPr/>
        <a:lstStyle/>
        <a:p>
          <a:endParaRPr lang="es-CL"/>
        </a:p>
      </dgm:t>
    </dgm:pt>
    <dgm:pt modelId="{4628CC76-0016-4A02-B2C6-D1391DA28E60}" type="sibTrans" cxnId="{D4E1DD3E-27FC-4DA8-9F55-46BEF377D4E2}">
      <dgm:prSet/>
      <dgm:spPr/>
      <dgm:t>
        <a:bodyPr/>
        <a:lstStyle/>
        <a:p>
          <a:endParaRPr lang="es-CL"/>
        </a:p>
      </dgm:t>
    </dgm:pt>
    <dgm:pt modelId="{D2FAE436-081F-478C-BD72-BD0FDF4025BC}">
      <dgm:prSet phldrT="[Texto]"/>
      <dgm:spPr/>
      <dgm:t>
        <a:bodyPr/>
        <a:lstStyle/>
        <a:p>
          <a:r>
            <a:rPr lang="es-CL" dirty="0" smtClean="0"/>
            <a:t>ASCENSOS AL DIA</a:t>
          </a:r>
          <a:endParaRPr lang="es-CL" dirty="0"/>
        </a:p>
      </dgm:t>
    </dgm:pt>
    <dgm:pt modelId="{941B6B84-82CC-41E8-8E2E-F6DB6054762D}" type="parTrans" cxnId="{65C480AA-6F7E-44D3-ADA8-9591732340A7}">
      <dgm:prSet/>
      <dgm:spPr/>
      <dgm:t>
        <a:bodyPr/>
        <a:lstStyle/>
        <a:p>
          <a:endParaRPr lang="es-CL"/>
        </a:p>
      </dgm:t>
    </dgm:pt>
    <dgm:pt modelId="{53EC62F8-7B11-4FB2-BE68-0E1AC4792B32}" type="sibTrans" cxnId="{65C480AA-6F7E-44D3-ADA8-9591732340A7}">
      <dgm:prSet/>
      <dgm:spPr/>
      <dgm:t>
        <a:bodyPr/>
        <a:lstStyle/>
        <a:p>
          <a:endParaRPr lang="es-CL"/>
        </a:p>
      </dgm:t>
    </dgm:pt>
    <dgm:pt modelId="{69E8D584-586D-4A65-B727-446543DE93A7}" type="pres">
      <dgm:prSet presAssocID="{47C61A38-B4C2-4C23-BC00-749CBE967440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9B5CA1FA-0A52-4FAD-99C0-F314D840CCE5}" type="pres">
      <dgm:prSet presAssocID="{47C61A38-B4C2-4C23-BC00-749CBE967440}" presName="middleComposite" presStyleCnt="0"/>
      <dgm:spPr/>
    </dgm:pt>
    <dgm:pt modelId="{2F80A1E9-DC4C-4FEC-9EC3-0CABA12D4A2C}" type="pres">
      <dgm:prSet presAssocID="{47C61A38-B4C2-4C23-BC00-749CBE967440}" presName="leftComposite" presStyleCnt="0"/>
      <dgm:spPr/>
    </dgm:pt>
    <dgm:pt modelId="{5A267120-3B3B-4D3A-8697-AB80279FAF0E}" type="pres">
      <dgm:prSet presAssocID="{201502A6-F3DA-48DC-9B72-F2B0549B8DBA}" presName="childText1_1" presStyleLbl="vennNode1" presStyleIdx="0" presStyleCnt="5">
        <dgm:presLayoutVars>
          <dgm:chMax val="0"/>
          <dgm:chPref val="0"/>
        </dgm:presLayoutVars>
      </dgm:prSet>
      <dgm:spPr/>
    </dgm:pt>
    <dgm:pt modelId="{DD77790F-4C47-44AC-B754-50CE9C127EE9}" type="pres">
      <dgm:prSet presAssocID="{201502A6-F3DA-48DC-9B72-F2B0549B8DBA}" presName="ellipse1" presStyleLbl="vennNode1" presStyleIdx="1" presStyleCnt="5"/>
      <dgm:spPr/>
    </dgm:pt>
    <dgm:pt modelId="{2EE018E6-1102-4E65-8E22-1821AB515B50}" type="pres">
      <dgm:prSet presAssocID="{201502A6-F3DA-48DC-9B72-F2B0549B8DBA}" presName="ellipse2" presStyleLbl="vennNode1" presStyleIdx="2" presStyleCnt="5"/>
      <dgm:spPr/>
    </dgm:pt>
    <dgm:pt modelId="{70FFF023-4906-4FAA-8281-6FC32B7A829D}" type="pres">
      <dgm:prSet presAssocID="{D2FAE436-081F-478C-BD72-BD0FDF4025BC}" presName="childText1_2" presStyleLbl="vennNode1" presStyleIdx="3" presStyleCnt="5">
        <dgm:presLayoutVars>
          <dgm:chMax val="0"/>
          <dgm:chPref val="0"/>
        </dgm:presLayoutVars>
      </dgm:prSet>
      <dgm:spPr/>
    </dgm:pt>
    <dgm:pt modelId="{C3B035D1-13B5-4CC1-9942-D3B80270DD0B}" type="pres">
      <dgm:prSet presAssocID="{D2FAE436-081F-478C-BD72-BD0FDF4025BC}" presName="ellipse3" presStyleLbl="vennNode1" presStyleIdx="4" presStyleCnt="5"/>
      <dgm:spPr/>
    </dgm:pt>
    <dgm:pt modelId="{F0B520CE-551C-4221-83C5-58007CE478CB}" type="pres">
      <dgm:prSet presAssocID="{47C61A38-B4C2-4C23-BC00-749CBE967440}" presName="parentText1" presStyleLbl="revTx" presStyleIdx="0" presStyleCnt="1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09822655-5E67-402E-81C8-D1BBF6119F1E}" type="presOf" srcId="{D2FAE436-081F-478C-BD72-BD0FDF4025BC}" destId="{70FFF023-4906-4FAA-8281-6FC32B7A829D}" srcOrd="0" destOrd="0" presId="urn:microsoft.com/office/officeart/2009/3/layout/PhasedProcess"/>
    <dgm:cxn modelId="{B90E69E5-233B-4B50-83FD-7C632EF0A5D0}" type="presOf" srcId="{201502A6-F3DA-48DC-9B72-F2B0549B8DBA}" destId="{5A267120-3B3B-4D3A-8697-AB80279FAF0E}" srcOrd="0" destOrd="0" presId="urn:microsoft.com/office/officeart/2009/3/layout/PhasedProcess"/>
    <dgm:cxn modelId="{6CE3D2D6-FEB6-4ED9-B4C9-F7CB862C2D6F}" type="presOf" srcId="{47C61A38-B4C2-4C23-BC00-749CBE967440}" destId="{69E8D584-586D-4A65-B727-446543DE93A7}" srcOrd="0" destOrd="0" presId="urn:microsoft.com/office/officeart/2009/3/layout/PhasedProcess"/>
    <dgm:cxn modelId="{65C480AA-6F7E-44D3-ADA8-9591732340A7}" srcId="{93D8AD61-8742-4F31-8815-6D27EF3879D8}" destId="{D2FAE436-081F-478C-BD72-BD0FDF4025BC}" srcOrd="1" destOrd="0" parTransId="{941B6B84-82CC-41E8-8E2E-F6DB6054762D}" sibTransId="{53EC62F8-7B11-4FB2-BE68-0E1AC4792B32}"/>
    <dgm:cxn modelId="{3702EDBB-2145-4282-8455-88BB9C1FAF82}" type="presOf" srcId="{93D8AD61-8742-4F31-8815-6D27EF3879D8}" destId="{F0B520CE-551C-4221-83C5-58007CE478CB}" srcOrd="0" destOrd="0" presId="urn:microsoft.com/office/officeart/2009/3/layout/PhasedProcess"/>
    <dgm:cxn modelId="{D4E1DD3E-27FC-4DA8-9F55-46BEF377D4E2}" srcId="{93D8AD61-8742-4F31-8815-6D27EF3879D8}" destId="{201502A6-F3DA-48DC-9B72-F2B0549B8DBA}" srcOrd="0" destOrd="0" parTransId="{AE31B5FF-947B-4002-83C7-73137129DF9B}" sibTransId="{4628CC76-0016-4A02-B2C6-D1391DA28E60}"/>
    <dgm:cxn modelId="{E666A4ED-4928-4118-89CD-006F4109D97F}" srcId="{47C61A38-B4C2-4C23-BC00-749CBE967440}" destId="{93D8AD61-8742-4F31-8815-6D27EF3879D8}" srcOrd="0" destOrd="0" parTransId="{A3044DAB-4738-4233-8514-C130DCEEDE6E}" sibTransId="{D8CC175C-B111-4DF1-99D2-088CC14D35C7}"/>
    <dgm:cxn modelId="{FA4B0038-0EBA-45BB-A2A0-638964F86CE9}" type="presParOf" srcId="{69E8D584-586D-4A65-B727-446543DE93A7}" destId="{9B5CA1FA-0A52-4FAD-99C0-F314D840CCE5}" srcOrd="0" destOrd="0" presId="urn:microsoft.com/office/officeart/2009/3/layout/PhasedProcess"/>
    <dgm:cxn modelId="{3D0C9AFB-C239-4785-938F-0186AA1D53C2}" type="presParOf" srcId="{69E8D584-586D-4A65-B727-446543DE93A7}" destId="{2F80A1E9-DC4C-4FEC-9EC3-0CABA12D4A2C}" srcOrd="1" destOrd="0" presId="urn:microsoft.com/office/officeart/2009/3/layout/PhasedProcess"/>
    <dgm:cxn modelId="{4B6AFAB1-F42B-4D0C-AEF5-F585019B4A27}" type="presParOf" srcId="{2F80A1E9-DC4C-4FEC-9EC3-0CABA12D4A2C}" destId="{5A267120-3B3B-4D3A-8697-AB80279FAF0E}" srcOrd="0" destOrd="0" presId="urn:microsoft.com/office/officeart/2009/3/layout/PhasedProcess"/>
    <dgm:cxn modelId="{93D03268-09C0-4750-B436-A49FB9EBD99A}" type="presParOf" srcId="{2F80A1E9-DC4C-4FEC-9EC3-0CABA12D4A2C}" destId="{DD77790F-4C47-44AC-B754-50CE9C127EE9}" srcOrd="1" destOrd="0" presId="urn:microsoft.com/office/officeart/2009/3/layout/PhasedProcess"/>
    <dgm:cxn modelId="{ED48279A-00D8-4D22-8560-969F1C50BD3C}" type="presParOf" srcId="{2F80A1E9-DC4C-4FEC-9EC3-0CABA12D4A2C}" destId="{2EE018E6-1102-4E65-8E22-1821AB515B50}" srcOrd="2" destOrd="0" presId="urn:microsoft.com/office/officeart/2009/3/layout/PhasedProcess"/>
    <dgm:cxn modelId="{B81759B4-740D-4C38-9BAA-498B7A511DB3}" type="presParOf" srcId="{2F80A1E9-DC4C-4FEC-9EC3-0CABA12D4A2C}" destId="{70FFF023-4906-4FAA-8281-6FC32B7A829D}" srcOrd="3" destOrd="0" presId="urn:microsoft.com/office/officeart/2009/3/layout/PhasedProcess"/>
    <dgm:cxn modelId="{317F2B11-1EF4-4623-8990-6073405D18BE}" type="presParOf" srcId="{2F80A1E9-DC4C-4FEC-9EC3-0CABA12D4A2C}" destId="{C3B035D1-13B5-4CC1-9942-D3B80270DD0B}" srcOrd="4" destOrd="0" presId="urn:microsoft.com/office/officeart/2009/3/layout/PhasedProcess"/>
    <dgm:cxn modelId="{908B7D03-9EDE-42FC-8631-9DC6EF041355}" type="presParOf" srcId="{69E8D584-586D-4A65-B727-446543DE93A7}" destId="{F0B520CE-551C-4221-83C5-58007CE478CB}" srcOrd="2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C8391B-4C26-4776-AA9E-5605D7B9E042}" type="doc">
      <dgm:prSet loTypeId="urn:microsoft.com/office/officeart/2005/8/layout/cycle3" loCatId="cycle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CL"/>
        </a:p>
      </dgm:t>
    </dgm:pt>
    <dgm:pt modelId="{A4A658C8-0113-4664-A7F6-7A40BA0EF776}">
      <dgm:prSet phldrT="[Texto]" custT="1"/>
      <dgm:spPr/>
      <dgm:t>
        <a:bodyPr/>
        <a:lstStyle/>
        <a:p>
          <a:r>
            <a:rPr lang="es-CL" sz="1200" b="1" dirty="0" smtClean="0">
              <a:solidFill>
                <a:schemeClr val="tx1"/>
              </a:solidFill>
            </a:rPr>
            <a:t>SOLICITUD DE RECURSOS EN BASE A ESTIMACION FINANCIERA AJUSTADA POR SERVICIOS</a:t>
          </a:r>
          <a:endParaRPr lang="es-CL" sz="1200" b="1" dirty="0">
            <a:solidFill>
              <a:schemeClr val="tx1"/>
            </a:solidFill>
          </a:endParaRPr>
        </a:p>
      </dgm:t>
    </dgm:pt>
    <dgm:pt modelId="{1C5C1722-B1EE-46A8-AB7D-3D8CE1740CEB}" type="parTrans" cxnId="{43422B26-B55C-403F-B003-849754E40C6C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362774E3-AB9B-4D0D-8A2B-280788C334B1}" type="sibTrans" cxnId="{43422B26-B55C-403F-B003-849754E40C6C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83A1CA6E-A62C-4335-8279-01AC361C84F5}">
      <dgm:prSet phldrT="[Texto]" custT="1"/>
      <dgm:spPr/>
      <dgm:t>
        <a:bodyPr/>
        <a:lstStyle/>
        <a:p>
          <a:r>
            <a:rPr lang="es-CL" sz="1600" b="1" smtClean="0">
              <a:solidFill>
                <a:schemeClr val="tx1"/>
              </a:solidFill>
            </a:rPr>
            <a:t>FONASA</a:t>
          </a:r>
        </a:p>
        <a:p>
          <a:endParaRPr lang="es-CL" sz="800" b="1" dirty="0">
            <a:solidFill>
              <a:schemeClr val="tx1"/>
            </a:solidFill>
          </a:endParaRPr>
        </a:p>
      </dgm:t>
    </dgm:pt>
    <dgm:pt modelId="{C406AB16-6596-4A35-B893-AF2EF39634B1}" type="parTrans" cxnId="{64924C66-9C8C-40BB-B237-88C73B931A9C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E9D0543C-3688-4651-BEB5-A6174740CF1A}" type="sibTrans" cxnId="{64924C66-9C8C-40BB-B237-88C73B931A9C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3730B0DD-6187-4B10-9484-E337FB7794DC}">
      <dgm:prSet phldrT="[Texto]" custT="1"/>
      <dgm:spPr/>
      <dgm:t>
        <a:bodyPr/>
        <a:lstStyle/>
        <a:p>
          <a:r>
            <a:rPr lang="es-CL" sz="1200" b="1" smtClean="0">
              <a:solidFill>
                <a:schemeClr val="tx1"/>
              </a:solidFill>
            </a:rPr>
            <a:t>SOLICITUD DECRETO</a:t>
          </a:r>
          <a:endParaRPr lang="es-CL" sz="1200" b="1" dirty="0">
            <a:solidFill>
              <a:schemeClr val="tx1"/>
            </a:solidFill>
          </a:endParaRPr>
        </a:p>
      </dgm:t>
    </dgm:pt>
    <dgm:pt modelId="{500B74D3-DE47-4601-9692-FAE177A06847}" type="parTrans" cxnId="{82ECE027-19DB-4D08-8F4F-45288A0CBBB3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4089F901-BE1C-411D-941C-1223B29240EE}" type="sibTrans" cxnId="{82ECE027-19DB-4D08-8F4F-45288A0CBBB3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3BD2E076-2214-4A66-B1A2-6F4534225583}">
      <dgm:prSet phldrT="[Texto]" custT="1"/>
      <dgm:spPr/>
      <dgm:t>
        <a:bodyPr/>
        <a:lstStyle/>
        <a:p>
          <a:r>
            <a:rPr lang="es-CL" sz="1600" b="1" smtClean="0">
              <a:solidFill>
                <a:schemeClr val="tx1"/>
              </a:solidFill>
            </a:rPr>
            <a:t>DIPRES</a:t>
          </a:r>
        </a:p>
        <a:p>
          <a:endParaRPr lang="es-CL" sz="800" b="1" dirty="0">
            <a:solidFill>
              <a:schemeClr val="tx1"/>
            </a:solidFill>
          </a:endParaRPr>
        </a:p>
      </dgm:t>
    </dgm:pt>
    <dgm:pt modelId="{A9349217-139C-41E3-9194-A85069AF57D4}" type="parTrans" cxnId="{36F26B3E-5986-47CE-88F1-9A6EBE30CFAE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BE068045-957E-4C80-AF37-0C64E538A5FA}" type="sibTrans" cxnId="{36F26B3E-5986-47CE-88F1-9A6EBE30CFAE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964820E1-19F1-4A6C-9631-14A6414AF620}">
      <dgm:prSet phldrT="[Texto]" custT="1"/>
      <dgm:spPr/>
      <dgm:t>
        <a:bodyPr/>
        <a:lstStyle/>
        <a:p>
          <a:r>
            <a:rPr lang="es-CL" sz="1200" b="1" smtClean="0">
              <a:solidFill>
                <a:schemeClr val="tx1"/>
              </a:solidFill>
            </a:rPr>
            <a:t>DECRETO PRESUPUESTARIO </a:t>
          </a:r>
          <a:endParaRPr lang="es-CL" sz="1200" b="1" dirty="0">
            <a:solidFill>
              <a:schemeClr val="tx1"/>
            </a:solidFill>
          </a:endParaRPr>
        </a:p>
      </dgm:t>
    </dgm:pt>
    <dgm:pt modelId="{D2D8971A-4047-4330-A33D-63A254ECBABC}" type="parTrans" cxnId="{67F1726C-0C67-4AF1-9D47-9C825F772226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7B349F1F-A391-4D79-B762-117EEC719ECA}" type="sibTrans" cxnId="{67F1726C-0C67-4AF1-9D47-9C825F772226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19008471-4CBC-4ECC-B2F3-85C782823184}">
      <dgm:prSet phldrT="[Texto]" custT="1"/>
      <dgm:spPr/>
      <dgm:t>
        <a:bodyPr/>
        <a:lstStyle/>
        <a:p>
          <a:r>
            <a:rPr lang="es-CL" sz="1600" b="1" smtClean="0">
              <a:solidFill>
                <a:schemeClr val="tx1"/>
              </a:solidFill>
            </a:rPr>
            <a:t>CONTRALORIA</a:t>
          </a:r>
        </a:p>
        <a:p>
          <a:endParaRPr lang="es-CL" sz="800" b="1" dirty="0">
            <a:solidFill>
              <a:schemeClr val="tx1"/>
            </a:solidFill>
          </a:endParaRPr>
        </a:p>
      </dgm:t>
    </dgm:pt>
    <dgm:pt modelId="{4B581EE6-E4B6-4043-BC4C-E27D422D6273}" type="parTrans" cxnId="{0133DB6F-D42B-478F-B29B-996DE0512EC4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D2E95172-12B2-4898-B8C6-262D90B7D493}" type="sibTrans" cxnId="{0133DB6F-D42B-478F-B29B-996DE0512EC4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4DE7D9B1-0FC4-4112-BFB6-A8905DD1E5A4}">
      <dgm:prSet phldrT="[Texto]" custT="1"/>
      <dgm:spPr/>
      <dgm:t>
        <a:bodyPr/>
        <a:lstStyle/>
        <a:p>
          <a:r>
            <a:rPr lang="es-CL" sz="1200" b="1" dirty="0" smtClean="0">
              <a:solidFill>
                <a:schemeClr val="tx1"/>
              </a:solidFill>
            </a:rPr>
            <a:t>TOMA RAZON DECRETO</a:t>
          </a:r>
          <a:endParaRPr lang="es-CL" sz="1200" b="1" dirty="0">
            <a:solidFill>
              <a:schemeClr val="tx1"/>
            </a:solidFill>
          </a:endParaRPr>
        </a:p>
      </dgm:t>
    </dgm:pt>
    <dgm:pt modelId="{67799619-8B8E-4AEF-BADB-285F64066935}" type="parTrans" cxnId="{82E7879A-5AC4-4EF5-920B-CAC9A96B2A15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C3641060-38DF-4BC1-8910-6D771566816A}" type="sibTrans" cxnId="{82E7879A-5AC4-4EF5-920B-CAC9A96B2A15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DCD624F3-DF77-45D6-985B-03AD0AF3A277}">
      <dgm:prSet phldrT="[Texto]" custT="1"/>
      <dgm:spPr/>
      <dgm:t>
        <a:bodyPr/>
        <a:lstStyle/>
        <a:p>
          <a:r>
            <a:rPr lang="es-CL" sz="1600" b="1" dirty="0" smtClean="0">
              <a:solidFill>
                <a:schemeClr val="tx1"/>
              </a:solidFill>
            </a:rPr>
            <a:t>FONASA</a:t>
          </a:r>
        </a:p>
        <a:p>
          <a:endParaRPr lang="es-CL" sz="800" b="1" dirty="0">
            <a:solidFill>
              <a:schemeClr val="tx1"/>
            </a:solidFill>
          </a:endParaRPr>
        </a:p>
      </dgm:t>
    </dgm:pt>
    <dgm:pt modelId="{911402A4-C5F4-478F-8908-D43DAEE3ACBB}" type="parTrans" cxnId="{79BD0178-C228-4E91-85C5-B6748769CB24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AFC0ED3C-FD48-4416-86DF-E3860405EC06}" type="sibTrans" cxnId="{79BD0178-C228-4E91-85C5-B6748769CB24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05562DDB-4927-4646-9B55-7B4DAF16D226}">
      <dgm:prSet phldrT="[Texto]" custT="1"/>
      <dgm:spPr/>
      <dgm:t>
        <a:bodyPr/>
        <a:lstStyle/>
        <a:p>
          <a:r>
            <a:rPr lang="es-CL" sz="1200" b="1" dirty="0" smtClean="0">
              <a:solidFill>
                <a:schemeClr val="tx1"/>
              </a:solidFill>
            </a:rPr>
            <a:t>TRANSFERENCIA A LOS SS</a:t>
          </a:r>
          <a:endParaRPr lang="es-CL" sz="1200" b="1" dirty="0">
            <a:solidFill>
              <a:schemeClr val="tx1"/>
            </a:solidFill>
          </a:endParaRPr>
        </a:p>
      </dgm:t>
    </dgm:pt>
    <dgm:pt modelId="{DB4AFB3C-93E3-4944-8DDD-860FFFE359C6}" type="parTrans" cxnId="{426859F9-79AE-4621-8863-0BBB2E33CCA5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D9C9084D-39C0-4BEF-B429-A42EC295FE35}" type="sibTrans" cxnId="{426859F9-79AE-4621-8863-0BBB2E33CCA5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59D68A04-BB01-4E2B-9E74-7AD69F75D383}">
      <dgm:prSet phldrT="[Texto]" custT="1"/>
      <dgm:spPr/>
      <dgm:t>
        <a:bodyPr/>
        <a:lstStyle/>
        <a:p>
          <a:r>
            <a:rPr lang="es-CL" sz="1600" b="1" dirty="0" smtClean="0">
              <a:solidFill>
                <a:schemeClr val="tx1"/>
              </a:solidFill>
            </a:rPr>
            <a:t>MINSAL</a:t>
          </a:r>
          <a:endParaRPr lang="es-CL" sz="1600" b="1" dirty="0">
            <a:solidFill>
              <a:schemeClr val="tx1"/>
            </a:solidFill>
          </a:endParaRPr>
        </a:p>
      </dgm:t>
    </dgm:pt>
    <dgm:pt modelId="{CD0B9F56-0BE8-4F16-AC2D-4369BD3CA2C0}" type="parTrans" cxnId="{D79C68E7-531E-4C24-8065-8A7096A2A5E6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6FB29654-46C8-4E3C-830E-C7F0D4344743}" type="sibTrans" cxnId="{D79C68E7-531E-4C24-8065-8A7096A2A5E6}">
      <dgm:prSet/>
      <dgm:spPr/>
      <dgm:t>
        <a:bodyPr/>
        <a:lstStyle/>
        <a:p>
          <a:endParaRPr lang="es-CL" sz="2000" b="1">
            <a:solidFill>
              <a:schemeClr val="tx1"/>
            </a:solidFill>
          </a:endParaRPr>
        </a:p>
      </dgm:t>
    </dgm:pt>
    <dgm:pt modelId="{E8827686-7DEC-4BE7-A565-C12D4BE55B2E}">
      <dgm:prSet phldrT="[Texto]" custT="1"/>
      <dgm:spPr/>
      <dgm:t>
        <a:bodyPr/>
        <a:lstStyle/>
        <a:p>
          <a:r>
            <a:rPr lang="es-CL" sz="1600" b="1" smtClean="0">
              <a:solidFill>
                <a:schemeClr val="tx1"/>
              </a:solidFill>
            </a:rPr>
            <a:t>MINSAL</a:t>
          </a:r>
        </a:p>
        <a:p>
          <a:endParaRPr lang="es-CL" sz="800" b="1" dirty="0">
            <a:solidFill>
              <a:schemeClr val="tx1"/>
            </a:solidFill>
          </a:endParaRPr>
        </a:p>
      </dgm:t>
    </dgm:pt>
    <dgm:pt modelId="{4646E54B-2B06-4334-8B65-F9E8706124BD}" type="parTrans" cxnId="{0C35F114-1CC9-4A7A-BB59-6A48479230DF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BD7E53F9-02F6-46DF-A346-507B50362CB3}" type="sibTrans" cxnId="{0C35F114-1CC9-4A7A-BB59-6A48479230DF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BDDED0AA-837A-4C21-BB06-F4EB0B3ACA53}">
      <dgm:prSet phldrT="[Texto]" custT="1"/>
      <dgm:spPr/>
      <dgm:t>
        <a:bodyPr/>
        <a:lstStyle/>
        <a:p>
          <a:r>
            <a:rPr lang="es-CL" sz="1200" b="1" dirty="0" smtClean="0">
              <a:solidFill>
                <a:schemeClr val="tx1"/>
              </a:solidFill>
            </a:rPr>
            <a:t>VALIDACION  DE  TRANSFERENCIA</a:t>
          </a:r>
          <a:endParaRPr lang="es-CL" sz="1200" b="1" dirty="0">
            <a:solidFill>
              <a:schemeClr val="tx1"/>
            </a:solidFill>
          </a:endParaRPr>
        </a:p>
      </dgm:t>
    </dgm:pt>
    <dgm:pt modelId="{A775CB6D-8D79-416B-A721-5B5B3FFCA16D}" type="parTrans" cxnId="{09CA18AB-79D2-4492-AED7-068F7E6A2B13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D3B0A5F6-3511-4EB8-89A0-87AD91E55C92}" type="sibTrans" cxnId="{09CA18AB-79D2-4492-AED7-068F7E6A2B13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50A3EF59-CDC4-4361-A5F8-018E85EE0946}" type="pres">
      <dgm:prSet presAssocID="{F9C8391B-4C26-4776-AA9E-5605D7B9E042}" presName="Name0" presStyleCnt="0">
        <dgm:presLayoutVars>
          <dgm:dir/>
          <dgm:resizeHandles val="exact"/>
        </dgm:presLayoutVars>
      </dgm:prSet>
      <dgm:spPr/>
    </dgm:pt>
    <dgm:pt modelId="{D4E825DE-FDDE-4716-BA77-CB6EE91C5992}" type="pres">
      <dgm:prSet presAssocID="{F9C8391B-4C26-4776-AA9E-5605D7B9E042}" presName="cycle" presStyleCnt="0"/>
      <dgm:spPr/>
    </dgm:pt>
    <dgm:pt modelId="{4D43DDA4-E34B-4308-BA9E-2D210BAAEC6A}" type="pres">
      <dgm:prSet presAssocID="{59D68A04-BB01-4E2B-9E74-7AD69F75D383}" presName="nodeFirstNode" presStyleLbl="node1" presStyleIdx="0" presStyleCnt="6" custScaleX="94437" custScaleY="12249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BC1D8D0-2A98-450F-9390-80F38F9F5D67}" type="pres">
      <dgm:prSet presAssocID="{6FB29654-46C8-4E3C-830E-C7F0D4344743}" presName="sibTransFirstNode" presStyleLbl="bgShp" presStyleIdx="0" presStyleCnt="1"/>
      <dgm:spPr/>
    </dgm:pt>
    <dgm:pt modelId="{4F422EF5-66D3-4D8A-AD25-3BF90D01C27B}" type="pres">
      <dgm:prSet presAssocID="{83A1CA6E-A62C-4335-8279-01AC361C84F5}" presName="nodeFollowingNodes" presStyleLbl="node1" presStyleIdx="1" presStyleCnt="6" custScaleX="75326">
        <dgm:presLayoutVars>
          <dgm:bulletEnabled val="1"/>
        </dgm:presLayoutVars>
      </dgm:prSet>
      <dgm:spPr/>
    </dgm:pt>
    <dgm:pt modelId="{E2FDFA98-F4A2-4199-BBD6-645D8F9C9A7A}" type="pres">
      <dgm:prSet presAssocID="{3BD2E076-2214-4A66-B1A2-6F4534225583}" presName="nodeFollowingNodes" presStyleLbl="node1" presStyleIdx="2" presStyleCnt="6" custScaleX="75326">
        <dgm:presLayoutVars>
          <dgm:bulletEnabled val="1"/>
        </dgm:presLayoutVars>
      </dgm:prSet>
      <dgm:spPr/>
    </dgm:pt>
    <dgm:pt modelId="{F683062B-ECAD-4999-94F6-4A14A5BD3BB5}" type="pres">
      <dgm:prSet presAssocID="{19008471-4CBC-4ECC-B2F3-85C782823184}" presName="nodeFollowingNodes" presStyleLbl="node1" presStyleIdx="3" presStyleCnt="6" custScaleX="8149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8569FD2-74D7-4FF8-9F1E-B969BD75EDF3}" type="pres">
      <dgm:prSet presAssocID="{E8827686-7DEC-4BE7-A565-C12D4BE55B2E}" presName="nodeFollowingNodes" presStyleLbl="node1" presStyleIdx="4" presStyleCnt="6" custScaleX="8058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F8F987F-7E23-4DB0-B160-6E93AFC6BB1C}" type="pres">
      <dgm:prSet presAssocID="{DCD624F3-DF77-45D6-985B-03AD0AF3A277}" presName="nodeFollowingNodes" presStyleLbl="node1" presStyleIdx="5" presStyleCnt="6" custScaleX="7351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674EE0C-A148-4AB8-A494-7417138986E7}" type="presOf" srcId="{F9C8391B-4C26-4776-AA9E-5605D7B9E042}" destId="{50A3EF59-CDC4-4361-A5F8-018E85EE0946}" srcOrd="0" destOrd="0" presId="urn:microsoft.com/office/officeart/2005/8/layout/cycle3"/>
    <dgm:cxn modelId="{426859F9-79AE-4621-8863-0BBB2E33CCA5}" srcId="{DCD624F3-DF77-45D6-985B-03AD0AF3A277}" destId="{05562DDB-4927-4646-9B55-7B4DAF16D226}" srcOrd="0" destOrd="0" parTransId="{DB4AFB3C-93E3-4944-8DDD-860FFFE359C6}" sibTransId="{D9C9084D-39C0-4BEF-B429-A42EC295FE35}"/>
    <dgm:cxn modelId="{D79C68E7-531E-4C24-8065-8A7096A2A5E6}" srcId="{F9C8391B-4C26-4776-AA9E-5605D7B9E042}" destId="{59D68A04-BB01-4E2B-9E74-7AD69F75D383}" srcOrd="0" destOrd="0" parTransId="{CD0B9F56-0BE8-4F16-AC2D-4369BD3CA2C0}" sibTransId="{6FB29654-46C8-4E3C-830E-C7F0D4344743}"/>
    <dgm:cxn modelId="{7E0E07C9-2E27-478D-9124-33265CC51F29}" type="presOf" srcId="{3BD2E076-2214-4A66-B1A2-6F4534225583}" destId="{E2FDFA98-F4A2-4199-BBD6-645D8F9C9A7A}" srcOrd="0" destOrd="0" presId="urn:microsoft.com/office/officeart/2005/8/layout/cycle3"/>
    <dgm:cxn modelId="{82ECE027-19DB-4D08-8F4F-45288A0CBBB3}" srcId="{83A1CA6E-A62C-4335-8279-01AC361C84F5}" destId="{3730B0DD-6187-4B10-9484-E337FB7794DC}" srcOrd="0" destOrd="0" parTransId="{500B74D3-DE47-4601-9692-FAE177A06847}" sibTransId="{4089F901-BE1C-411D-941C-1223B29240EE}"/>
    <dgm:cxn modelId="{AB93A585-231A-4CE2-9259-81A39AC7F5EF}" type="presOf" srcId="{4DE7D9B1-0FC4-4112-BFB6-A8905DD1E5A4}" destId="{F683062B-ECAD-4999-94F6-4A14A5BD3BB5}" srcOrd="0" destOrd="1" presId="urn:microsoft.com/office/officeart/2005/8/layout/cycle3"/>
    <dgm:cxn modelId="{61A0FC63-6C2E-4D1B-ABFA-719776A4DAB5}" type="presOf" srcId="{6FB29654-46C8-4E3C-830E-C7F0D4344743}" destId="{0BC1D8D0-2A98-450F-9390-80F38F9F5D67}" srcOrd="0" destOrd="0" presId="urn:microsoft.com/office/officeart/2005/8/layout/cycle3"/>
    <dgm:cxn modelId="{67F1726C-0C67-4AF1-9D47-9C825F772226}" srcId="{3BD2E076-2214-4A66-B1A2-6F4534225583}" destId="{964820E1-19F1-4A6C-9631-14A6414AF620}" srcOrd="0" destOrd="0" parTransId="{D2D8971A-4047-4330-A33D-63A254ECBABC}" sibTransId="{7B349F1F-A391-4D79-B762-117EEC719ECA}"/>
    <dgm:cxn modelId="{C05DA868-1F7E-4B51-B1C5-39DFCACEB26D}" type="presOf" srcId="{19008471-4CBC-4ECC-B2F3-85C782823184}" destId="{F683062B-ECAD-4999-94F6-4A14A5BD3BB5}" srcOrd="0" destOrd="0" presId="urn:microsoft.com/office/officeart/2005/8/layout/cycle3"/>
    <dgm:cxn modelId="{43422B26-B55C-403F-B003-849754E40C6C}" srcId="{59D68A04-BB01-4E2B-9E74-7AD69F75D383}" destId="{A4A658C8-0113-4664-A7F6-7A40BA0EF776}" srcOrd="0" destOrd="0" parTransId="{1C5C1722-B1EE-46A8-AB7D-3D8CE1740CEB}" sibTransId="{362774E3-AB9B-4D0D-8A2B-280788C334B1}"/>
    <dgm:cxn modelId="{FEAFBC0D-9CB3-481A-BF7C-83BDB7FE87CC}" type="presOf" srcId="{DCD624F3-DF77-45D6-985B-03AD0AF3A277}" destId="{DF8F987F-7E23-4DB0-B160-6E93AFC6BB1C}" srcOrd="0" destOrd="0" presId="urn:microsoft.com/office/officeart/2005/8/layout/cycle3"/>
    <dgm:cxn modelId="{82E7879A-5AC4-4EF5-920B-CAC9A96B2A15}" srcId="{19008471-4CBC-4ECC-B2F3-85C782823184}" destId="{4DE7D9B1-0FC4-4112-BFB6-A8905DD1E5A4}" srcOrd="0" destOrd="0" parTransId="{67799619-8B8E-4AEF-BADB-285F64066935}" sibTransId="{C3641060-38DF-4BC1-8910-6D771566816A}"/>
    <dgm:cxn modelId="{CC728155-EBA5-4839-AF93-73741F1ACECB}" type="presOf" srcId="{A4A658C8-0113-4664-A7F6-7A40BA0EF776}" destId="{4D43DDA4-E34B-4308-BA9E-2D210BAAEC6A}" srcOrd="0" destOrd="1" presId="urn:microsoft.com/office/officeart/2005/8/layout/cycle3"/>
    <dgm:cxn modelId="{4423BE29-F625-4C62-BC37-D1415138C054}" type="presOf" srcId="{83A1CA6E-A62C-4335-8279-01AC361C84F5}" destId="{4F422EF5-66D3-4D8A-AD25-3BF90D01C27B}" srcOrd="0" destOrd="0" presId="urn:microsoft.com/office/officeart/2005/8/layout/cycle3"/>
    <dgm:cxn modelId="{3144029D-AEBA-475A-922A-7630157CDC53}" type="presOf" srcId="{05562DDB-4927-4646-9B55-7B4DAF16D226}" destId="{DF8F987F-7E23-4DB0-B160-6E93AFC6BB1C}" srcOrd="0" destOrd="1" presId="urn:microsoft.com/office/officeart/2005/8/layout/cycle3"/>
    <dgm:cxn modelId="{19C19898-625E-4FDD-A74F-983654B6ADA1}" type="presOf" srcId="{964820E1-19F1-4A6C-9631-14A6414AF620}" destId="{E2FDFA98-F4A2-4199-BBD6-645D8F9C9A7A}" srcOrd="0" destOrd="1" presId="urn:microsoft.com/office/officeart/2005/8/layout/cycle3"/>
    <dgm:cxn modelId="{64924C66-9C8C-40BB-B237-88C73B931A9C}" srcId="{F9C8391B-4C26-4776-AA9E-5605D7B9E042}" destId="{83A1CA6E-A62C-4335-8279-01AC361C84F5}" srcOrd="1" destOrd="0" parTransId="{C406AB16-6596-4A35-B893-AF2EF39634B1}" sibTransId="{E9D0543C-3688-4651-BEB5-A6174740CF1A}"/>
    <dgm:cxn modelId="{79BD0178-C228-4E91-85C5-B6748769CB24}" srcId="{F9C8391B-4C26-4776-AA9E-5605D7B9E042}" destId="{DCD624F3-DF77-45D6-985B-03AD0AF3A277}" srcOrd="5" destOrd="0" parTransId="{911402A4-C5F4-478F-8908-D43DAEE3ACBB}" sibTransId="{AFC0ED3C-FD48-4416-86DF-E3860405EC06}"/>
    <dgm:cxn modelId="{48133350-50A8-406B-88E6-56838F1DA2C6}" type="presOf" srcId="{59D68A04-BB01-4E2B-9E74-7AD69F75D383}" destId="{4D43DDA4-E34B-4308-BA9E-2D210BAAEC6A}" srcOrd="0" destOrd="0" presId="urn:microsoft.com/office/officeart/2005/8/layout/cycle3"/>
    <dgm:cxn modelId="{DD0C0EED-82D0-491D-B181-13F2C8C7B3EB}" type="presOf" srcId="{3730B0DD-6187-4B10-9484-E337FB7794DC}" destId="{4F422EF5-66D3-4D8A-AD25-3BF90D01C27B}" srcOrd="0" destOrd="1" presId="urn:microsoft.com/office/officeart/2005/8/layout/cycle3"/>
    <dgm:cxn modelId="{CCFC3A30-BFE0-41AD-BA0F-9AFF3A1AB53D}" type="presOf" srcId="{E8827686-7DEC-4BE7-A565-C12D4BE55B2E}" destId="{18569FD2-74D7-4FF8-9F1E-B969BD75EDF3}" srcOrd="0" destOrd="0" presId="urn:microsoft.com/office/officeart/2005/8/layout/cycle3"/>
    <dgm:cxn modelId="{36F26B3E-5986-47CE-88F1-9A6EBE30CFAE}" srcId="{F9C8391B-4C26-4776-AA9E-5605D7B9E042}" destId="{3BD2E076-2214-4A66-B1A2-6F4534225583}" srcOrd="2" destOrd="0" parTransId="{A9349217-139C-41E3-9194-A85069AF57D4}" sibTransId="{BE068045-957E-4C80-AF37-0C64E538A5FA}"/>
    <dgm:cxn modelId="{1A95524A-9468-452A-964D-EA771B578365}" type="presOf" srcId="{BDDED0AA-837A-4C21-BB06-F4EB0B3ACA53}" destId="{18569FD2-74D7-4FF8-9F1E-B969BD75EDF3}" srcOrd="0" destOrd="1" presId="urn:microsoft.com/office/officeart/2005/8/layout/cycle3"/>
    <dgm:cxn modelId="{0133DB6F-D42B-478F-B29B-996DE0512EC4}" srcId="{F9C8391B-4C26-4776-AA9E-5605D7B9E042}" destId="{19008471-4CBC-4ECC-B2F3-85C782823184}" srcOrd="3" destOrd="0" parTransId="{4B581EE6-E4B6-4043-BC4C-E27D422D6273}" sibTransId="{D2E95172-12B2-4898-B8C6-262D90B7D493}"/>
    <dgm:cxn modelId="{0C35F114-1CC9-4A7A-BB59-6A48479230DF}" srcId="{F9C8391B-4C26-4776-AA9E-5605D7B9E042}" destId="{E8827686-7DEC-4BE7-A565-C12D4BE55B2E}" srcOrd="4" destOrd="0" parTransId="{4646E54B-2B06-4334-8B65-F9E8706124BD}" sibTransId="{BD7E53F9-02F6-46DF-A346-507B50362CB3}"/>
    <dgm:cxn modelId="{09CA18AB-79D2-4492-AED7-068F7E6A2B13}" srcId="{E8827686-7DEC-4BE7-A565-C12D4BE55B2E}" destId="{BDDED0AA-837A-4C21-BB06-F4EB0B3ACA53}" srcOrd="0" destOrd="0" parTransId="{A775CB6D-8D79-416B-A721-5B5B3FFCA16D}" sibTransId="{D3B0A5F6-3511-4EB8-89A0-87AD91E55C92}"/>
    <dgm:cxn modelId="{75AA2830-6AE8-473B-81B3-71B2E534B84C}" type="presParOf" srcId="{50A3EF59-CDC4-4361-A5F8-018E85EE0946}" destId="{D4E825DE-FDDE-4716-BA77-CB6EE91C5992}" srcOrd="0" destOrd="0" presId="urn:microsoft.com/office/officeart/2005/8/layout/cycle3"/>
    <dgm:cxn modelId="{5B0B98EB-9904-443B-AFA1-7DEB21C9ABA4}" type="presParOf" srcId="{D4E825DE-FDDE-4716-BA77-CB6EE91C5992}" destId="{4D43DDA4-E34B-4308-BA9E-2D210BAAEC6A}" srcOrd="0" destOrd="0" presId="urn:microsoft.com/office/officeart/2005/8/layout/cycle3"/>
    <dgm:cxn modelId="{B1359235-5564-4B9A-842C-9B93014E5FEC}" type="presParOf" srcId="{D4E825DE-FDDE-4716-BA77-CB6EE91C5992}" destId="{0BC1D8D0-2A98-450F-9390-80F38F9F5D67}" srcOrd="1" destOrd="0" presId="urn:microsoft.com/office/officeart/2005/8/layout/cycle3"/>
    <dgm:cxn modelId="{0352135B-08B2-4BF9-9E38-F42114BC2EB0}" type="presParOf" srcId="{D4E825DE-FDDE-4716-BA77-CB6EE91C5992}" destId="{4F422EF5-66D3-4D8A-AD25-3BF90D01C27B}" srcOrd="2" destOrd="0" presId="urn:microsoft.com/office/officeart/2005/8/layout/cycle3"/>
    <dgm:cxn modelId="{A1B8A25C-AF7B-41B0-8772-BC9DDAE4FCD6}" type="presParOf" srcId="{D4E825DE-FDDE-4716-BA77-CB6EE91C5992}" destId="{E2FDFA98-F4A2-4199-BBD6-645D8F9C9A7A}" srcOrd="3" destOrd="0" presId="urn:microsoft.com/office/officeart/2005/8/layout/cycle3"/>
    <dgm:cxn modelId="{4DE9CCB2-728A-4834-B618-A8EE721E26FE}" type="presParOf" srcId="{D4E825DE-FDDE-4716-BA77-CB6EE91C5992}" destId="{F683062B-ECAD-4999-94F6-4A14A5BD3BB5}" srcOrd="4" destOrd="0" presId="urn:microsoft.com/office/officeart/2005/8/layout/cycle3"/>
    <dgm:cxn modelId="{7D51DF9C-43D3-4CD3-86AC-8DA2F850CBEE}" type="presParOf" srcId="{D4E825DE-FDDE-4716-BA77-CB6EE91C5992}" destId="{18569FD2-74D7-4FF8-9F1E-B969BD75EDF3}" srcOrd="5" destOrd="0" presId="urn:microsoft.com/office/officeart/2005/8/layout/cycle3"/>
    <dgm:cxn modelId="{E232DD94-7FAE-4A45-A1F0-E762B3A43D7B}" type="presParOf" srcId="{D4E825DE-FDDE-4716-BA77-CB6EE91C5992}" destId="{DF8F987F-7E23-4DB0-B160-6E93AFC6BB1C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A09AF8-F209-43C3-8D1E-3D531A0B92D6}" type="doc">
      <dgm:prSet loTypeId="urn:microsoft.com/office/officeart/2005/8/layout/balance1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B0F5CA9E-0433-4825-B4DD-EA00D92FDA12}">
      <dgm:prSet phldrT="[Texto]" custT="1"/>
      <dgm:spPr/>
      <dgm:t>
        <a:bodyPr/>
        <a:lstStyle/>
        <a:p>
          <a:r>
            <a:rPr lang="es-CL" sz="1000" dirty="0" smtClean="0">
              <a:solidFill>
                <a:schemeClr val="tx1"/>
              </a:solidFill>
            </a:rPr>
            <a:t>DECRETO PRESUPUESTARIO SERVICIOS</a:t>
          </a:r>
          <a:endParaRPr lang="es-CL" sz="1000" dirty="0">
            <a:solidFill>
              <a:schemeClr val="tx1"/>
            </a:solidFill>
          </a:endParaRPr>
        </a:p>
      </dgm:t>
    </dgm:pt>
    <dgm:pt modelId="{1C09E21C-C93C-4594-9C9E-28F1F06F3A54}" type="parTrans" cxnId="{E01E6C9A-EF12-4392-9BCD-E4E5D3EB5321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798EDCD3-7E5E-43D9-87D7-0EFB2B7A6728}" type="sibTrans" cxnId="{E01E6C9A-EF12-4392-9BCD-E4E5D3EB5321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1F5A0F43-11BA-4505-8744-BFBC4EC013A1}">
      <dgm:prSet phldrT="[Texto]" custT="1"/>
      <dgm:spPr/>
      <dgm:t>
        <a:bodyPr/>
        <a:lstStyle/>
        <a:p>
          <a:r>
            <a:rPr lang="es-CL" sz="800" dirty="0" smtClean="0">
              <a:solidFill>
                <a:schemeClr val="tx1"/>
              </a:solidFill>
            </a:rPr>
            <a:t>Estimación Etapa I completo ajustada valor por SS</a:t>
          </a:r>
          <a:endParaRPr lang="es-CL" sz="800" dirty="0">
            <a:solidFill>
              <a:schemeClr val="tx1"/>
            </a:solidFill>
          </a:endParaRPr>
        </a:p>
      </dgm:t>
    </dgm:pt>
    <dgm:pt modelId="{7854593F-25AD-4358-9F6A-FBFDB54E5377}" type="parTrans" cxnId="{ABBAFC18-D8D5-4C92-BB59-5FD4E016DE92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9EE9326F-53EA-4272-B7C3-274F27C49F7A}" type="sibTrans" cxnId="{ABBAFC18-D8D5-4C92-BB59-5FD4E016DE92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A695CFD8-6553-481B-A5E9-B65C134E4561}">
      <dgm:prSet phldrT="[Texto]" custT="1"/>
      <dgm:spPr/>
      <dgm:t>
        <a:bodyPr/>
        <a:lstStyle/>
        <a:p>
          <a:r>
            <a:rPr lang="es-CL" sz="800" dirty="0" smtClean="0">
              <a:solidFill>
                <a:schemeClr val="tx1"/>
              </a:solidFill>
            </a:rPr>
            <a:t>Estimación Etapa II completo ajustada valor por SS</a:t>
          </a:r>
          <a:endParaRPr lang="es-CL" sz="800" dirty="0">
            <a:solidFill>
              <a:schemeClr val="tx1"/>
            </a:solidFill>
          </a:endParaRPr>
        </a:p>
      </dgm:t>
    </dgm:pt>
    <dgm:pt modelId="{7CB70515-3620-40B1-B7DC-EAE2F991F4E6}" type="parTrans" cxnId="{BCDB9C24-4882-4343-9B5A-9E6E9E7DA97B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D221C7F8-2BAE-4756-9BC8-F158327D9001}" type="sibTrans" cxnId="{BCDB9C24-4882-4343-9B5A-9E6E9E7DA97B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A9567480-C7D8-4834-94C1-9D1498CBC382}">
      <dgm:prSet phldrT="[Texto]" custT="1"/>
      <dgm:spPr/>
      <dgm:t>
        <a:bodyPr/>
        <a:lstStyle/>
        <a:p>
          <a:r>
            <a:rPr lang="es-CL" sz="1000" dirty="0" smtClean="0">
              <a:solidFill>
                <a:schemeClr val="tx1"/>
              </a:solidFill>
            </a:rPr>
            <a:t>TRANSFERENCIA SERVICIO</a:t>
          </a:r>
          <a:endParaRPr lang="es-CL" sz="1000" dirty="0">
            <a:solidFill>
              <a:schemeClr val="tx1"/>
            </a:solidFill>
          </a:endParaRPr>
        </a:p>
      </dgm:t>
    </dgm:pt>
    <dgm:pt modelId="{A8B9DE7C-5460-4565-9A84-9FFF49FF7833}" type="parTrans" cxnId="{3BDE67EF-A537-49D8-A328-D564658BD05E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90E9B11A-4F7E-41DE-9E6A-F8BF2D44CD84}" type="sibTrans" cxnId="{3BDE67EF-A537-49D8-A328-D564658BD05E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BF4380CA-2539-4C14-8718-D9AEB38C11A6}">
      <dgm:prSet phldrT="[Texto]" custT="1"/>
      <dgm:spPr/>
      <dgm:t>
        <a:bodyPr/>
        <a:lstStyle/>
        <a:p>
          <a:r>
            <a:rPr lang="es-CL" sz="800" dirty="0" smtClean="0">
              <a:solidFill>
                <a:schemeClr val="tx1"/>
              </a:solidFill>
            </a:rPr>
            <a:t>Ejecución Etapa I</a:t>
          </a:r>
          <a:endParaRPr lang="es-CL" sz="800" dirty="0">
            <a:solidFill>
              <a:schemeClr val="tx1"/>
            </a:solidFill>
          </a:endParaRPr>
        </a:p>
      </dgm:t>
    </dgm:pt>
    <dgm:pt modelId="{E1B4BA23-270B-4A4F-9296-506E27794FB1}" type="parTrans" cxnId="{A2B4201D-FC08-44A1-82C1-33A215C3B1B8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53A62727-5358-4B29-8E80-F25E320B66BD}" type="sibTrans" cxnId="{A2B4201D-FC08-44A1-82C1-33A215C3B1B8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9E4DDDDB-2117-4DE5-84BE-20AB0BC2269E}">
      <dgm:prSet phldrT="[Texto]" custT="1"/>
      <dgm:spPr/>
      <dgm:t>
        <a:bodyPr/>
        <a:lstStyle/>
        <a:p>
          <a:r>
            <a:rPr lang="es-CL" sz="800" dirty="0" smtClean="0">
              <a:solidFill>
                <a:schemeClr val="tx1"/>
              </a:solidFill>
            </a:rPr>
            <a:t>Estimación Etapa II completo ajustada valor por SS</a:t>
          </a:r>
          <a:endParaRPr lang="es-CL" sz="800" dirty="0">
            <a:solidFill>
              <a:schemeClr val="tx1"/>
            </a:solidFill>
          </a:endParaRPr>
        </a:p>
      </dgm:t>
    </dgm:pt>
    <dgm:pt modelId="{89943FA0-050F-420E-A65A-646B0F0D1ED5}" type="parTrans" cxnId="{3B67C7D6-718D-406F-9B78-8D9C3AC7FAC3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55DC80B4-F48D-4FAC-9F27-DAE5EE761FA0}" type="sibTrans" cxnId="{3B67C7D6-718D-406F-9B78-8D9C3AC7FAC3}">
      <dgm:prSet/>
      <dgm:spPr/>
      <dgm:t>
        <a:bodyPr/>
        <a:lstStyle/>
        <a:p>
          <a:endParaRPr lang="es-CL" sz="2000">
            <a:solidFill>
              <a:schemeClr val="tx1"/>
            </a:solidFill>
          </a:endParaRPr>
        </a:p>
      </dgm:t>
    </dgm:pt>
    <dgm:pt modelId="{27C83C3B-1CB5-4B2C-8B84-C2A38B2C19AC}" type="pres">
      <dgm:prSet presAssocID="{09A09AF8-F209-43C3-8D1E-3D531A0B92D6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BBBF6D45-3AF9-4A6A-B257-D0134EDE41A6}" type="pres">
      <dgm:prSet presAssocID="{09A09AF8-F209-43C3-8D1E-3D531A0B92D6}" presName="dummyMaxCanvas" presStyleCnt="0"/>
      <dgm:spPr/>
    </dgm:pt>
    <dgm:pt modelId="{8AF6E41F-D461-4F92-825F-545F4A302481}" type="pres">
      <dgm:prSet presAssocID="{09A09AF8-F209-43C3-8D1E-3D531A0B92D6}" presName="parentComposite" presStyleCnt="0"/>
      <dgm:spPr/>
    </dgm:pt>
    <dgm:pt modelId="{D849709A-4AC5-4A77-970E-396375F3287E}" type="pres">
      <dgm:prSet presAssocID="{09A09AF8-F209-43C3-8D1E-3D531A0B92D6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s-CL"/>
        </a:p>
      </dgm:t>
    </dgm:pt>
    <dgm:pt modelId="{AEFC26C5-B738-4FD9-9E1C-FF2B554D7B90}" type="pres">
      <dgm:prSet presAssocID="{09A09AF8-F209-43C3-8D1E-3D531A0B92D6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s-CL"/>
        </a:p>
      </dgm:t>
    </dgm:pt>
    <dgm:pt modelId="{04B1E067-DC78-4B46-B30C-F5F17086A98E}" type="pres">
      <dgm:prSet presAssocID="{09A09AF8-F209-43C3-8D1E-3D531A0B92D6}" presName="childrenComposite" presStyleCnt="0"/>
      <dgm:spPr/>
    </dgm:pt>
    <dgm:pt modelId="{BB013D17-43A4-4E6D-B4E3-854C26C0CA69}" type="pres">
      <dgm:prSet presAssocID="{09A09AF8-F209-43C3-8D1E-3D531A0B92D6}" presName="dummyMaxCanvas_ChildArea" presStyleCnt="0"/>
      <dgm:spPr/>
    </dgm:pt>
    <dgm:pt modelId="{6C69141D-8212-4919-8C42-6181AA45F241}" type="pres">
      <dgm:prSet presAssocID="{09A09AF8-F209-43C3-8D1E-3D531A0B92D6}" presName="fulcrum" presStyleLbl="alignAccFollowNode1" presStyleIdx="2" presStyleCnt="4"/>
      <dgm:spPr/>
    </dgm:pt>
    <dgm:pt modelId="{D46E0EAF-48F8-41C0-8EA5-92046836EF48}" type="pres">
      <dgm:prSet presAssocID="{09A09AF8-F209-43C3-8D1E-3D531A0B92D6}" presName="balance_31" presStyleLbl="alignAccFollowNode1" presStyleIdx="3" presStyleCnt="4">
        <dgm:presLayoutVars>
          <dgm:bulletEnabled val="1"/>
        </dgm:presLayoutVars>
      </dgm:prSet>
      <dgm:spPr/>
    </dgm:pt>
    <dgm:pt modelId="{CDFF41C9-FA77-415D-A93C-CCF24D4BF9EB}" type="pres">
      <dgm:prSet presAssocID="{09A09AF8-F209-43C3-8D1E-3D531A0B92D6}" presName="left_31_1" presStyleLbl="node1" presStyleIdx="0" presStyleCnt="4">
        <dgm:presLayoutVars>
          <dgm:bulletEnabled val="1"/>
        </dgm:presLayoutVars>
      </dgm:prSet>
      <dgm:spPr/>
    </dgm:pt>
    <dgm:pt modelId="{52FA414A-8B8F-472E-A97D-2FD4A71E5DBC}" type="pres">
      <dgm:prSet presAssocID="{09A09AF8-F209-43C3-8D1E-3D531A0B92D6}" presName="left_31_2" presStyleLbl="node1" presStyleIdx="1" presStyleCnt="4">
        <dgm:presLayoutVars>
          <dgm:bulletEnabled val="1"/>
        </dgm:presLayoutVars>
      </dgm:prSet>
      <dgm:spPr/>
    </dgm:pt>
    <dgm:pt modelId="{2BAF44ED-A806-4527-9FDE-1B42A712892D}" type="pres">
      <dgm:prSet presAssocID="{09A09AF8-F209-43C3-8D1E-3D531A0B92D6}" presName="left_31_3" presStyleLbl="node1" presStyleIdx="2" presStyleCnt="4">
        <dgm:presLayoutVars>
          <dgm:bulletEnabled val="1"/>
        </dgm:presLayoutVars>
      </dgm:prSet>
      <dgm:spPr/>
    </dgm:pt>
    <dgm:pt modelId="{423EF481-1D3F-4847-8352-216B5696032C}" type="pres">
      <dgm:prSet presAssocID="{09A09AF8-F209-43C3-8D1E-3D531A0B92D6}" presName="right_31_1" presStyleLbl="node1" presStyleIdx="3" presStyleCnt="4">
        <dgm:presLayoutVars>
          <dgm:bulletEnabled val="1"/>
        </dgm:presLayoutVars>
      </dgm:prSet>
      <dgm:spPr/>
    </dgm:pt>
  </dgm:ptLst>
  <dgm:cxnLst>
    <dgm:cxn modelId="{2B8D04DC-0E97-49BD-9AE6-1E3658E43BA6}" type="presOf" srcId="{9E4DDDDB-2117-4DE5-84BE-20AB0BC2269E}" destId="{2BAF44ED-A806-4527-9FDE-1B42A712892D}" srcOrd="0" destOrd="0" presId="urn:microsoft.com/office/officeart/2005/8/layout/balance1"/>
    <dgm:cxn modelId="{ABBAFC18-D8D5-4C92-BB59-5FD4E016DE92}" srcId="{B0F5CA9E-0433-4825-B4DD-EA00D92FDA12}" destId="{1F5A0F43-11BA-4505-8744-BFBC4EC013A1}" srcOrd="0" destOrd="0" parTransId="{7854593F-25AD-4358-9F6A-FBFDB54E5377}" sibTransId="{9EE9326F-53EA-4272-B7C3-274F27C49F7A}"/>
    <dgm:cxn modelId="{3B67C7D6-718D-406F-9B78-8D9C3AC7FAC3}" srcId="{B0F5CA9E-0433-4825-B4DD-EA00D92FDA12}" destId="{9E4DDDDB-2117-4DE5-84BE-20AB0BC2269E}" srcOrd="2" destOrd="0" parTransId="{89943FA0-050F-420E-A65A-646B0F0D1ED5}" sibTransId="{55DC80B4-F48D-4FAC-9F27-DAE5EE761FA0}"/>
    <dgm:cxn modelId="{3BDE67EF-A537-49D8-A328-D564658BD05E}" srcId="{09A09AF8-F209-43C3-8D1E-3D531A0B92D6}" destId="{A9567480-C7D8-4834-94C1-9D1498CBC382}" srcOrd="1" destOrd="0" parTransId="{A8B9DE7C-5460-4565-9A84-9FFF49FF7833}" sibTransId="{90E9B11A-4F7E-41DE-9E6A-F8BF2D44CD84}"/>
    <dgm:cxn modelId="{538341CB-2644-4101-9195-55007CCA1F3D}" type="presOf" srcId="{1F5A0F43-11BA-4505-8744-BFBC4EC013A1}" destId="{CDFF41C9-FA77-415D-A93C-CCF24D4BF9EB}" srcOrd="0" destOrd="0" presId="urn:microsoft.com/office/officeart/2005/8/layout/balance1"/>
    <dgm:cxn modelId="{44524A7E-165A-483F-AC37-1F4628DD2C23}" type="presOf" srcId="{A9567480-C7D8-4834-94C1-9D1498CBC382}" destId="{AEFC26C5-B738-4FD9-9E1C-FF2B554D7B90}" srcOrd="0" destOrd="0" presId="urn:microsoft.com/office/officeart/2005/8/layout/balance1"/>
    <dgm:cxn modelId="{E01E6C9A-EF12-4392-9BCD-E4E5D3EB5321}" srcId="{09A09AF8-F209-43C3-8D1E-3D531A0B92D6}" destId="{B0F5CA9E-0433-4825-B4DD-EA00D92FDA12}" srcOrd="0" destOrd="0" parTransId="{1C09E21C-C93C-4594-9C9E-28F1F06F3A54}" sibTransId="{798EDCD3-7E5E-43D9-87D7-0EFB2B7A6728}"/>
    <dgm:cxn modelId="{A2B4201D-FC08-44A1-82C1-33A215C3B1B8}" srcId="{A9567480-C7D8-4834-94C1-9D1498CBC382}" destId="{BF4380CA-2539-4C14-8718-D9AEB38C11A6}" srcOrd="0" destOrd="0" parTransId="{E1B4BA23-270B-4A4F-9296-506E27794FB1}" sibTransId="{53A62727-5358-4B29-8E80-F25E320B66BD}"/>
    <dgm:cxn modelId="{ADB15A4D-9356-4125-9B06-6F2120EE2EC6}" type="presOf" srcId="{B0F5CA9E-0433-4825-B4DD-EA00D92FDA12}" destId="{D849709A-4AC5-4A77-970E-396375F3287E}" srcOrd="0" destOrd="0" presId="urn:microsoft.com/office/officeart/2005/8/layout/balance1"/>
    <dgm:cxn modelId="{05286BDA-52FF-45C9-B5CA-C7C7A66482B2}" type="presOf" srcId="{A695CFD8-6553-481B-A5E9-B65C134E4561}" destId="{52FA414A-8B8F-472E-A97D-2FD4A71E5DBC}" srcOrd="0" destOrd="0" presId="urn:microsoft.com/office/officeart/2005/8/layout/balance1"/>
    <dgm:cxn modelId="{BCDB9C24-4882-4343-9B5A-9E6E9E7DA97B}" srcId="{B0F5CA9E-0433-4825-B4DD-EA00D92FDA12}" destId="{A695CFD8-6553-481B-A5E9-B65C134E4561}" srcOrd="1" destOrd="0" parTransId="{7CB70515-3620-40B1-B7DC-EAE2F991F4E6}" sibTransId="{D221C7F8-2BAE-4756-9BC8-F158327D9001}"/>
    <dgm:cxn modelId="{1A8E304F-8C03-4A85-9C68-A6BB14EA4B2E}" type="presOf" srcId="{BF4380CA-2539-4C14-8718-D9AEB38C11A6}" destId="{423EF481-1D3F-4847-8352-216B5696032C}" srcOrd="0" destOrd="0" presId="urn:microsoft.com/office/officeart/2005/8/layout/balance1"/>
    <dgm:cxn modelId="{BD6C5604-6F6F-4BEA-99FD-AAA847FF2903}" type="presOf" srcId="{09A09AF8-F209-43C3-8D1E-3D531A0B92D6}" destId="{27C83C3B-1CB5-4B2C-8B84-C2A38B2C19AC}" srcOrd="0" destOrd="0" presId="urn:microsoft.com/office/officeart/2005/8/layout/balance1"/>
    <dgm:cxn modelId="{629FD6C9-8A10-47EA-A1E1-B92AC6C16E33}" type="presParOf" srcId="{27C83C3B-1CB5-4B2C-8B84-C2A38B2C19AC}" destId="{BBBF6D45-3AF9-4A6A-B257-D0134EDE41A6}" srcOrd="0" destOrd="0" presId="urn:microsoft.com/office/officeart/2005/8/layout/balance1"/>
    <dgm:cxn modelId="{8D776E53-0E7B-48E2-888D-58D445B1065A}" type="presParOf" srcId="{27C83C3B-1CB5-4B2C-8B84-C2A38B2C19AC}" destId="{8AF6E41F-D461-4F92-825F-545F4A302481}" srcOrd="1" destOrd="0" presId="urn:microsoft.com/office/officeart/2005/8/layout/balance1"/>
    <dgm:cxn modelId="{AA949E57-478B-4C4A-9AF2-4F5D3887D518}" type="presParOf" srcId="{8AF6E41F-D461-4F92-825F-545F4A302481}" destId="{D849709A-4AC5-4A77-970E-396375F3287E}" srcOrd="0" destOrd="0" presId="urn:microsoft.com/office/officeart/2005/8/layout/balance1"/>
    <dgm:cxn modelId="{AF12779D-3EC6-4B07-92D4-0F68F3A3BF27}" type="presParOf" srcId="{8AF6E41F-D461-4F92-825F-545F4A302481}" destId="{AEFC26C5-B738-4FD9-9E1C-FF2B554D7B90}" srcOrd="1" destOrd="0" presId="urn:microsoft.com/office/officeart/2005/8/layout/balance1"/>
    <dgm:cxn modelId="{0D318FE5-F4B0-4F13-AD09-C92531518768}" type="presParOf" srcId="{27C83C3B-1CB5-4B2C-8B84-C2A38B2C19AC}" destId="{04B1E067-DC78-4B46-B30C-F5F17086A98E}" srcOrd="2" destOrd="0" presId="urn:microsoft.com/office/officeart/2005/8/layout/balance1"/>
    <dgm:cxn modelId="{60DF6C49-C444-4509-9769-7F57EC4A7BA7}" type="presParOf" srcId="{04B1E067-DC78-4B46-B30C-F5F17086A98E}" destId="{BB013D17-43A4-4E6D-B4E3-854C26C0CA69}" srcOrd="0" destOrd="0" presId="urn:microsoft.com/office/officeart/2005/8/layout/balance1"/>
    <dgm:cxn modelId="{A91FCEE6-433F-4E95-81C9-C92F6E57644E}" type="presParOf" srcId="{04B1E067-DC78-4B46-B30C-F5F17086A98E}" destId="{6C69141D-8212-4919-8C42-6181AA45F241}" srcOrd="1" destOrd="0" presId="urn:microsoft.com/office/officeart/2005/8/layout/balance1"/>
    <dgm:cxn modelId="{F6DDB6F3-2D84-4F10-AB17-2DFAB7C8DB8C}" type="presParOf" srcId="{04B1E067-DC78-4B46-B30C-F5F17086A98E}" destId="{D46E0EAF-48F8-41C0-8EA5-92046836EF48}" srcOrd="2" destOrd="0" presId="urn:microsoft.com/office/officeart/2005/8/layout/balance1"/>
    <dgm:cxn modelId="{FB6561EC-1E83-4897-A6F9-CDC409E32D77}" type="presParOf" srcId="{04B1E067-DC78-4B46-B30C-F5F17086A98E}" destId="{CDFF41C9-FA77-415D-A93C-CCF24D4BF9EB}" srcOrd="3" destOrd="0" presId="urn:microsoft.com/office/officeart/2005/8/layout/balance1"/>
    <dgm:cxn modelId="{04B2B1D0-B99D-42E5-A5F6-6B36E5208E99}" type="presParOf" srcId="{04B1E067-DC78-4B46-B30C-F5F17086A98E}" destId="{52FA414A-8B8F-472E-A97D-2FD4A71E5DBC}" srcOrd="4" destOrd="0" presId="urn:microsoft.com/office/officeart/2005/8/layout/balance1"/>
    <dgm:cxn modelId="{7D087AF5-3F35-4A9F-B43D-8EF92E893FBC}" type="presParOf" srcId="{04B1E067-DC78-4B46-B30C-F5F17086A98E}" destId="{2BAF44ED-A806-4527-9FDE-1B42A712892D}" srcOrd="5" destOrd="0" presId="urn:microsoft.com/office/officeart/2005/8/layout/balance1"/>
    <dgm:cxn modelId="{4B83CC20-9FA1-4D38-89B2-06CF6484D554}" type="presParOf" srcId="{04B1E067-DC78-4B46-B30C-F5F17086A98E}" destId="{423EF481-1D3F-4847-8352-216B5696032C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C61A38-B4C2-4C23-BC00-749CBE967440}" type="doc">
      <dgm:prSet loTypeId="urn:microsoft.com/office/officeart/2009/3/layout/PhasedProcess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93D8AD61-8742-4F31-8815-6D27EF3879D8}">
      <dgm:prSet phldrT="[Texto]"/>
      <dgm:spPr/>
      <dgm:t>
        <a:bodyPr/>
        <a:lstStyle/>
        <a:p>
          <a:r>
            <a:rPr lang="es-CL" dirty="0" smtClean="0"/>
            <a:t>MARCO PRESUPUESTARIO ESTIMACION FINANCIERA</a:t>
          </a:r>
          <a:endParaRPr lang="es-CL" dirty="0"/>
        </a:p>
      </dgm:t>
    </dgm:pt>
    <dgm:pt modelId="{A3044DAB-4738-4233-8514-C130DCEEDE6E}" type="parTrans" cxnId="{E666A4ED-4928-4118-89CD-006F4109D97F}">
      <dgm:prSet/>
      <dgm:spPr/>
      <dgm:t>
        <a:bodyPr/>
        <a:lstStyle/>
        <a:p>
          <a:endParaRPr lang="es-CL"/>
        </a:p>
      </dgm:t>
    </dgm:pt>
    <dgm:pt modelId="{D8CC175C-B111-4DF1-99D2-088CC14D35C7}" type="sibTrans" cxnId="{E666A4ED-4928-4118-89CD-006F4109D97F}">
      <dgm:prSet/>
      <dgm:spPr/>
      <dgm:t>
        <a:bodyPr/>
        <a:lstStyle/>
        <a:p>
          <a:endParaRPr lang="es-CL"/>
        </a:p>
      </dgm:t>
    </dgm:pt>
    <dgm:pt modelId="{201502A6-F3DA-48DC-9B72-F2B0549B8DBA}">
      <dgm:prSet phldrT="[Texto]"/>
      <dgm:spPr/>
      <dgm:t>
        <a:bodyPr/>
        <a:lstStyle/>
        <a:p>
          <a:r>
            <a:rPr lang="es-CL" dirty="0" smtClean="0"/>
            <a:t>PRECIO PROMEDIO NACIONAL</a:t>
          </a:r>
          <a:endParaRPr lang="es-CL" dirty="0"/>
        </a:p>
      </dgm:t>
    </dgm:pt>
    <dgm:pt modelId="{AE31B5FF-947B-4002-83C7-73137129DF9B}" type="parTrans" cxnId="{D4E1DD3E-27FC-4DA8-9F55-46BEF377D4E2}">
      <dgm:prSet/>
      <dgm:spPr/>
      <dgm:t>
        <a:bodyPr/>
        <a:lstStyle/>
        <a:p>
          <a:endParaRPr lang="es-CL"/>
        </a:p>
      </dgm:t>
    </dgm:pt>
    <dgm:pt modelId="{4628CC76-0016-4A02-B2C6-D1391DA28E60}" type="sibTrans" cxnId="{D4E1DD3E-27FC-4DA8-9F55-46BEF377D4E2}">
      <dgm:prSet/>
      <dgm:spPr/>
      <dgm:t>
        <a:bodyPr/>
        <a:lstStyle/>
        <a:p>
          <a:endParaRPr lang="es-CL"/>
        </a:p>
      </dgm:t>
    </dgm:pt>
    <dgm:pt modelId="{D2FAE436-081F-478C-BD72-BD0FDF4025BC}">
      <dgm:prSet phldrT="[Texto]"/>
      <dgm:spPr/>
      <dgm:t>
        <a:bodyPr/>
        <a:lstStyle/>
        <a:p>
          <a:r>
            <a:rPr lang="es-CL" dirty="0" smtClean="0"/>
            <a:t>ASCENSOS AL DIA</a:t>
          </a:r>
          <a:endParaRPr lang="es-CL" dirty="0"/>
        </a:p>
      </dgm:t>
    </dgm:pt>
    <dgm:pt modelId="{941B6B84-82CC-41E8-8E2E-F6DB6054762D}" type="parTrans" cxnId="{65C480AA-6F7E-44D3-ADA8-9591732340A7}">
      <dgm:prSet/>
      <dgm:spPr/>
      <dgm:t>
        <a:bodyPr/>
        <a:lstStyle/>
        <a:p>
          <a:endParaRPr lang="es-CL"/>
        </a:p>
      </dgm:t>
    </dgm:pt>
    <dgm:pt modelId="{53EC62F8-7B11-4FB2-BE68-0E1AC4792B32}" type="sibTrans" cxnId="{65C480AA-6F7E-44D3-ADA8-9591732340A7}">
      <dgm:prSet/>
      <dgm:spPr/>
      <dgm:t>
        <a:bodyPr/>
        <a:lstStyle/>
        <a:p>
          <a:endParaRPr lang="es-CL"/>
        </a:p>
      </dgm:t>
    </dgm:pt>
    <dgm:pt modelId="{A4447836-FE3C-49F4-8F3B-51FA4BA4BE06}">
      <dgm:prSet phldrT="[Texto]"/>
      <dgm:spPr/>
      <dgm:t>
        <a:bodyPr/>
        <a:lstStyle/>
        <a:p>
          <a:r>
            <a:rPr lang="es-CL" dirty="0" smtClean="0"/>
            <a:t>EJECUCION</a:t>
          </a:r>
          <a:endParaRPr lang="es-CL" dirty="0"/>
        </a:p>
      </dgm:t>
    </dgm:pt>
    <dgm:pt modelId="{365BBCF2-C216-45DC-9411-50457C631F3E}" type="parTrans" cxnId="{50A222D8-56C8-4AF9-8B9E-9CB65F778442}">
      <dgm:prSet/>
      <dgm:spPr/>
      <dgm:t>
        <a:bodyPr/>
        <a:lstStyle/>
        <a:p>
          <a:endParaRPr lang="es-CL"/>
        </a:p>
      </dgm:t>
    </dgm:pt>
    <dgm:pt modelId="{BDF21458-A68D-4D53-93A2-5BCA807D5BC6}" type="sibTrans" cxnId="{50A222D8-56C8-4AF9-8B9E-9CB65F778442}">
      <dgm:prSet/>
      <dgm:spPr/>
      <dgm:t>
        <a:bodyPr/>
        <a:lstStyle/>
        <a:p>
          <a:endParaRPr lang="es-CL"/>
        </a:p>
      </dgm:t>
    </dgm:pt>
    <dgm:pt modelId="{D151B78D-379D-41BB-99C3-6339D5D737B8}">
      <dgm:prSet phldrT="[Texto]"/>
      <dgm:spPr/>
      <dgm:t>
        <a:bodyPr/>
        <a:lstStyle/>
        <a:p>
          <a:r>
            <a:rPr lang="es-CL" dirty="0" smtClean="0"/>
            <a:t>VALORIZACION POR SS ($)</a:t>
          </a:r>
          <a:endParaRPr lang="es-CL" dirty="0"/>
        </a:p>
      </dgm:t>
    </dgm:pt>
    <dgm:pt modelId="{7B5F69BF-7C99-47FE-B391-8D7F2F1DFF8B}" type="parTrans" cxnId="{273D34C3-1718-4496-8001-63175ED4117D}">
      <dgm:prSet/>
      <dgm:spPr/>
      <dgm:t>
        <a:bodyPr/>
        <a:lstStyle/>
        <a:p>
          <a:endParaRPr lang="es-CL"/>
        </a:p>
      </dgm:t>
    </dgm:pt>
    <dgm:pt modelId="{52D6E366-10B3-4629-9231-CA0217E88EC3}" type="sibTrans" cxnId="{273D34C3-1718-4496-8001-63175ED4117D}">
      <dgm:prSet/>
      <dgm:spPr/>
      <dgm:t>
        <a:bodyPr/>
        <a:lstStyle/>
        <a:p>
          <a:endParaRPr lang="es-CL"/>
        </a:p>
      </dgm:t>
    </dgm:pt>
    <dgm:pt modelId="{07590314-435C-4F3F-8679-242BCCBC5E0E}">
      <dgm:prSet phldrT="[Texto]"/>
      <dgm:spPr/>
      <dgm:t>
        <a:bodyPr/>
        <a:lstStyle/>
        <a:p>
          <a:r>
            <a:rPr lang="es-CL" dirty="0" smtClean="0"/>
            <a:t>OTRAS VARIABLES </a:t>
          </a:r>
          <a:endParaRPr lang="es-CL" dirty="0"/>
        </a:p>
      </dgm:t>
    </dgm:pt>
    <dgm:pt modelId="{8052C99F-6CF1-41CB-8F03-97753DECC3D3}" type="parTrans" cxnId="{B92E6A00-BC7B-45C1-9A8C-554E1A7C85E4}">
      <dgm:prSet/>
      <dgm:spPr/>
      <dgm:t>
        <a:bodyPr/>
        <a:lstStyle/>
        <a:p>
          <a:endParaRPr lang="es-CL"/>
        </a:p>
      </dgm:t>
    </dgm:pt>
    <dgm:pt modelId="{A8001A7F-4534-4FE3-941B-CEF4741061C6}" type="sibTrans" cxnId="{B92E6A00-BC7B-45C1-9A8C-554E1A7C85E4}">
      <dgm:prSet/>
      <dgm:spPr/>
      <dgm:t>
        <a:bodyPr/>
        <a:lstStyle/>
        <a:p>
          <a:endParaRPr lang="es-CL"/>
        </a:p>
      </dgm:t>
    </dgm:pt>
    <dgm:pt modelId="{0CEF05B4-36F5-4CD0-A31D-2FA39D2D7289}">
      <dgm:prSet phldrT="[Texto]"/>
      <dgm:spPr/>
      <dgm:t>
        <a:bodyPr/>
        <a:lstStyle/>
        <a:p>
          <a:r>
            <a:rPr lang="es-CL" dirty="0" smtClean="0"/>
            <a:t>ASCENSOS NO EJECUTADOS</a:t>
          </a:r>
          <a:endParaRPr lang="es-CL" dirty="0"/>
        </a:p>
      </dgm:t>
    </dgm:pt>
    <dgm:pt modelId="{0FD6B586-44E0-4DCB-AB5E-297B7DF196DC}" type="parTrans" cxnId="{2E3DF446-4CC0-42F0-9339-DDF0F4176170}">
      <dgm:prSet/>
      <dgm:spPr/>
      <dgm:t>
        <a:bodyPr/>
        <a:lstStyle/>
        <a:p>
          <a:endParaRPr lang="es-CL"/>
        </a:p>
      </dgm:t>
    </dgm:pt>
    <dgm:pt modelId="{A582B622-E2DB-45C8-BD59-A02F8FC89E96}" type="sibTrans" cxnId="{2E3DF446-4CC0-42F0-9339-DDF0F4176170}">
      <dgm:prSet/>
      <dgm:spPr/>
      <dgm:t>
        <a:bodyPr/>
        <a:lstStyle/>
        <a:p>
          <a:endParaRPr lang="es-CL"/>
        </a:p>
      </dgm:t>
    </dgm:pt>
    <dgm:pt modelId="{69E8D584-586D-4A65-B727-446543DE93A7}" type="pres">
      <dgm:prSet presAssocID="{47C61A38-B4C2-4C23-BC00-749CBE967440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93B0DB6E-4E13-4F4A-9531-109B20D7BF1C}" type="pres">
      <dgm:prSet presAssocID="{47C61A38-B4C2-4C23-BC00-749CBE967440}" presName="arc1" presStyleLbl="node1" presStyleIdx="0" presStyleCnt="2"/>
      <dgm:spPr/>
    </dgm:pt>
    <dgm:pt modelId="{BE5CBA71-F4B6-441F-BD61-43B1939C34C8}" type="pres">
      <dgm:prSet presAssocID="{47C61A38-B4C2-4C23-BC00-749CBE967440}" presName="arc3" presStyleLbl="node1" presStyleIdx="1" presStyleCnt="2"/>
      <dgm:spPr/>
    </dgm:pt>
    <dgm:pt modelId="{A6B86EB5-9F03-4A20-80B8-D1E0D3603137}" type="pres">
      <dgm:prSet presAssocID="{47C61A38-B4C2-4C23-BC00-749CBE967440}" presName="parentText2" presStyleLbl="revTx" presStyleIdx="0" presStyleCnt="2">
        <dgm:presLayoutVars>
          <dgm:chMax val="4"/>
          <dgm:chPref val="3"/>
          <dgm:bulletEnabled val="1"/>
        </dgm:presLayoutVars>
      </dgm:prSet>
      <dgm:spPr/>
    </dgm:pt>
    <dgm:pt modelId="{9B5CA1FA-0A52-4FAD-99C0-F314D840CCE5}" type="pres">
      <dgm:prSet presAssocID="{47C61A38-B4C2-4C23-BC00-749CBE967440}" presName="middleComposite" presStyleCnt="0"/>
      <dgm:spPr/>
    </dgm:pt>
    <dgm:pt modelId="{D478B747-B752-4D5D-B3AC-4D79713949DA}" type="pres">
      <dgm:prSet presAssocID="{D151B78D-379D-41BB-99C3-6339D5D737B8}" presName="circ1" presStyleLbl="vennNode1" presStyleIdx="0" presStyleCnt="8"/>
      <dgm:spPr/>
      <dgm:t>
        <a:bodyPr/>
        <a:lstStyle/>
        <a:p>
          <a:endParaRPr lang="es-CL"/>
        </a:p>
      </dgm:t>
    </dgm:pt>
    <dgm:pt modelId="{81CF8FE9-736A-4142-BC5B-CC49FA3DB16F}" type="pres">
      <dgm:prSet presAssocID="{D151B78D-379D-41BB-99C3-6339D5D737B8}" presName="circ1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CL"/>
        </a:p>
      </dgm:t>
    </dgm:pt>
    <dgm:pt modelId="{7E72056E-1C98-4F7D-9227-230888F67926}" type="pres">
      <dgm:prSet presAssocID="{07590314-435C-4F3F-8679-242BCCBC5E0E}" presName="circ2" presStyleLbl="vennNode1" presStyleIdx="1" presStyleCnt="8"/>
      <dgm:spPr/>
      <dgm:t>
        <a:bodyPr/>
        <a:lstStyle/>
        <a:p>
          <a:endParaRPr lang="es-CL"/>
        </a:p>
      </dgm:t>
    </dgm:pt>
    <dgm:pt modelId="{40775A00-E813-4632-B49A-ECBDD3748F9B}" type="pres">
      <dgm:prSet presAssocID="{07590314-435C-4F3F-8679-242BCCBC5E0E}" presName="circ2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CL"/>
        </a:p>
      </dgm:t>
    </dgm:pt>
    <dgm:pt modelId="{40B4109A-6702-49BF-A4E2-A00DCC7A4442}" type="pres">
      <dgm:prSet presAssocID="{0CEF05B4-36F5-4CD0-A31D-2FA39D2D7289}" presName="circ3" presStyleLbl="vennNode1" presStyleIdx="2" presStyleCnt="8"/>
      <dgm:spPr/>
    </dgm:pt>
    <dgm:pt modelId="{99DF2030-C8D6-4398-A413-56153D31B881}" type="pres">
      <dgm:prSet presAssocID="{0CEF05B4-36F5-4CD0-A31D-2FA39D2D7289}" presName="circ3Tx" presStyleLbl="revTx" presStyleIdx="0" presStyleCnt="2">
        <dgm:presLayoutVars>
          <dgm:chMax val="0"/>
          <dgm:chPref val="0"/>
        </dgm:presLayoutVars>
      </dgm:prSet>
      <dgm:spPr/>
    </dgm:pt>
    <dgm:pt modelId="{2F80A1E9-DC4C-4FEC-9EC3-0CABA12D4A2C}" type="pres">
      <dgm:prSet presAssocID="{47C61A38-B4C2-4C23-BC00-749CBE967440}" presName="leftComposite" presStyleCnt="0"/>
      <dgm:spPr/>
    </dgm:pt>
    <dgm:pt modelId="{5A267120-3B3B-4D3A-8697-AB80279FAF0E}" type="pres">
      <dgm:prSet presAssocID="{201502A6-F3DA-48DC-9B72-F2B0549B8DBA}" presName="childText1_1" presStyleLbl="vennNode1" presStyleIdx="3" presStyleCnt="8">
        <dgm:presLayoutVars>
          <dgm:chMax val="0"/>
          <dgm:chPref val="0"/>
        </dgm:presLayoutVars>
      </dgm:prSet>
      <dgm:spPr/>
    </dgm:pt>
    <dgm:pt modelId="{DD77790F-4C47-44AC-B754-50CE9C127EE9}" type="pres">
      <dgm:prSet presAssocID="{201502A6-F3DA-48DC-9B72-F2B0549B8DBA}" presName="ellipse1" presStyleLbl="vennNode1" presStyleIdx="4" presStyleCnt="8"/>
      <dgm:spPr/>
    </dgm:pt>
    <dgm:pt modelId="{2EE018E6-1102-4E65-8E22-1821AB515B50}" type="pres">
      <dgm:prSet presAssocID="{201502A6-F3DA-48DC-9B72-F2B0549B8DBA}" presName="ellipse2" presStyleLbl="vennNode1" presStyleIdx="5" presStyleCnt="8"/>
      <dgm:spPr/>
    </dgm:pt>
    <dgm:pt modelId="{70FFF023-4906-4FAA-8281-6FC32B7A829D}" type="pres">
      <dgm:prSet presAssocID="{D2FAE436-081F-478C-BD72-BD0FDF4025BC}" presName="childText1_2" presStyleLbl="vennNode1" presStyleIdx="6" presStyleCnt="8">
        <dgm:presLayoutVars>
          <dgm:chMax val="0"/>
          <dgm:chPref val="0"/>
        </dgm:presLayoutVars>
      </dgm:prSet>
      <dgm:spPr/>
    </dgm:pt>
    <dgm:pt modelId="{C3B035D1-13B5-4CC1-9942-D3B80270DD0B}" type="pres">
      <dgm:prSet presAssocID="{D2FAE436-081F-478C-BD72-BD0FDF4025BC}" presName="ellipse3" presStyleLbl="vennNode1" presStyleIdx="7" presStyleCnt="8"/>
      <dgm:spPr/>
    </dgm:pt>
    <dgm:pt modelId="{F0B520CE-551C-4221-83C5-58007CE478CB}" type="pres">
      <dgm:prSet presAssocID="{47C61A38-B4C2-4C23-BC00-749CBE967440}" presName="parentText1" presStyleLbl="revTx" presStyleIdx="1" presStyleCnt="2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7F6BBA77-4FDA-4028-B377-8C380316C8BC}" type="presOf" srcId="{A4447836-FE3C-49F4-8F3B-51FA4BA4BE06}" destId="{A6B86EB5-9F03-4A20-80B8-D1E0D3603137}" srcOrd="0" destOrd="0" presId="urn:microsoft.com/office/officeart/2009/3/layout/PhasedProcess"/>
    <dgm:cxn modelId="{E666A4ED-4928-4118-89CD-006F4109D97F}" srcId="{47C61A38-B4C2-4C23-BC00-749CBE967440}" destId="{93D8AD61-8742-4F31-8815-6D27EF3879D8}" srcOrd="0" destOrd="0" parTransId="{A3044DAB-4738-4233-8514-C130DCEEDE6E}" sibTransId="{D8CC175C-B111-4DF1-99D2-088CC14D35C7}"/>
    <dgm:cxn modelId="{65C480AA-6F7E-44D3-ADA8-9591732340A7}" srcId="{93D8AD61-8742-4F31-8815-6D27EF3879D8}" destId="{D2FAE436-081F-478C-BD72-BD0FDF4025BC}" srcOrd="1" destOrd="0" parTransId="{941B6B84-82CC-41E8-8E2E-F6DB6054762D}" sibTransId="{53EC62F8-7B11-4FB2-BE68-0E1AC4792B32}"/>
    <dgm:cxn modelId="{321CCA91-1238-4988-97E3-26577EF4A65E}" type="presOf" srcId="{07590314-435C-4F3F-8679-242BCCBC5E0E}" destId="{7E72056E-1C98-4F7D-9227-230888F67926}" srcOrd="0" destOrd="0" presId="urn:microsoft.com/office/officeart/2009/3/layout/PhasedProcess"/>
    <dgm:cxn modelId="{50A222D8-56C8-4AF9-8B9E-9CB65F778442}" srcId="{47C61A38-B4C2-4C23-BC00-749CBE967440}" destId="{A4447836-FE3C-49F4-8F3B-51FA4BA4BE06}" srcOrd="1" destOrd="0" parTransId="{365BBCF2-C216-45DC-9411-50457C631F3E}" sibTransId="{BDF21458-A68D-4D53-93A2-5BCA807D5BC6}"/>
    <dgm:cxn modelId="{4E628937-1EE5-436F-8806-B27C199F71CB}" type="presOf" srcId="{D151B78D-379D-41BB-99C3-6339D5D737B8}" destId="{D478B747-B752-4D5D-B3AC-4D79713949DA}" srcOrd="0" destOrd="0" presId="urn:microsoft.com/office/officeart/2009/3/layout/PhasedProcess"/>
    <dgm:cxn modelId="{D4E1DD3E-27FC-4DA8-9F55-46BEF377D4E2}" srcId="{93D8AD61-8742-4F31-8815-6D27EF3879D8}" destId="{201502A6-F3DA-48DC-9B72-F2B0549B8DBA}" srcOrd="0" destOrd="0" parTransId="{AE31B5FF-947B-4002-83C7-73137129DF9B}" sibTransId="{4628CC76-0016-4A02-B2C6-D1391DA28E60}"/>
    <dgm:cxn modelId="{CF692FF9-07F6-4111-9D4A-A7F2C86E14DE}" type="presOf" srcId="{D151B78D-379D-41BB-99C3-6339D5D737B8}" destId="{81CF8FE9-736A-4142-BC5B-CC49FA3DB16F}" srcOrd="1" destOrd="0" presId="urn:microsoft.com/office/officeart/2009/3/layout/PhasedProcess"/>
    <dgm:cxn modelId="{E4466F9A-82C9-473E-AA96-17B9B940ED1F}" type="presOf" srcId="{47C61A38-B4C2-4C23-BC00-749CBE967440}" destId="{69E8D584-586D-4A65-B727-446543DE93A7}" srcOrd="0" destOrd="0" presId="urn:microsoft.com/office/officeart/2009/3/layout/PhasedProcess"/>
    <dgm:cxn modelId="{273D34C3-1718-4496-8001-63175ED4117D}" srcId="{A4447836-FE3C-49F4-8F3B-51FA4BA4BE06}" destId="{D151B78D-379D-41BB-99C3-6339D5D737B8}" srcOrd="0" destOrd="0" parTransId="{7B5F69BF-7C99-47FE-B391-8D7F2F1DFF8B}" sibTransId="{52D6E366-10B3-4629-9231-CA0217E88EC3}"/>
    <dgm:cxn modelId="{25D00E2F-E38A-4862-9A7C-52BA44F9DAD6}" type="presOf" srcId="{0CEF05B4-36F5-4CD0-A31D-2FA39D2D7289}" destId="{40B4109A-6702-49BF-A4E2-A00DCC7A4442}" srcOrd="0" destOrd="0" presId="urn:microsoft.com/office/officeart/2009/3/layout/PhasedProcess"/>
    <dgm:cxn modelId="{3CB59101-FCFB-411F-A715-F8131B0007B5}" type="presOf" srcId="{93D8AD61-8742-4F31-8815-6D27EF3879D8}" destId="{F0B520CE-551C-4221-83C5-58007CE478CB}" srcOrd="0" destOrd="0" presId="urn:microsoft.com/office/officeart/2009/3/layout/PhasedProcess"/>
    <dgm:cxn modelId="{2F94046E-7FBE-40F1-87D7-FBD99B8A765C}" type="presOf" srcId="{0CEF05B4-36F5-4CD0-A31D-2FA39D2D7289}" destId="{99DF2030-C8D6-4398-A413-56153D31B881}" srcOrd="1" destOrd="0" presId="urn:microsoft.com/office/officeart/2009/3/layout/PhasedProcess"/>
    <dgm:cxn modelId="{2E3DF446-4CC0-42F0-9339-DDF0F4176170}" srcId="{A4447836-FE3C-49F4-8F3B-51FA4BA4BE06}" destId="{0CEF05B4-36F5-4CD0-A31D-2FA39D2D7289}" srcOrd="2" destOrd="0" parTransId="{0FD6B586-44E0-4DCB-AB5E-297B7DF196DC}" sibTransId="{A582B622-E2DB-45C8-BD59-A02F8FC89E96}"/>
    <dgm:cxn modelId="{C0342653-95D3-4B83-B612-75E3931A9B71}" type="presOf" srcId="{07590314-435C-4F3F-8679-242BCCBC5E0E}" destId="{40775A00-E813-4632-B49A-ECBDD3748F9B}" srcOrd="1" destOrd="0" presId="urn:microsoft.com/office/officeart/2009/3/layout/PhasedProcess"/>
    <dgm:cxn modelId="{B92E6A00-BC7B-45C1-9A8C-554E1A7C85E4}" srcId="{A4447836-FE3C-49F4-8F3B-51FA4BA4BE06}" destId="{07590314-435C-4F3F-8679-242BCCBC5E0E}" srcOrd="1" destOrd="0" parTransId="{8052C99F-6CF1-41CB-8F03-97753DECC3D3}" sibTransId="{A8001A7F-4534-4FE3-941B-CEF4741061C6}"/>
    <dgm:cxn modelId="{082AC8EE-33E5-46F4-B13D-B1FA156B7AB1}" type="presOf" srcId="{D2FAE436-081F-478C-BD72-BD0FDF4025BC}" destId="{70FFF023-4906-4FAA-8281-6FC32B7A829D}" srcOrd="0" destOrd="0" presId="urn:microsoft.com/office/officeart/2009/3/layout/PhasedProcess"/>
    <dgm:cxn modelId="{5B9C3EAC-44B9-40D1-9FBB-BCA5BB3D0F4D}" type="presOf" srcId="{201502A6-F3DA-48DC-9B72-F2B0549B8DBA}" destId="{5A267120-3B3B-4D3A-8697-AB80279FAF0E}" srcOrd="0" destOrd="0" presId="urn:microsoft.com/office/officeart/2009/3/layout/PhasedProcess"/>
    <dgm:cxn modelId="{CB51EBD9-B60A-4EB2-85CA-A245666E9A45}" type="presParOf" srcId="{69E8D584-586D-4A65-B727-446543DE93A7}" destId="{93B0DB6E-4E13-4F4A-9531-109B20D7BF1C}" srcOrd="0" destOrd="0" presId="urn:microsoft.com/office/officeart/2009/3/layout/PhasedProcess"/>
    <dgm:cxn modelId="{4B71AB82-08A1-4A4A-A4FE-1A139E195E1F}" type="presParOf" srcId="{69E8D584-586D-4A65-B727-446543DE93A7}" destId="{BE5CBA71-F4B6-441F-BD61-43B1939C34C8}" srcOrd="1" destOrd="0" presId="urn:microsoft.com/office/officeart/2009/3/layout/PhasedProcess"/>
    <dgm:cxn modelId="{2B56AD98-CB7E-4D20-AF87-A2A97AF0834F}" type="presParOf" srcId="{69E8D584-586D-4A65-B727-446543DE93A7}" destId="{A6B86EB5-9F03-4A20-80B8-D1E0D3603137}" srcOrd="2" destOrd="0" presId="urn:microsoft.com/office/officeart/2009/3/layout/PhasedProcess"/>
    <dgm:cxn modelId="{65D407A7-A7F7-415C-88F6-A53C67F6B637}" type="presParOf" srcId="{69E8D584-586D-4A65-B727-446543DE93A7}" destId="{9B5CA1FA-0A52-4FAD-99C0-F314D840CCE5}" srcOrd="3" destOrd="0" presId="urn:microsoft.com/office/officeart/2009/3/layout/PhasedProcess"/>
    <dgm:cxn modelId="{F5B1577F-B0C1-4B96-A141-F8D555C5B2F5}" type="presParOf" srcId="{9B5CA1FA-0A52-4FAD-99C0-F314D840CCE5}" destId="{D478B747-B752-4D5D-B3AC-4D79713949DA}" srcOrd="0" destOrd="0" presId="urn:microsoft.com/office/officeart/2009/3/layout/PhasedProcess"/>
    <dgm:cxn modelId="{812CE516-5F84-4D3E-8BF2-2EF20C3F8D82}" type="presParOf" srcId="{9B5CA1FA-0A52-4FAD-99C0-F314D840CCE5}" destId="{81CF8FE9-736A-4142-BC5B-CC49FA3DB16F}" srcOrd="1" destOrd="0" presId="urn:microsoft.com/office/officeart/2009/3/layout/PhasedProcess"/>
    <dgm:cxn modelId="{697FBABA-1A91-427F-ADD5-307A649B4AFC}" type="presParOf" srcId="{9B5CA1FA-0A52-4FAD-99C0-F314D840CCE5}" destId="{7E72056E-1C98-4F7D-9227-230888F67926}" srcOrd="2" destOrd="0" presId="urn:microsoft.com/office/officeart/2009/3/layout/PhasedProcess"/>
    <dgm:cxn modelId="{8A568CDE-5200-40B3-8D11-6A3A732500A1}" type="presParOf" srcId="{9B5CA1FA-0A52-4FAD-99C0-F314D840CCE5}" destId="{40775A00-E813-4632-B49A-ECBDD3748F9B}" srcOrd="3" destOrd="0" presId="urn:microsoft.com/office/officeart/2009/3/layout/PhasedProcess"/>
    <dgm:cxn modelId="{2BA16A05-CAA1-4E98-ACF1-27D5900EBFAF}" type="presParOf" srcId="{9B5CA1FA-0A52-4FAD-99C0-F314D840CCE5}" destId="{40B4109A-6702-49BF-A4E2-A00DCC7A4442}" srcOrd="4" destOrd="0" presId="urn:microsoft.com/office/officeart/2009/3/layout/PhasedProcess"/>
    <dgm:cxn modelId="{BC387E5C-15E1-46B9-9548-C533568C9CB2}" type="presParOf" srcId="{9B5CA1FA-0A52-4FAD-99C0-F314D840CCE5}" destId="{99DF2030-C8D6-4398-A413-56153D31B881}" srcOrd="5" destOrd="0" presId="urn:microsoft.com/office/officeart/2009/3/layout/PhasedProcess"/>
    <dgm:cxn modelId="{96ABE2F3-A19D-44C3-91CA-B9E5C549DBFB}" type="presParOf" srcId="{69E8D584-586D-4A65-B727-446543DE93A7}" destId="{2F80A1E9-DC4C-4FEC-9EC3-0CABA12D4A2C}" srcOrd="4" destOrd="0" presId="urn:microsoft.com/office/officeart/2009/3/layout/PhasedProcess"/>
    <dgm:cxn modelId="{9D1BA0BD-FCAB-4C18-8317-074FB9766065}" type="presParOf" srcId="{2F80A1E9-DC4C-4FEC-9EC3-0CABA12D4A2C}" destId="{5A267120-3B3B-4D3A-8697-AB80279FAF0E}" srcOrd="0" destOrd="0" presId="urn:microsoft.com/office/officeart/2009/3/layout/PhasedProcess"/>
    <dgm:cxn modelId="{1C2128AF-AC18-4C10-8F26-74746F64635B}" type="presParOf" srcId="{2F80A1E9-DC4C-4FEC-9EC3-0CABA12D4A2C}" destId="{DD77790F-4C47-44AC-B754-50CE9C127EE9}" srcOrd="1" destOrd="0" presId="urn:microsoft.com/office/officeart/2009/3/layout/PhasedProcess"/>
    <dgm:cxn modelId="{D07BCFD8-FB44-41C3-BA14-1DDBC1E37256}" type="presParOf" srcId="{2F80A1E9-DC4C-4FEC-9EC3-0CABA12D4A2C}" destId="{2EE018E6-1102-4E65-8E22-1821AB515B50}" srcOrd="2" destOrd="0" presId="urn:microsoft.com/office/officeart/2009/3/layout/PhasedProcess"/>
    <dgm:cxn modelId="{355904C2-6B2E-4C5B-9AC5-7F8C1DB13C37}" type="presParOf" srcId="{2F80A1E9-DC4C-4FEC-9EC3-0CABA12D4A2C}" destId="{70FFF023-4906-4FAA-8281-6FC32B7A829D}" srcOrd="3" destOrd="0" presId="urn:microsoft.com/office/officeart/2009/3/layout/PhasedProcess"/>
    <dgm:cxn modelId="{EE3D8C19-945A-4EBB-83B3-F3A7043A812E}" type="presParOf" srcId="{2F80A1E9-DC4C-4FEC-9EC3-0CABA12D4A2C}" destId="{C3B035D1-13B5-4CC1-9942-D3B80270DD0B}" srcOrd="4" destOrd="0" presId="urn:microsoft.com/office/officeart/2009/3/layout/PhasedProcess"/>
    <dgm:cxn modelId="{6B862C5F-EB2A-460E-BD6F-333A04CEE09E}" type="presParOf" srcId="{69E8D584-586D-4A65-B727-446543DE93A7}" destId="{F0B520CE-551C-4221-83C5-58007CE478CB}" srcOrd="5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C8391B-4C26-4776-AA9E-5605D7B9E042}" type="doc">
      <dgm:prSet loTypeId="urn:microsoft.com/office/officeart/2005/8/layout/cycle3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5CAA5407-7A0D-4556-B6D5-362BDF705377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MINSAL</a:t>
          </a:r>
          <a:endParaRPr lang="es-CL" b="1" dirty="0">
            <a:solidFill>
              <a:schemeClr val="tx1"/>
            </a:solidFill>
          </a:endParaRPr>
        </a:p>
      </dgm:t>
    </dgm:pt>
    <dgm:pt modelId="{7DEAE9BB-1F92-42CA-8C7F-CB0BA93097FE}" type="parTrans" cxnId="{25DFAE4A-DA31-46B8-9FD7-12C568D230D6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91431F26-645B-41A9-950A-57B8EF20FBE4}" type="sibTrans" cxnId="{25DFAE4A-DA31-46B8-9FD7-12C568D230D6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A4A658C8-0113-4664-A7F6-7A40BA0EF776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SOLICITUD DE RECURSOS ADICIONALES</a:t>
          </a:r>
          <a:endParaRPr lang="es-CL" b="1" dirty="0">
            <a:solidFill>
              <a:schemeClr val="tx1"/>
            </a:solidFill>
          </a:endParaRPr>
        </a:p>
      </dgm:t>
    </dgm:pt>
    <dgm:pt modelId="{1C5C1722-B1EE-46A8-AB7D-3D8CE1740CEB}" type="parTrans" cxnId="{43422B26-B55C-403F-B003-849754E40C6C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362774E3-AB9B-4D0D-8A2B-280788C334B1}" type="sibTrans" cxnId="{43422B26-B55C-403F-B003-849754E40C6C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83A1CA6E-A62C-4335-8279-01AC361C84F5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FONASA</a:t>
          </a:r>
          <a:endParaRPr lang="es-CL" b="1" dirty="0">
            <a:solidFill>
              <a:schemeClr val="tx1"/>
            </a:solidFill>
          </a:endParaRPr>
        </a:p>
      </dgm:t>
    </dgm:pt>
    <dgm:pt modelId="{C406AB16-6596-4A35-B893-AF2EF39634B1}" type="parTrans" cxnId="{64924C66-9C8C-40BB-B237-88C73B931A9C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E9D0543C-3688-4651-BEB5-A6174740CF1A}" type="sibTrans" cxnId="{64924C66-9C8C-40BB-B237-88C73B931A9C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3730B0DD-6187-4B10-9484-E337FB7794DC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SOLICITUD DECRETO </a:t>
          </a:r>
          <a:endParaRPr lang="es-CL" b="1" dirty="0">
            <a:solidFill>
              <a:schemeClr val="tx1"/>
            </a:solidFill>
          </a:endParaRPr>
        </a:p>
      </dgm:t>
    </dgm:pt>
    <dgm:pt modelId="{500B74D3-DE47-4601-9692-FAE177A06847}" type="parTrans" cxnId="{82ECE027-19DB-4D08-8F4F-45288A0CBBB3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4089F901-BE1C-411D-941C-1223B29240EE}" type="sibTrans" cxnId="{82ECE027-19DB-4D08-8F4F-45288A0CBBB3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3BD2E076-2214-4A66-B1A2-6F4534225583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DIPRES</a:t>
          </a:r>
          <a:endParaRPr lang="es-CL" b="1" dirty="0">
            <a:solidFill>
              <a:schemeClr val="tx1"/>
            </a:solidFill>
          </a:endParaRPr>
        </a:p>
      </dgm:t>
    </dgm:pt>
    <dgm:pt modelId="{A9349217-139C-41E3-9194-A85069AF57D4}" type="parTrans" cxnId="{36F26B3E-5986-47CE-88F1-9A6EBE30CFAE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BE068045-957E-4C80-AF37-0C64E538A5FA}" type="sibTrans" cxnId="{36F26B3E-5986-47CE-88F1-9A6EBE30CFAE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964820E1-19F1-4A6C-9631-14A6414AF620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DECRETO PRESUPUESTARIO </a:t>
          </a:r>
          <a:endParaRPr lang="es-CL" b="1" dirty="0">
            <a:solidFill>
              <a:schemeClr val="tx1"/>
            </a:solidFill>
          </a:endParaRPr>
        </a:p>
      </dgm:t>
    </dgm:pt>
    <dgm:pt modelId="{D2D8971A-4047-4330-A33D-63A254ECBABC}" type="parTrans" cxnId="{67F1726C-0C67-4AF1-9D47-9C825F772226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7B349F1F-A391-4D79-B762-117EEC719ECA}" type="sibTrans" cxnId="{67F1726C-0C67-4AF1-9D47-9C825F772226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19008471-4CBC-4ECC-B2F3-85C782823184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CONTRALORIA</a:t>
          </a:r>
          <a:endParaRPr lang="es-CL" b="1" dirty="0">
            <a:solidFill>
              <a:schemeClr val="tx1"/>
            </a:solidFill>
          </a:endParaRPr>
        </a:p>
      </dgm:t>
    </dgm:pt>
    <dgm:pt modelId="{4B581EE6-E4B6-4043-BC4C-E27D422D6273}" type="parTrans" cxnId="{0133DB6F-D42B-478F-B29B-996DE0512EC4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D2E95172-12B2-4898-B8C6-262D90B7D493}" type="sibTrans" cxnId="{0133DB6F-D42B-478F-B29B-996DE0512EC4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4DE7D9B1-0FC4-4112-BFB6-A8905DD1E5A4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TOMA RAZON DECRETO</a:t>
          </a:r>
          <a:endParaRPr lang="es-CL" b="1" dirty="0">
            <a:solidFill>
              <a:schemeClr val="tx1"/>
            </a:solidFill>
          </a:endParaRPr>
        </a:p>
      </dgm:t>
    </dgm:pt>
    <dgm:pt modelId="{67799619-8B8E-4AEF-BADB-285F64066935}" type="parTrans" cxnId="{82E7879A-5AC4-4EF5-920B-CAC9A96B2A15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C3641060-38DF-4BC1-8910-6D771566816A}" type="sibTrans" cxnId="{82E7879A-5AC4-4EF5-920B-CAC9A96B2A15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DCD624F3-DF77-45D6-985B-03AD0AF3A277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FONASA</a:t>
          </a:r>
          <a:endParaRPr lang="es-CL" b="1" dirty="0">
            <a:solidFill>
              <a:schemeClr val="tx1"/>
            </a:solidFill>
          </a:endParaRPr>
        </a:p>
      </dgm:t>
    </dgm:pt>
    <dgm:pt modelId="{911402A4-C5F4-478F-8908-D43DAEE3ACBB}" type="parTrans" cxnId="{79BD0178-C228-4E91-85C5-B6748769CB24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AFC0ED3C-FD48-4416-86DF-E3860405EC06}" type="sibTrans" cxnId="{79BD0178-C228-4E91-85C5-B6748769CB24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05562DDB-4927-4646-9B55-7B4DAF16D226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TRANSFERENCIA</a:t>
          </a:r>
          <a:endParaRPr lang="es-CL" b="1" dirty="0">
            <a:solidFill>
              <a:schemeClr val="tx1"/>
            </a:solidFill>
          </a:endParaRPr>
        </a:p>
      </dgm:t>
    </dgm:pt>
    <dgm:pt modelId="{DB4AFB3C-93E3-4944-8DDD-860FFFE359C6}" type="parTrans" cxnId="{426859F9-79AE-4621-8863-0BBB2E33CCA5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D9C9084D-39C0-4BEF-B429-A42EC295FE35}" type="sibTrans" cxnId="{426859F9-79AE-4621-8863-0BBB2E33CCA5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59D68A04-BB01-4E2B-9E74-7AD69F75D383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SERVICIOS </a:t>
          </a:r>
          <a:endParaRPr lang="es-CL" b="1" dirty="0">
            <a:solidFill>
              <a:schemeClr val="tx1"/>
            </a:solidFill>
          </a:endParaRPr>
        </a:p>
      </dgm:t>
    </dgm:pt>
    <dgm:pt modelId="{CD0B9F56-0BE8-4F16-AC2D-4369BD3CA2C0}" type="parTrans" cxnId="{D79C68E7-531E-4C24-8065-8A7096A2A5E6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6FB29654-46C8-4E3C-830E-C7F0D4344743}" type="sibTrans" cxnId="{D79C68E7-531E-4C24-8065-8A7096A2A5E6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BC42459D-F472-457B-B84B-F461BF75E3A0}">
      <dgm:prSet phldrT="[Texto]"/>
      <dgm:spPr/>
      <dgm:t>
        <a:bodyPr/>
        <a:lstStyle/>
        <a:p>
          <a:r>
            <a:rPr lang="es-CL" b="1" dirty="0" smtClean="0">
              <a:solidFill>
                <a:schemeClr val="tx1"/>
              </a:solidFill>
            </a:rPr>
            <a:t>ESTIMACION DE GASTO</a:t>
          </a:r>
          <a:endParaRPr lang="es-CL" b="1" dirty="0">
            <a:solidFill>
              <a:schemeClr val="tx1"/>
            </a:solidFill>
          </a:endParaRPr>
        </a:p>
      </dgm:t>
    </dgm:pt>
    <dgm:pt modelId="{697B9474-8F0D-4516-A617-1324F8763D6F}" type="parTrans" cxnId="{6B244FC5-43E0-46FC-A144-1846511B99A4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BFD1978B-F821-4BC6-928E-747114446694}" type="sibTrans" cxnId="{6B244FC5-43E0-46FC-A144-1846511B99A4}">
      <dgm:prSet/>
      <dgm:spPr/>
      <dgm:t>
        <a:bodyPr/>
        <a:lstStyle/>
        <a:p>
          <a:endParaRPr lang="es-CL" b="1">
            <a:solidFill>
              <a:schemeClr val="tx1"/>
            </a:solidFill>
          </a:endParaRPr>
        </a:p>
      </dgm:t>
    </dgm:pt>
    <dgm:pt modelId="{50A3EF59-CDC4-4361-A5F8-018E85EE0946}" type="pres">
      <dgm:prSet presAssocID="{F9C8391B-4C26-4776-AA9E-5605D7B9E042}" presName="Name0" presStyleCnt="0">
        <dgm:presLayoutVars>
          <dgm:dir/>
          <dgm:resizeHandles val="exact"/>
        </dgm:presLayoutVars>
      </dgm:prSet>
      <dgm:spPr/>
    </dgm:pt>
    <dgm:pt modelId="{D4E825DE-FDDE-4716-BA77-CB6EE91C5992}" type="pres">
      <dgm:prSet presAssocID="{F9C8391B-4C26-4776-AA9E-5605D7B9E042}" presName="cycle" presStyleCnt="0"/>
      <dgm:spPr/>
    </dgm:pt>
    <dgm:pt modelId="{4D43DDA4-E34B-4308-BA9E-2D210BAAEC6A}" type="pres">
      <dgm:prSet presAssocID="{59D68A04-BB01-4E2B-9E74-7AD69F75D383}" presName="nodeFirstNode" presStyleLbl="node1" presStyleIdx="0" presStyleCnt="6">
        <dgm:presLayoutVars>
          <dgm:bulletEnabled val="1"/>
        </dgm:presLayoutVars>
      </dgm:prSet>
      <dgm:spPr/>
    </dgm:pt>
    <dgm:pt modelId="{0BC1D8D0-2A98-450F-9390-80F38F9F5D67}" type="pres">
      <dgm:prSet presAssocID="{6FB29654-46C8-4E3C-830E-C7F0D4344743}" presName="sibTransFirstNode" presStyleLbl="bgShp" presStyleIdx="0" presStyleCnt="1"/>
      <dgm:spPr/>
    </dgm:pt>
    <dgm:pt modelId="{37F80F73-1D75-4FCE-97A4-3E33EDE88D5A}" type="pres">
      <dgm:prSet presAssocID="{5CAA5407-7A0D-4556-B6D5-362BDF705377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F422EF5-66D3-4D8A-AD25-3BF90D01C27B}" type="pres">
      <dgm:prSet presAssocID="{83A1CA6E-A62C-4335-8279-01AC361C84F5}" presName="nodeFollowingNodes" presStyleLbl="node1" presStyleIdx="2" presStyleCnt="6">
        <dgm:presLayoutVars>
          <dgm:bulletEnabled val="1"/>
        </dgm:presLayoutVars>
      </dgm:prSet>
      <dgm:spPr/>
    </dgm:pt>
    <dgm:pt modelId="{E2FDFA98-F4A2-4199-BBD6-645D8F9C9A7A}" type="pres">
      <dgm:prSet presAssocID="{3BD2E076-2214-4A66-B1A2-6F4534225583}" presName="nodeFollowingNodes" presStyleLbl="node1" presStyleIdx="3" presStyleCnt="6">
        <dgm:presLayoutVars>
          <dgm:bulletEnabled val="1"/>
        </dgm:presLayoutVars>
      </dgm:prSet>
      <dgm:spPr/>
    </dgm:pt>
    <dgm:pt modelId="{F683062B-ECAD-4999-94F6-4A14A5BD3BB5}" type="pres">
      <dgm:prSet presAssocID="{19008471-4CBC-4ECC-B2F3-85C782823184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F8F987F-7E23-4DB0-B160-6E93AFC6BB1C}" type="pres">
      <dgm:prSet presAssocID="{DCD624F3-DF77-45D6-985B-03AD0AF3A277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426859F9-79AE-4621-8863-0BBB2E33CCA5}" srcId="{DCD624F3-DF77-45D6-985B-03AD0AF3A277}" destId="{05562DDB-4927-4646-9B55-7B4DAF16D226}" srcOrd="0" destOrd="0" parTransId="{DB4AFB3C-93E3-4944-8DDD-860FFFE359C6}" sibTransId="{D9C9084D-39C0-4BEF-B429-A42EC295FE35}"/>
    <dgm:cxn modelId="{D79C68E7-531E-4C24-8065-8A7096A2A5E6}" srcId="{F9C8391B-4C26-4776-AA9E-5605D7B9E042}" destId="{59D68A04-BB01-4E2B-9E74-7AD69F75D383}" srcOrd="0" destOrd="0" parTransId="{CD0B9F56-0BE8-4F16-AC2D-4369BD3CA2C0}" sibTransId="{6FB29654-46C8-4E3C-830E-C7F0D4344743}"/>
    <dgm:cxn modelId="{019FEF76-C70F-431F-8518-4EFF233E0733}" type="presOf" srcId="{F9C8391B-4C26-4776-AA9E-5605D7B9E042}" destId="{50A3EF59-CDC4-4361-A5F8-018E85EE0946}" srcOrd="0" destOrd="0" presId="urn:microsoft.com/office/officeart/2005/8/layout/cycle3"/>
    <dgm:cxn modelId="{82ECE027-19DB-4D08-8F4F-45288A0CBBB3}" srcId="{83A1CA6E-A62C-4335-8279-01AC361C84F5}" destId="{3730B0DD-6187-4B10-9484-E337FB7794DC}" srcOrd="0" destOrd="0" parTransId="{500B74D3-DE47-4601-9692-FAE177A06847}" sibTransId="{4089F901-BE1C-411D-941C-1223B29240EE}"/>
    <dgm:cxn modelId="{6E00C57E-B141-4E13-BF99-8A81164D651F}" type="presOf" srcId="{4DE7D9B1-0FC4-4112-BFB6-A8905DD1E5A4}" destId="{F683062B-ECAD-4999-94F6-4A14A5BD3BB5}" srcOrd="0" destOrd="1" presId="urn:microsoft.com/office/officeart/2005/8/layout/cycle3"/>
    <dgm:cxn modelId="{6B244FC5-43E0-46FC-A144-1846511B99A4}" srcId="{59D68A04-BB01-4E2B-9E74-7AD69F75D383}" destId="{BC42459D-F472-457B-B84B-F461BF75E3A0}" srcOrd="0" destOrd="0" parTransId="{697B9474-8F0D-4516-A617-1324F8763D6F}" sibTransId="{BFD1978B-F821-4BC6-928E-747114446694}"/>
    <dgm:cxn modelId="{C1ED8EFB-E187-466D-8510-FA76B7484A69}" type="presOf" srcId="{83A1CA6E-A62C-4335-8279-01AC361C84F5}" destId="{4F422EF5-66D3-4D8A-AD25-3BF90D01C27B}" srcOrd="0" destOrd="0" presId="urn:microsoft.com/office/officeart/2005/8/layout/cycle3"/>
    <dgm:cxn modelId="{6916C9E2-DB07-4F0A-AD78-8339E08CFFCD}" type="presOf" srcId="{5CAA5407-7A0D-4556-B6D5-362BDF705377}" destId="{37F80F73-1D75-4FCE-97A4-3E33EDE88D5A}" srcOrd="0" destOrd="0" presId="urn:microsoft.com/office/officeart/2005/8/layout/cycle3"/>
    <dgm:cxn modelId="{67F1726C-0C67-4AF1-9D47-9C825F772226}" srcId="{3BD2E076-2214-4A66-B1A2-6F4534225583}" destId="{964820E1-19F1-4A6C-9631-14A6414AF620}" srcOrd="0" destOrd="0" parTransId="{D2D8971A-4047-4330-A33D-63A254ECBABC}" sibTransId="{7B349F1F-A391-4D79-B762-117EEC719ECA}"/>
    <dgm:cxn modelId="{25DFAE4A-DA31-46B8-9FD7-12C568D230D6}" srcId="{F9C8391B-4C26-4776-AA9E-5605D7B9E042}" destId="{5CAA5407-7A0D-4556-B6D5-362BDF705377}" srcOrd="1" destOrd="0" parTransId="{7DEAE9BB-1F92-42CA-8C7F-CB0BA93097FE}" sibTransId="{91431F26-645B-41A9-950A-57B8EF20FBE4}"/>
    <dgm:cxn modelId="{30431FF2-AD90-476F-B787-956A702D5BE1}" type="presOf" srcId="{A4A658C8-0113-4664-A7F6-7A40BA0EF776}" destId="{37F80F73-1D75-4FCE-97A4-3E33EDE88D5A}" srcOrd="0" destOrd="1" presId="urn:microsoft.com/office/officeart/2005/8/layout/cycle3"/>
    <dgm:cxn modelId="{F12AA42F-AD3C-419F-A408-728453607F25}" type="presOf" srcId="{BC42459D-F472-457B-B84B-F461BF75E3A0}" destId="{4D43DDA4-E34B-4308-BA9E-2D210BAAEC6A}" srcOrd="0" destOrd="1" presId="urn:microsoft.com/office/officeart/2005/8/layout/cycle3"/>
    <dgm:cxn modelId="{43422B26-B55C-403F-B003-849754E40C6C}" srcId="{5CAA5407-7A0D-4556-B6D5-362BDF705377}" destId="{A4A658C8-0113-4664-A7F6-7A40BA0EF776}" srcOrd="0" destOrd="0" parTransId="{1C5C1722-B1EE-46A8-AB7D-3D8CE1740CEB}" sibTransId="{362774E3-AB9B-4D0D-8A2B-280788C334B1}"/>
    <dgm:cxn modelId="{94704CE0-6019-4A98-B1D3-2698CE425426}" type="presOf" srcId="{3BD2E076-2214-4A66-B1A2-6F4534225583}" destId="{E2FDFA98-F4A2-4199-BBD6-645D8F9C9A7A}" srcOrd="0" destOrd="0" presId="urn:microsoft.com/office/officeart/2005/8/layout/cycle3"/>
    <dgm:cxn modelId="{82E7879A-5AC4-4EF5-920B-CAC9A96B2A15}" srcId="{19008471-4CBC-4ECC-B2F3-85C782823184}" destId="{4DE7D9B1-0FC4-4112-BFB6-A8905DD1E5A4}" srcOrd="0" destOrd="0" parTransId="{67799619-8B8E-4AEF-BADB-285F64066935}" sibTransId="{C3641060-38DF-4BC1-8910-6D771566816A}"/>
    <dgm:cxn modelId="{C8BE0493-5ABC-4FA0-AF73-655A7FDDDCB3}" type="presOf" srcId="{DCD624F3-DF77-45D6-985B-03AD0AF3A277}" destId="{DF8F987F-7E23-4DB0-B160-6E93AFC6BB1C}" srcOrd="0" destOrd="0" presId="urn:microsoft.com/office/officeart/2005/8/layout/cycle3"/>
    <dgm:cxn modelId="{5D268CAD-F23A-4A58-9F3A-DD48914BD564}" type="presOf" srcId="{3730B0DD-6187-4B10-9484-E337FB7794DC}" destId="{4F422EF5-66D3-4D8A-AD25-3BF90D01C27B}" srcOrd="0" destOrd="1" presId="urn:microsoft.com/office/officeart/2005/8/layout/cycle3"/>
    <dgm:cxn modelId="{64924C66-9C8C-40BB-B237-88C73B931A9C}" srcId="{F9C8391B-4C26-4776-AA9E-5605D7B9E042}" destId="{83A1CA6E-A62C-4335-8279-01AC361C84F5}" srcOrd="2" destOrd="0" parTransId="{C406AB16-6596-4A35-B893-AF2EF39634B1}" sibTransId="{E9D0543C-3688-4651-BEB5-A6174740CF1A}"/>
    <dgm:cxn modelId="{79BD0178-C228-4E91-85C5-B6748769CB24}" srcId="{F9C8391B-4C26-4776-AA9E-5605D7B9E042}" destId="{DCD624F3-DF77-45D6-985B-03AD0AF3A277}" srcOrd="5" destOrd="0" parTransId="{911402A4-C5F4-478F-8908-D43DAEE3ACBB}" sibTransId="{AFC0ED3C-FD48-4416-86DF-E3860405EC06}"/>
    <dgm:cxn modelId="{10683D2B-712B-446D-8EE7-4F8EB251F917}" type="presOf" srcId="{05562DDB-4927-4646-9B55-7B4DAF16D226}" destId="{DF8F987F-7E23-4DB0-B160-6E93AFC6BB1C}" srcOrd="0" destOrd="1" presId="urn:microsoft.com/office/officeart/2005/8/layout/cycle3"/>
    <dgm:cxn modelId="{66167B43-3941-42AE-859F-51E99D4FBB7C}" type="presOf" srcId="{19008471-4CBC-4ECC-B2F3-85C782823184}" destId="{F683062B-ECAD-4999-94F6-4A14A5BD3BB5}" srcOrd="0" destOrd="0" presId="urn:microsoft.com/office/officeart/2005/8/layout/cycle3"/>
    <dgm:cxn modelId="{36F26B3E-5986-47CE-88F1-9A6EBE30CFAE}" srcId="{F9C8391B-4C26-4776-AA9E-5605D7B9E042}" destId="{3BD2E076-2214-4A66-B1A2-6F4534225583}" srcOrd="3" destOrd="0" parTransId="{A9349217-139C-41E3-9194-A85069AF57D4}" sibTransId="{BE068045-957E-4C80-AF37-0C64E538A5FA}"/>
    <dgm:cxn modelId="{0133DB6F-D42B-478F-B29B-996DE0512EC4}" srcId="{F9C8391B-4C26-4776-AA9E-5605D7B9E042}" destId="{19008471-4CBC-4ECC-B2F3-85C782823184}" srcOrd="4" destOrd="0" parTransId="{4B581EE6-E4B6-4043-BC4C-E27D422D6273}" sibTransId="{D2E95172-12B2-4898-B8C6-262D90B7D493}"/>
    <dgm:cxn modelId="{C8C8CAAA-C8F8-4E20-899A-A383E51417E6}" type="presOf" srcId="{964820E1-19F1-4A6C-9631-14A6414AF620}" destId="{E2FDFA98-F4A2-4199-BBD6-645D8F9C9A7A}" srcOrd="0" destOrd="1" presId="urn:microsoft.com/office/officeart/2005/8/layout/cycle3"/>
    <dgm:cxn modelId="{7165C2F1-84E3-47E9-9A54-B6DC3364058D}" type="presOf" srcId="{59D68A04-BB01-4E2B-9E74-7AD69F75D383}" destId="{4D43DDA4-E34B-4308-BA9E-2D210BAAEC6A}" srcOrd="0" destOrd="0" presId="urn:microsoft.com/office/officeart/2005/8/layout/cycle3"/>
    <dgm:cxn modelId="{FE79BAC7-CC2D-47CD-BAD9-16B9D46D6151}" type="presOf" srcId="{6FB29654-46C8-4E3C-830E-C7F0D4344743}" destId="{0BC1D8D0-2A98-450F-9390-80F38F9F5D67}" srcOrd="0" destOrd="0" presId="urn:microsoft.com/office/officeart/2005/8/layout/cycle3"/>
    <dgm:cxn modelId="{8024FDBA-70C3-4978-B00E-6D7846929D92}" type="presParOf" srcId="{50A3EF59-CDC4-4361-A5F8-018E85EE0946}" destId="{D4E825DE-FDDE-4716-BA77-CB6EE91C5992}" srcOrd="0" destOrd="0" presId="urn:microsoft.com/office/officeart/2005/8/layout/cycle3"/>
    <dgm:cxn modelId="{E415E1AA-DF5B-4642-AE86-0DA767E19810}" type="presParOf" srcId="{D4E825DE-FDDE-4716-BA77-CB6EE91C5992}" destId="{4D43DDA4-E34B-4308-BA9E-2D210BAAEC6A}" srcOrd="0" destOrd="0" presId="urn:microsoft.com/office/officeart/2005/8/layout/cycle3"/>
    <dgm:cxn modelId="{9ACB1C9D-D63E-4813-A6A4-5E9CCAE8B474}" type="presParOf" srcId="{D4E825DE-FDDE-4716-BA77-CB6EE91C5992}" destId="{0BC1D8D0-2A98-450F-9390-80F38F9F5D67}" srcOrd="1" destOrd="0" presId="urn:microsoft.com/office/officeart/2005/8/layout/cycle3"/>
    <dgm:cxn modelId="{590DC148-34D4-4330-9E52-30B4CCC93BC8}" type="presParOf" srcId="{D4E825DE-FDDE-4716-BA77-CB6EE91C5992}" destId="{37F80F73-1D75-4FCE-97A4-3E33EDE88D5A}" srcOrd="2" destOrd="0" presId="urn:microsoft.com/office/officeart/2005/8/layout/cycle3"/>
    <dgm:cxn modelId="{4DA2DCE6-4771-4E33-9853-CC71EC7D07E9}" type="presParOf" srcId="{D4E825DE-FDDE-4716-BA77-CB6EE91C5992}" destId="{4F422EF5-66D3-4D8A-AD25-3BF90D01C27B}" srcOrd="3" destOrd="0" presId="urn:microsoft.com/office/officeart/2005/8/layout/cycle3"/>
    <dgm:cxn modelId="{A607E3CE-F431-4F25-8AD2-EA1627287482}" type="presParOf" srcId="{D4E825DE-FDDE-4716-BA77-CB6EE91C5992}" destId="{E2FDFA98-F4A2-4199-BBD6-645D8F9C9A7A}" srcOrd="4" destOrd="0" presId="urn:microsoft.com/office/officeart/2005/8/layout/cycle3"/>
    <dgm:cxn modelId="{60DF70F3-D639-4901-BC03-658436031322}" type="presParOf" srcId="{D4E825DE-FDDE-4716-BA77-CB6EE91C5992}" destId="{F683062B-ECAD-4999-94F6-4A14A5BD3BB5}" srcOrd="5" destOrd="0" presId="urn:microsoft.com/office/officeart/2005/8/layout/cycle3"/>
    <dgm:cxn modelId="{D573C760-4D26-4DFE-AC1B-32037FAC5E3B}" type="presParOf" srcId="{D4E825DE-FDDE-4716-BA77-CB6EE91C5992}" destId="{DF8F987F-7E23-4DB0-B160-6E93AFC6BB1C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67120-3B3B-4D3A-8697-AB80279FAF0E}">
      <dsp:nvSpPr>
        <dsp:cNvPr id="0" name=""/>
        <dsp:cNvSpPr/>
      </dsp:nvSpPr>
      <dsp:spPr>
        <a:xfrm>
          <a:off x="2180349" y="262279"/>
          <a:ext cx="1418479" cy="1418308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PRECIO PROMEDIO NACIONAL</a:t>
          </a:r>
          <a:endParaRPr lang="es-CL" sz="1500" kern="1200" dirty="0"/>
        </a:p>
      </dsp:txBody>
      <dsp:txXfrm>
        <a:off x="2388080" y="469985"/>
        <a:ext cx="1003017" cy="1002896"/>
      </dsp:txXfrm>
    </dsp:sp>
    <dsp:sp modelId="{DD77790F-4C47-44AC-B754-50CE9C127EE9}">
      <dsp:nvSpPr>
        <dsp:cNvPr id="0" name=""/>
        <dsp:cNvSpPr/>
      </dsp:nvSpPr>
      <dsp:spPr>
        <a:xfrm>
          <a:off x="1657294" y="1448031"/>
          <a:ext cx="696472" cy="69640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2EE018E6-1102-4E65-8E22-1821AB515B50}">
      <dsp:nvSpPr>
        <dsp:cNvPr id="0" name=""/>
        <dsp:cNvSpPr/>
      </dsp:nvSpPr>
      <dsp:spPr>
        <a:xfrm>
          <a:off x="3715001" y="541409"/>
          <a:ext cx="405199" cy="40532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70FFF023-4906-4FAA-8281-6FC32B7A829D}">
      <dsp:nvSpPr>
        <dsp:cNvPr id="0" name=""/>
        <dsp:cNvSpPr/>
      </dsp:nvSpPr>
      <dsp:spPr>
        <a:xfrm>
          <a:off x="3044906" y="1498697"/>
          <a:ext cx="1418479" cy="1418308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ASCENSOS AL DIA</a:t>
          </a:r>
          <a:endParaRPr lang="es-CL" sz="1500" kern="1200" dirty="0"/>
        </a:p>
      </dsp:txBody>
      <dsp:txXfrm>
        <a:off x="3252637" y="1706403"/>
        <a:ext cx="1003017" cy="1002896"/>
      </dsp:txXfrm>
    </dsp:sp>
    <dsp:sp modelId="{C3B035D1-13B5-4CC1-9942-D3B80270DD0B}">
      <dsp:nvSpPr>
        <dsp:cNvPr id="0" name=""/>
        <dsp:cNvSpPr/>
      </dsp:nvSpPr>
      <dsp:spPr>
        <a:xfrm>
          <a:off x="3193348" y="3003859"/>
          <a:ext cx="405199" cy="405320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F0B520CE-551C-4221-83C5-58007CE478CB}">
      <dsp:nvSpPr>
        <dsp:cNvPr id="0" name=""/>
        <dsp:cNvSpPr/>
      </dsp:nvSpPr>
      <dsp:spPr>
        <a:xfrm>
          <a:off x="1241808" y="3416422"/>
          <a:ext cx="3637063" cy="847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300" kern="1200" dirty="0" smtClean="0"/>
            <a:t>MARCO PRESUPUESTARIO ESTIMACION FINANCIERA</a:t>
          </a:r>
          <a:endParaRPr lang="es-CL" sz="2300" kern="1200" dirty="0"/>
        </a:p>
      </dsp:txBody>
      <dsp:txXfrm>
        <a:off x="1241808" y="3416422"/>
        <a:ext cx="3637063" cy="8472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1D8D0-2A98-450F-9390-80F38F9F5D67}">
      <dsp:nvSpPr>
        <dsp:cNvPr id="0" name=""/>
        <dsp:cNvSpPr/>
      </dsp:nvSpPr>
      <dsp:spPr>
        <a:xfrm>
          <a:off x="1731491" y="86019"/>
          <a:ext cx="5812594" cy="5812594"/>
        </a:xfrm>
        <a:prstGeom prst="circularArrow">
          <a:avLst>
            <a:gd name="adj1" fmla="val 5274"/>
            <a:gd name="adj2" fmla="val 312630"/>
            <a:gd name="adj3" fmla="val 14314144"/>
            <a:gd name="adj4" fmla="val 17076861"/>
            <a:gd name="adj5" fmla="val 547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43DDA4-E34B-4308-BA9E-2D210BAAEC6A}">
      <dsp:nvSpPr>
        <dsp:cNvPr id="0" name=""/>
        <dsp:cNvSpPr/>
      </dsp:nvSpPr>
      <dsp:spPr>
        <a:xfrm>
          <a:off x="3586941" y="-60687"/>
          <a:ext cx="2101692" cy="136309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MINSAL</a:t>
          </a:r>
          <a:endParaRPr lang="es-CL" sz="16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200" b="1" kern="1200" dirty="0" smtClean="0">
              <a:solidFill>
                <a:schemeClr val="tx1"/>
              </a:solidFill>
            </a:rPr>
            <a:t>SOLICITUD DE RECURSOS EN BASE A ESTIMACION FINANCIERA AJUSTADA POR SERVICIOS</a:t>
          </a:r>
          <a:endParaRPr lang="es-CL" sz="1200" b="1" kern="1200" dirty="0">
            <a:solidFill>
              <a:schemeClr val="tx1"/>
            </a:solidFill>
          </a:endParaRPr>
        </a:p>
      </dsp:txBody>
      <dsp:txXfrm>
        <a:off x="3653482" y="5854"/>
        <a:ext cx="1968610" cy="1230012"/>
      </dsp:txXfrm>
    </dsp:sp>
    <dsp:sp modelId="{4F422EF5-66D3-4D8A-AD25-3BF90D01C27B}">
      <dsp:nvSpPr>
        <dsp:cNvPr id="0" name=""/>
        <dsp:cNvSpPr/>
      </dsp:nvSpPr>
      <dsp:spPr>
        <a:xfrm>
          <a:off x="5841730" y="1243511"/>
          <a:ext cx="1676378" cy="1112748"/>
        </a:xfrm>
        <a:prstGeom prst="roundRect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smtClean="0">
              <a:solidFill>
                <a:schemeClr val="tx1"/>
              </a:solidFill>
            </a:rPr>
            <a:t>FONASA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8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200" b="1" kern="1200" smtClean="0">
              <a:solidFill>
                <a:schemeClr val="tx1"/>
              </a:solidFill>
            </a:rPr>
            <a:t>SOLICITUD DECRETO</a:t>
          </a:r>
          <a:endParaRPr lang="es-CL" sz="1200" b="1" kern="1200" dirty="0">
            <a:solidFill>
              <a:schemeClr val="tx1"/>
            </a:solidFill>
          </a:endParaRPr>
        </a:p>
      </dsp:txBody>
      <dsp:txXfrm>
        <a:off x="5896050" y="1297831"/>
        <a:ext cx="1567738" cy="1004108"/>
      </dsp:txXfrm>
    </dsp:sp>
    <dsp:sp modelId="{E2FDFA98-F4A2-4199-BBD6-645D8F9C9A7A}">
      <dsp:nvSpPr>
        <dsp:cNvPr id="0" name=""/>
        <dsp:cNvSpPr/>
      </dsp:nvSpPr>
      <dsp:spPr>
        <a:xfrm>
          <a:off x="5841730" y="3601561"/>
          <a:ext cx="1676378" cy="1112748"/>
        </a:xfrm>
        <a:prstGeom prst="roundRect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smtClean="0">
              <a:solidFill>
                <a:schemeClr val="tx1"/>
              </a:solidFill>
            </a:rPr>
            <a:t>DIPRES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8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200" b="1" kern="1200" smtClean="0">
              <a:solidFill>
                <a:schemeClr val="tx1"/>
              </a:solidFill>
            </a:rPr>
            <a:t>DECRETO PRESUPUESTARIO </a:t>
          </a:r>
          <a:endParaRPr lang="es-CL" sz="1200" b="1" kern="1200" dirty="0">
            <a:solidFill>
              <a:schemeClr val="tx1"/>
            </a:solidFill>
          </a:endParaRPr>
        </a:p>
      </dsp:txBody>
      <dsp:txXfrm>
        <a:off x="5896050" y="3655881"/>
        <a:ext cx="1567738" cy="1004108"/>
      </dsp:txXfrm>
    </dsp:sp>
    <dsp:sp modelId="{F683062B-ECAD-4999-94F6-4A14A5BD3BB5}">
      <dsp:nvSpPr>
        <dsp:cNvPr id="0" name=""/>
        <dsp:cNvSpPr/>
      </dsp:nvSpPr>
      <dsp:spPr>
        <a:xfrm>
          <a:off x="3730953" y="4780586"/>
          <a:ext cx="1813668" cy="1112748"/>
        </a:xfrm>
        <a:prstGeom prst="roundRect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smtClean="0">
              <a:solidFill>
                <a:schemeClr val="tx1"/>
              </a:solidFill>
            </a:rPr>
            <a:t>CONTRALORIA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8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200" b="1" kern="1200" dirty="0" smtClean="0">
              <a:solidFill>
                <a:schemeClr val="tx1"/>
              </a:solidFill>
            </a:rPr>
            <a:t>TOMA RAZON DECRETO</a:t>
          </a:r>
          <a:endParaRPr lang="es-CL" sz="1200" b="1" kern="1200" dirty="0">
            <a:solidFill>
              <a:schemeClr val="tx1"/>
            </a:solidFill>
          </a:endParaRPr>
        </a:p>
      </dsp:txBody>
      <dsp:txXfrm>
        <a:off x="3785273" y="4834906"/>
        <a:ext cx="1705028" cy="1004108"/>
      </dsp:txXfrm>
    </dsp:sp>
    <dsp:sp modelId="{18569FD2-74D7-4FF8-9F1E-B969BD75EDF3}">
      <dsp:nvSpPr>
        <dsp:cNvPr id="0" name=""/>
        <dsp:cNvSpPr/>
      </dsp:nvSpPr>
      <dsp:spPr>
        <a:xfrm>
          <a:off x="1698915" y="3601561"/>
          <a:ext cx="1793483" cy="1112748"/>
        </a:xfrm>
        <a:prstGeom prst="roundRect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smtClean="0">
              <a:solidFill>
                <a:schemeClr val="tx1"/>
              </a:solidFill>
            </a:rPr>
            <a:t>MINSAL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8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200" b="1" kern="1200" dirty="0" smtClean="0">
              <a:solidFill>
                <a:schemeClr val="tx1"/>
              </a:solidFill>
            </a:rPr>
            <a:t>VALIDACION  DE  TRANSFERENCIA</a:t>
          </a:r>
          <a:endParaRPr lang="es-CL" sz="1200" b="1" kern="1200" dirty="0">
            <a:solidFill>
              <a:schemeClr val="tx1"/>
            </a:solidFill>
          </a:endParaRPr>
        </a:p>
      </dsp:txBody>
      <dsp:txXfrm>
        <a:off x="1753235" y="3655881"/>
        <a:ext cx="1684843" cy="1004108"/>
      </dsp:txXfrm>
    </dsp:sp>
    <dsp:sp modelId="{DF8F987F-7E23-4DB0-B160-6E93AFC6BB1C}">
      <dsp:nvSpPr>
        <dsp:cNvPr id="0" name=""/>
        <dsp:cNvSpPr/>
      </dsp:nvSpPr>
      <dsp:spPr>
        <a:xfrm>
          <a:off x="1777664" y="1243511"/>
          <a:ext cx="1635985" cy="1112748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</a:rPr>
            <a:t>FONASA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8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200" b="1" kern="1200" dirty="0" smtClean="0">
              <a:solidFill>
                <a:schemeClr val="tx1"/>
              </a:solidFill>
            </a:rPr>
            <a:t>TRANSFERENCIA A LOS SS</a:t>
          </a:r>
          <a:endParaRPr lang="es-CL" sz="1200" b="1" kern="1200" dirty="0">
            <a:solidFill>
              <a:schemeClr val="tx1"/>
            </a:solidFill>
          </a:endParaRPr>
        </a:p>
      </dsp:txBody>
      <dsp:txXfrm>
        <a:off x="1831984" y="1297831"/>
        <a:ext cx="1527345" cy="10041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9709A-4AC5-4A77-970E-396375F3287E}">
      <dsp:nvSpPr>
        <dsp:cNvPr id="0" name=""/>
        <dsp:cNvSpPr/>
      </dsp:nvSpPr>
      <dsp:spPr>
        <a:xfrm>
          <a:off x="196551" y="18255"/>
          <a:ext cx="1179308" cy="65517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dirty="0" smtClean="0">
              <a:solidFill>
                <a:schemeClr val="tx1"/>
              </a:solidFill>
            </a:rPr>
            <a:t>DECRETO PRESUPUESTARIO SERVICIOS</a:t>
          </a:r>
          <a:endParaRPr lang="es-CL" sz="1000" kern="1200" dirty="0">
            <a:solidFill>
              <a:schemeClr val="tx1"/>
            </a:solidFill>
          </a:endParaRPr>
        </a:p>
      </dsp:txBody>
      <dsp:txXfrm>
        <a:off x="215740" y="37444"/>
        <a:ext cx="1140930" cy="616793"/>
      </dsp:txXfrm>
    </dsp:sp>
    <dsp:sp modelId="{AEFC26C5-B738-4FD9-9E1C-FF2B554D7B90}">
      <dsp:nvSpPr>
        <dsp:cNvPr id="0" name=""/>
        <dsp:cNvSpPr/>
      </dsp:nvSpPr>
      <dsp:spPr>
        <a:xfrm>
          <a:off x="1899996" y="18255"/>
          <a:ext cx="1179308" cy="65517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000" kern="1200" dirty="0" smtClean="0">
              <a:solidFill>
                <a:schemeClr val="tx1"/>
              </a:solidFill>
            </a:rPr>
            <a:t>TRANSFERENCIA SERVICIO</a:t>
          </a:r>
          <a:endParaRPr lang="es-CL" sz="1000" kern="1200" dirty="0">
            <a:solidFill>
              <a:schemeClr val="tx1"/>
            </a:solidFill>
          </a:endParaRPr>
        </a:p>
      </dsp:txBody>
      <dsp:txXfrm>
        <a:off x="1919185" y="37444"/>
        <a:ext cx="1140930" cy="616793"/>
      </dsp:txXfrm>
    </dsp:sp>
    <dsp:sp modelId="{6C69141D-8212-4919-8C42-6181AA45F241}">
      <dsp:nvSpPr>
        <dsp:cNvPr id="0" name=""/>
        <dsp:cNvSpPr/>
      </dsp:nvSpPr>
      <dsp:spPr>
        <a:xfrm>
          <a:off x="1392238" y="2802733"/>
          <a:ext cx="491378" cy="491378"/>
        </a:xfrm>
        <a:prstGeom prst="triangl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46E0EAF-48F8-41C0-8EA5-92046836EF48}">
      <dsp:nvSpPr>
        <dsp:cNvPr id="0" name=""/>
        <dsp:cNvSpPr/>
      </dsp:nvSpPr>
      <dsp:spPr>
        <a:xfrm rot="21360000">
          <a:off x="163342" y="2592172"/>
          <a:ext cx="2949170" cy="20622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DFF41C9-FA77-415D-A93C-CCF24D4BF9EB}">
      <dsp:nvSpPr>
        <dsp:cNvPr id="0" name=""/>
        <dsp:cNvSpPr/>
      </dsp:nvSpPr>
      <dsp:spPr>
        <a:xfrm rot="21360000">
          <a:off x="165101" y="2076556"/>
          <a:ext cx="1176691" cy="54821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800" kern="1200" dirty="0" smtClean="0">
              <a:solidFill>
                <a:schemeClr val="tx1"/>
              </a:solidFill>
            </a:rPr>
            <a:t>Estimación Etapa I completo ajustada valor por SS</a:t>
          </a:r>
          <a:endParaRPr lang="es-CL" sz="800" kern="1200" dirty="0">
            <a:solidFill>
              <a:schemeClr val="tx1"/>
            </a:solidFill>
          </a:endParaRPr>
        </a:p>
      </dsp:txBody>
      <dsp:txXfrm>
        <a:off x="191863" y="2103318"/>
        <a:ext cx="1123167" cy="494693"/>
      </dsp:txXfrm>
    </dsp:sp>
    <dsp:sp modelId="{52FA414A-8B8F-472E-A97D-2FD4A71E5DBC}">
      <dsp:nvSpPr>
        <dsp:cNvPr id="0" name=""/>
        <dsp:cNvSpPr/>
      </dsp:nvSpPr>
      <dsp:spPr>
        <a:xfrm rot="21360000">
          <a:off x="122515" y="1486902"/>
          <a:ext cx="1176691" cy="54821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800" kern="1200" dirty="0" smtClean="0">
              <a:solidFill>
                <a:schemeClr val="tx1"/>
              </a:solidFill>
            </a:rPr>
            <a:t>Estimación Etapa II completo ajustada valor por SS</a:t>
          </a:r>
          <a:endParaRPr lang="es-CL" sz="800" kern="1200" dirty="0">
            <a:solidFill>
              <a:schemeClr val="tx1"/>
            </a:solidFill>
          </a:endParaRPr>
        </a:p>
      </dsp:txBody>
      <dsp:txXfrm>
        <a:off x="149277" y="1513664"/>
        <a:ext cx="1123167" cy="494693"/>
      </dsp:txXfrm>
    </dsp:sp>
    <dsp:sp modelId="{2BAF44ED-A806-4527-9FDE-1B42A712892D}">
      <dsp:nvSpPr>
        <dsp:cNvPr id="0" name=""/>
        <dsp:cNvSpPr/>
      </dsp:nvSpPr>
      <dsp:spPr>
        <a:xfrm rot="21360000">
          <a:off x="79928" y="910351"/>
          <a:ext cx="1176691" cy="54821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800" kern="1200" dirty="0" smtClean="0">
              <a:solidFill>
                <a:schemeClr val="tx1"/>
              </a:solidFill>
            </a:rPr>
            <a:t>Estimación Etapa II completo ajustada valor por SS</a:t>
          </a:r>
          <a:endParaRPr lang="es-CL" sz="800" kern="1200" dirty="0">
            <a:solidFill>
              <a:schemeClr val="tx1"/>
            </a:solidFill>
          </a:endParaRPr>
        </a:p>
      </dsp:txBody>
      <dsp:txXfrm>
        <a:off x="106690" y="937113"/>
        <a:ext cx="1123167" cy="494693"/>
      </dsp:txXfrm>
    </dsp:sp>
    <dsp:sp modelId="{423EF481-1D3F-4847-8352-216B5696032C}">
      <dsp:nvSpPr>
        <dsp:cNvPr id="0" name=""/>
        <dsp:cNvSpPr/>
      </dsp:nvSpPr>
      <dsp:spPr>
        <a:xfrm rot="21360000">
          <a:off x="1852167" y="1958625"/>
          <a:ext cx="1176691" cy="54821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800" kern="1200" dirty="0" smtClean="0">
              <a:solidFill>
                <a:schemeClr val="tx1"/>
              </a:solidFill>
            </a:rPr>
            <a:t>Ejecución Etapa I</a:t>
          </a:r>
          <a:endParaRPr lang="es-CL" sz="800" kern="1200" dirty="0">
            <a:solidFill>
              <a:schemeClr val="tx1"/>
            </a:solidFill>
          </a:endParaRPr>
        </a:p>
      </dsp:txBody>
      <dsp:txXfrm>
        <a:off x="1878929" y="1985387"/>
        <a:ext cx="1123167" cy="4946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0DB6E-4E13-4F4A-9531-109B20D7BF1C}">
      <dsp:nvSpPr>
        <dsp:cNvPr id="0" name=""/>
        <dsp:cNvSpPr/>
      </dsp:nvSpPr>
      <dsp:spPr>
        <a:xfrm rot="5400000">
          <a:off x="-150" y="109646"/>
          <a:ext cx="4030031" cy="402973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5CBA71-F4B6-441F-BD61-43B1939C34C8}">
      <dsp:nvSpPr>
        <dsp:cNvPr id="0" name=""/>
        <dsp:cNvSpPr/>
      </dsp:nvSpPr>
      <dsp:spPr>
        <a:xfrm rot="16200000">
          <a:off x="4147331" y="109646"/>
          <a:ext cx="4030031" cy="4029730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B86EB5-9F03-4A20-80B8-D1E0D3603137}">
      <dsp:nvSpPr>
        <dsp:cNvPr id="0" name=""/>
        <dsp:cNvSpPr/>
      </dsp:nvSpPr>
      <dsp:spPr>
        <a:xfrm>
          <a:off x="4624213" y="3610201"/>
          <a:ext cx="3059913" cy="806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EJECUCION</a:t>
          </a:r>
          <a:endParaRPr lang="es-CL" sz="2100" kern="1200" dirty="0"/>
        </a:p>
      </dsp:txBody>
      <dsp:txXfrm>
        <a:off x="4624213" y="3610201"/>
        <a:ext cx="3059913" cy="806264"/>
      </dsp:txXfrm>
    </dsp:sp>
    <dsp:sp modelId="{D478B747-B752-4D5D-B3AC-4D79713949DA}">
      <dsp:nvSpPr>
        <dsp:cNvPr id="0" name=""/>
        <dsp:cNvSpPr/>
      </dsp:nvSpPr>
      <dsp:spPr>
        <a:xfrm>
          <a:off x="5308875" y="715037"/>
          <a:ext cx="1609636" cy="160963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VALORIZACION POR SS ($)</a:t>
          </a:r>
          <a:endParaRPr lang="es-CL" sz="1400" kern="1200" dirty="0"/>
        </a:p>
      </dsp:txBody>
      <dsp:txXfrm>
        <a:off x="5523493" y="996724"/>
        <a:ext cx="1180400" cy="724336"/>
      </dsp:txXfrm>
    </dsp:sp>
    <dsp:sp modelId="{7E72056E-1C98-4F7D-9227-230888F67926}">
      <dsp:nvSpPr>
        <dsp:cNvPr id="0" name=""/>
        <dsp:cNvSpPr/>
      </dsp:nvSpPr>
      <dsp:spPr>
        <a:xfrm>
          <a:off x="5889685" y="1721060"/>
          <a:ext cx="1609636" cy="1609636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OTRAS VARIABLES </a:t>
          </a:r>
          <a:endParaRPr lang="es-CL" sz="1400" kern="1200" dirty="0"/>
        </a:p>
      </dsp:txBody>
      <dsp:txXfrm>
        <a:off x="6381966" y="2136883"/>
        <a:ext cx="965781" cy="885300"/>
      </dsp:txXfrm>
    </dsp:sp>
    <dsp:sp modelId="{40B4109A-6702-49BF-A4E2-A00DCC7A4442}">
      <dsp:nvSpPr>
        <dsp:cNvPr id="0" name=""/>
        <dsp:cNvSpPr/>
      </dsp:nvSpPr>
      <dsp:spPr>
        <a:xfrm>
          <a:off x="4728064" y="1721060"/>
          <a:ext cx="1609636" cy="1609636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ASCENSOS NO EJECUTADOS</a:t>
          </a:r>
          <a:endParaRPr lang="es-CL" sz="1400" kern="1200" dirty="0"/>
        </a:p>
      </dsp:txBody>
      <dsp:txXfrm>
        <a:off x="4879638" y="2136883"/>
        <a:ext cx="965781" cy="885300"/>
      </dsp:txXfrm>
    </dsp:sp>
    <dsp:sp modelId="{5A267120-3B3B-4D3A-8697-AB80279FAF0E}">
      <dsp:nvSpPr>
        <dsp:cNvPr id="0" name=""/>
        <dsp:cNvSpPr/>
      </dsp:nvSpPr>
      <dsp:spPr>
        <a:xfrm>
          <a:off x="1350401" y="608673"/>
          <a:ext cx="1349845" cy="1349682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PRECIO PROMEDIO NACIONAL</a:t>
          </a:r>
          <a:endParaRPr lang="es-CL" sz="1400" kern="1200" dirty="0"/>
        </a:p>
      </dsp:txBody>
      <dsp:txXfrm>
        <a:off x="1548081" y="806329"/>
        <a:ext cx="954485" cy="954370"/>
      </dsp:txXfrm>
    </dsp:sp>
    <dsp:sp modelId="{DD77790F-4C47-44AC-B754-50CE9C127EE9}">
      <dsp:nvSpPr>
        <dsp:cNvPr id="0" name=""/>
        <dsp:cNvSpPr/>
      </dsp:nvSpPr>
      <dsp:spPr>
        <a:xfrm>
          <a:off x="852654" y="1737052"/>
          <a:ext cx="662772" cy="662712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2EE018E6-1102-4E65-8E22-1821AB515B50}">
      <dsp:nvSpPr>
        <dsp:cNvPr id="0" name=""/>
        <dsp:cNvSpPr/>
      </dsp:nvSpPr>
      <dsp:spPr>
        <a:xfrm>
          <a:off x="2810798" y="874298"/>
          <a:ext cx="385593" cy="38570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70FFF023-4906-4FAA-8281-6FC32B7A829D}">
      <dsp:nvSpPr>
        <dsp:cNvPr id="0" name=""/>
        <dsp:cNvSpPr/>
      </dsp:nvSpPr>
      <dsp:spPr>
        <a:xfrm>
          <a:off x="2173126" y="1785266"/>
          <a:ext cx="1349845" cy="1349682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/>
            <a:t>ASCENSOS AL DIA</a:t>
          </a:r>
          <a:endParaRPr lang="es-CL" sz="1400" kern="1200" dirty="0"/>
        </a:p>
      </dsp:txBody>
      <dsp:txXfrm>
        <a:off x="2370806" y="1982922"/>
        <a:ext cx="954485" cy="954370"/>
      </dsp:txXfrm>
    </dsp:sp>
    <dsp:sp modelId="{C3B035D1-13B5-4CC1-9942-D3B80270DD0B}">
      <dsp:nvSpPr>
        <dsp:cNvPr id="0" name=""/>
        <dsp:cNvSpPr/>
      </dsp:nvSpPr>
      <dsp:spPr>
        <a:xfrm>
          <a:off x="2314386" y="3217600"/>
          <a:ext cx="385593" cy="385709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</dsp:sp>
    <dsp:sp modelId="{F0B520CE-551C-4221-83C5-58007CE478CB}">
      <dsp:nvSpPr>
        <dsp:cNvPr id="0" name=""/>
        <dsp:cNvSpPr/>
      </dsp:nvSpPr>
      <dsp:spPr>
        <a:xfrm>
          <a:off x="757209" y="3610201"/>
          <a:ext cx="3059913" cy="806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100" kern="1200" dirty="0" smtClean="0"/>
            <a:t>MARCO PRESUPUESTARIO ESTIMACION FINANCIERA</a:t>
          </a:r>
          <a:endParaRPr lang="es-CL" sz="2100" kern="1200" dirty="0"/>
        </a:p>
      </dsp:txBody>
      <dsp:txXfrm>
        <a:off x="757209" y="3610201"/>
        <a:ext cx="3059913" cy="8062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1D8D0-2A98-450F-9390-80F38F9F5D67}">
      <dsp:nvSpPr>
        <dsp:cNvPr id="0" name=""/>
        <dsp:cNvSpPr/>
      </dsp:nvSpPr>
      <dsp:spPr>
        <a:xfrm>
          <a:off x="1702214" y="-4974"/>
          <a:ext cx="5812594" cy="5812594"/>
        </a:xfrm>
        <a:prstGeom prst="circularArrow">
          <a:avLst>
            <a:gd name="adj1" fmla="val 5274"/>
            <a:gd name="adj2" fmla="val 312630"/>
            <a:gd name="adj3" fmla="val 14215668"/>
            <a:gd name="adj4" fmla="val 17134315"/>
            <a:gd name="adj5" fmla="val 5477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4D43DDA4-E34B-4308-BA9E-2D210BAAEC6A}">
      <dsp:nvSpPr>
        <dsp:cNvPr id="0" name=""/>
        <dsp:cNvSpPr/>
      </dsp:nvSpPr>
      <dsp:spPr>
        <a:xfrm>
          <a:off x="3495763" y="1899"/>
          <a:ext cx="2225497" cy="111274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 smtClean="0">
              <a:solidFill>
                <a:schemeClr val="tx1"/>
              </a:solidFill>
            </a:rPr>
            <a:t>SERVICIOS </a:t>
          </a:r>
          <a:endParaRPr lang="es-CL" sz="18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b="1" kern="1200" dirty="0" smtClean="0">
              <a:solidFill>
                <a:schemeClr val="tx1"/>
              </a:solidFill>
            </a:rPr>
            <a:t>ESTIMACION DE GASTO</a:t>
          </a:r>
          <a:endParaRPr lang="es-CL" sz="1400" b="1" kern="1200" dirty="0">
            <a:solidFill>
              <a:schemeClr val="tx1"/>
            </a:solidFill>
          </a:endParaRPr>
        </a:p>
      </dsp:txBody>
      <dsp:txXfrm>
        <a:off x="3550083" y="56219"/>
        <a:ext cx="2116857" cy="1004108"/>
      </dsp:txXfrm>
    </dsp:sp>
    <dsp:sp modelId="{37F80F73-1D75-4FCE-97A4-3E33EDE88D5A}">
      <dsp:nvSpPr>
        <dsp:cNvPr id="0" name=""/>
        <dsp:cNvSpPr/>
      </dsp:nvSpPr>
      <dsp:spPr>
        <a:xfrm>
          <a:off x="5537894" y="1180924"/>
          <a:ext cx="2225497" cy="111274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 smtClean="0">
              <a:solidFill>
                <a:schemeClr val="tx1"/>
              </a:solidFill>
            </a:rPr>
            <a:t>MINSAL</a:t>
          </a:r>
          <a:endParaRPr lang="es-CL" sz="18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b="1" kern="1200" dirty="0" smtClean="0">
              <a:solidFill>
                <a:schemeClr val="tx1"/>
              </a:solidFill>
            </a:rPr>
            <a:t>SOLICITUD DE RECURSOS ADICIONALES</a:t>
          </a:r>
          <a:endParaRPr lang="es-CL" sz="1400" b="1" kern="1200" dirty="0">
            <a:solidFill>
              <a:schemeClr val="tx1"/>
            </a:solidFill>
          </a:endParaRPr>
        </a:p>
      </dsp:txBody>
      <dsp:txXfrm>
        <a:off x="5592214" y="1235244"/>
        <a:ext cx="2116857" cy="1004108"/>
      </dsp:txXfrm>
    </dsp:sp>
    <dsp:sp modelId="{4F422EF5-66D3-4D8A-AD25-3BF90D01C27B}">
      <dsp:nvSpPr>
        <dsp:cNvPr id="0" name=""/>
        <dsp:cNvSpPr/>
      </dsp:nvSpPr>
      <dsp:spPr>
        <a:xfrm>
          <a:off x="5537894" y="3538974"/>
          <a:ext cx="2225497" cy="111274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 smtClean="0">
              <a:solidFill>
                <a:schemeClr val="tx1"/>
              </a:solidFill>
            </a:rPr>
            <a:t>FONASA</a:t>
          </a:r>
          <a:endParaRPr lang="es-CL" sz="18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b="1" kern="1200" dirty="0" smtClean="0">
              <a:solidFill>
                <a:schemeClr val="tx1"/>
              </a:solidFill>
            </a:rPr>
            <a:t>SOLICITUD DECRETO </a:t>
          </a:r>
          <a:endParaRPr lang="es-CL" sz="1400" b="1" kern="1200" dirty="0">
            <a:solidFill>
              <a:schemeClr val="tx1"/>
            </a:solidFill>
          </a:endParaRPr>
        </a:p>
      </dsp:txBody>
      <dsp:txXfrm>
        <a:off x="5592214" y="3593294"/>
        <a:ext cx="2116857" cy="1004108"/>
      </dsp:txXfrm>
    </dsp:sp>
    <dsp:sp modelId="{E2FDFA98-F4A2-4199-BBD6-645D8F9C9A7A}">
      <dsp:nvSpPr>
        <dsp:cNvPr id="0" name=""/>
        <dsp:cNvSpPr/>
      </dsp:nvSpPr>
      <dsp:spPr>
        <a:xfrm>
          <a:off x="3495763" y="4718000"/>
          <a:ext cx="2225497" cy="111274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 smtClean="0">
              <a:solidFill>
                <a:schemeClr val="tx1"/>
              </a:solidFill>
            </a:rPr>
            <a:t>DIPRES</a:t>
          </a:r>
          <a:endParaRPr lang="es-CL" sz="18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b="1" kern="1200" dirty="0" smtClean="0">
              <a:solidFill>
                <a:schemeClr val="tx1"/>
              </a:solidFill>
            </a:rPr>
            <a:t>DECRETO PRESUPUESTARIO </a:t>
          </a:r>
          <a:endParaRPr lang="es-CL" sz="1400" b="1" kern="1200" dirty="0">
            <a:solidFill>
              <a:schemeClr val="tx1"/>
            </a:solidFill>
          </a:endParaRPr>
        </a:p>
      </dsp:txBody>
      <dsp:txXfrm>
        <a:off x="3550083" y="4772320"/>
        <a:ext cx="2116857" cy="1004108"/>
      </dsp:txXfrm>
    </dsp:sp>
    <dsp:sp modelId="{F683062B-ECAD-4999-94F6-4A14A5BD3BB5}">
      <dsp:nvSpPr>
        <dsp:cNvPr id="0" name=""/>
        <dsp:cNvSpPr/>
      </dsp:nvSpPr>
      <dsp:spPr>
        <a:xfrm>
          <a:off x="1453631" y="3538974"/>
          <a:ext cx="2225497" cy="111274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 smtClean="0">
              <a:solidFill>
                <a:schemeClr val="tx1"/>
              </a:solidFill>
            </a:rPr>
            <a:t>CONTRALORIA</a:t>
          </a:r>
          <a:endParaRPr lang="es-CL" sz="18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b="1" kern="1200" dirty="0" smtClean="0">
              <a:solidFill>
                <a:schemeClr val="tx1"/>
              </a:solidFill>
            </a:rPr>
            <a:t>TOMA RAZON DECRETO</a:t>
          </a:r>
          <a:endParaRPr lang="es-CL" sz="1400" b="1" kern="1200" dirty="0">
            <a:solidFill>
              <a:schemeClr val="tx1"/>
            </a:solidFill>
          </a:endParaRPr>
        </a:p>
      </dsp:txBody>
      <dsp:txXfrm>
        <a:off x="1507951" y="3593294"/>
        <a:ext cx="2116857" cy="1004108"/>
      </dsp:txXfrm>
    </dsp:sp>
    <dsp:sp modelId="{DF8F987F-7E23-4DB0-B160-6E93AFC6BB1C}">
      <dsp:nvSpPr>
        <dsp:cNvPr id="0" name=""/>
        <dsp:cNvSpPr/>
      </dsp:nvSpPr>
      <dsp:spPr>
        <a:xfrm>
          <a:off x="1453631" y="1180924"/>
          <a:ext cx="2225497" cy="111274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 smtClean="0">
              <a:solidFill>
                <a:schemeClr val="tx1"/>
              </a:solidFill>
            </a:rPr>
            <a:t>FONASA</a:t>
          </a:r>
          <a:endParaRPr lang="es-CL" sz="18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b="1" kern="1200" dirty="0" smtClean="0">
              <a:solidFill>
                <a:schemeClr val="tx1"/>
              </a:solidFill>
            </a:rPr>
            <a:t>TRANSFERENCIA</a:t>
          </a:r>
          <a:endParaRPr lang="es-CL" sz="1400" b="1" kern="1200" dirty="0">
            <a:solidFill>
              <a:schemeClr val="tx1"/>
            </a:solidFill>
          </a:endParaRPr>
        </a:p>
      </dsp:txBody>
      <dsp:txXfrm>
        <a:off x="1507951" y="1235244"/>
        <a:ext cx="2116857" cy="1004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E72672-73BD-4FF1-AA4D-4151FECDF2BC}" type="datetime1">
              <a:rPr lang="es-ES" altLang="es-CL"/>
              <a:pPr>
                <a:defRPr/>
              </a:pPr>
              <a:t>29/11/2017</a:t>
            </a:fld>
            <a:endParaRPr lang="es-ES" alt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C2D7488-C1C2-4E7D-A8EE-650F51033CA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27705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3A7C47-D4D8-448D-B396-6B7E89C217BE}" type="datetime1">
              <a:rPr lang="en-US" altLang="es-CL"/>
              <a:pPr>
                <a:defRPr/>
              </a:pPr>
              <a:t>11/29/2017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69" tIns="46585" rIns="93169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EF2CE66D-0410-4A6D-922D-8F3FB3FA563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241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/>
          </a:p>
        </p:txBody>
      </p:sp>
      <p:sp>
        <p:nvSpPr>
          <p:cNvPr id="114692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fld id="{91E20072-036B-47E2-AF6C-B54612D4492F}" type="slidenum">
              <a:rPr lang="en-US" altLang="es-CL">
                <a:latin typeface="Calibri" pitchFamily="34" charset="0"/>
              </a:rPr>
              <a:pPr/>
              <a:t>1</a:t>
            </a:fld>
            <a:endParaRPr lang="en-US" altLang="es-CL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30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544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logoPN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0"/>
            <a:ext cx="2033588" cy="203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08420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CuadroTexto 1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23529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93663" y="158750"/>
            <a:ext cx="2687637" cy="4603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r>
              <a:rPr lang="es-ES" altLang="es-CL">
                <a:solidFill>
                  <a:srgbClr val="BFBFBF"/>
                </a:solidFill>
                <a:latin typeface="Calibri" panose="020F0502020204030204" pitchFamily="34" charset="0"/>
              </a:rPr>
              <a:t>Imagen Referencial</a:t>
            </a:r>
          </a:p>
        </p:txBody>
      </p:sp>
      <p:sp>
        <p:nvSpPr>
          <p:cNvPr id="7" name="Marcador de imágenes prediseñadas 9"/>
          <p:cNvSpPr>
            <a:spLocks noGrp="1"/>
          </p:cNvSpPr>
          <p:nvPr>
            <p:ph type="clipArt" sz="quarter" idx="10"/>
          </p:nvPr>
        </p:nvSpPr>
        <p:spPr>
          <a:xfrm>
            <a:off x="0" y="0"/>
            <a:ext cx="2781300" cy="6858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bg1"/>
                </a:solidFill>
                <a:latin typeface="gobCL"/>
                <a:cs typeface="gobCL"/>
              </a:defRPr>
            </a:lvl1pPr>
          </a:lstStyle>
          <a:p>
            <a:pPr lvl="0"/>
            <a:r>
              <a:rPr lang="es-ES" noProof="0"/>
              <a:t>Haga clic en el icono para agregar una imagen prediseñada</a:t>
            </a:r>
            <a:endParaRPr lang="es-ES" noProof="0" dirty="0"/>
          </a:p>
        </p:txBody>
      </p:sp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04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uadroTexto 3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9761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0"/>
            <a:ext cx="2019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1"/>
          </p:nvPr>
        </p:nvSpPr>
        <p:spPr>
          <a:xfrm>
            <a:off x="3187700" y="2582488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/>
          </p:nvPr>
        </p:nvSpPr>
        <p:spPr>
          <a:xfrm>
            <a:off x="3187700" y="3623720"/>
            <a:ext cx="5956300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CuadroTexto 4"/>
          <p:cNvSpPr txBox="1"/>
          <p:nvPr userDrawn="1"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02569156"/>
      </p:ext>
    </p:extLst>
  </p:cSld>
  <p:clrMapOvr>
    <a:masterClrMapping/>
  </p:clrMapOvr>
  <p:transition spd="med" advClick="0" advTm="2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3175"/>
            <a:ext cx="6521451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/>
          <p:cNvSpPr txBox="1">
            <a:spLocks/>
          </p:cNvSpPr>
          <p:nvPr userDrawn="1"/>
        </p:nvSpPr>
        <p:spPr bwMode="auto">
          <a:xfrm>
            <a:off x="482600" y="69850"/>
            <a:ext cx="29940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s-E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77963"/>
            <a:ext cx="8177213" cy="4525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AF93D-9E16-4D68-AD24-F1AB8ABA8A8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4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6" descr="Complemento-Logo-Gobierno-160x14px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6692900"/>
            <a:ext cx="2032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604448" y="6453336"/>
            <a:ext cx="4411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DCAF48-8483-6A4C-A159-7FC517E87426}" type="slidenum">
              <a:rPr lang="es-ES" sz="1050" smtClean="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rPr>
              <a:t>‹Nº›</a:t>
            </a:fld>
            <a:endParaRPr lang="es-ES" sz="1050" dirty="0">
              <a:solidFill>
                <a:schemeClr val="tx1">
                  <a:lumMod val="65000"/>
                  <a:lumOff val="35000"/>
                </a:schemeClr>
              </a:solidFill>
              <a:latin typeface="Candara"/>
              <a:cs typeface="Candar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084" r:id="rId1"/>
    <p:sldLayoutId id="2147491085" r:id="rId2"/>
    <p:sldLayoutId id="2147491086" r:id="rId3"/>
    <p:sldLayoutId id="2147491087" r:id="rId4"/>
    <p:sldLayoutId id="2147490993" r:id="rId5"/>
    <p:sldLayoutId id="2147491090" r:id="rId6"/>
    <p:sldLayoutId id="2147491099" r:id="rId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3 Marcador de contenido"/>
          <p:cNvSpPr>
            <a:spLocks noGrp="1"/>
          </p:cNvSpPr>
          <p:nvPr>
            <p:ph sz="quarter" idx="11"/>
          </p:nvPr>
        </p:nvSpPr>
        <p:spPr bwMode="auto">
          <a:xfrm>
            <a:off x="379413" y="2316956"/>
            <a:ext cx="8472487" cy="11890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_tradnl" altLang="es-CL" sz="3200" dirty="0" smtClean="0">
                <a:solidFill>
                  <a:schemeClr val="accent1"/>
                </a:solidFill>
                <a:latin typeface="Candara" pitchFamily="34" charset="0"/>
                <a:ea typeface="Tahoma" pitchFamily="34" charset="0"/>
                <a:cs typeface="Candara" pitchFamily="34" charset="0"/>
              </a:rPr>
              <a:t>TRANSFERENCIA DE RECURSOS</a:t>
            </a:r>
            <a:endParaRPr lang="es-ES_tradnl" altLang="es-CL" sz="3200" dirty="0">
              <a:solidFill>
                <a:schemeClr val="accent1"/>
              </a:solidFill>
              <a:latin typeface="Candara" pitchFamily="34" charset="0"/>
              <a:ea typeface="Tahoma" pitchFamily="34" charset="0"/>
              <a:cs typeface="Candara" pitchFamily="34" charset="0"/>
            </a:endParaRPr>
          </a:p>
        </p:txBody>
      </p:sp>
      <p:sp>
        <p:nvSpPr>
          <p:cNvPr id="113667" name="CuadroTexto 1"/>
          <p:cNvSpPr txBox="1">
            <a:spLocks noChangeArrowheads="1"/>
          </p:cNvSpPr>
          <p:nvPr/>
        </p:nvSpPr>
        <p:spPr bwMode="auto">
          <a:xfrm>
            <a:off x="2915816" y="4869160"/>
            <a:ext cx="3094117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endParaRPr lang="es-CL" altLang="es-CL" sz="1100" dirty="0">
              <a:solidFill>
                <a:schemeClr val="accent1"/>
              </a:solidFill>
              <a:latin typeface="Candara" pitchFamily="34" charset="0"/>
            </a:endParaRP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Departamento de Gestión de Recursos Humanos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División de Gestión y Desarrollo de las Personas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Subsecretaria de Redes Asistenciales</a:t>
            </a:r>
          </a:p>
          <a:p>
            <a:pPr algn="ctr"/>
            <a:r>
              <a:rPr lang="es-CL" altLang="es-CL" sz="1100" b="1" dirty="0">
                <a:solidFill>
                  <a:schemeClr val="accent1"/>
                </a:solidFill>
                <a:latin typeface="Candara" pitchFamily="34" charset="0"/>
              </a:rPr>
              <a:t>28 Y 29 Noviembre 2017</a:t>
            </a:r>
          </a:p>
        </p:txBody>
      </p:sp>
      <p:grpSp>
        <p:nvGrpSpPr>
          <p:cNvPr id="113668" name="Group 26"/>
          <p:cNvGrpSpPr>
            <a:grpSpLocks/>
          </p:cNvGrpSpPr>
          <p:nvPr/>
        </p:nvGrpSpPr>
        <p:grpSpPr bwMode="auto">
          <a:xfrm>
            <a:off x="141836" y="3645024"/>
            <a:ext cx="8745538" cy="617538"/>
            <a:chOff x="356900" y="4419908"/>
            <a:chExt cx="8745040" cy="618511"/>
          </a:xfrm>
        </p:grpSpPr>
        <p:grpSp>
          <p:nvGrpSpPr>
            <p:cNvPr id="113669" name="2 Grupo"/>
            <p:cNvGrpSpPr>
              <a:grpSpLocks/>
            </p:cNvGrpSpPr>
            <p:nvPr/>
          </p:nvGrpSpPr>
          <p:grpSpPr bwMode="auto">
            <a:xfrm>
              <a:off x="356900" y="4419908"/>
              <a:ext cx="5976254" cy="614680"/>
              <a:chOff x="3608088" y="5329398"/>
              <a:chExt cx="4743450" cy="508540"/>
            </a:xfrm>
          </p:grpSpPr>
          <p:pic>
            <p:nvPicPr>
              <p:cNvPr id="21" name="Picture 20"/>
              <p:cNvPicPr>
                <a:picLocks noChangeAspect="1" noChangeArrowheads="1"/>
              </p:cNvPicPr>
              <p:nvPr/>
            </p:nvPicPr>
            <p:blipFill>
              <a:blip r:embed="rId3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3608088" y="5373216"/>
                <a:ext cx="962375" cy="375877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2" name="Picture 21"/>
              <p:cNvPicPr>
                <a:picLocks noChangeAspect="1" noChangeArrowheads="1"/>
              </p:cNvPicPr>
              <p:nvPr/>
            </p:nvPicPr>
            <p:blipFill>
              <a:blip r:embed="rId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4858918" y="5410573"/>
                <a:ext cx="618801" cy="338520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3" name="Picture 22"/>
              <p:cNvPicPr>
                <a:picLocks noChangeAspect="1" noChangeArrowheads="1"/>
              </p:cNvPicPr>
              <p:nvPr/>
            </p:nvPicPr>
            <p:blipFill>
              <a:blip r:embed="rId5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7116560" y="5406933"/>
                <a:ext cx="349440" cy="3494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pic>
          <p:pic>
            <p:nvPicPr>
              <p:cNvPr id="24" name="Picture 23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5757493" y="5428780"/>
                <a:ext cx="390581" cy="374306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25" name="Picture 24"/>
              <p:cNvPicPr>
                <a:picLocks noChangeAspect="1" noChangeArrowheads="1"/>
              </p:cNvPicPr>
              <p:nvPr/>
            </p:nvPicPr>
            <p:blipFill>
              <a:blip r:embed="rId7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7713743" y="5420978"/>
                <a:ext cx="637795" cy="328114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13679" name="1 Imagen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2002" y="5329398"/>
                <a:ext cx="352246" cy="50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13670" name="2 Grupo"/>
            <p:cNvGrpSpPr>
              <a:grpSpLocks/>
            </p:cNvGrpSpPr>
            <p:nvPr/>
          </p:nvGrpSpPr>
          <p:grpSpPr bwMode="auto">
            <a:xfrm>
              <a:off x="6651026" y="4419908"/>
              <a:ext cx="2450914" cy="618511"/>
              <a:chOff x="4858918" y="5329398"/>
              <a:chExt cx="1945330" cy="508540"/>
            </a:xfrm>
          </p:grpSpPr>
          <p:pic>
            <p:nvPicPr>
              <p:cNvPr id="16" name="Picture 15"/>
              <p:cNvPicPr>
                <a:picLocks noChangeAspect="1" noChangeArrowheads="1"/>
              </p:cNvPicPr>
              <p:nvPr/>
            </p:nvPicPr>
            <p:blipFill>
              <a:blip r:embed="rId4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4858918" y="5410573"/>
                <a:ext cx="618801" cy="338520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8" name="Picture 17"/>
              <p:cNvPicPr>
                <a:picLocks noChangeAspect="1" noChangeArrowheads="1"/>
              </p:cNvPicPr>
              <p:nvPr/>
            </p:nvPicPr>
            <p:blipFill>
              <a:blip r:embed="rId6" cstate="email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stretch>
                <a:fillRect/>
              </a:stretch>
            </p:blipFill>
            <p:spPr bwMode="auto">
              <a:xfrm>
                <a:off x="5757493" y="5428780"/>
                <a:ext cx="390581" cy="374306"/>
              </a:xfrm>
              <a:prstGeom prst="rect">
                <a:avLst/>
              </a:prstGeom>
              <a:noFill/>
              <a:ln>
                <a:noFill/>
              </a:ln>
              <a:extLst/>
            </p:spPr>
          </p:pic>
          <p:pic>
            <p:nvPicPr>
              <p:cNvPr id="113673" name="1 Imagen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52002" y="5329398"/>
                <a:ext cx="352246" cy="50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ransition spd="med" advClick="0" advTm="4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152401" y="1340768"/>
            <a:ext cx="5499720" cy="45259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CL" dirty="0" smtClean="0"/>
              <a:t> INCORPORADOS EN PROYECTO DE LEY DE PRESUPUESTO AÑO 2018</a:t>
            </a:r>
          </a:p>
          <a:p>
            <a:pPr>
              <a:buFont typeface="Wingdings" panose="05000000000000000000" pitchFamily="2" charset="2"/>
              <a:buChar char="q"/>
            </a:pPr>
            <a:endParaRPr lang="es-CL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s-CL" dirty="0" smtClean="0"/>
              <a:t> PROGRAMA DE CONTINEGENCIAS OPERACIONALES </a:t>
            </a:r>
            <a:endParaRPr lang="es-CL" dirty="0"/>
          </a:p>
        </p:txBody>
      </p:sp>
      <p:sp>
        <p:nvSpPr>
          <p:cNvPr id="3" name="CuadroTexto 2"/>
          <p:cNvSpPr txBox="1"/>
          <p:nvPr/>
        </p:nvSpPr>
        <p:spPr>
          <a:xfrm>
            <a:off x="164232" y="75982"/>
            <a:ext cx="6195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b="1" dirty="0" smtClean="0">
                <a:solidFill>
                  <a:schemeClr val="bg1"/>
                </a:solidFill>
              </a:rPr>
              <a:t>RECURSOS  LEY 20.972 AÑO 2018</a:t>
            </a:r>
            <a:endParaRPr lang="es-CL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Marcador de contenid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840017"/>
              </p:ext>
            </p:extLst>
          </p:nvPr>
        </p:nvGraphicFramePr>
        <p:xfrm>
          <a:off x="3299242" y="980728"/>
          <a:ext cx="612068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943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4584667"/>
              </p:ext>
            </p:extLst>
          </p:nvPr>
        </p:nvGraphicFramePr>
        <p:xfrm>
          <a:off x="1547664" y="551841"/>
          <a:ext cx="9217024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323528" y="76384"/>
            <a:ext cx="5799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</a:rPr>
              <a:t>CICLO DE TRANSFERENCIA NORMAL</a:t>
            </a:r>
            <a:endParaRPr lang="es-CL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847185681"/>
              </p:ext>
            </p:extLst>
          </p:nvPr>
        </p:nvGraphicFramePr>
        <p:xfrm>
          <a:off x="0" y="2204864"/>
          <a:ext cx="3275856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3330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428344"/>
              </p:ext>
            </p:extLst>
          </p:nvPr>
        </p:nvGraphicFramePr>
        <p:xfrm>
          <a:off x="139044" y="1268760"/>
          <a:ext cx="8177213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627784" y="635877"/>
            <a:ext cx="28888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b="1" dirty="0" smtClean="0"/>
              <a:t>PRESUPUESTO</a:t>
            </a:r>
            <a:endParaRPr lang="es-CL" sz="2800" b="1" dirty="0"/>
          </a:p>
        </p:txBody>
      </p:sp>
    </p:spTree>
    <p:extLst>
      <p:ext uri="{BB962C8B-B14F-4D97-AF65-F5344CB8AC3E}">
        <p14:creationId xmlns:p14="http://schemas.microsoft.com/office/powerpoint/2010/main" val="364459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03676"/>
              </p:ext>
            </p:extLst>
          </p:nvPr>
        </p:nvGraphicFramePr>
        <p:xfrm>
          <a:off x="503378" y="692696"/>
          <a:ext cx="9217024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251520" y="107921"/>
            <a:ext cx="4860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3200" b="1" dirty="0" smtClean="0">
                <a:solidFill>
                  <a:schemeClr val="bg1"/>
                </a:solidFill>
              </a:rPr>
              <a:t>DECRETO DE AJUSTES</a:t>
            </a:r>
            <a:endParaRPr lang="es-CL" sz="3200" b="1" dirty="0">
              <a:solidFill>
                <a:schemeClr val="bg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02750" y="682007"/>
            <a:ext cx="28083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 smtClean="0"/>
              <a:t>Fecha de tramitación </a:t>
            </a:r>
            <a:r>
              <a:rPr lang="es-CL" sz="1400" dirty="0" smtClean="0"/>
              <a:t>de ajuste al proceso I, estará dado a contar de la recepción del  último </a:t>
            </a:r>
            <a:r>
              <a:rPr lang="es-CL" sz="1400" dirty="0"/>
              <a:t>informe </a:t>
            </a:r>
            <a:r>
              <a:rPr lang="es-CL" sz="1400" dirty="0" smtClean="0"/>
              <a:t>de Generación </a:t>
            </a:r>
            <a:r>
              <a:rPr lang="es-CL" sz="1400" dirty="0"/>
              <a:t>de Pago por Planilla </a:t>
            </a:r>
            <a:r>
              <a:rPr lang="es-CL" sz="1400" dirty="0" smtClean="0"/>
              <a:t>Accesoria Proceso año presupuestario </a:t>
            </a:r>
            <a:endParaRPr lang="es-CL" sz="14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740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cador de contenido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0420946">
            <a:off x="491976" y="926107"/>
            <a:ext cx="4572638" cy="342947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02872">
            <a:off x="4169074" y="757620"/>
            <a:ext cx="4572638" cy="3429479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06384" y="116631"/>
            <a:ext cx="35094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chemeClr val="bg1"/>
                </a:solidFill>
              </a:rPr>
              <a:t>HACIENDO MEMORIA …….</a:t>
            </a:r>
            <a:endParaRPr lang="es-CL" sz="2000" b="1" dirty="0">
              <a:solidFill>
                <a:schemeClr val="bg1"/>
              </a:solidFill>
            </a:endParaRPr>
          </a:p>
        </p:txBody>
      </p:sp>
      <p:sp>
        <p:nvSpPr>
          <p:cNvPr id="7" name="Llamada rectangular 6"/>
          <p:cNvSpPr/>
          <p:nvPr/>
        </p:nvSpPr>
        <p:spPr>
          <a:xfrm>
            <a:off x="6068831" y="222832"/>
            <a:ext cx="2160240" cy="864096"/>
          </a:xfrm>
          <a:prstGeom prst="wedgeRectCallout">
            <a:avLst>
              <a:gd name="adj1" fmla="val -18120"/>
              <a:gd name="adj2" fmla="val 1194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Creación de correlativos cargos de Expansión</a:t>
            </a:r>
            <a:endParaRPr lang="es-CL" b="1" dirty="0"/>
          </a:p>
        </p:txBody>
      </p:sp>
      <p:graphicFrame>
        <p:nvGraphicFramePr>
          <p:cNvPr id="8" name="Tabla 7">
            <a:extLst>
              <a:ext uri="{FF2B5EF4-FFF2-40B4-BE49-F238E27FC236}">
                <a16:creationId xmlns="" xmlns:a16="http://schemas.microsoft.com/office/drawing/2014/main" id="{884FAF33-1438-49BE-BA82-77FB1A397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28999"/>
              </p:ext>
            </p:extLst>
          </p:nvPr>
        </p:nvGraphicFramePr>
        <p:xfrm>
          <a:off x="971353" y="4437112"/>
          <a:ext cx="691301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3607">
                  <a:extLst>
                    <a:ext uri="{9D8B030D-6E8A-4147-A177-3AD203B41FA5}">
                      <a16:colId xmlns="" xmlns:a16="http://schemas.microsoft.com/office/drawing/2014/main" val="3021395193"/>
                    </a:ext>
                  </a:extLst>
                </a:gridCol>
                <a:gridCol w="2425573">
                  <a:extLst>
                    <a:ext uri="{9D8B030D-6E8A-4147-A177-3AD203B41FA5}">
                      <a16:colId xmlns="" xmlns:a16="http://schemas.microsoft.com/office/drawing/2014/main" val="299218377"/>
                    </a:ext>
                  </a:extLst>
                </a:gridCol>
                <a:gridCol w="2303835">
                  <a:extLst>
                    <a:ext uri="{9D8B030D-6E8A-4147-A177-3AD203B41FA5}">
                      <a16:colId xmlns="" xmlns:a16="http://schemas.microsoft.com/office/drawing/2014/main" val="7061420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Planta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Cargos de Expansión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Nuevo Grad</a:t>
                      </a:r>
                      <a:r>
                        <a:rPr lang="es-CL" baseline="0" dirty="0" smtClean="0"/>
                        <a:t>o de Inicio 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739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Profesionales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Grado </a:t>
                      </a:r>
                      <a:r>
                        <a:rPr lang="es-CL" dirty="0" smtClean="0"/>
                        <a:t>13°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Grado </a:t>
                      </a:r>
                      <a:r>
                        <a:rPr lang="es-CL" dirty="0" smtClean="0"/>
                        <a:t>16°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6532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Técnicos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Grado </a:t>
                      </a:r>
                      <a:r>
                        <a:rPr lang="es-CL" dirty="0" smtClean="0"/>
                        <a:t>21°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Grado </a:t>
                      </a:r>
                      <a:r>
                        <a:rPr lang="es-CL" dirty="0" smtClean="0"/>
                        <a:t>22°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52708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Administrativos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Grado </a:t>
                      </a:r>
                      <a:r>
                        <a:rPr lang="es-CL" dirty="0" smtClean="0"/>
                        <a:t>21°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Grado </a:t>
                      </a:r>
                      <a:r>
                        <a:rPr lang="es-CL" dirty="0" smtClean="0"/>
                        <a:t>22°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4222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Auxiliares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Grado </a:t>
                      </a:r>
                      <a:r>
                        <a:rPr lang="es-CL" dirty="0" smtClean="0"/>
                        <a:t>24°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Grado </a:t>
                      </a:r>
                      <a:r>
                        <a:rPr lang="es-CL" dirty="0" smtClean="0"/>
                        <a:t>24°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65075679"/>
                  </a:ext>
                </a:extLst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141787" y="6347293"/>
            <a:ext cx="7087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FOTO: Fecha Toma Razón 21 de Noviembre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3544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17427</TotalTime>
  <Words>252</Words>
  <Application>Microsoft Office PowerPoint</Application>
  <PresentationFormat>Presentación en pantalla (4:3)</PresentationFormat>
  <Paragraphs>73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7" baseType="lpstr">
      <vt:lpstr>MS PGothic</vt:lpstr>
      <vt:lpstr>MS PGothic</vt:lpstr>
      <vt:lpstr>Arial</vt:lpstr>
      <vt:lpstr>Calibri</vt:lpstr>
      <vt:lpstr>Candara</vt:lpstr>
      <vt:lpstr>gobCL</vt:lpstr>
      <vt:lpstr>Tahoma</vt:lpstr>
      <vt:lpstr>Verdana</vt:lpstr>
      <vt:lpstr>Wingdings</vt:lpstr>
      <vt:lpstr>ヒラギノ角ゴ Pro W3</vt:lpstr>
      <vt:lpstr>Custom 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Andrea Caro</cp:lastModifiedBy>
  <cp:revision>860</cp:revision>
  <cp:lastPrinted>2015-10-26T13:40:19Z</cp:lastPrinted>
  <dcterms:created xsi:type="dcterms:W3CDTF">2010-11-27T19:44:20Z</dcterms:created>
  <dcterms:modified xsi:type="dcterms:W3CDTF">2017-11-29T19:44:21Z</dcterms:modified>
</cp:coreProperties>
</file>