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xls" ContentType="application/vnd.ms-exce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1" r:id="rId2"/>
    <p:sldMasterId id="2147483652" r:id="rId3"/>
  </p:sldMasterIdLst>
  <p:notesMasterIdLst>
    <p:notesMasterId r:id="rId33"/>
  </p:notesMasterIdLst>
  <p:handoutMasterIdLst>
    <p:handoutMasterId r:id="rId34"/>
  </p:handoutMasterIdLst>
  <p:sldIdLst>
    <p:sldId id="382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92" r:id="rId12"/>
    <p:sldId id="373" r:id="rId13"/>
    <p:sldId id="372" r:id="rId14"/>
    <p:sldId id="375" r:id="rId15"/>
    <p:sldId id="376" r:id="rId16"/>
    <p:sldId id="390" r:id="rId17"/>
    <p:sldId id="391" r:id="rId18"/>
    <p:sldId id="377" r:id="rId19"/>
    <p:sldId id="378" r:id="rId20"/>
    <p:sldId id="379" r:id="rId21"/>
    <p:sldId id="374" r:id="rId22"/>
    <p:sldId id="380" r:id="rId23"/>
    <p:sldId id="383" r:id="rId24"/>
    <p:sldId id="384" r:id="rId25"/>
    <p:sldId id="385" r:id="rId26"/>
    <p:sldId id="386" r:id="rId27"/>
    <p:sldId id="387" r:id="rId28"/>
    <p:sldId id="388" r:id="rId29"/>
    <p:sldId id="381" r:id="rId30"/>
    <p:sldId id="389" r:id="rId31"/>
    <p:sldId id="349" r:id="rId32"/>
  </p:sldIdLst>
  <p:sldSz cx="9144000" cy="6858000" type="screen4x3"/>
  <p:notesSz cx="6858000" cy="9144000"/>
  <p:defaultTextStyle>
    <a:defPPr>
      <a:defRPr lang="es-C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  <a:srgbClr val="C8D7EA"/>
    <a:srgbClr val="000099"/>
    <a:srgbClr val="FDC58D"/>
    <a:srgbClr val="500000"/>
    <a:srgbClr val="DE0000"/>
    <a:srgbClr val="960000"/>
    <a:srgbClr val="E273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271" autoAdjust="0"/>
    <p:restoredTop sz="94660"/>
  </p:normalViewPr>
  <p:slideViewPr>
    <p:cSldViewPr>
      <p:cViewPr>
        <p:scale>
          <a:sx n="68" d="100"/>
          <a:sy n="68" d="100"/>
        </p:scale>
        <p:origin x="-1236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ヒラギノ角ゴ Pro W3" pitchFamily="28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ヒラギノ角ゴ Pro W3" pitchFamily="28" charset="-128"/>
                <a:cs typeface="+mn-cs"/>
              </a:defRPr>
            </a:lvl1pPr>
          </a:lstStyle>
          <a:p>
            <a:pPr>
              <a:defRPr/>
            </a:pPr>
            <a:fld id="{CC74C590-5952-452B-98DB-DDE33C58E7FB}" type="datetimeFigureOut">
              <a:rPr lang="es-CL"/>
              <a:pPr>
                <a:defRPr/>
              </a:pPr>
              <a:t>20-05-2011</a:t>
            </a:fld>
            <a:endParaRPr lang="es-CL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ヒラギノ角ゴ Pro W3" pitchFamily="28" charset="-128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ヒラギノ角ゴ Pro W3" pitchFamily="28" charset="-128"/>
                <a:cs typeface="+mn-cs"/>
              </a:defRPr>
            </a:lvl1pPr>
          </a:lstStyle>
          <a:p>
            <a:pPr>
              <a:defRPr/>
            </a:pPr>
            <a:fld id="{88609C85-97C8-4BA0-8E84-D27B5991F6A7}" type="slidenum">
              <a:rPr lang="es-CL"/>
              <a:pPr>
                <a:defRPr/>
              </a:pPr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68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Haga clic para modificar el estilo de texto del patrón</a:t>
            </a:r>
          </a:p>
          <a:p>
            <a:pPr lvl="1"/>
            <a:r>
              <a:rPr lang="es-CL" noProof="0" smtClean="0"/>
              <a:t>Segundo nivel</a:t>
            </a:r>
          </a:p>
          <a:p>
            <a:pPr lvl="2"/>
            <a:r>
              <a:rPr lang="es-CL" noProof="0" smtClean="0"/>
              <a:t>Tercer nivel</a:t>
            </a:r>
          </a:p>
          <a:p>
            <a:pPr lvl="3"/>
            <a:r>
              <a:rPr lang="es-CL" noProof="0" smtClean="0"/>
              <a:t>Cuarto nivel</a:t>
            </a:r>
          </a:p>
          <a:p>
            <a:pPr lvl="4"/>
            <a:r>
              <a:rPr lang="es-CL" noProof="0" smtClean="0"/>
              <a:t>Quinto nivel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0F326F69-F0DF-4B4D-B292-0FF69FE01849}" type="slidenum">
              <a:rPr lang="es-CL"/>
              <a:pPr>
                <a:defRPr/>
              </a:pPr>
              <a:t>‹Nº›</a:t>
            </a:fld>
            <a:endParaRPr lang="es-C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2772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B96526-E450-46B1-92CC-2CE0A276000F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67D3E5-5548-4AB5-999B-19344F86CC38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A72687-C965-4255-B3BC-E1907A1E8D8E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4036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EB1A71-C3B9-4C27-8723-0DB6DF9A0325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5060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FC4C99-9609-4753-B6FB-5F3863339256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608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6E5E6B-030C-4BA1-A709-60A86C9ECA02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4096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63B460D-D870-4F1F-BEED-6097D6584980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51A47A-A9E8-474C-A736-EDC3835E1B92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CF4E81-68E2-4552-AB01-4612D748A8BA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3D94D2-3B65-4353-A662-0798014AC943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4B7F49-5625-4649-A6F3-307ABA765F45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3796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83D64AA-786B-49E1-B30A-756188F56D34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427685-ED94-4A49-95C0-35F92E01EB43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C34FDE-B435-41EF-A552-239FBEAF18F4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FCC0A4-77E3-4765-938D-4B21A2BF70B6}" type="slidenum">
              <a:rPr lang="en-US" smtClean="0"/>
              <a:pPr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E916FA-21CD-48EB-B109-188A429F8A27}" type="slidenum">
              <a:rPr lang="en-US" smtClean="0"/>
              <a:pPr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4820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2FBCB9-CDDD-4C4B-8C8D-1A6C64D28245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D3B1A0-4342-4927-8B1E-36556DB7C865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9C5974-0444-4D71-8A1A-274A63AF80FC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7892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838028-2B78-40FB-90E8-797D387F86DB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CF1774B-89CB-4677-90BE-0A04A79C98CC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91B0EF-EFAB-4F18-85AB-3894E5EF5099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>
              <a:latin typeface="Arial" pitchFamily="34" charset="0"/>
            </a:endParaRPr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5F3F252-70BC-40FD-BBFD-F95C9420CDBF}" type="slidenum">
              <a:rPr lang="en-US" smtClean="0"/>
              <a:pPr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84F67-E179-463A-AFE6-EB403107093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A6CD9-D2E9-4608-B5B2-7A9E2A91D1D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89D7-8E0B-42FA-8CFB-11C6D1F2DB44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A3E2B-2E8F-43A6-90E9-CD00713791C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C82D7-73DE-4A39-818D-9F0D8566148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8B98F-0970-4FEB-AC6A-DB593E6F1F63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52400" y="1477963"/>
            <a:ext cx="4011613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16413" y="1477963"/>
            <a:ext cx="4013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8F083-53E3-4A7F-BF24-01413765D47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29BAE-41D5-4AF2-82EE-3567C3BE949E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970F-735B-4C35-9653-B73D0A87C0A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792C1-1009-4D45-8A1C-CCFB899148A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6C3D6-B0A6-4A1B-B6DD-1B7D8360E45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88CF9-C167-4D4D-A1DA-1ECD74382CE0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8B869-2E2F-4F08-8574-70DDC8DD9F8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92C98-402F-4A91-9D56-47CC1C9E281D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286500" y="152400"/>
            <a:ext cx="2043113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59817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5EA34-D1FF-45BB-A210-C582F5ACF6D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AEF4E-94D2-4BBD-9257-4F944CCDD53B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96432-8D5A-4AF0-BE14-AB59650D9F07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64E4-C3D9-416C-8C0B-ACDC95768D8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6E758-7977-4718-A953-87914605095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A35FF-588F-43C9-8DBE-3B75CA4DABD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3B2AC-D92B-419F-BD45-59FABE58C17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9D68E-77B5-4CE0-BA1B-1B10F9248796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041D5-3DC7-4B01-B4F2-AD6BCEC6CAC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9DE0E-69B0-42E0-9717-CC7B94EAA5C5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8D7CA-8595-4450-9741-59A3F03D29B0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2F5B6-F533-4C31-A34E-E0430386259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A2376-AB0C-4F1B-B65D-08F976531892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CE1F3-164C-4BD0-B8EB-4EE61C0DC45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316CF-707A-47A3-883D-0A46B3DEBFC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A2071-02DC-4251-AD73-A4A1C54688BA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F8E79-1927-4F18-B584-B060CDA03F8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E0340-988D-468E-8B2C-63DCC830C07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4301F-54A2-444A-80D2-6C8C03F45E2C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C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4"/>
          <p:cNvSpPr>
            <a:spLocks noChangeArrowheads="1"/>
          </p:cNvSpPr>
          <p:nvPr userDrawn="1"/>
        </p:nvSpPr>
        <p:spPr bwMode="auto">
          <a:xfrm>
            <a:off x="533400" y="3333750"/>
            <a:ext cx="1033463" cy="352425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66" name="Rectangle 65"/>
          <p:cNvSpPr>
            <a:spLocks noChangeArrowheads="1"/>
          </p:cNvSpPr>
          <p:nvPr userDrawn="1"/>
        </p:nvSpPr>
        <p:spPr bwMode="auto">
          <a:xfrm>
            <a:off x="1566863" y="3333750"/>
            <a:ext cx="1260475" cy="352425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pic>
        <p:nvPicPr>
          <p:cNvPr id="2052" name="Picture 1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7700" y="3452813"/>
            <a:ext cx="803275" cy="585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3" name="Picture 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77988" y="3452813"/>
            <a:ext cx="1031875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71" name="Rectangle 70"/>
          <p:cNvSpPr>
            <a:spLocks noChangeArrowheads="1"/>
          </p:cNvSpPr>
          <p:nvPr userDrawn="1"/>
        </p:nvSpPr>
        <p:spPr bwMode="auto">
          <a:xfrm>
            <a:off x="533400" y="0"/>
            <a:ext cx="1033463" cy="13716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72" name="Rectangle 71"/>
          <p:cNvSpPr>
            <a:spLocks noChangeArrowheads="1"/>
          </p:cNvSpPr>
          <p:nvPr userDrawn="1"/>
        </p:nvSpPr>
        <p:spPr bwMode="auto">
          <a:xfrm>
            <a:off x="1566863" y="0"/>
            <a:ext cx="1260475" cy="13716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EFD41EE-DF3B-458D-A43F-6C5580D10E1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56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ヒラギノ角ゴ Pro W3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  <a:cs typeface="ヒラギノ角ゴ Pro W3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  <a:cs typeface="ヒラギノ角ゴ Pro W3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  <a:cs typeface="ヒラギノ角ゴ Pro W3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  <a:cs typeface="ヒラギノ角ゴ Pro W3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ヒラギノ角ゴ Pro W3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cs typeface="ヒラギノ角ゴ Pro W3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 userDrawn="1"/>
        </p:nvSpPr>
        <p:spPr bwMode="auto">
          <a:xfrm>
            <a:off x="8413750" y="-6350"/>
            <a:ext cx="284163" cy="866775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2700000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8697913" y="0"/>
            <a:ext cx="347662" cy="860425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8413750" y="6400800"/>
            <a:ext cx="284163" cy="4572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12899965" algn="br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8697913" y="6400800"/>
            <a:ext cx="347662" cy="457200"/>
          </a:xfrm>
          <a:prstGeom prst="rect">
            <a:avLst/>
          </a:prstGeom>
          <a:solidFill>
            <a:srgbClr val="EF4144"/>
          </a:solidFill>
          <a:ln w="9525">
            <a:noFill/>
            <a:miter lim="800000"/>
            <a:headEnd/>
            <a:tailEnd/>
          </a:ln>
          <a:effectLst>
            <a:outerShdw dist="38100" dir="12899965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3078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1645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 para editar título</a:t>
            </a:r>
          </a:p>
        </p:txBody>
      </p:sp>
      <p:sp>
        <p:nvSpPr>
          <p:cNvPr id="30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77963"/>
            <a:ext cx="81772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50" y="6527800"/>
            <a:ext cx="2895600" cy="2460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s-ES_tradnl"/>
              <a:t>Gobierno de Chile | Ministerio del Interior</a:t>
            </a:r>
          </a:p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83313" y="6527800"/>
            <a:ext cx="2133600" cy="1936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98989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fld id="{19499175-E27B-40B0-AD56-EC9CE91EF3EF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+mj-lt"/>
          <a:ea typeface="+mj-ea"/>
          <a:cs typeface="ヒラギノ角ゴ Pro W3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  <a:cs typeface="ヒラギノ角ゴ Pro W3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  <a:cs typeface="ヒラギノ角ゴ Pro W3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  <a:cs typeface="ヒラギノ角ゴ Pro W3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  <a:cs typeface="ヒラギノ角ゴ Pro W3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rgbClr val="006CB7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rgbClr val="595959"/>
          </a:solidFill>
          <a:latin typeface="+mn-lt"/>
          <a:ea typeface="+mn-ea"/>
          <a:cs typeface="ヒラギノ角ゴ Pro W3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rgbClr val="595959"/>
          </a:solidFill>
          <a:latin typeface="+mn-lt"/>
          <a:ea typeface="+mn-ea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rgbClr val="595959"/>
          </a:solidFill>
          <a:latin typeface="+mn-lt"/>
          <a:ea typeface="+mn-ea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rgbClr val="595959"/>
          </a:solidFill>
          <a:latin typeface="+mn-lt"/>
          <a:ea typeface="+mn-ea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595959"/>
          </a:solidFill>
          <a:latin typeface="+mn-lt"/>
          <a:ea typeface="+mn-ea"/>
          <a:cs typeface="ヒラギノ角ゴ Pro W3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1400">
          <a:solidFill>
            <a:srgbClr val="595959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EF41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 userDrawn="1"/>
        </p:nvSpPr>
        <p:spPr bwMode="auto">
          <a:xfrm>
            <a:off x="7153275" y="0"/>
            <a:ext cx="1990725" cy="6629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5640026" rotWithShape="0">
              <a:srgbClr val="808080">
                <a:alpha val="25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grpSp>
        <p:nvGrpSpPr>
          <p:cNvPr id="4100" name="Group 11"/>
          <p:cNvGrpSpPr>
            <a:grpSpLocks/>
          </p:cNvGrpSpPr>
          <p:nvPr userDrawn="1"/>
        </p:nvGrpSpPr>
        <p:grpSpPr bwMode="auto">
          <a:xfrm>
            <a:off x="7153275" y="2058988"/>
            <a:ext cx="1990725" cy="2038350"/>
            <a:chOff x="3511550" y="2133600"/>
            <a:chExt cx="2976563" cy="304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3511550" y="2133600"/>
              <a:ext cx="1338741" cy="3048000"/>
            </a:xfrm>
            <a:prstGeom prst="rect">
              <a:avLst/>
            </a:prstGeom>
            <a:solidFill>
              <a:srgbClr val="006CB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 dirty="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4850291" y="2133600"/>
              <a:ext cx="1637822" cy="3048000"/>
            </a:xfrm>
            <a:prstGeom prst="rect">
              <a:avLst/>
            </a:prstGeom>
            <a:solidFill>
              <a:srgbClr val="EF414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>
                <a:defRPr/>
              </a:pPr>
              <a:endParaRPr lang="es-ES" dirty="0">
                <a:solidFill>
                  <a:srgbClr val="FFFFFF"/>
                </a:solidFill>
              </a:endParaRPr>
            </a:p>
          </p:txBody>
        </p:sp>
        <p:pic>
          <p:nvPicPr>
            <p:cNvPr id="4108" name="Picture 1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660775" y="2287588"/>
              <a:ext cx="1041400" cy="7604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109" name="Picture 1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995863" y="2287588"/>
              <a:ext cx="1339850" cy="5445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110" name="Picture 1"/>
            <p:cNvPicPr>
              <a:picLocks noChangeAspect="1" noChangeArrowheads="1"/>
            </p:cNvPicPr>
            <p:nvPr userDrawn="1"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5003800" y="4851400"/>
              <a:ext cx="1336675" cy="2301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4763" y="0"/>
            <a:ext cx="7148512" cy="6629400"/>
          </a:xfrm>
          <a:prstGeom prst="rect">
            <a:avLst/>
          </a:prstGeom>
          <a:solidFill>
            <a:srgbClr val="006CB7"/>
          </a:solidFill>
          <a:ln w="9525">
            <a:noFill/>
            <a:miter lim="800000"/>
            <a:headEnd/>
            <a:tailEnd/>
          </a:ln>
          <a:effectLst>
            <a:outerShdw dist="38100" dir="3779989" algn="br" rotWithShape="0">
              <a:srgbClr val="808080">
                <a:alpha val="70000"/>
              </a:srgbClr>
            </a:outerShdw>
          </a:effectLst>
        </p:spPr>
        <p:txBody>
          <a:bodyPr anchor="ctr"/>
          <a:lstStyle/>
          <a:p>
            <a:pPr defTabSz="457200">
              <a:defRPr/>
            </a:pPr>
            <a:endParaRPr lang="es-ES" dirty="0">
              <a:solidFill>
                <a:srgbClr val="FFFFFF"/>
              </a:solidFill>
              <a:latin typeface="Calibri" pitchFamily="28" charset="0"/>
              <a:ea typeface="ヒラギノ角ゴ Pro W3" pitchFamily="28" charset="-128"/>
              <a:cs typeface="+mn-cs"/>
            </a:endParaRPr>
          </a:p>
        </p:txBody>
      </p:sp>
      <p:sp>
        <p:nvSpPr>
          <p:cNvPr id="41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525713"/>
            <a:ext cx="6477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 para editar título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EB4AD55-527D-4BDD-8A68-9213E56F2FF1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ヒラギノ角ゴ Pro W3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  <a:cs typeface="ヒラギノ角ゴ Pro W3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  <a:cs typeface="ヒラギノ角ゴ Pro W3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  <a:cs typeface="ヒラギノ角ゴ Pro W3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  <a:cs typeface="ヒラギノ角ゴ Pro W3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Verdana" pitchFamily="28" charset="0"/>
          <a:ea typeface="ヒラギノ角ゴ Pro W3" pitchFamily="28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ヒラギノ角ゴ Pro W3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ヒラギノ角ゴ Pro W3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ヒラギノ角ゴ Pro W3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ヒラギノ角ゴ Pro W3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cs typeface="ヒラギノ角ゴ Pro W3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emf"/><Relationship Id="rId18" Type="http://schemas.openxmlformats.org/officeDocument/2006/relationships/image" Target="../media/image34.emf"/><Relationship Id="rId26" Type="http://schemas.openxmlformats.org/officeDocument/2006/relationships/image" Target="../media/image42.emf"/><Relationship Id="rId39" Type="http://schemas.openxmlformats.org/officeDocument/2006/relationships/image" Target="../media/image55.emf"/><Relationship Id="rId21" Type="http://schemas.openxmlformats.org/officeDocument/2006/relationships/image" Target="../media/image37.emf"/><Relationship Id="rId34" Type="http://schemas.openxmlformats.org/officeDocument/2006/relationships/image" Target="../media/image50.png"/><Relationship Id="rId42" Type="http://schemas.openxmlformats.org/officeDocument/2006/relationships/image" Target="../media/image58.emf"/><Relationship Id="rId47" Type="http://schemas.openxmlformats.org/officeDocument/2006/relationships/image" Target="../media/image63.emf"/><Relationship Id="rId50" Type="http://schemas.openxmlformats.org/officeDocument/2006/relationships/image" Target="../media/image66.emf"/><Relationship Id="rId55" Type="http://schemas.openxmlformats.org/officeDocument/2006/relationships/image" Target="../media/image71.emf"/><Relationship Id="rId63" Type="http://schemas.openxmlformats.org/officeDocument/2006/relationships/image" Target="../media/image79.png"/><Relationship Id="rId68" Type="http://schemas.openxmlformats.org/officeDocument/2006/relationships/image" Target="../media/image84.emf"/><Relationship Id="rId76" Type="http://schemas.openxmlformats.org/officeDocument/2006/relationships/image" Target="../media/image92.png"/><Relationship Id="rId84" Type="http://schemas.openxmlformats.org/officeDocument/2006/relationships/image" Target="../media/image100.emf"/><Relationship Id="rId7" Type="http://schemas.openxmlformats.org/officeDocument/2006/relationships/image" Target="../media/image23.emf"/><Relationship Id="rId71" Type="http://schemas.openxmlformats.org/officeDocument/2006/relationships/image" Target="../media/image87.emf"/><Relationship Id="rId2" Type="http://schemas.openxmlformats.org/officeDocument/2006/relationships/image" Target="../media/image18.emf"/><Relationship Id="rId16" Type="http://schemas.openxmlformats.org/officeDocument/2006/relationships/image" Target="../media/image32.emf"/><Relationship Id="rId29" Type="http://schemas.openxmlformats.org/officeDocument/2006/relationships/image" Target="../media/image45.emf"/><Relationship Id="rId11" Type="http://schemas.openxmlformats.org/officeDocument/2006/relationships/image" Target="../media/image27.emf"/><Relationship Id="rId24" Type="http://schemas.openxmlformats.org/officeDocument/2006/relationships/image" Target="../media/image40.emf"/><Relationship Id="rId32" Type="http://schemas.openxmlformats.org/officeDocument/2006/relationships/image" Target="../media/image48.png"/><Relationship Id="rId37" Type="http://schemas.openxmlformats.org/officeDocument/2006/relationships/image" Target="../media/image53.emf"/><Relationship Id="rId40" Type="http://schemas.openxmlformats.org/officeDocument/2006/relationships/image" Target="../media/image56.emf"/><Relationship Id="rId45" Type="http://schemas.openxmlformats.org/officeDocument/2006/relationships/image" Target="../media/image61.emf"/><Relationship Id="rId53" Type="http://schemas.openxmlformats.org/officeDocument/2006/relationships/image" Target="../media/image69.emf"/><Relationship Id="rId58" Type="http://schemas.openxmlformats.org/officeDocument/2006/relationships/image" Target="../media/image74.emf"/><Relationship Id="rId66" Type="http://schemas.openxmlformats.org/officeDocument/2006/relationships/image" Target="../media/image82.emf"/><Relationship Id="rId74" Type="http://schemas.openxmlformats.org/officeDocument/2006/relationships/image" Target="../media/image90.emf"/><Relationship Id="rId79" Type="http://schemas.openxmlformats.org/officeDocument/2006/relationships/image" Target="../media/image95.emf"/><Relationship Id="rId5" Type="http://schemas.openxmlformats.org/officeDocument/2006/relationships/image" Target="../media/image21.emf"/><Relationship Id="rId61" Type="http://schemas.openxmlformats.org/officeDocument/2006/relationships/image" Target="../media/image77.png"/><Relationship Id="rId82" Type="http://schemas.openxmlformats.org/officeDocument/2006/relationships/image" Target="../media/image98.png"/><Relationship Id="rId19" Type="http://schemas.openxmlformats.org/officeDocument/2006/relationships/image" Target="../media/image35.emf"/><Relationship Id="rId4" Type="http://schemas.openxmlformats.org/officeDocument/2006/relationships/image" Target="../media/image20.emf"/><Relationship Id="rId9" Type="http://schemas.openxmlformats.org/officeDocument/2006/relationships/image" Target="../media/image25.emf"/><Relationship Id="rId14" Type="http://schemas.openxmlformats.org/officeDocument/2006/relationships/image" Target="../media/image30.emf"/><Relationship Id="rId22" Type="http://schemas.openxmlformats.org/officeDocument/2006/relationships/image" Target="../media/image38.emf"/><Relationship Id="rId27" Type="http://schemas.openxmlformats.org/officeDocument/2006/relationships/image" Target="../media/image43.emf"/><Relationship Id="rId30" Type="http://schemas.openxmlformats.org/officeDocument/2006/relationships/image" Target="../media/image46.emf"/><Relationship Id="rId35" Type="http://schemas.openxmlformats.org/officeDocument/2006/relationships/image" Target="../media/image51.emf"/><Relationship Id="rId43" Type="http://schemas.openxmlformats.org/officeDocument/2006/relationships/image" Target="../media/image59.emf"/><Relationship Id="rId48" Type="http://schemas.openxmlformats.org/officeDocument/2006/relationships/image" Target="../media/image64.emf"/><Relationship Id="rId56" Type="http://schemas.openxmlformats.org/officeDocument/2006/relationships/image" Target="../media/image72.emf"/><Relationship Id="rId64" Type="http://schemas.openxmlformats.org/officeDocument/2006/relationships/image" Target="../media/image80.emf"/><Relationship Id="rId69" Type="http://schemas.openxmlformats.org/officeDocument/2006/relationships/image" Target="../media/image85.emf"/><Relationship Id="rId77" Type="http://schemas.openxmlformats.org/officeDocument/2006/relationships/image" Target="../media/image93.emf"/><Relationship Id="rId8" Type="http://schemas.openxmlformats.org/officeDocument/2006/relationships/image" Target="../media/image24.emf"/><Relationship Id="rId51" Type="http://schemas.openxmlformats.org/officeDocument/2006/relationships/image" Target="../media/image67.png"/><Relationship Id="rId72" Type="http://schemas.openxmlformats.org/officeDocument/2006/relationships/image" Target="../media/image88.emf"/><Relationship Id="rId80" Type="http://schemas.openxmlformats.org/officeDocument/2006/relationships/image" Target="../media/image96.emf"/><Relationship Id="rId85" Type="http://schemas.openxmlformats.org/officeDocument/2006/relationships/image" Target="../media/image101.emf"/><Relationship Id="rId3" Type="http://schemas.openxmlformats.org/officeDocument/2006/relationships/image" Target="../media/image19.emf"/><Relationship Id="rId12" Type="http://schemas.openxmlformats.org/officeDocument/2006/relationships/image" Target="../media/image28.emf"/><Relationship Id="rId17" Type="http://schemas.openxmlformats.org/officeDocument/2006/relationships/image" Target="../media/image33.emf"/><Relationship Id="rId25" Type="http://schemas.openxmlformats.org/officeDocument/2006/relationships/image" Target="../media/image41.emf"/><Relationship Id="rId33" Type="http://schemas.openxmlformats.org/officeDocument/2006/relationships/image" Target="../media/image49.png"/><Relationship Id="rId38" Type="http://schemas.openxmlformats.org/officeDocument/2006/relationships/image" Target="../media/image54.emf"/><Relationship Id="rId46" Type="http://schemas.openxmlformats.org/officeDocument/2006/relationships/image" Target="../media/image62.emf"/><Relationship Id="rId59" Type="http://schemas.openxmlformats.org/officeDocument/2006/relationships/image" Target="../media/image75.emf"/><Relationship Id="rId67" Type="http://schemas.openxmlformats.org/officeDocument/2006/relationships/image" Target="../media/image83.emf"/><Relationship Id="rId20" Type="http://schemas.openxmlformats.org/officeDocument/2006/relationships/image" Target="../media/image36.emf"/><Relationship Id="rId41" Type="http://schemas.openxmlformats.org/officeDocument/2006/relationships/image" Target="../media/image57.emf"/><Relationship Id="rId54" Type="http://schemas.openxmlformats.org/officeDocument/2006/relationships/image" Target="../media/image70.png"/><Relationship Id="rId62" Type="http://schemas.openxmlformats.org/officeDocument/2006/relationships/image" Target="../media/image78.png"/><Relationship Id="rId70" Type="http://schemas.openxmlformats.org/officeDocument/2006/relationships/image" Target="../media/image86.emf"/><Relationship Id="rId75" Type="http://schemas.openxmlformats.org/officeDocument/2006/relationships/image" Target="../media/image91.emf"/><Relationship Id="rId83" Type="http://schemas.openxmlformats.org/officeDocument/2006/relationships/image" Target="../media/image99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emf"/><Relationship Id="rId15" Type="http://schemas.openxmlformats.org/officeDocument/2006/relationships/image" Target="../media/image31.emf"/><Relationship Id="rId23" Type="http://schemas.openxmlformats.org/officeDocument/2006/relationships/image" Target="../media/image39.emf"/><Relationship Id="rId28" Type="http://schemas.openxmlformats.org/officeDocument/2006/relationships/image" Target="../media/image44.emf"/><Relationship Id="rId36" Type="http://schemas.openxmlformats.org/officeDocument/2006/relationships/image" Target="../media/image52.emf"/><Relationship Id="rId49" Type="http://schemas.openxmlformats.org/officeDocument/2006/relationships/image" Target="../media/image65.emf"/><Relationship Id="rId57" Type="http://schemas.openxmlformats.org/officeDocument/2006/relationships/image" Target="../media/image73.emf"/><Relationship Id="rId10" Type="http://schemas.openxmlformats.org/officeDocument/2006/relationships/image" Target="../media/image26.emf"/><Relationship Id="rId31" Type="http://schemas.openxmlformats.org/officeDocument/2006/relationships/image" Target="../media/image47.emf"/><Relationship Id="rId44" Type="http://schemas.openxmlformats.org/officeDocument/2006/relationships/image" Target="../media/image60.png"/><Relationship Id="rId52" Type="http://schemas.openxmlformats.org/officeDocument/2006/relationships/image" Target="../media/image68.emf"/><Relationship Id="rId60" Type="http://schemas.openxmlformats.org/officeDocument/2006/relationships/image" Target="../media/image76.emf"/><Relationship Id="rId65" Type="http://schemas.openxmlformats.org/officeDocument/2006/relationships/image" Target="../media/image81.emf"/><Relationship Id="rId73" Type="http://schemas.openxmlformats.org/officeDocument/2006/relationships/image" Target="../media/image89.png"/><Relationship Id="rId78" Type="http://schemas.openxmlformats.org/officeDocument/2006/relationships/image" Target="../media/image94.emf"/><Relationship Id="rId81" Type="http://schemas.openxmlformats.org/officeDocument/2006/relationships/image" Target="../media/image97.png"/><Relationship Id="rId86" Type="http://schemas.openxmlformats.org/officeDocument/2006/relationships/image" Target="../media/image102.e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emf"/><Relationship Id="rId18" Type="http://schemas.openxmlformats.org/officeDocument/2006/relationships/image" Target="../media/image105.emf"/><Relationship Id="rId26" Type="http://schemas.openxmlformats.org/officeDocument/2006/relationships/image" Target="../media/image42.emf"/><Relationship Id="rId39" Type="http://schemas.openxmlformats.org/officeDocument/2006/relationships/image" Target="../media/image116.emf"/><Relationship Id="rId21" Type="http://schemas.openxmlformats.org/officeDocument/2006/relationships/image" Target="../media/image36.emf"/><Relationship Id="rId34" Type="http://schemas.openxmlformats.org/officeDocument/2006/relationships/image" Target="../media/image111.png"/><Relationship Id="rId42" Type="http://schemas.openxmlformats.org/officeDocument/2006/relationships/image" Target="../media/image59.emf"/><Relationship Id="rId47" Type="http://schemas.openxmlformats.org/officeDocument/2006/relationships/image" Target="../media/image123.png"/><Relationship Id="rId50" Type="http://schemas.openxmlformats.org/officeDocument/2006/relationships/image" Target="../media/image125.emf"/><Relationship Id="rId55" Type="http://schemas.openxmlformats.org/officeDocument/2006/relationships/image" Target="../media/image130.emf"/><Relationship Id="rId63" Type="http://schemas.openxmlformats.org/officeDocument/2006/relationships/image" Target="../media/image138.emf"/><Relationship Id="rId68" Type="http://schemas.openxmlformats.org/officeDocument/2006/relationships/image" Target="../media/image142.emf"/><Relationship Id="rId76" Type="http://schemas.openxmlformats.org/officeDocument/2006/relationships/image" Target="../media/image150.png"/><Relationship Id="rId84" Type="http://schemas.openxmlformats.org/officeDocument/2006/relationships/image" Target="../media/image158.emf"/><Relationship Id="rId7" Type="http://schemas.openxmlformats.org/officeDocument/2006/relationships/image" Target="../media/image23.emf"/><Relationship Id="rId71" Type="http://schemas.openxmlformats.org/officeDocument/2006/relationships/image" Target="../media/image145.emf"/><Relationship Id="rId2" Type="http://schemas.openxmlformats.org/officeDocument/2006/relationships/image" Target="../media/image18.emf"/><Relationship Id="rId16" Type="http://schemas.openxmlformats.org/officeDocument/2006/relationships/image" Target="../media/image32.emf"/><Relationship Id="rId29" Type="http://schemas.openxmlformats.org/officeDocument/2006/relationships/image" Target="../media/image108.emf"/><Relationship Id="rId11" Type="http://schemas.openxmlformats.org/officeDocument/2006/relationships/image" Target="../media/image104.emf"/><Relationship Id="rId24" Type="http://schemas.openxmlformats.org/officeDocument/2006/relationships/image" Target="../media/image39.emf"/><Relationship Id="rId32" Type="http://schemas.openxmlformats.org/officeDocument/2006/relationships/image" Target="../media/image48.png"/><Relationship Id="rId37" Type="http://schemas.openxmlformats.org/officeDocument/2006/relationships/image" Target="../media/image114.png"/><Relationship Id="rId40" Type="http://schemas.openxmlformats.org/officeDocument/2006/relationships/image" Target="../media/image117.emf"/><Relationship Id="rId45" Type="http://schemas.openxmlformats.org/officeDocument/2006/relationships/image" Target="../media/image121.emf"/><Relationship Id="rId53" Type="http://schemas.openxmlformats.org/officeDocument/2006/relationships/image" Target="../media/image128.png"/><Relationship Id="rId58" Type="http://schemas.openxmlformats.org/officeDocument/2006/relationships/image" Target="../media/image133.emf"/><Relationship Id="rId66" Type="http://schemas.openxmlformats.org/officeDocument/2006/relationships/image" Target="../media/image140.emf"/><Relationship Id="rId74" Type="http://schemas.openxmlformats.org/officeDocument/2006/relationships/image" Target="../media/image148.emf"/><Relationship Id="rId79" Type="http://schemas.openxmlformats.org/officeDocument/2006/relationships/image" Target="../media/image153.emf"/><Relationship Id="rId87" Type="http://schemas.openxmlformats.org/officeDocument/2006/relationships/image" Target="../media/image161.emf"/><Relationship Id="rId5" Type="http://schemas.openxmlformats.org/officeDocument/2006/relationships/image" Target="../media/image21.emf"/><Relationship Id="rId61" Type="http://schemas.openxmlformats.org/officeDocument/2006/relationships/image" Target="../media/image136.emf"/><Relationship Id="rId82" Type="http://schemas.openxmlformats.org/officeDocument/2006/relationships/image" Target="../media/image156.png"/><Relationship Id="rId19" Type="http://schemas.openxmlformats.org/officeDocument/2006/relationships/image" Target="../media/image106.emf"/><Relationship Id="rId4" Type="http://schemas.openxmlformats.org/officeDocument/2006/relationships/image" Target="../media/image20.emf"/><Relationship Id="rId9" Type="http://schemas.openxmlformats.org/officeDocument/2006/relationships/image" Target="../media/image25.emf"/><Relationship Id="rId14" Type="http://schemas.openxmlformats.org/officeDocument/2006/relationships/image" Target="../media/image30.emf"/><Relationship Id="rId22" Type="http://schemas.openxmlformats.org/officeDocument/2006/relationships/image" Target="../media/image37.emf"/><Relationship Id="rId27" Type="http://schemas.openxmlformats.org/officeDocument/2006/relationships/image" Target="../media/image107.emf"/><Relationship Id="rId30" Type="http://schemas.openxmlformats.org/officeDocument/2006/relationships/image" Target="../media/image46.emf"/><Relationship Id="rId35" Type="http://schemas.openxmlformats.org/officeDocument/2006/relationships/image" Target="../media/image112.emf"/><Relationship Id="rId43" Type="http://schemas.openxmlformats.org/officeDocument/2006/relationships/image" Target="../media/image119.emf"/><Relationship Id="rId48" Type="http://schemas.openxmlformats.org/officeDocument/2006/relationships/image" Target="../media/image65.emf"/><Relationship Id="rId56" Type="http://schemas.openxmlformats.org/officeDocument/2006/relationships/image" Target="../media/image131.emf"/><Relationship Id="rId64" Type="http://schemas.openxmlformats.org/officeDocument/2006/relationships/image" Target="../media/image139.emf"/><Relationship Id="rId69" Type="http://schemas.openxmlformats.org/officeDocument/2006/relationships/image" Target="../media/image143.png"/><Relationship Id="rId77" Type="http://schemas.openxmlformats.org/officeDocument/2006/relationships/image" Target="../media/image151.emf"/><Relationship Id="rId8" Type="http://schemas.openxmlformats.org/officeDocument/2006/relationships/image" Target="../media/image24.emf"/><Relationship Id="rId51" Type="http://schemas.openxmlformats.org/officeDocument/2006/relationships/image" Target="../media/image126.emf"/><Relationship Id="rId72" Type="http://schemas.openxmlformats.org/officeDocument/2006/relationships/image" Target="../media/image146.emf"/><Relationship Id="rId80" Type="http://schemas.openxmlformats.org/officeDocument/2006/relationships/image" Target="../media/image154.emf"/><Relationship Id="rId85" Type="http://schemas.openxmlformats.org/officeDocument/2006/relationships/image" Target="../media/image159.emf"/><Relationship Id="rId3" Type="http://schemas.openxmlformats.org/officeDocument/2006/relationships/image" Target="../media/image19.emf"/><Relationship Id="rId12" Type="http://schemas.openxmlformats.org/officeDocument/2006/relationships/image" Target="../media/image28.emf"/><Relationship Id="rId17" Type="http://schemas.openxmlformats.org/officeDocument/2006/relationships/image" Target="../media/image33.emf"/><Relationship Id="rId25" Type="http://schemas.openxmlformats.org/officeDocument/2006/relationships/image" Target="../media/image40.emf"/><Relationship Id="rId33" Type="http://schemas.openxmlformats.org/officeDocument/2006/relationships/image" Target="../media/image110.png"/><Relationship Id="rId38" Type="http://schemas.openxmlformats.org/officeDocument/2006/relationships/image" Target="../media/image115.emf"/><Relationship Id="rId46" Type="http://schemas.openxmlformats.org/officeDocument/2006/relationships/image" Target="../media/image122.emf"/><Relationship Id="rId59" Type="http://schemas.openxmlformats.org/officeDocument/2006/relationships/image" Target="../media/image134.emf"/><Relationship Id="rId67" Type="http://schemas.openxmlformats.org/officeDocument/2006/relationships/image" Target="../media/image141.emf"/><Relationship Id="rId20" Type="http://schemas.openxmlformats.org/officeDocument/2006/relationships/image" Target="../media/image35.emf"/><Relationship Id="rId41" Type="http://schemas.openxmlformats.org/officeDocument/2006/relationships/image" Target="../media/image118.emf"/><Relationship Id="rId54" Type="http://schemas.openxmlformats.org/officeDocument/2006/relationships/image" Target="../media/image129.emf"/><Relationship Id="rId62" Type="http://schemas.openxmlformats.org/officeDocument/2006/relationships/image" Target="../media/image137.png"/><Relationship Id="rId70" Type="http://schemas.openxmlformats.org/officeDocument/2006/relationships/image" Target="../media/image144.png"/><Relationship Id="rId75" Type="http://schemas.openxmlformats.org/officeDocument/2006/relationships/image" Target="../media/image149.png"/><Relationship Id="rId83" Type="http://schemas.openxmlformats.org/officeDocument/2006/relationships/image" Target="../media/image15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2.emf"/><Relationship Id="rId15" Type="http://schemas.openxmlformats.org/officeDocument/2006/relationships/image" Target="../media/image31.emf"/><Relationship Id="rId23" Type="http://schemas.openxmlformats.org/officeDocument/2006/relationships/image" Target="../media/image38.emf"/><Relationship Id="rId28" Type="http://schemas.openxmlformats.org/officeDocument/2006/relationships/image" Target="../media/image44.emf"/><Relationship Id="rId36" Type="http://schemas.openxmlformats.org/officeDocument/2006/relationships/image" Target="../media/image113.emf"/><Relationship Id="rId49" Type="http://schemas.openxmlformats.org/officeDocument/2006/relationships/image" Target="../media/image124.emf"/><Relationship Id="rId57" Type="http://schemas.openxmlformats.org/officeDocument/2006/relationships/image" Target="../media/image132.emf"/><Relationship Id="rId10" Type="http://schemas.openxmlformats.org/officeDocument/2006/relationships/image" Target="../media/image103.emf"/><Relationship Id="rId31" Type="http://schemas.openxmlformats.org/officeDocument/2006/relationships/image" Target="../media/image109.emf"/><Relationship Id="rId44" Type="http://schemas.openxmlformats.org/officeDocument/2006/relationships/image" Target="../media/image120.emf"/><Relationship Id="rId52" Type="http://schemas.openxmlformats.org/officeDocument/2006/relationships/image" Target="../media/image127.png"/><Relationship Id="rId60" Type="http://schemas.openxmlformats.org/officeDocument/2006/relationships/image" Target="../media/image135.emf"/><Relationship Id="rId65" Type="http://schemas.openxmlformats.org/officeDocument/2006/relationships/image" Target="../media/image80.emf"/><Relationship Id="rId73" Type="http://schemas.openxmlformats.org/officeDocument/2006/relationships/image" Target="../media/image147.emf"/><Relationship Id="rId78" Type="http://schemas.openxmlformats.org/officeDocument/2006/relationships/image" Target="../media/image152.emf"/><Relationship Id="rId81" Type="http://schemas.openxmlformats.org/officeDocument/2006/relationships/image" Target="../media/image155.png"/><Relationship Id="rId86" Type="http://schemas.openxmlformats.org/officeDocument/2006/relationships/image" Target="../media/image16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6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i.sirh.cl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 txBox="1">
            <a:spLocks/>
          </p:cNvSpPr>
          <p:nvPr/>
        </p:nvSpPr>
        <p:spPr bwMode="auto">
          <a:xfrm>
            <a:off x="457200" y="1600200"/>
            <a:ext cx="7772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_tradnl" sz="3200" b="1">
                <a:solidFill>
                  <a:srgbClr val="FFFFFF"/>
                </a:solidFill>
                <a:latin typeface="Verdana" pitchFamily="34" charset="0"/>
                <a:sym typeface="Verdana Bold" charset="0"/>
              </a:rPr>
              <a:t>Proyecto BI RRHH (Qlikview)</a:t>
            </a:r>
          </a:p>
        </p:txBody>
      </p:sp>
      <p:sp>
        <p:nvSpPr>
          <p:cNvPr id="6147" name="Subtitle 2"/>
          <p:cNvSpPr txBox="1">
            <a:spLocks/>
          </p:cNvSpPr>
          <p:nvPr/>
        </p:nvSpPr>
        <p:spPr bwMode="auto">
          <a:xfrm>
            <a:off x="457200" y="2667000"/>
            <a:ext cx="81105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s-ES_tradnl" sz="2400">
                <a:solidFill>
                  <a:srgbClr val="FFFFFF"/>
                </a:solidFill>
                <a:latin typeface="Verdana" pitchFamily="34" charset="0"/>
                <a:sym typeface="Verdana" pitchFamily="34" charset="0"/>
              </a:rPr>
              <a:t>Alcance, Etapas, Conectividad, Licencias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24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148" name="Subtitle 2"/>
          <p:cNvSpPr txBox="1">
            <a:spLocks/>
          </p:cNvSpPr>
          <p:nvPr/>
        </p:nvSpPr>
        <p:spPr bwMode="auto">
          <a:xfrm>
            <a:off x="4284663" y="5994400"/>
            <a:ext cx="482441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sz="1200">
                <a:solidFill>
                  <a:srgbClr val="FFFFFF"/>
                </a:solidFill>
                <a:latin typeface="Verdana" pitchFamily="34" charset="0"/>
              </a:rPr>
              <a:t>DEPARTAMENTO DE GESTION DE RRHH</a:t>
            </a:r>
          </a:p>
          <a:p>
            <a:r>
              <a:rPr lang="es-ES" sz="1200">
                <a:solidFill>
                  <a:srgbClr val="FFFFFF"/>
                </a:solidFill>
                <a:latin typeface="Verdana" pitchFamily="34" charset="0"/>
              </a:rPr>
              <a:t>DIVISIÓN DE GESTIÓN Y DESARROLLO DE LAS PERSONAS</a:t>
            </a:r>
          </a:p>
          <a:p>
            <a:r>
              <a:rPr lang="es-ES_tradnl" sz="1200">
                <a:solidFill>
                  <a:srgbClr val="FFFFFF"/>
                </a:solidFill>
                <a:latin typeface="Verdana" pitchFamily="34" charset="0"/>
              </a:rPr>
              <a:t>SUBSECRETARIA REDES ASISTENCIALES </a:t>
            </a:r>
          </a:p>
          <a:p>
            <a:r>
              <a:rPr lang="es-ES_tradnl" sz="1200">
                <a:solidFill>
                  <a:srgbClr val="FFFFFF"/>
                </a:solidFill>
                <a:latin typeface="Verdana" pitchFamily="34" charset="0"/>
              </a:rPr>
              <a:t>MINISTERIO DE SALUD	</a:t>
            </a:r>
          </a:p>
          <a:p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857250"/>
            <a:ext cx="8429625" cy="46434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CL" sz="1600" b="1" dirty="0">
                <a:solidFill>
                  <a:srgbClr val="2B376E"/>
                </a:solidFill>
                <a:latin typeface="+mn-lt"/>
              </a:rPr>
              <a:t>Etapa Funcional 04 </a:t>
            </a:r>
            <a:r>
              <a:rPr lang="es-ES" sz="1600" b="1" dirty="0">
                <a:solidFill>
                  <a:srgbClr val="2B376E"/>
                </a:solidFill>
                <a:latin typeface="+mn-lt"/>
              </a:rPr>
              <a:t>Cuadre de Datos y Corrección</a:t>
            </a: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Esta etapa está orientada a probar y estresar la solución implementada en todos sus ciclos con el objeto de entregar un producto robusto y certificado para operar en un ambiente de explotación formal.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En esta etapa es fundamental la participación del Jefe de proyecto, usuario </a:t>
            </a:r>
            <a:r>
              <a:rPr lang="es-CL" sz="1600" dirty="0" err="1">
                <a:solidFill>
                  <a:srgbClr val="2B376E"/>
                </a:solidFill>
                <a:latin typeface="+mn-lt"/>
              </a:rPr>
              <a:t>Lider</a:t>
            </a:r>
            <a:r>
              <a:rPr lang="es-CL" sz="1600" dirty="0">
                <a:solidFill>
                  <a:srgbClr val="2B376E"/>
                </a:solidFill>
                <a:latin typeface="+mn-lt"/>
              </a:rPr>
              <a:t>, Usuarios de Pruebas  y experto TI de MINSAL.</a:t>
            </a:r>
          </a:p>
          <a:p>
            <a:pPr lvl="1" algn="just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Las actividades a realizar en esta etapa son: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Cuadre de Datos contra Informes de Usuario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Generación de Lista única de Observaciones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Corrección de Observaciones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algn="just">
              <a:defRPr/>
            </a:pPr>
            <a:r>
              <a:rPr lang="es-CL" dirty="0"/>
              <a:t> </a:t>
            </a:r>
            <a:endParaRPr lang="es-ES" dirty="0"/>
          </a:p>
          <a:p>
            <a:pPr lvl="1" algn="just"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La cuadratura se realiza en conjunto con el personal a cargo del proyecto de MINSAL. Las observaciones y desviaciones al modelo construido deben ser identificados y Formalizados por MINSAL.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marL="1143000" lvl="2" indent="-228600">
              <a:buFont typeface="Arial" pitchFamily="34" charset="0"/>
              <a:buChar char="•"/>
              <a:defRPr/>
            </a:pPr>
            <a:endParaRPr lang="es-ES" sz="1300" dirty="0">
              <a:solidFill>
                <a:srgbClr val="2B376E"/>
              </a:solidFill>
              <a:latin typeface="+mn-lt"/>
            </a:endParaRPr>
          </a:p>
          <a:p>
            <a:pPr>
              <a:defRPr/>
            </a:pPr>
            <a:r>
              <a:rPr lang="es-ES" dirty="0"/>
              <a:t> </a:t>
            </a:r>
            <a:endParaRPr lang="es-ES" sz="3200" dirty="0"/>
          </a:p>
          <a:p>
            <a:pPr>
              <a:defRPr/>
            </a:pPr>
            <a:r>
              <a:rPr lang="es-ES" dirty="0"/>
              <a:t> 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 cstate="print"/>
          <a:srcRect l="13672" t="22266" r="6445" b="16667"/>
          <a:stretch>
            <a:fillRect/>
          </a:stretch>
        </p:blipFill>
        <p:spPr bwMode="auto">
          <a:xfrm>
            <a:off x="312738" y="692150"/>
            <a:ext cx="8291512" cy="4754563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152400" y="152400"/>
            <a:ext cx="81645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s-ES" b="1">
                <a:solidFill>
                  <a:schemeClr val="accent2"/>
                </a:solidFill>
                <a:cs typeface="Arial" pitchFamily="34" charset="0"/>
              </a:rPr>
              <a:t>FASES DE IMPLEMENTACION </a:t>
            </a: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3" y="5418138"/>
            <a:ext cx="9153526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3"/>
          <p:cNvSpPr>
            <a:spLocks/>
          </p:cNvSpPr>
          <p:nvPr/>
        </p:nvSpPr>
        <p:spPr bwMode="auto">
          <a:xfrm>
            <a:off x="8027988" y="1857375"/>
            <a:ext cx="115887" cy="4292600"/>
          </a:xfrm>
          <a:prstGeom prst="leftBracket">
            <a:avLst>
              <a:gd name="adj" fmla="val 17526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23850" y="1425575"/>
            <a:ext cx="81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 i="1"/>
              <a:t>Datos</a:t>
            </a:r>
            <a:endParaRPr lang="en-US" b="1" i="1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771650" y="1425575"/>
            <a:ext cx="2152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b="1" i="1"/>
              <a:t>Modelos de Carga</a:t>
            </a:r>
            <a:endParaRPr lang="en-US" b="1" i="1"/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4356100" y="1425575"/>
            <a:ext cx="172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v-SE" b="1" i="1"/>
              <a:t>Modelo Final</a:t>
            </a:r>
            <a:endParaRPr lang="en-US" b="1" i="1"/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6372225" y="1395413"/>
            <a:ext cx="151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 i="1"/>
              <a:t>Distribución</a:t>
            </a:r>
            <a:endParaRPr lang="en-US" b="1" i="1"/>
          </a:p>
        </p:txBody>
      </p:sp>
      <p:sp>
        <p:nvSpPr>
          <p:cNvPr id="18439" name="Line 8"/>
          <p:cNvSpPr>
            <a:spLocks noChangeShapeType="1"/>
          </p:cNvSpPr>
          <p:nvPr/>
        </p:nvSpPr>
        <p:spPr bwMode="auto">
          <a:xfrm>
            <a:off x="1476375" y="1857375"/>
            <a:ext cx="0" cy="4321175"/>
          </a:xfrm>
          <a:prstGeom prst="line">
            <a:avLst/>
          </a:prstGeom>
          <a:noFill/>
          <a:ln w="9525">
            <a:solidFill>
              <a:srgbClr val="2B376E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8440" name="Picture 11" descr="caH qvd_150dpi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276600" y="2217738"/>
            <a:ext cx="44926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Line 13"/>
          <p:cNvSpPr>
            <a:spLocks noChangeShapeType="1"/>
          </p:cNvSpPr>
          <p:nvPr/>
        </p:nvSpPr>
        <p:spPr bwMode="auto">
          <a:xfrm>
            <a:off x="2484438" y="2505075"/>
            <a:ext cx="7191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2" name="Line 14"/>
          <p:cNvSpPr>
            <a:spLocks noChangeShapeType="1"/>
          </p:cNvSpPr>
          <p:nvPr/>
        </p:nvSpPr>
        <p:spPr bwMode="auto">
          <a:xfrm>
            <a:off x="3851275" y="2578100"/>
            <a:ext cx="935038" cy="11525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Text Box 15"/>
          <p:cNvSpPr txBox="1">
            <a:spLocks noChangeArrowheads="1"/>
          </p:cNvSpPr>
          <p:nvPr/>
        </p:nvSpPr>
        <p:spPr bwMode="auto">
          <a:xfrm>
            <a:off x="4724400" y="3441700"/>
            <a:ext cx="14589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Modelo Final.qvw</a:t>
            </a:r>
          </a:p>
        </p:txBody>
      </p:sp>
      <p:sp>
        <p:nvSpPr>
          <p:cNvPr id="18444" name="Text Box 16"/>
          <p:cNvSpPr txBox="1">
            <a:spLocks noChangeArrowheads="1"/>
          </p:cNvSpPr>
          <p:nvPr/>
        </p:nvSpPr>
        <p:spPr bwMode="auto">
          <a:xfrm>
            <a:off x="7981950" y="1401763"/>
            <a:ext cx="1162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b="1" i="1"/>
              <a:t>Usuarios</a:t>
            </a:r>
            <a:endParaRPr lang="en-US" b="1" i="1"/>
          </a:p>
        </p:txBody>
      </p:sp>
      <p:sp>
        <p:nvSpPr>
          <p:cNvPr id="18445" name="Line 17"/>
          <p:cNvSpPr>
            <a:spLocks noChangeShapeType="1"/>
          </p:cNvSpPr>
          <p:nvPr/>
        </p:nvSpPr>
        <p:spPr bwMode="auto">
          <a:xfrm>
            <a:off x="1042988" y="2505075"/>
            <a:ext cx="5762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6" name="Text Box 19"/>
          <p:cNvSpPr txBox="1">
            <a:spLocks noChangeArrowheads="1"/>
          </p:cNvSpPr>
          <p:nvPr/>
        </p:nvSpPr>
        <p:spPr bwMode="auto">
          <a:xfrm>
            <a:off x="1547813" y="3657600"/>
            <a:ext cx="3024187" cy="46672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Obs: Todos los archivos qvd se Almacenarán en la carpeta \Qvd</a:t>
            </a:r>
          </a:p>
        </p:txBody>
      </p:sp>
      <p:sp>
        <p:nvSpPr>
          <p:cNvPr id="18447" name="Text Box 21"/>
          <p:cNvSpPr txBox="1">
            <a:spLocks noChangeArrowheads="1"/>
          </p:cNvSpPr>
          <p:nvPr/>
        </p:nvSpPr>
        <p:spPr bwMode="auto">
          <a:xfrm>
            <a:off x="1476375" y="4594225"/>
            <a:ext cx="238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Modelo Carga de Hechos.qvw</a:t>
            </a:r>
          </a:p>
        </p:txBody>
      </p:sp>
      <p:sp>
        <p:nvSpPr>
          <p:cNvPr id="18448" name="Line 22"/>
          <p:cNvSpPr>
            <a:spLocks noChangeShapeType="1"/>
          </p:cNvSpPr>
          <p:nvPr/>
        </p:nvSpPr>
        <p:spPr bwMode="auto">
          <a:xfrm rot="5400000" flipH="1" flipV="1">
            <a:off x="1150938" y="5205413"/>
            <a:ext cx="360362" cy="5762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8449" name="Picture 23" descr="caH qvd_150dpi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203575" y="4906963"/>
            <a:ext cx="44926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0" name="Line 24"/>
          <p:cNvSpPr>
            <a:spLocks noChangeShapeType="1"/>
          </p:cNvSpPr>
          <p:nvPr/>
        </p:nvSpPr>
        <p:spPr bwMode="auto">
          <a:xfrm>
            <a:off x="2484438" y="5241925"/>
            <a:ext cx="50323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8451" name="Picture 25" descr="x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449763"/>
            <a:ext cx="4508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2" name="Line 26"/>
          <p:cNvSpPr>
            <a:spLocks noChangeShapeType="1"/>
          </p:cNvSpPr>
          <p:nvPr/>
        </p:nvSpPr>
        <p:spPr bwMode="auto">
          <a:xfrm>
            <a:off x="1042988" y="4810125"/>
            <a:ext cx="576262" cy="5032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3" name="Line 27"/>
          <p:cNvSpPr>
            <a:spLocks noChangeShapeType="1"/>
          </p:cNvSpPr>
          <p:nvPr/>
        </p:nvSpPr>
        <p:spPr bwMode="auto">
          <a:xfrm flipV="1">
            <a:off x="3779838" y="4516438"/>
            <a:ext cx="1006475" cy="72548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8454" name="Picture 2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2217738"/>
            <a:ext cx="720725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026025"/>
            <a:ext cx="72072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6" name="Rectangle 38"/>
          <p:cNvSpPr>
            <a:spLocks noChangeArrowheads="1"/>
          </p:cNvSpPr>
          <p:nvPr/>
        </p:nvSpPr>
        <p:spPr bwMode="auto">
          <a:xfrm>
            <a:off x="323850" y="28575"/>
            <a:ext cx="8564563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es-CL" b="1">
                <a:solidFill>
                  <a:schemeClr val="accent2"/>
                </a:solidFill>
              </a:rPr>
              <a:t>ESTRUCTURA DE LA SOLUCION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18457" name="Text Box 21"/>
          <p:cNvSpPr txBox="1">
            <a:spLocks noChangeArrowheads="1"/>
          </p:cNvSpPr>
          <p:nvPr/>
        </p:nvSpPr>
        <p:spPr bwMode="auto">
          <a:xfrm>
            <a:off x="1552575" y="1876425"/>
            <a:ext cx="2590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/>
              <a:t>Modelo Carga Dimensiones.qvw</a:t>
            </a:r>
          </a:p>
        </p:txBody>
      </p:sp>
      <p:pic>
        <p:nvPicPr>
          <p:cNvPr id="184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4413" y="3763963"/>
            <a:ext cx="11525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9" name="Picture 23" descr="caH qvd_150dpi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85763" y="3570288"/>
            <a:ext cx="44926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0" name="Line 17"/>
          <p:cNvSpPr>
            <a:spLocks noChangeShapeType="1"/>
          </p:cNvSpPr>
          <p:nvPr/>
        </p:nvSpPr>
        <p:spPr bwMode="auto">
          <a:xfrm flipV="1">
            <a:off x="857250" y="2659063"/>
            <a:ext cx="785813" cy="1214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1" name="Line 17"/>
          <p:cNvSpPr>
            <a:spLocks noChangeShapeType="1"/>
          </p:cNvSpPr>
          <p:nvPr/>
        </p:nvSpPr>
        <p:spPr bwMode="auto">
          <a:xfrm>
            <a:off x="857250" y="3944938"/>
            <a:ext cx="785813" cy="12858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8462" name="Picture 4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86750" y="244475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3" name="Line 28"/>
          <p:cNvSpPr>
            <a:spLocks noChangeShapeType="1"/>
          </p:cNvSpPr>
          <p:nvPr/>
        </p:nvSpPr>
        <p:spPr bwMode="auto">
          <a:xfrm flipV="1">
            <a:off x="6038850" y="4097338"/>
            <a:ext cx="4333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4" name="Line 28"/>
          <p:cNvSpPr>
            <a:spLocks noChangeShapeType="1"/>
          </p:cNvSpPr>
          <p:nvPr/>
        </p:nvSpPr>
        <p:spPr bwMode="auto">
          <a:xfrm flipV="1">
            <a:off x="7575550" y="4110038"/>
            <a:ext cx="4333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8465" name="Picture 28" descr="03-tower-monitor-logo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00" y="3659188"/>
            <a:ext cx="1706563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6" name="Picture 4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86750" y="377825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7" name="Picture 4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99450" y="5137150"/>
            <a:ext cx="6477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8" name="Text Box 15"/>
          <p:cNvSpPr txBox="1">
            <a:spLocks noChangeArrowheads="1"/>
          </p:cNvSpPr>
          <p:nvPr/>
        </p:nvSpPr>
        <p:spPr bwMode="auto">
          <a:xfrm>
            <a:off x="6502400" y="3429000"/>
            <a:ext cx="13446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QlikView Server</a:t>
            </a:r>
          </a:p>
        </p:txBody>
      </p:sp>
      <p:sp>
        <p:nvSpPr>
          <p:cNvPr id="18469" name="Line 8"/>
          <p:cNvSpPr>
            <a:spLocks noChangeShapeType="1"/>
          </p:cNvSpPr>
          <p:nvPr/>
        </p:nvSpPr>
        <p:spPr bwMode="auto">
          <a:xfrm>
            <a:off x="4214813" y="1857375"/>
            <a:ext cx="0" cy="4321175"/>
          </a:xfrm>
          <a:prstGeom prst="line">
            <a:avLst/>
          </a:prstGeom>
          <a:noFill/>
          <a:ln w="9525">
            <a:solidFill>
              <a:srgbClr val="2B376E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70" name="Line 8"/>
          <p:cNvSpPr>
            <a:spLocks noChangeShapeType="1"/>
          </p:cNvSpPr>
          <p:nvPr/>
        </p:nvSpPr>
        <p:spPr bwMode="auto">
          <a:xfrm>
            <a:off x="6215063" y="1857375"/>
            <a:ext cx="0" cy="4321175"/>
          </a:xfrm>
          <a:prstGeom prst="line">
            <a:avLst/>
          </a:prstGeom>
          <a:noFill/>
          <a:ln w="9525">
            <a:solidFill>
              <a:srgbClr val="2B376E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" name="54 Abrir llave"/>
          <p:cNvSpPr/>
          <p:nvPr/>
        </p:nvSpPr>
        <p:spPr>
          <a:xfrm rot="5400000">
            <a:off x="5073650" y="-2473325"/>
            <a:ext cx="374650" cy="77152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56" name="55 Abrir llave"/>
          <p:cNvSpPr/>
          <p:nvPr/>
        </p:nvSpPr>
        <p:spPr>
          <a:xfrm rot="5400000">
            <a:off x="526257" y="715168"/>
            <a:ext cx="355600" cy="135731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18473" name="Picture 13" descr="caG Oracle_150dp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8" y="2143125"/>
            <a:ext cx="646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4" name="Picture 13" descr="caG Oracle_150dp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50" y="5286375"/>
            <a:ext cx="6461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8"/>
          <p:cNvSpPr>
            <a:spLocks noChangeArrowheads="1"/>
          </p:cNvSpPr>
          <p:nvPr/>
        </p:nvSpPr>
        <p:spPr bwMode="auto">
          <a:xfrm>
            <a:off x="323850" y="28575"/>
            <a:ext cx="856456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es-CL" b="1">
                <a:solidFill>
                  <a:schemeClr val="accent2"/>
                </a:solidFill>
              </a:rPr>
              <a:t>ESTRUCTURA DE LA SOLUCION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6438" y="811213"/>
            <a:ext cx="4248150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51 Rectángulo"/>
          <p:cNvSpPr/>
          <p:nvPr/>
        </p:nvSpPr>
        <p:spPr>
          <a:xfrm>
            <a:off x="304800" y="884238"/>
            <a:ext cx="4195763" cy="615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CL" b="1" dirty="0">
                <a:latin typeface="+mn-lt"/>
              </a:rPr>
              <a:t>Capa de Datos</a:t>
            </a:r>
          </a:p>
          <a:p>
            <a:pPr>
              <a:defRPr/>
            </a:pPr>
            <a:r>
              <a:rPr lang="es-CL" sz="1600" dirty="0">
                <a:latin typeface="+mn-lt"/>
              </a:rPr>
              <a:t>Bases de Datos y Otros orígenes de datos</a:t>
            </a:r>
          </a:p>
        </p:txBody>
      </p:sp>
      <p:sp>
        <p:nvSpPr>
          <p:cNvPr id="53" name="52 Rectángulo"/>
          <p:cNvSpPr/>
          <p:nvPr/>
        </p:nvSpPr>
        <p:spPr>
          <a:xfrm>
            <a:off x="304800" y="1984375"/>
            <a:ext cx="3924300" cy="8620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CL" b="1" dirty="0">
                <a:latin typeface="+mn-lt"/>
              </a:rPr>
              <a:t>Capa de Extracción</a:t>
            </a:r>
          </a:p>
          <a:p>
            <a:pPr>
              <a:defRPr/>
            </a:pPr>
            <a:r>
              <a:rPr lang="es-CL" sz="1600" dirty="0">
                <a:latin typeface="+mn-lt"/>
              </a:rPr>
              <a:t>Modelos de carga, generación de QVD no normalizados (Opcional)</a:t>
            </a:r>
          </a:p>
        </p:txBody>
      </p:sp>
      <p:sp>
        <p:nvSpPr>
          <p:cNvPr id="54" name="53 Rectángulo"/>
          <p:cNvSpPr/>
          <p:nvPr/>
        </p:nvSpPr>
        <p:spPr>
          <a:xfrm>
            <a:off x="304800" y="3386138"/>
            <a:ext cx="37084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CL" b="1" dirty="0">
                <a:latin typeface="+mn-lt"/>
              </a:rPr>
              <a:t>Capa de QVD</a:t>
            </a:r>
          </a:p>
          <a:p>
            <a:pPr>
              <a:defRPr/>
            </a:pPr>
            <a:r>
              <a:rPr lang="es-CL" sz="1600" dirty="0">
                <a:latin typeface="+mn-lt"/>
              </a:rPr>
              <a:t>Modelos de carga, generación de QVD normalizados, en base a los QVD de la capa anterior</a:t>
            </a:r>
          </a:p>
        </p:txBody>
      </p:sp>
      <p:sp>
        <p:nvSpPr>
          <p:cNvPr id="55" name="54 Rectángulo"/>
          <p:cNvSpPr/>
          <p:nvPr/>
        </p:nvSpPr>
        <p:spPr>
          <a:xfrm>
            <a:off x="304800" y="4929188"/>
            <a:ext cx="3635375" cy="8620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s-CL" b="1" dirty="0">
                <a:latin typeface="+mn-lt"/>
              </a:rPr>
              <a:t>Capa de Presentación</a:t>
            </a:r>
          </a:p>
          <a:p>
            <a:pPr>
              <a:defRPr/>
            </a:pPr>
            <a:r>
              <a:rPr lang="es-CL" sz="1600" dirty="0">
                <a:latin typeface="+mn-lt"/>
              </a:rPr>
              <a:t>Modelos de Gestión, alimentados de archivos QVD</a:t>
            </a:r>
          </a:p>
        </p:txBody>
      </p:sp>
      <p:cxnSp>
        <p:nvCxnSpPr>
          <p:cNvPr id="56" name="55 Conector recto"/>
          <p:cNvCxnSpPr/>
          <p:nvPr/>
        </p:nvCxnSpPr>
        <p:spPr>
          <a:xfrm>
            <a:off x="555625" y="1743075"/>
            <a:ext cx="820896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56 Conector recto"/>
          <p:cNvCxnSpPr/>
          <p:nvPr/>
        </p:nvCxnSpPr>
        <p:spPr>
          <a:xfrm>
            <a:off x="590550" y="3179763"/>
            <a:ext cx="820896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57 Conector recto"/>
          <p:cNvCxnSpPr/>
          <p:nvPr/>
        </p:nvCxnSpPr>
        <p:spPr>
          <a:xfrm>
            <a:off x="565150" y="4700588"/>
            <a:ext cx="820896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19050" y="6527800"/>
            <a:ext cx="2895600" cy="246063"/>
          </a:xfrm>
        </p:spPr>
        <p:txBody>
          <a:bodyPr anchor="t"/>
          <a:lstStyle/>
          <a:p>
            <a:pPr algn="l">
              <a:defRPr/>
            </a:pPr>
            <a:fld id="{FD32CAA2-5614-421A-8214-AA6BE37871A6}" type="slidenum">
              <a:rPr lang="es-ES" sz="900" smtClean="0"/>
              <a:pPr algn="l">
                <a:defRPr/>
              </a:pPr>
              <a:t>14</a:t>
            </a:fld>
            <a:endParaRPr lang="es-ES" sz="900" dirty="0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250825" y="260350"/>
            <a:ext cx="7539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accent2"/>
                </a:solidFill>
              </a:rPr>
              <a:t>CENTRALIZACION DE DATOS PARA QLIKVIEW – FASE 1</a:t>
            </a:r>
          </a:p>
        </p:txBody>
      </p:sp>
      <p:sp>
        <p:nvSpPr>
          <p:cNvPr id="20484" name="6 CuadroTexto"/>
          <p:cNvSpPr txBox="1">
            <a:spLocks noChangeArrowheads="1"/>
          </p:cNvSpPr>
          <p:nvPr/>
        </p:nvSpPr>
        <p:spPr bwMode="auto">
          <a:xfrm>
            <a:off x="296863" y="4830763"/>
            <a:ext cx="4727575" cy="1600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400"/>
              <a:t>Modificación procesos creación archivos TXT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Habilitación servicio FTP en servidor QlikView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Se replicarán los archivos TXT a ambos servidores, actual FTP y servidor QlikView 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QlikView leerá los archivos TXT enviados como información de entrada a utilizar en los reportes de gestión</a:t>
            </a:r>
          </a:p>
        </p:txBody>
      </p:sp>
      <p:grpSp>
        <p:nvGrpSpPr>
          <p:cNvPr id="20485" name="Group 4"/>
          <p:cNvGrpSpPr>
            <a:grpSpLocks noChangeAspect="1"/>
          </p:cNvGrpSpPr>
          <p:nvPr/>
        </p:nvGrpSpPr>
        <p:grpSpPr bwMode="auto">
          <a:xfrm>
            <a:off x="296863" y="908050"/>
            <a:ext cx="7983537" cy="5319713"/>
            <a:chOff x="187" y="572"/>
            <a:chExt cx="5029" cy="3351"/>
          </a:xfrm>
        </p:grpSpPr>
        <p:sp>
          <p:nvSpPr>
            <p:cNvPr id="20486" name="AutoShape 3"/>
            <p:cNvSpPr>
              <a:spLocks noChangeAspect="1" noChangeArrowheads="1" noTextEdit="1"/>
            </p:cNvSpPr>
            <p:nvPr/>
          </p:nvSpPr>
          <p:spPr bwMode="auto">
            <a:xfrm>
              <a:off x="187" y="572"/>
              <a:ext cx="5029" cy="3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0487" name="Group 205"/>
            <p:cNvGrpSpPr>
              <a:grpSpLocks/>
            </p:cNvGrpSpPr>
            <p:nvPr/>
          </p:nvGrpSpPr>
          <p:grpSpPr bwMode="auto">
            <a:xfrm>
              <a:off x="199" y="584"/>
              <a:ext cx="444" cy="570"/>
              <a:chOff x="199" y="584"/>
              <a:chExt cx="444" cy="570"/>
            </a:xfrm>
          </p:grpSpPr>
          <p:sp>
            <p:nvSpPr>
              <p:cNvPr id="21574" name="Freeform 5"/>
              <p:cNvSpPr>
                <a:spLocks/>
              </p:cNvSpPr>
              <p:nvPr/>
            </p:nvSpPr>
            <p:spPr bwMode="auto">
              <a:xfrm>
                <a:off x="355" y="966"/>
                <a:ext cx="288" cy="183"/>
              </a:xfrm>
              <a:custGeom>
                <a:avLst/>
                <a:gdLst>
                  <a:gd name="T0" fmla="*/ 86 w 577"/>
                  <a:gd name="T1" fmla="*/ 183 h 366"/>
                  <a:gd name="T2" fmla="*/ 99 w 577"/>
                  <a:gd name="T3" fmla="*/ 183 h 366"/>
                  <a:gd name="T4" fmla="*/ 112 w 577"/>
                  <a:gd name="T5" fmla="*/ 183 h 366"/>
                  <a:gd name="T6" fmla="*/ 124 w 577"/>
                  <a:gd name="T7" fmla="*/ 182 h 366"/>
                  <a:gd name="T8" fmla="*/ 136 w 577"/>
                  <a:gd name="T9" fmla="*/ 180 h 366"/>
                  <a:gd name="T10" fmla="*/ 148 w 577"/>
                  <a:gd name="T11" fmla="*/ 179 h 366"/>
                  <a:gd name="T12" fmla="*/ 160 w 577"/>
                  <a:gd name="T13" fmla="*/ 176 h 366"/>
                  <a:gd name="T14" fmla="*/ 172 w 577"/>
                  <a:gd name="T15" fmla="*/ 173 h 366"/>
                  <a:gd name="T16" fmla="*/ 184 w 577"/>
                  <a:gd name="T17" fmla="*/ 169 h 366"/>
                  <a:gd name="T18" fmla="*/ 195 w 577"/>
                  <a:gd name="T19" fmla="*/ 165 h 366"/>
                  <a:gd name="T20" fmla="*/ 206 w 577"/>
                  <a:gd name="T21" fmla="*/ 161 h 366"/>
                  <a:gd name="T22" fmla="*/ 217 w 577"/>
                  <a:gd name="T23" fmla="*/ 155 h 366"/>
                  <a:gd name="T24" fmla="*/ 228 w 577"/>
                  <a:gd name="T25" fmla="*/ 150 h 366"/>
                  <a:gd name="T26" fmla="*/ 238 w 577"/>
                  <a:gd name="T27" fmla="*/ 144 h 366"/>
                  <a:gd name="T28" fmla="*/ 248 w 577"/>
                  <a:gd name="T29" fmla="*/ 137 h 366"/>
                  <a:gd name="T30" fmla="*/ 258 w 577"/>
                  <a:gd name="T31" fmla="*/ 131 h 366"/>
                  <a:gd name="T32" fmla="*/ 267 w 577"/>
                  <a:gd name="T33" fmla="*/ 123 h 366"/>
                  <a:gd name="T34" fmla="*/ 270 w 577"/>
                  <a:gd name="T35" fmla="*/ 120 h 366"/>
                  <a:gd name="T36" fmla="*/ 273 w 577"/>
                  <a:gd name="T37" fmla="*/ 117 h 366"/>
                  <a:gd name="T38" fmla="*/ 275 w 577"/>
                  <a:gd name="T39" fmla="*/ 114 h 366"/>
                  <a:gd name="T40" fmla="*/ 277 w 577"/>
                  <a:gd name="T41" fmla="*/ 110 h 366"/>
                  <a:gd name="T42" fmla="*/ 279 w 577"/>
                  <a:gd name="T43" fmla="*/ 106 h 366"/>
                  <a:gd name="T44" fmla="*/ 281 w 577"/>
                  <a:gd name="T45" fmla="*/ 103 h 366"/>
                  <a:gd name="T46" fmla="*/ 283 w 577"/>
                  <a:gd name="T47" fmla="*/ 100 h 366"/>
                  <a:gd name="T48" fmla="*/ 284 w 577"/>
                  <a:gd name="T49" fmla="*/ 96 h 366"/>
                  <a:gd name="T50" fmla="*/ 285 w 577"/>
                  <a:gd name="T51" fmla="*/ 93 h 366"/>
                  <a:gd name="T52" fmla="*/ 286 w 577"/>
                  <a:gd name="T53" fmla="*/ 90 h 366"/>
                  <a:gd name="T54" fmla="*/ 287 w 577"/>
                  <a:gd name="T55" fmla="*/ 86 h 366"/>
                  <a:gd name="T56" fmla="*/ 288 w 577"/>
                  <a:gd name="T57" fmla="*/ 82 h 366"/>
                  <a:gd name="T58" fmla="*/ 288 w 577"/>
                  <a:gd name="T59" fmla="*/ 79 h 366"/>
                  <a:gd name="T60" fmla="*/ 288 w 577"/>
                  <a:gd name="T61" fmla="*/ 75 h 366"/>
                  <a:gd name="T62" fmla="*/ 288 w 577"/>
                  <a:gd name="T63" fmla="*/ 71 h 366"/>
                  <a:gd name="T64" fmla="*/ 288 w 577"/>
                  <a:gd name="T65" fmla="*/ 68 h 366"/>
                  <a:gd name="T66" fmla="*/ 288 w 577"/>
                  <a:gd name="T67" fmla="*/ 63 h 366"/>
                  <a:gd name="T68" fmla="*/ 287 w 577"/>
                  <a:gd name="T69" fmla="*/ 60 h 366"/>
                  <a:gd name="T70" fmla="*/ 286 w 577"/>
                  <a:gd name="T71" fmla="*/ 56 h 366"/>
                  <a:gd name="T72" fmla="*/ 285 w 577"/>
                  <a:gd name="T73" fmla="*/ 53 h 366"/>
                  <a:gd name="T74" fmla="*/ 283 w 577"/>
                  <a:gd name="T75" fmla="*/ 49 h 366"/>
                  <a:gd name="T76" fmla="*/ 282 w 577"/>
                  <a:gd name="T77" fmla="*/ 46 h 366"/>
                  <a:gd name="T78" fmla="*/ 280 w 577"/>
                  <a:gd name="T79" fmla="*/ 43 h 366"/>
                  <a:gd name="T80" fmla="*/ 279 w 577"/>
                  <a:gd name="T81" fmla="*/ 40 h 366"/>
                  <a:gd name="T82" fmla="*/ 277 w 577"/>
                  <a:gd name="T83" fmla="*/ 36 h 366"/>
                  <a:gd name="T84" fmla="*/ 274 w 577"/>
                  <a:gd name="T85" fmla="*/ 33 h 366"/>
                  <a:gd name="T86" fmla="*/ 272 w 577"/>
                  <a:gd name="T87" fmla="*/ 29 h 366"/>
                  <a:gd name="T88" fmla="*/ 270 w 577"/>
                  <a:gd name="T89" fmla="*/ 26 h 366"/>
                  <a:gd name="T90" fmla="*/ 267 w 577"/>
                  <a:gd name="T91" fmla="*/ 24 h 366"/>
                  <a:gd name="T92" fmla="*/ 264 w 577"/>
                  <a:gd name="T93" fmla="*/ 21 h 366"/>
                  <a:gd name="T94" fmla="*/ 261 w 577"/>
                  <a:gd name="T95" fmla="*/ 18 h 366"/>
                  <a:gd name="T96" fmla="*/ 257 w 577"/>
                  <a:gd name="T97" fmla="*/ 15 h 366"/>
                  <a:gd name="T98" fmla="*/ 254 w 577"/>
                  <a:gd name="T99" fmla="*/ 13 h 366"/>
                  <a:gd name="T100" fmla="*/ 249 w 577"/>
                  <a:gd name="T101" fmla="*/ 10 h 366"/>
                  <a:gd name="T102" fmla="*/ 245 w 577"/>
                  <a:gd name="T103" fmla="*/ 7 h 366"/>
                  <a:gd name="T104" fmla="*/ 241 w 577"/>
                  <a:gd name="T105" fmla="*/ 6 h 366"/>
                  <a:gd name="T106" fmla="*/ 236 w 577"/>
                  <a:gd name="T107" fmla="*/ 4 h 366"/>
                  <a:gd name="T108" fmla="*/ 232 w 577"/>
                  <a:gd name="T109" fmla="*/ 3 h 366"/>
                  <a:gd name="T110" fmla="*/ 227 w 577"/>
                  <a:gd name="T111" fmla="*/ 1 h 366"/>
                  <a:gd name="T112" fmla="*/ 222 w 577"/>
                  <a:gd name="T113" fmla="*/ 0 h 366"/>
                  <a:gd name="T114" fmla="*/ 222 w 577"/>
                  <a:gd name="T115" fmla="*/ 0 h 366"/>
                  <a:gd name="T116" fmla="*/ 0 w 577"/>
                  <a:gd name="T117" fmla="*/ 183 h 366"/>
                  <a:gd name="T118" fmla="*/ 86 w 577"/>
                  <a:gd name="T119" fmla="*/ 183 h 366"/>
                  <a:gd name="T120" fmla="*/ 86 w 577"/>
                  <a:gd name="T121" fmla="*/ 183 h 3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77"/>
                  <a:gd name="T184" fmla="*/ 0 h 366"/>
                  <a:gd name="T185" fmla="*/ 577 w 577"/>
                  <a:gd name="T186" fmla="*/ 366 h 36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77" h="366">
                    <a:moveTo>
                      <a:pt x="173" y="366"/>
                    </a:moveTo>
                    <a:lnTo>
                      <a:pt x="198" y="366"/>
                    </a:lnTo>
                    <a:lnTo>
                      <a:pt x="224" y="365"/>
                    </a:lnTo>
                    <a:lnTo>
                      <a:pt x="249" y="364"/>
                    </a:lnTo>
                    <a:lnTo>
                      <a:pt x="272" y="360"/>
                    </a:lnTo>
                    <a:lnTo>
                      <a:pt x="296" y="357"/>
                    </a:lnTo>
                    <a:lnTo>
                      <a:pt x="321" y="351"/>
                    </a:lnTo>
                    <a:lnTo>
                      <a:pt x="344" y="345"/>
                    </a:lnTo>
                    <a:lnTo>
                      <a:pt x="368" y="338"/>
                    </a:lnTo>
                    <a:lnTo>
                      <a:pt x="391" y="329"/>
                    </a:lnTo>
                    <a:lnTo>
                      <a:pt x="413" y="321"/>
                    </a:lnTo>
                    <a:lnTo>
                      <a:pt x="435" y="310"/>
                    </a:lnTo>
                    <a:lnTo>
                      <a:pt x="456" y="299"/>
                    </a:lnTo>
                    <a:lnTo>
                      <a:pt x="477" y="287"/>
                    </a:lnTo>
                    <a:lnTo>
                      <a:pt x="497" y="274"/>
                    </a:lnTo>
                    <a:lnTo>
                      <a:pt x="516" y="261"/>
                    </a:lnTo>
                    <a:lnTo>
                      <a:pt x="535" y="246"/>
                    </a:lnTo>
                    <a:lnTo>
                      <a:pt x="541" y="240"/>
                    </a:lnTo>
                    <a:lnTo>
                      <a:pt x="546" y="234"/>
                    </a:lnTo>
                    <a:lnTo>
                      <a:pt x="551" y="228"/>
                    </a:lnTo>
                    <a:lnTo>
                      <a:pt x="555" y="221"/>
                    </a:lnTo>
                    <a:lnTo>
                      <a:pt x="559" y="213"/>
                    </a:lnTo>
                    <a:lnTo>
                      <a:pt x="562" y="207"/>
                    </a:lnTo>
                    <a:lnTo>
                      <a:pt x="566" y="200"/>
                    </a:lnTo>
                    <a:lnTo>
                      <a:pt x="568" y="193"/>
                    </a:lnTo>
                    <a:lnTo>
                      <a:pt x="571" y="186"/>
                    </a:lnTo>
                    <a:lnTo>
                      <a:pt x="573" y="179"/>
                    </a:lnTo>
                    <a:lnTo>
                      <a:pt x="574" y="172"/>
                    </a:lnTo>
                    <a:lnTo>
                      <a:pt x="576" y="164"/>
                    </a:lnTo>
                    <a:lnTo>
                      <a:pt x="577" y="157"/>
                    </a:lnTo>
                    <a:lnTo>
                      <a:pt x="577" y="150"/>
                    </a:lnTo>
                    <a:lnTo>
                      <a:pt x="577" y="142"/>
                    </a:lnTo>
                    <a:lnTo>
                      <a:pt x="576" y="135"/>
                    </a:lnTo>
                    <a:lnTo>
                      <a:pt x="576" y="127"/>
                    </a:lnTo>
                    <a:lnTo>
                      <a:pt x="574" y="120"/>
                    </a:lnTo>
                    <a:lnTo>
                      <a:pt x="572" y="113"/>
                    </a:lnTo>
                    <a:lnTo>
                      <a:pt x="570" y="106"/>
                    </a:lnTo>
                    <a:lnTo>
                      <a:pt x="567" y="99"/>
                    </a:lnTo>
                    <a:lnTo>
                      <a:pt x="565" y="92"/>
                    </a:lnTo>
                    <a:lnTo>
                      <a:pt x="561" y="86"/>
                    </a:lnTo>
                    <a:lnTo>
                      <a:pt x="558" y="79"/>
                    </a:lnTo>
                    <a:lnTo>
                      <a:pt x="554" y="71"/>
                    </a:lnTo>
                    <a:lnTo>
                      <a:pt x="549" y="65"/>
                    </a:lnTo>
                    <a:lnTo>
                      <a:pt x="545" y="59"/>
                    </a:lnTo>
                    <a:lnTo>
                      <a:pt x="540" y="53"/>
                    </a:lnTo>
                    <a:lnTo>
                      <a:pt x="534" y="48"/>
                    </a:lnTo>
                    <a:lnTo>
                      <a:pt x="528" y="42"/>
                    </a:lnTo>
                    <a:lnTo>
                      <a:pt x="522" y="36"/>
                    </a:lnTo>
                    <a:lnTo>
                      <a:pt x="515" y="31"/>
                    </a:lnTo>
                    <a:lnTo>
                      <a:pt x="508" y="26"/>
                    </a:lnTo>
                    <a:lnTo>
                      <a:pt x="499" y="20"/>
                    </a:lnTo>
                    <a:lnTo>
                      <a:pt x="491" y="15"/>
                    </a:lnTo>
                    <a:lnTo>
                      <a:pt x="482" y="12"/>
                    </a:lnTo>
                    <a:lnTo>
                      <a:pt x="473" y="8"/>
                    </a:lnTo>
                    <a:lnTo>
                      <a:pt x="465" y="5"/>
                    </a:lnTo>
                    <a:lnTo>
                      <a:pt x="455" y="2"/>
                    </a:lnTo>
                    <a:lnTo>
                      <a:pt x="445" y="0"/>
                    </a:lnTo>
                    <a:lnTo>
                      <a:pt x="0" y="366"/>
                    </a:lnTo>
                    <a:lnTo>
                      <a:pt x="173" y="366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5" name="Freeform 6"/>
              <p:cNvSpPr>
                <a:spLocks/>
              </p:cNvSpPr>
              <p:nvPr/>
            </p:nvSpPr>
            <p:spPr bwMode="auto">
              <a:xfrm>
                <a:off x="200" y="585"/>
                <a:ext cx="406" cy="221"/>
              </a:xfrm>
              <a:custGeom>
                <a:avLst/>
                <a:gdLst>
                  <a:gd name="T0" fmla="*/ 154 w 812"/>
                  <a:gd name="T1" fmla="*/ 221 h 442"/>
                  <a:gd name="T2" fmla="*/ 406 w 812"/>
                  <a:gd name="T3" fmla="*/ 84 h 442"/>
                  <a:gd name="T4" fmla="*/ 250 w 812"/>
                  <a:gd name="T5" fmla="*/ 0 h 442"/>
                  <a:gd name="T6" fmla="*/ 0 w 812"/>
                  <a:gd name="T7" fmla="*/ 136 h 442"/>
                  <a:gd name="T8" fmla="*/ 8 w 812"/>
                  <a:gd name="T9" fmla="*/ 144 h 442"/>
                  <a:gd name="T10" fmla="*/ 15 w 812"/>
                  <a:gd name="T11" fmla="*/ 152 h 442"/>
                  <a:gd name="T12" fmla="*/ 24 w 812"/>
                  <a:gd name="T13" fmla="*/ 160 h 442"/>
                  <a:gd name="T14" fmla="*/ 33 w 812"/>
                  <a:gd name="T15" fmla="*/ 166 h 442"/>
                  <a:gd name="T16" fmla="*/ 42 w 812"/>
                  <a:gd name="T17" fmla="*/ 173 h 442"/>
                  <a:gd name="T18" fmla="*/ 51 w 812"/>
                  <a:gd name="T19" fmla="*/ 179 h 442"/>
                  <a:gd name="T20" fmla="*/ 60 w 812"/>
                  <a:gd name="T21" fmla="*/ 185 h 442"/>
                  <a:gd name="T22" fmla="*/ 70 w 812"/>
                  <a:gd name="T23" fmla="*/ 191 h 442"/>
                  <a:gd name="T24" fmla="*/ 80 w 812"/>
                  <a:gd name="T25" fmla="*/ 196 h 442"/>
                  <a:gd name="T26" fmla="*/ 90 w 812"/>
                  <a:gd name="T27" fmla="*/ 201 h 442"/>
                  <a:gd name="T28" fmla="*/ 100 w 812"/>
                  <a:gd name="T29" fmla="*/ 205 h 442"/>
                  <a:gd name="T30" fmla="*/ 110 w 812"/>
                  <a:gd name="T31" fmla="*/ 209 h 442"/>
                  <a:gd name="T32" fmla="*/ 121 w 812"/>
                  <a:gd name="T33" fmla="*/ 213 h 442"/>
                  <a:gd name="T34" fmla="*/ 132 w 812"/>
                  <a:gd name="T35" fmla="*/ 216 h 442"/>
                  <a:gd name="T36" fmla="*/ 143 w 812"/>
                  <a:gd name="T37" fmla="*/ 219 h 442"/>
                  <a:gd name="T38" fmla="*/ 154 w 812"/>
                  <a:gd name="T39" fmla="*/ 221 h 442"/>
                  <a:gd name="T40" fmla="*/ 154 w 812"/>
                  <a:gd name="T41" fmla="*/ 221 h 442"/>
                  <a:gd name="T42" fmla="*/ 154 w 812"/>
                  <a:gd name="T43" fmla="*/ 221 h 442"/>
                  <a:gd name="T44" fmla="*/ 154 w 812"/>
                  <a:gd name="T45" fmla="*/ 221 h 4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12"/>
                  <a:gd name="T70" fmla="*/ 0 h 442"/>
                  <a:gd name="T71" fmla="*/ 812 w 812"/>
                  <a:gd name="T72" fmla="*/ 442 h 4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12" h="442">
                    <a:moveTo>
                      <a:pt x="308" y="442"/>
                    </a:moveTo>
                    <a:lnTo>
                      <a:pt x="812" y="167"/>
                    </a:lnTo>
                    <a:lnTo>
                      <a:pt x="500" y="0"/>
                    </a:lnTo>
                    <a:lnTo>
                      <a:pt x="0" y="272"/>
                    </a:lnTo>
                    <a:lnTo>
                      <a:pt x="16" y="288"/>
                    </a:lnTo>
                    <a:lnTo>
                      <a:pt x="31" y="303"/>
                    </a:lnTo>
                    <a:lnTo>
                      <a:pt x="48" y="319"/>
                    </a:lnTo>
                    <a:lnTo>
                      <a:pt x="66" y="332"/>
                    </a:lnTo>
                    <a:lnTo>
                      <a:pt x="83" y="345"/>
                    </a:lnTo>
                    <a:lnTo>
                      <a:pt x="102" y="358"/>
                    </a:lnTo>
                    <a:lnTo>
                      <a:pt x="120" y="370"/>
                    </a:lnTo>
                    <a:lnTo>
                      <a:pt x="140" y="381"/>
                    </a:lnTo>
                    <a:lnTo>
                      <a:pt x="159" y="392"/>
                    </a:lnTo>
                    <a:lnTo>
                      <a:pt x="179" y="401"/>
                    </a:lnTo>
                    <a:lnTo>
                      <a:pt x="200" y="410"/>
                    </a:lnTo>
                    <a:lnTo>
                      <a:pt x="221" y="418"/>
                    </a:lnTo>
                    <a:lnTo>
                      <a:pt x="243" y="425"/>
                    </a:lnTo>
                    <a:lnTo>
                      <a:pt x="264" y="431"/>
                    </a:lnTo>
                    <a:lnTo>
                      <a:pt x="285" y="437"/>
                    </a:lnTo>
                    <a:lnTo>
                      <a:pt x="308" y="44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6" name="Rectangle 7"/>
              <p:cNvSpPr>
                <a:spLocks noChangeArrowheads="1"/>
              </p:cNvSpPr>
              <p:nvPr/>
            </p:nvSpPr>
            <p:spPr bwMode="auto">
              <a:xfrm>
                <a:off x="199" y="584"/>
                <a:ext cx="40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7" name="Rectangle 8"/>
              <p:cNvSpPr>
                <a:spLocks noChangeArrowheads="1"/>
              </p:cNvSpPr>
              <p:nvPr/>
            </p:nvSpPr>
            <p:spPr bwMode="auto">
              <a:xfrm>
                <a:off x="199" y="585"/>
                <a:ext cx="407" cy="5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8" name="Rectangle 9"/>
              <p:cNvSpPr>
                <a:spLocks noChangeArrowheads="1"/>
              </p:cNvSpPr>
              <p:nvPr/>
            </p:nvSpPr>
            <p:spPr bwMode="auto">
              <a:xfrm>
                <a:off x="199" y="590"/>
                <a:ext cx="407" cy="6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9" name="Rectangle 10"/>
              <p:cNvSpPr>
                <a:spLocks noChangeArrowheads="1"/>
              </p:cNvSpPr>
              <p:nvPr/>
            </p:nvSpPr>
            <p:spPr bwMode="auto">
              <a:xfrm>
                <a:off x="199" y="596"/>
                <a:ext cx="407" cy="8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0" name="Rectangle 11"/>
              <p:cNvSpPr>
                <a:spLocks noChangeArrowheads="1"/>
              </p:cNvSpPr>
              <p:nvPr/>
            </p:nvSpPr>
            <p:spPr bwMode="auto">
              <a:xfrm>
                <a:off x="199" y="604"/>
                <a:ext cx="407" cy="6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1" name="Rectangle 12"/>
              <p:cNvSpPr>
                <a:spLocks noChangeArrowheads="1"/>
              </p:cNvSpPr>
              <p:nvPr/>
            </p:nvSpPr>
            <p:spPr bwMode="auto">
              <a:xfrm>
                <a:off x="199" y="610"/>
                <a:ext cx="407" cy="4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2" name="Rectangle 13"/>
              <p:cNvSpPr>
                <a:spLocks noChangeArrowheads="1"/>
              </p:cNvSpPr>
              <p:nvPr/>
            </p:nvSpPr>
            <p:spPr bwMode="auto">
              <a:xfrm>
                <a:off x="199" y="614"/>
                <a:ext cx="407" cy="7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3" name="Rectangle 14"/>
              <p:cNvSpPr>
                <a:spLocks noChangeArrowheads="1"/>
              </p:cNvSpPr>
              <p:nvPr/>
            </p:nvSpPr>
            <p:spPr bwMode="auto">
              <a:xfrm>
                <a:off x="199" y="621"/>
                <a:ext cx="407" cy="7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4" name="Rectangle 15"/>
              <p:cNvSpPr>
                <a:spLocks noChangeArrowheads="1"/>
              </p:cNvSpPr>
              <p:nvPr/>
            </p:nvSpPr>
            <p:spPr bwMode="auto">
              <a:xfrm>
                <a:off x="199" y="628"/>
                <a:ext cx="407" cy="5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5" name="Rectangle 16"/>
              <p:cNvSpPr>
                <a:spLocks noChangeArrowheads="1"/>
              </p:cNvSpPr>
              <p:nvPr/>
            </p:nvSpPr>
            <p:spPr bwMode="auto">
              <a:xfrm>
                <a:off x="199" y="633"/>
                <a:ext cx="407" cy="5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6" name="Rectangle 17"/>
              <p:cNvSpPr>
                <a:spLocks noChangeArrowheads="1"/>
              </p:cNvSpPr>
              <p:nvPr/>
            </p:nvSpPr>
            <p:spPr bwMode="auto">
              <a:xfrm>
                <a:off x="199" y="638"/>
                <a:ext cx="407" cy="9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7" name="Rectangle 18"/>
              <p:cNvSpPr>
                <a:spLocks noChangeArrowheads="1"/>
              </p:cNvSpPr>
              <p:nvPr/>
            </p:nvSpPr>
            <p:spPr bwMode="auto">
              <a:xfrm>
                <a:off x="199" y="647"/>
                <a:ext cx="407" cy="9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8" name="Rectangle 19"/>
              <p:cNvSpPr>
                <a:spLocks noChangeArrowheads="1"/>
              </p:cNvSpPr>
              <p:nvPr/>
            </p:nvSpPr>
            <p:spPr bwMode="auto">
              <a:xfrm>
                <a:off x="199" y="656"/>
                <a:ext cx="407" cy="5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9" name="Rectangle 20"/>
              <p:cNvSpPr>
                <a:spLocks noChangeArrowheads="1"/>
              </p:cNvSpPr>
              <p:nvPr/>
            </p:nvSpPr>
            <p:spPr bwMode="auto">
              <a:xfrm>
                <a:off x="199" y="661"/>
                <a:ext cx="407" cy="5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0" name="Rectangle 21"/>
              <p:cNvSpPr>
                <a:spLocks noChangeArrowheads="1"/>
              </p:cNvSpPr>
              <p:nvPr/>
            </p:nvSpPr>
            <p:spPr bwMode="auto">
              <a:xfrm>
                <a:off x="199" y="666"/>
                <a:ext cx="407" cy="7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1" name="Rectangle 22"/>
              <p:cNvSpPr>
                <a:spLocks noChangeArrowheads="1"/>
              </p:cNvSpPr>
              <p:nvPr/>
            </p:nvSpPr>
            <p:spPr bwMode="auto">
              <a:xfrm>
                <a:off x="199" y="673"/>
                <a:ext cx="407" cy="7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2" name="Rectangle 23"/>
              <p:cNvSpPr>
                <a:spLocks noChangeArrowheads="1"/>
              </p:cNvSpPr>
              <p:nvPr/>
            </p:nvSpPr>
            <p:spPr bwMode="auto">
              <a:xfrm>
                <a:off x="199" y="680"/>
                <a:ext cx="407" cy="7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3" name="Rectangle 24"/>
              <p:cNvSpPr>
                <a:spLocks noChangeArrowheads="1"/>
              </p:cNvSpPr>
              <p:nvPr/>
            </p:nvSpPr>
            <p:spPr bwMode="auto">
              <a:xfrm>
                <a:off x="199" y="687"/>
                <a:ext cx="407" cy="6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4" name="Rectangle 25"/>
              <p:cNvSpPr>
                <a:spLocks noChangeArrowheads="1"/>
              </p:cNvSpPr>
              <p:nvPr/>
            </p:nvSpPr>
            <p:spPr bwMode="auto">
              <a:xfrm>
                <a:off x="199" y="693"/>
                <a:ext cx="407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5" name="Rectangle 26"/>
              <p:cNvSpPr>
                <a:spLocks noChangeArrowheads="1"/>
              </p:cNvSpPr>
              <p:nvPr/>
            </p:nvSpPr>
            <p:spPr bwMode="auto">
              <a:xfrm>
                <a:off x="199" y="697"/>
                <a:ext cx="407" cy="7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6" name="Rectangle 27"/>
              <p:cNvSpPr>
                <a:spLocks noChangeArrowheads="1"/>
              </p:cNvSpPr>
              <p:nvPr/>
            </p:nvSpPr>
            <p:spPr bwMode="auto">
              <a:xfrm>
                <a:off x="199" y="704"/>
                <a:ext cx="407" cy="7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7" name="Rectangle 28"/>
              <p:cNvSpPr>
                <a:spLocks noChangeArrowheads="1"/>
              </p:cNvSpPr>
              <p:nvPr/>
            </p:nvSpPr>
            <p:spPr bwMode="auto">
              <a:xfrm>
                <a:off x="199" y="711"/>
                <a:ext cx="407" cy="7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8" name="Rectangle 29"/>
              <p:cNvSpPr>
                <a:spLocks noChangeArrowheads="1"/>
              </p:cNvSpPr>
              <p:nvPr/>
            </p:nvSpPr>
            <p:spPr bwMode="auto">
              <a:xfrm>
                <a:off x="199" y="718"/>
                <a:ext cx="407" cy="7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99" name="Rectangle 30"/>
              <p:cNvSpPr>
                <a:spLocks noChangeArrowheads="1"/>
              </p:cNvSpPr>
              <p:nvPr/>
            </p:nvSpPr>
            <p:spPr bwMode="auto">
              <a:xfrm>
                <a:off x="199" y="725"/>
                <a:ext cx="407" cy="5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0" name="Rectangle 31"/>
              <p:cNvSpPr>
                <a:spLocks noChangeArrowheads="1"/>
              </p:cNvSpPr>
              <p:nvPr/>
            </p:nvSpPr>
            <p:spPr bwMode="auto">
              <a:xfrm>
                <a:off x="199" y="730"/>
                <a:ext cx="407" cy="6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1" name="Rectangle 32"/>
              <p:cNvSpPr>
                <a:spLocks noChangeArrowheads="1"/>
              </p:cNvSpPr>
              <p:nvPr/>
            </p:nvSpPr>
            <p:spPr bwMode="auto">
              <a:xfrm>
                <a:off x="199" y="736"/>
                <a:ext cx="407" cy="6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2" name="Rectangle 33"/>
              <p:cNvSpPr>
                <a:spLocks noChangeArrowheads="1"/>
              </p:cNvSpPr>
              <p:nvPr/>
            </p:nvSpPr>
            <p:spPr bwMode="auto">
              <a:xfrm>
                <a:off x="199" y="742"/>
                <a:ext cx="407" cy="7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3" name="Rectangle 34"/>
              <p:cNvSpPr>
                <a:spLocks noChangeArrowheads="1"/>
              </p:cNvSpPr>
              <p:nvPr/>
            </p:nvSpPr>
            <p:spPr bwMode="auto">
              <a:xfrm>
                <a:off x="199" y="749"/>
                <a:ext cx="407" cy="9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4" name="Rectangle 35"/>
              <p:cNvSpPr>
                <a:spLocks noChangeArrowheads="1"/>
              </p:cNvSpPr>
              <p:nvPr/>
            </p:nvSpPr>
            <p:spPr bwMode="auto">
              <a:xfrm>
                <a:off x="199" y="758"/>
                <a:ext cx="407" cy="9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5" name="Rectangle 36"/>
              <p:cNvSpPr>
                <a:spLocks noChangeArrowheads="1"/>
              </p:cNvSpPr>
              <p:nvPr/>
            </p:nvSpPr>
            <p:spPr bwMode="auto">
              <a:xfrm>
                <a:off x="199" y="767"/>
                <a:ext cx="407" cy="7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6" name="Rectangle 37"/>
              <p:cNvSpPr>
                <a:spLocks noChangeArrowheads="1"/>
              </p:cNvSpPr>
              <p:nvPr/>
            </p:nvSpPr>
            <p:spPr bwMode="auto">
              <a:xfrm>
                <a:off x="199" y="774"/>
                <a:ext cx="407" cy="6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7" name="Rectangle 38"/>
              <p:cNvSpPr>
                <a:spLocks noChangeArrowheads="1"/>
              </p:cNvSpPr>
              <p:nvPr/>
            </p:nvSpPr>
            <p:spPr bwMode="auto">
              <a:xfrm>
                <a:off x="199" y="780"/>
                <a:ext cx="407" cy="6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8" name="Rectangle 39"/>
              <p:cNvSpPr>
                <a:spLocks noChangeArrowheads="1"/>
              </p:cNvSpPr>
              <p:nvPr/>
            </p:nvSpPr>
            <p:spPr bwMode="auto">
              <a:xfrm>
                <a:off x="199" y="786"/>
                <a:ext cx="407" cy="5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09" name="Rectangle 40"/>
              <p:cNvSpPr>
                <a:spLocks noChangeArrowheads="1"/>
              </p:cNvSpPr>
              <p:nvPr/>
            </p:nvSpPr>
            <p:spPr bwMode="auto">
              <a:xfrm>
                <a:off x="199" y="791"/>
                <a:ext cx="407" cy="7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0" name="Rectangle 41"/>
              <p:cNvSpPr>
                <a:spLocks noChangeArrowheads="1"/>
              </p:cNvSpPr>
              <p:nvPr/>
            </p:nvSpPr>
            <p:spPr bwMode="auto">
              <a:xfrm>
                <a:off x="199" y="798"/>
                <a:ext cx="407" cy="7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1" name="Rectangle 42"/>
              <p:cNvSpPr>
                <a:spLocks noChangeArrowheads="1"/>
              </p:cNvSpPr>
              <p:nvPr/>
            </p:nvSpPr>
            <p:spPr bwMode="auto">
              <a:xfrm>
                <a:off x="199" y="805"/>
                <a:ext cx="40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2" name="Freeform 43"/>
              <p:cNvSpPr>
                <a:spLocks/>
              </p:cNvSpPr>
              <p:nvPr/>
            </p:nvSpPr>
            <p:spPr bwMode="auto">
              <a:xfrm>
                <a:off x="200" y="585"/>
                <a:ext cx="406" cy="221"/>
              </a:xfrm>
              <a:custGeom>
                <a:avLst/>
                <a:gdLst>
                  <a:gd name="T0" fmla="*/ 154 w 812"/>
                  <a:gd name="T1" fmla="*/ 221 h 442"/>
                  <a:gd name="T2" fmla="*/ 406 w 812"/>
                  <a:gd name="T3" fmla="*/ 84 h 442"/>
                  <a:gd name="T4" fmla="*/ 249 w 812"/>
                  <a:gd name="T5" fmla="*/ 0 h 442"/>
                  <a:gd name="T6" fmla="*/ 0 w 812"/>
                  <a:gd name="T7" fmla="*/ 136 h 442"/>
                  <a:gd name="T8" fmla="*/ 7 w 812"/>
                  <a:gd name="T9" fmla="*/ 144 h 442"/>
                  <a:gd name="T10" fmla="*/ 15 w 812"/>
                  <a:gd name="T11" fmla="*/ 152 h 442"/>
                  <a:gd name="T12" fmla="*/ 24 w 812"/>
                  <a:gd name="T13" fmla="*/ 159 h 442"/>
                  <a:gd name="T14" fmla="*/ 33 w 812"/>
                  <a:gd name="T15" fmla="*/ 166 h 442"/>
                  <a:gd name="T16" fmla="*/ 42 w 812"/>
                  <a:gd name="T17" fmla="*/ 173 h 442"/>
                  <a:gd name="T18" fmla="*/ 51 w 812"/>
                  <a:gd name="T19" fmla="*/ 179 h 442"/>
                  <a:gd name="T20" fmla="*/ 60 w 812"/>
                  <a:gd name="T21" fmla="*/ 185 h 442"/>
                  <a:gd name="T22" fmla="*/ 70 w 812"/>
                  <a:gd name="T23" fmla="*/ 191 h 442"/>
                  <a:gd name="T24" fmla="*/ 80 w 812"/>
                  <a:gd name="T25" fmla="*/ 196 h 442"/>
                  <a:gd name="T26" fmla="*/ 90 w 812"/>
                  <a:gd name="T27" fmla="*/ 201 h 442"/>
                  <a:gd name="T28" fmla="*/ 100 w 812"/>
                  <a:gd name="T29" fmla="*/ 205 h 442"/>
                  <a:gd name="T30" fmla="*/ 110 w 812"/>
                  <a:gd name="T31" fmla="*/ 209 h 442"/>
                  <a:gd name="T32" fmla="*/ 120 w 812"/>
                  <a:gd name="T33" fmla="*/ 213 h 442"/>
                  <a:gd name="T34" fmla="*/ 132 w 812"/>
                  <a:gd name="T35" fmla="*/ 216 h 442"/>
                  <a:gd name="T36" fmla="*/ 143 w 812"/>
                  <a:gd name="T37" fmla="*/ 219 h 442"/>
                  <a:gd name="T38" fmla="*/ 154 w 812"/>
                  <a:gd name="T39" fmla="*/ 221 h 4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2"/>
                  <a:gd name="T61" fmla="*/ 0 h 442"/>
                  <a:gd name="T62" fmla="*/ 812 w 812"/>
                  <a:gd name="T63" fmla="*/ 442 h 4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2" h="442">
                    <a:moveTo>
                      <a:pt x="308" y="442"/>
                    </a:moveTo>
                    <a:lnTo>
                      <a:pt x="812" y="167"/>
                    </a:lnTo>
                    <a:lnTo>
                      <a:pt x="499" y="0"/>
                    </a:lnTo>
                    <a:lnTo>
                      <a:pt x="0" y="272"/>
                    </a:lnTo>
                    <a:lnTo>
                      <a:pt x="15" y="288"/>
                    </a:lnTo>
                    <a:lnTo>
                      <a:pt x="31" y="303"/>
                    </a:lnTo>
                    <a:lnTo>
                      <a:pt x="48" y="318"/>
                    </a:lnTo>
                    <a:lnTo>
                      <a:pt x="65" y="332"/>
                    </a:lnTo>
                    <a:lnTo>
                      <a:pt x="83" y="345"/>
                    </a:lnTo>
                    <a:lnTo>
                      <a:pt x="101" y="358"/>
                    </a:lnTo>
                    <a:lnTo>
                      <a:pt x="120" y="370"/>
                    </a:lnTo>
                    <a:lnTo>
                      <a:pt x="139" y="381"/>
                    </a:lnTo>
                    <a:lnTo>
                      <a:pt x="159" y="392"/>
                    </a:lnTo>
                    <a:lnTo>
                      <a:pt x="179" y="401"/>
                    </a:lnTo>
                    <a:lnTo>
                      <a:pt x="200" y="410"/>
                    </a:lnTo>
                    <a:lnTo>
                      <a:pt x="221" y="418"/>
                    </a:lnTo>
                    <a:lnTo>
                      <a:pt x="241" y="425"/>
                    </a:lnTo>
                    <a:lnTo>
                      <a:pt x="264" y="431"/>
                    </a:lnTo>
                    <a:lnTo>
                      <a:pt x="285" y="437"/>
                    </a:lnTo>
                    <a:lnTo>
                      <a:pt x="308" y="44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3" name="Freeform 44"/>
              <p:cNvSpPr>
                <a:spLocks/>
              </p:cNvSpPr>
              <p:nvPr/>
            </p:nvSpPr>
            <p:spPr bwMode="auto">
              <a:xfrm>
                <a:off x="200" y="721"/>
                <a:ext cx="154" cy="428"/>
              </a:xfrm>
              <a:custGeom>
                <a:avLst/>
                <a:gdLst>
                  <a:gd name="T0" fmla="*/ 154 w 308"/>
                  <a:gd name="T1" fmla="*/ 85 h 856"/>
                  <a:gd name="T2" fmla="*/ 143 w 308"/>
                  <a:gd name="T3" fmla="*/ 83 h 856"/>
                  <a:gd name="T4" fmla="*/ 132 w 308"/>
                  <a:gd name="T5" fmla="*/ 80 h 856"/>
                  <a:gd name="T6" fmla="*/ 120 w 308"/>
                  <a:gd name="T7" fmla="*/ 77 h 856"/>
                  <a:gd name="T8" fmla="*/ 110 w 308"/>
                  <a:gd name="T9" fmla="*/ 73 h 856"/>
                  <a:gd name="T10" fmla="*/ 100 w 308"/>
                  <a:gd name="T11" fmla="*/ 69 h 856"/>
                  <a:gd name="T12" fmla="*/ 89 w 308"/>
                  <a:gd name="T13" fmla="*/ 65 h 856"/>
                  <a:gd name="T14" fmla="*/ 79 w 308"/>
                  <a:gd name="T15" fmla="*/ 60 h 856"/>
                  <a:gd name="T16" fmla="*/ 70 w 308"/>
                  <a:gd name="T17" fmla="*/ 54 h 856"/>
                  <a:gd name="T18" fmla="*/ 60 w 308"/>
                  <a:gd name="T19" fmla="*/ 49 h 856"/>
                  <a:gd name="T20" fmla="*/ 50 w 308"/>
                  <a:gd name="T21" fmla="*/ 43 h 856"/>
                  <a:gd name="T22" fmla="*/ 41 w 308"/>
                  <a:gd name="T23" fmla="*/ 37 h 856"/>
                  <a:gd name="T24" fmla="*/ 33 w 308"/>
                  <a:gd name="T25" fmla="*/ 30 h 856"/>
                  <a:gd name="T26" fmla="*/ 24 w 308"/>
                  <a:gd name="T27" fmla="*/ 24 h 856"/>
                  <a:gd name="T28" fmla="*/ 15 w 308"/>
                  <a:gd name="T29" fmla="*/ 15 h 856"/>
                  <a:gd name="T30" fmla="*/ 8 w 308"/>
                  <a:gd name="T31" fmla="*/ 8 h 856"/>
                  <a:gd name="T32" fmla="*/ 0 w 308"/>
                  <a:gd name="T33" fmla="*/ 0 h 856"/>
                  <a:gd name="T34" fmla="*/ 0 w 308"/>
                  <a:gd name="T35" fmla="*/ 0 h 856"/>
                  <a:gd name="T36" fmla="*/ 0 w 308"/>
                  <a:gd name="T37" fmla="*/ 350 h 856"/>
                  <a:gd name="T38" fmla="*/ 8 w 308"/>
                  <a:gd name="T39" fmla="*/ 358 h 856"/>
                  <a:gd name="T40" fmla="*/ 16 w 308"/>
                  <a:gd name="T41" fmla="*/ 365 h 856"/>
                  <a:gd name="T42" fmla="*/ 24 w 308"/>
                  <a:gd name="T43" fmla="*/ 372 h 856"/>
                  <a:gd name="T44" fmla="*/ 33 w 308"/>
                  <a:gd name="T45" fmla="*/ 379 h 856"/>
                  <a:gd name="T46" fmla="*/ 42 w 308"/>
                  <a:gd name="T47" fmla="*/ 385 h 856"/>
                  <a:gd name="T48" fmla="*/ 51 w 308"/>
                  <a:gd name="T49" fmla="*/ 391 h 856"/>
                  <a:gd name="T50" fmla="*/ 60 w 308"/>
                  <a:gd name="T51" fmla="*/ 397 h 856"/>
                  <a:gd name="T52" fmla="*/ 70 w 308"/>
                  <a:gd name="T53" fmla="*/ 401 h 856"/>
                  <a:gd name="T54" fmla="*/ 80 w 308"/>
                  <a:gd name="T55" fmla="*/ 406 h 856"/>
                  <a:gd name="T56" fmla="*/ 90 w 308"/>
                  <a:gd name="T57" fmla="*/ 410 h 856"/>
                  <a:gd name="T58" fmla="*/ 100 w 308"/>
                  <a:gd name="T59" fmla="*/ 415 h 856"/>
                  <a:gd name="T60" fmla="*/ 111 w 308"/>
                  <a:gd name="T61" fmla="*/ 418 h 856"/>
                  <a:gd name="T62" fmla="*/ 121 w 308"/>
                  <a:gd name="T63" fmla="*/ 421 h 856"/>
                  <a:gd name="T64" fmla="*/ 132 w 308"/>
                  <a:gd name="T65" fmla="*/ 424 h 856"/>
                  <a:gd name="T66" fmla="*/ 144 w 308"/>
                  <a:gd name="T67" fmla="*/ 427 h 856"/>
                  <a:gd name="T68" fmla="*/ 154 w 308"/>
                  <a:gd name="T69" fmla="*/ 428 h 856"/>
                  <a:gd name="T70" fmla="*/ 154 w 308"/>
                  <a:gd name="T71" fmla="*/ 428 h 856"/>
                  <a:gd name="T72" fmla="*/ 154 w 308"/>
                  <a:gd name="T73" fmla="*/ 85 h 856"/>
                  <a:gd name="T74" fmla="*/ 154 w 308"/>
                  <a:gd name="T75" fmla="*/ 85 h 856"/>
                  <a:gd name="T76" fmla="*/ 154 w 308"/>
                  <a:gd name="T77" fmla="*/ 85 h 85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8"/>
                  <a:gd name="T118" fmla="*/ 0 h 856"/>
                  <a:gd name="T119" fmla="*/ 308 w 308"/>
                  <a:gd name="T120" fmla="*/ 856 h 85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8" h="856">
                    <a:moveTo>
                      <a:pt x="308" y="170"/>
                    </a:moveTo>
                    <a:lnTo>
                      <a:pt x="285" y="165"/>
                    </a:lnTo>
                    <a:lnTo>
                      <a:pt x="264" y="159"/>
                    </a:lnTo>
                    <a:lnTo>
                      <a:pt x="241" y="153"/>
                    </a:lnTo>
                    <a:lnTo>
                      <a:pt x="220" y="146"/>
                    </a:lnTo>
                    <a:lnTo>
                      <a:pt x="200" y="138"/>
                    </a:lnTo>
                    <a:lnTo>
                      <a:pt x="178" y="129"/>
                    </a:lnTo>
                    <a:lnTo>
                      <a:pt x="158" y="120"/>
                    </a:lnTo>
                    <a:lnTo>
                      <a:pt x="139" y="109"/>
                    </a:lnTo>
                    <a:lnTo>
                      <a:pt x="120" y="98"/>
                    </a:lnTo>
                    <a:lnTo>
                      <a:pt x="101" y="86"/>
                    </a:lnTo>
                    <a:lnTo>
                      <a:pt x="83" y="73"/>
                    </a:lnTo>
                    <a:lnTo>
                      <a:pt x="65" y="60"/>
                    </a:lnTo>
                    <a:lnTo>
                      <a:pt x="48" y="47"/>
                    </a:lnTo>
                    <a:lnTo>
                      <a:pt x="31" y="31"/>
                    </a:lnTo>
                    <a:lnTo>
                      <a:pt x="16" y="16"/>
                    </a:lnTo>
                    <a:lnTo>
                      <a:pt x="0" y="0"/>
                    </a:lnTo>
                    <a:lnTo>
                      <a:pt x="0" y="700"/>
                    </a:lnTo>
                    <a:lnTo>
                      <a:pt x="16" y="715"/>
                    </a:lnTo>
                    <a:lnTo>
                      <a:pt x="32" y="730"/>
                    </a:lnTo>
                    <a:lnTo>
                      <a:pt x="49" y="744"/>
                    </a:lnTo>
                    <a:lnTo>
                      <a:pt x="66" y="757"/>
                    </a:lnTo>
                    <a:lnTo>
                      <a:pt x="84" y="769"/>
                    </a:lnTo>
                    <a:lnTo>
                      <a:pt x="102" y="781"/>
                    </a:lnTo>
                    <a:lnTo>
                      <a:pt x="121" y="793"/>
                    </a:lnTo>
                    <a:lnTo>
                      <a:pt x="140" y="802"/>
                    </a:lnTo>
                    <a:lnTo>
                      <a:pt x="160" y="812"/>
                    </a:lnTo>
                    <a:lnTo>
                      <a:pt x="180" y="820"/>
                    </a:lnTo>
                    <a:lnTo>
                      <a:pt x="201" y="829"/>
                    </a:lnTo>
                    <a:lnTo>
                      <a:pt x="222" y="836"/>
                    </a:lnTo>
                    <a:lnTo>
                      <a:pt x="243" y="842"/>
                    </a:lnTo>
                    <a:lnTo>
                      <a:pt x="264" y="848"/>
                    </a:lnTo>
                    <a:lnTo>
                      <a:pt x="287" y="853"/>
                    </a:lnTo>
                    <a:lnTo>
                      <a:pt x="308" y="856"/>
                    </a:lnTo>
                    <a:lnTo>
                      <a:pt x="308" y="17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614" name="Picture 4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99" y="720"/>
                <a:ext cx="156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15" name="Picture 4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99" y="720"/>
                <a:ext cx="156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616" name="Freeform 47"/>
              <p:cNvSpPr>
                <a:spLocks/>
              </p:cNvSpPr>
              <p:nvPr/>
            </p:nvSpPr>
            <p:spPr bwMode="auto">
              <a:xfrm>
                <a:off x="200" y="721"/>
                <a:ext cx="154" cy="428"/>
              </a:xfrm>
              <a:custGeom>
                <a:avLst/>
                <a:gdLst>
                  <a:gd name="T0" fmla="*/ 154 w 308"/>
                  <a:gd name="T1" fmla="*/ 85 h 857"/>
                  <a:gd name="T2" fmla="*/ 143 w 308"/>
                  <a:gd name="T3" fmla="*/ 83 h 857"/>
                  <a:gd name="T4" fmla="*/ 132 w 308"/>
                  <a:gd name="T5" fmla="*/ 80 h 857"/>
                  <a:gd name="T6" fmla="*/ 120 w 308"/>
                  <a:gd name="T7" fmla="*/ 77 h 857"/>
                  <a:gd name="T8" fmla="*/ 110 w 308"/>
                  <a:gd name="T9" fmla="*/ 73 h 857"/>
                  <a:gd name="T10" fmla="*/ 100 w 308"/>
                  <a:gd name="T11" fmla="*/ 69 h 857"/>
                  <a:gd name="T12" fmla="*/ 89 w 308"/>
                  <a:gd name="T13" fmla="*/ 65 h 857"/>
                  <a:gd name="T14" fmla="*/ 79 w 308"/>
                  <a:gd name="T15" fmla="*/ 60 h 857"/>
                  <a:gd name="T16" fmla="*/ 70 w 308"/>
                  <a:gd name="T17" fmla="*/ 55 h 857"/>
                  <a:gd name="T18" fmla="*/ 60 w 308"/>
                  <a:gd name="T19" fmla="*/ 49 h 857"/>
                  <a:gd name="T20" fmla="*/ 50 w 308"/>
                  <a:gd name="T21" fmla="*/ 43 h 857"/>
                  <a:gd name="T22" fmla="*/ 41 w 308"/>
                  <a:gd name="T23" fmla="*/ 37 h 857"/>
                  <a:gd name="T24" fmla="*/ 33 w 308"/>
                  <a:gd name="T25" fmla="*/ 30 h 857"/>
                  <a:gd name="T26" fmla="*/ 24 w 308"/>
                  <a:gd name="T27" fmla="*/ 23 h 857"/>
                  <a:gd name="T28" fmla="*/ 15 w 308"/>
                  <a:gd name="T29" fmla="*/ 16 h 857"/>
                  <a:gd name="T30" fmla="*/ 8 w 308"/>
                  <a:gd name="T31" fmla="*/ 8 h 857"/>
                  <a:gd name="T32" fmla="*/ 0 w 308"/>
                  <a:gd name="T33" fmla="*/ 0 h 857"/>
                  <a:gd name="T34" fmla="*/ 0 w 308"/>
                  <a:gd name="T35" fmla="*/ 0 h 857"/>
                  <a:gd name="T36" fmla="*/ 0 w 308"/>
                  <a:gd name="T37" fmla="*/ 350 h 857"/>
                  <a:gd name="T38" fmla="*/ 8 w 308"/>
                  <a:gd name="T39" fmla="*/ 357 h 857"/>
                  <a:gd name="T40" fmla="*/ 15 w 308"/>
                  <a:gd name="T41" fmla="*/ 365 h 857"/>
                  <a:gd name="T42" fmla="*/ 24 w 308"/>
                  <a:gd name="T43" fmla="*/ 372 h 857"/>
                  <a:gd name="T44" fmla="*/ 33 w 308"/>
                  <a:gd name="T45" fmla="*/ 379 h 857"/>
                  <a:gd name="T46" fmla="*/ 42 w 308"/>
                  <a:gd name="T47" fmla="*/ 385 h 857"/>
                  <a:gd name="T48" fmla="*/ 51 w 308"/>
                  <a:gd name="T49" fmla="*/ 391 h 857"/>
                  <a:gd name="T50" fmla="*/ 60 w 308"/>
                  <a:gd name="T51" fmla="*/ 396 h 857"/>
                  <a:gd name="T52" fmla="*/ 70 w 308"/>
                  <a:gd name="T53" fmla="*/ 401 h 857"/>
                  <a:gd name="T54" fmla="*/ 79 w 308"/>
                  <a:gd name="T55" fmla="*/ 406 h 857"/>
                  <a:gd name="T56" fmla="*/ 89 w 308"/>
                  <a:gd name="T57" fmla="*/ 410 h 857"/>
                  <a:gd name="T58" fmla="*/ 100 w 308"/>
                  <a:gd name="T59" fmla="*/ 415 h 857"/>
                  <a:gd name="T60" fmla="*/ 110 w 308"/>
                  <a:gd name="T61" fmla="*/ 418 h 857"/>
                  <a:gd name="T62" fmla="*/ 121 w 308"/>
                  <a:gd name="T63" fmla="*/ 421 h 857"/>
                  <a:gd name="T64" fmla="*/ 132 w 308"/>
                  <a:gd name="T65" fmla="*/ 424 h 857"/>
                  <a:gd name="T66" fmla="*/ 143 w 308"/>
                  <a:gd name="T67" fmla="*/ 426 h 857"/>
                  <a:gd name="T68" fmla="*/ 154 w 308"/>
                  <a:gd name="T69" fmla="*/ 428 h 857"/>
                  <a:gd name="T70" fmla="*/ 154 w 308"/>
                  <a:gd name="T71" fmla="*/ 428 h 857"/>
                  <a:gd name="T72" fmla="*/ 154 w 308"/>
                  <a:gd name="T73" fmla="*/ 85 h 8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8"/>
                  <a:gd name="T112" fmla="*/ 0 h 857"/>
                  <a:gd name="T113" fmla="*/ 308 w 308"/>
                  <a:gd name="T114" fmla="*/ 857 h 8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8" h="857">
                    <a:moveTo>
                      <a:pt x="308" y="171"/>
                    </a:moveTo>
                    <a:lnTo>
                      <a:pt x="285" y="166"/>
                    </a:lnTo>
                    <a:lnTo>
                      <a:pt x="264" y="160"/>
                    </a:lnTo>
                    <a:lnTo>
                      <a:pt x="241" y="154"/>
                    </a:lnTo>
                    <a:lnTo>
                      <a:pt x="220" y="147"/>
                    </a:lnTo>
                    <a:lnTo>
                      <a:pt x="200" y="139"/>
                    </a:lnTo>
                    <a:lnTo>
                      <a:pt x="178" y="130"/>
                    </a:lnTo>
                    <a:lnTo>
                      <a:pt x="158" y="121"/>
                    </a:lnTo>
                    <a:lnTo>
                      <a:pt x="139" y="110"/>
                    </a:lnTo>
                    <a:lnTo>
                      <a:pt x="120" y="99"/>
                    </a:lnTo>
                    <a:lnTo>
                      <a:pt x="101" y="87"/>
                    </a:lnTo>
                    <a:lnTo>
                      <a:pt x="83" y="74"/>
                    </a:lnTo>
                    <a:lnTo>
                      <a:pt x="65" y="61"/>
                    </a:lnTo>
                    <a:lnTo>
                      <a:pt x="48" y="47"/>
                    </a:lnTo>
                    <a:lnTo>
                      <a:pt x="31" y="32"/>
                    </a:lnTo>
                    <a:lnTo>
                      <a:pt x="16" y="17"/>
                    </a:lnTo>
                    <a:lnTo>
                      <a:pt x="0" y="0"/>
                    </a:lnTo>
                    <a:lnTo>
                      <a:pt x="0" y="701"/>
                    </a:lnTo>
                    <a:lnTo>
                      <a:pt x="16" y="715"/>
                    </a:lnTo>
                    <a:lnTo>
                      <a:pt x="31" y="731"/>
                    </a:lnTo>
                    <a:lnTo>
                      <a:pt x="48" y="744"/>
                    </a:lnTo>
                    <a:lnTo>
                      <a:pt x="66" y="758"/>
                    </a:lnTo>
                    <a:lnTo>
                      <a:pt x="84" y="770"/>
                    </a:lnTo>
                    <a:lnTo>
                      <a:pt x="102" y="782"/>
                    </a:lnTo>
                    <a:lnTo>
                      <a:pt x="121" y="793"/>
                    </a:lnTo>
                    <a:lnTo>
                      <a:pt x="140" y="803"/>
                    </a:lnTo>
                    <a:lnTo>
                      <a:pt x="159" y="813"/>
                    </a:lnTo>
                    <a:lnTo>
                      <a:pt x="179" y="821"/>
                    </a:lnTo>
                    <a:lnTo>
                      <a:pt x="201" y="830"/>
                    </a:lnTo>
                    <a:lnTo>
                      <a:pt x="221" y="837"/>
                    </a:lnTo>
                    <a:lnTo>
                      <a:pt x="243" y="843"/>
                    </a:lnTo>
                    <a:lnTo>
                      <a:pt x="264" y="849"/>
                    </a:lnTo>
                    <a:lnTo>
                      <a:pt x="285" y="852"/>
                    </a:lnTo>
                    <a:lnTo>
                      <a:pt x="308" y="857"/>
                    </a:lnTo>
                    <a:lnTo>
                      <a:pt x="308" y="171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17" name="Freeform 48"/>
              <p:cNvSpPr>
                <a:spLocks/>
              </p:cNvSpPr>
              <p:nvPr/>
            </p:nvSpPr>
            <p:spPr bwMode="auto">
              <a:xfrm>
                <a:off x="354" y="669"/>
                <a:ext cx="252" cy="480"/>
              </a:xfrm>
              <a:custGeom>
                <a:avLst/>
                <a:gdLst>
                  <a:gd name="T0" fmla="*/ 0 w 504"/>
                  <a:gd name="T1" fmla="*/ 138 h 960"/>
                  <a:gd name="T2" fmla="*/ 0 w 504"/>
                  <a:gd name="T3" fmla="*/ 480 h 960"/>
                  <a:gd name="T4" fmla="*/ 252 w 504"/>
                  <a:gd name="T5" fmla="*/ 345 h 960"/>
                  <a:gd name="T6" fmla="*/ 252 w 504"/>
                  <a:gd name="T7" fmla="*/ 0 h 960"/>
                  <a:gd name="T8" fmla="*/ 0 w 504"/>
                  <a:gd name="T9" fmla="*/ 138 h 960"/>
                  <a:gd name="T10" fmla="*/ 0 w 504"/>
                  <a:gd name="T11" fmla="*/ 138 h 9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4"/>
                  <a:gd name="T19" fmla="*/ 0 h 960"/>
                  <a:gd name="T20" fmla="*/ 504 w 504"/>
                  <a:gd name="T21" fmla="*/ 960 h 9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4" h="960">
                    <a:moveTo>
                      <a:pt x="0" y="275"/>
                    </a:moveTo>
                    <a:lnTo>
                      <a:pt x="0" y="960"/>
                    </a:lnTo>
                    <a:lnTo>
                      <a:pt x="504" y="689"/>
                    </a:lnTo>
                    <a:lnTo>
                      <a:pt x="504" y="0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618" name="Picture 4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3" y="667"/>
                <a:ext cx="253" cy="4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19" name="Picture 5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53" y="667"/>
                <a:ext cx="253" cy="4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620" name="Freeform 51"/>
              <p:cNvSpPr>
                <a:spLocks/>
              </p:cNvSpPr>
              <p:nvPr/>
            </p:nvSpPr>
            <p:spPr bwMode="auto">
              <a:xfrm>
                <a:off x="354" y="669"/>
                <a:ext cx="252" cy="480"/>
              </a:xfrm>
              <a:custGeom>
                <a:avLst/>
                <a:gdLst>
                  <a:gd name="T0" fmla="*/ 0 w 504"/>
                  <a:gd name="T1" fmla="*/ 138 h 960"/>
                  <a:gd name="T2" fmla="*/ 0 w 504"/>
                  <a:gd name="T3" fmla="*/ 480 h 960"/>
                  <a:gd name="T4" fmla="*/ 252 w 504"/>
                  <a:gd name="T5" fmla="*/ 345 h 960"/>
                  <a:gd name="T6" fmla="*/ 252 w 504"/>
                  <a:gd name="T7" fmla="*/ 0 h 960"/>
                  <a:gd name="T8" fmla="*/ 0 w 504"/>
                  <a:gd name="T9" fmla="*/ 138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4"/>
                  <a:gd name="T16" fmla="*/ 0 h 960"/>
                  <a:gd name="T17" fmla="*/ 504 w 504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4" h="960">
                    <a:moveTo>
                      <a:pt x="0" y="275"/>
                    </a:moveTo>
                    <a:lnTo>
                      <a:pt x="0" y="960"/>
                    </a:lnTo>
                    <a:lnTo>
                      <a:pt x="504" y="689"/>
                    </a:lnTo>
                    <a:lnTo>
                      <a:pt x="504" y="0"/>
                    </a:lnTo>
                    <a:lnTo>
                      <a:pt x="0" y="275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1" name="Freeform 52"/>
              <p:cNvSpPr>
                <a:spLocks/>
              </p:cNvSpPr>
              <p:nvPr/>
            </p:nvSpPr>
            <p:spPr bwMode="auto">
              <a:xfrm>
                <a:off x="200" y="585"/>
                <a:ext cx="406" cy="564"/>
              </a:xfrm>
              <a:custGeom>
                <a:avLst/>
                <a:gdLst>
                  <a:gd name="T0" fmla="*/ 406 w 812"/>
                  <a:gd name="T1" fmla="*/ 83 h 1128"/>
                  <a:gd name="T2" fmla="*/ 249 w 812"/>
                  <a:gd name="T3" fmla="*/ 0 h 1128"/>
                  <a:gd name="T4" fmla="*/ 0 w 812"/>
                  <a:gd name="T5" fmla="*/ 136 h 1128"/>
                  <a:gd name="T6" fmla="*/ 0 w 812"/>
                  <a:gd name="T7" fmla="*/ 486 h 1128"/>
                  <a:gd name="T8" fmla="*/ 8 w 812"/>
                  <a:gd name="T9" fmla="*/ 493 h 1128"/>
                  <a:gd name="T10" fmla="*/ 15 w 812"/>
                  <a:gd name="T11" fmla="*/ 501 h 1128"/>
                  <a:gd name="T12" fmla="*/ 24 w 812"/>
                  <a:gd name="T13" fmla="*/ 507 h 1128"/>
                  <a:gd name="T14" fmla="*/ 33 w 812"/>
                  <a:gd name="T15" fmla="*/ 515 h 1128"/>
                  <a:gd name="T16" fmla="*/ 42 w 812"/>
                  <a:gd name="T17" fmla="*/ 521 h 1128"/>
                  <a:gd name="T18" fmla="*/ 51 w 812"/>
                  <a:gd name="T19" fmla="*/ 527 h 1128"/>
                  <a:gd name="T20" fmla="*/ 60 w 812"/>
                  <a:gd name="T21" fmla="*/ 532 h 1128"/>
                  <a:gd name="T22" fmla="*/ 70 w 812"/>
                  <a:gd name="T23" fmla="*/ 537 h 1128"/>
                  <a:gd name="T24" fmla="*/ 80 w 812"/>
                  <a:gd name="T25" fmla="*/ 542 h 1128"/>
                  <a:gd name="T26" fmla="*/ 90 w 812"/>
                  <a:gd name="T27" fmla="*/ 546 h 1128"/>
                  <a:gd name="T28" fmla="*/ 101 w 812"/>
                  <a:gd name="T29" fmla="*/ 551 h 1128"/>
                  <a:gd name="T30" fmla="*/ 110 w 812"/>
                  <a:gd name="T31" fmla="*/ 554 h 1128"/>
                  <a:gd name="T32" fmla="*/ 121 w 812"/>
                  <a:gd name="T33" fmla="*/ 557 h 1128"/>
                  <a:gd name="T34" fmla="*/ 132 w 812"/>
                  <a:gd name="T35" fmla="*/ 560 h 1128"/>
                  <a:gd name="T36" fmla="*/ 143 w 812"/>
                  <a:gd name="T37" fmla="*/ 562 h 1128"/>
                  <a:gd name="T38" fmla="*/ 154 w 812"/>
                  <a:gd name="T39" fmla="*/ 564 h 1128"/>
                  <a:gd name="T40" fmla="*/ 154 w 812"/>
                  <a:gd name="T41" fmla="*/ 564 h 1128"/>
                  <a:gd name="T42" fmla="*/ 406 w 812"/>
                  <a:gd name="T43" fmla="*/ 428 h 1128"/>
                  <a:gd name="T44" fmla="*/ 406 w 812"/>
                  <a:gd name="T45" fmla="*/ 83 h 1128"/>
                  <a:gd name="T46" fmla="*/ 406 w 812"/>
                  <a:gd name="T47" fmla="*/ 83 h 11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12"/>
                  <a:gd name="T73" fmla="*/ 0 h 1128"/>
                  <a:gd name="T74" fmla="*/ 812 w 812"/>
                  <a:gd name="T75" fmla="*/ 1128 h 11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12" h="1128">
                    <a:moveTo>
                      <a:pt x="812" y="167"/>
                    </a:moveTo>
                    <a:lnTo>
                      <a:pt x="499" y="0"/>
                    </a:lnTo>
                    <a:lnTo>
                      <a:pt x="0" y="272"/>
                    </a:lnTo>
                    <a:lnTo>
                      <a:pt x="0" y="972"/>
                    </a:lnTo>
                    <a:lnTo>
                      <a:pt x="16" y="986"/>
                    </a:lnTo>
                    <a:lnTo>
                      <a:pt x="31" y="1002"/>
                    </a:lnTo>
                    <a:lnTo>
                      <a:pt x="48" y="1015"/>
                    </a:lnTo>
                    <a:lnTo>
                      <a:pt x="66" y="1029"/>
                    </a:lnTo>
                    <a:lnTo>
                      <a:pt x="84" y="1041"/>
                    </a:lnTo>
                    <a:lnTo>
                      <a:pt x="102" y="1053"/>
                    </a:lnTo>
                    <a:lnTo>
                      <a:pt x="121" y="1064"/>
                    </a:lnTo>
                    <a:lnTo>
                      <a:pt x="140" y="1074"/>
                    </a:lnTo>
                    <a:lnTo>
                      <a:pt x="159" y="1084"/>
                    </a:lnTo>
                    <a:lnTo>
                      <a:pt x="179" y="1092"/>
                    </a:lnTo>
                    <a:lnTo>
                      <a:pt x="201" y="1101"/>
                    </a:lnTo>
                    <a:lnTo>
                      <a:pt x="221" y="1108"/>
                    </a:lnTo>
                    <a:lnTo>
                      <a:pt x="243" y="1114"/>
                    </a:lnTo>
                    <a:lnTo>
                      <a:pt x="264" y="1120"/>
                    </a:lnTo>
                    <a:lnTo>
                      <a:pt x="285" y="1123"/>
                    </a:lnTo>
                    <a:lnTo>
                      <a:pt x="308" y="1128"/>
                    </a:lnTo>
                    <a:lnTo>
                      <a:pt x="812" y="856"/>
                    </a:lnTo>
                    <a:lnTo>
                      <a:pt x="812" y="16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2" name="Freeform 53"/>
              <p:cNvSpPr>
                <a:spLocks/>
              </p:cNvSpPr>
              <p:nvPr/>
            </p:nvSpPr>
            <p:spPr bwMode="auto">
              <a:xfrm>
                <a:off x="259" y="933"/>
                <a:ext cx="25" cy="32"/>
              </a:xfrm>
              <a:custGeom>
                <a:avLst/>
                <a:gdLst>
                  <a:gd name="T0" fmla="*/ 24 w 50"/>
                  <a:gd name="T1" fmla="*/ 12 h 63"/>
                  <a:gd name="T2" fmla="*/ 23 w 50"/>
                  <a:gd name="T3" fmla="*/ 9 h 63"/>
                  <a:gd name="T4" fmla="*/ 21 w 50"/>
                  <a:gd name="T5" fmla="*/ 6 h 63"/>
                  <a:gd name="T6" fmla="*/ 19 w 50"/>
                  <a:gd name="T7" fmla="*/ 4 h 63"/>
                  <a:gd name="T8" fmla="*/ 17 w 50"/>
                  <a:gd name="T9" fmla="*/ 2 h 63"/>
                  <a:gd name="T10" fmla="*/ 14 w 50"/>
                  <a:gd name="T11" fmla="*/ 1 h 63"/>
                  <a:gd name="T12" fmla="*/ 12 w 50"/>
                  <a:gd name="T13" fmla="*/ 0 h 63"/>
                  <a:gd name="T14" fmla="*/ 11 w 50"/>
                  <a:gd name="T15" fmla="*/ 0 h 63"/>
                  <a:gd name="T16" fmla="*/ 10 w 50"/>
                  <a:gd name="T17" fmla="*/ 0 h 63"/>
                  <a:gd name="T18" fmla="*/ 9 w 50"/>
                  <a:gd name="T19" fmla="*/ 0 h 63"/>
                  <a:gd name="T20" fmla="*/ 7 w 50"/>
                  <a:gd name="T21" fmla="*/ 1 h 63"/>
                  <a:gd name="T22" fmla="*/ 5 w 50"/>
                  <a:gd name="T23" fmla="*/ 2 h 63"/>
                  <a:gd name="T24" fmla="*/ 3 w 50"/>
                  <a:gd name="T25" fmla="*/ 4 h 63"/>
                  <a:gd name="T26" fmla="*/ 2 w 50"/>
                  <a:gd name="T27" fmla="*/ 6 h 63"/>
                  <a:gd name="T28" fmla="*/ 1 w 50"/>
                  <a:gd name="T29" fmla="*/ 8 h 63"/>
                  <a:gd name="T30" fmla="*/ 0 w 50"/>
                  <a:gd name="T31" fmla="*/ 11 h 63"/>
                  <a:gd name="T32" fmla="*/ 0 w 50"/>
                  <a:gd name="T33" fmla="*/ 14 h 63"/>
                  <a:gd name="T34" fmla="*/ 1 w 50"/>
                  <a:gd name="T35" fmla="*/ 17 h 63"/>
                  <a:gd name="T36" fmla="*/ 2 w 50"/>
                  <a:gd name="T37" fmla="*/ 20 h 63"/>
                  <a:gd name="T38" fmla="*/ 3 w 50"/>
                  <a:gd name="T39" fmla="*/ 23 h 63"/>
                  <a:gd name="T40" fmla="*/ 5 w 50"/>
                  <a:gd name="T41" fmla="*/ 25 h 63"/>
                  <a:gd name="T42" fmla="*/ 6 w 50"/>
                  <a:gd name="T43" fmla="*/ 28 h 63"/>
                  <a:gd name="T44" fmla="*/ 9 w 50"/>
                  <a:gd name="T45" fmla="*/ 30 h 63"/>
                  <a:gd name="T46" fmla="*/ 11 w 50"/>
                  <a:gd name="T47" fmla="*/ 31 h 63"/>
                  <a:gd name="T48" fmla="*/ 13 w 50"/>
                  <a:gd name="T49" fmla="*/ 31 h 63"/>
                  <a:gd name="T50" fmla="*/ 15 w 50"/>
                  <a:gd name="T51" fmla="*/ 32 h 63"/>
                  <a:gd name="T52" fmla="*/ 17 w 50"/>
                  <a:gd name="T53" fmla="*/ 31 h 63"/>
                  <a:gd name="T54" fmla="*/ 18 w 50"/>
                  <a:gd name="T55" fmla="*/ 31 h 63"/>
                  <a:gd name="T56" fmla="*/ 19 w 50"/>
                  <a:gd name="T57" fmla="*/ 31 h 63"/>
                  <a:gd name="T58" fmla="*/ 21 w 50"/>
                  <a:gd name="T59" fmla="*/ 30 h 63"/>
                  <a:gd name="T60" fmla="*/ 22 w 50"/>
                  <a:gd name="T61" fmla="*/ 28 h 63"/>
                  <a:gd name="T62" fmla="*/ 24 w 50"/>
                  <a:gd name="T63" fmla="*/ 27 h 63"/>
                  <a:gd name="T64" fmla="*/ 25 w 50"/>
                  <a:gd name="T65" fmla="*/ 24 h 63"/>
                  <a:gd name="T66" fmla="*/ 25 w 50"/>
                  <a:gd name="T67" fmla="*/ 21 h 63"/>
                  <a:gd name="T68" fmla="*/ 25 w 50"/>
                  <a:gd name="T69" fmla="*/ 18 h 63"/>
                  <a:gd name="T70" fmla="*/ 25 w 50"/>
                  <a:gd name="T71" fmla="*/ 15 h 63"/>
                  <a:gd name="T72" fmla="*/ 24 w 50"/>
                  <a:gd name="T73" fmla="*/ 12 h 6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0"/>
                  <a:gd name="T112" fmla="*/ 0 h 63"/>
                  <a:gd name="T113" fmla="*/ 50 w 50"/>
                  <a:gd name="T114" fmla="*/ 63 h 6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0" h="63">
                    <a:moveTo>
                      <a:pt x="48" y="23"/>
                    </a:moveTo>
                    <a:lnTo>
                      <a:pt x="46" y="17"/>
                    </a:lnTo>
                    <a:lnTo>
                      <a:pt x="42" y="12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4" y="11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1" y="34"/>
                    </a:lnTo>
                    <a:lnTo>
                      <a:pt x="3" y="40"/>
                    </a:lnTo>
                    <a:lnTo>
                      <a:pt x="5" y="45"/>
                    </a:lnTo>
                    <a:lnTo>
                      <a:pt x="9" y="50"/>
                    </a:lnTo>
                    <a:lnTo>
                      <a:pt x="12" y="55"/>
                    </a:lnTo>
                    <a:lnTo>
                      <a:pt x="17" y="59"/>
                    </a:lnTo>
                    <a:lnTo>
                      <a:pt x="22" y="61"/>
                    </a:lnTo>
                    <a:lnTo>
                      <a:pt x="26" y="62"/>
                    </a:lnTo>
                    <a:lnTo>
                      <a:pt x="31" y="63"/>
                    </a:lnTo>
                    <a:lnTo>
                      <a:pt x="34" y="62"/>
                    </a:lnTo>
                    <a:lnTo>
                      <a:pt x="36" y="62"/>
                    </a:lnTo>
                    <a:lnTo>
                      <a:pt x="38" y="61"/>
                    </a:lnTo>
                    <a:lnTo>
                      <a:pt x="41" y="60"/>
                    </a:lnTo>
                    <a:lnTo>
                      <a:pt x="44" y="56"/>
                    </a:lnTo>
                    <a:lnTo>
                      <a:pt x="47" y="53"/>
                    </a:lnTo>
                    <a:lnTo>
                      <a:pt x="49" y="47"/>
                    </a:lnTo>
                    <a:lnTo>
                      <a:pt x="50" y="42"/>
                    </a:lnTo>
                    <a:lnTo>
                      <a:pt x="50" y="36"/>
                    </a:lnTo>
                    <a:lnTo>
                      <a:pt x="49" y="29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3" name="Freeform 54"/>
              <p:cNvSpPr>
                <a:spLocks/>
              </p:cNvSpPr>
              <p:nvPr/>
            </p:nvSpPr>
            <p:spPr bwMode="auto">
              <a:xfrm>
                <a:off x="253" y="928"/>
                <a:ext cx="35" cy="40"/>
              </a:xfrm>
              <a:custGeom>
                <a:avLst/>
                <a:gdLst>
                  <a:gd name="T0" fmla="*/ 12 w 71"/>
                  <a:gd name="T1" fmla="*/ 40 h 80"/>
                  <a:gd name="T2" fmla="*/ 35 w 71"/>
                  <a:gd name="T3" fmla="*/ 31 h 80"/>
                  <a:gd name="T4" fmla="*/ 23 w 71"/>
                  <a:gd name="T5" fmla="*/ 0 h 80"/>
                  <a:gd name="T6" fmla="*/ 0 w 71"/>
                  <a:gd name="T7" fmla="*/ 9 h 80"/>
                  <a:gd name="T8" fmla="*/ 12 w 71"/>
                  <a:gd name="T9" fmla="*/ 4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80"/>
                  <a:gd name="T17" fmla="*/ 71 w 71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80">
                    <a:moveTo>
                      <a:pt x="24" y="80"/>
                    </a:moveTo>
                    <a:lnTo>
                      <a:pt x="71" y="63"/>
                    </a:lnTo>
                    <a:lnTo>
                      <a:pt x="47" y="0"/>
                    </a:lnTo>
                    <a:lnTo>
                      <a:pt x="0" y="17"/>
                    </a:lnTo>
                    <a:lnTo>
                      <a:pt x="24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624" name="Picture 5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3" y="928"/>
                <a:ext cx="36" cy="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25" name="Picture 5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53" y="928"/>
                <a:ext cx="36" cy="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626" name="Freeform 57"/>
              <p:cNvSpPr>
                <a:spLocks/>
              </p:cNvSpPr>
              <p:nvPr/>
            </p:nvSpPr>
            <p:spPr bwMode="auto">
              <a:xfrm>
                <a:off x="259" y="933"/>
                <a:ext cx="24" cy="31"/>
              </a:xfrm>
              <a:custGeom>
                <a:avLst/>
                <a:gdLst>
                  <a:gd name="T0" fmla="*/ 23 w 49"/>
                  <a:gd name="T1" fmla="*/ 12 h 62"/>
                  <a:gd name="T2" fmla="*/ 22 w 49"/>
                  <a:gd name="T3" fmla="*/ 9 h 62"/>
                  <a:gd name="T4" fmla="*/ 20 w 49"/>
                  <a:gd name="T5" fmla="*/ 6 h 62"/>
                  <a:gd name="T6" fmla="*/ 18 w 49"/>
                  <a:gd name="T7" fmla="*/ 4 h 62"/>
                  <a:gd name="T8" fmla="*/ 16 w 49"/>
                  <a:gd name="T9" fmla="*/ 2 h 62"/>
                  <a:gd name="T10" fmla="*/ 14 w 49"/>
                  <a:gd name="T11" fmla="*/ 1 h 62"/>
                  <a:gd name="T12" fmla="*/ 11 w 49"/>
                  <a:gd name="T13" fmla="*/ 0 h 62"/>
                  <a:gd name="T14" fmla="*/ 10 w 49"/>
                  <a:gd name="T15" fmla="*/ 0 h 62"/>
                  <a:gd name="T16" fmla="*/ 9 w 49"/>
                  <a:gd name="T17" fmla="*/ 0 h 62"/>
                  <a:gd name="T18" fmla="*/ 8 w 49"/>
                  <a:gd name="T19" fmla="*/ 0 h 62"/>
                  <a:gd name="T20" fmla="*/ 6 w 49"/>
                  <a:gd name="T21" fmla="*/ 1 h 62"/>
                  <a:gd name="T22" fmla="*/ 5 w 49"/>
                  <a:gd name="T23" fmla="*/ 2 h 62"/>
                  <a:gd name="T24" fmla="*/ 3 w 49"/>
                  <a:gd name="T25" fmla="*/ 3 h 62"/>
                  <a:gd name="T26" fmla="*/ 2 w 49"/>
                  <a:gd name="T27" fmla="*/ 6 h 62"/>
                  <a:gd name="T28" fmla="*/ 0 w 49"/>
                  <a:gd name="T29" fmla="*/ 8 h 62"/>
                  <a:gd name="T30" fmla="*/ 0 w 49"/>
                  <a:gd name="T31" fmla="*/ 10 h 62"/>
                  <a:gd name="T32" fmla="*/ 0 w 49"/>
                  <a:gd name="T33" fmla="*/ 13 h 62"/>
                  <a:gd name="T34" fmla="*/ 0 w 49"/>
                  <a:gd name="T35" fmla="*/ 16 h 62"/>
                  <a:gd name="T36" fmla="*/ 1 w 49"/>
                  <a:gd name="T37" fmla="*/ 20 h 62"/>
                  <a:gd name="T38" fmla="*/ 2 w 49"/>
                  <a:gd name="T39" fmla="*/ 23 h 62"/>
                  <a:gd name="T40" fmla="*/ 4 w 49"/>
                  <a:gd name="T41" fmla="*/ 25 h 62"/>
                  <a:gd name="T42" fmla="*/ 6 w 49"/>
                  <a:gd name="T43" fmla="*/ 28 h 62"/>
                  <a:gd name="T44" fmla="*/ 8 w 49"/>
                  <a:gd name="T45" fmla="*/ 29 h 62"/>
                  <a:gd name="T46" fmla="*/ 11 w 49"/>
                  <a:gd name="T47" fmla="*/ 31 h 62"/>
                  <a:gd name="T48" fmla="*/ 13 w 49"/>
                  <a:gd name="T49" fmla="*/ 31 h 62"/>
                  <a:gd name="T50" fmla="*/ 14 w 49"/>
                  <a:gd name="T51" fmla="*/ 31 h 62"/>
                  <a:gd name="T52" fmla="*/ 15 w 49"/>
                  <a:gd name="T53" fmla="*/ 31 h 62"/>
                  <a:gd name="T54" fmla="*/ 17 w 49"/>
                  <a:gd name="T55" fmla="*/ 31 h 62"/>
                  <a:gd name="T56" fmla="*/ 18 w 49"/>
                  <a:gd name="T57" fmla="*/ 31 h 62"/>
                  <a:gd name="T58" fmla="*/ 20 w 49"/>
                  <a:gd name="T59" fmla="*/ 30 h 62"/>
                  <a:gd name="T60" fmla="*/ 21 w 49"/>
                  <a:gd name="T61" fmla="*/ 28 h 62"/>
                  <a:gd name="T62" fmla="*/ 23 w 49"/>
                  <a:gd name="T63" fmla="*/ 26 h 62"/>
                  <a:gd name="T64" fmla="*/ 24 w 49"/>
                  <a:gd name="T65" fmla="*/ 24 h 62"/>
                  <a:gd name="T66" fmla="*/ 24 w 49"/>
                  <a:gd name="T67" fmla="*/ 21 h 62"/>
                  <a:gd name="T68" fmla="*/ 24 w 49"/>
                  <a:gd name="T69" fmla="*/ 18 h 62"/>
                  <a:gd name="T70" fmla="*/ 24 w 49"/>
                  <a:gd name="T71" fmla="*/ 15 h 62"/>
                  <a:gd name="T72" fmla="*/ 23 w 49"/>
                  <a:gd name="T73" fmla="*/ 12 h 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"/>
                  <a:gd name="T112" fmla="*/ 0 h 62"/>
                  <a:gd name="T113" fmla="*/ 49 w 49"/>
                  <a:gd name="T114" fmla="*/ 62 h 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" h="62">
                    <a:moveTo>
                      <a:pt x="47" y="23"/>
                    </a:moveTo>
                    <a:lnTo>
                      <a:pt x="44" y="17"/>
                    </a:lnTo>
                    <a:lnTo>
                      <a:pt x="41" y="12"/>
                    </a:lnTo>
                    <a:lnTo>
                      <a:pt x="37" y="7"/>
                    </a:lnTo>
                    <a:lnTo>
                      <a:pt x="32" y="4"/>
                    </a:lnTo>
                    <a:lnTo>
                      <a:pt x="28" y="1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1"/>
                    </a:lnTo>
                    <a:lnTo>
                      <a:pt x="10" y="3"/>
                    </a:lnTo>
                    <a:lnTo>
                      <a:pt x="6" y="6"/>
                    </a:lnTo>
                    <a:lnTo>
                      <a:pt x="4" y="11"/>
                    </a:lnTo>
                    <a:lnTo>
                      <a:pt x="1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3" y="40"/>
                    </a:lnTo>
                    <a:lnTo>
                      <a:pt x="5" y="45"/>
                    </a:lnTo>
                    <a:lnTo>
                      <a:pt x="9" y="50"/>
                    </a:lnTo>
                    <a:lnTo>
                      <a:pt x="12" y="55"/>
                    </a:lnTo>
                    <a:lnTo>
                      <a:pt x="17" y="57"/>
                    </a:lnTo>
                    <a:lnTo>
                      <a:pt x="22" y="61"/>
                    </a:lnTo>
                    <a:lnTo>
                      <a:pt x="26" y="62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34" y="62"/>
                    </a:lnTo>
                    <a:lnTo>
                      <a:pt x="36" y="61"/>
                    </a:lnTo>
                    <a:lnTo>
                      <a:pt x="40" y="59"/>
                    </a:lnTo>
                    <a:lnTo>
                      <a:pt x="43" y="55"/>
                    </a:lnTo>
                    <a:lnTo>
                      <a:pt x="47" y="51"/>
                    </a:lnTo>
                    <a:lnTo>
                      <a:pt x="48" y="47"/>
                    </a:lnTo>
                    <a:lnTo>
                      <a:pt x="49" y="41"/>
                    </a:lnTo>
                    <a:lnTo>
                      <a:pt x="49" y="35"/>
                    </a:lnTo>
                    <a:lnTo>
                      <a:pt x="49" y="29"/>
                    </a:lnTo>
                    <a:lnTo>
                      <a:pt x="47" y="2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7" name="Freeform 58"/>
              <p:cNvSpPr>
                <a:spLocks/>
              </p:cNvSpPr>
              <p:nvPr/>
            </p:nvSpPr>
            <p:spPr bwMode="auto">
              <a:xfrm>
                <a:off x="225" y="1004"/>
                <a:ext cx="104" cy="53"/>
              </a:xfrm>
              <a:custGeom>
                <a:avLst/>
                <a:gdLst>
                  <a:gd name="T0" fmla="*/ 0 w 208"/>
                  <a:gd name="T1" fmla="*/ 0 h 106"/>
                  <a:gd name="T2" fmla="*/ 6 w 208"/>
                  <a:gd name="T3" fmla="*/ 5 h 106"/>
                  <a:gd name="T4" fmla="*/ 12 w 208"/>
                  <a:gd name="T5" fmla="*/ 9 h 106"/>
                  <a:gd name="T6" fmla="*/ 18 w 208"/>
                  <a:gd name="T7" fmla="*/ 14 h 106"/>
                  <a:gd name="T8" fmla="*/ 24 w 208"/>
                  <a:gd name="T9" fmla="*/ 18 h 106"/>
                  <a:gd name="T10" fmla="*/ 30 w 208"/>
                  <a:gd name="T11" fmla="*/ 22 h 106"/>
                  <a:gd name="T12" fmla="*/ 37 w 208"/>
                  <a:gd name="T13" fmla="*/ 26 h 106"/>
                  <a:gd name="T14" fmla="*/ 43 w 208"/>
                  <a:gd name="T15" fmla="*/ 29 h 106"/>
                  <a:gd name="T16" fmla="*/ 50 w 208"/>
                  <a:gd name="T17" fmla="*/ 33 h 106"/>
                  <a:gd name="T18" fmla="*/ 56 w 208"/>
                  <a:gd name="T19" fmla="*/ 36 h 106"/>
                  <a:gd name="T20" fmla="*/ 63 w 208"/>
                  <a:gd name="T21" fmla="*/ 39 h 106"/>
                  <a:gd name="T22" fmla="*/ 70 w 208"/>
                  <a:gd name="T23" fmla="*/ 42 h 106"/>
                  <a:gd name="T24" fmla="*/ 77 w 208"/>
                  <a:gd name="T25" fmla="*/ 45 h 106"/>
                  <a:gd name="T26" fmla="*/ 83 w 208"/>
                  <a:gd name="T27" fmla="*/ 47 h 106"/>
                  <a:gd name="T28" fmla="*/ 91 w 208"/>
                  <a:gd name="T29" fmla="*/ 50 h 106"/>
                  <a:gd name="T30" fmla="*/ 97 w 208"/>
                  <a:gd name="T31" fmla="*/ 52 h 106"/>
                  <a:gd name="T32" fmla="*/ 104 w 208"/>
                  <a:gd name="T33" fmla="*/ 53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6"/>
                  <a:gd name="T53" fmla="*/ 208 w 208"/>
                  <a:gd name="T54" fmla="*/ 106 h 1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6">
                    <a:moveTo>
                      <a:pt x="0" y="0"/>
                    </a:moveTo>
                    <a:lnTo>
                      <a:pt x="11" y="10"/>
                    </a:lnTo>
                    <a:lnTo>
                      <a:pt x="23" y="18"/>
                    </a:lnTo>
                    <a:lnTo>
                      <a:pt x="36" y="28"/>
                    </a:lnTo>
                    <a:lnTo>
                      <a:pt x="48" y="36"/>
                    </a:lnTo>
                    <a:lnTo>
                      <a:pt x="60" y="43"/>
                    </a:lnTo>
                    <a:lnTo>
                      <a:pt x="73" y="51"/>
                    </a:lnTo>
                    <a:lnTo>
                      <a:pt x="86" y="59"/>
                    </a:lnTo>
                    <a:lnTo>
                      <a:pt x="99" y="66"/>
                    </a:lnTo>
                    <a:lnTo>
                      <a:pt x="113" y="72"/>
                    </a:lnTo>
                    <a:lnTo>
                      <a:pt x="126" y="78"/>
                    </a:lnTo>
                    <a:lnTo>
                      <a:pt x="139" y="84"/>
                    </a:lnTo>
                    <a:lnTo>
                      <a:pt x="153" y="90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8" name="Freeform 59"/>
              <p:cNvSpPr>
                <a:spLocks/>
              </p:cNvSpPr>
              <p:nvPr/>
            </p:nvSpPr>
            <p:spPr bwMode="auto">
              <a:xfrm>
                <a:off x="225" y="1025"/>
                <a:ext cx="104" cy="53"/>
              </a:xfrm>
              <a:custGeom>
                <a:avLst/>
                <a:gdLst>
                  <a:gd name="T0" fmla="*/ 0 w 208"/>
                  <a:gd name="T1" fmla="*/ 0 h 106"/>
                  <a:gd name="T2" fmla="*/ 6 w 208"/>
                  <a:gd name="T3" fmla="*/ 5 h 106"/>
                  <a:gd name="T4" fmla="*/ 12 w 208"/>
                  <a:gd name="T5" fmla="*/ 9 h 106"/>
                  <a:gd name="T6" fmla="*/ 18 w 208"/>
                  <a:gd name="T7" fmla="*/ 13 h 106"/>
                  <a:gd name="T8" fmla="*/ 24 w 208"/>
                  <a:gd name="T9" fmla="*/ 18 h 106"/>
                  <a:gd name="T10" fmla="*/ 30 w 208"/>
                  <a:gd name="T11" fmla="*/ 22 h 106"/>
                  <a:gd name="T12" fmla="*/ 37 w 208"/>
                  <a:gd name="T13" fmla="*/ 26 h 106"/>
                  <a:gd name="T14" fmla="*/ 43 w 208"/>
                  <a:gd name="T15" fmla="*/ 29 h 106"/>
                  <a:gd name="T16" fmla="*/ 50 w 208"/>
                  <a:gd name="T17" fmla="*/ 33 h 106"/>
                  <a:gd name="T18" fmla="*/ 56 w 208"/>
                  <a:gd name="T19" fmla="*/ 36 h 106"/>
                  <a:gd name="T20" fmla="*/ 63 w 208"/>
                  <a:gd name="T21" fmla="*/ 39 h 106"/>
                  <a:gd name="T22" fmla="*/ 70 w 208"/>
                  <a:gd name="T23" fmla="*/ 42 h 106"/>
                  <a:gd name="T24" fmla="*/ 77 w 208"/>
                  <a:gd name="T25" fmla="*/ 45 h 106"/>
                  <a:gd name="T26" fmla="*/ 83 w 208"/>
                  <a:gd name="T27" fmla="*/ 47 h 106"/>
                  <a:gd name="T28" fmla="*/ 91 w 208"/>
                  <a:gd name="T29" fmla="*/ 50 h 106"/>
                  <a:gd name="T30" fmla="*/ 97 w 208"/>
                  <a:gd name="T31" fmla="*/ 52 h 106"/>
                  <a:gd name="T32" fmla="*/ 104 w 208"/>
                  <a:gd name="T33" fmla="*/ 53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6"/>
                  <a:gd name="T53" fmla="*/ 208 w 208"/>
                  <a:gd name="T54" fmla="*/ 106 h 1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6">
                    <a:moveTo>
                      <a:pt x="0" y="0"/>
                    </a:moveTo>
                    <a:lnTo>
                      <a:pt x="11" y="9"/>
                    </a:lnTo>
                    <a:lnTo>
                      <a:pt x="23" y="18"/>
                    </a:lnTo>
                    <a:lnTo>
                      <a:pt x="36" y="27"/>
                    </a:lnTo>
                    <a:lnTo>
                      <a:pt x="48" y="36"/>
                    </a:lnTo>
                    <a:lnTo>
                      <a:pt x="60" y="43"/>
                    </a:lnTo>
                    <a:lnTo>
                      <a:pt x="73" y="51"/>
                    </a:lnTo>
                    <a:lnTo>
                      <a:pt x="86" y="58"/>
                    </a:lnTo>
                    <a:lnTo>
                      <a:pt x="99" y="66"/>
                    </a:lnTo>
                    <a:lnTo>
                      <a:pt x="113" y="72"/>
                    </a:lnTo>
                    <a:lnTo>
                      <a:pt x="126" y="78"/>
                    </a:lnTo>
                    <a:lnTo>
                      <a:pt x="139" y="83"/>
                    </a:lnTo>
                    <a:lnTo>
                      <a:pt x="153" y="89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29" name="Freeform 60"/>
              <p:cNvSpPr>
                <a:spLocks/>
              </p:cNvSpPr>
              <p:nvPr/>
            </p:nvSpPr>
            <p:spPr bwMode="auto">
              <a:xfrm>
                <a:off x="225" y="1046"/>
                <a:ext cx="104" cy="54"/>
              </a:xfrm>
              <a:custGeom>
                <a:avLst/>
                <a:gdLst>
                  <a:gd name="T0" fmla="*/ 0 w 208"/>
                  <a:gd name="T1" fmla="*/ 0 h 107"/>
                  <a:gd name="T2" fmla="*/ 6 w 208"/>
                  <a:gd name="T3" fmla="*/ 5 h 107"/>
                  <a:gd name="T4" fmla="*/ 12 w 208"/>
                  <a:gd name="T5" fmla="*/ 9 h 107"/>
                  <a:gd name="T6" fmla="*/ 18 w 208"/>
                  <a:gd name="T7" fmla="*/ 14 h 107"/>
                  <a:gd name="T8" fmla="*/ 24 w 208"/>
                  <a:gd name="T9" fmla="*/ 18 h 107"/>
                  <a:gd name="T10" fmla="*/ 30 w 208"/>
                  <a:gd name="T11" fmla="*/ 22 h 107"/>
                  <a:gd name="T12" fmla="*/ 37 w 208"/>
                  <a:gd name="T13" fmla="*/ 26 h 107"/>
                  <a:gd name="T14" fmla="*/ 43 w 208"/>
                  <a:gd name="T15" fmla="*/ 29 h 107"/>
                  <a:gd name="T16" fmla="*/ 50 w 208"/>
                  <a:gd name="T17" fmla="*/ 33 h 107"/>
                  <a:gd name="T18" fmla="*/ 56 w 208"/>
                  <a:gd name="T19" fmla="*/ 36 h 107"/>
                  <a:gd name="T20" fmla="*/ 63 w 208"/>
                  <a:gd name="T21" fmla="*/ 39 h 107"/>
                  <a:gd name="T22" fmla="*/ 70 w 208"/>
                  <a:gd name="T23" fmla="*/ 42 h 107"/>
                  <a:gd name="T24" fmla="*/ 77 w 208"/>
                  <a:gd name="T25" fmla="*/ 45 h 107"/>
                  <a:gd name="T26" fmla="*/ 83 w 208"/>
                  <a:gd name="T27" fmla="*/ 47 h 107"/>
                  <a:gd name="T28" fmla="*/ 91 w 208"/>
                  <a:gd name="T29" fmla="*/ 50 h 107"/>
                  <a:gd name="T30" fmla="*/ 97 w 208"/>
                  <a:gd name="T31" fmla="*/ 51 h 107"/>
                  <a:gd name="T32" fmla="*/ 104 w 208"/>
                  <a:gd name="T33" fmla="*/ 54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7"/>
                  <a:gd name="T53" fmla="*/ 208 w 208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7">
                    <a:moveTo>
                      <a:pt x="0" y="0"/>
                    </a:moveTo>
                    <a:lnTo>
                      <a:pt x="11" y="9"/>
                    </a:lnTo>
                    <a:lnTo>
                      <a:pt x="23" y="18"/>
                    </a:lnTo>
                    <a:lnTo>
                      <a:pt x="36" y="27"/>
                    </a:lnTo>
                    <a:lnTo>
                      <a:pt x="48" y="36"/>
                    </a:lnTo>
                    <a:lnTo>
                      <a:pt x="60" y="43"/>
                    </a:lnTo>
                    <a:lnTo>
                      <a:pt x="73" y="51"/>
                    </a:lnTo>
                    <a:lnTo>
                      <a:pt x="86" y="58"/>
                    </a:lnTo>
                    <a:lnTo>
                      <a:pt x="99" y="65"/>
                    </a:lnTo>
                    <a:lnTo>
                      <a:pt x="113" y="71"/>
                    </a:lnTo>
                    <a:lnTo>
                      <a:pt x="126" y="77"/>
                    </a:lnTo>
                    <a:lnTo>
                      <a:pt x="139" y="83"/>
                    </a:lnTo>
                    <a:lnTo>
                      <a:pt x="153" y="89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2"/>
                    </a:lnTo>
                    <a:lnTo>
                      <a:pt x="208" y="10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0" name="Freeform 61"/>
              <p:cNvSpPr>
                <a:spLocks/>
              </p:cNvSpPr>
              <p:nvPr/>
            </p:nvSpPr>
            <p:spPr bwMode="auto">
              <a:xfrm>
                <a:off x="221" y="787"/>
                <a:ext cx="112" cy="63"/>
              </a:xfrm>
              <a:custGeom>
                <a:avLst/>
                <a:gdLst>
                  <a:gd name="T0" fmla="*/ 4 w 223"/>
                  <a:gd name="T1" fmla="*/ 9 h 125"/>
                  <a:gd name="T2" fmla="*/ 9 w 223"/>
                  <a:gd name="T3" fmla="*/ 14 h 125"/>
                  <a:gd name="T4" fmla="*/ 15 w 223"/>
                  <a:gd name="T5" fmla="*/ 19 h 125"/>
                  <a:gd name="T6" fmla="*/ 21 w 223"/>
                  <a:gd name="T7" fmla="*/ 23 h 125"/>
                  <a:gd name="T8" fmla="*/ 27 w 223"/>
                  <a:gd name="T9" fmla="*/ 27 h 125"/>
                  <a:gd name="T10" fmla="*/ 33 w 223"/>
                  <a:gd name="T11" fmla="*/ 31 h 125"/>
                  <a:gd name="T12" fmla="*/ 40 w 223"/>
                  <a:gd name="T13" fmla="*/ 35 h 125"/>
                  <a:gd name="T14" fmla="*/ 46 w 223"/>
                  <a:gd name="T15" fmla="*/ 38 h 125"/>
                  <a:gd name="T16" fmla="*/ 53 w 223"/>
                  <a:gd name="T17" fmla="*/ 42 h 125"/>
                  <a:gd name="T18" fmla="*/ 59 w 223"/>
                  <a:gd name="T19" fmla="*/ 45 h 125"/>
                  <a:gd name="T20" fmla="*/ 66 w 223"/>
                  <a:gd name="T21" fmla="*/ 48 h 125"/>
                  <a:gd name="T22" fmla="*/ 72 w 223"/>
                  <a:gd name="T23" fmla="*/ 51 h 125"/>
                  <a:gd name="T24" fmla="*/ 80 w 223"/>
                  <a:gd name="T25" fmla="*/ 54 h 125"/>
                  <a:gd name="T26" fmla="*/ 86 w 223"/>
                  <a:gd name="T27" fmla="*/ 56 h 125"/>
                  <a:gd name="T28" fmla="*/ 93 w 223"/>
                  <a:gd name="T29" fmla="*/ 59 h 125"/>
                  <a:gd name="T30" fmla="*/ 101 w 223"/>
                  <a:gd name="T31" fmla="*/ 61 h 125"/>
                  <a:gd name="T32" fmla="*/ 108 w 223"/>
                  <a:gd name="T33" fmla="*/ 63 h 125"/>
                  <a:gd name="T34" fmla="*/ 109 w 223"/>
                  <a:gd name="T35" fmla="*/ 63 h 125"/>
                  <a:gd name="T36" fmla="*/ 110 w 223"/>
                  <a:gd name="T37" fmla="*/ 62 h 125"/>
                  <a:gd name="T38" fmla="*/ 111 w 223"/>
                  <a:gd name="T39" fmla="*/ 62 h 125"/>
                  <a:gd name="T40" fmla="*/ 111 w 223"/>
                  <a:gd name="T41" fmla="*/ 60 h 125"/>
                  <a:gd name="T42" fmla="*/ 112 w 223"/>
                  <a:gd name="T43" fmla="*/ 60 h 125"/>
                  <a:gd name="T44" fmla="*/ 112 w 223"/>
                  <a:gd name="T45" fmla="*/ 59 h 125"/>
                  <a:gd name="T46" fmla="*/ 112 w 223"/>
                  <a:gd name="T47" fmla="*/ 58 h 125"/>
                  <a:gd name="T48" fmla="*/ 112 w 223"/>
                  <a:gd name="T49" fmla="*/ 57 h 125"/>
                  <a:gd name="T50" fmla="*/ 111 w 223"/>
                  <a:gd name="T51" fmla="*/ 56 h 125"/>
                  <a:gd name="T52" fmla="*/ 111 w 223"/>
                  <a:gd name="T53" fmla="*/ 54 h 125"/>
                  <a:gd name="T54" fmla="*/ 109 w 223"/>
                  <a:gd name="T55" fmla="*/ 54 h 125"/>
                  <a:gd name="T56" fmla="*/ 108 w 223"/>
                  <a:gd name="T57" fmla="*/ 53 h 125"/>
                  <a:gd name="T58" fmla="*/ 101 w 223"/>
                  <a:gd name="T59" fmla="*/ 51 h 125"/>
                  <a:gd name="T60" fmla="*/ 94 w 223"/>
                  <a:gd name="T61" fmla="*/ 49 h 125"/>
                  <a:gd name="T62" fmla="*/ 87 w 223"/>
                  <a:gd name="T63" fmla="*/ 47 h 125"/>
                  <a:gd name="T64" fmla="*/ 80 w 223"/>
                  <a:gd name="T65" fmla="*/ 44 h 125"/>
                  <a:gd name="T66" fmla="*/ 73 w 223"/>
                  <a:gd name="T67" fmla="*/ 42 h 125"/>
                  <a:gd name="T68" fmla="*/ 66 w 223"/>
                  <a:gd name="T69" fmla="*/ 39 h 125"/>
                  <a:gd name="T70" fmla="*/ 60 w 223"/>
                  <a:gd name="T71" fmla="*/ 36 h 125"/>
                  <a:gd name="T72" fmla="*/ 53 w 223"/>
                  <a:gd name="T73" fmla="*/ 32 h 125"/>
                  <a:gd name="T74" fmla="*/ 47 w 223"/>
                  <a:gd name="T75" fmla="*/ 29 h 125"/>
                  <a:gd name="T76" fmla="*/ 41 w 223"/>
                  <a:gd name="T77" fmla="*/ 26 h 125"/>
                  <a:gd name="T78" fmla="*/ 35 w 223"/>
                  <a:gd name="T79" fmla="*/ 22 h 125"/>
                  <a:gd name="T80" fmla="*/ 29 w 223"/>
                  <a:gd name="T81" fmla="*/ 18 h 125"/>
                  <a:gd name="T82" fmla="*/ 23 w 223"/>
                  <a:gd name="T83" fmla="*/ 14 h 125"/>
                  <a:gd name="T84" fmla="*/ 17 w 223"/>
                  <a:gd name="T85" fmla="*/ 10 h 125"/>
                  <a:gd name="T86" fmla="*/ 12 w 223"/>
                  <a:gd name="T87" fmla="*/ 5 h 125"/>
                  <a:gd name="T88" fmla="*/ 6 w 223"/>
                  <a:gd name="T89" fmla="*/ 1 h 125"/>
                  <a:gd name="T90" fmla="*/ 4 w 223"/>
                  <a:gd name="T91" fmla="*/ 1 h 125"/>
                  <a:gd name="T92" fmla="*/ 3 w 223"/>
                  <a:gd name="T93" fmla="*/ 0 h 125"/>
                  <a:gd name="T94" fmla="*/ 2 w 223"/>
                  <a:gd name="T95" fmla="*/ 1 h 125"/>
                  <a:gd name="T96" fmla="*/ 1 w 223"/>
                  <a:gd name="T97" fmla="*/ 1 h 125"/>
                  <a:gd name="T98" fmla="*/ 0 w 223"/>
                  <a:gd name="T99" fmla="*/ 2 h 125"/>
                  <a:gd name="T100" fmla="*/ 0 w 223"/>
                  <a:gd name="T101" fmla="*/ 3 h 125"/>
                  <a:gd name="T102" fmla="*/ 0 w 223"/>
                  <a:gd name="T103" fmla="*/ 4 h 125"/>
                  <a:gd name="T104" fmla="*/ 0 w 223"/>
                  <a:gd name="T105" fmla="*/ 5 h 125"/>
                  <a:gd name="T106" fmla="*/ 1 w 223"/>
                  <a:gd name="T107" fmla="*/ 7 h 125"/>
                  <a:gd name="T108" fmla="*/ 2 w 223"/>
                  <a:gd name="T109" fmla="*/ 8 h 125"/>
                  <a:gd name="T110" fmla="*/ 4 w 223"/>
                  <a:gd name="T111" fmla="*/ 9 h 12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23"/>
                  <a:gd name="T169" fmla="*/ 0 h 125"/>
                  <a:gd name="T170" fmla="*/ 223 w 223"/>
                  <a:gd name="T171" fmla="*/ 125 h 12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23" h="125">
                    <a:moveTo>
                      <a:pt x="7" y="18"/>
                    </a:moveTo>
                    <a:lnTo>
                      <a:pt x="18" y="27"/>
                    </a:lnTo>
                    <a:lnTo>
                      <a:pt x="30" y="37"/>
                    </a:lnTo>
                    <a:lnTo>
                      <a:pt x="42" y="45"/>
                    </a:lnTo>
                    <a:lnTo>
                      <a:pt x="54" y="53"/>
                    </a:lnTo>
                    <a:lnTo>
                      <a:pt x="66" y="61"/>
                    </a:lnTo>
                    <a:lnTo>
                      <a:pt x="79" y="69"/>
                    </a:lnTo>
                    <a:lnTo>
                      <a:pt x="92" y="76"/>
                    </a:lnTo>
                    <a:lnTo>
                      <a:pt x="105" y="83"/>
                    </a:lnTo>
                    <a:lnTo>
                      <a:pt x="118" y="89"/>
                    </a:lnTo>
                    <a:lnTo>
                      <a:pt x="131" y="95"/>
                    </a:lnTo>
                    <a:lnTo>
                      <a:pt x="144" y="101"/>
                    </a:lnTo>
                    <a:lnTo>
                      <a:pt x="159" y="107"/>
                    </a:lnTo>
                    <a:lnTo>
                      <a:pt x="172" y="112"/>
                    </a:lnTo>
                    <a:lnTo>
                      <a:pt x="186" y="117"/>
                    </a:lnTo>
                    <a:lnTo>
                      <a:pt x="201" y="121"/>
                    </a:lnTo>
                    <a:lnTo>
                      <a:pt x="215" y="125"/>
                    </a:lnTo>
                    <a:lnTo>
                      <a:pt x="217" y="125"/>
                    </a:lnTo>
                    <a:lnTo>
                      <a:pt x="220" y="124"/>
                    </a:lnTo>
                    <a:lnTo>
                      <a:pt x="221" y="123"/>
                    </a:lnTo>
                    <a:lnTo>
                      <a:pt x="222" y="120"/>
                    </a:lnTo>
                    <a:lnTo>
                      <a:pt x="223" y="119"/>
                    </a:lnTo>
                    <a:lnTo>
                      <a:pt x="223" y="117"/>
                    </a:lnTo>
                    <a:lnTo>
                      <a:pt x="223" y="115"/>
                    </a:lnTo>
                    <a:lnTo>
                      <a:pt x="223" y="113"/>
                    </a:lnTo>
                    <a:lnTo>
                      <a:pt x="222" y="111"/>
                    </a:lnTo>
                    <a:lnTo>
                      <a:pt x="221" y="108"/>
                    </a:lnTo>
                    <a:lnTo>
                      <a:pt x="218" y="107"/>
                    </a:lnTo>
                    <a:lnTo>
                      <a:pt x="215" y="106"/>
                    </a:lnTo>
                    <a:lnTo>
                      <a:pt x="201" y="102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8"/>
                    </a:lnTo>
                    <a:lnTo>
                      <a:pt x="146" y="83"/>
                    </a:lnTo>
                    <a:lnTo>
                      <a:pt x="132" y="77"/>
                    </a:lnTo>
                    <a:lnTo>
                      <a:pt x="119" y="71"/>
                    </a:lnTo>
                    <a:lnTo>
                      <a:pt x="106" y="64"/>
                    </a:lnTo>
                    <a:lnTo>
                      <a:pt x="94" y="58"/>
                    </a:lnTo>
                    <a:lnTo>
                      <a:pt x="81" y="51"/>
                    </a:lnTo>
                    <a:lnTo>
                      <a:pt x="69" y="44"/>
                    </a:lnTo>
                    <a:lnTo>
                      <a:pt x="57" y="35"/>
                    </a:lnTo>
                    <a:lnTo>
                      <a:pt x="45" y="28"/>
                    </a:lnTo>
                    <a:lnTo>
                      <a:pt x="33" y="20"/>
                    </a:lnTo>
                    <a:lnTo>
                      <a:pt x="23" y="10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1" name="Freeform 62"/>
              <p:cNvSpPr>
                <a:spLocks/>
              </p:cNvSpPr>
              <p:nvPr/>
            </p:nvSpPr>
            <p:spPr bwMode="auto">
              <a:xfrm>
                <a:off x="221" y="787"/>
                <a:ext cx="112" cy="63"/>
              </a:xfrm>
              <a:custGeom>
                <a:avLst/>
                <a:gdLst>
                  <a:gd name="T0" fmla="*/ 4 w 223"/>
                  <a:gd name="T1" fmla="*/ 9 h 125"/>
                  <a:gd name="T2" fmla="*/ 9 w 223"/>
                  <a:gd name="T3" fmla="*/ 14 h 125"/>
                  <a:gd name="T4" fmla="*/ 15 w 223"/>
                  <a:gd name="T5" fmla="*/ 19 h 125"/>
                  <a:gd name="T6" fmla="*/ 21 w 223"/>
                  <a:gd name="T7" fmla="*/ 23 h 125"/>
                  <a:gd name="T8" fmla="*/ 27 w 223"/>
                  <a:gd name="T9" fmla="*/ 27 h 125"/>
                  <a:gd name="T10" fmla="*/ 33 w 223"/>
                  <a:gd name="T11" fmla="*/ 31 h 125"/>
                  <a:gd name="T12" fmla="*/ 40 w 223"/>
                  <a:gd name="T13" fmla="*/ 35 h 125"/>
                  <a:gd name="T14" fmla="*/ 46 w 223"/>
                  <a:gd name="T15" fmla="*/ 38 h 125"/>
                  <a:gd name="T16" fmla="*/ 53 w 223"/>
                  <a:gd name="T17" fmla="*/ 42 h 125"/>
                  <a:gd name="T18" fmla="*/ 59 w 223"/>
                  <a:gd name="T19" fmla="*/ 45 h 125"/>
                  <a:gd name="T20" fmla="*/ 66 w 223"/>
                  <a:gd name="T21" fmla="*/ 48 h 125"/>
                  <a:gd name="T22" fmla="*/ 72 w 223"/>
                  <a:gd name="T23" fmla="*/ 51 h 125"/>
                  <a:gd name="T24" fmla="*/ 80 w 223"/>
                  <a:gd name="T25" fmla="*/ 54 h 125"/>
                  <a:gd name="T26" fmla="*/ 86 w 223"/>
                  <a:gd name="T27" fmla="*/ 56 h 125"/>
                  <a:gd name="T28" fmla="*/ 93 w 223"/>
                  <a:gd name="T29" fmla="*/ 59 h 125"/>
                  <a:gd name="T30" fmla="*/ 101 w 223"/>
                  <a:gd name="T31" fmla="*/ 61 h 125"/>
                  <a:gd name="T32" fmla="*/ 108 w 223"/>
                  <a:gd name="T33" fmla="*/ 63 h 125"/>
                  <a:gd name="T34" fmla="*/ 109 w 223"/>
                  <a:gd name="T35" fmla="*/ 63 h 125"/>
                  <a:gd name="T36" fmla="*/ 110 w 223"/>
                  <a:gd name="T37" fmla="*/ 62 h 125"/>
                  <a:gd name="T38" fmla="*/ 111 w 223"/>
                  <a:gd name="T39" fmla="*/ 62 h 125"/>
                  <a:gd name="T40" fmla="*/ 111 w 223"/>
                  <a:gd name="T41" fmla="*/ 60 h 125"/>
                  <a:gd name="T42" fmla="*/ 112 w 223"/>
                  <a:gd name="T43" fmla="*/ 60 h 125"/>
                  <a:gd name="T44" fmla="*/ 112 w 223"/>
                  <a:gd name="T45" fmla="*/ 59 h 125"/>
                  <a:gd name="T46" fmla="*/ 112 w 223"/>
                  <a:gd name="T47" fmla="*/ 58 h 125"/>
                  <a:gd name="T48" fmla="*/ 112 w 223"/>
                  <a:gd name="T49" fmla="*/ 57 h 125"/>
                  <a:gd name="T50" fmla="*/ 111 w 223"/>
                  <a:gd name="T51" fmla="*/ 56 h 125"/>
                  <a:gd name="T52" fmla="*/ 111 w 223"/>
                  <a:gd name="T53" fmla="*/ 54 h 125"/>
                  <a:gd name="T54" fmla="*/ 109 w 223"/>
                  <a:gd name="T55" fmla="*/ 54 h 125"/>
                  <a:gd name="T56" fmla="*/ 108 w 223"/>
                  <a:gd name="T57" fmla="*/ 53 h 125"/>
                  <a:gd name="T58" fmla="*/ 101 w 223"/>
                  <a:gd name="T59" fmla="*/ 51 h 125"/>
                  <a:gd name="T60" fmla="*/ 94 w 223"/>
                  <a:gd name="T61" fmla="*/ 49 h 125"/>
                  <a:gd name="T62" fmla="*/ 87 w 223"/>
                  <a:gd name="T63" fmla="*/ 47 h 125"/>
                  <a:gd name="T64" fmla="*/ 80 w 223"/>
                  <a:gd name="T65" fmla="*/ 44 h 125"/>
                  <a:gd name="T66" fmla="*/ 73 w 223"/>
                  <a:gd name="T67" fmla="*/ 42 h 125"/>
                  <a:gd name="T68" fmla="*/ 66 w 223"/>
                  <a:gd name="T69" fmla="*/ 39 h 125"/>
                  <a:gd name="T70" fmla="*/ 60 w 223"/>
                  <a:gd name="T71" fmla="*/ 36 h 125"/>
                  <a:gd name="T72" fmla="*/ 53 w 223"/>
                  <a:gd name="T73" fmla="*/ 32 h 125"/>
                  <a:gd name="T74" fmla="*/ 47 w 223"/>
                  <a:gd name="T75" fmla="*/ 29 h 125"/>
                  <a:gd name="T76" fmla="*/ 41 w 223"/>
                  <a:gd name="T77" fmla="*/ 26 h 125"/>
                  <a:gd name="T78" fmla="*/ 35 w 223"/>
                  <a:gd name="T79" fmla="*/ 22 h 125"/>
                  <a:gd name="T80" fmla="*/ 29 w 223"/>
                  <a:gd name="T81" fmla="*/ 18 h 125"/>
                  <a:gd name="T82" fmla="*/ 23 w 223"/>
                  <a:gd name="T83" fmla="*/ 14 h 125"/>
                  <a:gd name="T84" fmla="*/ 17 w 223"/>
                  <a:gd name="T85" fmla="*/ 10 h 125"/>
                  <a:gd name="T86" fmla="*/ 12 w 223"/>
                  <a:gd name="T87" fmla="*/ 5 h 125"/>
                  <a:gd name="T88" fmla="*/ 6 w 223"/>
                  <a:gd name="T89" fmla="*/ 1 h 125"/>
                  <a:gd name="T90" fmla="*/ 4 w 223"/>
                  <a:gd name="T91" fmla="*/ 1 h 125"/>
                  <a:gd name="T92" fmla="*/ 3 w 223"/>
                  <a:gd name="T93" fmla="*/ 0 h 125"/>
                  <a:gd name="T94" fmla="*/ 2 w 223"/>
                  <a:gd name="T95" fmla="*/ 1 h 125"/>
                  <a:gd name="T96" fmla="*/ 1 w 223"/>
                  <a:gd name="T97" fmla="*/ 1 h 125"/>
                  <a:gd name="T98" fmla="*/ 0 w 223"/>
                  <a:gd name="T99" fmla="*/ 2 h 125"/>
                  <a:gd name="T100" fmla="*/ 0 w 223"/>
                  <a:gd name="T101" fmla="*/ 3 h 125"/>
                  <a:gd name="T102" fmla="*/ 0 w 223"/>
                  <a:gd name="T103" fmla="*/ 4 h 125"/>
                  <a:gd name="T104" fmla="*/ 0 w 223"/>
                  <a:gd name="T105" fmla="*/ 5 h 125"/>
                  <a:gd name="T106" fmla="*/ 1 w 223"/>
                  <a:gd name="T107" fmla="*/ 7 h 125"/>
                  <a:gd name="T108" fmla="*/ 2 w 223"/>
                  <a:gd name="T109" fmla="*/ 8 h 125"/>
                  <a:gd name="T110" fmla="*/ 4 w 223"/>
                  <a:gd name="T111" fmla="*/ 9 h 12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23"/>
                  <a:gd name="T169" fmla="*/ 0 h 125"/>
                  <a:gd name="T170" fmla="*/ 223 w 223"/>
                  <a:gd name="T171" fmla="*/ 125 h 12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23" h="125">
                    <a:moveTo>
                      <a:pt x="7" y="18"/>
                    </a:moveTo>
                    <a:lnTo>
                      <a:pt x="18" y="27"/>
                    </a:lnTo>
                    <a:lnTo>
                      <a:pt x="30" y="37"/>
                    </a:lnTo>
                    <a:lnTo>
                      <a:pt x="42" y="45"/>
                    </a:lnTo>
                    <a:lnTo>
                      <a:pt x="54" y="53"/>
                    </a:lnTo>
                    <a:lnTo>
                      <a:pt x="66" y="61"/>
                    </a:lnTo>
                    <a:lnTo>
                      <a:pt x="79" y="69"/>
                    </a:lnTo>
                    <a:lnTo>
                      <a:pt x="92" y="76"/>
                    </a:lnTo>
                    <a:lnTo>
                      <a:pt x="105" y="83"/>
                    </a:lnTo>
                    <a:lnTo>
                      <a:pt x="118" y="89"/>
                    </a:lnTo>
                    <a:lnTo>
                      <a:pt x="131" y="95"/>
                    </a:lnTo>
                    <a:lnTo>
                      <a:pt x="144" y="101"/>
                    </a:lnTo>
                    <a:lnTo>
                      <a:pt x="159" y="107"/>
                    </a:lnTo>
                    <a:lnTo>
                      <a:pt x="172" y="112"/>
                    </a:lnTo>
                    <a:lnTo>
                      <a:pt x="186" y="117"/>
                    </a:lnTo>
                    <a:lnTo>
                      <a:pt x="201" y="121"/>
                    </a:lnTo>
                    <a:lnTo>
                      <a:pt x="215" y="125"/>
                    </a:lnTo>
                    <a:lnTo>
                      <a:pt x="217" y="125"/>
                    </a:lnTo>
                    <a:lnTo>
                      <a:pt x="220" y="124"/>
                    </a:lnTo>
                    <a:lnTo>
                      <a:pt x="221" y="123"/>
                    </a:lnTo>
                    <a:lnTo>
                      <a:pt x="222" y="120"/>
                    </a:lnTo>
                    <a:lnTo>
                      <a:pt x="223" y="119"/>
                    </a:lnTo>
                    <a:lnTo>
                      <a:pt x="223" y="117"/>
                    </a:lnTo>
                    <a:lnTo>
                      <a:pt x="223" y="115"/>
                    </a:lnTo>
                    <a:lnTo>
                      <a:pt x="223" y="113"/>
                    </a:lnTo>
                    <a:lnTo>
                      <a:pt x="222" y="111"/>
                    </a:lnTo>
                    <a:lnTo>
                      <a:pt x="221" y="108"/>
                    </a:lnTo>
                    <a:lnTo>
                      <a:pt x="218" y="107"/>
                    </a:lnTo>
                    <a:lnTo>
                      <a:pt x="215" y="106"/>
                    </a:lnTo>
                    <a:lnTo>
                      <a:pt x="201" y="102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8"/>
                    </a:lnTo>
                    <a:lnTo>
                      <a:pt x="146" y="83"/>
                    </a:lnTo>
                    <a:lnTo>
                      <a:pt x="132" y="77"/>
                    </a:lnTo>
                    <a:lnTo>
                      <a:pt x="119" y="71"/>
                    </a:lnTo>
                    <a:lnTo>
                      <a:pt x="106" y="64"/>
                    </a:lnTo>
                    <a:lnTo>
                      <a:pt x="94" y="58"/>
                    </a:lnTo>
                    <a:lnTo>
                      <a:pt x="81" y="51"/>
                    </a:lnTo>
                    <a:lnTo>
                      <a:pt x="69" y="44"/>
                    </a:lnTo>
                    <a:lnTo>
                      <a:pt x="57" y="35"/>
                    </a:lnTo>
                    <a:lnTo>
                      <a:pt x="45" y="28"/>
                    </a:lnTo>
                    <a:lnTo>
                      <a:pt x="33" y="20"/>
                    </a:lnTo>
                    <a:lnTo>
                      <a:pt x="23" y="10"/>
                    </a:lnTo>
                    <a:lnTo>
                      <a:pt x="11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7" y="18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2" name="Freeform 63"/>
              <p:cNvSpPr>
                <a:spLocks/>
              </p:cNvSpPr>
              <p:nvPr/>
            </p:nvSpPr>
            <p:spPr bwMode="auto">
              <a:xfrm>
                <a:off x="254" y="817"/>
                <a:ext cx="32" cy="21"/>
              </a:xfrm>
              <a:custGeom>
                <a:avLst/>
                <a:gdLst>
                  <a:gd name="T0" fmla="*/ 32 w 63"/>
                  <a:gd name="T1" fmla="*/ 20 h 40"/>
                  <a:gd name="T2" fmla="*/ 31 w 63"/>
                  <a:gd name="T3" fmla="*/ 17 h 40"/>
                  <a:gd name="T4" fmla="*/ 29 w 63"/>
                  <a:gd name="T5" fmla="*/ 14 h 40"/>
                  <a:gd name="T6" fmla="*/ 28 w 63"/>
                  <a:gd name="T7" fmla="*/ 11 h 40"/>
                  <a:gd name="T8" fmla="*/ 26 w 63"/>
                  <a:gd name="T9" fmla="*/ 8 h 40"/>
                  <a:gd name="T10" fmla="*/ 24 w 63"/>
                  <a:gd name="T11" fmla="*/ 7 h 40"/>
                  <a:gd name="T12" fmla="*/ 22 w 63"/>
                  <a:gd name="T13" fmla="*/ 5 h 40"/>
                  <a:gd name="T14" fmla="*/ 20 w 63"/>
                  <a:gd name="T15" fmla="*/ 3 h 40"/>
                  <a:gd name="T16" fmla="*/ 18 w 63"/>
                  <a:gd name="T17" fmla="*/ 2 h 40"/>
                  <a:gd name="T18" fmla="*/ 16 w 63"/>
                  <a:gd name="T19" fmla="*/ 1 h 40"/>
                  <a:gd name="T20" fmla="*/ 14 w 63"/>
                  <a:gd name="T21" fmla="*/ 1 h 40"/>
                  <a:gd name="T22" fmla="*/ 12 w 63"/>
                  <a:gd name="T23" fmla="*/ 0 h 40"/>
                  <a:gd name="T24" fmla="*/ 10 w 63"/>
                  <a:gd name="T25" fmla="*/ 1 h 40"/>
                  <a:gd name="T26" fmla="*/ 7 w 63"/>
                  <a:gd name="T27" fmla="*/ 1 h 40"/>
                  <a:gd name="T28" fmla="*/ 5 w 63"/>
                  <a:gd name="T29" fmla="*/ 2 h 40"/>
                  <a:gd name="T30" fmla="*/ 3 w 63"/>
                  <a:gd name="T31" fmla="*/ 3 h 40"/>
                  <a:gd name="T32" fmla="*/ 1 w 63"/>
                  <a:gd name="T33" fmla="*/ 4 h 40"/>
                  <a:gd name="T34" fmla="*/ 0 w 63"/>
                  <a:gd name="T35" fmla="*/ 5 h 40"/>
                  <a:gd name="T36" fmla="*/ 0 w 63"/>
                  <a:gd name="T37" fmla="*/ 7 h 40"/>
                  <a:gd name="T38" fmla="*/ 0 w 63"/>
                  <a:gd name="T39" fmla="*/ 8 h 40"/>
                  <a:gd name="T40" fmla="*/ 0 w 63"/>
                  <a:gd name="T41" fmla="*/ 10 h 40"/>
                  <a:gd name="T42" fmla="*/ 1 w 63"/>
                  <a:gd name="T43" fmla="*/ 11 h 40"/>
                  <a:gd name="T44" fmla="*/ 1 w 63"/>
                  <a:gd name="T45" fmla="*/ 12 h 40"/>
                  <a:gd name="T46" fmla="*/ 3 w 63"/>
                  <a:gd name="T47" fmla="*/ 14 h 40"/>
                  <a:gd name="T48" fmla="*/ 4 w 63"/>
                  <a:gd name="T49" fmla="*/ 14 h 40"/>
                  <a:gd name="T50" fmla="*/ 5 w 63"/>
                  <a:gd name="T51" fmla="*/ 15 h 40"/>
                  <a:gd name="T52" fmla="*/ 7 w 63"/>
                  <a:gd name="T53" fmla="*/ 17 h 40"/>
                  <a:gd name="T54" fmla="*/ 8 w 63"/>
                  <a:gd name="T55" fmla="*/ 17 h 40"/>
                  <a:gd name="T56" fmla="*/ 10 w 63"/>
                  <a:gd name="T57" fmla="*/ 18 h 40"/>
                  <a:gd name="T58" fmla="*/ 12 w 63"/>
                  <a:gd name="T59" fmla="*/ 19 h 40"/>
                  <a:gd name="T60" fmla="*/ 14 w 63"/>
                  <a:gd name="T61" fmla="*/ 20 h 40"/>
                  <a:gd name="T62" fmla="*/ 19 w 63"/>
                  <a:gd name="T63" fmla="*/ 20 h 40"/>
                  <a:gd name="T64" fmla="*/ 22 w 63"/>
                  <a:gd name="T65" fmla="*/ 21 h 40"/>
                  <a:gd name="T66" fmla="*/ 26 w 63"/>
                  <a:gd name="T67" fmla="*/ 21 h 40"/>
                  <a:gd name="T68" fmla="*/ 29 w 63"/>
                  <a:gd name="T69" fmla="*/ 21 h 40"/>
                  <a:gd name="T70" fmla="*/ 32 w 63"/>
                  <a:gd name="T71" fmla="*/ 20 h 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3"/>
                  <a:gd name="T109" fmla="*/ 0 h 40"/>
                  <a:gd name="T110" fmla="*/ 63 w 63"/>
                  <a:gd name="T111" fmla="*/ 40 h 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3" h="40">
                    <a:moveTo>
                      <a:pt x="63" y="39"/>
                    </a:moveTo>
                    <a:lnTo>
                      <a:pt x="61" y="33"/>
                    </a:lnTo>
                    <a:lnTo>
                      <a:pt x="57" y="27"/>
                    </a:lnTo>
                    <a:lnTo>
                      <a:pt x="55" y="21"/>
                    </a:lnTo>
                    <a:lnTo>
                      <a:pt x="51" y="16"/>
                    </a:lnTo>
                    <a:lnTo>
                      <a:pt x="48" y="13"/>
                    </a:lnTo>
                    <a:lnTo>
                      <a:pt x="44" y="9"/>
                    </a:lnTo>
                    <a:lnTo>
                      <a:pt x="39" y="6"/>
                    </a:lnTo>
                    <a:lnTo>
                      <a:pt x="36" y="3"/>
                    </a:lnTo>
                    <a:lnTo>
                      <a:pt x="32" y="2"/>
                    </a:lnTo>
                    <a:lnTo>
                      <a:pt x="27" y="1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4" y="1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3"/>
                    </a:lnTo>
                    <a:lnTo>
                      <a:pt x="5" y="26"/>
                    </a:lnTo>
                    <a:lnTo>
                      <a:pt x="7" y="27"/>
                    </a:lnTo>
                    <a:lnTo>
                      <a:pt x="9" y="29"/>
                    </a:lnTo>
                    <a:lnTo>
                      <a:pt x="13" y="32"/>
                    </a:lnTo>
                    <a:lnTo>
                      <a:pt x="15" y="33"/>
                    </a:lnTo>
                    <a:lnTo>
                      <a:pt x="20" y="34"/>
                    </a:lnTo>
                    <a:lnTo>
                      <a:pt x="24" y="37"/>
                    </a:lnTo>
                    <a:lnTo>
                      <a:pt x="28" y="38"/>
                    </a:lnTo>
                    <a:lnTo>
                      <a:pt x="38" y="39"/>
                    </a:lnTo>
                    <a:lnTo>
                      <a:pt x="44" y="40"/>
                    </a:lnTo>
                    <a:lnTo>
                      <a:pt x="51" y="40"/>
                    </a:lnTo>
                    <a:lnTo>
                      <a:pt x="57" y="40"/>
                    </a:lnTo>
                    <a:lnTo>
                      <a:pt x="6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633" name="Picture 6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53" y="817"/>
                <a:ext cx="34" cy="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34" name="Picture 65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253" y="817"/>
                <a:ext cx="34" cy="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635" name="Freeform 66"/>
              <p:cNvSpPr>
                <a:spLocks/>
              </p:cNvSpPr>
              <p:nvPr/>
            </p:nvSpPr>
            <p:spPr bwMode="auto">
              <a:xfrm>
                <a:off x="254" y="817"/>
                <a:ext cx="32" cy="21"/>
              </a:xfrm>
              <a:custGeom>
                <a:avLst/>
                <a:gdLst>
                  <a:gd name="T0" fmla="*/ 32 w 64"/>
                  <a:gd name="T1" fmla="*/ 20 h 40"/>
                  <a:gd name="T2" fmla="*/ 31 w 64"/>
                  <a:gd name="T3" fmla="*/ 17 h 40"/>
                  <a:gd name="T4" fmla="*/ 29 w 64"/>
                  <a:gd name="T5" fmla="*/ 14 h 40"/>
                  <a:gd name="T6" fmla="*/ 28 w 64"/>
                  <a:gd name="T7" fmla="*/ 11 h 40"/>
                  <a:gd name="T8" fmla="*/ 26 w 64"/>
                  <a:gd name="T9" fmla="*/ 8 h 40"/>
                  <a:gd name="T10" fmla="*/ 24 w 64"/>
                  <a:gd name="T11" fmla="*/ 7 h 40"/>
                  <a:gd name="T12" fmla="*/ 22 w 64"/>
                  <a:gd name="T13" fmla="*/ 4 h 40"/>
                  <a:gd name="T14" fmla="*/ 20 w 64"/>
                  <a:gd name="T15" fmla="*/ 3 h 40"/>
                  <a:gd name="T16" fmla="*/ 18 w 64"/>
                  <a:gd name="T17" fmla="*/ 2 h 40"/>
                  <a:gd name="T18" fmla="*/ 16 w 64"/>
                  <a:gd name="T19" fmla="*/ 1 h 40"/>
                  <a:gd name="T20" fmla="*/ 13 w 64"/>
                  <a:gd name="T21" fmla="*/ 0 h 40"/>
                  <a:gd name="T22" fmla="*/ 12 w 64"/>
                  <a:gd name="T23" fmla="*/ 0 h 40"/>
                  <a:gd name="T24" fmla="*/ 9 w 64"/>
                  <a:gd name="T25" fmla="*/ 0 h 40"/>
                  <a:gd name="T26" fmla="*/ 7 w 64"/>
                  <a:gd name="T27" fmla="*/ 1 h 40"/>
                  <a:gd name="T28" fmla="*/ 5 w 64"/>
                  <a:gd name="T29" fmla="*/ 1 h 40"/>
                  <a:gd name="T30" fmla="*/ 3 w 64"/>
                  <a:gd name="T31" fmla="*/ 2 h 40"/>
                  <a:gd name="T32" fmla="*/ 1 w 64"/>
                  <a:gd name="T33" fmla="*/ 4 h 40"/>
                  <a:gd name="T34" fmla="*/ 1 w 64"/>
                  <a:gd name="T35" fmla="*/ 5 h 40"/>
                  <a:gd name="T36" fmla="*/ 0 w 64"/>
                  <a:gd name="T37" fmla="*/ 7 h 40"/>
                  <a:gd name="T38" fmla="*/ 0 w 64"/>
                  <a:gd name="T39" fmla="*/ 8 h 40"/>
                  <a:gd name="T40" fmla="*/ 1 w 64"/>
                  <a:gd name="T41" fmla="*/ 9 h 40"/>
                  <a:gd name="T42" fmla="*/ 1 w 64"/>
                  <a:gd name="T43" fmla="*/ 10 h 40"/>
                  <a:gd name="T44" fmla="*/ 1 w 64"/>
                  <a:gd name="T45" fmla="*/ 12 h 40"/>
                  <a:gd name="T46" fmla="*/ 2 w 64"/>
                  <a:gd name="T47" fmla="*/ 13 h 40"/>
                  <a:gd name="T48" fmla="*/ 3 w 64"/>
                  <a:gd name="T49" fmla="*/ 14 h 40"/>
                  <a:gd name="T50" fmla="*/ 4 w 64"/>
                  <a:gd name="T51" fmla="*/ 15 h 40"/>
                  <a:gd name="T52" fmla="*/ 6 w 64"/>
                  <a:gd name="T53" fmla="*/ 16 h 40"/>
                  <a:gd name="T54" fmla="*/ 8 w 64"/>
                  <a:gd name="T55" fmla="*/ 17 h 40"/>
                  <a:gd name="T56" fmla="*/ 10 w 64"/>
                  <a:gd name="T57" fmla="*/ 18 h 40"/>
                  <a:gd name="T58" fmla="*/ 12 w 64"/>
                  <a:gd name="T59" fmla="*/ 18 h 40"/>
                  <a:gd name="T60" fmla="*/ 14 w 64"/>
                  <a:gd name="T61" fmla="*/ 19 h 40"/>
                  <a:gd name="T62" fmla="*/ 19 w 64"/>
                  <a:gd name="T63" fmla="*/ 20 h 40"/>
                  <a:gd name="T64" fmla="*/ 22 w 64"/>
                  <a:gd name="T65" fmla="*/ 20 h 40"/>
                  <a:gd name="T66" fmla="*/ 25 w 64"/>
                  <a:gd name="T67" fmla="*/ 21 h 40"/>
                  <a:gd name="T68" fmla="*/ 28 w 64"/>
                  <a:gd name="T69" fmla="*/ 20 h 40"/>
                  <a:gd name="T70" fmla="*/ 32 w 64"/>
                  <a:gd name="T71" fmla="*/ 20 h 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40"/>
                  <a:gd name="T110" fmla="*/ 64 w 64"/>
                  <a:gd name="T111" fmla="*/ 40 h 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40">
                    <a:moveTo>
                      <a:pt x="64" y="39"/>
                    </a:moveTo>
                    <a:lnTo>
                      <a:pt x="62" y="32"/>
                    </a:lnTo>
                    <a:lnTo>
                      <a:pt x="58" y="27"/>
                    </a:lnTo>
                    <a:lnTo>
                      <a:pt x="56" y="21"/>
                    </a:lnTo>
                    <a:lnTo>
                      <a:pt x="52" y="16"/>
                    </a:lnTo>
                    <a:lnTo>
                      <a:pt x="49" y="13"/>
                    </a:lnTo>
                    <a:lnTo>
                      <a:pt x="44" y="8"/>
                    </a:lnTo>
                    <a:lnTo>
                      <a:pt x="40" y="6"/>
                    </a:lnTo>
                    <a:lnTo>
                      <a:pt x="37" y="3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1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1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9" y="29"/>
                    </a:lnTo>
                    <a:lnTo>
                      <a:pt x="13" y="31"/>
                    </a:lnTo>
                    <a:lnTo>
                      <a:pt x="16" y="33"/>
                    </a:lnTo>
                    <a:lnTo>
                      <a:pt x="20" y="34"/>
                    </a:lnTo>
                    <a:lnTo>
                      <a:pt x="25" y="35"/>
                    </a:lnTo>
                    <a:lnTo>
                      <a:pt x="28" y="37"/>
                    </a:lnTo>
                    <a:lnTo>
                      <a:pt x="39" y="39"/>
                    </a:lnTo>
                    <a:lnTo>
                      <a:pt x="45" y="39"/>
                    </a:lnTo>
                    <a:lnTo>
                      <a:pt x="51" y="40"/>
                    </a:lnTo>
                    <a:lnTo>
                      <a:pt x="57" y="39"/>
                    </a:lnTo>
                    <a:lnTo>
                      <a:pt x="64" y="39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36" name="Freeform 67"/>
              <p:cNvSpPr>
                <a:spLocks/>
              </p:cNvSpPr>
              <p:nvPr/>
            </p:nvSpPr>
            <p:spPr bwMode="auto">
              <a:xfrm>
                <a:off x="225" y="825"/>
                <a:ext cx="104" cy="81"/>
              </a:xfrm>
              <a:custGeom>
                <a:avLst/>
                <a:gdLst>
                  <a:gd name="T0" fmla="*/ 0 w 208"/>
                  <a:gd name="T1" fmla="*/ 0 h 161"/>
                  <a:gd name="T2" fmla="*/ 0 w 208"/>
                  <a:gd name="T3" fmla="*/ 27 h 161"/>
                  <a:gd name="T4" fmla="*/ 12 w 208"/>
                  <a:gd name="T5" fmla="*/ 36 h 161"/>
                  <a:gd name="T6" fmla="*/ 18 w 208"/>
                  <a:gd name="T7" fmla="*/ 40 h 161"/>
                  <a:gd name="T8" fmla="*/ 24 w 208"/>
                  <a:gd name="T9" fmla="*/ 44 h 161"/>
                  <a:gd name="T10" fmla="*/ 30 w 208"/>
                  <a:gd name="T11" fmla="*/ 48 h 161"/>
                  <a:gd name="T12" fmla="*/ 37 w 208"/>
                  <a:gd name="T13" fmla="*/ 52 h 161"/>
                  <a:gd name="T14" fmla="*/ 43 w 208"/>
                  <a:gd name="T15" fmla="*/ 56 h 161"/>
                  <a:gd name="T16" fmla="*/ 49 w 208"/>
                  <a:gd name="T17" fmla="*/ 59 h 161"/>
                  <a:gd name="T18" fmla="*/ 55 w 208"/>
                  <a:gd name="T19" fmla="*/ 62 h 161"/>
                  <a:gd name="T20" fmla="*/ 62 w 208"/>
                  <a:gd name="T21" fmla="*/ 65 h 161"/>
                  <a:gd name="T22" fmla="*/ 70 w 208"/>
                  <a:gd name="T23" fmla="*/ 68 h 161"/>
                  <a:gd name="T24" fmla="*/ 76 w 208"/>
                  <a:gd name="T25" fmla="*/ 71 h 161"/>
                  <a:gd name="T26" fmla="*/ 83 w 208"/>
                  <a:gd name="T27" fmla="*/ 74 h 161"/>
                  <a:gd name="T28" fmla="*/ 90 w 208"/>
                  <a:gd name="T29" fmla="*/ 77 h 161"/>
                  <a:gd name="T30" fmla="*/ 97 w 208"/>
                  <a:gd name="T31" fmla="*/ 78 h 161"/>
                  <a:gd name="T32" fmla="*/ 104 w 208"/>
                  <a:gd name="T33" fmla="*/ 81 h 161"/>
                  <a:gd name="T34" fmla="*/ 104 w 208"/>
                  <a:gd name="T35" fmla="*/ 81 h 161"/>
                  <a:gd name="T36" fmla="*/ 104 w 208"/>
                  <a:gd name="T37" fmla="*/ 53 h 161"/>
                  <a:gd name="T38" fmla="*/ 97 w 208"/>
                  <a:gd name="T39" fmla="*/ 51 h 161"/>
                  <a:gd name="T40" fmla="*/ 90 w 208"/>
                  <a:gd name="T41" fmla="*/ 49 h 161"/>
                  <a:gd name="T42" fmla="*/ 83 w 208"/>
                  <a:gd name="T43" fmla="*/ 47 h 161"/>
                  <a:gd name="T44" fmla="*/ 76 w 208"/>
                  <a:gd name="T45" fmla="*/ 44 h 161"/>
                  <a:gd name="T46" fmla="*/ 70 w 208"/>
                  <a:gd name="T47" fmla="*/ 41 h 161"/>
                  <a:gd name="T48" fmla="*/ 62 w 208"/>
                  <a:gd name="T49" fmla="*/ 38 h 161"/>
                  <a:gd name="T50" fmla="*/ 55 w 208"/>
                  <a:gd name="T51" fmla="*/ 35 h 161"/>
                  <a:gd name="T52" fmla="*/ 49 w 208"/>
                  <a:gd name="T53" fmla="*/ 32 h 161"/>
                  <a:gd name="T54" fmla="*/ 43 w 208"/>
                  <a:gd name="T55" fmla="*/ 28 h 161"/>
                  <a:gd name="T56" fmla="*/ 37 w 208"/>
                  <a:gd name="T57" fmla="*/ 25 h 161"/>
                  <a:gd name="T58" fmla="*/ 24 w 208"/>
                  <a:gd name="T59" fmla="*/ 17 h 161"/>
                  <a:gd name="T60" fmla="*/ 12 w 208"/>
                  <a:gd name="T61" fmla="*/ 9 h 161"/>
                  <a:gd name="T62" fmla="*/ 0 w 208"/>
                  <a:gd name="T63" fmla="*/ 0 h 161"/>
                  <a:gd name="T64" fmla="*/ 0 w 208"/>
                  <a:gd name="T65" fmla="*/ 0 h 16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8"/>
                  <a:gd name="T100" fmla="*/ 0 h 161"/>
                  <a:gd name="T101" fmla="*/ 208 w 208"/>
                  <a:gd name="T102" fmla="*/ 161 h 16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8" h="161">
                    <a:moveTo>
                      <a:pt x="0" y="0"/>
                    </a:moveTo>
                    <a:lnTo>
                      <a:pt x="0" y="54"/>
                    </a:lnTo>
                    <a:lnTo>
                      <a:pt x="24" y="72"/>
                    </a:lnTo>
                    <a:lnTo>
                      <a:pt x="36" y="80"/>
                    </a:lnTo>
                    <a:lnTo>
                      <a:pt x="48" y="88"/>
                    </a:lnTo>
                    <a:lnTo>
                      <a:pt x="60" y="96"/>
                    </a:lnTo>
                    <a:lnTo>
                      <a:pt x="73" y="104"/>
                    </a:lnTo>
                    <a:lnTo>
                      <a:pt x="85" y="111"/>
                    </a:lnTo>
                    <a:lnTo>
                      <a:pt x="98" y="118"/>
                    </a:lnTo>
                    <a:lnTo>
                      <a:pt x="111" y="124"/>
                    </a:lnTo>
                    <a:lnTo>
                      <a:pt x="124" y="130"/>
                    </a:lnTo>
                    <a:lnTo>
                      <a:pt x="139" y="136"/>
                    </a:lnTo>
                    <a:lnTo>
                      <a:pt x="152" y="142"/>
                    </a:lnTo>
                    <a:lnTo>
                      <a:pt x="166" y="148"/>
                    </a:lnTo>
                    <a:lnTo>
                      <a:pt x="179" y="153"/>
                    </a:lnTo>
                    <a:lnTo>
                      <a:pt x="194" y="156"/>
                    </a:lnTo>
                    <a:lnTo>
                      <a:pt x="208" y="161"/>
                    </a:lnTo>
                    <a:lnTo>
                      <a:pt x="208" y="106"/>
                    </a:lnTo>
                    <a:lnTo>
                      <a:pt x="194" y="102"/>
                    </a:lnTo>
                    <a:lnTo>
                      <a:pt x="179" y="98"/>
                    </a:lnTo>
                    <a:lnTo>
                      <a:pt x="166" y="93"/>
                    </a:lnTo>
                    <a:lnTo>
                      <a:pt x="152" y="87"/>
                    </a:lnTo>
                    <a:lnTo>
                      <a:pt x="139" y="81"/>
                    </a:lnTo>
                    <a:lnTo>
                      <a:pt x="124" y="75"/>
                    </a:lnTo>
                    <a:lnTo>
                      <a:pt x="111" y="69"/>
                    </a:lnTo>
                    <a:lnTo>
                      <a:pt x="98" y="63"/>
                    </a:lnTo>
                    <a:lnTo>
                      <a:pt x="85" y="56"/>
                    </a:lnTo>
                    <a:lnTo>
                      <a:pt x="73" y="49"/>
                    </a:lnTo>
                    <a:lnTo>
                      <a:pt x="48" y="34"/>
                    </a:lnTo>
                    <a:lnTo>
                      <a:pt x="2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637" name="Picture 6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24" y="824"/>
                <a:ext cx="106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638" name="Picture 69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224" y="824"/>
                <a:ext cx="106" cy="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639" name="Freeform 70"/>
              <p:cNvSpPr>
                <a:spLocks/>
              </p:cNvSpPr>
              <p:nvPr/>
            </p:nvSpPr>
            <p:spPr bwMode="auto">
              <a:xfrm>
                <a:off x="225" y="830"/>
                <a:ext cx="104" cy="60"/>
              </a:xfrm>
              <a:custGeom>
                <a:avLst/>
                <a:gdLst>
                  <a:gd name="T0" fmla="*/ 0 w 208"/>
                  <a:gd name="T1" fmla="*/ 7 h 120"/>
                  <a:gd name="T2" fmla="*/ 6 w 208"/>
                  <a:gd name="T3" fmla="*/ 11 h 120"/>
                  <a:gd name="T4" fmla="*/ 12 w 208"/>
                  <a:gd name="T5" fmla="*/ 16 h 120"/>
                  <a:gd name="T6" fmla="*/ 18 w 208"/>
                  <a:gd name="T7" fmla="*/ 20 h 120"/>
                  <a:gd name="T8" fmla="*/ 24 w 208"/>
                  <a:gd name="T9" fmla="*/ 25 h 120"/>
                  <a:gd name="T10" fmla="*/ 29 w 208"/>
                  <a:gd name="T11" fmla="*/ 29 h 120"/>
                  <a:gd name="T12" fmla="*/ 36 w 208"/>
                  <a:gd name="T13" fmla="*/ 32 h 120"/>
                  <a:gd name="T14" fmla="*/ 42 w 208"/>
                  <a:gd name="T15" fmla="*/ 36 h 120"/>
                  <a:gd name="T16" fmla="*/ 49 w 208"/>
                  <a:gd name="T17" fmla="*/ 39 h 120"/>
                  <a:gd name="T18" fmla="*/ 55 w 208"/>
                  <a:gd name="T19" fmla="*/ 43 h 120"/>
                  <a:gd name="T20" fmla="*/ 61 w 208"/>
                  <a:gd name="T21" fmla="*/ 46 h 120"/>
                  <a:gd name="T22" fmla="*/ 69 w 208"/>
                  <a:gd name="T23" fmla="*/ 49 h 120"/>
                  <a:gd name="T24" fmla="*/ 76 w 208"/>
                  <a:gd name="T25" fmla="*/ 51 h 120"/>
                  <a:gd name="T26" fmla="*/ 83 w 208"/>
                  <a:gd name="T27" fmla="*/ 54 h 120"/>
                  <a:gd name="T28" fmla="*/ 90 w 208"/>
                  <a:gd name="T29" fmla="*/ 56 h 120"/>
                  <a:gd name="T30" fmla="*/ 97 w 208"/>
                  <a:gd name="T31" fmla="*/ 59 h 120"/>
                  <a:gd name="T32" fmla="*/ 104 w 208"/>
                  <a:gd name="T33" fmla="*/ 60 h 120"/>
                  <a:gd name="T34" fmla="*/ 104 w 208"/>
                  <a:gd name="T35" fmla="*/ 60 h 120"/>
                  <a:gd name="T36" fmla="*/ 104 w 208"/>
                  <a:gd name="T37" fmla="*/ 54 h 120"/>
                  <a:gd name="T38" fmla="*/ 97 w 208"/>
                  <a:gd name="T39" fmla="*/ 51 h 120"/>
                  <a:gd name="T40" fmla="*/ 90 w 208"/>
                  <a:gd name="T41" fmla="*/ 50 h 120"/>
                  <a:gd name="T42" fmla="*/ 83 w 208"/>
                  <a:gd name="T43" fmla="*/ 47 h 120"/>
                  <a:gd name="T44" fmla="*/ 76 w 208"/>
                  <a:gd name="T45" fmla="*/ 44 h 120"/>
                  <a:gd name="T46" fmla="*/ 69 w 208"/>
                  <a:gd name="T47" fmla="*/ 41 h 120"/>
                  <a:gd name="T48" fmla="*/ 62 w 208"/>
                  <a:gd name="T49" fmla="*/ 38 h 120"/>
                  <a:gd name="T50" fmla="*/ 55 w 208"/>
                  <a:gd name="T51" fmla="*/ 35 h 120"/>
                  <a:gd name="T52" fmla="*/ 49 w 208"/>
                  <a:gd name="T53" fmla="*/ 32 h 120"/>
                  <a:gd name="T54" fmla="*/ 43 w 208"/>
                  <a:gd name="T55" fmla="*/ 29 h 120"/>
                  <a:gd name="T56" fmla="*/ 36 w 208"/>
                  <a:gd name="T57" fmla="*/ 25 h 120"/>
                  <a:gd name="T58" fmla="*/ 30 w 208"/>
                  <a:gd name="T59" fmla="*/ 22 h 120"/>
                  <a:gd name="T60" fmla="*/ 24 w 208"/>
                  <a:gd name="T61" fmla="*/ 17 h 120"/>
                  <a:gd name="T62" fmla="*/ 18 w 208"/>
                  <a:gd name="T63" fmla="*/ 13 h 120"/>
                  <a:gd name="T64" fmla="*/ 12 w 208"/>
                  <a:gd name="T65" fmla="*/ 9 h 120"/>
                  <a:gd name="T66" fmla="*/ 6 w 208"/>
                  <a:gd name="T67" fmla="*/ 5 h 120"/>
                  <a:gd name="T68" fmla="*/ 0 w 208"/>
                  <a:gd name="T69" fmla="*/ 0 h 120"/>
                  <a:gd name="T70" fmla="*/ 0 w 208"/>
                  <a:gd name="T71" fmla="*/ 0 h 120"/>
                  <a:gd name="T72" fmla="*/ 0 w 208"/>
                  <a:gd name="T73" fmla="*/ 7 h 120"/>
                  <a:gd name="T74" fmla="*/ 0 w 208"/>
                  <a:gd name="T75" fmla="*/ 7 h 12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08"/>
                  <a:gd name="T115" fmla="*/ 0 h 120"/>
                  <a:gd name="T116" fmla="*/ 208 w 208"/>
                  <a:gd name="T117" fmla="*/ 120 h 12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08" h="120">
                    <a:moveTo>
                      <a:pt x="0" y="14"/>
                    </a:moveTo>
                    <a:lnTo>
                      <a:pt x="11" y="22"/>
                    </a:lnTo>
                    <a:lnTo>
                      <a:pt x="23" y="32"/>
                    </a:lnTo>
                    <a:lnTo>
                      <a:pt x="35" y="40"/>
                    </a:lnTo>
                    <a:lnTo>
                      <a:pt x="47" y="49"/>
                    </a:lnTo>
                    <a:lnTo>
                      <a:pt x="59" y="57"/>
                    </a:lnTo>
                    <a:lnTo>
                      <a:pt x="72" y="64"/>
                    </a:lnTo>
                    <a:lnTo>
                      <a:pt x="84" y="71"/>
                    </a:lnTo>
                    <a:lnTo>
                      <a:pt x="97" y="78"/>
                    </a:lnTo>
                    <a:lnTo>
                      <a:pt x="110" y="86"/>
                    </a:lnTo>
                    <a:lnTo>
                      <a:pt x="123" y="92"/>
                    </a:lnTo>
                    <a:lnTo>
                      <a:pt x="138" y="98"/>
                    </a:lnTo>
                    <a:lnTo>
                      <a:pt x="151" y="102"/>
                    </a:lnTo>
                    <a:lnTo>
                      <a:pt x="165" y="107"/>
                    </a:lnTo>
                    <a:lnTo>
                      <a:pt x="179" y="112"/>
                    </a:lnTo>
                    <a:lnTo>
                      <a:pt x="194" y="117"/>
                    </a:lnTo>
                    <a:lnTo>
                      <a:pt x="208" y="120"/>
                    </a:lnTo>
                    <a:lnTo>
                      <a:pt x="208" y="107"/>
                    </a:lnTo>
                    <a:lnTo>
                      <a:pt x="194" y="102"/>
                    </a:lnTo>
                    <a:lnTo>
                      <a:pt x="179" y="99"/>
                    </a:lnTo>
                    <a:lnTo>
                      <a:pt x="165" y="93"/>
                    </a:lnTo>
                    <a:lnTo>
                      <a:pt x="152" y="88"/>
                    </a:lnTo>
                    <a:lnTo>
                      <a:pt x="138" y="82"/>
                    </a:lnTo>
                    <a:lnTo>
                      <a:pt x="124" y="76"/>
                    </a:lnTo>
                    <a:lnTo>
                      <a:pt x="111" y="70"/>
                    </a:lnTo>
                    <a:lnTo>
                      <a:pt x="98" y="64"/>
                    </a:lnTo>
                    <a:lnTo>
                      <a:pt x="85" y="57"/>
                    </a:lnTo>
                    <a:lnTo>
                      <a:pt x="72" y="50"/>
                    </a:lnTo>
                    <a:lnTo>
                      <a:pt x="60" y="43"/>
                    </a:lnTo>
                    <a:lnTo>
                      <a:pt x="47" y="34"/>
                    </a:lnTo>
                    <a:lnTo>
                      <a:pt x="35" y="26"/>
                    </a:lnTo>
                    <a:lnTo>
                      <a:pt x="23" y="18"/>
                    </a:lnTo>
                    <a:lnTo>
                      <a:pt x="11" y="9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0" name="Freeform 71"/>
              <p:cNvSpPr>
                <a:spLocks/>
              </p:cNvSpPr>
              <p:nvPr/>
            </p:nvSpPr>
            <p:spPr bwMode="auto">
              <a:xfrm>
                <a:off x="225" y="824"/>
                <a:ext cx="104" cy="81"/>
              </a:xfrm>
              <a:custGeom>
                <a:avLst/>
                <a:gdLst>
                  <a:gd name="T0" fmla="*/ 0 w 208"/>
                  <a:gd name="T1" fmla="*/ 0 h 162"/>
                  <a:gd name="T2" fmla="*/ 0 w 208"/>
                  <a:gd name="T3" fmla="*/ 27 h 162"/>
                  <a:gd name="T4" fmla="*/ 6 w 208"/>
                  <a:gd name="T5" fmla="*/ 32 h 162"/>
                  <a:gd name="T6" fmla="*/ 12 w 208"/>
                  <a:gd name="T7" fmla="*/ 37 h 162"/>
                  <a:gd name="T8" fmla="*/ 18 w 208"/>
                  <a:gd name="T9" fmla="*/ 41 h 162"/>
                  <a:gd name="T10" fmla="*/ 24 w 208"/>
                  <a:gd name="T11" fmla="*/ 44 h 162"/>
                  <a:gd name="T12" fmla="*/ 30 w 208"/>
                  <a:gd name="T13" fmla="*/ 48 h 162"/>
                  <a:gd name="T14" fmla="*/ 36 w 208"/>
                  <a:gd name="T15" fmla="*/ 52 h 162"/>
                  <a:gd name="T16" fmla="*/ 43 w 208"/>
                  <a:gd name="T17" fmla="*/ 56 h 162"/>
                  <a:gd name="T18" fmla="*/ 49 w 208"/>
                  <a:gd name="T19" fmla="*/ 59 h 162"/>
                  <a:gd name="T20" fmla="*/ 55 w 208"/>
                  <a:gd name="T21" fmla="*/ 62 h 162"/>
                  <a:gd name="T22" fmla="*/ 62 w 208"/>
                  <a:gd name="T23" fmla="*/ 66 h 162"/>
                  <a:gd name="T24" fmla="*/ 69 w 208"/>
                  <a:gd name="T25" fmla="*/ 69 h 162"/>
                  <a:gd name="T26" fmla="*/ 76 w 208"/>
                  <a:gd name="T27" fmla="*/ 72 h 162"/>
                  <a:gd name="T28" fmla="*/ 83 w 208"/>
                  <a:gd name="T29" fmla="*/ 74 h 162"/>
                  <a:gd name="T30" fmla="*/ 90 w 208"/>
                  <a:gd name="T31" fmla="*/ 76 h 162"/>
                  <a:gd name="T32" fmla="*/ 97 w 208"/>
                  <a:gd name="T33" fmla="*/ 79 h 162"/>
                  <a:gd name="T34" fmla="*/ 104 w 208"/>
                  <a:gd name="T35" fmla="*/ 81 h 16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8"/>
                  <a:gd name="T55" fmla="*/ 0 h 162"/>
                  <a:gd name="T56" fmla="*/ 208 w 208"/>
                  <a:gd name="T57" fmla="*/ 162 h 16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8" h="162">
                    <a:moveTo>
                      <a:pt x="0" y="0"/>
                    </a:moveTo>
                    <a:lnTo>
                      <a:pt x="0" y="55"/>
                    </a:lnTo>
                    <a:lnTo>
                      <a:pt x="11" y="64"/>
                    </a:lnTo>
                    <a:lnTo>
                      <a:pt x="23" y="73"/>
                    </a:lnTo>
                    <a:lnTo>
                      <a:pt x="35" y="81"/>
                    </a:lnTo>
                    <a:lnTo>
                      <a:pt x="47" y="89"/>
                    </a:lnTo>
                    <a:lnTo>
                      <a:pt x="60" y="96"/>
                    </a:lnTo>
                    <a:lnTo>
                      <a:pt x="72" y="105"/>
                    </a:lnTo>
                    <a:lnTo>
                      <a:pt x="85" y="112"/>
                    </a:lnTo>
                    <a:lnTo>
                      <a:pt x="98" y="119"/>
                    </a:lnTo>
                    <a:lnTo>
                      <a:pt x="111" y="125"/>
                    </a:lnTo>
                    <a:lnTo>
                      <a:pt x="124" y="131"/>
                    </a:lnTo>
                    <a:lnTo>
                      <a:pt x="138" y="137"/>
                    </a:lnTo>
                    <a:lnTo>
                      <a:pt x="152" y="143"/>
                    </a:lnTo>
                    <a:lnTo>
                      <a:pt x="165" y="148"/>
                    </a:lnTo>
                    <a:lnTo>
                      <a:pt x="179" y="152"/>
                    </a:lnTo>
                    <a:lnTo>
                      <a:pt x="194" y="157"/>
                    </a:lnTo>
                    <a:lnTo>
                      <a:pt x="208" y="16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1" name="Freeform 72"/>
              <p:cNvSpPr>
                <a:spLocks/>
              </p:cNvSpPr>
              <p:nvPr/>
            </p:nvSpPr>
            <p:spPr bwMode="auto">
              <a:xfrm>
                <a:off x="225" y="825"/>
                <a:ext cx="104" cy="81"/>
              </a:xfrm>
              <a:custGeom>
                <a:avLst/>
                <a:gdLst>
                  <a:gd name="T0" fmla="*/ 104 w 208"/>
                  <a:gd name="T1" fmla="*/ 81 h 161"/>
                  <a:gd name="T2" fmla="*/ 104 w 208"/>
                  <a:gd name="T3" fmla="*/ 54 h 161"/>
                  <a:gd name="T4" fmla="*/ 97 w 208"/>
                  <a:gd name="T5" fmla="*/ 52 h 161"/>
                  <a:gd name="T6" fmla="*/ 90 w 208"/>
                  <a:gd name="T7" fmla="*/ 49 h 161"/>
                  <a:gd name="T8" fmla="*/ 83 w 208"/>
                  <a:gd name="T9" fmla="*/ 47 h 161"/>
                  <a:gd name="T10" fmla="*/ 76 w 208"/>
                  <a:gd name="T11" fmla="*/ 44 h 161"/>
                  <a:gd name="T12" fmla="*/ 69 w 208"/>
                  <a:gd name="T13" fmla="*/ 41 h 161"/>
                  <a:gd name="T14" fmla="*/ 62 w 208"/>
                  <a:gd name="T15" fmla="*/ 38 h 161"/>
                  <a:gd name="T16" fmla="*/ 55 w 208"/>
                  <a:gd name="T17" fmla="*/ 36 h 161"/>
                  <a:gd name="T18" fmla="*/ 49 w 208"/>
                  <a:gd name="T19" fmla="*/ 32 h 161"/>
                  <a:gd name="T20" fmla="*/ 43 w 208"/>
                  <a:gd name="T21" fmla="*/ 29 h 161"/>
                  <a:gd name="T22" fmla="*/ 36 w 208"/>
                  <a:gd name="T23" fmla="*/ 25 h 161"/>
                  <a:gd name="T24" fmla="*/ 30 w 208"/>
                  <a:gd name="T25" fmla="*/ 21 h 161"/>
                  <a:gd name="T26" fmla="*/ 24 w 208"/>
                  <a:gd name="T27" fmla="*/ 18 h 161"/>
                  <a:gd name="T28" fmla="*/ 18 w 208"/>
                  <a:gd name="T29" fmla="*/ 13 h 161"/>
                  <a:gd name="T30" fmla="*/ 12 w 208"/>
                  <a:gd name="T31" fmla="*/ 9 h 161"/>
                  <a:gd name="T32" fmla="*/ 0 w 208"/>
                  <a:gd name="T33" fmla="*/ 0 h 1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61"/>
                  <a:gd name="T53" fmla="*/ 208 w 208"/>
                  <a:gd name="T54" fmla="*/ 161 h 1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61">
                    <a:moveTo>
                      <a:pt x="208" y="161"/>
                    </a:moveTo>
                    <a:lnTo>
                      <a:pt x="208" y="108"/>
                    </a:lnTo>
                    <a:lnTo>
                      <a:pt x="194" y="103"/>
                    </a:lnTo>
                    <a:lnTo>
                      <a:pt x="179" y="98"/>
                    </a:lnTo>
                    <a:lnTo>
                      <a:pt x="165" y="93"/>
                    </a:lnTo>
                    <a:lnTo>
                      <a:pt x="152" y="88"/>
                    </a:lnTo>
                    <a:lnTo>
                      <a:pt x="138" y="82"/>
                    </a:lnTo>
                    <a:lnTo>
                      <a:pt x="124" y="76"/>
                    </a:lnTo>
                    <a:lnTo>
                      <a:pt x="111" y="71"/>
                    </a:lnTo>
                    <a:lnTo>
                      <a:pt x="98" y="63"/>
                    </a:lnTo>
                    <a:lnTo>
                      <a:pt x="85" y="57"/>
                    </a:lnTo>
                    <a:lnTo>
                      <a:pt x="72" y="50"/>
                    </a:lnTo>
                    <a:lnTo>
                      <a:pt x="60" y="42"/>
                    </a:lnTo>
                    <a:lnTo>
                      <a:pt x="47" y="35"/>
                    </a:lnTo>
                    <a:lnTo>
                      <a:pt x="35" y="26"/>
                    </a:lnTo>
                    <a:lnTo>
                      <a:pt x="23" y="18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2" name="Freeform 73"/>
              <p:cNvSpPr>
                <a:spLocks/>
              </p:cNvSpPr>
              <p:nvPr/>
            </p:nvSpPr>
            <p:spPr bwMode="auto">
              <a:xfrm>
                <a:off x="473" y="1082"/>
                <a:ext cx="105" cy="72"/>
              </a:xfrm>
              <a:custGeom>
                <a:avLst/>
                <a:gdLst>
                  <a:gd name="T0" fmla="*/ 0 w 210"/>
                  <a:gd name="T1" fmla="*/ 63 h 146"/>
                  <a:gd name="T2" fmla="*/ 4 w 210"/>
                  <a:gd name="T3" fmla="*/ 65 h 146"/>
                  <a:gd name="T4" fmla="*/ 9 w 210"/>
                  <a:gd name="T5" fmla="*/ 67 h 146"/>
                  <a:gd name="T6" fmla="*/ 13 w 210"/>
                  <a:gd name="T7" fmla="*/ 68 h 146"/>
                  <a:gd name="T8" fmla="*/ 18 w 210"/>
                  <a:gd name="T9" fmla="*/ 69 h 146"/>
                  <a:gd name="T10" fmla="*/ 23 w 210"/>
                  <a:gd name="T11" fmla="*/ 70 h 146"/>
                  <a:gd name="T12" fmla="*/ 27 w 210"/>
                  <a:gd name="T13" fmla="*/ 72 h 146"/>
                  <a:gd name="T14" fmla="*/ 32 w 210"/>
                  <a:gd name="T15" fmla="*/ 72 h 146"/>
                  <a:gd name="T16" fmla="*/ 37 w 210"/>
                  <a:gd name="T17" fmla="*/ 72 h 146"/>
                  <a:gd name="T18" fmla="*/ 42 w 210"/>
                  <a:gd name="T19" fmla="*/ 72 h 146"/>
                  <a:gd name="T20" fmla="*/ 47 w 210"/>
                  <a:gd name="T21" fmla="*/ 72 h 146"/>
                  <a:gd name="T22" fmla="*/ 51 w 210"/>
                  <a:gd name="T23" fmla="*/ 72 h 146"/>
                  <a:gd name="T24" fmla="*/ 56 w 210"/>
                  <a:gd name="T25" fmla="*/ 71 h 146"/>
                  <a:gd name="T26" fmla="*/ 61 w 210"/>
                  <a:gd name="T27" fmla="*/ 70 h 146"/>
                  <a:gd name="T28" fmla="*/ 65 w 210"/>
                  <a:gd name="T29" fmla="*/ 69 h 146"/>
                  <a:gd name="T30" fmla="*/ 70 w 210"/>
                  <a:gd name="T31" fmla="*/ 68 h 146"/>
                  <a:gd name="T32" fmla="*/ 75 w 210"/>
                  <a:gd name="T33" fmla="*/ 66 h 146"/>
                  <a:gd name="T34" fmla="*/ 80 w 210"/>
                  <a:gd name="T35" fmla="*/ 64 h 146"/>
                  <a:gd name="T36" fmla="*/ 85 w 210"/>
                  <a:gd name="T37" fmla="*/ 61 h 146"/>
                  <a:gd name="T38" fmla="*/ 90 w 210"/>
                  <a:gd name="T39" fmla="*/ 58 h 146"/>
                  <a:gd name="T40" fmla="*/ 93 w 210"/>
                  <a:gd name="T41" fmla="*/ 54 h 146"/>
                  <a:gd name="T42" fmla="*/ 97 w 210"/>
                  <a:gd name="T43" fmla="*/ 50 h 146"/>
                  <a:gd name="T44" fmla="*/ 100 w 210"/>
                  <a:gd name="T45" fmla="*/ 45 h 146"/>
                  <a:gd name="T46" fmla="*/ 103 w 210"/>
                  <a:gd name="T47" fmla="*/ 40 h 146"/>
                  <a:gd name="T48" fmla="*/ 104 w 210"/>
                  <a:gd name="T49" fmla="*/ 38 h 146"/>
                  <a:gd name="T50" fmla="*/ 105 w 210"/>
                  <a:gd name="T51" fmla="*/ 35 h 146"/>
                  <a:gd name="T52" fmla="*/ 105 w 210"/>
                  <a:gd name="T53" fmla="*/ 32 h 146"/>
                  <a:gd name="T54" fmla="*/ 105 w 210"/>
                  <a:gd name="T55" fmla="*/ 29 h 146"/>
                  <a:gd name="T56" fmla="*/ 105 w 210"/>
                  <a:gd name="T57" fmla="*/ 26 h 146"/>
                  <a:gd name="T58" fmla="*/ 104 w 210"/>
                  <a:gd name="T59" fmla="*/ 23 h 146"/>
                  <a:gd name="T60" fmla="*/ 103 w 210"/>
                  <a:gd name="T61" fmla="*/ 20 h 146"/>
                  <a:gd name="T62" fmla="*/ 102 w 210"/>
                  <a:gd name="T63" fmla="*/ 18 h 146"/>
                  <a:gd name="T64" fmla="*/ 101 w 210"/>
                  <a:gd name="T65" fmla="*/ 15 h 146"/>
                  <a:gd name="T66" fmla="*/ 99 w 210"/>
                  <a:gd name="T67" fmla="*/ 13 h 146"/>
                  <a:gd name="T68" fmla="*/ 97 w 210"/>
                  <a:gd name="T69" fmla="*/ 11 h 146"/>
                  <a:gd name="T70" fmla="*/ 95 w 210"/>
                  <a:gd name="T71" fmla="*/ 8 h 146"/>
                  <a:gd name="T72" fmla="*/ 93 w 210"/>
                  <a:gd name="T73" fmla="*/ 6 h 146"/>
                  <a:gd name="T74" fmla="*/ 90 w 210"/>
                  <a:gd name="T75" fmla="*/ 5 h 146"/>
                  <a:gd name="T76" fmla="*/ 87 w 210"/>
                  <a:gd name="T77" fmla="*/ 3 h 146"/>
                  <a:gd name="T78" fmla="*/ 85 w 210"/>
                  <a:gd name="T79" fmla="*/ 2 h 146"/>
                  <a:gd name="T80" fmla="*/ 81 w 210"/>
                  <a:gd name="T81" fmla="*/ 1 h 146"/>
                  <a:gd name="T82" fmla="*/ 78 w 210"/>
                  <a:gd name="T83" fmla="*/ 1 h 146"/>
                  <a:gd name="T84" fmla="*/ 75 w 210"/>
                  <a:gd name="T85" fmla="*/ 0 h 146"/>
                  <a:gd name="T86" fmla="*/ 72 w 210"/>
                  <a:gd name="T87" fmla="*/ 0 h 146"/>
                  <a:gd name="T88" fmla="*/ 72 w 210"/>
                  <a:gd name="T89" fmla="*/ 0 h 146"/>
                  <a:gd name="T90" fmla="*/ 0 w 210"/>
                  <a:gd name="T91" fmla="*/ 63 h 146"/>
                  <a:gd name="T92" fmla="*/ 0 w 210"/>
                  <a:gd name="T93" fmla="*/ 63 h 14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10"/>
                  <a:gd name="T142" fmla="*/ 0 h 146"/>
                  <a:gd name="T143" fmla="*/ 210 w 210"/>
                  <a:gd name="T144" fmla="*/ 146 h 14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10" h="146">
                    <a:moveTo>
                      <a:pt x="0" y="127"/>
                    </a:moveTo>
                    <a:lnTo>
                      <a:pt x="8" y="132"/>
                    </a:lnTo>
                    <a:lnTo>
                      <a:pt x="18" y="135"/>
                    </a:lnTo>
                    <a:lnTo>
                      <a:pt x="26" y="138"/>
                    </a:lnTo>
                    <a:lnTo>
                      <a:pt x="36" y="140"/>
                    </a:lnTo>
                    <a:lnTo>
                      <a:pt x="45" y="142"/>
                    </a:lnTo>
                    <a:lnTo>
                      <a:pt x="55" y="145"/>
                    </a:lnTo>
                    <a:lnTo>
                      <a:pt x="64" y="146"/>
                    </a:lnTo>
                    <a:lnTo>
                      <a:pt x="74" y="146"/>
                    </a:lnTo>
                    <a:lnTo>
                      <a:pt x="83" y="146"/>
                    </a:lnTo>
                    <a:lnTo>
                      <a:pt x="93" y="146"/>
                    </a:lnTo>
                    <a:lnTo>
                      <a:pt x="102" y="145"/>
                    </a:lnTo>
                    <a:lnTo>
                      <a:pt x="112" y="144"/>
                    </a:lnTo>
                    <a:lnTo>
                      <a:pt x="122" y="142"/>
                    </a:lnTo>
                    <a:lnTo>
                      <a:pt x="130" y="140"/>
                    </a:lnTo>
                    <a:lnTo>
                      <a:pt x="139" y="138"/>
                    </a:lnTo>
                    <a:lnTo>
                      <a:pt x="149" y="134"/>
                    </a:lnTo>
                    <a:lnTo>
                      <a:pt x="160" y="129"/>
                    </a:lnTo>
                    <a:lnTo>
                      <a:pt x="169" y="123"/>
                    </a:lnTo>
                    <a:lnTo>
                      <a:pt x="179" y="117"/>
                    </a:lnTo>
                    <a:lnTo>
                      <a:pt x="186" y="109"/>
                    </a:lnTo>
                    <a:lnTo>
                      <a:pt x="193" y="101"/>
                    </a:lnTo>
                    <a:lnTo>
                      <a:pt x="200" y="91"/>
                    </a:lnTo>
                    <a:lnTo>
                      <a:pt x="205" y="81"/>
                    </a:lnTo>
                    <a:lnTo>
                      <a:pt x="207" y="77"/>
                    </a:lnTo>
                    <a:lnTo>
                      <a:pt x="209" y="71"/>
                    </a:lnTo>
                    <a:lnTo>
                      <a:pt x="210" y="65"/>
                    </a:lnTo>
                    <a:lnTo>
                      <a:pt x="210" y="59"/>
                    </a:lnTo>
                    <a:lnTo>
                      <a:pt x="209" y="53"/>
                    </a:lnTo>
                    <a:lnTo>
                      <a:pt x="207" y="47"/>
                    </a:lnTo>
                    <a:lnTo>
                      <a:pt x="206" y="41"/>
                    </a:lnTo>
                    <a:lnTo>
                      <a:pt x="204" y="36"/>
                    </a:lnTo>
                    <a:lnTo>
                      <a:pt x="202" y="31"/>
                    </a:lnTo>
                    <a:lnTo>
                      <a:pt x="198" y="27"/>
                    </a:lnTo>
                    <a:lnTo>
                      <a:pt x="194" y="22"/>
                    </a:lnTo>
                    <a:lnTo>
                      <a:pt x="190" y="17"/>
                    </a:lnTo>
                    <a:lnTo>
                      <a:pt x="185" y="13"/>
                    </a:lnTo>
                    <a:lnTo>
                      <a:pt x="180" y="10"/>
                    </a:lnTo>
                    <a:lnTo>
                      <a:pt x="174" y="7"/>
                    </a:lnTo>
                    <a:lnTo>
                      <a:pt x="169" y="5"/>
                    </a:lnTo>
                    <a:lnTo>
                      <a:pt x="162" y="3"/>
                    </a:lnTo>
                    <a:lnTo>
                      <a:pt x="156" y="2"/>
                    </a:lnTo>
                    <a:lnTo>
                      <a:pt x="150" y="0"/>
                    </a:lnTo>
                    <a:lnTo>
                      <a:pt x="143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3" name="Freeform 74"/>
              <p:cNvSpPr>
                <a:spLocks/>
              </p:cNvSpPr>
              <p:nvPr/>
            </p:nvSpPr>
            <p:spPr bwMode="auto">
              <a:xfrm>
                <a:off x="407" y="958"/>
                <a:ext cx="139" cy="64"/>
              </a:xfrm>
              <a:custGeom>
                <a:avLst/>
                <a:gdLst>
                  <a:gd name="T0" fmla="*/ 139 w 278"/>
                  <a:gd name="T1" fmla="*/ 30 h 128"/>
                  <a:gd name="T2" fmla="*/ 139 w 278"/>
                  <a:gd name="T3" fmla="*/ 27 h 128"/>
                  <a:gd name="T4" fmla="*/ 137 w 278"/>
                  <a:gd name="T5" fmla="*/ 24 h 128"/>
                  <a:gd name="T6" fmla="*/ 135 w 278"/>
                  <a:gd name="T7" fmla="*/ 21 h 128"/>
                  <a:gd name="T8" fmla="*/ 131 w 278"/>
                  <a:gd name="T9" fmla="*/ 17 h 128"/>
                  <a:gd name="T10" fmla="*/ 123 w 278"/>
                  <a:gd name="T11" fmla="*/ 11 h 128"/>
                  <a:gd name="T12" fmla="*/ 114 w 278"/>
                  <a:gd name="T13" fmla="*/ 7 h 128"/>
                  <a:gd name="T14" fmla="*/ 103 w 278"/>
                  <a:gd name="T15" fmla="*/ 3 h 128"/>
                  <a:gd name="T16" fmla="*/ 90 w 278"/>
                  <a:gd name="T17" fmla="*/ 1 h 128"/>
                  <a:gd name="T18" fmla="*/ 77 w 278"/>
                  <a:gd name="T19" fmla="*/ 0 h 128"/>
                  <a:gd name="T20" fmla="*/ 63 w 278"/>
                  <a:gd name="T21" fmla="*/ 0 h 128"/>
                  <a:gd name="T22" fmla="*/ 49 w 278"/>
                  <a:gd name="T23" fmla="*/ 1 h 128"/>
                  <a:gd name="T24" fmla="*/ 36 w 278"/>
                  <a:gd name="T25" fmla="*/ 3 h 128"/>
                  <a:gd name="T26" fmla="*/ 25 w 278"/>
                  <a:gd name="T27" fmla="*/ 7 h 128"/>
                  <a:gd name="T28" fmla="*/ 17 w 278"/>
                  <a:gd name="T29" fmla="*/ 11 h 128"/>
                  <a:gd name="T30" fmla="*/ 9 w 278"/>
                  <a:gd name="T31" fmla="*/ 17 h 128"/>
                  <a:gd name="T32" fmla="*/ 4 w 278"/>
                  <a:gd name="T33" fmla="*/ 21 h 128"/>
                  <a:gd name="T34" fmla="*/ 2 w 278"/>
                  <a:gd name="T35" fmla="*/ 24 h 128"/>
                  <a:gd name="T36" fmla="*/ 1 w 278"/>
                  <a:gd name="T37" fmla="*/ 27 h 128"/>
                  <a:gd name="T38" fmla="*/ 0 w 278"/>
                  <a:gd name="T39" fmla="*/ 30 h 128"/>
                  <a:gd name="T40" fmla="*/ 0 w 278"/>
                  <a:gd name="T41" fmla="*/ 33 h 128"/>
                  <a:gd name="T42" fmla="*/ 1 w 278"/>
                  <a:gd name="T43" fmla="*/ 36 h 128"/>
                  <a:gd name="T44" fmla="*/ 2 w 278"/>
                  <a:gd name="T45" fmla="*/ 40 h 128"/>
                  <a:gd name="T46" fmla="*/ 4 w 278"/>
                  <a:gd name="T47" fmla="*/ 43 h 128"/>
                  <a:gd name="T48" fmla="*/ 9 w 278"/>
                  <a:gd name="T49" fmla="*/ 47 h 128"/>
                  <a:gd name="T50" fmla="*/ 17 w 278"/>
                  <a:gd name="T51" fmla="*/ 52 h 128"/>
                  <a:gd name="T52" fmla="*/ 25 w 278"/>
                  <a:gd name="T53" fmla="*/ 57 h 128"/>
                  <a:gd name="T54" fmla="*/ 36 w 278"/>
                  <a:gd name="T55" fmla="*/ 60 h 128"/>
                  <a:gd name="T56" fmla="*/ 49 w 278"/>
                  <a:gd name="T57" fmla="*/ 63 h 128"/>
                  <a:gd name="T58" fmla="*/ 63 w 278"/>
                  <a:gd name="T59" fmla="*/ 64 h 128"/>
                  <a:gd name="T60" fmla="*/ 77 w 278"/>
                  <a:gd name="T61" fmla="*/ 64 h 128"/>
                  <a:gd name="T62" fmla="*/ 90 w 278"/>
                  <a:gd name="T63" fmla="*/ 63 h 128"/>
                  <a:gd name="T64" fmla="*/ 103 w 278"/>
                  <a:gd name="T65" fmla="*/ 60 h 128"/>
                  <a:gd name="T66" fmla="*/ 114 w 278"/>
                  <a:gd name="T67" fmla="*/ 57 h 128"/>
                  <a:gd name="T68" fmla="*/ 123 w 278"/>
                  <a:gd name="T69" fmla="*/ 52 h 128"/>
                  <a:gd name="T70" fmla="*/ 131 w 278"/>
                  <a:gd name="T71" fmla="*/ 47 h 128"/>
                  <a:gd name="T72" fmla="*/ 135 w 278"/>
                  <a:gd name="T73" fmla="*/ 43 h 128"/>
                  <a:gd name="T74" fmla="*/ 137 w 278"/>
                  <a:gd name="T75" fmla="*/ 40 h 128"/>
                  <a:gd name="T76" fmla="*/ 139 w 278"/>
                  <a:gd name="T77" fmla="*/ 36 h 128"/>
                  <a:gd name="T78" fmla="*/ 139 w 278"/>
                  <a:gd name="T79" fmla="*/ 33 h 12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8"/>
                  <a:gd name="T121" fmla="*/ 0 h 128"/>
                  <a:gd name="T122" fmla="*/ 278 w 278"/>
                  <a:gd name="T123" fmla="*/ 128 h 128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8" h="128">
                    <a:moveTo>
                      <a:pt x="278" y="64"/>
                    </a:moveTo>
                    <a:lnTo>
                      <a:pt x="278" y="60"/>
                    </a:lnTo>
                    <a:lnTo>
                      <a:pt x="277" y="58"/>
                    </a:lnTo>
                    <a:lnTo>
                      <a:pt x="277" y="54"/>
                    </a:lnTo>
                    <a:lnTo>
                      <a:pt x="276" y="50"/>
                    </a:lnTo>
                    <a:lnTo>
                      <a:pt x="274" y="48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68" y="40"/>
                    </a:lnTo>
                    <a:lnTo>
                      <a:pt x="262" y="34"/>
                    </a:lnTo>
                    <a:lnTo>
                      <a:pt x="255" y="29"/>
                    </a:lnTo>
                    <a:lnTo>
                      <a:pt x="247" y="23"/>
                    </a:lnTo>
                    <a:lnTo>
                      <a:pt x="238" y="19"/>
                    </a:lnTo>
                    <a:lnTo>
                      <a:pt x="228" y="15"/>
                    </a:lnTo>
                    <a:lnTo>
                      <a:pt x="218" y="11"/>
                    </a:lnTo>
                    <a:lnTo>
                      <a:pt x="206" y="7"/>
                    </a:lnTo>
                    <a:lnTo>
                      <a:pt x="194" y="5"/>
                    </a:lnTo>
                    <a:lnTo>
                      <a:pt x="181" y="3"/>
                    </a:lnTo>
                    <a:lnTo>
                      <a:pt x="167" y="1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26" y="0"/>
                    </a:lnTo>
                    <a:lnTo>
                      <a:pt x="111" y="1"/>
                    </a:lnTo>
                    <a:lnTo>
                      <a:pt x="98" y="3"/>
                    </a:lnTo>
                    <a:lnTo>
                      <a:pt x="85" y="5"/>
                    </a:lnTo>
                    <a:lnTo>
                      <a:pt x="73" y="7"/>
                    </a:lnTo>
                    <a:lnTo>
                      <a:pt x="61" y="11"/>
                    </a:lnTo>
                    <a:lnTo>
                      <a:pt x="50" y="15"/>
                    </a:lnTo>
                    <a:lnTo>
                      <a:pt x="41" y="19"/>
                    </a:lnTo>
                    <a:lnTo>
                      <a:pt x="33" y="23"/>
                    </a:lnTo>
                    <a:lnTo>
                      <a:pt x="24" y="29"/>
                    </a:lnTo>
                    <a:lnTo>
                      <a:pt x="17" y="34"/>
                    </a:lnTo>
                    <a:lnTo>
                      <a:pt x="11" y="40"/>
                    </a:lnTo>
                    <a:lnTo>
                      <a:pt x="9" y="42"/>
                    </a:lnTo>
                    <a:lnTo>
                      <a:pt x="6" y="44"/>
                    </a:lnTo>
                    <a:lnTo>
                      <a:pt x="5" y="48"/>
                    </a:lnTo>
                    <a:lnTo>
                      <a:pt x="3" y="50"/>
                    </a:lnTo>
                    <a:lnTo>
                      <a:pt x="2" y="54"/>
                    </a:lnTo>
                    <a:lnTo>
                      <a:pt x="2" y="58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67"/>
                    </a:lnTo>
                    <a:lnTo>
                      <a:pt x="2" y="71"/>
                    </a:lnTo>
                    <a:lnTo>
                      <a:pt x="2" y="73"/>
                    </a:lnTo>
                    <a:lnTo>
                      <a:pt x="3" y="77"/>
                    </a:lnTo>
                    <a:lnTo>
                      <a:pt x="5" y="80"/>
                    </a:lnTo>
                    <a:lnTo>
                      <a:pt x="6" y="83"/>
                    </a:lnTo>
                    <a:lnTo>
                      <a:pt x="9" y="86"/>
                    </a:lnTo>
                    <a:lnTo>
                      <a:pt x="11" y="89"/>
                    </a:lnTo>
                    <a:lnTo>
                      <a:pt x="17" y="95"/>
                    </a:lnTo>
                    <a:lnTo>
                      <a:pt x="24" y="99"/>
                    </a:lnTo>
                    <a:lnTo>
                      <a:pt x="33" y="104"/>
                    </a:lnTo>
                    <a:lnTo>
                      <a:pt x="41" y="109"/>
                    </a:lnTo>
                    <a:lnTo>
                      <a:pt x="50" y="114"/>
                    </a:lnTo>
                    <a:lnTo>
                      <a:pt x="61" y="117"/>
                    </a:lnTo>
                    <a:lnTo>
                      <a:pt x="73" y="121"/>
                    </a:lnTo>
                    <a:lnTo>
                      <a:pt x="85" y="123"/>
                    </a:lnTo>
                    <a:lnTo>
                      <a:pt x="98" y="126"/>
                    </a:lnTo>
                    <a:lnTo>
                      <a:pt x="111" y="127"/>
                    </a:lnTo>
                    <a:lnTo>
                      <a:pt x="126" y="128"/>
                    </a:lnTo>
                    <a:lnTo>
                      <a:pt x="140" y="128"/>
                    </a:lnTo>
                    <a:lnTo>
                      <a:pt x="154" y="128"/>
                    </a:lnTo>
                    <a:lnTo>
                      <a:pt x="167" y="127"/>
                    </a:lnTo>
                    <a:lnTo>
                      <a:pt x="181" y="126"/>
                    </a:lnTo>
                    <a:lnTo>
                      <a:pt x="194" y="123"/>
                    </a:lnTo>
                    <a:lnTo>
                      <a:pt x="206" y="121"/>
                    </a:lnTo>
                    <a:lnTo>
                      <a:pt x="218" y="117"/>
                    </a:lnTo>
                    <a:lnTo>
                      <a:pt x="228" y="114"/>
                    </a:lnTo>
                    <a:lnTo>
                      <a:pt x="238" y="109"/>
                    </a:lnTo>
                    <a:lnTo>
                      <a:pt x="247" y="104"/>
                    </a:lnTo>
                    <a:lnTo>
                      <a:pt x="255" y="99"/>
                    </a:lnTo>
                    <a:lnTo>
                      <a:pt x="262" y="95"/>
                    </a:lnTo>
                    <a:lnTo>
                      <a:pt x="268" y="89"/>
                    </a:lnTo>
                    <a:lnTo>
                      <a:pt x="270" y="86"/>
                    </a:lnTo>
                    <a:lnTo>
                      <a:pt x="272" y="83"/>
                    </a:lnTo>
                    <a:lnTo>
                      <a:pt x="274" y="80"/>
                    </a:lnTo>
                    <a:lnTo>
                      <a:pt x="276" y="77"/>
                    </a:lnTo>
                    <a:lnTo>
                      <a:pt x="277" y="73"/>
                    </a:lnTo>
                    <a:lnTo>
                      <a:pt x="277" y="71"/>
                    </a:lnTo>
                    <a:lnTo>
                      <a:pt x="278" y="67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4" name="Rectangle 75"/>
              <p:cNvSpPr>
                <a:spLocks noChangeArrowheads="1"/>
              </p:cNvSpPr>
              <p:nvPr/>
            </p:nvSpPr>
            <p:spPr bwMode="auto">
              <a:xfrm>
                <a:off x="406" y="957"/>
                <a:ext cx="141" cy="1"/>
              </a:xfrm>
              <a:prstGeom prst="rect">
                <a:avLst/>
              </a:prstGeom>
              <a:solidFill>
                <a:srgbClr val="FEFE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5" name="Rectangle 76"/>
              <p:cNvSpPr>
                <a:spLocks noChangeArrowheads="1"/>
              </p:cNvSpPr>
              <p:nvPr/>
            </p:nvSpPr>
            <p:spPr bwMode="auto">
              <a:xfrm>
                <a:off x="406" y="958"/>
                <a:ext cx="141" cy="1"/>
              </a:xfrm>
              <a:prstGeom prst="rect">
                <a:avLst/>
              </a:prstGeom>
              <a:solidFill>
                <a:srgbClr val="4F8F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6" name="Rectangle 77"/>
              <p:cNvSpPr>
                <a:spLocks noChangeArrowheads="1"/>
              </p:cNvSpPr>
              <p:nvPr/>
            </p:nvSpPr>
            <p:spPr bwMode="auto">
              <a:xfrm>
                <a:off x="406" y="958"/>
                <a:ext cx="141" cy="1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7" name="Rectangle 78"/>
              <p:cNvSpPr>
                <a:spLocks noChangeArrowheads="1"/>
              </p:cNvSpPr>
              <p:nvPr/>
            </p:nvSpPr>
            <p:spPr bwMode="auto">
              <a:xfrm>
                <a:off x="406" y="959"/>
                <a:ext cx="141" cy="1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8" name="Rectangle 79"/>
              <p:cNvSpPr>
                <a:spLocks noChangeArrowheads="1"/>
              </p:cNvSpPr>
              <p:nvPr/>
            </p:nvSpPr>
            <p:spPr bwMode="auto">
              <a:xfrm>
                <a:off x="406" y="959"/>
                <a:ext cx="141" cy="1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49" name="Rectangle 80"/>
              <p:cNvSpPr>
                <a:spLocks noChangeArrowheads="1"/>
              </p:cNvSpPr>
              <p:nvPr/>
            </p:nvSpPr>
            <p:spPr bwMode="auto">
              <a:xfrm>
                <a:off x="406" y="960"/>
                <a:ext cx="141" cy="1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0" name="Rectangle 81"/>
              <p:cNvSpPr>
                <a:spLocks noChangeArrowheads="1"/>
              </p:cNvSpPr>
              <p:nvPr/>
            </p:nvSpPr>
            <p:spPr bwMode="auto">
              <a:xfrm>
                <a:off x="406" y="961"/>
                <a:ext cx="141" cy="1"/>
              </a:xfrm>
              <a:prstGeom prst="rect">
                <a:avLst/>
              </a:prstGeom>
              <a:solidFill>
                <a:srgbClr val="5794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1" name="Rectangle 82"/>
              <p:cNvSpPr>
                <a:spLocks noChangeArrowheads="1"/>
              </p:cNvSpPr>
              <p:nvPr/>
            </p:nvSpPr>
            <p:spPr bwMode="auto">
              <a:xfrm>
                <a:off x="406" y="961"/>
                <a:ext cx="141" cy="1"/>
              </a:xfrm>
              <a:prstGeom prst="rect">
                <a:avLst/>
              </a:prstGeom>
              <a:solidFill>
                <a:srgbClr val="59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2" name="Rectangle 83"/>
              <p:cNvSpPr>
                <a:spLocks noChangeArrowheads="1"/>
              </p:cNvSpPr>
              <p:nvPr/>
            </p:nvSpPr>
            <p:spPr bwMode="auto">
              <a:xfrm>
                <a:off x="406" y="962"/>
                <a:ext cx="141" cy="1"/>
              </a:xfrm>
              <a:prstGeom prst="rect">
                <a:avLst/>
              </a:prstGeom>
              <a:solidFill>
                <a:srgbClr val="5A9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3" name="Rectangle 84"/>
              <p:cNvSpPr>
                <a:spLocks noChangeArrowheads="1"/>
              </p:cNvSpPr>
              <p:nvPr/>
            </p:nvSpPr>
            <p:spPr bwMode="auto">
              <a:xfrm>
                <a:off x="406" y="962"/>
                <a:ext cx="141" cy="1"/>
              </a:xfrm>
              <a:prstGeom prst="rect">
                <a:avLst/>
              </a:prstGeom>
              <a:solidFill>
                <a:srgbClr val="5C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4" name="Rectangle 85"/>
              <p:cNvSpPr>
                <a:spLocks noChangeArrowheads="1"/>
              </p:cNvSpPr>
              <p:nvPr/>
            </p:nvSpPr>
            <p:spPr bwMode="auto">
              <a:xfrm>
                <a:off x="406" y="963"/>
                <a:ext cx="141" cy="1"/>
              </a:xfrm>
              <a:prstGeom prst="rect">
                <a:avLst/>
              </a:prstGeom>
              <a:solidFill>
                <a:srgbClr val="5D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5" name="Rectangle 86"/>
              <p:cNvSpPr>
                <a:spLocks noChangeArrowheads="1"/>
              </p:cNvSpPr>
              <p:nvPr/>
            </p:nvSpPr>
            <p:spPr bwMode="auto">
              <a:xfrm>
                <a:off x="406" y="963"/>
                <a:ext cx="141" cy="1"/>
              </a:xfrm>
              <a:prstGeom prst="rect">
                <a:avLst/>
              </a:prstGeom>
              <a:solidFill>
                <a:srgbClr val="5F99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6" name="Rectangle 87"/>
              <p:cNvSpPr>
                <a:spLocks noChangeArrowheads="1"/>
              </p:cNvSpPr>
              <p:nvPr/>
            </p:nvSpPr>
            <p:spPr bwMode="auto">
              <a:xfrm>
                <a:off x="406" y="964"/>
                <a:ext cx="141" cy="1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7" name="Rectangle 88"/>
              <p:cNvSpPr>
                <a:spLocks noChangeArrowheads="1"/>
              </p:cNvSpPr>
              <p:nvPr/>
            </p:nvSpPr>
            <p:spPr bwMode="auto">
              <a:xfrm>
                <a:off x="406" y="965"/>
                <a:ext cx="141" cy="1"/>
              </a:xfrm>
              <a:prstGeom prst="rect">
                <a:avLst/>
              </a:prstGeom>
              <a:solidFill>
                <a:srgbClr val="629B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8" name="Rectangle 89"/>
              <p:cNvSpPr>
                <a:spLocks noChangeArrowheads="1"/>
              </p:cNvSpPr>
              <p:nvPr/>
            </p:nvSpPr>
            <p:spPr bwMode="auto">
              <a:xfrm>
                <a:off x="406" y="965"/>
                <a:ext cx="141" cy="1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59" name="Rectangle 90"/>
              <p:cNvSpPr>
                <a:spLocks noChangeArrowheads="1"/>
              </p:cNvSpPr>
              <p:nvPr/>
            </p:nvSpPr>
            <p:spPr bwMode="auto">
              <a:xfrm>
                <a:off x="406" y="966"/>
                <a:ext cx="141" cy="1"/>
              </a:xfrm>
              <a:prstGeom prst="rect">
                <a:avLst/>
              </a:prstGeom>
              <a:solidFill>
                <a:srgbClr val="669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0" name="Rectangle 91"/>
              <p:cNvSpPr>
                <a:spLocks noChangeArrowheads="1"/>
              </p:cNvSpPr>
              <p:nvPr/>
            </p:nvSpPr>
            <p:spPr bwMode="auto">
              <a:xfrm>
                <a:off x="406" y="966"/>
                <a:ext cx="141" cy="1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1" name="Rectangle 92"/>
              <p:cNvSpPr>
                <a:spLocks noChangeArrowheads="1"/>
              </p:cNvSpPr>
              <p:nvPr/>
            </p:nvSpPr>
            <p:spPr bwMode="auto">
              <a:xfrm>
                <a:off x="406" y="967"/>
                <a:ext cx="141" cy="1"/>
              </a:xfrm>
              <a:prstGeom prst="rect">
                <a:avLst/>
              </a:prstGeom>
              <a:solidFill>
                <a:srgbClr val="699F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2" name="Rectangle 93"/>
              <p:cNvSpPr>
                <a:spLocks noChangeArrowheads="1"/>
              </p:cNvSpPr>
              <p:nvPr/>
            </p:nvSpPr>
            <p:spPr bwMode="auto">
              <a:xfrm>
                <a:off x="406" y="968"/>
                <a:ext cx="141" cy="1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3" name="Rectangle 94"/>
              <p:cNvSpPr>
                <a:spLocks noChangeArrowheads="1"/>
              </p:cNvSpPr>
              <p:nvPr/>
            </p:nvSpPr>
            <p:spPr bwMode="auto">
              <a:xfrm>
                <a:off x="406" y="968"/>
                <a:ext cx="141" cy="1"/>
              </a:xfrm>
              <a:prstGeom prst="rect">
                <a:avLst/>
              </a:prstGeom>
              <a:solidFill>
                <a:srgbClr val="6CA1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4" name="Rectangle 95"/>
              <p:cNvSpPr>
                <a:spLocks noChangeArrowheads="1"/>
              </p:cNvSpPr>
              <p:nvPr/>
            </p:nvSpPr>
            <p:spPr bwMode="auto">
              <a:xfrm>
                <a:off x="406" y="969"/>
                <a:ext cx="141" cy="1"/>
              </a:xfrm>
              <a:prstGeom prst="rect">
                <a:avLst/>
              </a:prstGeom>
              <a:solidFill>
                <a:srgbClr val="6E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5" name="Rectangle 96"/>
              <p:cNvSpPr>
                <a:spLocks noChangeArrowheads="1"/>
              </p:cNvSpPr>
              <p:nvPr/>
            </p:nvSpPr>
            <p:spPr bwMode="auto">
              <a:xfrm>
                <a:off x="406" y="969"/>
                <a:ext cx="141" cy="1"/>
              </a:xfrm>
              <a:prstGeom prst="rect">
                <a:avLst/>
              </a:prstGeom>
              <a:solidFill>
                <a:srgbClr val="6FA3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6" name="Rectangle 97"/>
              <p:cNvSpPr>
                <a:spLocks noChangeArrowheads="1"/>
              </p:cNvSpPr>
              <p:nvPr/>
            </p:nvSpPr>
            <p:spPr bwMode="auto">
              <a:xfrm>
                <a:off x="406" y="970"/>
                <a:ext cx="141" cy="1"/>
              </a:xfrm>
              <a:prstGeom prst="rect">
                <a:avLst/>
              </a:prstGeom>
              <a:solidFill>
                <a:srgbClr val="71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7" name="Rectangle 98"/>
              <p:cNvSpPr>
                <a:spLocks noChangeArrowheads="1"/>
              </p:cNvSpPr>
              <p:nvPr/>
            </p:nvSpPr>
            <p:spPr bwMode="auto">
              <a:xfrm>
                <a:off x="406" y="971"/>
                <a:ext cx="141" cy="1"/>
              </a:xfrm>
              <a:prstGeom prst="rect">
                <a:avLst/>
              </a:prstGeom>
              <a:solidFill>
                <a:srgbClr val="72A5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8" name="Rectangle 99"/>
              <p:cNvSpPr>
                <a:spLocks noChangeArrowheads="1"/>
              </p:cNvSpPr>
              <p:nvPr/>
            </p:nvSpPr>
            <p:spPr bwMode="auto">
              <a:xfrm>
                <a:off x="406" y="971"/>
                <a:ext cx="141" cy="1"/>
              </a:xfrm>
              <a:prstGeom prst="rect">
                <a:avLst/>
              </a:prstGeom>
              <a:solidFill>
                <a:srgbClr val="74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69" name="Rectangle 100"/>
              <p:cNvSpPr>
                <a:spLocks noChangeArrowheads="1"/>
              </p:cNvSpPr>
              <p:nvPr/>
            </p:nvSpPr>
            <p:spPr bwMode="auto">
              <a:xfrm>
                <a:off x="406" y="972"/>
                <a:ext cx="141" cy="1"/>
              </a:xfrm>
              <a:prstGeom prst="rect">
                <a:avLst/>
              </a:prstGeom>
              <a:solidFill>
                <a:srgbClr val="76A7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0" name="Rectangle 101"/>
              <p:cNvSpPr>
                <a:spLocks noChangeArrowheads="1"/>
              </p:cNvSpPr>
              <p:nvPr/>
            </p:nvSpPr>
            <p:spPr bwMode="auto">
              <a:xfrm>
                <a:off x="406" y="972"/>
                <a:ext cx="141" cy="1"/>
              </a:xfrm>
              <a:prstGeom prst="rect">
                <a:avLst/>
              </a:prstGeom>
              <a:solidFill>
                <a:srgbClr val="77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1" name="Rectangle 102"/>
              <p:cNvSpPr>
                <a:spLocks noChangeArrowheads="1"/>
              </p:cNvSpPr>
              <p:nvPr/>
            </p:nvSpPr>
            <p:spPr bwMode="auto">
              <a:xfrm>
                <a:off x="406" y="973"/>
                <a:ext cx="141" cy="1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2" name="Rectangle 103"/>
              <p:cNvSpPr>
                <a:spLocks noChangeArrowheads="1"/>
              </p:cNvSpPr>
              <p:nvPr/>
            </p:nvSpPr>
            <p:spPr bwMode="auto">
              <a:xfrm>
                <a:off x="406" y="974"/>
                <a:ext cx="141" cy="1"/>
              </a:xfrm>
              <a:prstGeom prst="rect">
                <a:avLst/>
              </a:prstGeom>
              <a:solidFill>
                <a:srgbClr val="7B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3" name="Rectangle 104"/>
              <p:cNvSpPr>
                <a:spLocks noChangeArrowheads="1"/>
              </p:cNvSpPr>
              <p:nvPr/>
            </p:nvSpPr>
            <p:spPr bwMode="auto">
              <a:xfrm>
                <a:off x="406" y="974"/>
                <a:ext cx="141" cy="1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4" name="Rectangle 105"/>
              <p:cNvSpPr>
                <a:spLocks noChangeArrowheads="1"/>
              </p:cNvSpPr>
              <p:nvPr/>
            </p:nvSpPr>
            <p:spPr bwMode="auto">
              <a:xfrm>
                <a:off x="406" y="975"/>
                <a:ext cx="141" cy="1"/>
              </a:xfrm>
              <a:prstGeom prst="rect">
                <a:avLst/>
              </a:prstGeom>
              <a:solidFill>
                <a:srgbClr val="7EAC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5" name="Rectangle 106"/>
              <p:cNvSpPr>
                <a:spLocks noChangeArrowheads="1"/>
              </p:cNvSpPr>
              <p:nvPr/>
            </p:nvSpPr>
            <p:spPr bwMode="auto">
              <a:xfrm>
                <a:off x="406" y="975"/>
                <a:ext cx="141" cy="1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6" name="Rectangle 107"/>
              <p:cNvSpPr>
                <a:spLocks noChangeArrowheads="1"/>
              </p:cNvSpPr>
              <p:nvPr/>
            </p:nvSpPr>
            <p:spPr bwMode="auto">
              <a:xfrm>
                <a:off x="406" y="976"/>
                <a:ext cx="141" cy="1"/>
              </a:xfrm>
              <a:prstGeom prst="rect">
                <a:avLst/>
              </a:prstGeom>
              <a:solidFill>
                <a:srgbClr val="81AE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7" name="Rectangle 108"/>
              <p:cNvSpPr>
                <a:spLocks noChangeArrowheads="1"/>
              </p:cNvSpPr>
              <p:nvPr/>
            </p:nvSpPr>
            <p:spPr bwMode="auto">
              <a:xfrm>
                <a:off x="406" y="977"/>
                <a:ext cx="141" cy="1"/>
              </a:xfrm>
              <a:prstGeom prst="rect">
                <a:avLst/>
              </a:prstGeom>
              <a:solidFill>
                <a:srgbClr val="83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8" name="Rectangle 109"/>
              <p:cNvSpPr>
                <a:spLocks noChangeArrowheads="1"/>
              </p:cNvSpPr>
              <p:nvPr/>
            </p:nvSpPr>
            <p:spPr bwMode="auto">
              <a:xfrm>
                <a:off x="406" y="977"/>
                <a:ext cx="141" cy="1"/>
              </a:xfrm>
              <a:prstGeom prst="rect">
                <a:avLst/>
              </a:prstGeom>
              <a:solidFill>
                <a:srgbClr val="84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79" name="Rectangle 110"/>
              <p:cNvSpPr>
                <a:spLocks noChangeArrowheads="1"/>
              </p:cNvSpPr>
              <p:nvPr/>
            </p:nvSpPr>
            <p:spPr bwMode="auto">
              <a:xfrm>
                <a:off x="406" y="978"/>
                <a:ext cx="141" cy="1"/>
              </a:xfrm>
              <a:prstGeom prst="rect">
                <a:avLst/>
              </a:prstGeom>
              <a:solidFill>
                <a:srgbClr val="86B2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0" name="Rectangle 111"/>
              <p:cNvSpPr>
                <a:spLocks noChangeArrowheads="1"/>
              </p:cNvSpPr>
              <p:nvPr/>
            </p:nvSpPr>
            <p:spPr bwMode="auto">
              <a:xfrm>
                <a:off x="406" y="978"/>
                <a:ext cx="141" cy="1"/>
              </a:xfrm>
              <a:prstGeom prst="rect">
                <a:avLst/>
              </a:prstGeom>
              <a:solidFill>
                <a:srgbClr val="87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1" name="Rectangle 112"/>
              <p:cNvSpPr>
                <a:spLocks noChangeArrowheads="1"/>
              </p:cNvSpPr>
              <p:nvPr/>
            </p:nvSpPr>
            <p:spPr bwMode="auto">
              <a:xfrm>
                <a:off x="406" y="979"/>
                <a:ext cx="141" cy="1"/>
              </a:xfrm>
              <a:prstGeom prst="rect">
                <a:avLst/>
              </a:prstGeom>
              <a:solidFill>
                <a:srgbClr val="89B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2" name="Rectangle 113"/>
              <p:cNvSpPr>
                <a:spLocks noChangeArrowheads="1"/>
              </p:cNvSpPr>
              <p:nvPr/>
            </p:nvSpPr>
            <p:spPr bwMode="auto">
              <a:xfrm>
                <a:off x="406" y="980"/>
                <a:ext cx="141" cy="1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3" name="Rectangle 114"/>
              <p:cNvSpPr>
                <a:spLocks noChangeArrowheads="1"/>
              </p:cNvSpPr>
              <p:nvPr/>
            </p:nvSpPr>
            <p:spPr bwMode="auto">
              <a:xfrm>
                <a:off x="406" y="980"/>
                <a:ext cx="141" cy="1"/>
              </a:xfrm>
              <a:prstGeom prst="rect">
                <a:avLst/>
              </a:prstGeom>
              <a:solidFill>
                <a:srgbClr val="8CB6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4" name="Rectangle 115"/>
              <p:cNvSpPr>
                <a:spLocks noChangeArrowheads="1"/>
              </p:cNvSpPr>
              <p:nvPr/>
            </p:nvSpPr>
            <p:spPr bwMode="auto">
              <a:xfrm>
                <a:off x="406" y="981"/>
                <a:ext cx="141" cy="1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5" name="Rectangle 116"/>
              <p:cNvSpPr>
                <a:spLocks noChangeArrowheads="1"/>
              </p:cNvSpPr>
              <p:nvPr/>
            </p:nvSpPr>
            <p:spPr bwMode="auto">
              <a:xfrm>
                <a:off x="406" y="981"/>
                <a:ext cx="141" cy="1"/>
              </a:xfrm>
              <a:prstGeom prst="rect">
                <a:avLst/>
              </a:prstGeom>
              <a:solidFill>
                <a:srgbClr val="90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6" name="Rectangle 117"/>
              <p:cNvSpPr>
                <a:spLocks noChangeArrowheads="1"/>
              </p:cNvSpPr>
              <p:nvPr/>
            </p:nvSpPr>
            <p:spPr bwMode="auto">
              <a:xfrm>
                <a:off x="406" y="982"/>
                <a:ext cx="141" cy="1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7" name="Rectangle 118"/>
              <p:cNvSpPr>
                <a:spLocks noChangeArrowheads="1"/>
              </p:cNvSpPr>
              <p:nvPr/>
            </p:nvSpPr>
            <p:spPr bwMode="auto">
              <a:xfrm>
                <a:off x="406" y="983"/>
                <a:ext cx="141" cy="1"/>
              </a:xfrm>
              <a:prstGeom prst="rect">
                <a:avLst/>
              </a:prstGeom>
              <a:solidFill>
                <a:srgbClr val="93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8" name="Rectangle 119"/>
              <p:cNvSpPr>
                <a:spLocks noChangeArrowheads="1"/>
              </p:cNvSpPr>
              <p:nvPr/>
            </p:nvSpPr>
            <p:spPr bwMode="auto">
              <a:xfrm>
                <a:off x="406" y="983"/>
                <a:ext cx="141" cy="1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89" name="Rectangle 120"/>
              <p:cNvSpPr>
                <a:spLocks noChangeArrowheads="1"/>
              </p:cNvSpPr>
              <p:nvPr/>
            </p:nvSpPr>
            <p:spPr bwMode="auto">
              <a:xfrm>
                <a:off x="406" y="984"/>
                <a:ext cx="141" cy="1"/>
              </a:xfrm>
              <a:prstGeom prst="rect">
                <a:avLst/>
              </a:prstGeom>
              <a:solidFill>
                <a:srgbClr val="96B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0" name="Rectangle 121"/>
              <p:cNvSpPr>
                <a:spLocks noChangeArrowheads="1"/>
              </p:cNvSpPr>
              <p:nvPr/>
            </p:nvSpPr>
            <p:spPr bwMode="auto">
              <a:xfrm>
                <a:off x="406" y="984"/>
                <a:ext cx="141" cy="1"/>
              </a:xfrm>
              <a:prstGeom prst="rect">
                <a:avLst/>
              </a:prstGeom>
              <a:solidFill>
                <a:srgbClr val="98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1" name="Rectangle 122"/>
              <p:cNvSpPr>
                <a:spLocks noChangeArrowheads="1"/>
              </p:cNvSpPr>
              <p:nvPr/>
            </p:nvSpPr>
            <p:spPr bwMode="auto">
              <a:xfrm>
                <a:off x="406" y="985"/>
                <a:ext cx="141" cy="1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2" name="Rectangle 123"/>
              <p:cNvSpPr>
                <a:spLocks noChangeArrowheads="1"/>
              </p:cNvSpPr>
              <p:nvPr/>
            </p:nvSpPr>
            <p:spPr bwMode="auto">
              <a:xfrm>
                <a:off x="406" y="986"/>
                <a:ext cx="141" cy="1"/>
              </a:xfrm>
              <a:prstGeom prst="rect">
                <a:avLst/>
              </a:prstGeom>
              <a:solidFill>
                <a:srgbClr val="9BBF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3" name="Rectangle 124"/>
              <p:cNvSpPr>
                <a:spLocks noChangeArrowheads="1"/>
              </p:cNvSpPr>
              <p:nvPr/>
            </p:nvSpPr>
            <p:spPr bwMode="auto">
              <a:xfrm>
                <a:off x="406" y="986"/>
                <a:ext cx="141" cy="1"/>
              </a:xfrm>
              <a:prstGeom prst="rect">
                <a:avLst/>
              </a:prstGeom>
              <a:solidFill>
                <a:srgbClr val="9DC0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4" name="Rectangle 125"/>
              <p:cNvSpPr>
                <a:spLocks noChangeArrowheads="1"/>
              </p:cNvSpPr>
              <p:nvPr/>
            </p:nvSpPr>
            <p:spPr bwMode="auto">
              <a:xfrm>
                <a:off x="406" y="987"/>
                <a:ext cx="141" cy="1"/>
              </a:xfrm>
              <a:prstGeom prst="rect">
                <a:avLst/>
              </a:prstGeom>
              <a:solidFill>
                <a:srgbClr val="9EC1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5" name="Rectangle 126"/>
              <p:cNvSpPr>
                <a:spLocks noChangeArrowheads="1"/>
              </p:cNvSpPr>
              <p:nvPr/>
            </p:nvSpPr>
            <p:spPr bwMode="auto">
              <a:xfrm>
                <a:off x="406" y="987"/>
                <a:ext cx="141" cy="1"/>
              </a:xfrm>
              <a:prstGeom prst="rect">
                <a:avLst/>
              </a:prstGeom>
              <a:solidFill>
                <a:srgbClr val="A0C2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6" name="Rectangle 127"/>
              <p:cNvSpPr>
                <a:spLocks noChangeArrowheads="1"/>
              </p:cNvSpPr>
              <p:nvPr/>
            </p:nvSpPr>
            <p:spPr bwMode="auto">
              <a:xfrm>
                <a:off x="406" y="988"/>
                <a:ext cx="141" cy="1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7" name="Rectangle 128"/>
              <p:cNvSpPr>
                <a:spLocks noChangeArrowheads="1"/>
              </p:cNvSpPr>
              <p:nvPr/>
            </p:nvSpPr>
            <p:spPr bwMode="auto">
              <a:xfrm>
                <a:off x="406" y="989"/>
                <a:ext cx="141" cy="1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8" name="Rectangle 129"/>
              <p:cNvSpPr>
                <a:spLocks noChangeArrowheads="1"/>
              </p:cNvSpPr>
              <p:nvPr/>
            </p:nvSpPr>
            <p:spPr bwMode="auto">
              <a:xfrm>
                <a:off x="406" y="989"/>
                <a:ext cx="141" cy="1"/>
              </a:xfrm>
              <a:prstGeom prst="rect">
                <a:avLst/>
              </a:prstGeom>
              <a:solidFill>
                <a:srgbClr val="A6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99" name="Rectangle 130"/>
              <p:cNvSpPr>
                <a:spLocks noChangeArrowheads="1"/>
              </p:cNvSpPr>
              <p:nvPr/>
            </p:nvSpPr>
            <p:spPr bwMode="auto">
              <a:xfrm>
                <a:off x="406" y="990"/>
                <a:ext cx="141" cy="1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0" name="Rectangle 131"/>
              <p:cNvSpPr>
                <a:spLocks noChangeArrowheads="1"/>
              </p:cNvSpPr>
              <p:nvPr/>
            </p:nvSpPr>
            <p:spPr bwMode="auto">
              <a:xfrm>
                <a:off x="406" y="990"/>
                <a:ext cx="141" cy="1"/>
              </a:xfrm>
              <a:prstGeom prst="rect">
                <a:avLst/>
              </a:prstGeom>
              <a:solidFill>
                <a:srgbClr val="A9C8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1" name="Rectangle 132"/>
              <p:cNvSpPr>
                <a:spLocks noChangeArrowheads="1"/>
              </p:cNvSpPr>
              <p:nvPr/>
            </p:nvSpPr>
            <p:spPr bwMode="auto">
              <a:xfrm>
                <a:off x="406" y="991"/>
                <a:ext cx="141" cy="1"/>
              </a:xfrm>
              <a:prstGeom prst="rect">
                <a:avLst/>
              </a:prstGeom>
              <a:solidFill>
                <a:srgbClr val="AB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2" name="Rectangle 133"/>
              <p:cNvSpPr>
                <a:spLocks noChangeArrowheads="1"/>
              </p:cNvSpPr>
              <p:nvPr/>
            </p:nvSpPr>
            <p:spPr bwMode="auto">
              <a:xfrm>
                <a:off x="406" y="992"/>
                <a:ext cx="141" cy="1"/>
              </a:xfrm>
              <a:prstGeom prst="rect">
                <a:avLst/>
              </a:prstGeom>
              <a:solidFill>
                <a:srgbClr val="ACCA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3" name="Rectangle 134"/>
              <p:cNvSpPr>
                <a:spLocks noChangeArrowheads="1"/>
              </p:cNvSpPr>
              <p:nvPr/>
            </p:nvSpPr>
            <p:spPr bwMode="auto">
              <a:xfrm>
                <a:off x="406" y="992"/>
                <a:ext cx="141" cy="1"/>
              </a:xfrm>
              <a:prstGeom prst="rect">
                <a:avLst/>
              </a:prstGeom>
              <a:solidFill>
                <a:srgbClr val="AE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4" name="Rectangle 135"/>
              <p:cNvSpPr>
                <a:spLocks noChangeArrowheads="1"/>
              </p:cNvSpPr>
              <p:nvPr/>
            </p:nvSpPr>
            <p:spPr bwMode="auto">
              <a:xfrm>
                <a:off x="406" y="993"/>
                <a:ext cx="141" cy="1"/>
              </a:xfrm>
              <a:prstGeom prst="rect">
                <a:avLst/>
              </a:prstGeom>
              <a:solidFill>
                <a:srgbClr val="AFCC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5" name="Rectangle 136"/>
              <p:cNvSpPr>
                <a:spLocks noChangeArrowheads="1"/>
              </p:cNvSpPr>
              <p:nvPr/>
            </p:nvSpPr>
            <p:spPr bwMode="auto">
              <a:xfrm>
                <a:off x="406" y="993"/>
                <a:ext cx="141" cy="1"/>
              </a:xfrm>
              <a:prstGeom prst="rect">
                <a:avLst/>
              </a:prstGeom>
              <a:solidFill>
                <a:srgbClr val="B1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6" name="Rectangle 137"/>
              <p:cNvSpPr>
                <a:spLocks noChangeArrowheads="1"/>
              </p:cNvSpPr>
              <p:nvPr/>
            </p:nvSpPr>
            <p:spPr bwMode="auto">
              <a:xfrm>
                <a:off x="406" y="994"/>
                <a:ext cx="141" cy="1"/>
              </a:xfrm>
              <a:prstGeom prst="rect">
                <a:avLst/>
              </a:prstGeom>
              <a:solidFill>
                <a:srgbClr val="B3CE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7" name="Rectangle 138"/>
              <p:cNvSpPr>
                <a:spLocks noChangeArrowheads="1"/>
              </p:cNvSpPr>
              <p:nvPr/>
            </p:nvSpPr>
            <p:spPr bwMode="auto">
              <a:xfrm>
                <a:off x="406" y="995"/>
                <a:ext cx="141" cy="1"/>
              </a:xfrm>
              <a:prstGeom prst="rect">
                <a:avLst/>
              </a:prstGeom>
              <a:solidFill>
                <a:srgbClr val="B4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8" name="Rectangle 139"/>
              <p:cNvSpPr>
                <a:spLocks noChangeArrowheads="1"/>
              </p:cNvSpPr>
              <p:nvPr/>
            </p:nvSpPr>
            <p:spPr bwMode="auto">
              <a:xfrm>
                <a:off x="406" y="995"/>
                <a:ext cx="141" cy="1"/>
              </a:xfrm>
              <a:prstGeom prst="rect">
                <a:avLst/>
              </a:prstGeom>
              <a:solidFill>
                <a:srgbClr val="B6D0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09" name="Rectangle 140"/>
              <p:cNvSpPr>
                <a:spLocks noChangeArrowheads="1"/>
              </p:cNvSpPr>
              <p:nvPr/>
            </p:nvSpPr>
            <p:spPr bwMode="auto">
              <a:xfrm>
                <a:off x="406" y="996"/>
                <a:ext cx="141" cy="1"/>
              </a:xfrm>
              <a:prstGeom prst="rect">
                <a:avLst/>
              </a:prstGeom>
              <a:solidFill>
                <a:srgbClr val="B7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0" name="Rectangle 141"/>
              <p:cNvSpPr>
                <a:spLocks noChangeArrowheads="1"/>
              </p:cNvSpPr>
              <p:nvPr/>
            </p:nvSpPr>
            <p:spPr bwMode="auto">
              <a:xfrm>
                <a:off x="406" y="996"/>
                <a:ext cx="141" cy="1"/>
              </a:xfrm>
              <a:prstGeom prst="rect">
                <a:avLst/>
              </a:prstGeom>
              <a:solidFill>
                <a:srgbClr val="B9D3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1" name="Rectangle 142"/>
              <p:cNvSpPr>
                <a:spLocks noChangeArrowheads="1"/>
              </p:cNvSpPr>
              <p:nvPr/>
            </p:nvSpPr>
            <p:spPr bwMode="auto">
              <a:xfrm>
                <a:off x="406" y="997"/>
                <a:ext cx="141" cy="1"/>
              </a:xfrm>
              <a:prstGeom prst="rect">
                <a:avLst/>
              </a:prstGeom>
              <a:solidFill>
                <a:srgbClr val="BBD4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2" name="Rectangle 143"/>
              <p:cNvSpPr>
                <a:spLocks noChangeArrowheads="1"/>
              </p:cNvSpPr>
              <p:nvPr/>
            </p:nvSpPr>
            <p:spPr bwMode="auto">
              <a:xfrm>
                <a:off x="406" y="998"/>
                <a:ext cx="141" cy="1"/>
              </a:xfrm>
              <a:prstGeom prst="rect">
                <a:avLst/>
              </a:prstGeom>
              <a:solidFill>
                <a:srgbClr val="BCD5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3" name="Rectangle 144"/>
              <p:cNvSpPr>
                <a:spLocks noChangeArrowheads="1"/>
              </p:cNvSpPr>
              <p:nvPr/>
            </p:nvSpPr>
            <p:spPr bwMode="auto">
              <a:xfrm>
                <a:off x="406" y="998"/>
                <a:ext cx="141" cy="1"/>
              </a:xfrm>
              <a:prstGeom prst="rect">
                <a:avLst/>
              </a:prstGeom>
              <a:solidFill>
                <a:srgbClr val="BED6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4" name="Rectangle 145"/>
              <p:cNvSpPr>
                <a:spLocks noChangeArrowheads="1"/>
              </p:cNvSpPr>
              <p:nvPr/>
            </p:nvSpPr>
            <p:spPr bwMode="auto">
              <a:xfrm>
                <a:off x="406" y="999"/>
                <a:ext cx="141" cy="1"/>
              </a:xfrm>
              <a:prstGeom prst="rect">
                <a:avLst/>
              </a:prstGeom>
              <a:solidFill>
                <a:srgbClr val="C0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5" name="Rectangle 146"/>
              <p:cNvSpPr>
                <a:spLocks noChangeArrowheads="1"/>
              </p:cNvSpPr>
              <p:nvPr/>
            </p:nvSpPr>
            <p:spPr bwMode="auto">
              <a:xfrm>
                <a:off x="406" y="999"/>
                <a:ext cx="141" cy="1"/>
              </a:xfrm>
              <a:prstGeom prst="rect">
                <a:avLst/>
              </a:prstGeom>
              <a:solidFill>
                <a:srgbClr val="C1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6" name="Rectangle 147"/>
              <p:cNvSpPr>
                <a:spLocks noChangeArrowheads="1"/>
              </p:cNvSpPr>
              <p:nvPr/>
            </p:nvSpPr>
            <p:spPr bwMode="auto">
              <a:xfrm>
                <a:off x="406" y="1000"/>
                <a:ext cx="141" cy="1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7" name="Rectangle 148"/>
              <p:cNvSpPr>
                <a:spLocks noChangeArrowheads="1"/>
              </p:cNvSpPr>
              <p:nvPr/>
            </p:nvSpPr>
            <p:spPr bwMode="auto">
              <a:xfrm>
                <a:off x="406" y="1000"/>
                <a:ext cx="141" cy="1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8" name="Rectangle 149"/>
              <p:cNvSpPr>
                <a:spLocks noChangeArrowheads="1"/>
              </p:cNvSpPr>
              <p:nvPr/>
            </p:nvSpPr>
            <p:spPr bwMode="auto">
              <a:xfrm>
                <a:off x="406" y="1001"/>
                <a:ext cx="141" cy="1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19" name="Rectangle 150"/>
              <p:cNvSpPr>
                <a:spLocks noChangeArrowheads="1"/>
              </p:cNvSpPr>
              <p:nvPr/>
            </p:nvSpPr>
            <p:spPr bwMode="auto">
              <a:xfrm>
                <a:off x="406" y="1002"/>
                <a:ext cx="141" cy="1"/>
              </a:xfrm>
              <a:prstGeom prst="rect">
                <a:avLst/>
              </a:prstGeom>
              <a:solidFill>
                <a:srgbClr val="C8D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0" name="Rectangle 151"/>
              <p:cNvSpPr>
                <a:spLocks noChangeArrowheads="1"/>
              </p:cNvSpPr>
              <p:nvPr/>
            </p:nvSpPr>
            <p:spPr bwMode="auto">
              <a:xfrm>
                <a:off x="406" y="1002"/>
                <a:ext cx="141" cy="1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1" name="Rectangle 152"/>
              <p:cNvSpPr>
                <a:spLocks noChangeArrowheads="1"/>
              </p:cNvSpPr>
              <p:nvPr/>
            </p:nvSpPr>
            <p:spPr bwMode="auto">
              <a:xfrm>
                <a:off x="406" y="1003"/>
                <a:ext cx="141" cy="1"/>
              </a:xfrm>
              <a:prstGeom prst="rect">
                <a:avLst/>
              </a:prstGeom>
              <a:solidFill>
                <a:srgbClr val="CBDE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2" name="Rectangle 153"/>
              <p:cNvSpPr>
                <a:spLocks noChangeArrowheads="1"/>
              </p:cNvSpPr>
              <p:nvPr/>
            </p:nvSpPr>
            <p:spPr bwMode="auto">
              <a:xfrm>
                <a:off x="406" y="1003"/>
                <a:ext cx="141" cy="1"/>
              </a:xfrm>
              <a:prstGeom prst="rect">
                <a:avLst/>
              </a:prstGeom>
              <a:solidFill>
                <a:srgbClr val="CD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3" name="Rectangle 154"/>
              <p:cNvSpPr>
                <a:spLocks noChangeArrowheads="1"/>
              </p:cNvSpPr>
              <p:nvPr/>
            </p:nvSpPr>
            <p:spPr bwMode="auto">
              <a:xfrm>
                <a:off x="406" y="1004"/>
                <a:ext cx="141" cy="1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4" name="Rectangle 155"/>
              <p:cNvSpPr>
                <a:spLocks noChangeArrowheads="1"/>
              </p:cNvSpPr>
              <p:nvPr/>
            </p:nvSpPr>
            <p:spPr bwMode="auto">
              <a:xfrm>
                <a:off x="406" y="1005"/>
                <a:ext cx="141" cy="1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5" name="Rectangle 156"/>
              <p:cNvSpPr>
                <a:spLocks noChangeArrowheads="1"/>
              </p:cNvSpPr>
              <p:nvPr/>
            </p:nvSpPr>
            <p:spPr bwMode="auto">
              <a:xfrm>
                <a:off x="406" y="1005"/>
                <a:ext cx="141" cy="1"/>
              </a:xfrm>
              <a:prstGeom prst="rect">
                <a:avLst/>
              </a:prstGeom>
              <a:solidFill>
                <a:srgbClr val="D1E2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6" name="Rectangle 157"/>
              <p:cNvSpPr>
                <a:spLocks noChangeArrowheads="1"/>
              </p:cNvSpPr>
              <p:nvPr/>
            </p:nvSpPr>
            <p:spPr bwMode="auto">
              <a:xfrm>
                <a:off x="406" y="1006"/>
                <a:ext cx="141" cy="1"/>
              </a:xfrm>
              <a:prstGeom prst="rect">
                <a:avLst/>
              </a:prstGeom>
              <a:solidFill>
                <a:srgbClr val="D3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7" name="Rectangle 158"/>
              <p:cNvSpPr>
                <a:spLocks noChangeArrowheads="1"/>
              </p:cNvSpPr>
              <p:nvPr/>
            </p:nvSpPr>
            <p:spPr bwMode="auto">
              <a:xfrm>
                <a:off x="406" y="1006"/>
                <a:ext cx="141" cy="1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8" name="Rectangle 159"/>
              <p:cNvSpPr>
                <a:spLocks noChangeArrowheads="1"/>
              </p:cNvSpPr>
              <p:nvPr/>
            </p:nvSpPr>
            <p:spPr bwMode="auto">
              <a:xfrm>
                <a:off x="406" y="1007"/>
                <a:ext cx="141" cy="1"/>
              </a:xfrm>
              <a:prstGeom prst="rect">
                <a:avLst/>
              </a:prstGeom>
              <a:solidFill>
                <a:srgbClr val="D6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29" name="Rectangle 160"/>
              <p:cNvSpPr>
                <a:spLocks noChangeArrowheads="1"/>
              </p:cNvSpPr>
              <p:nvPr/>
            </p:nvSpPr>
            <p:spPr bwMode="auto">
              <a:xfrm>
                <a:off x="406" y="1008"/>
                <a:ext cx="141" cy="1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0" name="Rectangle 161"/>
              <p:cNvSpPr>
                <a:spLocks noChangeArrowheads="1"/>
              </p:cNvSpPr>
              <p:nvPr/>
            </p:nvSpPr>
            <p:spPr bwMode="auto">
              <a:xfrm>
                <a:off x="406" y="1008"/>
                <a:ext cx="141" cy="1"/>
              </a:xfrm>
              <a:prstGeom prst="rect">
                <a:avLst/>
              </a:prstGeom>
              <a:solidFill>
                <a:srgbClr val="D9E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1" name="Rectangle 162"/>
              <p:cNvSpPr>
                <a:spLocks noChangeArrowheads="1"/>
              </p:cNvSpPr>
              <p:nvPr/>
            </p:nvSpPr>
            <p:spPr bwMode="auto">
              <a:xfrm>
                <a:off x="406" y="1009"/>
                <a:ext cx="141" cy="1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2" name="Rectangle 163"/>
              <p:cNvSpPr>
                <a:spLocks noChangeArrowheads="1"/>
              </p:cNvSpPr>
              <p:nvPr/>
            </p:nvSpPr>
            <p:spPr bwMode="auto">
              <a:xfrm>
                <a:off x="406" y="1009"/>
                <a:ext cx="141" cy="1"/>
              </a:xfrm>
              <a:prstGeom prst="rect">
                <a:avLst/>
              </a:prstGeom>
              <a:solidFill>
                <a:srgbClr val="DDE9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3" name="Rectangle 164"/>
              <p:cNvSpPr>
                <a:spLocks noChangeArrowheads="1"/>
              </p:cNvSpPr>
              <p:nvPr/>
            </p:nvSpPr>
            <p:spPr bwMode="auto">
              <a:xfrm>
                <a:off x="406" y="1010"/>
                <a:ext cx="141" cy="1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4" name="Rectangle 165"/>
              <p:cNvSpPr>
                <a:spLocks noChangeArrowheads="1"/>
              </p:cNvSpPr>
              <p:nvPr/>
            </p:nvSpPr>
            <p:spPr bwMode="auto">
              <a:xfrm>
                <a:off x="406" y="1011"/>
                <a:ext cx="141" cy="1"/>
              </a:xfrm>
              <a:prstGeom prst="rect">
                <a:avLst/>
              </a:prstGeom>
              <a:solidFill>
                <a:srgbClr val="E0EB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5" name="Rectangle 166"/>
              <p:cNvSpPr>
                <a:spLocks noChangeArrowheads="1"/>
              </p:cNvSpPr>
              <p:nvPr/>
            </p:nvSpPr>
            <p:spPr bwMode="auto">
              <a:xfrm>
                <a:off x="406" y="1011"/>
                <a:ext cx="141" cy="1"/>
              </a:xfrm>
              <a:prstGeom prst="rect">
                <a:avLst/>
              </a:prstGeom>
              <a:solidFill>
                <a:srgbClr val="E2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6" name="Rectangle 167"/>
              <p:cNvSpPr>
                <a:spLocks noChangeArrowheads="1"/>
              </p:cNvSpPr>
              <p:nvPr/>
            </p:nvSpPr>
            <p:spPr bwMode="auto">
              <a:xfrm>
                <a:off x="406" y="1012"/>
                <a:ext cx="141" cy="1"/>
              </a:xfrm>
              <a:prstGeom prst="rect">
                <a:avLst/>
              </a:prstGeom>
              <a:solidFill>
                <a:srgbClr val="E3ED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7" name="Rectangle 168"/>
              <p:cNvSpPr>
                <a:spLocks noChangeArrowheads="1"/>
              </p:cNvSpPr>
              <p:nvPr/>
            </p:nvSpPr>
            <p:spPr bwMode="auto">
              <a:xfrm>
                <a:off x="406" y="1012"/>
                <a:ext cx="141" cy="1"/>
              </a:xfrm>
              <a:prstGeom prst="rect">
                <a:avLst/>
              </a:prstGeom>
              <a:solidFill>
                <a:srgbClr val="E5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8" name="Rectangle 169"/>
              <p:cNvSpPr>
                <a:spLocks noChangeArrowheads="1"/>
              </p:cNvSpPr>
              <p:nvPr/>
            </p:nvSpPr>
            <p:spPr bwMode="auto">
              <a:xfrm>
                <a:off x="406" y="1013"/>
                <a:ext cx="141" cy="1"/>
              </a:xfrm>
              <a:prstGeom prst="rect">
                <a:avLst/>
              </a:prstGeom>
              <a:solidFill>
                <a:srgbClr val="E6EF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39" name="Rectangle 170"/>
              <p:cNvSpPr>
                <a:spLocks noChangeArrowheads="1"/>
              </p:cNvSpPr>
              <p:nvPr/>
            </p:nvSpPr>
            <p:spPr bwMode="auto">
              <a:xfrm>
                <a:off x="406" y="1014"/>
                <a:ext cx="141" cy="1"/>
              </a:xfrm>
              <a:prstGeom prst="rect">
                <a:avLst/>
              </a:prstGeom>
              <a:solidFill>
                <a:srgbClr val="E8F0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0" name="Rectangle 171"/>
              <p:cNvSpPr>
                <a:spLocks noChangeArrowheads="1"/>
              </p:cNvSpPr>
              <p:nvPr/>
            </p:nvSpPr>
            <p:spPr bwMode="auto">
              <a:xfrm>
                <a:off x="406" y="1014"/>
                <a:ext cx="141" cy="1"/>
              </a:xfrm>
              <a:prstGeom prst="rect">
                <a:avLst/>
              </a:prstGeom>
              <a:solidFill>
                <a:srgbClr val="EAF1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1" name="Rectangle 172"/>
              <p:cNvSpPr>
                <a:spLocks noChangeArrowheads="1"/>
              </p:cNvSpPr>
              <p:nvPr/>
            </p:nvSpPr>
            <p:spPr bwMode="auto">
              <a:xfrm>
                <a:off x="406" y="1015"/>
                <a:ext cx="141" cy="1"/>
              </a:xfrm>
              <a:prstGeom prst="rect">
                <a:avLst/>
              </a:prstGeom>
              <a:solidFill>
                <a:srgbClr val="EBF2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2" name="Rectangle 173"/>
              <p:cNvSpPr>
                <a:spLocks noChangeArrowheads="1"/>
              </p:cNvSpPr>
              <p:nvPr/>
            </p:nvSpPr>
            <p:spPr bwMode="auto">
              <a:xfrm>
                <a:off x="406" y="1015"/>
                <a:ext cx="141" cy="1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3" name="Rectangle 174"/>
              <p:cNvSpPr>
                <a:spLocks noChangeArrowheads="1"/>
              </p:cNvSpPr>
              <p:nvPr/>
            </p:nvSpPr>
            <p:spPr bwMode="auto">
              <a:xfrm>
                <a:off x="406" y="1016"/>
                <a:ext cx="141" cy="1"/>
              </a:xfrm>
              <a:prstGeom prst="rect">
                <a:avLst/>
              </a:prstGeom>
              <a:solidFill>
                <a:srgbClr val="EF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4" name="Rectangle 175"/>
              <p:cNvSpPr>
                <a:spLocks noChangeArrowheads="1"/>
              </p:cNvSpPr>
              <p:nvPr/>
            </p:nvSpPr>
            <p:spPr bwMode="auto">
              <a:xfrm>
                <a:off x="406" y="1017"/>
                <a:ext cx="141" cy="1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5" name="Rectangle 176"/>
              <p:cNvSpPr>
                <a:spLocks noChangeArrowheads="1"/>
              </p:cNvSpPr>
              <p:nvPr/>
            </p:nvSpPr>
            <p:spPr bwMode="auto">
              <a:xfrm>
                <a:off x="406" y="1017"/>
                <a:ext cx="141" cy="1"/>
              </a:xfrm>
              <a:prstGeom prst="rect">
                <a:avLst/>
              </a:prstGeom>
              <a:solidFill>
                <a:srgbClr val="F2F7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6" name="Rectangle 177"/>
              <p:cNvSpPr>
                <a:spLocks noChangeArrowheads="1"/>
              </p:cNvSpPr>
              <p:nvPr/>
            </p:nvSpPr>
            <p:spPr bwMode="auto">
              <a:xfrm>
                <a:off x="406" y="1018"/>
                <a:ext cx="141" cy="1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7" name="Rectangle 178"/>
              <p:cNvSpPr>
                <a:spLocks noChangeArrowheads="1"/>
              </p:cNvSpPr>
              <p:nvPr/>
            </p:nvSpPr>
            <p:spPr bwMode="auto">
              <a:xfrm>
                <a:off x="406" y="1018"/>
                <a:ext cx="141" cy="1"/>
              </a:xfrm>
              <a:prstGeom prst="rect">
                <a:avLst/>
              </a:prstGeom>
              <a:solidFill>
                <a:srgbClr val="F5F9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8" name="Rectangle 179"/>
              <p:cNvSpPr>
                <a:spLocks noChangeArrowheads="1"/>
              </p:cNvSpPr>
              <p:nvPr/>
            </p:nvSpPr>
            <p:spPr bwMode="auto">
              <a:xfrm>
                <a:off x="406" y="1019"/>
                <a:ext cx="141" cy="1"/>
              </a:xfrm>
              <a:prstGeom prst="rect">
                <a:avLst/>
              </a:prstGeom>
              <a:solidFill>
                <a:srgbClr val="F7FA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49" name="Rectangle 180"/>
              <p:cNvSpPr>
                <a:spLocks noChangeArrowheads="1"/>
              </p:cNvSpPr>
              <p:nvPr/>
            </p:nvSpPr>
            <p:spPr bwMode="auto">
              <a:xfrm>
                <a:off x="406" y="1020"/>
                <a:ext cx="141" cy="1"/>
              </a:xfrm>
              <a:prstGeom prst="rect">
                <a:avLst/>
              </a:prstGeom>
              <a:solidFill>
                <a:srgbClr val="F8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0" name="Rectangle 181"/>
              <p:cNvSpPr>
                <a:spLocks noChangeArrowheads="1"/>
              </p:cNvSpPr>
              <p:nvPr/>
            </p:nvSpPr>
            <p:spPr bwMode="auto">
              <a:xfrm>
                <a:off x="406" y="1020"/>
                <a:ext cx="141" cy="1"/>
              </a:xfrm>
              <a:prstGeom prst="rect">
                <a:avLst/>
              </a:prstGeom>
              <a:solidFill>
                <a:srgbClr val="FAF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1" name="Rectangle 182"/>
              <p:cNvSpPr>
                <a:spLocks noChangeArrowheads="1"/>
              </p:cNvSpPr>
              <p:nvPr/>
            </p:nvSpPr>
            <p:spPr bwMode="auto">
              <a:xfrm>
                <a:off x="406" y="1021"/>
                <a:ext cx="141" cy="1"/>
              </a:xfrm>
              <a:prstGeom prst="rect">
                <a:avLst/>
              </a:prstGeom>
              <a:solidFill>
                <a:srgbClr val="FB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2" name="Rectangle 183"/>
              <p:cNvSpPr>
                <a:spLocks noChangeArrowheads="1"/>
              </p:cNvSpPr>
              <p:nvPr/>
            </p:nvSpPr>
            <p:spPr bwMode="auto">
              <a:xfrm>
                <a:off x="406" y="1021"/>
                <a:ext cx="141" cy="1"/>
              </a:xfrm>
              <a:prstGeom prst="rect">
                <a:avLst/>
              </a:prstGeom>
              <a:solidFill>
                <a:srgbClr val="FD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3" name="Freeform 184"/>
              <p:cNvSpPr>
                <a:spLocks/>
              </p:cNvSpPr>
              <p:nvPr/>
            </p:nvSpPr>
            <p:spPr bwMode="auto">
              <a:xfrm>
                <a:off x="407" y="958"/>
                <a:ext cx="139" cy="63"/>
              </a:xfrm>
              <a:custGeom>
                <a:avLst/>
                <a:gdLst>
                  <a:gd name="T0" fmla="*/ 139 w 279"/>
                  <a:gd name="T1" fmla="*/ 30 h 127"/>
                  <a:gd name="T2" fmla="*/ 139 w 279"/>
                  <a:gd name="T3" fmla="*/ 27 h 127"/>
                  <a:gd name="T4" fmla="*/ 137 w 279"/>
                  <a:gd name="T5" fmla="*/ 24 h 127"/>
                  <a:gd name="T6" fmla="*/ 135 w 279"/>
                  <a:gd name="T7" fmla="*/ 21 h 127"/>
                  <a:gd name="T8" fmla="*/ 131 w 279"/>
                  <a:gd name="T9" fmla="*/ 17 h 127"/>
                  <a:gd name="T10" fmla="*/ 123 w 279"/>
                  <a:gd name="T11" fmla="*/ 11 h 127"/>
                  <a:gd name="T12" fmla="*/ 114 w 279"/>
                  <a:gd name="T13" fmla="*/ 7 h 127"/>
                  <a:gd name="T14" fmla="*/ 103 w 279"/>
                  <a:gd name="T15" fmla="*/ 3 h 127"/>
                  <a:gd name="T16" fmla="*/ 91 w 279"/>
                  <a:gd name="T17" fmla="*/ 1 h 127"/>
                  <a:gd name="T18" fmla="*/ 77 w 279"/>
                  <a:gd name="T19" fmla="*/ 0 h 127"/>
                  <a:gd name="T20" fmla="*/ 62 w 279"/>
                  <a:gd name="T21" fmla="*/ 0 h 127"/>
                  <a:gd name="T22" fmla="*/ 49 w 279"/>
                  <a:gd name="T23" fmla="*/ 1 h 127"/>
                  <a:gd name="T24" fmla="*/ 37 w 279"/>
                  <a:gd name="T25" fmla="*/ 3 h 127"/>
                  <a:gd name="T26" fmla="*/ 25 w 279"/>
                  <a:gd name="T27" fmla="*/ 7 h 127"/>
                  <a:gd name="T28" fmla="*/ 16 w 279"/>
                  <a:gd name="T29" fmla="*/ 11 h 127"/>
                  <a:gd name="T30" fmla="*/ 8 w 279"/>
                  <a:gd name="T31" fmla="*/ 17 h 127"/>
                  <a:gd name="T32" fmla="*/ 4 w 279"/>
                  <a:gd name="T33" fmla="*/ 21 h 127"/>
                  <a:gd name="T34" fmla="*/ 2 w 279"/>
                  <a:gd name="T35" fmla="*/ 24 h 127"/>
                  <a:gd name="T36" fmla="*/ 1 w 279"/>
                  <a:gd name="T37" fmla="*/ 27 h 127"/>
                  <a:gd name="T38" fmla="*/ 0 w 279"/>
                  <a:gd name="T39" fmla="*/ 30 h 127"/>
                  <a:gd name="T40" fmla="*/ 0 w 279"/>
                  <a:gd name="T41" fmla="*/ 33 h 127"/>
                  <a:gd name="T42" fmla="*/ 1 w 279"/>
                  <a:gd name="T43" fmla="*/ 36 h 127"/>
                  <a:gd name="T44" fmla="*/ 2 w 279"/>
                  <a:gd name="T45" fmla="*/ 39 h 127"/>
                  <a:gd name="T46" fmla="*/ 4 w 279"/>
                  <a:gd name="T47" fmla="*/ 42 h 127"/>
                  <a:gd name="T48" fmla="*/ 8 w 279"/>
                  <a:gd name="T49" fmla="*/ 46 h 127"/>
                  <a:gd name="T50" fmla="*/ 16 w 279"/>
                  <a:gd name="T51" fmla="*/ 52 h 127"/>
                  <a:gd name="T52" fmla="*/ 25 w 279"/>
                  <a:gd name="T53" fmla="*/ 56 h 127"/>
                  <a:gd name="T54" fmla="*/ 37 w 279"/>
                  <a:gd name="T55" fmla="*/ 60 h 127"/>
                  <a:gd name="T56" fmla="*/ 49 w 279"/>
                  <a:gd name="T57" fmla="*/ 62 h 127"/>
                  <a:gd name="T58" fmla="*/ 62 w 279"/>
                  <a:gd name="T59" fmla="*/ 63 h 127"/>
                  <a:gd name="T60" fmla="*/ 77 w 279"/>
                  <a:gd name="T61" fmla="*/ 63 h 127"/>
                  <a:gd name="T62" fmla="*/ 91 w 279"/>
                  <a:gd name="T63" fmla="*/ 62 h 127"/>
                  <a:gd name="T64" fmla="*/ 103 w 279"/>
                  <a:gd name="T65" fmla="*/ 60 h 127"/>
                  <a:gd name="T66" fmla="*/ 114 w 279"/>
                  <a:gd name="T67" fmla="*/ 56 h 127"/>
                  <a:gd name="T68" fmla="*/ 123 w 279"/>
                  <a:gd name="T69" fmla="*/ 52 h 127"/>
                  <a:gd name="T70" fmla="*/ 131 w 279"/>
                  <a:gd name="T71" fmla="*/ 46 h 127"/>
                  <a:gd name="T72" fmla="*/ 135 w 279"/>
                  <a:gd name="T73" fmla="*/ 42 h 127"/>
                  <a:gd name="T74" fmla="*/ 137 w 279"/>
                  <a:gd name="T75" fmla="*/ 39 h 127"/>
                  <a:gd name="T76" fmla="*/ 139 w 279"/>
                  <a:gd name="T77" fmla="*/ 36 h 127"/>
                  <a:gd name="T78" fmla="*/ 139 w 279"/>
                  <a:gd name="T79" fmla="*/ 33 h 12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9"/>
                  <a:gd name="T121" fmla="*/ 0 h 127"/>
                  <a:gd name="T122" fmla="*/ 279 w 279"/>
                  <a:gd name="T123" fmla="*/ 127 h 12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9" h="127">
                    <a:moveTo>
                      <a:pt x="279" y="64"/>
                    </a:moveTo>
                    <a:lnTo>
                      <a:pt x="279" y="60"/>
                    </a:lnTo>
                    <a:lnTo>
                      <a:pt x="278" y="56"/>
                    </a:lnTo>
                    <a:lnTo>
                      <a:pt x="278" y="54"/>
                    </a:lnTo>
                    <a:lnTo>
                      <a:pt x="277" y="50"/>
                    </a:lnTo>
                    <a:lnTo>
                      <a:pt x="275" y="48"/>
                    </a:lnTo>
                    <a:lnTo>
                      <a:pt x="273" y="44"/>
                    </a:lnTo>
                    <a:lnTo>
                      <a:pt x="271" y="42"/>
                    </a:lnTo>
                    <a:lnTo>
                      <a:pt x="269" y="38"/>
                    </a:lnTo>
                    <a:lnTo>
                      <a:pt x="263" y="34"/>
                    </a:lnTo>
                    <a:lnTo>
                      <a:pt x="256" y="28"/>
                    </a:lnTo>
                    <a:lnTo>
                      <a:pt x="247" y="23"/>
                    </a:lnTo>
                    <a:lnTo>
                      <a:pt x="239" y="18"/>
                    </a:lnTo>
                    <a:lnTo>
                      <a:pt x="229" y="15"/>
                    </a:lnTo>
                    <a:lnTo>
                      <a:pt x="219" y="11"/>
                    </a:lnTo>
                    <a:lnTo>
                      <a:pt x="207" y="7"/>
                    </a:lnTo>
                    <a:lnTo>
                      <a:pt x="195" y="5"/>
                    </a:lnTo>
                    <a:lnTo>
                      <a:pt x="182" y="3"/>
                    </a:lnTo>
                    <a:lnTo>
                      <a:pt x="168" y="1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25" y="0"/>
                    </a:lnTo>
                    <a:lnTo>
                      <a:pt x="112" y="1"/>
                    </a:lnTo>
                    <a:lnTo>
                      <a:pt x="98" y="3"/>
                    </a:lnTo>
                    <a:lnTo>
                      <a:pt x="86" y="5"/>
                    </a:lnTo>
                    <a:lnTo>
                      <a:pt x="74" y="7"/>
                    </a:lnTo>
                    <a:lnTo>
                      <a:pt x="62" y="11"/>
                    </a:lnTo>
                    <a:lnTo>
                      <a:pt x="51" y="15"/>
                    </a:lnTo>
                    <a:lnTo>
                      <a:pt x="42" y="18"/>
                    </a:lnTo>
                    <a:lnTo>
                      <a:pt x="32" y="23"/>
                    </a:lnTo>
                    <a:lnTo>
                      <a:pt x="24" y="28"/>
                    </a:lnTo>
                    <a:lnTo>
                      <a:pt x="17" y="34"/>
                    </a:lnTo>
                    <a:lnTo>
                      <a:pt x="12" y="38"/>
                    </a:lnTo>
                    <a:lnTo>
                      <a:pt x="9" y="42"/>
                    </a:lnTo>
                    <a:lnTo>
                      <a:pt x="7" y="44"/>
                    </a:lnTo>
                    <a:lnTo>
                      <a:pt x="5" y="48"/>
                    </a:lnTo>
                    <a:lnTo>
                      <a:pt x="4" y="50"/>
                    </a:lnTo>
                    <a:lnTo>
                      <a:pt x="3" y="54"/>
                    </a:lnTo>
                    <a:lnTo>
                      <a:pt x="1" y="56"/>
                    </a:lnTo>
                    <a:lnTo>
                      <a:pt x="1" y="60"/>
                    </a:lnTo>
                    <a:lnTo>
                      <a:pt x="0" y="64"/>
                    </a:lnTo>
                    <a:lnTo>
                      <a:pt x="1" y="67"/>
                    </a:lnTo>
                    <a:lnTo>
                      <a:pt x="1" y="69"/>
                    </a:lnTo>
                    <a:lnTo>
                      <a:pt x="3" y="73"/>
                    </a:lnTo>
                    <a:lnTo>
                      <a:pt x="4" y="77"/>
                    </a:lnTo>
                    <a:lnTo>
                      <a:pt x="5" y="79"/>
                    </a:lnTo>
                    <a:lnTo>
                      <a:pt x="7" y="83"/>
                    </a:lnTo>
                    <a:lnTo>
                      <a:pt x="9" y="85"/>
                    </a:lnTo>
                    <a:lnTo>
                      <a:pt x="12" y="89"/>
                    </a:lnTo>
                    <a:lnTo>
                      <a:pt x="17" y="93"/>
                    </a:lnTo>
                    <a:lnTo>
                      <a:pt x="24" y="99"/>
                    </a:lnTo>
                    <a:lnTo>
                      <a:pt x="32" y="104"/>
                    </a:lnTo>
                    <a:lnTo>
                      <a:pt x="42" y="109"/>
                    </a:lnTo>
                    <a:lnTo>
                      <a:pt x="51" y="112"/>
                    </a:lnTo>
                    <a:lnTo>
                      <a:pt x="62" y="116"/>
                    </a:lnTo>
                    <a:lnTo>
                      <a:pt x="74" y="120"/>
                    </a:lnTo>
                    <a:lnTo>
                      <a:pt x="86" y="122"/>
                    </a:lnTo>
                    <a:lnTo>
                      <a:pt x="98" y="124"/>
                    </a:lnTo>
                    <a:lnTo>
                      <a:pt x="112" y="126"/>
                    </a:lnTo>
                    <a:lnTo>
                      <a:pt x="125" y="127"/>
                    </a:lnTo>
                    <a:lnTo>
                      <a:pt x="140" y="127"/>
                    </a:lnTo>
                    <a:lnTo>
                      <a:pt x="154" y="127"/>
                    </a:lnTo>
                    <a:lnTo>
                      <a:pt x="168" y="126"/>
                    </a:lnTo>
                    <a:lnTo>
                      <a:pt x="182" y="124"/>
                    </a:lnTo>
                    <a:lnTo>
                      <a:pt x="195" y="122"/>
                    </a:lnTo>
                    <a:lnTo>
                      <a:pt x="207" y="120"/>
                    </a:lnTo>
                    <a:lnTo>
                      <a:pt x="219" y="116"/>
                    </a:lnTo>
                    <a:lnTo>
                      <a:pt x="229" y="112"/>
                    </a:lnTo>
                    <a:lnTo>
                      <a:pt x="239" y="109"/>
                    </a:lnTo>
                    <a:lnTo>
                      <a:pt x="247" y="104"/>
                    </a:lnTo>
                    <a:lnTo>
                      <a:pt x="256" y="99"/>
                    </a:lnTo>
                    <a:lnTo>
                      <a:pt x="263" y="93"/>
                    </a:lnTo>
                    <a:lnTo>
                      <a:pt x="269" y="89"/>
                    </a:lnTo>
                    <a:lnTo>
                      <a:pt x="271" y="85"/>
                    </a:lnTo>
                    <a:lnTo>
                      <a:pt x="273" y="83"/>
                    </a:lnTo>
                    <a:lnTo>
                      <a:pt x="275" y="79"/>
                    </a:lnTo>
                    <a:lnTo>
                      <a:pt x="277" y="77"/>
                    </a:lnTo>
                    <a:lnTo>
                      <a:pt x="278" y="73"/>
                    </a:lnTo>
                    <a:lnTo>
                      <a:pt x="278" y="69"/>
                    </a:lnTo>
                    <a:lnTo>
                      <a:pt x="279" y="67"/>
                    </a:lnTo>
                    <a:lnTo>
                      <a:pt x="279" y="64"/>
                    </a:lnTo>
                  </a:path>
                </a:pathLst>
              </a:custGeom>
              <a:noFill/>
              <a:ln w="952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4" name="Freeform 185"/>
              <p:cNvSpPr>
                <a:spLocks/>
              </p:cNvSpPr>
              <p:nvPr/>
            </p:nvSpPr>
            <p:spPr bwMode="auto">
              <a:xfrm>
                <a:off x="407" y="990"/>
                <a:ext cx="139" cy="155"/>
              </a:xfrm>
              <a:custGeom>
                <a:avLst/>
                <a:gdLst>
                  <a:gd name="T0" fmla="*/ 0 w 278"/>
                  <a:gd name="T1" fmla="*/ 124 h 310"/>
                  <a:gd name="T2" fmla="*/ 1 w 278"/>
                  <a:gd name="T3" fmla="*/ 127 h 310"/>
                  <a:gd name="T4" fmla="*/ 2 w 278"/>
                  <a:gd name="T5" fmla="*/ 131 h 310"/>
                  <a:gd name="T6" fmla="*/ 4 w 278"/>
                  <a:gd name="T7" fmla="*/ 134 h 310"/>
                  <a:gd name="T8" fmla="*/ 6 w 278"/>
                  <a:gd name="T9" fmla="*/ 137 h 310"/>
                  <a:gd name="T10" fmla="*/ 13 w 278"/>
                  <a:gd name="T11" fmla="*/ 142 h 310"/>
                  <a:gd name="T12" fmla="*/ 22 w 278"/>
                  <a:gd name="T13" fmla="*/ 147 h 310"/>
                  <a:gd name="T14" fmla="*/ 33 w 278"/>
                  <a:gd name="T15" fmla="*/ 150 h 310"/>
                  <a:gd name="T16" fmla="*/ 45 w 278"/>
                  <a:gd name="T17" fmla="*/ 153 h 310"/>
                  <a:gd name="T18" fmla="*/ 58 w 278"/>
                  <a:gd name="T19" fmla="*/ 155 h 310"/>
                  <a:gd name="T20" fmla="*/ 72 w 278"/>
                  <a:gd name="T21" fmla="*/ 155 h 310"/>
                  <a:gd name="T22" fmla="*/ 85 w 278"/>
                  <a:gd name="T23" fmla="*/ 155 h 310"/>
                  <a:gd name="T24" fmla="*/ 97 w 278"/>
                  <a:gd name="T25" fmla="*/ 153 h 310"/>
                  <a:gd name="T26" fmla="*/ 109 w 278"/>
                  <a:gd name="T27" fmla="*/ 150 h 310"/>
                  <a:gd name="T28" fmla="*/ 118 w 278"/>
                  <a:gd name="T29" fmla="*/ 146 h 310"/>
                  <a:gd name="T30" fmla="*/ 126 w 278"/>
                  <a:gd name="T31" fmla="*/ 141 h 310"/>
                  <a:gd name="T32" fmla="*/ 133 w 278"/>
                  <a:gd name="T33" fmla="*/ 137 h 310"/>
                  <a:gd name="T34" fmla="*/ 138 w 278"/>
                  <a:gd name="T35" fmla="*/ 131 h 310"/>
                  <a:gd name="T36" fmla="*/ 139 w 278"/>
                  <a:gd name="T37" fmla="*/ 127 h 310"/>
                  <a:gd name="T38" fmla="*/ 139 w 278"/>
                  <a:gd name="T39" fmla="*/ 124 h 310"/>
                  <a:gd name="T40" fmla="*/ 139 w 278"/>
                  <a:gd name="T41" fmla="*/ 0 h 310"/>
                  <a:gd name="T42" fmla="*/ 139 w 278"/>
                  <a:gd name="T43" fmla="*/ 3 h 310"/>
                  <a:gd name="T44" fmla="*/ 138 w 278"/>
                  <a:gd name="T45" fmla="*/ 6 h 310"/>
                  <a:gd name="T46" fmla="*/ 136 w 278"/>
                  <a:gd name="T47" fmla="*/ 10 h 310"/>
                  <a:gd name="T48" fmla="*/ 134 w 278"/>
                  <a:gd name="T49" fmla="*/ 12 h 310"/>
                  <a:gd name="T50" fmla="*/ 132 w 278"/>
                  <a:gd name="T51" fmla="*/ 15 h 310"/>
                  <a:gd name="T52" fmla="*/ 123 w 278"/>
                  <a:gd name="T53" fmla="*/ 20 h 310"/>
                  <a:gd name="T54" fmla="*/ 114 w 278"/>
                  <a:gd name="T55" fmla="*/ 25 h 310"/>
                  <a:gd name="T56" fmla="*/ 103 w 278"/>
                  <a:gd name="T57" fmla="*/ 28 h 310"/>
                  <a:gd name="T58" fmla="*/ 91 w 278"/>
                  <a:gd name="T59" fmla="*/ 31 h 310"/>
                  <a:gd name="T60" fmla="*/ 78 w 278"/>
                  <a:gd name="T61" fmla="*/ 33 h 310"/>
                  <a:gd name="T62" fmla="*/ 63 w 278"/>
                  <a:gd name="T63" fmla="*/ 33 h 310"/>
                  <a:gd name="T64" fmla="*/ 49 w 278"/>
                  <a:gd name="T65" fmla="*/ 31 h 310"/>
                  <a:gd name="T66" fmla="*/ 37 w 278"/>
                  <a:gd name="T67" fmla="*/ 29 h 310"/>
                  <a:gd name="T68" fmla="*/ 26 w 278"/>
                  <a:gd name="T69" fmla="*/ 25 h 310"/>
                  <a:gd name="T70" fmla="*/ 17 w 278"/>
                  <a:gd name="T71" fmla="*/ 20 h 310"/>
                  <a:gd name="T72" fmla="*/ 9 w 278"/>
                  <a:gd name="T73" fmla="*/ 16 h 310"/>
                  <a:gd name="T74" fmla="*/ 5 w 278"/>
                  <a:gd name="T75" fmla="*/ 13 h 310"/>
                  <a:gd name="T76" fmla="*/ 3 w 278"/>
                  <a:gd name="T77" fmla="*/ 10 h 310"/>
                  <a:gd name="T78" fmla="*/ 1 w 278"/>
                  <a:gd name="T79" fmla="*/ 7 h 310"/>
                  <a:gd name="T80" fmla="*/ 1 w 278"/>
                  <a:gd name="T81" fmla="*/ 4 h 310"/>
                  <a:gd name="T82" fmla="*/ 0 w 278"/>
                  <a:gd name="T83" fmla="*/ 1 h 310"/>
                  <a:gd name="T84" fmla="*/ 0 w 278"/>
                  <a:gd name="T85" fmla="*/ 1 h 310"/>
                  <a:gd name="T86" fmla="*/ 0 w 278"/>
                  <a:gd name="T87" fmla="*/ 0 h 3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8"/>
                  <a:gd name="T133" fmla="*/ 0 h 310"/>
                  <a:gd name="T134" fmla="*/ 278 w 278"/>
                  <a:gd name="T135" fmla="*/ 310 h 31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8" h="310">
                    <a:moveTo>
                      <a:pt x="0" y="0"/>
                    </a:moveTo>
                    <a:lnTo>
                      <a:pt x="0" y="248"/>
                    </a:lnTo>
                    <a:lnTo>
                      <a:pt x="0" y="251"/>
                    </a:lnTo>
                    <a:lnTo>
                      <a:pt x="2" y="255"/>
                    </a:lnTo>
                    <a:lnTo>
                      <a:pt x="3" y="257"/>
                    </a:lnTo>
                    <a:lnTo>
                      <a:pt x="4" y="261"/>
                    </a:lnTo>
                    <a:lnTo>
                      <a:pt x="6" y="264"/>
                    </a:lnTo>
                    <a:lnTo>
                      <a:pt x="8" y="267"/>
                    </a:lnTo>
                    <a:lnTo>
                      <a:pt x="10" y="270"/>
                    </a:lnTo>
                    <a:lnTo>
                      <a:pt x="13" y="273"/>
                    </a:lnTo>
                    <a:lnTo>
                      <a:pt x="19" y="279"/>
                    </a:lnTo>
                    <a:lnTo>
                      <a:pt x="27" y="284"/>
                    </a:lnTo>
                    <a:lnTo>
                      <a:pt x="35" y="288"/>
                    </a:lnTo>
                    <a:lnTo>
                      <a:pt x="45" y="293"/>
                    </a:lnTo>
                    <a:lnTo>
                      <a:pt x="54" y="297"/>
                    </a:lnTo>
                    <a:lnTo>
                      <a:pt x="66" y="300"/>
                    </a:lnTo>
                    <a:lnTo>
                      <a:pt x="78" y="303"/>
                    </a:lnTo>
                    <a:lnTo>
                      <a:pt x="90" y="306"/>
                    </a:lnTo>
                    <a:lnTo>
                      <a:pt x="103" y="307"/>
                    </a:lnTo>
                    <a:lnTo>
                      <a:pt x="116" y="309"/>
                    </a:lnTo>
                    <a:lnTo>
                      <a:pt x="130" y="310"/>
                    </a:lnTo>
                    <a:lnTo>
                      <a:pt x="145" y="310"/>
                    </a:lnTo>
                    <a:lnTo>
                      <a:pt x="158" y="310"/>
                    </a:lnTo>
                    <a:lnTo>
                      <a:pt x="171" y="309"/>
                    </a:lnTo>
                    <a:lnTo>
                      <a:pt x="183" y="306"/>
                    </a:lnTo>
                    <a:lnTo>
                      <a:pt x="195" y="305"/>
                    </a:lnTo>
                    <a:lnTo>
                      <a:pt x="207" y="301"/>
                    </a:lnTo>
                    <a:lnTo>
                      <a:pt x="218" y="299"/>
                    </a:lnTo>
                    <a:lnTo>
                      <a:pt x="228" y="296"/>
                    </a:lnTo>
                    <a:lnTo>
                      <a:pt x="237" y="292"/>
                    </a:lnTo>
                    <a:lnTo>
                      <a:pt x="246" y="287"/>
                    </a:lnTo>
                    <a:lnTo>
                      <a:pt x="253" y="282"/>
                    </a:lnTo>
                    <a:lnTo>
                      <a:pt x="261" y="278"/>
                    </a:lnTo>
                    <a:lnTo>
                      <a:pt x="266" y="273"/>
                    </a:lnTo>
                    <a:lnTo>
                      <a:pt x="271" y="267"/>
                    </a:lnTo>
                    <a:lnTo>
                      <a:pt x="275" y="261"/>
                    </a:lnTo>
                    <a:lnTo>
                      <a:pt x="276" y="259"/>
                    </a:lnTo>
                    <a:lnTo>
                      <a:pt x="277" y="255"/>
                    </a:lnTo>
                    <a:lnTo>
                      <a:pt x="278" y="253"/>
                    </a:lnTo>
                    <a:lnTo>
                      <a:pt x="278" y="249"/>
                    </a:lnTo>
                    <a:lnTo>
                      <a:pt x="278" y="0"/>
                    </a:lnTo>
                    <a:lnTo>
                      <a:pt x="278" y="3"/>
                    </a:lnTo>
                    <a:lnTo>
                      <a:pt x="278" y="7"/>
                    </a:lnTo>
                    <a:lnTo>
                      <a:pt x="277" y="9"/>
                    </a:lnTo>
                    <a:lnTo>
                      <a:pt x="276" y="13"/>
                    </a:lnTo>
                    <a:lnTo>
                      <a:pt x="275" y="16"/>
                    </a:lnTo>
                    <a:lnTo>
                      <a:pt x="272" y="19"/>
                    </a:lnTo>
                    <a:lnTo>
                      <a:pt x="270" y="22"/>
                    </a:lnTo>
                    <a:lnTo>
                      <a:pt x="268" y="25"/>
                    </a:lnTo>
                    <a:lnTo>
                      <a:pt x="265" y="28"/>
                    </a:lnTo>
                    <a:lnTo>
                      <a:pt x="263" y="31"/>
                    </a:lnTo>
                    <a:lnTo>
                      <a:pt x="256" y="35"/>
                    </a:lnTo>
                    <a:lnTo>
                      <a:pt x="247" y="41"/>
                    </a:lnTo>
                    <a:lnTo>
                      <a:pt x="239" y="45"/>
                    </a:lnTo>
                    <a:lnTo>
                      <a:pt x="229" y="50"/>
                    </a:lnTo>
                    <a:lnTo>
                      <a:pt x="219" y="53"/>
                    </a:lnTo>
                    <a:lnTo>
                      <a:pt x="207" y="57"/>
                    </a:lnTo>
                    <a:lnTo>
                      <a:pt x="195" y="59"/>
                    </a:lnTo>
                    <a:lnTo>
                      <a:pt x="182" y="62"/>
                    </a:lnTo>
                    <a:lnTo>
                      <a:pt x="169" y="64"/>
                    </a:lnTo>
                    <a:lnTo>
                      <a:pt x="156" y="65"/>
                    </a:lnTo>
                    <a:lnTo>
                      <a:pt x="141" y="65"/>
                    </a:lnTo>
                    <a:lnTo>
                      <a:pt x="127" y="65"/>
                    </a:lnTo>
                    <a:lnTo>
                      <a:pt x="113" y="64"/>
                    </a:lnTo>
                    <a:lnTo>
                      <a:pt x="99" y="63"/>
                    </a:lnTo>
                    <a:lnTo>
                      <a:pt x="86" y="60"/>
                    </a:lnTo>
                    <a:lnTo>
                      <a:pt x="74" y="58"/>
                    </a:lnTo>
                    <a:lnTo>
                      <a:pt x="62" y="54"/>
                    </a:lnTo>
                    <a:lnTo>
                      <a:pt x="52" y="51"/>
                    </a:lnTo>
                    <a:lnTo>
                      <a:pt x="42" y="46"/>
                    </a:lnTo>
                    <a:lnTo>
                      <a:pt x="33" y="41"/>
                    </a:lnTo>
                    <a:lnTo>
                      <a:pt x="24" y="37"/>
                    </a:lnTo>
                    <a:lnTo>
                      <a:pt x="17" y="32"/>
                    </a:lnTo>
                    <a:lnTo>
                      <a:pt x="15" y="29"/>
                    </a:lnTo>
                    <a:lnTo>
                      <a:pt x="11" y="26"/>
                    </a:lnTo>
                    <a:lnTo>
                      <a:pt x="9" y="23"/>
                    </a:lnTo>
                    <a:lnTo>
                      <a:pt x="6" y="20"/>
                    </a:lnTo>
                    <a:lnTo>
                      <a:pt x="5" y="17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5" name="Rectangle 186"/>
              <p:cNvSpPr>
                <a:spLocks noChangeArrowheads="1"/>
              </p:cNvSpPr>
              <p:nvPr/>
            </p:nvSpPr>
            <p:spPr bwMode="auto">
              <a:xfrm>
                <a:off x="406" y="989"/>
                <a:ext cx="1" cy="157"/>
              </a:xfrm>
              <a:prstGeom prst="rect">
                <a:avLst/>
              </a:prstGeom>
              <a:solidFill>
                <a:srgbClr val="4F8E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6" name="Rectangle 187"/>
              <p:cNvSpPr>
                <a:spLocks noChangeArrowheads="1"/>
              </p:cNvSpPr>
              <p:nvPr/>
            </p:nvSpPr>
            <p:spPr bwMode="auto">
              <a:xfrm>
                <a:off x="407" y="989"/>
                <a:ext cx="1" cy="157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7" name="Rectangle 188"/>
              <p:cNvSpPr>
                <a:spLocks noChangeArrowheads="1"/>
              </p:cNvSpPr>
              <p:nvPr/>
            </p:nvSpPr>
            <p:spPr bwMode="auto">
              <a:xfrm>
                <a:off x="408" y="989"/>
                <a:ext cx="1" cy="157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8" name="Rectangle 189"/>
              <p:cNvSpPr>
                <a:spLocks noChangeArrowheads="1"/>
              </p:cNvSpPr>
              <p:nvPr/>
            </p:nvSpPr>
            <p:spPr bwMode="auto">
              <a:xfrm>
                <a:off x="408" y="989"/>
                <a:ext cx="2" cy="157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59" name="Rectangle 190"/>
              <p:cNvSpPr>
                <a:spLocks noChangeArrowheads="1"/>
              </p:cNvSpPr>
              <p:nvPr/>
            </p:nvSpPr>
            <p:spPr bwMode="auto">
              <a:xfrm>
                <a:off x="410" y="989"/>
                <a:ext cx="1" cy="157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0" name="Rectangle 191"/>
              <p:cNvSpPr>
                <a:spLocks noChangeArrowheads="1"/>
              </p:cNvSpPr>
              <p:nvPr/>
            </p:nvSpPr>
            <p:spPr bwMode="auto">
              <a:xfrm>
                <a:off x="410" y="989"/>
                <a:ext cx="1" cy="157"/>
              </a:xfrm>
              <a:prstGeom prst="rect">
                <a:avLst/>
              </a:prstGeom>
              <a:solidFill>
                <a:srgbClr val="5894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1" name="Rectangle 192"/>
              <p:cNvSpPr>
                <a:spLocks noChangeArrowheads="1"/>
              </p:cNvSpPr>
              <p:nvPr/>
            </p:nvSpPr>
            <p:spPr bwMode="auto">
              <a:xfrm>
                <a:off x="411" y="989"/>
                <a:ext cx="2" cy="157"/>
              </a:xfrm>
              <a:prstGeom prst="rect">
                <a:avLst/>
              </a:prstGeom>
              <a:solidFill>
                <a:srgbClr val="5B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2" name="Rectangle 193"/>
              <p:cNvSpPr>
                <a:spLocks noChangeArrowheads="1"/>
              </p:cNvSpPr>
              <p:nvPr/>
            </p:nvSpPr>
            <p:spPr bwMode="auto">
              <a:xfrm>
                <a:off x="413" y="989"/>
                <a:ext cx="1" cy="157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3" name="Rectangle 194"/>
              <p:cNvSpPr>
                <a:spLocks noChangeArrowheads="1"/>
              </p:cNvSpPr>
              <p:nvPr/>
            </p:nvSpPr>
            <p:spPr bwMode="auto">
              <a:xfrm>
                <a:off x="414" y="989"/>
                <a:ext cx="1" cy="157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4" name="Rectangle 195"/>
              <p:cNvSpPr>
                <a:spLocks noChangeArrowheads="1"/>
              </p:cNvSpPr>
              <p:nvPr/>
            </p:nvSpPr>
            <p:spPr bwMode="auto">
              <a:xfrm>
                <a:off x="415" y="989"/>
                <a:ext cx="1" cy="157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5" name="Rectangle 196"/>
              <p:cNvSpPr>
                <a:spLocks noChangeArrowheads="1"/>
              </p:cNvSpPr>
              <p:nvPr/>
            </p:nvSpPr>
            <p:spPr bwMode="auto">
              <a:xfrm>
                <a:off x="416" y="989"/>
                <a:ext cx="1" cy="157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6" name="Rectangle 197"/>
              <p:cNvSpPr>
                <a:spLocks noChangeArrowheads="1"/>
              </p:cNvSpPr>
              <p:nvPr/>
            </p:nvSpPr>
            <p:spPr bwMode="auto">
              <a:xfrm>
                <a:off x="417" y="989"/>
                <a:ext cx="2" cy="157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7" name="Rectangle 198"/>
              <p:cNvSpPr>
                <a:spLocks noChangeArrowheads="1"/>
              </p:cNvSpPr>
              <p:nvPr/>
            </p:nvSpPr>
            <p:spPr bwMode="auto">
              <a:xfrm>
                <a:off x="419" y="989"/>
                <a:ext cx="1" cy="157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8" name="Rectangle 199"/>
              <p:cNvSpPr>
                <a:spLocks noChangeArrowheads="1"/>
              </p:cNvSpPr>
              <p:nvPr/>
            </p:nvSpPr>
            <p:spPr bwMode="auto">
              <a:xfrm>
                <a:off x="420" y="989"/>
                <a:ext cx="1" cy="157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69" name="Rectangle 200"/>
              <p:cNvSpPr>
                <a:spLocks noChangeArrowheads="1"/>
              </p:cNvSpPr>
              <p:nvPr/>
            </p:nvSpPr>
            <p:spPr bwMode="auto">
              <a:xfrm>
                <a:off x="421" y="989"/>
                <a:ext cx="1" cy="157"/>
              </a:xfrm>
              <a:prstGeom prst="rect">
                <a:avLst/>
              </a:prstGeom>
              <a:solidFill>
                <a:srgbClr val="73A5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0" name="Rectangle 201"/>
              <p:cNvSpPr>
                <a:spLocks noChangeArrowheads="1"/>
              </p:cNvSpPr>
              <p:nvPr/>
            </p:nvSpPr>
            <p:spPr bwMode="auto">
              <a:xfrm>
                <a:off x="422" y="989"/>
                <a:ext cx="1" cy="157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1" name="Rectangle 202"/>
              <p:cNvSpPr>
                <a:spLocks noChangeArrowheads="1"/>
              </p:cNvSpPr>
              <p:nvPr/>
            </p:nvSpPr>
            <p:spPr bwMode="auto">
              <a:xfrm>
                <a:off x="423" y="989"/>
                <a:ext cx="1" cy="157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2" name="Rectangle 203"/>
              <p:cNvSpPr>
                <a:spLocks noChangeArrowheads="1"/>
              </p:cNvSpPr>
              <p:nvPr/>
            </p:nvSpPr>
            <p:spPr bwMode="auto">
              <a:xfrm>
                <a:off x="424" y="989"/>
                <a:ext cx="2" cy="157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73" name="Rectangle 204"/>
              <p:cNvSpPr>
                <a:spLocks noChangeArrowheads="1"/>
              </p:cNvSpPr>
              <p:nvPr/>
            </p:nvSpPr>
            <p:spPr bwMode="auto">
              <a:xfrm>
                <a:off x="426" y="989"/>
                <a:ext cx="1" cy="157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488" name="Group 406"/>
            <p:cNvGrpSpPr>
              <a:grpSpLocks/>
            </p:cNvGrpSpPr>
            <p:nvPr/>
          </p:nvGrpSpPr>
          <p:grpSpPr bwMode="auto">
            <a:xfrm>
              <a:off x="199" y="958"/>
              <a:ext cx="444" cy="1099"/>
              <a:chOff x="199" y="958"/>
              <a:chExt cx="444" cy="1099"/>
            </a:xfrm>
          </p:grpSpPr>
          <p:sp>
            <p:nvSpPr>
              <p:cNvPr id="21374" name="Rectangle 206"/>
              <p:cNvSpPr>
                <a:spLocks noChangeArrowheads="1"/>
              </p:cNvSpPr>
              <p:nvPr/>
            </p:nvSpPr>
            <p:spPr bwMode="auto">
              <a:xfrm>
                <a:off x="427" y="989"/>
                <a:ext cx="1" cy="157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5" name="Rectangle 207"/>
              <p:cNvSpPr>
                <a:spLocks noChangeArrowheads="1"/>
              </p:cNvSpPr>
              <p:nvPr/>
            </p:nvSpPr>
            <p:spPr bwMode="auto">
              <a:xfrm>
                <a:off x="428" y="989"/>
                <a:ext cx="1" cy="157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6" name="Rectangle 208"/>
              <p:cNvSpPr>
                <a:spLocks noChangeArrowheads="1"/>
              </p:cNvSpPr>
              <p:nvPr/>
            </p:nvSpPr>
            <p:spPr bwMode="auto">
              <a:xfrm>
                <a:off x="429" y="989"/>
                <a:ext cx="1" cy="157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7" name="Rectangle 209"/>
              <p:cNvSpPr>
                <a:spLocks noChangeArrowheads="1"/>
              </p:cNvSpPr>
              <p:nvPr/>
            </p:nvSpPr>
            <p:spPr bwMode="auto">
              <a:xfrm>
                <a:off x="430" y="989"/>
                <a:ext cx="2" cy="157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8" name="Rectangle 210"/>
              <p:cNvSpPr>
                <a:spLocks noChangeArrowheads="1"/>
              </p:cNvSpPr>
              <p:nvPr/>
            </p:nvSpPr>
            <p:spPr bwMode="auto">
              <a:xfrm>
                <a:off x="432" y="989"/>
                <a:ext cx="1" cy="157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9" name="Rectangle 211"/>
              <p:cNvSpPr>
                <a:spLocks noChangeArrowheads="1"/>
              </p:cNvSpPr>
              <p:nvPr/>
            </p:nvSpPr>
            <p:spPr bwMode="auto">
              <a:xfrm>
                <a:off x="433" y="989"/>
                <a:ext cx="1" cy="157"/>
              </a:xfrm>
              <a:prstGeom prst="rect">
                <a:avLst/>
              </a:prstGeom>
              <a:solidFill>
                <a:srgbClr val="91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0" name="Rectangle 212"/>
              <p:cNvSpPr>
                <a:spLocks noChangeArrowheads="1"/>
              </p:cNvSpPr>
              <p:nvPr/>
            </p:nvSpPr>
            <p:spPr bwMode="auto">
              <a:xfrm>
                <a:off x="433" y="989"/>
                <a:ext cx="1" cy="157"/>
              </a:xfrm>
              <a:prstGeom prst="rect">
                <a:avLst/>
              </a:prstGeom>
              <a:solidFill>
                <a:srgbClr val="92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1" name="Rectangle 213"/>
              <p:cNvSpPr>
                <a:spLocks noChangeArrowheads="1"/>
              </p:cNvSpPr>
              <p:nvPr/>
            </p:nvSpPr>
            <p:spPr bwMode="auto">
              <a:xfrm>
                <a:off x="434" y="989"/>
                <a:ext cx="1" cy="157"/>
              </a:xfrm>
              <a:prstGeom prst="rect">
                <a:avLst/>
              </a:prstGeom>
              <a:solidFill>
                <a:srgbClr val="94BB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2" name="Rectangle 214"/>
              <p:cNvSpPr>
                <a:spLocks noChangeArrowheads="1"/>
              </p:cNvSpPr>
              <p:nvPr/>
            </p:nvSpPr>
            <p:spPr bwMode="auto">
              <a:xfrm>
                <a:off x="435" y="989"/>
                <a:ext cx="1" cy="157"/>
              </a:xfrm>
              <a:prstGeom prst="rect">
                <a:avLst/>
              </a:prstGeom>
              <a:solidFill>
                <a:srgbClr val="97BD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3" name="Rectangle 215"/>
              <p:cNvSpPr>
                <a:spLocks noChangeArrowheads="1"/>
              </p:cNvSpPr>
              <p:nvPr/>
            </p:nvSpPr>
            <p:spPr bwMode="auto">
              <a:xfrm>
                <a:off x="436" y="989"/>
                <a:ext cx="1" cy="157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4" name="Rectangle 216"/>
              <p:cNvSpPr>
                <a:spLocks noChangeArrowheads="1"/>
              </p:cNvSpPr>
              <p:nvPr/>
            </p:nvSpPr>
            <p:spPr bwMode="auto">
              <a:xfrm>
                <a:off x="437" y="989"/>
                <a:ext cx="1" cy="157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5" name="Rectangle 217"/>
              <p:cNvSpPr>
                <a:spLocks noChangeArrowheads="1"/>
              </p:cNvSpPr>
              <p:nvPr/>
            </p:nvSpPr>
            <p:spPr bwMode="auto">
              <a:xfrm>
                <a:off x="438" y="989"/>
                <a:ext cx="1" cy="157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6" name="Rectangle 218"/>
              <p:cNvSpPr>
                <a:spLocks noChangeArrowheads="1"/>
              </p:cNvSpPr>
              <p:nvPr/>
            </p:nvSpPr>
            <p:spPr bwMode="auto">
              <a:xfrm>
                <a:off x="439" y="989"/>
                <a:ext cx="2" cy="157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7" name="Rectangle 219"/>
              <p:cNvSpPr>
                <a:spLocks noChangeArrowheads="1"/>
              </p:cNvSpPr>
              <p:nvPr/>
            </p:nvSpPr>
            <p:spPr bwMode="auto">
              <a:xfrm>
                <a:off x="441" y="989"/>
                <a:ext cx="1" cy="157"/>
              </a:xfrm>
              <a:prstGeom prst="rect">
                <a:avLst/>
              </a:prstGeom>
              <a:solidFill>
                <a:srgbClr val="A5C6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8" name="Rectangle 220"/>
              <p:cNvSpPr>
                <a:spLocks noChangeArrowheads="1"/>
              </p:cNvSpPr>
              <p:nvPr/>
            </p:nvSpPr>
            <p:spPr bwMode="auto">
              <a:xfrm>
                <a:off x="441" y="989"/>
                <a:ext cx="1" cy="157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89" name="Rectangle 221"/>
              <p:cNvSpPr>
                <a:spLocks noChangeArrowheads="1"/>
              </p:cNvSpPr>
              <p:nvPr/>
            </p:nvSpPr>
            <p:spPr bwMode="auto">
              <a:xfrm>
                <a:off x="442" y="989"/>
                <a:ext cx="2" cy="157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0" name="Rectangle 222"/>
              <p:cNvSpPr>
                <a:spLocks noChangeArrowheads="1"/>
              </p:cNvSpPr>
              <p:nvPr/>
            </p:nvSpPr>
            <p:spPr bwMode="auto">
              <a:xfrm>
                <a:off x="444" y="989"/>
                <a:ext cx="1" cy="157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1" name="Rectangle 223"/>
              <p:cNvSpPr>
                <a:spLocks noChangeArrowheads="1"/>
              </p:cNvSpPr>
              <p:nvPr/>
            </p:nvSpPr>
            <p:spPr bwMode="auto">
              <a:xfrm>
                <a:off x="445" y="989"/>
                <a:ext cx="1" cy="157"/>
              </a:xfrm>
              <a:prstGeom prst="rect">
                <a:avLst/>
              </a:prstGeom>
              <a:solidFill>
                <a:srgbClr val="B0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2" name="Rectangle 224"/>
              <p:cNvSpPr>
                <a:spLocks noChangeArrowheads="1"/>
              </p:cNvSpPr>
              <p:nvPr/>
            </p:nvSpPr>
            <p:spPr bwMode="auto">
              <a:xfrm>
                <a:off x="446" y="989"/>
                <a:ext cx="1" cy="157"/>
              </a:xfrm>
              <a:prstGeom prst="rect">
                <a:avLst/>
              </a:prstGeom>
              <a:solidFill>
                <a:srgbClr val="B3C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3" name="Rectangle 225"/>
              <p:cNvSpPr>
                <a:spLocks noChangeArrowheads="1"/>
              </p:cNvSpPr>
              <p:nvPr/>
            </p:nvSpPr>
            <p:spPr bwMode="auto">
              <a:xfrm>
                <a:off x="447" y="989"/>
                <a:ext cx="1" cy="157"/>
              </a:xfrm>
              <a:prstGeom prst="rect">
                <a:avLst/>
              </a:prstGeom>
              <a:solidFill>
                <a:srgbClr val="B6D0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4" name="Rectangle 226"/>
              <p:cNvSpPr>
                <a:spLocks noChangeArrowheads="1"/>
              </p:cNvSpPr>
              <p:nvPr/>
            </p:nvSpPr>
            <p:spPr bwMode="auto">
              <a:xfrm>
                <a:off x="448" y="989"/>
                <a:ext cx="2" cy="157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5" name="Rectangle 227"/>
              <p:cNvSpPr>
                <a:spLocks noChangeArrowheads="1"/>
              </p:cNvSpPr>
              <p:nvPr/>
            </p:nvSpPr>
            <p:spPr bwMode="auto">
              <a:xfrm>
                <a:off x="450" y="989"/>
                <a:ext cx="1" cy="157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6" name="Rectangle 228"/>
              <p:cNvSpPr>
                <a:spLocks noChangeArrowheads="1"/>
              </p:cNvSpPr>
              <p:nvPr/>
            </p:nvSpPr>
            <p:spPr bwMode="auto">
              <a:xfrm>
                <a:off x="451" y="989"/>
                <a:ext cx="1" cy="157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7" name="Rectangle 229"/>
              <p:cNvSpPr>
                <a:spLocks noChangeArrowheads="1"/>
              </p:cNvSpPr>
              <p:nvPr/>
            </p:nvSpPr>
            <p:spPr bwMode="auto">
              <a:xfrm>
                <a:off x="452" y="989"/>
                <a:ext cx="1" cy="157"/>
              </a:xfrm>
              <a:prstGeom prst="rect">
                <a:avLst/>
              </a:prstGeom>
              <a:solidFill>
                <a:srgbClr val="C2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8" name="Rectangle 230"/>
              <p:cNvSpPr>
                <a:spLocks noChangeArrowheads="1"/>
              </p:cNvSpPr>
              <p:nvPr/>
            </p:nvSpPr>
            <p:spPr bwMode="auto">
              <a:xfrm>
                <a:off x="453" y="989"/>
                <a:ext cx="1" cy="157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99" name="Rectangle 231"/>
              <p:cNvSpPr>
                <a:spLocks noChangeArrowheads="1"/>
              </p:cNvSpPr>
              <p:nvPr/>
            </p:nvSpPr>
            <p:spPr bwMode="auto">
              <a:xfrm>
                <a:off x="454" y="989"/>
                <a:ext cx="1" cy="157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0" name="Rectangle 232"/>
              <p:cNvSpPr>
                <a:spLocks noChangeArrowheads="1"/>
              </p:cNvSpPr>
              <p:nvPr/>
            </p:nvSpPr>
            <p:spPr bwMode="auto">
              <a:xfrm>
                <a:off x="455" y="989"/>
                <a:ext cx="1" cy="157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1" name="Rectangle 233"/>
              <p:cNvSpPr>
                <a:spLocks noChangeArrowheads="1"/>
              </p:cNvSpPr>
              <p:nvPr/>
            </p:nvSpPr>
            <p:spPr bwMode="auto">
              <a:xfrm>
                <a:off x="456" y="989"/>
                <a:ext cx="1" cy="157"/>
              </a:xfrm>
              <a:prstGeom prst="rect">
                <a:avLst/>
              </a:prstGeom>
              <a:solidFill>
                <a:srgbClr val="CCD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2" name="Rectangle 234"/>
              <p:cNvSpPr>
                <a:spLocks noChangeArrowheads="1"/>
              </p:cNvSpPr>
              <p:nvPr/>
            </p:nvSpPr>
            <p:spPr bwMode="auto">
              <a:xfrm>
                <a:off x="457" y="989"/>
                <a:ext cx="1" cy="157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3" name="Rectangle 235"/>
              <p:cNvSpPr>
                <a:spLocks noChangeArrowheads="1"/>
              </p:cNvSpPr>
              <p:nvPr/>
            </p:nvSpPr>
            <p:spPr bwMode="auto">
              <a:xfrm>
                <a:off x="458" y="989"/>
                <a:ext cx="1" cy="157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4" name="Rectangle 236"/>
              <p:cNvSpPr>
                <a:spLocks noChangeArrowheads="1"/>
              </p:cNvSpPr>
              <p:nvPr/>
            </p:nvSpPr>
            <p:spPr bwMode="auto">
              <a:xfrm>
                <a:off x="458" y="989"/>
                <a:ext cx="2" cy="157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5" name="Rectangle 237"/>
              <p:cNvSpPr>
                <a:spLocks noChangeArrowheads="1"/>
              </p:cNvSpPr>
              <p:nvPr/>
            </p:nvSpPr>
            <p:spPr bwMode="auto">
              <a:xfrm>
                <a:off x="460" y="989"/>
                <a:ext cx="1" cy="157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6" name="Rectangle 238"/>
              <p:cNvSpPr>
                <a:spLocks noChangeArrowheads="1"/>
              </p:cNvSpPr>
              <p:nvPr/>
            </p:nvSpPr>
            <p:spPr bwMode="auto">
              <a:xfrm>
                <a:off x="461" y="989"/>
                <a:ext cx="1" cy="157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7" name="Rectangle 239"/>
              <p:cNvSpPr>
                <a:spLocks noChangeArrowheads="1"/>
              </p:cNvSpPr>
              <p:nvPr/>
            </p:nvSpPr>
            <p:spPr bwMode="auto">
              <a:xfrm>
                <a:off x="462" y="989"/>
                <a:ext cx="1" cy="157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8" name="Rectangle 240"/>
              <p:cNvSpPr>
                <a:spLocks noChangeArrowheads="1"/>
              </p:cNvSpPr>
              <p:nvPr/>
            </p:nvSpPr>
            <p:spPr bwMode="auto">
              <a:xfrm>
                <a:off x="463" y="989"/>
                <a:ext cx="1" cy="157"/>
              </a:xfrm>
              <a:prstGeom prst="rect">
                <a:avLst/>
              </a:prstGeom>
              <a:solidFill>
                <a:srgbClr val="DEEA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09" name="Rectangle 241"/>
              <p:cNvSpPr>
                <a:spLocks noChangeArrowheads="1"/>
              </p:cNvSpPr>
              <p:nvPr/>
            </p:nvSpPr>
            <p:spPr bwMode="auto">
              <a:xfrm>
                <a:off x="464" y="989"/>
                <a:ext cx="2" cy="157"/>
              </a:xfrm>
              <a:prstGeom prst="rect">
                <a:avLst/>
              </a:prstGeom>
              <a:solidFill>
                <a:srgbClr val="E1EC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0" name="Rectangle 242"/>
              <p:cNvSpPr>
                <a:spLocks noChangeArrowheads="1"/>
              </p:cNvSpPr>
              <p:nvPr/>
            </p:nvSpPr>
            <p:spPr bwMode="auto">
              <a:xfrm>
                <a:off x="466" y="989"/>
                <a:ext cx="1" cy="157"/>
              </a:xfrm>
              <a:prstGeom prst="rect">
                <a:avLst/>
              </a:prstGeom>
              <a:solidFill>
                <a:srgbClr val="E4EE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1" name="Rectangle 243"/>
              <p:cNvSpPr>
                <a:spLocks noChangeArrowheads="1"/>
              </p:cNvSpPr>
              <p:nvPr/>
            </p:nvSpPr>
            <p:spPr bwMode="auto">
              <a:xfrm>
                <a:off x="467" y="989"/>
                <a:ext cx="1" cy="157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2" name="Rectangle 244"/>
              <p:cNvSpPr>
                <a:spLocks noChangeArrowheads="1"/>
              </p:cNvSpPr>
              <p:nvPr/>
            </p:nvSpPr>
            <p:spPr bwMode="auto">
              <a:xfrm>
                <a:off x="468" y="989"/>
                <a:ext cx="1" cy="157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3" name="Rectangle 245"/>
              <p:cNvSpPr>
                <a:spLocks noChangeArrowheads="1"/>
              </p:cNvSpPr>
              <p:nvPr/>
            </p:nvSpPr>
            <p:spPr bwMode="auto">
              <a:xfrm>
                <a:off x="469" y="989"/>
                <a:ext cx="1" cy="157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4" name="Rectangle 246"/>
              <p:cNvSpPr>
                <a:spLocks noChangeArrowheads="1"/>
              </p:cNvSpPr>
              <p:nvPr/>
            </p:nvSpPr>
            <p:spPr bwMode="auto">
              <a:xfrm>
                <a:off x="470" y="989"/>
                <a:ext cx="2" cy="157"/>
              </a:xfrm>
              <a:prstGeom prst="rect">
                <a:avLst/>
              </a:prstGeom>
              <a:solidFill>
                <a:srgbClr val="F0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5" name="Rectangle 247"/>
              <p:cNvSpPr>
                <a:spLocks noChangeArrowheads="1"/>
              </p:cNvSpPr>
              <p:nvPr/>
            </p:nvSpPr>
            <p:spPr bwMode="auto">
              <a:xfrm>
                <a:off x="472" y="989"/>
                <a:ext cx="1" cy="157"/>
              </a:xfrm>
              <a:prstGeom prst="rect">
                <a:avLst/>
              </a:prstGeom>
              <a:solidFill>
                <a:srgbClr val="F3F7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6" name="Rectangle 248"/>
              <p:cNvSpPr>
                <a:spLocks noChangeArrowheads="1"/>
              </p:cNvSpPr>
              <p:nvPr/>
            </p:nvSpPr>
            <p:spPr bwMode="auto">
              <a:xfrm>
                <a:off x="473" y="989"/>
                <a:ext cx="1" cy="157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7" name="Rectangle 249"/>
              <p:cNvSpPr>
                <a:spLocks noChangeArrowheads="1"/>
              </p:cNvSpPr>
              <p:nvPr/>
            </p:nvSpPr>
            <p:spPr bwMode="auto">
              <a:xfrm>
                <a:off x="474" y="989"/>
                <a:ext cx="1" cy="157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8" name="Rectangle 250"/>
              <p:cNvSpPr>
                <a:spLocks noChangeArrowheads="1"/>
              </p:cNvSpPr>
              <p:nvPr/>
            </p:nvSpPr>
            <p:spPr bwMode="auto">
              <a:xfrm>
                <a:off x="475" y="989"/>
                <a:ext cx="1" cy="157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19" name="Rectangle 251"/>
              <p:cNvSpPr>
                <a:spLocks noChangeArrowheads="1"/>
              </p:cNvSpPr>
              <p:nvPr/>
            </p:nvSpPr>
            <p:spPr bwMode="auto">
              <a:xfrm>
                <a:off x="476" y="989"/>
                <a:ext cx="2" cy="15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0" name="Rectangle 252"/>
              <p:cNvSpPr>
                <a:spLocks noChangeArrowheads="1"/>
              </p:cNvSpPr>
              <p:nvPr/>
            </p:nvSpPr>
            <p:spPr bwMode="auto">
              <a:xfrm>
                <a:off x="478" y="989"/>
                <a:ext cx="1" cy="157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1" name="Rectangle 253"/>
              <p:cNvSpPr>
                <a:spLocks noChangeArrowheads="1"/>
              </p:cNvSpPr>
              <p:nvPr/>
            </p:nvSpPr>
            <p:spPr bwMode="auto">
              <a:xfrm>
                <a:off x="479" y="989"/>
                <a:ext cx="1" cy="157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2" name="Rectangle 254"/>
              <p:cNvSpPr>
                <a:spLocks noChangeArrowheads="1"/>
              </p:cNvSpPr>
              <p:nvPr/>
            </p:nvSpPr>
            <p:spPr bwMode="auto">
              <a:xfrm>
                <a:off x="480" y="989"/>
                <a:ext cx="1" cy="157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3" name="Rectangle 255"/>
              <p:cNvSpPr>
                <a:spLocks noChangeArrowheads="1"/>
              </p:cNvSpPr>
              <p:nvPr/>
            </p:nvSpPr>
            <p:spPr bwMode="auto">
              <a:xfrm>
                <a:off x="481" y="989"/>
                <a:ext cx="1" cy="157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4" name="Rectangle 256"/>
              <p:cNvSpPr>
                <a:spLocks noChangeArrowheads="1"/>
              </p:cNvSpPr>
              <p:nvPr/>
            </p:nvSpPr>
            <p:spPr bwMode="auto">
              <a:xfrm>
                <a:off x="482" y="989"/>
                <a:ext cx="2" cy="157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5" name="Rectangle 257"/>
              <p:cNvSpPr>
                <a:spLocks noChangeArrowheads="1"/>
              </p:cNvSpPr>
              <p:nvPr/>
            </p:nvSpPr>
            <p:spPr bwMode="auto">
              <a:xfrm>
                <a:off x="484" y="989"/>
                <a:ext cx="1" cy="157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6" name="Rectangle 258"/>
              <p:cNvSpPr>
                <a:spLocks noChangeArrowheads="1"/>
              </p:cNvSpPr>
              <p:nvPr/>
            </p:nvSpPr>
            <p:spPr bwMode="auto">
              <a:xfrm>
                <a:off x="485" y="989"/>
                <a:ext cx="1" cy="157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7" name="Rectangle 259"/>
              <p:cNvSpPr>
                <a:spLocks noChangeArrowheads="1"/>
              </p:cNvSpPr>
              <p:nvPr/>
            </p:nvSpPr>
            <p:spPr bwMode="auto">
              <a:xfrm>
                <a:off x="486" y="989"/>
                <a:ext cx="1" cy="157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8" name="Rectangle 260"/>
              <p:cNvSpPr>
                <a:spLocks noChangeArrowheads="1"/>
              </p:cNvSpPr>
              <p:nvPr/>
            </p:nvSpPr>
            <p:spPr bwMode="auto">
              <a:xfrm>
                <a:off x="487" y="989"/>
                <a:ext cx="1" cy="157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29" name="Rectangle 261"/>
              <p:cNvSpPr>
                <a:spLocks noChangeArrowheads="1"/>
              </p:cNvSpPr>
              <p:nvPr/>
            </p:nvSpPr>
            <p:spPr bwMode="auto">
              <a:xfrm>
                <a:off x="488" y="989"/>
                <a:ext cx="2" cy="157"/>
              </a:xfrm>
              <a:prstGeom prst="rect">
                <a:avLst/>
              </a:prstGeom>
              <a:solidFill>
                <a:srgbClr val="E1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0" name="Rectangle 262"/>
              <p:cNvSpPr>
                <a:spLocks noChangeArrowheads="1"/>
              </p:cNvSpPr>
              <p:nvPr/>
            </p:nvSpPr>
            <p:spPr bwMode="auto">
              <a:xfrm>
                <a:off x="490" y="989"/>
                <a:ext cx="1" cy="157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1" name="Rectangle 263"/>
              <p:cNvSpPr>
                <a:spLocks noChangeArrowheads="1"/>
              </p:cNvSpPr>
              <p:nvPr/>
            </p:nvSpPr>
            <p:spPr bwMode="auto">
              <a:xfrm>
                <a:off x="491" y="989"/>
                <a:ext cx="1" cy="157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2" name="Rectangle 264"/>
              <p:cNvSpPr>
                <a:spLocks noChangeArrowheads="1"/>
              </p:cNvSpPr>
              <p:nvPr/>
            </p:nvSpPr>
            <p:spPr bwMode="auto">
              <a:xfrm>
                <a:off x="492" y="989"/>
                <a:ext cx="1" cy="157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3" name="Rectangle 265"/>
              <p:cNvSpPr>
                <a:spLocks noChangeArrowheads="1"/>
              </p:cNvSpPr>
              <p:nvPr/>
            </p:nvSpPr>
            <p:spPr bwMode="auto">
              <a:xfrm>
                <a:off x="493" y="989"/>
                <a:ext cx="1" cy="157"/>
              </a:xfrm>
              <a:prstGeom prst="rect">
                <a:avLst/>
              </a:prstGeom>
              <a:solidFill>
                <a:srgbClr val="D5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4" name="Rectangle 266"/>
              <p:cNvSpPr>
                <a:spLocks noChangeArrowheads="1"/>
              </p:cNvSpPr>
              <p:nvPr/>
            </p:nvSpPr>
            <p:spPr bwMode="auto">
              <a:xfrm>
                <a:off x="494" y="989"/>
                <a:ext cx="1" cy="157"/>
              </a:xfrm>
              <a:prstGeom prst="rect">
                <a:avLst/>
              </a:prstGeom>
              <a:solidFill>
                <a:srgbClr val="D2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5" name="Rectangle 267"/>
              <p:cNvSpPr>
                <a:spLocks noChangeArrowheads="1"/>
              </p:cNvSpPr>
              <p:nvPr/>
            </p:nvSpPr>
            <p:spPr bwMode="auto">
              <a:xfrm>
                <a:off x="495" y="989"/>
                <a:ext cx="2" cy="157"/>
              </a:xfrm>
              <a:prstGeom prst="rect">
                <a:avLst/>
              </a:prstGeom>
              <a:solidFill>
                <a:srgbClr val="CF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6" name="Rectangle 268"/>
              <p:cNvSpPr>
                <a:spLocks noChangeArrowheads="1"/>
              </p:cNvSpPr>
              <p:nvPr/>
            </p:nvSpPr>
            <p:spPr bwMode="auto">
              <a:xfrm>
                <a:off x="497" y="989"/>
                <a:ext cx="1" cy="157"/>
              </a:xfrm>
              <a:prstGeom prst="rect">
                <a:avLst/>
              </a:prstGeom>
              <a:solidFill>
                <a:srgbClr val="CC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7" name="Rectangle 269"/>
              <p:cNvSpPr>
                <a:spLocks noChangeArrowheads="1"/>
              </p:cNvSpPr>
              <p:nvPr/>
            </p:nvSpPr>
            <p:spPr bwMode="auto">
              <a:xfrm>
                <a:off x="498" y="989"/>
                <a:ext cx="1" cy="157"/>
              </a:xfrm>
              <a:prstGeom prst="rect">
                <a:avLst/>
              </a:prstGeom>
              <a:solidFill>
                <a:srgbClr val="C9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8" name="Rectangle 270"/>
              <p:cNvSpPr>
                <a:spLocks noChangeArrowheads="1"/>
              </p:cNvSpPr>
              <p:nvPr/>
            </p:nvSpPr>
            <p:spPr bwMode="auto">
              <a:xfrm>
                <a:off x="499" y="989"/>
                <a:ext cx="1" cy="157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39" name="Rectangle 271"/>
              <p:cNvSpPr>
                <a:spLocks noChangeArrowheads="1"/>
              </p:cNvSpPr>
              <p:nvPr/>
            </p:nvSpPr>
            <p:spPr bwMode="auto">
              <a:xfrm>
                <a:off x="500" y="989"/>
                <a:ext cx="1" cy="157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0" name="Rectangle 272"/>
              <p:cNvSpPr>
                <a:spLocks noChangeArrowheads="1"/>
              </p:cNvSpPr>
              <p:nvPr/>
            </p:nvSpPr>
            <p:spPr bwMode="auto">
              <a:xfrm>
                <a:off x="501" y="989"/>
                <a:ext cx="1" cy="157"/>
              </a:xfrm>
              <a:prstGeom prst="rect">
                <a:avLst/>
              </a:prstGeom>
              <a:solidFill>
                <a:srgbClr val="C1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1" name="Rectangle 273"/>
              <p:cNvSpPr>
                <a:spLocks noChangeArrowheads="1"/>
              </p:cNvSpPr>
              <p:nvPr/>
            </p:nvSpPr>
            <p:spPr bwMode="auto">
              <a:xfrm>
                <a:off x="502" y="989"/>
                <a:ext cx="1" cy="157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2" name="Rectangle 274"/>
              <p:cNvSpPr>
                <a:spLocks noChangeArrowheads="1"/>
              </p:cNvSpPr>
              <p:nvPr/>
            </p:nvSpPr>
            <p:spPr bwMode="auto">
              <a:xfrm>
                <a:off x="503" y="989"/>
                <a:ext cx="1" cy="157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3" name="Rectangle 275"/>
              <p:cNvSpPr>
                <a:spLocks noChangeArrowheads="1"/>
              </p:cNvSpPr>
              <p:nvPr/>
            </p:nvSpPr>
            <p:spPr bwMode="auto">
              <a:xfrm>
                <a:off x="504" y="989"/>
                <a:ext cx="2" cy="157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4" name="Rectangle 276"/>
              <p:cNvSpPr>
                <a:spLocks noChangeArrowheads="1"/>
              </p:cNvSpPr>
              <p:nvPr/>
            </p:nvSpPr>
            <p:spPr bwMode="auto">
              <a:xfrm>
                <a:off x="506" y="989"/>
                <a:ext cx="1" cy="157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5" name="Rectangle 277"/>
              <p:cNvSpPr>
                <a:spLocks noChangeArrowheads="1"/>
              </p:cNvSpPr>
              <p:nvPr/>
            </p:nvSpPr>
            <p:spPr bwMode="auto">
              <a:xfrm>
                <a:off x="507" y="989"/>
                <a:ext cx="1" cy="157"/>
              </a:xfrm>
              <a:prstGeom prst="rect">
                <a:avLst/>
              </a:prstGeom>
              <a:solidFill>
                <a:srgbClr val="B3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6" name="Rectangle 278"/>
              <p:cNvSpPr>
                <a:spLocks noChangeArrowheads="1"/>
              </p:cNvSpPr>
              <p:nvPr/>
            </p:nvSpPr>
            <p:spPr bwMode="auto">
              <a:xfrm>
                <a:off x="508" y="989"/>
                <a:ext cx="1" cy="157"/>
              </a:xfrm>
              <a:prstGeom prst="rect">
                <a:avLst/>
              </a:prstGeom>
              <a:solidFill>
                <a:srgbClr val="B0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7" name="Rectangle 279"/>
              <p:cNvSpPr>
                <a:spLocks noChangeArrowheads="1"/>
              </p:cNvSpPr>
              <p:nvPr/>
            </p:nvSpPr>
            <p:spPr bwMode="auto">
              <a:xfrm>
                <a:off x="509" y="989"/>
                <a:ext cx="1" cy="157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8" name="Rectangle 280"/>
              <p:cNvSpPr>
                <a:spLocks noChangeArrowheads="1"/>
              </p:cNvSpPr>
              <p:nvPr/>
            </p:nvSpPr>
            <p:spPr bwMode="auto">
              <a:xfrm>
                <a:off x="510" y="989"/>
                <a:ext cx="2" cy="157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49" name="Rectangle 281"/>
              <p:cNvSpPr>
                <a:spLocks noChangeArrowheads="1"/>
              </p:cNvSpPr>
              <p:nvPr/>
            </p:nvSpPr>
            <p:spPr bwMode="auto">
              <a:xfrm>
                <a:off x="512" y="989"/>
                <a:ext cx="1" cy="157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0" name="Rectangle 282"/>
              <p:cNvSpPr>
                <a:spLocks noChangeArrowheads="1"/>
              </p:cNvSpPr>
              <p:nvPr/>
            </p:nvSpPr>
            <p:spPr bwMode="auto">
              <a:xfrm>
                <a:off x="513" y="989"/>
                <a:ext cx="1" cy="157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1" name="Rectangle 283"/>
              <p:cNvSpPr>
                <a:spLocks noChangeArrowheads="1"/>
              </p:cNvSpPr>
              <p:nvPr/>
            </p:nvSpPr>
            <p:spPr bwMode="auto">
              <a:xfrm>
                <a:off x="513" y="989"/>
                <a:ext cx="2" cy="157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2" name="Rectangle 284"/>
              <p:cNvSpPr>
                <a:spLocks noChangeArrowheads="1"/>
              </p:cNvSpPr>
              <p:nvPr/>
            </p:nvSpPr>
            <p:spPr bwMode="auto">
              <a:xfrm>
                <a:off x="515" y="989"/>
                <a:ext cx="1" cy="157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3" name="Rectangle 285"/>
              <p:cNvSpPr>
                <a:spLocks noChangeArrowheads="1"/>
              </p:cNvSpPr>
              <p:nvPr/>
            </p:nvSpPr>
            <p:spPr bwMode="auto">
              <a:xfrm>
                <a:off x="516" y="989"/>
                <a:ext cx="1" cy="157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4" name="Rectangle 286"/>
              <p:cNvSpPr>
                <a:spLocks noChangeArrowheads="1"/>
              </p:cNvSpPr>
              <p:nvPr/>
            </p:nvSpPr>
            <p:spPr bwMode="auto">
              <a:xfrm>
                <a:off x="517" y="989"/>
                <a:ext cx="1" cy="157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5" name="Rectangle 287"/>
              <p:cNvSpPr>
                <a:spLocks noChangeArrowheads="1"/>
              </p:cNvSpPr>
              <p:nvPr/>
            </p:nvSpPr>
            <p:spPr bwMode="auto">
              <a:xfrm>
                <a:off x="518" y="989"/>
                <a:ext cx="1" cy="157"/>
              </a:xfrm>
              <a:prstGeom prst="rect">
                <a:avLst/>
              </a:prstGeom>
              <a:solidFill>
                <a:srgbClr val="97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6" name="Rectangle 288"/>
              <p:cNvSpPr>
                <a:spLocks noChangeArrowheads="1"/>
              </p:cNvSpPr>
              <p:nvPr/>
            </p:nvSpPr>
            <p:spPr bwMode="auto">
              <a:xfrm>
                <a:off x="519" y="989"/>
                <a:ext cx="1" cy="157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7" name="Rectangle 289"/>
              <p:cNvSpPr>
                <a:spLocks noChangeArrowheads="1"/>
              </p:cNvSpPr>
              <p:nvPr/>
            </p:nvSpPr>
            <p:spPr bwMode="auto">
              <a:xfrm>
                <a:off x="520" y="989"/>
                <a:ext cx="1" cy="157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8" name="Rectangle 290"/>
              <p:cNvSpPr>
                <a:spLocks noChangeArrowheads="1"/>
              </p:cNvSpPr>
              <p:nvPr/>
            </p:nvSpPr>
            <p:spPr bwMode="auto">
              <a:xfrm>
                <a:off x="521" y="989"/>
                <a:ext cx="1" cy="157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59" name="Rectangle 291"/>
              <p:cNvSpPr>
                <a:spLocks noChangeArrowheads="1"/>
              </p:cNvSpPr>
              <p:nvPr/>
            </p:nvSpPr>
            <p:spPr bwMode="auto">
              <a:xfrm>
                <a:off x="522" y="989"/>
                <a:ext cx="2" cy="157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0" name="Rectangle 292"/>
              <p:cNvSpPr>
                <a:spLocks noChangeArrowheads="1"/>
              </p:cNvSpPr>
              <p:nvPr/>
            </p:nvSpPr>
            <p:spPr bwMode="auto">
              <a:xfrm>
                <a:off x="524" y="989"/>
                <a:ext cx="1" cy="157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1" name="Rectangle 293"/>
              <p:cNvSpPr>
                <a:spLocks noChangeArrowheads="1"/>
              </p:cNvSpPr>
              <p:nvPr/>
            </p:nvSpPr>
            <p:spPr bwMode="auto">
              <a:xfrm>
                <a:off x="525" y="989"/>
                <a:ext cx="1" cy="157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2" name="Rectangle 294"/>
              <p:cNvSpPr>
                <a:spLocks noChangeArrowheads="1"/>
              </p:cNvSpPr>
              <p:nvPr/>
            </p:nvSpPr>
            <p:spPr bwMode="auto">
              <a:xfrm>
                <a:off x="526" y="989"/>
                <a:ext cx="1" cy="157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3" name="Rectangle 295"/>
              <p:cNvSpPr>
                <a:spLocks noChangeArrowheads="1"/>
              </p:cNvSpPr>
              <p:nvPr/>
            </p:nvSpPr>
            <p:spPr bwMode="auto">
              <a:xfrm>
                <a:off x="527" y="989"/>
                <a:ext cx="1" cy="157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4" name="Rectangle 296"/>
              <p:cNvSpPr>
                <a:spLocks noChangeArrowheads="1"/>
              </p:cNvSpPr>
              <p:nvPr/>
            </p:nvSpPr>
            <p:spPr bwMode="auto">
              <a:xfrm>
                <a:off x="528" y="989"/>
                <a:ext cx="2" cy="157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5" name="Rectangle 297"/>
              <p:cNvSpPr>
                <a:spLocks noChangeArrowheads="1"/>
              </p:cNvSpPr>
              <p:nvPr/>
            </p:nvSpPr>
            <p:spPr bwMode="auto">
              <a:xfrm>
                <a:off x="530" y="989"/>
                <a:ext cx="1" cy="157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6" name="Rectangle 298"/>
              <p:cNvSpPr>
                <a:spLocks noChangeArrowheads="1"/>
              </p:cNvSpPr>
              <p:nvPr/>
            </p:nvSpPr>
            <p:spPr bwMode="auto">
              <a:xfrm>
                <a:off x="531" y="989"/>
                <a:ext cx="1" cy="157"/>
              </a:xfrm>
              <a:prstGeom prst="rect">
                <a:avLst/>
              </a:prstGeom>
              <a:solidFill>
                <a:srgbClr val="76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7" name="Rectangle 299"/>
              <p:cNvSpPr>
                <a:spLocks noChangeArrowheads="1"/>
              </p:cNvSpPr>
              <p:nvPr/>
            </p:nvSpPr>
            <p:spPr bwMode="auto">
              <a:xfrm>
                <a:off x="532" y="989"/>
                <a:ext cx="1" cy="157"/>
              </a:xfrm>
              <a:prstGeom prst="rect">
                <a:avLst/>
              </a:prstGeom>
              <a:solidFill>
                <a:srgbClr val="73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8" name="Rectangle 300"/>
              <p:cNvSpPr>
                <a:spLocks noChangeArrowheads="1"/>
              </p:cNvSpPr>
              <p:nvPr/>
            </p:nvSpPr>
            <p:spPr bwMode="auto">
              <a:xfrm>
                <a:off x="533" y="989"/>
                <a:ext cx="1" cy="157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69" name="Rectangle 301"/>
              <p:cNvSpPr>
                <a:spLocks noChangeArrowheads="1"/>
              </p:cNvSpPr>
              <p:nvPr/>
            </p:nvSpPr>
            <p:spPr bwMode="auto">
              <a:xfrm>
                <a:off x="534" y="989"/>
                <a:ext cx="1" cy="157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0" name="Rectangle 302"/>
              <p:cNvSpPr>
                <a:spLocks noChangeArrowheads="1"/>
              </p:cNvSpPr>
              <p:nvPr/>
            </p:nvSpPr>
            <p:spPr bwMode="auto">
              <a:xfrm>
                <a:off x="535" y="989"/>
                <a:ext cx="2" cy="157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1" name="Rectangle 303"/>
              <p:cNvSpPr>
                <a:spLocks noChangeArrowheads="1"/>
              </p:cNvSpPr>
              <p:nvPr/>
            </p:nvSpPr>
            <p:spPr bwMode="auto">
              <a:xfrm>
                <a:off x="537" y="989"/>
                <a:ext cx="1" cy="157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2" name="Rectangle 304"/>
              <p:cNvSpPr>
                <a:spLocks noChangeArrowheads="1"/>
              </p:cNvSpPr>
              <p:nvPr/>
            </p:nvSpPr>
            <p:spPr bwMode="auto">
              <a:xfrm>
                <a:off x="538" y="989"/>
                <a:ext cx="1" cy="157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3" name="Rectangle 305"/>
              <p:cNvSpPr>
                <a:spLocks noChangeArrowheads="1"/>
              </p:cNvSpPr>
              <p:nvPr/>
            </p:nvSpPr>
            <p:spPr bwMode="auto">
              <a:xfrm>
                <a:off x="539" y="989"/>
                <a:ext cx="1" cy="157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4" name="Rectangle 306"/>
              <p:cNvSpPr>
                <a:spLocks noChangeArrowheads="1"/>
              </p:cNvSpPr>
              <p:nvPr/>
            </p:nvSpPr>
            <p:spPr bwMode="auto">
              <a:xfrm>
                <a:off x="540" y="989"/>
                <a:ext cx="1" cy="157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5" name="Rectangle 307"/>
              <p:cNvSpPr>
                <a:spLocks noChangeArrowheads="1"/>
              </p:cNvSpPr>
              <p:nvPr/>
            </p:nvSpPr>
            <p:spPr bwMode="auto">
              <a:xfrm>
                <a:off x="541" y="989"/>
                <a:ext cx="2" cy="157"/>
              </a:xfrm>
              <a:prstGeom prst="rect">
                <a:avLst/>
              </a:prstGeom>
              <a:solidFill>
                <a:srgbClr val="5B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6" name="Rectangle 308"/>
              <p:cNvSpPr>
                <a:spLocks noChangeArrowheads="1"/>
              </p:cNvSpPr>
              <p:nvPr/>
            </p:nvSpPr>
            <p:spPr bwMode="auto">
              <a:xfrm>
                <a:off x="543" y="989"/>
                <a:ext cx="1" cy="157"/>
              </a:xfrm>
              <a:prstGeom prst="rect">
                <a:avLst/>
              </a:prstGeom>
              <a:solidFill>
                <a:srgbClr val="58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7" name="Rectangle 309"/>
              <p:cNvSpPr>
                <a:spLocks noChangeArrowheads="1"/>
              </p:cNvSpPr>
              <p:nvPr/>
            </p:nvSpPr>
            <p:spPr bwMode="auto">
              <a:xfrm>
                <a:off x="544" y="989"/>
                <a:ext cx="1" cy="157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8" name="Rectangle 310"/>
              <p:cNvSpPr>
                <a:spLocks noChangeArrowheads="1"/>
              </p:cNvSpPr>
              <p:nvPr/>
            </p:nvSpPr>
            <p:spPr bwMode="auto">
              <a:xfrm>
                <a:off x="545" y="989"/>
                <a:ext cx="1" cy="157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79" name="Rectangle 311"/>
              <p:cNvSpPr>
                <a:spLocks noChangeArrowheads="1"/>
              </p:cNvSpPr>
              <p:nvPr/>
            </p:nvSpPr>
            <p:spPr bwMode="auto">
              <a:xfrm>
                <a:off x="546" y="989"/>
                <a:ext cx="1" cy="157"/>
              </a:xfrm>
              <a:prstGeom prst="rect">
                <a:avLst/>
              </a:prstGeom>
              <a:solidFill>
                <a:srgbClr val="4F8F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0" name="Freeform 312"/>
              <p:cNvSpPr>
                <a:spLocks/>
              </p:cNvSpPr>
              <p:nvPr/>
            </p:nvSpPr>
            <p:spPr bwMode="auto">
              <a:xfrm>
                <a:off x="407" y="990"/>
                <a:ext cx="139" cy="155"/>
              </a:xfrm>
              <a:custGeom>
                <a:avLst/>
                <a:gdLst>
                  <a:gd name="T0" fmla="*/ 0 w 279"/>
                  <a:gd name="T1" fmla="*/ 124 h 310"/>
                  <a:gd name="T2" fmla="*/ 0 w 279"/>
                  <a:gd name="T3" fmla="*/ 127 h 310"/>
                  <a:gd name="T4" fmla="*/ 2 w 279"/>
                  <a:gd name="T5" fmla="*/ 131 h 310"/>
                  <a:gd name="T6" fmla="*/ 4 w 279"/>
                  <a:gd name="T7" fmla="*/ 134 h 310"/>
                  <a:gd name="T8" fmla="*/ 6 w 279"/>
                  <a:gd name="T9" fmla="*/ 137 h 310"/>
                  <a:gd name="T10" fmla="*/ 14 w 279"/>
                  <a:gd name="T11" fmla="*/ 142 h 310"/>
                  <a:gd name="T12" fmla="*/ 22 w 279"/>
                  <a:gd name="T13" fmla="*/ 147 h 310"/>
                  <a:gd name="T14" fmla="*/ 33 w 279"/>
                  <a:gd name="T15" fmla="*/ 150 h 310"/>
                  <a:gd name="T16" fmla="*/ 45 w 279"/>
                  <a:gd name="T17" fmla="*/ 153 h 310"/>
                  <a:gd name="T18" fmla="*/ 58 w 279"/>
                  <a:gd name="T19" fmla="*/ 155 h 310"/>
                  <a:gd name="T20" fmla="*/ 72 w 279"/>
                  <a:gd name="T21" fmla="*/ 155 h 310"/>
                  <a:gd name="T22" fmla="*/ 85 w 279"/>
                  <a:gd name="T23" fmla="*/ 155 h 310"/>
                  <a:gd name="T24" fmla="*/ 98 w 279"/>
                  <a:gd name="T25" fmla="*/ 152 h 310"/>
                  <a:gd name="T26" fmla="*/ 109 w 279"/>
                  <a:gd name="T27" fmla="*/ 150 h 310"/>
                  <a:gd name="T28" fmla="*/ 119 w 279"/>
                  <a:gd name="T29" fmla="*/ 146 h 310"/>
                  <a:gd name="T30" fmla="*/ 127 w 279"/>
                  <a:gd name="T31" fmla="*/ 141 h 310"/>
                  <a:gd name="T32" fmla="*/ 133 w 279"/>
                  <a:gd name="T33" fmla="*/ 136 h 310"/>
                  <a:gd name="T34" fmla="*/ 138 w 279"/>
                  <a:gd name="T35" fmla="*/ 131 h 310"/>
                  <a:gd name="T36" fmla="*/ 139 w 279"/>
                  <a:gd name="T37" fmla="*/ 127 h 310"/>
                  <a:gd name="T38" fmla="*/ 139 w 279"/>
                  <a:gd name="T39" fmla="*/ 124 h 310"/>
                  <a:gd name="T40" fmla="*/ 139 w 279"/>
                  <a:gd name="T41" fmla="*/ 0 h 310"/>
                  <a:gd name="T42" fmla="*/ 139 w 279"/>
                  <a:gd name="T43" fmla="*/ 2 h 310"/>
                  <a:gd name="T44" fmla="*/ 138 w 279"/>
                  <a:gd name="T45" fmla="*/ 6 h 310"/>
                  <a:gd name="T46" fmla="*/ 136 w 279"/>
                  <a:gd name="T47" fmla="*/ 10 h 310"/>
                  <a:gd name="T48" fmla="*/ 134 w 279"/>
                  <a:gd name="T49" fmla="*/ 12 h 310"/>
                  <a:gd name="T50" fmla="*/ 128 w 279"/>
                  <a:gd name="T51" fmla="*/ 18 h 310"/>
                  <a:gd name="T52" fmla="*/ 120 w 279"/>
                  <a:gd name="T53" fmla="*/ 22 h 310"/>
                  <a:gd name="T54" fmla="*/ 109 w 279"/>
                  <a:gd name="T55" fmla="*/ 26 h 310"/>
                  <a:gd name="T56" fmla="*/ 98 w 279"/>
                  <a:gd name="T57" fmla="*/ 29 h 310"/>
                  <a:gd name="T58" fmla="*/ 85 w 279"/>
                  <a:gd name="T59" fmla="*/ 31 h 310"/>
                  <a:gd name="T60" fmla="*/ 70 w 279"/>
                  <a:gd name="T61" fmla="*/ 32 h 310"/>
                  <a:gd name="T62" fmla="*/ 57 w 279"/>
                  <a:gd name="T63" fmla="*/ 31 h 310"/>
                  <a:gd name="T64" fmla="*/ 43 w 279"/>
                  <a:gd name="T65" fmla="*/ 29 h 310"/>
                  <a:gd name="T66" fmla="*/ 31 w 279"/>
                  <a:gd name="T67" fmla="*/ 26 h 310"/>
                  <a:gd name="T68" fmla="*/ 21 w 279"/>
                  <a:gd name="T69" fmla="*/ 23 h 310"/>
                  <a:gd name="T70" fmla="*/ 12 w 279"/>
                  <a:gd name="T71" fmla="*/ 19 h 310"/>
                  <a:gd name="T72" fmla="*/ 6 w 279"/>
                  <a:gd name="T73" fmla="*/ 13 h 310"/>
                  <a:gd name="T74" fmla="*/ 3 w 279"/>
                  <a:gd name="T75" fmla="*/ 10 h 310"/>
                  <a:gd name="T76" fmla="*/ 2 w 279"/>
                  <a:gd name="T77" fmla="*/ 7 h 310"/>
                  <a:gd name="T78" fmla="*/ 0 w 279"/>
                  <a:gd name="T79" fmla="*/ 3 h 310"/>
                  <a:gd name="T80" fmla="*/ 0 w 279"/>
                  <a:gd name="T81" fmla="*/ 1 h 310"/>
                  <a:gd name="T82" fmla="*/ 0 w 279"/>
                  <a:gd name="T83" fmla="*/ 0 h 3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9"/>
                  <a:gd name="T127" fmla="*/ 0 h 310"/>
                  <a:gd name="T128" fmla="*/ 279 w 279"/>
                  <a:gd name="T129" fmla="*/ 310 h 3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9" h="310">
                    <a:moveTo>
                      <a:pt x="0" y="0"/>
                    </a:moveTo>
                    <a:lnTo>
                      <a:pt x="0" y="248"/>
                    </a:lnTo>
                    <a:lnTo>
                      <a:pt x="1" y="251"/>
                    </a:lnTo>
                    <a:lnTo>
                      <a:pt x="1" y="255"/>
                    </a:lnTo>
                    <a:lnTo>
                      <a:pt x="3" y="257"/>
                    </a:lnTo>
                    <a:lnTo>
                      <a:pt x="5" y="261"/>
                    </a:lnTo>
                    <a:lnTo>
                      <a:pt x="6" y="263"/>
                    </a:lnTo>
                    <a:lnTo>
                      <a:pt x="9" y="267"/>
                    </a:lnTo>
                    <a:lnTo>
                      <a:pt x="11" y="269"/>
                    </a:lnTo>
                    <a:lnTo>
                      <a:pt x="13" y="273"/>
                    </a:lnTo>
                    <a:lnTo>
                      <a:pt x="19" y="278"/>
                    </a:lnTo>
                    <a:lnTo>
                      <a:pt x="28" y="284"/>
                    </a:lnTo>
                    <a:lnTo>
                      <a:pt x="36" y="288"/>
                    </a:lnTo>
                    <a:lnTo>
                      <a:pt x="44" y="293"/>
                    </a:lnTo>
                    <a:lnTo>
                      <a:pt x="55" y="297"/>
                    </a:lnTo>
                    <a:lnTo>
                      <a:pt x="66" y="300"/>
                    </a:lnTo>
                    <a:lnTo>
                      <a:pt x="78" y="303"/>
                    </a:lnTo>
                    <a:lnTo>
                      <a:pt x="90" y="305"/>
                    </a:lnTo>
                    <a:lnTo>
                      <a:pt x="103" y="307"/>
                    </a:lnTo>
                    <a:lnTo>
                      <a:pt x="117" y="309"/>
                    </a:lnTo>
                    <a:lnTo>
                      <a:pt x="130" y="310"/>
                    </a:lnTo>
                    <a:lnTo>
                      <a:pt x="145" y="310"/>
                    </a:lnTo>
                    <a:lnTo>
                      <a:pt x="158" y="309"/>
                    </a:lnTo>
                    <a:lnTo>
                      <a:pt x="171" y="309"/>
                    </a:lnTo>
                    <a:lnTo>
                      <a:pt x="184" y="306"/>
                    </a:lnTo>
                    <a:lnTo>
                      <a:pt x="196" y="304"/>
                    </a:lnTo>
                    <a:lnTo>
                      <a:pt x="208" y="301"/>
                    </a:lnTo>
                    <a:lnTo>
                      <a:pt x="219" y="299"/>
                    </a:lnTo>
                    <a:lnTo>
                      <a:pt x="228" y="296"/>
                    </a:lnTo>
                    <a:lnTo>
                      <a:pt x="238" y="291"/>
                    </a:lnTo>
                    <a:lnTo>
                      <a:pt x="246" y="287"/>
                    </a:lnTo>
                    <a:lnTo>
                      <a:pt x="254" y="282"/>
                    </a:lnTo>
                    <a:lnTo>
                      <a:pt x="262" y="278"/>
                    </a:lnTo>
                    <a:lnTo>
                      <a:pt x="267" y="272"/>
                    </a:lnTo>
                    <a:lnTo>
                      <a:pt x="272" y="267"/>
                    </a:lnTo>
                    <a:lnTo>
                      <a:pt x="276" y="261"/>
                    </a:lnTo>
                    <a:lnTo>
                      <a:pt x="277" y="259"/>
                    </a:lnTo>
                    <a:lnTo>
                      <a:pt x="278" y="255"/>
                    </a:lnTo>
                    <a:lnTo>
                      <a:pt x="278" y="251"/>
                    </a:lnTo>
                    <a:lnTo>
                      <a:pt x="279" y="249"/>
                    </a:lnTo>
                    <a:lnTo>
                      <a:pt x="279" y="0"/>
                    </a:lnTo>
                    <a:lnTo>
                      <a:pt x="279" y="3"/>
                    </a:lnTo>
                    <a:lnTo>
                      <a:pt x="279" y="5"/>
                    </a:lnTo>
                    <a:lnTo>
                      <a:pt x="278" y="9"/>
                    </a:lnTo>
                    <a:lnTo>
                      <a:pt x="277" y="13"/>
                    </a:lnTo>
                    <a:lnTo>
                      <a:pt x="276" y="15"/>
                    </a:lnTo>
                    <a:lnTo>
                      <a:pt x="273" y="19"/>
                    </a:lnTo>
                    <a:lnTo>
                      <a:pt x="271" y="21"/>
                    </a:lnTo>
                    <a:lnTo>
                      <a:pt x="269" y="25"/>
                    </a:lnTo>
                    <a:lnTo>
                      <a:pt x="263" y="31"/>
                    </a:lnTo>
                    <a:lnTo>
                      <a:pt x="257" y="35"/>
                    </a:lnTo>
                    <a:lnTo>
                      <a:pt x="248" y="40"/>
                    </a:lnTo>
                    <a:lnTo>
                      <a:pt x="240" y="45"/>
                    </a:lnTo>
                    <a:lnTo>
                      <a:pt x="229" y="50"/>
                    </a:lnTo>
                    <a:lnTo>
                      <a:pt x="219" y="53"/>
                    </a:lnTo>
                    <a:lnTo>
                      <a:pt x="208" y="56"/>
                    </a:lnTo>
                    <a:lnTo>
                      <a:pt x="196" y="59"/>
                    </a:lnTo>
                    <a:lnTo>
                      <a:pt x="183" y="62"/>
                    </a:lnTo>
                    <a:lnTo>
                      <a:pt x="170" y="63"/>
                    </a:lnTo>
                    <a:lnTo>
                      <a:pt x="155" y="64"/>
                    </a:lnTo>
                    <a:lnTo>
                      <a:pt x="141" y="64"/>
                    </a:lnTo>
                    <a:lnTo>
                      <a:pt x="127" y="64"/>
                    </a:lnTo>
                    <a:lnTo>
                      <a:pt x="114" y="63"/>
                    </a:lnTo>
                    <a:lnTo>
                      <a:pt x="99" y="62"/>
                    </a:lnTo>
                    <a:lnTo>
                      <a:pt x="87" y="59"/>
                    </a:lnTo>
                    <a:lnTo>
                      <a:pt x="74" y="57"/>
                    </a:lnTo>
                    <a:lnTo>
                      <a:pt x="63" y="53"/>
                    </a:lnTo>
                    <a:lnTo>
                      <a:pt x="53" y="50"/>
                    </a:lnTo>
                    <a:lnTo>
                      <a:pt x="42" y="46"/>
                    </a:lnTo>
                    <a:lnTo>
                      <a:pt x="34" y="41"/>
                    </a:lnTo>
                    <a:lnTo>
                      <a:pt x="25" y="37"/>
                    </a:lnTo>
                    <a:lnTo>
                      <a:pt x="18" y="31"/>
                    </a:lnTo>
                    <a:lnTo>
                      <a:pt x="12" y="26"/>
                    </a:lnTo>
                    <a:lnTo>
                      <a:pt x="10" y="22"/>
                    </a:lnTo>
                    <a:lnTo>
                      <a:pt x="7" y="20"/>
                    </a:lnTo>
                    <a:lnTo>
                      <a:pt x="5" y="16"/>
                    </a:lnTo>
                    <a:lnTo>
                      <a:pt x="4" y="14"/>
                    </a:lnTo>
                    <a:lnTo>
                      <a:pt x="3" y="10"/>
                    </a:lnTo>
                    <a:lnTo>
                      <a:pt x="1" y="7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1" name="Freeform 313"/>
              <p:cNvSpPr>
                <a:spLocks/>
              </p:cNvSpPr>
              <p:nvPr/>
            </p:nvSpPr>
            <p:spPr bwMode="auto">
              <a:xfrm>
                <a:off x="407" y="958"/>
                <a:ext cx="139" cy="186"/>
              </a:xfrm>
              <a:custGeom>
                <a:avLst/>
                <a:gdLst>
                  <a:gd name="T0" fmla="*/ 138 w 277"/>
                  <a:gd name="T1" fmla="*/ 30 h 374"/>
                  <a:gd name="T2" fmla="*/ 138 w 277"/>
                  <a:gd name="T3" fmla="*/ 27 h 374"/>
                  <a:gd name="T4" fmla="*/ 136 w 277"/>
                  <a:gd name="T5" fmla="*/ 24 h 374"/>
                  <a:gd name="T6" fmla="*/ 135 w 277"/>
                  <a:gd name="T7" fmla="*/ 21 h 374"/>
                  <a:gd name="T8" fmla="*/ 131 w 277"/>
                  <a:gd name="T9" fmla="*/ 16 h 374"/>
                  <a:gd name="T10" fmla="*/ 123 w 277"/>
                  <a:gd name="T11" fmla="*/ 11 h 374"/>
                  <a:gd name="T12" fmla="*/ 113 w 277"/>
                  <a:gd name="T13" fmla="*/ 7 h 374"/>
                  <a:gd name="T14" fmla="*/ 102 w 277"/>
                  <a:gd name="T15" fmla="*/ 3 h 374"/>
                  <a:gd name="T16" fmla="*/ 90 w 277"/>
                  <a:gd name="T17" fmla="*/ 1 h 374"/>
                  <a:gd name="T18" fmla="*/ 77 w 277"/>
                  <a:gd name="T19" fmla="*/ 0 h 374"/>
                  <a:gd name="T20" fmla="*/ 62 w 277"/>
                  <a:gd name="T21" fmla="*/ 0 h 374"/>
                  <a:gd name="T22" fmla="*/ 49 w 277"/>
                  <a:gd name="T23" fmla="*/ 1 h 374"/>
                  <a:gd name="T24" fmla="*/ 37 w 277"/>
                  <a:gd name="T25" fmla="*/ 3 h 374"/>
                  <a:gd name="T26" fmla="*/ 25 w 277"/>
                  <a:gd name="T27" fmla="*/ 7 h 374"/>
                  <a:gd name="T28" fmla="*/ 16 w 277"/>
                  <a:gd name="T29" fmla="*/ 11 h 374"/>
                  <a:gd name="T30" fmla="*/ 9 w 277"/>
                  <a:gd name="T31" fmla="*/ 16 h 374"/>
                  <a:gd name="T32" fmla="*/ 5 w 277"/>
                  <a:gd name="T33" fmla="*/ 21 h 374"/>
                  <a:gd name="T34" fmla="*/ 3 w 277"/>
                  <a:gd name="T35" fmla="*/ 24 h 374"/>
                  <a:gd name="T36" fmla="*/ 1 w 277"/>
                  <a:gd name="T37" fmla="*/ 27 h 374"/>
                  <a:gd name="T38" fmla="*/ 0 w 277"/>
                  <a:gd name="T39" fmla="*/ 30 h 374"/>
                  <a:gd name="T40" fmla="*/ 0 w 277"/>
                  <a:gd name="T41" fmla="*/ 32 h 374"/>
                  <a:gd name="T42" fmla="*/ 0 w 277"/>
                  <a:gd name="T43" fmla="*/ 157 h 374"/>
                  <a:gd name="T44" fmla="*/ 2 w 277"/>
                  <a:gd name="T45" fmla="*/ 160 h 374"/>
                  <a:gd name="T46" fmla="*/ 3 w 277"/>
                  <a:gd name="T47" fmla="*/ 163 h 374"/>
                  <a:gd name="T48" fmla="*/ 5 w 277"/>
                  <a:gd name="T49" fmla="*/ 166 h 374"/>
                  <a:gd name="T50" fmla="*/ 10 w 277"/>
                  <a:gd name="T51" fmla="*/ 171 h 374"/>
                  <a:gd name="T52" fmla="*/ 18 w 277"/>
                  <a:gd name="T53" fmla="*/ 175 h 374"/>
                  <a:gd name="T54" fmla="*/ 27 w 277"/>
                  <a:gd name="T55" fmla="*/ 180 h 374"/>
                  <a:gd name="T56" fmla="*/ 39 w 277"/>
                  <a:gd name="T57" fmla="*/ 183 h 374"/>
                  <a:gd name="T58" fmla="*/ 51 w 277"/>
                  <a:gd name="T59" fmla="*/ 185 h 374"/>
                  <a:gd name="T60" fmla="*/ 65 w 277"/>
                  <a:gd name="T61" fmla="*/ 186 h 374"/>
                  <a:gd name="T62" fmla="*/ 79 w 277"/>
                  <a:gd name="T63" fmla="*/ 186 h 374"/>
                  <a:gd name="T64" fmla="*/ 91 w 277"/>
                  <a:gd name="T65" fmla="*/ 185 h 374"/>
                  <a:gd name="T66" fmla="*/ 103 w 277"/>
                  <a:gd name="T67" fmla="*/ 182 h 374"/>
                  <a:gd name="T68" fmla="*/ 113 w 277"/>
                  <a:gd name="T69" fmla="*/ 179 h 374"/>
                  <a:gd name="T70" fmla="*/ 122 w 277"/>
                  <a:gd name="T71" fmla="*/ 175 h 374"/>
                  <a:gd name="T72" fmla="*/ 129 w 277"/>
                  <a:gd name="T73" fmla="*/ 170 h 374"/>
                  <a:gd name="T74" fmla="*/ 135 w 277"/>
                  <a:gd name="T75" fmla="*/ 165 h 374"/>
                  <a:gd name="T76" fmla="*/ 137 w 277"/>
                  <a:gd name="T77" fmla="*/ 160 h 374"/>
                  <a:gd name="T78" fmla="*/ 138 w 277"/>
                  <a:gd name="T79" fmla="*/ 157 h 374"/>
                  <a:gd name="T80" fmla="*/ 139 w 277"/>
                  <a:gd name="T81" fmla="*/ 156 h 37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7"/>
                  <a:gd name="T124" fmla="*/ 0 h 374"/>
                  <a:gd name="T125" fmla="*/ 277 w 277"/>
                  <a:gd name="T126" fmla="*/ 374 h 37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7" h="374">
                    <a:moveTo>
                      <a:pt x="277" y="63"/>
                    </a:moveTo>
                    <a:lnTo>
                      <a:pt x="276" y="60"/>
                    </a:lnTo>
                    <a:lnTo>
                      <a:pt x="276" y="57"/>
                    </a:lnTo>
                    <a:lnTo>
                      <a:pt x="275" y="54"/>
                    </a:lnTo>
                    <a:lnTo>
                      <a:pt x="274" y="50"/>
                    </a:lnTo>
                    <a:lnTo>
                      <a:pt x="272" y="48"/>
                    </a:lnTo>
                    <a:lnTo>
                      <a:pt x="270" y="44"/>
                    </a:lnTo>
                    <a:lnTo>
                      <a:pt x="269" y="42"/>
                    </a:lnTo>
                    <a:lnTo>
                      <a:pt x="266" y="38"/>
                    </a:lnTo>
                    <a:lnTo>
                      <a:pt x="261" y="33"/>
                    </a:lnTo>
                    <a:lnTo>
                      <a:pt x="253" y="28"/>
                    </a:lnTo>
                    <a:lnTo>
                      <a:pt x="245" y="23"/>
                    </a:lnTo>
                    <a:lnTo>
                      <a:pt x="237" y="19"/>
                    </a:lnTo>
                    <a:lnTo>
                      <a:pt x="226" y="14"/>
                    </a:lnTo>
                    <a:lnTo>
                      <a:pt x="216" y="11"/>
                    </a:lnTo>
                    <a:lnTo>
                      <a:pt x="204" y="7"/>
                    </a:lnTo>
                    <a:lnTo>
                      <a:pt x="193" y="5"/>
                    </a:lnTo>
                    <a:lnTo>
                      <a:pt x="179" y="2"/>
                    </a:lnTo>
                    <a:lnTo>
                      <a:pt x="166" y="1"/>
                    </a:lnTo>
                    <a:lnTo>
                      <a:pt x="153" y="0"/>
                    </a:lnTo>
                    <a:lnTo>
                      <a:pt x="139" y="0"/>
                    </a:lnTo>
                    <a:lnTo>
                      <a:pt x="124" y="0"/>
                    </a:lnTo>
                    <a:lnTo>
                      <a:pt x="110" y="1"/>
                    </a:lnTo>
                    <a:lnTo>
                      <a:pt x="97" y="2"/>
                    </a:lnTo>
                    <a:lnTo>
                      <a:pt x="85" y="5"/>
                    </a:lnTo>
                    <a:lnTo>
                      <a:pt x="73" y="7"/>
                    </a:lnTo>
                    <a:lnTo>
                      <a:pt x="61" y="11"/>
                    </a:lnTo>
                    <a:lnTo>
                      <a:pt x="50" y="14"/>
                    </a:lnTo>
                    <a:lnTo>
                      <a:pt x="41" y="19"/>
                    </a:lnTo>
                    <a:lnTo>
                      <a:pt x="31" y="23"/>
                    </a:lnTo>
                    <a:lnTo>
                      <a:pt x="24" y="28"/>
                    </a:lnTo>
                    <a:lnTo>
                      <a:pt x="17" y="33"/>
                    </a:lnTo>
                    <a:lnTo>
                      <a:pt x="11" y="38"/>
                    </a:lnTo>
                    <a:lnTo>
                      <a:pt x="9" y="42"/>
                    </a:lnTo>
                    <a:lnTo>
                      <a:pt x="6" y="44"/>
                    </a:lnTo>
                    <a:lnTo>
                      <a:pt x="5" y="48"/>
                    </a:lnTo>
                    <a:lnTo>
                      <a:pt x="3" y="50"/>
                    </a:lnTo>
                    <a:lnTo>
                      <a:pt x="2" y="54"/>
                    </a:lnTo>
                    <a:lnTo>
                      <a:pt x="2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312"/>
                    </a:lnTo>
                    <a:lnTo>
                      <a:pt x="0" y="315"/>
                    </a:lnTo>
                    <a:lnTo>
                      <a:pt x="2" y="319"/>
                    </a:lnTo>
                    <a:lnTo>
                      <a:pt x="3" y="322"/>
                    </a:lnTo>
                    <a:lnTo>
                      <a:pt x="4" y="325"/>
                    </a:lnTo>
                    <a:lnTo>
                      <a:pt x="6" y="328"/>
                    </a:lnTo>
                    <a:lnTo>
                      <a:pt x="8" y="331"/>
                    </a:lnTo>
                    <a:lnTo>
                      <a:pt x="10" y="334"/>
                    </a:lnTo>
                    <a:lnTo>
                      <a:pt x="13" y="337"/>
                    </a:lnTo>
                    <a:lnTo>
                      <a:pt x="19" y="343"/>
                    </a:lnTo>
                    <a:lnTo>
                      <a:pt x="27" y="347"/>
                    </a:lnTo>
                    <a:lnTo>
                      <a:pt x="35" y="352"/>
                    </a:lnTo>
                    <a:lnTo>
                      <a:pt x="45" y="357"/>
                    </a:lnTo>
                    <a:lnTo>
                      <a:pt x="54" y="361"/>
                    </a:lnTo>
                    <a:lnTo>
                      <a:pt x="65" y="364"/>
                    </a:lnTo>
                    <a:lnTo>
                      <a:pt x="77" y="368"/>
                    </a:lnTo>
                    <a:lnTo>
                      <a:pt x="89" y="370"/>
                    </a:lnTo>
                    <a:lnTo>
                      <a:pt x="102" y="371"/>
                    </a:lnTo>
                    <a:lnTo>
                      <a:pt x="115" y="374"/>
                    </a:lnTo>
                    <a:lnTo>
                      <a:pt x="129" y="374"/>
                    </a:lnTo>
                    <a:lnTo>
                      <a:pt x="144" y="374"/>
                    </a:lnTo>
                    <a:lnTo>
                      <a:pt x="157" y="374"/>
                    </a:lnTo>
                    <a:lnTo>
                      <a:pt x="170" y="372"/>
                    </a:lnTo>
                    <a:lnTo>
                      <a:pt x="182" y="371"/>
                    </a:lnTo>
                    <a:lnTo>
                      <a:pt x="194" y="369"/>
                    </a:lnTo>
                    <a:lnTo>
                      <a:pt x="206" y="366"/>
                    </a:lnTo>
                    <a:lnTo>
                      <a:pt x="216" y="363"/>
                    </a:lnTo>
                    <a:lnTo>
                      <a:pt x="226" y="359"/>
                    </a:lnTo>
                    <a:lnTo>
                      <a:pt x="235" y="356"/>
                    </a:lnTo>
                    <a:lnTo>
                      <a:pt x="244" y="351"/>
                    </a:lnTo>
                    <a:lnTo>
                      <a:pt x="252" y="346"/>
                    </a:lnTo>
                    <a:lnTo>
                      <a:pt x="258" y="341"/>
                    </a:lnTo>
                    <a:lnTo>
                      <a:pt x="264" y="337"/>
                    </a:lnTo>
                    <a:lnTo>
                      <a:pt x="269" y="331"/>
                    </a:lnTo>
                    <a:lnTo>
                      <a:pt x="272" y="325"/>
                    </a:lnTo>
                    <a:lnTo>
                      <a:pt x="274" y="322"/>
                    </a:lnTo>
                    <a:lnTo>
                      <a:pt x="275" y="319"/>
                    </a:lnTo>
                    <a:lnTo>
                      <a:pt x="276" y="316"/>
                    </a:lnTo>
                    <a:lnTo>
                      <a:pt x="277" y="313"/>
                    </a:lnTo>
                    <a:lnTo>
                      <a:pt x="277" y="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2" name="Rectangle 314"/>
              <p:cNvSpPr>
                <a:spLocks noChangeArrowheads="1"/>
              </p:cNvSpPr>
              <p:nvPr/>
            </p:nvSpPr>
            <p:spPr bwMode="auto">
              <a:xfrm>
                <a:off x="289" y="1181"/>
                <a:ext cx="271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SIRH</a:t>
                </a:r>
                <a:endParaRPr lang="en-US"/>
              </a:p>
            </p:txBody>
          </p:sp>
          <p:sp>
            <p:nvSpPr>
              <p:cNvPr id="21483" name="Rectangle 315"/>
              <p:cNvSpPr>
                <a:spLocks noChangeArrowheads="1"/>
              </p:cNvSpPr>
              <p:nvPr/>
            </p:nvSpPr>
            <p:spPr bwMode="auto">
              <a:xfrm>
                <a:off x="294" y="1295"/>
                <a:ext cx="262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Arica</a:t>
                </a:r>
                <a:endParaRPr lang="en-US"/>
              </a:p>
            </p:txBody>
          </p:sp>
          <p:sp>
            <p:nvSpPr>
              <p:cNvPr id="21484" name="Freeform 316"/>
              <p:cNvSpPr>
                <a:spLocks/>
              </p:cNvSpPr>
              <p:nvPr/>
            </p:nvSpPr>
            <p:spPr bwMode="auto">
              <a:xfrm>
                <a:off x="355" y="1868"/>
                <a:ext cx="288" cy="183"/>
              </a:xfrm>
              <a:custGeom>
                <a:avLst/>
                <a:gdLst>
                  <a:gd name="T0" fmla="*/ 86 w 577"/>
                  <a:gd name="T1" fmla="*/ 183 h 368"/>
                  <a:gd name="T2" fmla="*/ 99 w 577"/>
                  <a:gd name="T3" fmla="*/ 183 h 368"/>
                  <a:gd name="T4" fmla="*/ 112 w 577"/>
                  <a:gd name="T5" fmla="*/ 183 h 368"/>
                  <a:gd name="T6" fmla="*/ 124 w 577"/>
                  <a:gd name="T7" fmla="*/ 181 h 368"/>
                  <a:gd name="T8" fmla="*/ 136 w 577"/>
                  <a:gd name="T9" fmla="*/ 180 h 368"/>
                  <a:gd name="T10" fmla="*/ 148 w 577"/>
                  <a:gd name="T11" fmla="*/ 178 h 368"/>
                  <a:gd name="T12" fmla="*/ 160 w 577"/>
                  <a:gd name="T13" fmla="*/ 175 h 368"/>
                  <a:gd name="T14" fmla="*/ 172 w 577"/>
                  <a:gd name="T15" fmla="*/ 172 h 368"/>
                  <a:gd name="T16" fmla="*/ 184 w 577"/>
                  <a:gd name="T17" fmla="*/ 169 h 368"/>
                  <a:gd name="T18" fmla="*/ 195 w 577"/>
                  <a:gd name="T19" fmla="*/ 165 h 368"/>
                  <a:gd name="T20" fmla="*/ 206 w 577"/>
                  <a:gd name="T21" fmla="*/ 161 h 368"/>
                  <a:gd name="T22" fmla="*/ 217 w 577"/>
                  <a:gd name="T23" fmla="*/ 155 h 368"/>
                  <a:gd name="T24" fmla="*/ 228 w 577"/>
                  <a:gd name="T25" fmla="*/ 150 h 368"/>
                  <a:gd name="T26" fmla="*/ 238 w 577"/>
                  <a:gd name="T27" fmla="*/ 144 h 368"/>
                  <a:gd name="T28" fmla="*/ 248 w 577"/>
                  <a:gd name="T29" fmla="*/ 137 h 368"/>
                  <a:gd name="T30" fmla="*/ 258 w 577"/>
                  <a:gd name="T31" fmla="*/ 131 h 368"/>
                  <a:gd name="T32" fmla="*/ 267 w 577"/>
                  <a:gd name="T33" fmla="*/ 123 h 368"/>
                  <a:gd name="T34" fmla="*/ 270 w 577"/>
                  <a:gd name="T35" fmla="*/ 120 h 368"/>
                  <a:gd name="T36" fmla="*/ 273 w 577"/>
                  <a:gd name="T37" fmla="*/ 117 h 368"/>
                  <a:gd name="T38" fmla="*/ 275 w 577"/>
                  <a:gd name="T39" fmla="*/ 113 h 368"/>
                  <a:gd name="T40" fmla="*/ 277 w 577"/>
                  <a:gd name="T41" fmla="*/ 110 h 368"/>
                  <a:gd name="T42" fmla="*/ 279 w 577"/>
                  <a:gd name="T43" fmla="*/ 107 h 368"/>
                  <a:gd name="T44" fmla="*/ 281 w 577"/>
                  <a:gd name="T45" fmla="*/ 104 h 368"/>
                  <a:gd name="T46" fmla="*/ 283 w 577"/>
                  <a:gd name="T47" fmla="*/ 100 h 368"/>
                  <a:gd name="T48" fmla="*/ 284 w 577"/>
                  <a:gd name="T49" fmla="*/ 97 h 368"/>
                  <a:gd name="T50" fmla="*/ 285 w 577"/>
                  <a:gd name="T51" fmla="*/ 93 h 368"/>
                  <a:gd name="T52" fmla="*/ 286 w 577"/>
                  <a:gd name="T53" fmla="*/ 90 h 368"/>
                  <a:gd name="T54" fmla="*/ 287 w 577"/>
                  <a:gd name="T55" fmla="*/ 86 h 368"/>
                  <a:gd name="T56" fmla="*/ 288 w 577"/>
                  <a:gd name="T57" fmla="*/ 83 h 368"/>
                  <a:gd name="T58" fmla="*/ 288 w 577"/>
                  <a:gd name="T59" fmla="*/ 79 h 368"/>
                  <a:gd name="T60" fmla="*/ 288 w 577"/>
                  <a:gd name="T61" fmla="*/ 75 h 368"/>
                  <a:gd name="T62" fmla="*/ 288 w 577"/>
                  <a:gd name="T63" fmla="*/ 72 h 368"/>
                  <a:gd name="T64" fmla="*/ 288 w 577"/>
                  <a:gd name="T65" fmla="*/ 68 h 368"/>
                  <a:gd name="T66" fmla="*/ 288 w 577"/>
                  <a:gd name="T67" fmla="*/ 64 h 368"/>
                  <a:gd name="T68" fmla="*/ 287 w 577"/>
                  <a:gd name="T69" fmla="*/ 61 h 368"/>
                  <a:gd name="T70" fmla="*/ 286 w 577"/>
                  <a:gd name="T71" fmla="*/ 57 h 368"/>
                  <a:gd name="T72" fmla="*/ 285 w 577"/>
                  <a:gd name="T73" fmla="*/ 54 h 368"/>
                  <a:gd name="T74" fmla="*/ 283 w 577"/>
                  <a:gd name="T75" fmla="*/ 50 h 368"/>
                  <a:gd name="T76" fmla="*/ 282 w 577"/>
                  <a:gd name="T77" fmla="*/ 46 h 368"/>
                  <a:gd name="T78" fmla="*/ 280 w 577"/>
                  <a:gd name="T79" fmla="*/ 43 h 368"/>
                  <a:gd name="T80" fmla="*/ 279 w 577"/>
                  <a:gd name="T81" fmla="*/ 40 h 368"/>
                  <a:gd name="T82" fmla="*/ 277 w 577"/>
                  <a:gd name="T83" fmla="*/ 36 h 368"/>
                  <a:gd name="T84" fmla="*/ 274 w 577"/>
                  <a:gd name="T85" fmla="*/ 33 h 368"/>
                  <a:gd name="T86" fmla="*/ 272 w 577"/>
                  <a:gd name="T87" fmla="*/ 30 h 368"/>
                  <a:gd name="T88" fmla="*/ 270 w 577"/>
                  <a:gd name="T89" fmla="*/ 27 h 368"/>
                  <a:gd name="T90" fmla="*/ 267 w 577"/>
                  <a:gd name="T91" fmla="*/ 24 h 368"/>
                  <a:gd name="T92" fmla="*/ 264 w 577"/>
                  <a:gd name="T93" fmla="*/ 21 h 368"/>
                  <a:gd name="T94" fmla="*/ 261 w 577"/>
                  <a:gd name="T95" fmla="*/ 18 h 368"/>
                  <a:gd name="T96" fmla="*/ 257 w 577"/>
                  <a:gd name="T97" fmla="*/ 16 h 368"/>
                  <a:gd name="T98" fmla="*/ 254 w 577"/>
                  <a:gd name="T99" fmla="*/ 13 h 368"/>
                  <a:gd name="T100" fmla="*/ 249 w 577"/>
                  <a:gd name="T101" fmla="*/ 11 h 368"/>
                  <a:gd name="T102" fmla="*/ 245 w 577"/>
                  <a:gd name="T103" fmla="*/ 8 h 368"/>
                  <a:gd name="T104" fmla="*/ 241 w 577"/>
                  <a:gd name="T105" fmla="*/ 6 h 368"/>
                  <a:gd name="T106" fmla="*/ 236 w 577"/>
                  <a:gd name="T107" fmla="*/ 5 h 368"/>
                  <a:gd name="T108" fmla="*/ 232 w 577"/>
                  <a:gd name="T109" fmla="*/ 3 h 368"/>
                  <a:gd name="T110" fmla="*/ 227 w 577"/>
                  <a:gd name="T111" fmla="*/ 1 h 368"/>
                  <a:gd name="T112" fmla="*/ 222 w 577"/>
                  <a:gd name="T113" fmla="*/ 0 h 368"/>
                  <a:gd name="T114" fmla="*/ 222 w 577"/>
                  <a:gd name="T115" fmla="*/ 0 h 368"/>
                  <a:gd name="T116" fmla="*/ 0 w 577"/>
                  <a:gd name="T117" fmla="*/ 183 h 368"/>
                  <a:gd name="T118" fmla="*/ 86 w 577"/>
                  <a:gd name="T119" fmla="*/ 183 h 368"/>
                  <a:gd name="T120" fmla="*/ 86 w 577"/>
                  <a:gd name="T121" fmla="*/ 183 h 36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77"/>
                  <a:gd name="T184" fmla="*/ 0 h 368"/>
                  <a:gd name="T185" fmla="*/ 577 w 577"/>
                  <a:gd name="T186" fmla="*/ 368 h 36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77" h="368">
                    <a:moveTo>
                      <a:pt x="173" y="368"/>
                    </a:moveTo>
                    <a:lnTo>
                      <a:pt x="198" y="368"/>
                    </a:lnTo>
                    <a:lnTo>
                      <a:pt x="224" y="367"/>
                    </a:lnTo>
                    <a:lnTo>
                      <a:pt x="249" y="364"/>
                    </a:lnTo>
                    <a:lnTo>
                      <a:pt x="272" y="362"/>
                    </a:lnTo>
                    <a:lnTo>
                      <a:pt x="296" y="357"/>
                    </a:lnTo>
                    <a:lnTo>
                      <a:pt x="321" y="352"/>
                    </a:lnTo>
                    <a:lnTo>
                      <a:pt x="344" y="346"/>
                    </a:lnTo>
                    <a:lnTo>
                      <a:pt x="368" y="339"/>
                    </a:lnTo>
                    <a:lnTo>
                      <a:pt x="391" y="331"/>
                    </a:lnTo>
                    <a:lnTo>
                      <a:pt x="413" y="323"/>
                    </a:lnTo>
                    <a:lnTo>
                      <a:pt x="435" y="312"/>
                    </a:lnTo>
                    <a:lnTo>
                      <a:pt x="456" y="301"/>
                    </a:lnTo>
                    <a:lnTo>
                      <a:pt x="477" y="289"/>
                    </a:lnTo>
                    <a:lnTo>
                      <a:pt x="497" y="276"/>
                    </a:lnTo>
                    <a:lnTo>
                      <a:pt x="516" y="263"/>
                    </a:lnTo>
                    <a:lnTo>
                      <a:pt x="535" y="247"/>
                    </a:lnTo>
                    <a:lnTo>
                      <a:pt x="541" y="241"/>
                    </a:lnTo>
                    <a:lnTo>
                      <a:pt x="546" y="235"/>
                    </a:lnTo>
                    <a:lnTo>
                      <a:pt x="551" y="228"/>
                    </a:lnTo>
                    <a:lnTo>
                      <a:pt x="555" y="222"/>
                    </a:lnTo>
                    <a:lnTo>
                      <a:pt x="559" y="215"/>
                    </a:lnTo>
                    <a:lnTo>
                      <a:pt x="562" y="209"/>
                    </a:lnTo>
                    <a:lnTo>
                      <a:pt x="566" y="202"/>
                    </a:lnTo>
                    <a:lnTo>
                      <a:pt x="568" y="195"/>
                    </a:lnTo>
                    <a:lnTo>
                      <a:pt x="571" y="188"/>
                    </a:lnTo>
                    <a:lnTo>
                      <a:pt x="573" y="181"/>
                    </a:lnTo>
                    <a:lnTo>
                      <a:pt x="574" y="173"/>
                    </a:lnTo>
                    <a:lnTo>
                      <a:pt x="576" y="166"/>
                    </a:lnTo>
                    <a:lnTo>
                      <a:pt x="577" y="158"/>
                    </a:lnTo>
                    <a:lnTo>
                      <a:pt x="577" y="151"/>
                    </a:lnTo>
                    <a:lnTo>
                      <a:pt x="577" y="144"/>
                    </a:lnTo>
                    <a:lnTo>
                      <a:pt x="576" y="136"/>
                    </a:lnTo>
                    <a:lnTo>
                      <a:pt x="576" y="129"/>
                    </a:lnTo>
                    <a:lnTo>
                      <a:pt x="574" y="122"/>
                    </a:lnTo>
                    <a:lnTo>
                      <a:pt x="572" y="115"/>
                    </a:lnTo>
                    <a:lnTo>
                      <a:pt x="570" y="108"/>
                    </a:lnTo>
                    <a:lnTo>
                      <a:pt x="567" y="101"/>
                    </a:lnTo>
                    <a:lnTo>
                      <a:pt x="565" y="93"/>
                    </a:lnTo>
                    <a:lnTo>
                      <a:pt x="561" y="86"/>
                    </a:lnTo>
                    <a:lnTo>
                      <a:pt x="558" y="80"/>
                    </a:lnTo>
                    <a:lnTo>
                      <a:pt x="554" y="73"/>
                    </a:lnTo>
                    <a:lnTo>
                      <a:pt x="549" y="67"/>
                    </a:lnTo>
                    <a:lnTo>
                      <a:pt x="545" y="61"/>
                    </a:lnTo>
                    <a:lnTo>
                      <a:pt x="540" y="55"/>
                    </a:lnTo>
                    <a:lnTo>
                      <a:pt x="534" y="49"/>
                    </a:lnTo>
                    <a:lnTo>
                      <a:pt x="528" y="43"/>
                    </a:lnTo>
                    <a:lnTo>
                      <a:pt x="522" y="37"/>
                    </a:lnTo>
                    <a:lnTo>
                      <a:pt x="515" y="33"/>
                    </a:lnTo>
                    <a:lnTo>
                      <a:pt x="508" y="27"/>
                    </a:lnTo>
                    <a:lnTo>
                      <a:pt x="499" y="22"/>
                    </a:lnTo>
                    <a:lnTo>
                      <a:pt x="491" y="17"/>
                    </a:lnTo>
                    <a:lnTo>
                      <a:pt x="482" y="13"/>
                    </a:lnTo>
                    <a:lnTo>
                      <a:pt x="473" y="10"/>
                    </a:lnTo>
                    <a:lnTo>
                      <a:pt x="465" y="6"/>
                    </a:lnTo>
                    <a:lnTo>
                      <a:pt x="455" y="3"/>
                    </a:lnTo>
                    <a:lnTo>
                      <a:pt x="445" y="0"/>
                    </a:lnTo>
                    <a:lnTo>
                      <a:pt x="0" y="367"/>
                    </a:lnTo>
                    <a:lnTo>
                      <a:pt x="173" y="368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5" name="Freeform 317"/>
              <p:cNvSpPr>
                <a:spLocks/>
              </p:cNvSpPr>
              <p:nvPr/>
            </p:nvSpPr>
            <p:spPr bwMode="auto">
              <a:xfrm>
                <a:off x="200" y="1487"/>
                <a:ext cx="406" cy="221"/>
              </a:xfrm>
              <a:custGeom>
                <a:avLst/>
                <a:gdLst>
                  <a:gd name="T0" fmla="*/ 154 w 812"/>
                  <a:gd name="T1" fmla="*/ 221 h 442"/>
                  <a:gd name="T2" fmla="*/ 406 w 812"/>
                  <a:gd name="T3" fmla="*/ 84 h 442"/>
                  <a:gd name="T4" fmla="*/ 250 w 812"/>
                  <a:gd name="T5" fmla="*/ 0 h 442"/>
                  <a:gd name="T6" fmla="*/ 0 w 812"/>
                  <a:gd name="T7" fmla="*/ 136 h 442"/>
                  <a:gd name="T8" fmla="*/ 8 w 812"/>
                  <a:gd name="T9" fmla="*/ 144 h 442"/>
                  <a:gd name="T10" fmla="*/ 15 w 812"/>
                  <a:gd name="T11" fmla="*/ 152 h 442"/>
                  <a:gd name="T12" fmla="*/ 24 w 812"/>
                  <a:gd name="T13" fmla="*/ 160 h 442"/>
                  <a:gd name="T14" fmla="*/ 33 w 812"/>
                  <a:gd name="T15" fmla="*/ 166 h 442"/>
                  <a:gd name="T16" fmla="*/ 42 w 812"/>
                  <a:gd name="T17" fmla="*/ 173 h 442"/>
                  <a:gd name="T18" fmla="*/ 51 w 812"/>
                  <a:gd name="T19" fmla="*/ 179 h 442"/>
                  <a:gd name="T20" fmla="*/ 60 w 812"/>
                  <a:gd name="T21" fmla="*/ 185 h 442"/>
                  <a:gd name="T22" fmla="*/ 70 w 812"/>
                  <a:gd name="T23" fmla="*/ 191 h 442"/>
                  <a:gd name="T24" fmla="*/ 80 w 812"/>
                  <a:gd name="T25" fmla="*/ 196 h 442"/>
                  <a:gd name="T26" fmla="*/ 90 w 812"/>
                  <a:gd name="T27" fmla="*/ 201 h 442"/>
                  <a:gd name="T28" fmla="*/ 100 w 812"/>
                  <a:gd name="T29" fmla="*/ 205 h 442"/>
                  <a:gd name="T30" fmla="*/ 110 w 812"/>
                  <a:gd name="T31" fmla="*/ 209 h 442"/>
                  <a:gd name="T32" fmla="*/ 121 w 812"/>
                  <a:gd name="T33" fmla="*/ 213 h 442"/>
                  <a:gd name="T34" fmla="*/ 132 w 812"/>
                  <a:gd name="T35" fmla="*/ 216 h 442"/>
                  <a:gd name="T36" fmla="*/ 143 w 812"/>
                  <a:gd name="T37" fmla="*/ 219 h 442"/>
                  <a:gd name="T38" fmla="*/ 154 w 812"/>
                  <a:gd name="T39" fmla="*/ 221 h 442"/>
                  <a:gd name="T40" fmla="*/ 154 w 812"/>
                  <a:gd name="T41" fmla="*/ 221 h 442"/>
                  <a:gd name="T42" fmla="*/ 154 w 812"/>
                  <a:gd name="T43" fmla="*/ 221 h 442"/>
                  <a:gd name="T44" fmla="*/ 154 w 812"/>
                  <a:gd name="T45" fmla="*/ 221 h 4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12"/>
                  <a:gd name="T70" fmla="*/ 0 h 442"/>
                  <a:gd name="T71" fmla="*/ 812 w 812"/>
                  <a:gd name="T72" fmla="*/ 442 h 4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12" h="442">
                    <a:moveTo>
                      <a:pt x="308" y="442"/>
                    </a:moveTo>
                    <a:lnTo>
                      <a:pt x="812" y="167"/>
                    </a:lnTo>
                    <a:lnTo>
                      <a:pt x="500" y="0"/>
                    </a:lnTo>
                    <a:lnTo>
                      <a:pt x="0" y="272"/>
                    </a:lnTo>
                    <a:lnTo>
                      <a:pt x="16" y="288"/>
                    </a:lnTo>
                    <a:lnTo>
                      <a:pt x="31" y="303"/>
                    </a:lnTo>
                    <a:lnTo>
                      <a:pt x="48" y="319"/>
                    </a:lnTo>
                    <a:lnTo>
                      <a:pt x="66" y="332"/>
                    </a:lnTo>
                    <a:lnTo>
                      <a:pt x="83" y="345"/>
                    </a:lnTo>
                    <a:lnTo>
                      <a:pt x="102" y="358"/>
                    </a:lnTo>
                    <a:lnTo>
                      <a:pt x="120" y="370"/>
                    </a:lnTo>
                    <a:lnTo>
                      <a:pt x="140" y="381"/>
                    </a:lnTo>
                    <a:lnTo>
                      <a:pt x="159" y="391"/>
                    </a:lnTo>
                    <a:lnTo>
                      <a:pt x="179" y="401"/>
                    </a:lnTo>
                    <a:lnTo>
                      <a:pt x="200" y="409"/>
                    </a:lnTo>
                    <a:lnTo>
                      <a:pt x="221" y="418"/>
                    </a:lnTo>
                    <a:lnTo>
                      <a:pt x="243" y="425"/>
                    </a:lnTo>
                    <a:lnTo>
                      <a:pt x="264" y="431"/>
                    </a:lnTo>
                    <a:lnTo>
                      <a:pt x="285" y="437"/>
                    </a:lnTo>
                    <a:lnTo>
                      <a:pt x="308" y="44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6" name="Rectangle 318"/>
              <p:cNvSpPr>
                <a:spLocks noChangeArrowheads="1"/>
              </p:cNvSpPr>
              <p:nvPr/>
            </p:nvSpPr>
            <p:spPr bwMode="auto">
              <a:xfrm>
                <a:off x="199" y="1486"/>
                <a:ext cx="40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7" name="Rectangle 319"/>
              <p:cNvSpPr>
                <a:spLocks noChangeArrowheads="1"/>
              </p:cNvSpPr>
              <p:nvPr/>
            </p:nvSpPr>
            <p:spPr bwMode="auto">
              <a:xfrm>
                <a:off x="199" y="1487"/>
                <a:ext cx="407" cy="5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8" name="Rectangle 320"/>
              <p:cNvSpPr>
                <a:spLocks noChangeArrowheads="1"/>
              </p:cNvSpPr>
              <p:nvPr/>
            </p:nvSpPr>
            <p:spPr bwMode="auto">
              <a:xfrm>
                <a:off x="199" y="1492"/>
                <a:ext cx="407" cy="7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89" name="Rectangle 321"/>
              <p:cNvSpPr>
                <a:spLocks noChangeArrowheads="1"/>
              </p:cNvSpPr>
              <p:nvPr/>
            </p:nvSpPr>
            <p:spPr bwMode="auto">
              <a:xfrm>
                <a:off x="199" y="1499"/>
                <a:ext cx="407" cy="7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0" name="Rectangle 322"/>
              <p:cNvSpPr>
                <a:spLocks noChangeArrowheads="1"/>
              </p:cNvSpPr>
              <p:nvPr/>
            </p:nvSpPr>
            <p:spPr bwMode="auto">
              <a:xfrm>
                <a:off x="199" y="1506"/>
                <a:ext cx="407" cy="7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1" name="Rectangle 323"/>
              <p:cNvSpPr>
                <a:spLocks noChangeArrowheads="1"/>
              </p:cNvSpPr>
              <p:nvPr/>
            </p:nvSpPr>
            <p:spPr bwMode="auto">
              <a:xfrm>
                <a:off x="199" y="1513"/>
                <a:ext cx="407" cy="7"/>
              </a:xfrm>
              <a:prstGeom prst="rect">
                <a:avLst/>
              </a:prstGeom>
              <a:solidFill>
                <a:srgbClr val="E5DD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2" name="Rectangle 324"/>
              <p:cNvSpPr>
                <a:spLocks noChangeArrowheads="1"/>
              </p:cNvSpPr>
              <p:nvPr/>
            </p:nvSpPr>
            <p:spPr bwMode="auto">
              <a:xfrm>
                <a:off x="199" y="1520"/>
                <a:ext cx="407" cy="7"/>
              </a:xfrm>
              <a:prstGeom prst="rect">
                <a:avLst/>
              </a:prstGeom>
              <a:solidFill>
                <a:srgbClr val="E6D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3" name="Rectangle 325"/>
              <p:cNvSpPr>
                <a:spLocks noChangeArrowheads="1"/>
              </p:cNvSpPr>
              <p:nvPr/>
            </p:nvSpPr>
            <p:spPr bwMode="auto">
              <a:xfrm>
                <a:off x="199" y="1527"/>
                <a:ext cx="407" cy="6"/>
              </a:xfrm>
              <a:prstGeom prst="rect">
                <a:avLst/>
              </a:prstGeom>
              <a:solidFill>
                <a:srgbClr val="E7DF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4" name="Rectangle 326"/>
              <p:cNvSpPr>
                <a:spLocks noChangeArrowheads="1"/>
              </p:cNvSpPr>
              <p:nvPr/>
            </p:nvSpPr>
            <p:spPr bwMode="auto">
              <a:xfrm>
                <a:off x="199" y="1533"/>
                <a:ext cx="407" cy="7"/>
              </a:xfrm>
              <a:prstGeom prst="rect">
                <a:avLst/>
              </a:prstGeom>
              <a:solidFill>
                <a:srgbClr val="E8E0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5" name="Rectangle 327"/>
              <p:cNvSpPr>
                <a:spLocks noChangeArrowheads="1"/>
              </p:cNvSpPr>
              <p:nvPr/>
            </p:nvSpPr>
            <p:spPr bwMode="auto">
              <a:xfrm>
                <a:off x="199" y="1540"/>
                <a:ext cx="407" cy="5"/>
              </a:xfrm>
              <a:prstGeom prst="rect">
                <a:avLst/>
              </a:prstGeom>
              <a:solidFill>
                <a:srgbClr val="E9E2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6" name="Rectangle 328"/>
              <p:cNvSpPr>
                <a:spLocks noChangeArrowheads="1"/>
              </p:cNvSpPr>
              <p:nvPr/>
            </p:nvSpPr>
            <p:spPr bwMode="auto">
              <a:xfrm>
                <a:off x="199" y="1545"/>
                <a:ext cx="407" cy="8"/>
              </a:xfrm>
              <a:prstGeom prst="rect">
                <a:avLst/>
              </a:prstGeom>
              <a:solidFill>
                <a:srgbClr val="E9E2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7" name="Rectangle 329"/>
              <p:cNvSpPr>
                <a:spLocks noChangeArrowheads="1"/>
              </p:cNvSpPr>
              <p:nvPr/>
            </p:nvSpPr>
            <p:spPr bwMode="auto">
              <a:xfrm>
                <a:off x="199" y="1553"/>
                <a:ext cx="407" cy="5"/>
              </a:xfrm>
              <a:prstGeom prst="rect">
                <a:avLst/>
              </a:prstGeom>
              <a:solidFill>
                <a:srgbClr val="EAE4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8" name="Rectangle 330"/>
              <p:cNvSpPr>
                <a:spLocks noChangeArrowheads="1"/>
              </p:cNvSpPr>
              <p:nvPr/>
            </p:nvSpPr>
            <p:spPr bwMode="auto">
              <a:xfrm>
                <a:off x="199" y="1558"/>
                <a:ext cx="407" cy="5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99" name="Rectangle 331"/>
              <p:cNvSpPr>
                <a:spLocks noChangeArrowheads="1"/>
              </p:cNvSpPr>
              <p:nvPr/>
            </p:nvSpPr>
            <p:spPr bwMode="auto">
              <a:xfrm>
                <a:off x="199" y="1563"/>
                <a:ext cx="407" cy="5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0" name="Rectangle 332"/>
              <p:cNvSpPr>
                <a:spLocks noChangeArrowheads="1"/>
              </p:cNvSpPr>
              <p:nvPr/>
            </p:nvSpPr>
            <p:spPr bwMode="auto">
              <a:xfrm>
                <a:off x="199" y="1568"/>
                <a:ext cx="407" cy="7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1" name="Rectangle 333"/>
              <p:cNvSpPr>
                <a:spLocks noChangeArrowheads="1"/>
              </p:cNvSpPr>
              <p:nvPr/>
            </p:nvSpPr>
            <p:spPr bwMode="auto">
              <a:xfrm>
                <a:off x="199" y="1575"/>
                <a:ext cx="407" cy="7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2" name="Rectangle 334"/>
              <p:cNvSpPr>
                <a:spLocks noChangeArrowheads="1"/>
              </p:cNvSpPr>
              <p:nvPr/>
            </p:nvSpPr>
            <p:spPr bwMode="auto">
              <a:xfrm>
                <a:off x="199" y="1582"/>
                <a:ext cx="407" cy="7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3" name="Rectangle 335"/>
              <p:cNvSpPr>
                <a:spLocks noChangeArrowheads="1"/>
              </p:cNvSpPr>
              <p:nvPr/>
            </p:nvSpPr>
            <p:spPr bwMode="auto">
              <a:xfrm>
                <a:off x="199" y="1589"/>
                <a:ext cx="407" cy="7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4" name="Rectangle 336"/>
              <p:cNvSpPr>
                <a:spLocks noChangeArrowheads="1"/>
              </p:cNvSpPr>
              <p:nvPr/>
            </p:nvSpPr>
            <p:spPr bwMode="auto">
              <a:xfrm>
                <a:off x="199" y="1596"/>
                <a:ext cx="407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5" name="Rectangle 337"/>
              <p:cNvSpPr>
                <a:spLocks noChangeArrowheads="1"/>
              </p:cNvSpPr>
              <p:nvPr/>
            </p:nvSpPr>
            <p:spPr bwMode="auto">
              <a:xfrm>
                <a:off x="199" y="1600"/>
                <a:ext cx="407" cy="6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6" name="Rectangle 338"/>
              <p:cNvSpPr>
                <a:spLocks noChangeArrowheads="1"/>
              </p:cNvSpPr>
              <p:nvPr/>
            </p:nvSpPr>
            <p:spPr bwMode="auto">
              <a:xfrm>
                <a:off x="199" y="1606"/>
                <a:ext cx="407" cy="7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7" name="Rectangle 339"/>
              <p:cNvSpPr>
                <a:spLocks noChangeArrowheads="1"/>
              </p:cNvSpPr>
              <p:nvPr/>
            </p:nvSpPr>
            <p:spPr bwMode="auto">
              <a:xfrm>
                <a:off x="199" y="1613"/>
                <a:ext cx="407" cy="8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8" name="Rectangle 340"/>
              <p:cNvSpPr>
                <a:spLocks noChangeArrowheads="1"/>
              </p:cNvSpPr>
              <p:nvPr/>
            </p:nvSpPr>
            <p:spPr bwMode="auto">
              <a:xfrm>
                <a:off x="199" y="1621"/>
                <a:ext cx="407" cy="6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09" name="Rectangle 341"/>
              <p:cNvSpPr>
                <a:spLocks noChangeArrowheads="1"/>
              </p:cNvSpPr>
              <p:nvPr/>
            </p:nvSpPr>
            <p:spPr bwMode="auto">
              <a:xfrm>
                <a:off x="199" y="1627"/>
                <a:ext cx="407" cy="6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0" name="Rectangle 342"/>
              <p:cNvSpPr>
                <a:spLocks noChangeArrowheads="1"/>
              </p:cNvSpPr>
              <p:nvPr/>
            </p:nvSpPr>
            <p:spPr bwMode="auto">
              <a:xfrm>
                <a:off x="199" y="1633"/>
                <a:ext cx="407" cy="5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1" name="Rectangle 343"/>
              <p:cNvSpPr>
                <a:spLocks noChangeArrowheads="1"/>
              </p:cNvSpPr>
              <p:nvPr/>
            </p:nvSpPr>
            <p:spPr bwMode="auto">
              <a:xfrm>
                <a:off x="199" y="1638"/>
                <a:ext cx="407" cy="6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2" name="Rectangle 344"/>
              <p:cNvSpPr>
                <a:spLocks noChangeArrowheads="1"/>
              </p:cNvSpPr>
              <p:nvPr/>
            </p:nvSpPr>
            <p:spPr bwMode="auto">
              <a:xfrm>
                <a:off x="199" y="1644"/>
                <a:ext cx="407" cy="8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3" name="Rectangle 345"/>
              <p:cNvSpPr>
                <a:spLocks noChangeArrowheads="1"/>
              </p:cNvSpPr>
              <p:nvPr/>
            </p:nvSpPr>
            <p:spPr bwMode="auto">
              <a:xfrm>
                <a:off x="199" y="1652"/>
                <a:ext cx="407" cy="8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4" name="Rectangle 346"/>
              <p:cNvSpPr>
                <a:spLocks noChangeArrowheads="1"/>
              </p:cNvSpPr>
              <p:nvPr/>
            </p:nvSpPr>
            <p:spPr bwMode="auto">
              <a:xfrm>
                <a:off x="199" y="1660"/>
                <a:ext cx="407" cy="9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5" name="Rectangle 347"/>
              <p:cNvSpPr>
                <a:spLocks noChangeArrowheads="1"/>
              </p:cNvSpPr>
              <p:nvPr/>
            </p:nvSpPr>
            <p:spPr bwMode="auto">
              <a:xfrm>
                <a:off x="199" y="1669"/>
                <a:ext cx="407" cy="7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6" name="Rectangle 348"/>
              <p:cNvSpPr>
                <a:spLocks noChangeArrowheads="1"/>
              </p:cNvSpPr>
              <p:nvPr/>
            </p:nvSpPr>
            <p:spPr bwMode="auto">
              <a:xfrm>
                <a:off x="199" y="1676"/>
                <a:ext cx="407" cy="7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7" name="Rectangle 349"/>
              <p:cNvSpPr>
                <a:spLocks noChangeArrowheads="1"/>
              </p:cNvSpPr>
              <p:nvPr/>
            </p:nvSpPr>
            <p:spPr bwMode="auto">
              <a:xfrm>
                <a:off x="199" y="1683"/>
                <a:ext cx="407" cy="5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8" name="Rectangle 350"/>
              <p:cNvSpPr>
                <a:spLocks noChangeArrowheads="1"/>
              </p:cNvSpPr>
              <p:nvPr/>
            </p:nvSpPr>
            <p:spPr bwMode="auto">
              <a:xfrm>
                <a:off x="199" y="1688"/>
                <a:ext cx="407" cy="5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19" name="Rectangle 351"/>
              <p:cNvSpPr>
                <a:spLocks noChangeArrowheads="1"/>
              </p:cNvSpPr>
              <p:nvPr/>
            </p:nvSpPr>
            <p:spPr bwMode="auto">
              <a:xfrm>
                <a:off x="199" y="1693"/>
                <a:ext cx="407" cy="7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0" name="Rectangle 352"/>
              <p:cNvSpPr>
                <a:spLocks noChangeArrowheads="1"/>
              </p:cNvSpPr>
              <p:nvPr/>
            </p:nvSpPr>
            <p:spPr bwMode="auto">
              <a:xfrm>
                <a:off x="199" y="1700"/>
                <a:ext cx="407" cy="7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1" name="Rectangle 353"/>
              <p:cNvSpPr>
                <a:spLocks noChangeArrowheads="1"/>
              </p:cNvSpPr>
              <p:nvPr/>
            </p:nvSpPr>
            <p:spPr bwMode="auto">
              <a:xfrm>
                <a:off x="199" y="1707"/>
                <a:ext cx="40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2" name="Freeform 354"/>
              <p:cNvSpPr>
                <a:spLocks/>
              </p:cNvSpPr>
              <p:nvPr/>
            </p:nvSpPr>
            <p:spPr bwMode="auto">
              <a:xfrm>
                <a:off x="200" y="1487"/>
                <a:ext cx="406" cy="221"/>
              </a:xfrm>
              <a:custGeom>
                <a:avLst/>
                <a:gdLst>
                  <a:gd name="T0" fmla="*/ 154 w 812"/>
                  <a:gd name="T1" fmla="*/ 221 h 440"/>
                  <a:gd name="T2" fmla="*/ 406 w 812"/>
                  <a:gd name="T3" fmla="*/ 84 h 440"/>
                  <a:gd name="T4" fmla="*/ 249 w 812"/>
                  <a:gd name="T5" fmla="*/ 0 h 440"/>
                  <a:gd name="T6" fmla="*/ 0 w 812"/>
                  <a:gd name="T7" fmla="*/ 137 h 440"/>
                  <a:gd name="T8" fmla="*/ 7 w 812"/>
                  <a:gd name="T9" fmla="*/ 145 h 440"/>
                  <a:gd name="T10" fmla="*/ 15 w 812"/>
                  <a:gd name="T11" fmla="*/ 152 h 440"/>
                  <a:gd name="T12" fmla="*/ 24 w 812"/>
                  <a:gd name="T13" fmla="*/ 159 h 440"/>
                  <a:gd name="T14" fmla="*/ 33 w 812"/>
                  <a:gd name="T15" fmla="*/ 167 h 440"/>
                  <a:gd name="T16" fmla="*/ 42 w 812"/>
                  <a:gd name="T17" fmla="*/ 173 h 440"/>
                  <a:gd name="T18" fmla="*/ 51 w 812"/>
                  <a:gd name="T19" fmla="*/ 180 h 440"/>
                  <a:gd name="T20" fmla="*/ 60 w 812"/>
                  <a:gd name="T21" fmla="*/ 186 h 440"/>
                  <a:gd name="T22" fmla="*/ 70 w 812"/>
                  <a:gd name="T23" fmla="*/ 191 h 440"/>
                  <a:gd name="T24" fmla="*/ 80 w 812"/>
                  <a:gd name="T25" fmla="*/ 196 h 440"/>
                  <a:gd name="T26" fmla="*/ 90 w 812"/>
                  <a:gd name="T27" fmla="*/ 201 h 440"/>
                  <a:gd name="T28" fmla="*/ 100 w 812"/>
                  <a:gd name="T29" fmla="*/ 205 h 440"/>
                  <a:gd name="T30" fmla="*/ 110 w 812"/>
                  <a:gd name="T31" fmla="*/ 210 h 440"/>
                  <a:gd name="T32" fmla="*/ 120 w 812"/>
                  <a:gd name="T33" fmla="*/ 213 h 440"/>
                  <a:gd name="T34" fmla="*/ 132 w 812"/>
                  <a:gd name="T35" fmla="*/ 216 h 440"/>
                  <a:gd name="T36" fmla="*/ 143 w 812"/>
                  <a:gd name="T37" fmla="*/ 219 h 440"/>
                  <a:gd name="T38" fmla="*/ 154 w 812"/>
                  <a:gd name="T39" fmla="*/ 221 h 4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2"/>
                  <a:gd name="T61" fmla="*/ 0 h 440"/>
                  <a:gd name="T62" fmla="*/ 812 w 812"/>
                  <a:gd name="T63" fmla="*/ 440 h 44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2" h="440">
                    <a:moveTo>
                      <a:pt x="308" y="440"/>
                    </a:moveTo>
                    <a:lnTo>
                      <a:pt x="812" y="167"/>
                    </a:lnTo>
                    <a:lnTo>
                      <a:pt x="499" y="0"/>
                    </a:lnTo>
                    <a:lnTo>
                      <a:pt x="0" y="272"/>
                    </a:lnTo>
                    <a:lnTo>
                      <a:pt x="15" y="288"/>
                    </a:lnTo>
                    <a:lnTo>
                      <a:pt x="31" y="303"/>
                    </a:lnTo>
                    <a:lnTo>
                      <a:pt x="48" y="317"/>
                    </a:lnTo>
                    <a:lnTo>
                      <a:pt x="65" y="332"/>
                    </a:lnTo>
                    <a:lnTo>
                      <a:pt x="83" y="345"/>
                    </a:lnTo>
                    <a:lnTo>
                      <a:pt x="101" y="358"/>
                    </a:lnTo>
                    <a:lnTo>
                      <a:pt x="120" y="370"/>
                    </a:lnTo>
                    <a:lnTo>
                      <a:pt x="139" y="381"/>
                    </a:lnTo>
                    <a:lnTo>
                      <a:pt x="159" y="391"/>
                    </a:lnTo>
                    <a:lnTo>
                      <a:pt x="179" y="401"/>
                    </a:lnTo>
                    <a:lnTo>
                      <a:pt x="200" y="409"/>
                    </a:lnTo>
                    <a:lnTo>
                      <a:pt x="221" y="418"/>
                    </a:lnTo>
                    <a:lnTo>
                      <a:pt x="241" y="425"/>
                    </a:lnTo>
                    <a:lnTo>
                      <a:pt x="264" y="431"/>
                    </a:lnTo>
                    <a:lnTo>
                      <a:pt x="285" y="436"/>
                    </a:lnTo>
                    <a:lnTo>
                      <a:pt x="308" y="4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3" name="Freeform 355"/>
              <p:cNvSpPr>
                <a:spLocks/>
              </p:cNvSpPr>
              <p:nvPr/>
            </p:nvSpPr>
            <p:spPr bwMode="auto">
              <a:xfrm>
                <a:off x="200" y="1623"/>
                <a:ext cx="154" cy="428"/>
              </a:xfrm>
              <a:custGeom>
                <a:avLst/>
                <a:gdLst>
                  <a:gd name="T0" fmla="*/ 154 w 308"/>
                  <a:gd name="T1" fmla="*/ 85 h 857"/>
                  <a:gd name="T2" fmla="*/ 143 w 308"/>
                  <a:gd name="T3" fmla="*/ 83 h 857"/>
                  <a:gd name="T4" fmla="*/ 132 w 308"/>
                  <a:gd name="T5" fmla="*/ 80 h 857"/>
                  <a:gd name="T6" fmla="*/ 120 w 308"/>
                  <a:gd name="T7" fmla="*/ 77 h 857"/>
                  <a:gd name="T8" fmla="*/ 110 w 308"/>
                  <a:gd name="T9" fmla="*/ 73 h 857"/>
                  <a:gd name="T10" fmla="*/ 100 w 308"/>
                  <a:gd name="T11" fmla="*/ 69 h 857"/>
                  <a:gd name="T12" fmla="*/ 89 w 308"/>
                  <a:gd name="T13" fmla="*/ 65 h 857"/>
                  <a:gd name="T14" fmla="*/ 79 w 308"/>
                  <a:gd name="T15" fmla="*/ 60 h 857"/>
                  <a:gd name="T16" fmla="*/ 70 w 308"/>
                  <a:gd name="T17" fmla="*/ 55 h 857"/>
                  <a:gd name="T18" fmla="*/ 60 w 308"/>
                  <a:gd name="T19" fmla="*/ 49 h 857"/>
                  <a:gd name="T20" fmla="*/ 50 w 308"/>
                  <a:gd name="T21" fmla="*/ 43 h 857"/>
                  <a:gd name="T22" fmla="*/ 41 w 308"/>
                  <a:gd name="T23" fmla="*/ 37 h 857"/>
                  <a:gd name="T24" fmla="*/ 33 w 308"/>
                  <a:gd name="T25" fmla="*/ 30 h 857"/>
                  <a:gd name="T26" fmla="*/ 24 w 308"/>
                  <a:gd name="T27" fmla="*/ 23 h 857"/>
                  <a:gd name="T28" fmla="*/ 15 w 308"/>
                  <a:gd name="T29" fmla="*/ 16 h 857"/>
                  <a:gd name="T30" fmla="*/ 8 w 308"/>
                  <a:gd name="T31" fmla="*/ 8 h 857"/>
                  <a:gd name="T32" fmla="*/ 0 w 308"/>
                  <a:gd name="T33" fmla="*/ 0 h 857"/>
                  <a:gd name="T34" fmla="*/ 0 w 308"/>
                  <a:gd name="T35" fmla="*/ 0 h 857"/>
                  <a:gd name="T36" fmla="*/ 0 w 308"/>
                  <a:gd name="T37" fmla="*/ 350 h 857"/>
                  <a:gd name="T38" fmla="*/ 8 w 308"/>
                  <a:gd name="T39" fmla="*/ 358 h 857"/>
                  <a:gd name="T40" fmla="*/ 16 w 308"/>
                  <a:gd name="T41" fmla="*/ 365 h 857"/>
                  <a:gd name="T42" fmla="*/ 24 w 308"/>
                  <a:gd name="T43" fmla="*/ 372 h 857"/>
                  <a:gd name="T44" fmla="*/ 33 w 308"/>
                  <a:gd name="T45" fmla="*/ 379 h 857"/>
                  <a:gd name="T46" fmla="*/ 42 w 308"/>
                  <a:gd name="T47" fmla="*/ 385 h 857"/>
                  <a:gd name="T48" fmla="*/ 51 w 308"/>
                  <a:gd name="T49" fmla="*/ 391 h 857"/>
                  <a:gd name="T50" fmla="*/ 60 w 308"/>
                  <a:gd name="T51" fmla="*/ 397 h 857"/>
                  <a:gd name="T52" fmla="*/ 70 w 308"/>
                  <a:gd name="T53" fmla="*/ 401 h 857"/>
                  <a:gd name="T54" fmla="*/ 80 w 308"/>
                  <a:gd name="T55" fmla="*/ 406 h 857"/>
                  <a:gd name="T56" fmla="*/ 90 w 308"/>
                  <a:gd name="T57" fmla="*/ 410 h 857"/>
                  <a:gd name="T58" fmla="*/ 100 w 308"/>
                  <a:gd name="T59" fmla="*/ 414 h 857"/>
                  <a:gd name="T60" fmla="*/ 111 w 308"/>
                  <a:gd name="T61" fmla="*/ 418 h 857"/>
                  <a:gd name="T62" fmla="*/ 121 w 308"/>
                  <a:gd name="T63" fmla="*/ 421 h 857"/>
                  <a:gd name="T64" fmla="*/ 132 w 308"/>
                  <a:gd name="T65" fmla="*/ 424 h 857"/>
                  <a:gd name="T66" fmla="*/ 144 w 308"/>
                  <a:gd name="T67" fmla="*/ 426 h 857"/>
                  <a:gd name="T68" fmla="*/ 154 w 308"/>
                  <a:gd name="T69" fmla="*/ 428 h 857"/>
                  <a:gd name="T70" fmla="*/ 154 w 308"/>
                  <a:gd name="T71" fmla="*/ 428 h 857"/>
                  <a:gd name="T72" fmla="*/ 154 w 308"/>
                  <a:gd name="T73" fmla="*/ 85 h 857"/>
                  <a:gd name="T74" fmla="*/ 154 w 308"/>
                  <a:gd name="T75" fmla="*/ 85 h 857"/>
                  <a:gd name="T76" fmla="*/ 154 w 308"/>
                  <a:gd name="T77" fmla="*/ 85 h 85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8"/>
                  <a:gd name="T118" fmla="*/ 0 h 857"/>
                  <a:gd name="T119" fmla="*/ 308 w 308"/>
                  <a:gd name="T120" fmla="*/ 857 h 85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8" h="857">
                    <a:moveTo>
                      <a:pt x="308" y="171"/>
                    </a:moveTo>
                    <a:lnTo>
                      <a:pt x="285" y="166"/>
                    </a:lnTo>
                    <a:lnTo>
                      <a:pt x="264" y="160"/>
                    </a:lnTo>
                    <a:lnTo>
                      <a:pt x="241" y="154"/>
                    </a:lnTo>
                    <a:lnTo>
                      <a:pt x="220" y="147"/>
                    </a:lnTo>
                    <a:lnTo>
                      <a:pt x="200" y="138"/>
                    </a:lnTo>
                    <a:lnTo>
                      <a:pt x="178" y="130"/>
                    </a:lnTo>
                    <a:lnTo>
                      <a:pt x="158" y="120"/>
                    </a:lnTo>
                    <a:lnTo>
                      <a:pt x="139" y="110"/>
                    </a:lnTo>
                    <a:lnTo>
                      <a:pt x="120" y="99"/>
                    </a:lnTo>
                    <a:lnTo>
                      <a:pt x="101" y="87"/>
                    </a:lnTo>
                    <a:lnTo>
                      <a:pt x="83" y="74"/>
                    </a:lnTo>
                    <a:lnTo>
                      <a:pt x="65" y="61"/>
                    </a:lnTo>
                    <a:lnTo>
                      <a:pt x="48" y="46"/>
                    </a:lnTo>
                    <a:lnTo>
                      <a:pt x="31" y="32"/>
                    </a:lnTo>
                    <a:lnTo>
                      <a:pt x="16" y="17"/>
                    </a:lnTo>
                    <a:lnTo>
                      <a:pt x="0" y="0"/>
                    </a:lnTo>
                    <a:lnTo>
                      <a:pt x="0" y="701"/>
                    </a:lnTo>
                    <a:lnTo>
                      <a:pt x="16" y="716"/>
                    </a:lnTo>
                    <a:lnTo>
                      <a:pt x="32" y="730"/>
                    </a:lnTo>
                    <a:lnTo>
                      <a:pt x="49" y="745"/>
                    </a:lnTo>
                    <a:lnTo>
                      <a:pt x="66" y="758"/>
                    </a:lnTo>
                    <a:lnTo>
                      <a:pt x="84" y="770"/>
                    </a:lnTo>
                    <a:lnTo>
                      <a:pt x="102" y="782"/>
                    </a:lnTo>
                    <a:lnTo>
                      <a:pt x="121" y="794"/>
                    </a:lnTo>
                    <a:lnTo>
                      <a:pt x="140" y="803"/>
                    </a:lnTo>
                    <a:lnTo>
                      <a:pt x="160" y="813"/>
                    </a:lnTo>
                    <a:lnTo>
                      <a:pt x="180" y="821"/>
                    </a:lnTo>
                    <a:lnTo>
                      <a:pt x="201" y="829"/>
                    </a:lnTo>
                    <a:lnTo>
                      <a:pt x="222" y="837"/>
                    </a:lnTo>
                    <a:lnTo>
                      <a:pt x="243" y="843"/>
                    </a:lnTo>
                    <a:lnTo>
                      <a:pt x="264" y="849"/>
                    </a:lnTo>
                    <a:lnTo>
                      <a:pt x="287" y="853"/>
                    </a:lnTo>
                    <a:lnTo>
                      <a:pt x="308" y="857"/>
                    </a:lnTo>
                    <a:lnTo>
                      <a:pt x="308" y="1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524" name="Picture 35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99" y="1622"/>
                <a:ext cx="156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5" name="Picture 357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199" y="1622"/>
                <a:ext cx="156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26" name="Freeform 358"/>
              <p:cNvSpPr>
                <a:spLocks/>
              </p:cNvSpPr>
              <p:nvPr/>
            </p:nvSpPr>
            <p:spPr bwMode="auto">
              <a:xfrm>
                <a:off x="200" y="1623"/>
                <a:ext cx="154" cy="428"/>
              </a:xfrm>
              <a:custGeom>
                <a:avLst/>
                <a:gdLst>
                  <a:gd name="T0" fmla="*/ 154 w 308"/>
                  <a:gd name="T1" fmla="*/ 85 h 856"/>
                  <a:gd name="T2" fmla="*/ 143 w 308"/>
                  <a:gd name="T3" fmla="*/ 83 h 856"/>
                  <a:gd name="T4" fmla="*/ 132 w 308"/>
                  <a:gd name="T5" fmla="*/ 80 h 856"/>
                  <a:gd name="T6" fmla="*/ 120 w 308"/>
                  <a:gd name="T7" fmla="*/ 77 h 856"/>
                  <a:gd name="T8" fmla="*/ 110 w 308"/>
                  <a:gd name="T9" fmla="*/ 74 h 856"/>
                  <a:gd name="T10" fmla="*/ 100 w 308"/>
                  <a:gd name="T11" fmla="*/ 69 h 856"/>
                  <a:gd name="T12" fmla="*/ 89 w 308"/>
                  <a:gd name="T13" fmla="*/ 65 h 856"/>
                  <a:gd name="T14" fmla="*/ 79 w 308"/>
                  <a:gd name="T15" fmla="*/ 60 h 856"/>
                  <a:gd name="T16" fmla="*/ 70 w 308"/>
                  <a:gd name="T17" fmla="*/ 55 h 856"/>
                  <a:gd name="T18" fmla="*/ 60 w 308"/>
                  <a:gd name="T19" fmla="*/ 50 h 856"/>
                  <a:gd name="T20" fmla="*/ 50 w 308"/>
                  <a:gd name="T21" fmla="*/ 44 h 856"/>
                  <a:gd name="T22" fmla="*/ 41 w 308"/>
                  <a:gd name="T23" fmla="*/ 37 h 856"/>
                  <a:gd name="T24" fmla="*/ 33 w 308"/>
                  <a:gd name="T25" fmla="*/ 30 h 856"/>
                  <a:gd name="T26" fmla="*/ 24 w 308"/>
                  <a:gd name="T27" fmla="*/ 23 h 856"/>
                  <a:gd name="T28" fmla="*/ 15 w 308"/>
                  <a:gd name="T29" fmla="*/ 16 h 856"/>
                  <a:gd name="T30" fmla="*/ 8 w 308"/>
                  <a:gd name="T31" fmla="*/ 9 h 856"/>
                  <a:gd name="T32" fmla="*/ 0 w 308"/>
                  <a:gd name="T33" fmla="*/ 0 h 856"/>
                  <a:gd name="T34" fmla="*/ 0 w 308"/>
                  <a:gd name="T35" fmla="*/ 0 h 856"/>
                  <a:gd name="T36" fmla="*/ 0 w 308"/>
                  <a:gd name="T37" fmla="*/ 350 h 856"/>
                  <a:gd name="T38" fmla="*/ 8 w 308"/>
                  <a:gd name="T39" fmla="*/ 358 h 856"/>
                  <a:gd name="T40" fmla="*/ 15 w 308"/>
                  <a:gd name="T41" fmla="*/ 365 h 856"/>
                  <a:gd name="T42" fmla="*/ 24 w 308"/>
                  <a:gd name="T43" fmla="*/ 372 h 856"/>
                  <a:gd name="T44" fmla="*/ 33 w 308"/>
                  <a:gd name="T45" fmla="*/ 379 h 856"/>
                  <a:gd name="T46" fmla="*/ 42 w 308"/>
                  <a:gd name="T47" fmla="*/ 385 h 856"/>
                  <a:gd name="T48" fmla="*/ 51 w 308"/>
                  <a:gd name="T49" fmla="*/ 391 h 856"/>
                  <a:gd name="T50" fmla="*/ 60 w 308"/>
                  <a:gd name="T51" fmla="*/ 396 h 856"/>
                  <a:gd name="T52" fmla="*/ 70 w 308"/>
                  <a:gd name="T53" fmla="*/ 402 h 856"/>
                  <a:gd name="T54" fmla="*/ 80 w 308"/>
                  <a:gd name="T55" fmla="*/ 407 h 856"/>
                  <a:gd name="T56" fmla="*/ 89 w 308"/>
                  <a:gd name="T57" fmla="*/ 411 h 856"/>
                  <a:gd name="T58" fmla="*/ 100 w 308"/>
                  <a:gd name="T59" fmla="*/ 415 h 856"/>
                  <a:gd name="T60" fmla="*/ 110 w 308"/>
                  <a:gd name="T61" fmla="*/ 419 h 856"/>
                  <a:gd name="T62" fmla="*/ 121 w 308"/>
                  <a:gd name="T63" fmla="*/ 422 h 856"/>
                  <a:gd name="T64" fmla="*/ 132 w 308"/>
                  <a:gd name="T65" fmla="*/ 424 h 856"/>
                  <a:gd name="T66" fmla="*/ 143 w 308"/>
                  <a:gd name="T67" fmla="*/ 426 h 856"/>
                  <a:gd name="T68" fmla="*/ 154 w 308"/>
                  <a:gd name="T69" fmla="*/ 428 h 856"/>
                  <a:gd name="T70" fmla="*/ 154 w 308"/>
                  <a:gd name="T71" fmla="*/ 428 h 856"/>
                  <a:gd name="T72" fmla="*/ 154 w 308"/>
                  <a:gd name="T73" fmla="*/ 85 h 85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8"/>
                  <a:gd name="T112" fmla="*/ 0 h 856"/>
                  <a:gd name="T113" fmla="*/ 308 w 308"/>
                  <a:gd name="T114" fmla="*/ 856 h 85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8" h="856">
                    <a:moveTo>
                      <a:pt x="308" y="169"/>
                    </a:moveTo>
                    <a:lnTo>
                      <a:pt x="285" y="166"/>
                    </a:lnTo>
                    <a:lnTo>
                      <a:pt x="264" y="160"/>
                    </a:lnTo>
                    <a:lnTo>
                      <a:pt x="241" y="154"/>
                    </a:lnTo>
                    <a:lnTo>
                      <a:pt x="220" y="147"/>
                    </a:lnTo>
                    <a:lnTo>
                      <a:pt x="200" y="138"/>
                    </a:lnTo>
                    <a:lnTo>
                      <a:pt x="178" y="130"/>
                    </a:lnTo>
                    <a:lnTo>
                      <a:pt x="158" y="120"/>
                    </a:lnTo>
                    <a:lnTo>
                      <a:pt x="139" y="110"/>
                    </a:lnTo>
                    <a:lnTo>
                      <a:pt x="120" y="99"/>
                    </a:lnTo>
                    <a:lnTo>
                      <a:pt x="101" y="87"/>
                    </a:lnTo>
                    <a:lnTo>
                      <a:pt x="83" y="74"/>
                    </a:lnTo>
                    <a:lnTo>
                      <a:pt x="65" y="61"/>
                    </a:lnTo>
                    <a:lnTo>
                      <a:pt x="48" y="46"/>
                    </a:lnTo>
                    <a:lnTo>
                      <a:pt x="31" y="32"/>
                    </a:lnTo>
                    <a:lnTo>
                      <a:pt x="16" y="17"/>
                    </a:lnTo>
                    <a:lnTo>
                      <a:pt x="0" y="0"/>
                    </a:lnTo>
                    <a:lnTo>
                      <a:pt x="0" y="699"/>
                    </a:lnTo>
                    <a:lnTo>
                      <a:pt x="16" y="715"/>
                    </a:lnTo>
                    <a:lnTo>
                      <a:pt x="31" y="730"/>
                    </a:lnTo>
                    <a:lnTo>
                      <a:pt x="48" y="744"/>
                    </a:lnTo>
                    <a:lnTo>
                      <a:pt x="66" y="757"/>
                    </a:lnTo>
                    <a:lnTo>
                      <a:pt x="84" y="770"/>
                    </a:lnTo>
                    <a:lnTo>
                      <a:pt x="102" y="782"/>
                    </a:lnTo>
                    <a:lnTo>
                      <a:pt x="121" y="792"/>
                    </a:lnTo>
                    <a:lnTo>
                      <a:pt x="140" y="803"/>
                    </a:lnTo>
                    <a:lnTo>
                      <a:pt x="160" y="813"/>
                    </a:lnTo>
                    <a:lnTo>
                      <a:pt x="179" y="821"/>
                    </a:lnTo>
                    <a:lnTo>
                      <a:pt x="201" y="829"/>
                    </a:lnTo>
                    <a:lnTo>
                      <a:pt x="221" y="837"/>
                    </a:lnTo>
                    <a:lnTo>
                      <a:pt x="243" y="843"/>
                    </a:lnTo>
                    <a:lnTo>
                      <a:pt x="264" y="847"/>
                    </a:lnTo>
                    <a:lnTo>
                      <a:pt x="285" y="852"/>
                    </a:lnTo>
                    <a:lnTo>
                      <a:pt x="308" y="856"/>
                    </a:lnTo>
                    <a:lnTo>
                      <a:pt x="308" y="169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27" name="Freeform 359"/>
              <p:cNvSpPr>
                <a:spLocks/>
              </p:cNvSpPr>
              <p:nvPr/>
            </p:nvSpPr>
            <p:spPr bwMode="auto">
              <a:xfrm>
                <a:off x="354" y="1571"/>
                <a:ext cx="252" cy="480"/>
              </a:xfrm>
              <a:custGeom>
                <a:avLst/>
                <a:gdLst>
                  <a:gd name="T0" fmla="*/ 0 w 504"/>
                  <a:gd name="T1" fmla="*/ 138 h 960"/>
                  <a:gd name="T2" fmla="*/ 0 w 504"/>
                  <a:gd name="T3" fmla="*/ 480 h 960"/>
                  <a:gd name="T4" fmla="*/ 252 w 504"/>
                  <a:gd name="T5" fmla="*/ 345 h 960"/>
                  <a:gd name="T6" fmla="*/ 252 w 504"/>
                  <a:gd name="T7" fmla="*/ 0 h 960"/>
                  <a:gd name="T8" fmla="*/ 0 w 504"/>
                  <a:gd name="T9" fmla="*/ 138 h 960"/>
                  <a:gd name="T10" fmla="*/ 0 w 504"/>
                  <a:gd name="T11" fmla="*/ 138 h 9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4"/>
                  <a:gd name="T19" fmla="*/ 0 h 960"/>
                  <a:gd name="T20" fmla="*/ 504 w 504"/>
                  <a:gd name="T21" fmla="*/ 960 h 9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4" h="960">
                    <a:moveTo>
                      <a:pt x="0" y="275"/>
                    </a:moveTo>
                    <a:lnTo>
                      <a:pt x="0" y="960"/>
                    </a:lnTo>
                    <a:lnTo>
                      <a:pt x="504" y="689"/>
                    </a:lnTo>
                    <a:lnTo>
                      <a:pt x="504" y="0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528" name="Picture 36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53" y="1570"/>
                <a:ext cx="253" cy="4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9" name="Picture 36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353" y="1570"/>
                <a:ext cx="253" cy="4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30" name="Freeform 362"/>
              <p:cNvSpPr>
                <a:spLocks/>
              </p:cNvSpPr>
              <p:nvPr/>
            </p:nvSpPr>
            <p:spPr bwMode="auto">
              <a:xfrm>
                <a:off x="354" y="1571"/>
                <a:ext cx="252" cy="480"/>
              </a:xfrm>
              <a:custGeom>
                <a:avLst/>
                <a:gdLst>
                  <a:gd name="T0" fmla="*/ 0 w 504"/>
                  <a:gd name="T1" fmla="*/ 137 h 960"/>
                  <a:gd name="T2" fmla="*/ 0 w 504"/>
                  <a:gd name="T3" fmla="*/ 480 h 960"/>
                  <a:gd name="T4" fmla="*/ 252 w 504"/>
                  <a:gd name="T5" fmla="*/ 344 h 960"/>
                  <a:gd name="T6" fmla="*/ 252 w 504"/>
                  <a:gd name="T7" fmla="*/ 0 h 960"/>
                  <a:gd name="T8" fmla="*/ 0 w 504"/>
                  <a:gd name="T9" fmla="*/ 137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4"/>
                  <a:gd name="T16" fmla="*/ 0 h 960"/>
                  <a:gd name="T17" fmla="*/ 504 w 504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4" h="960">
                    <a:moveTo>
                      <a:pt x="0" y="273"/>
                    </a:moveTo>
                    <a:lnTo>
                      <a:pt x="0" y="960"/>
                    </a:lnTo>
                    <a:lnTo>
                      <a:pt x="504" y="688"/>
                    </a:lnTo>
                    <a:lnTo>
                      <a:pt x="504" y="0"/>
                    </a:lnTo>
                    <a:lnTo>
                      <a:pt x="0" y="273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1" name="Freeform 363"/>
              <p:cNvSpPr>
                <a:spLocks/>
              </p:cNvSpPr>
              <p:nvPr/>
            </p:nvSpPr>
            <p:spPr bwMode="auto">
              <a:xfrm>
                <a:off x="200" y="1487"/>
                <a:ext cx="406" cy="564"/>
              </a:xfrm>
              <a:custGeom>
                <a:avLst/>
                <a:gdLst>
                  <a:gd name="T0" fmla="*/ 406 w 812"/>
                  <a:gd name="T1" fmla="*/ 84 h 1127"/>
                  <a:gd name="T2" fmla="*/ 249 w 812"/>
                  <a:gd name="T3" fmla="*/ 0 h 1127"/>
                  <a:gd name="T4" fmla="*/ 0 w 812"/>
                  <a:gd name="T5" fmla="*/ 136 h 1127"/>
                  <a:gd name="T6" fmla="*/ 0 w 812"/>
                  <a:gd name="T7" fmla="*/ 485 h 1127"/>
                  <a:gd name="T8" fmla="*/ 8 w 812"/>
                  <a:gd name="T9" fmla="*/ 493 h 1127"/>
                  <a:gd name="T10" fmla="*/ 15 w 812"/>
                  <a:gd name="T11" fmla="*/ 501 h 1127"/>
                  <a:gd name="T12" fmla="*/ 24 w 812"/>
                  <a:gd name="T13" fmla="*/ 508 h 1127"/>
                  <a:gd name="T14" fmla="*/ 33 w 812"/>
                  <a:gd name="T15" fmla="*/ 514 h 1127"/>
                  <a:gd name="T16" fmla="*/ 42 w 812"/>
                  <a:gd name="T17" fmla="*/ 521 h 1127"/>
                  <a:gd name="T18" fmla="*/ 51 w 812"/>
                  <a:gd name="T19" fmla="*/ 527 h 1127"/>
                  <a:gd name="T20" fmla="*/ 60 w 812"/>
                  <a:gd name="T21" fmla="*/ 532 h 1127"/>
                  <a:gd name="T22" fmla="*/ 70 w 812"/>
                  <a:gd name="T23" fmla="*/ 537 h 1127"/>
                  <a:gd name="T24" fmla="*/ 80 w 812"/>
                  <a:gd name="T25" fmla="*/ 542 h 1127"/>
                  <a:gd name="T26" fmla="*/ 90 w 812"/>
                  <a:gd name="T27" fmla="*/ 546 h 1127"/>
                  <a:gd name="T28" fmla="*/ 101 w 812"/>
                  <a:gd name="T29" fmla="*/ 550 h 1127"/>
                  <a:gd name="T30" fmla="*/ 110 w 812"/>
                  <a:gd name="T31" fmla="*/ 554 h 1127"/>
                  <a:gd name="T32" fmla="*/ 121 w 812"/>
                  <a:gd name="T33" fmla="*/ 557 h 1127"/>
                  <a:gd name="T34" fmla="*/ 132 w 812"/>
                  <a:gd name="T35" fmla="*/ 559 h 1127"/>
                  <a:gd name="T36" fmla="*/ 143 w 812"/>
                  <a:gd name="T37" fmla="*/ 562 h 1127"/>
                  <a:gd name="T38" fmla="*/ 154 w 812"/>
                  <a:gd name="T39" fmla="*/ 564 h 1127"/>
                  <a:gd name="T40" fmla="*/ 154 w 812"/>
                  <a:gd name="T41" fmla="*/ 564 h 1127"/>
                  <a:gd name="T42" fmla="*/ 406 w 812"/>
                  <a:gd name="T43" fmla="*/ 428 h 1127"/>
                  <a:gd name="T44" fmla="*/ 406 w 812"/>
                  <a:gd name="T45" fmla="*/ 84 h 1127"/>
                  <a:gd name="T46" fmla="*/ 406 w 812"/>
                  <a:gd name="T47" fmla="*/ 84 h 112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12"/>
                  <a:gd name="T73" fmla="*/ 0 h 1127"/>
                  <a:gd name="T74" fmla="*/ 812 w 812"/>
                  <a:gd name="T75" fmla="*/ 1127 h 112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12" h="1127">
                    <a:moveTo>
                      <a:pt x="812" y="167"/>
                    </a:moveTo>
                    <a:lnTo>
                      <a:pt x="499" y="0"/>
                    </a:lnTo>
                    <a:lnTo>
                      <a:pt x="0" y="272"/>
                    </a:lnTo>
                    <a:lnTo>
                      <a:pt x="0" y="970"/>
                    </a:lnTo>
                    <a:lnTo>
                      <a:pt x="16" y="986"/>
                    </a:lnTo>
                    <a:lnTo>
                      <a:pt x="31" y="1001"/>
                    </a:lnTo>
                    <a:lnTo>
                      <a:pt x="48" y="1015"/>
                    </a:lnTo>
                    <a:lnTo>
                      <a:pt x="66" y="1028"/>
                    </a:lnTo>
                    <a:lnTo>
                      <a:pt x="84" y="1041"/>
                    </a:lnTo>
                    <a:lnTo>
                      <a:pt x="102" y="1053"/>
                    </a:lnTo>
                    <a:lnTo>
                      <a:pt x="121" y="1063"/>
                    </a:lnTo>
                    <a:lnTo>
                      <a:pt x="140" y="1074"/>
                    </a:lnTo>
                    <a:lnTo>
                      <a:pt x="160" y="1084"/>
                    </a:lnTo>
                    <a:lnTo>
                      <a:pt x="179" y="1092"/>
                    </a:lnTo>
                    <a:lnTo>
                      <a:pt x="201" y="1100"/>
                    </a:lnTo>
                    <a:lnTo>
                      <a:pt x="221" y="1108"/>
                    </a:lnTo>
                    <a:lnTo>
                      <a:pt x="243" y="1114"/>
                    </a:lnTo>
                    <a:lnTo>
                      <a:pt x="264" y="1118"/>
                    </a:lnTo>
                    <a:lnTo>
                      <a:pt x="285" y="1123"/>
                    </a:lnTo>
                    <a:lnTo>
                      <a:pt x="308" y="1127"/>
                    </a:lnTo>
                    <a:lnTo>
                      <a:pt x="812" y="855"/>
                    </a:lnTo>
                    <a:lnTo>
                      <a:pt x="812" y="16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2" name="Freeform 364"/>
              <p:cNvSpPr>
                <a:spLocks/>
              </p:cNvSpPr>
              <p:nvPr/>
            </p:nvSpPr>
            <p:spPr bwMode="auto">
              <a:xfrm>
                <a:off x="259" y="1835"/>
                <a:ext cx="25" cy="31"/>
              </a:xfrm>
              <a:custGeom>
                <a:avLst/>
                <a:gdLst>
                  <a:gd name="T0" fmla="*/ 24 w 50"/>
                  <a:gd name="T1" fmla="*/ 12 h 62"/>
                  <a:gd name="T2" fmla="*/ 23 w 50"/>
                  <a:gd name="T3" fmla="*/ 9 h 62"/>
                  <a:gd name="T4" fmla="*/ 21 w 50"/>
                  <a:gd name="T5" fmla="*/ 6 h 62"/>
                  <a:gd name="T6" fmla="*/ 19 w 50"/>
                  <a:gd name="T7" fmla="*/ 4 h 62"/>
                  <a:gd name="T8" fmla="*/ 17 w 50"/>
                  <a:gd name="T9" fmla="*/ 2 h 62"/>
                  <a:gd name="T10" fmla="*/ 14 w 50"/>
                  <a:gd name="T11" fmla="*/ 1 h 62"/>
                  <a:gd name="T12" fmla="*/ 12 w 50"/>
                  <a:gd name="T13" fmla="*/ 0 h 62"/>
                  <a:gd name="T14" fmla="*/ 11 w 50"/>
                  <a:gd name="T15" fmla="*/ 0 h 62"/>
                  <a:gd name="T16" fmla="*/ 10 w 50"/>
                  <a:gd name="T17" fmla="*/ 0 h 62"/>
                  <a:gd name="T18" fmla="*/ 9 w 50"/>
                  <a:gd name="T19" fmla="*/ 0 h 62"/>
                  <a:gd name="T20" fmla="*/ 7 w 50"/>
                  <a:gd name="T21" fmla="*/ 1 h 62"/>
                  <a:gd name="T22" fmla="*/ 6 w 50"/>
                  <a:gd name="T23" fmla="*/ 1 h 62"/>
                  <a:gd name="T24" fmla="*/ 5 w 50"/>
                  <a:gd name="T25" fmla="*/ 2 h 62"/>
                  <a:gd name="T26" fmla="*/ 3 w 50"/>
                  <a:gd name="T27" fmla="*/ 3 h 62"/>
                  <a:gd name="T28" fmla="*/ 2 w 50"/>
                  <a:gd name="T29" fmla="*/ 6 h 62"/>
                  <a:gd name="T30" fmla="*/ 1 w 50"/>
                  <a:gd name="T31" fmla="*/ 8 h 62"/>
                  <a:gd name="T32" fmla="*/ 0 w 50"/>
                  <a:gd name="T33" fmla="*/ 11 h 62"/>
                  <a:gd name="T34" fmla="*/ 0 w 50"/>
                  <a:gd name="T35" fmla="*/ 14 h 62"/>
                  <a:gd name="T36" fmla="*/ 1 w 50"/>
                  <a:gd name="T37" fmla="*/ 17 h 62"/>
                  <a:gd name="T38" fmla="*/ 2 w 50"/>
                  <a:gd name="T39" fmla="*/ 20 h 62"/>
                  <a:gd name="T40" fmla="*/ 3 w 50"/>
                  <a:gd name="T41" fmla="*/ 23 h 62"/>
                  <a:gd name="T42" fmla="*/ 5 w 50"/>
                  <a:gd name="T43" fmla="*/ 25 h 62"/>
                  <a:gd name="T44" fmla="*/ 6 w 50"/>
                  <a:gd name="T45" fmla="*/ 28 h 62"/>
                  <a:gd name="T46" fmla="*/ 9 w 50"/>
                  <a:gd name="T47" fmla="*/ 29 h 62"/>
                  <a:gd name="T48" fmla="*/ 11 w 50"/>
                  <a:gd name="T49" fmla="*/ 31 h 62"/>
                  <a:gd name="T50" fmla="*/ 13 w 50"/>
                  <a:gd name="T51" fmla="*/ 31 h 62"/>
                  <a:gd name="T52" fmla="*/ 14 w 50"/>
                  <a:gd name="T53" fmla="*/ 31 h 62"/>
                  <a:gd name="T54" fmla="*/ 15 w 50"/>
                  <a:gd name="T55" fmla="*/ 31 h 62"/>
                  <a:gd name="T56" fmla="*/ 17 w 50"/>
                  <a:gd name="T57" fmla="*/ 31 h 62"/>
                  <a:gd name="T58" fmla="*/ 18 w 50"/>
                  <a:gd name="T59" fmla="*/ 31 h 62"/>
                  <a:gd name="T60" fmla="*/ 19 w 50"/>
                  <a:gd name="T61" fmla="*/ 30 h 62"/>
                  <a:gd name="T62" fmla="*/ 21 w 50"/>
                  <a:gd name="T63" fmla="*/ 29 h 62"/>
                  <a:gd name="T64" fmla="*/ 22 w 50"/>
                  <a:gd name="T65" fmla="*/ 28 h 62"/>
                  <a:gd name="T66" fmla="*/ 24 w 50"/>
                  <a:gd name="T67" fmla="*/ 26 h 62"/>
                  <a:gd name="T68" fmla="*/ 25 w 50"/>
                  <a:gd name="T69" fmla="*/ 23 h 62"/>
                  <a:gd name="T70" fmla="*/ 25 w 50"/>
                  <a:gd name="T71" fmla="*/ 21 h 62"/>
                  <a:gd name="T72" fmla="*/ 25 w 50"/>
                  <a:gd name="T73" fmla="*/ 18 h 62"/>
                  <a:gd name="T74" fmla="*/ 25 w 50"/>
                  <a:gd name="T75" fmla="*/ 14 h 62"/>
                  <a:gd name="T76" fmla="*/ 24 w 50"/>
                  <a:gd name="T77" fmla="*/ 12 h 6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0"/>
                  <a:gd name="T118" fmla="*/ 0 h 62"/>
                  <a:gd name="T119" fmla="*/ 50 w 50"/>
                  <a:gd name="T120" fmla="*/ 62 h 6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0" h="62">
                    <a:moveTo>
                      <a:pt x="48" y="23"/>
                    </a:moveTo>
                    <a:lnTo>
                      <a:pt x="46" y="17"/>
                    </a:lnTo>
                    <a:lnTo>
                      <a:pt x="42" y="12"/>
                    </a:lnTo>
                    <a:lnTo>
                      <a:pt x="37" y="7"/>
                    </a:lnTo>
                    <a:lnTo>
                      <a:pt x="34" y="3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6" y="6"/>
                    </a:lnTo>
                    <a:lnTo>
                      <a:pt x="4" y="11"/>
                    </a:lnTo>
                    <a:lnTo>
                      <a:pt x="1" y="15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1" y="33"/>
                    </a:lnTo>
                    <a:lnTo>
                      <a:pt x="3" y="39"/>
                    </a:lnTo>
                    <a:lnTo>
                      <a:pt x="5" y="45"/>
                    </a:lnTo>
                    <a:lnTo>
                      <a:pt x="9" y="50"/>
                    </a:lnTo>
                    <a:lnTo>
                      <a:pt x="12" y="55"/>
                    </a:lnTo>
                    <a:lnTo>
                      <a:pt x="17" y="58"/>
                    </a:lnTo>
                    <a:lnTo>
                      <a:pt x="22" y="61"/>
                    </a:lnTo>
                    <a:lnTo>
                      <a:pt x="26" y="62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34" y="62"/>
                    </a:lnTo>
                    <a:lnTo>
                      <a:pt x="36" y="61"/>
                    </a:lnTo>
                    <a:lnTo>
                      <a:pt x="38" y="60"/>
                    </a:lnTo>
                    <a:lnTo>
                      <a:pt x="41" y="58"/>
                    </a:lnTo>
                    <a:lnTo>
                      <a:pt x="44" y="56"/>
                    </a:lnTo>
                    <a:lnTo>
                      <a:pt x="47" y="51"/>
                    </a:lnTo>
                    <a:lnTo>
                      <a:pt x="49" y="46"/>
                    </a:lnTo>
                    <a:lnTo>
                      <a:pt x="50" y="42"/>
                    </a:lnTo>
                    <a:lnTo>
                      <a:pt x="50" y="36"/>
                    </a:lnTo>
                    <a:lnTo>
                      <a:pt x="49" y="28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3" name="Freeform 365"/>
              <p:cNvSpPr>
                <a:spLocks/>
              </p:cNvSpPr>
              <p:nvPr/>
            </p:nvSpPr>
            <p:spPr bwMode="auto">
              <a:xfrm>
                <a:off x="254" y="1831"/>
                <a:ext cx="34" cy="40"/>
              </a:xfrm>
              <a:custGeom>
                <a:avLst/>
                <a:gdLst>
                  <a:gd name="T0" fmla="*/ 11 w 69"/>
                  <a:gd name="T1" fmla="*/ 40 h 80"/>
                  <a:gd name="T2" fmla="*/ 34 w 69"/>
                  <a:gd name="T3" fmla="*/ 32 h 80"/>
                  <a:gd name="T4" fmla="*/ 23 w 69"/>
                  <a:gd name="T5" fmla="*/ 0 h 80"/>
                  <a:gd name="T6" fmla="*/ 0 w 69"/>
                  <a:gd name="T7" fmla="*/ 9 h 80"/>
                  <a:gd name="T8" fmla="*/ 11 w 69"/>
                  <a:gd name="T9" fmla="*/ 4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80"/>
                  <a:gd name="T17" fmla="*/ 69 w 69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80">
                    <a:moveTo>
                      <a:pt x="22" y="80"/>
                    </a:moveTo>
                    <a:lnTo>
                      <a:pt x="69" y="64"/>
                    </a:lnTo>
                    <a:lnTo>
                      <a:pt x="46" y="0"/>
                    </a:lnTo>
                    <a:lnTo>
                      <a:pt x="0" y="18"/>
                    </a:lnTo>
                    <a:lnTo>
                      <a:pt x="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534" name="Picture 36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253" y="1831"/>
                <a:ext cx="36" cy="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5" name="Picture 367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53" y="1831"/>
                <a:ext cx="36" cy="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36" name="Freeform 368"/>
              <p:cNvSpPr>
                <a:spLocks/>
              </p:cNvSpPr>
              <p:nvPr/>
            </p:nvSpPr>
            <p:spPr bwMode="auto">
              <a:xfrm>
                <a:off x="259" y="1835"/>
                <a:ext cx="24" cy="31"/>
              </a:xfrm>
              <a:custGeom>
                <a:avLst/>
                <a:gdLst>
                  <a:gd name="T0" fmla="*/ 23 w 49"/>
                  <a:gd name="T1" fmla="*/ 12 h 62"/>
                  <a:gd name="T2" fmla="*/ 22 w 49"/>
                  <a:gd name="T3" fmla="*/ 9 h 62"/>
                  <a:gd name="T4" fmla="*/ 20 w 49"/>
                  <a:gd name="T5" fmla="*/ 6 h 62"/>
                  <a:gd name="T6" fmla="*/ 18 w 49"/>
                  <a:gd name="T7" fmla="*/ 4 h 62"/>
                  <a:gd name="T8" fmla="*/ 16 w 49"/>
                  <a:gd name="T9" fmla="*/ 2 h 62"/>
                  <a:gd name="T10" fmla="*/ 14 w 49"/>
                  <a:gd name="T11" fmla="*/ 1 h 62"/>
                  <a:gd name="T12" fmla="*/ 11 w 49"/>
                  <a:gd name="T13" fmla="*/ 0 h 62"/>
                  <a:gd name="T14" fmla="*/ 10 w 49"/>
                  <a:gd name="T15" fmla="*/ 0 h 62"/>
                  <a:gd name="T16" fmla="*/ 9 w 49"/>
                  <a:gd name="T17" fmla="*/ 0 h 62"/>
                  <a:gd name="T18" fmla="*/ 8 w 49"/>
                  <a:gd name="T19" fmla="*/ 0 h 62"/>
                  <a:gd name="T20" fmla="*/ 6 w 49"/>
                  <a:gd name="T21" fmla="*/ 0 h 62"/>
                  <a:gd name="T22" fmla="*/ 5 w 49"/>
                  <a:gd name="T23" fmla="*/ 1 h 62"/>
                  <a:gd name="T24" fmla="*/ 3 w 49"/>
                  <a:gd name="T25" fmla="*/ 3 h 62"/>
                  <a:gd name="T26" fmla="*/ 2 w 49"/>
                  <a:gd name="T27" fmla="*/ 5 h 62"/>
                  <a:gd name="T28" fmla="*/ 0 w 49"/>
                  <a:gd name="T29" fmla="*/ 8 h 62"/>
                  <a:gd name="T30" fmla="*/ 0 w 49"/>
                  <a:gd name="T31" fmla="*/ 10 h 62"/>
                  <a:gd name="T32" fmla="*/ 0 w 49"/>
                  <a:gd name="T33" fmla="*/ 13 h 62"/>
                  <a:gd name="T34" fmla="*/ 0 w 49"/>
                  <a:gd name="T35" fmla="*/ 16 h 62"/>
                  <a:gd name="T36" fmla="*/ 1 w 49"/>
                  <a:gd name="T37" fmla="*/ 19 h 62"/>
                  <a:gd name="T38" fmla="*/ 2 w 49"/>
                  <a:gd name="T39" fmla="*/ 22 h 62"/>
                  <a:gd name="T40" fmla="*/ 4 w 49"/>
                  <a:gd name="T41" fmla="*/ 25 h 62"/>
                  <a:gd name="T42" fmla="*/ 6 w 49"/>
                  <a:gd name="T43" fmla="*/ 27 h 62"/>
                  <a:gd name="T44" fmla="*/ 8 w 49"/>
                  <a:gd name="T45" fmla="*/ 29 h 62"/>
                  <a:gd name="T46" fmla="*/ 11 w 49"/>
                  <a:gd name="T47" fmla="*/ 30 h 62"/>
                  <a:gd name="T48" fmla="*/ 13 w 49"/>
                  <a:gd name="T49" fmla="*/ 31 h 62"/>
                  <a:gd name="T50" fmla="*/ 14 w 49"/>
                  <a:gd name="T51" fmla="*/ 31 h 62"/>
                  <a:gd name="T52" fmla="*/ 15 w 49"/>
                  <a:gd name="T53" fmla="*/ 31 h 62"/>
                  <a:gd name="T54" fmla="*/ 17 w 49"/>
                  <a:gd name="T55" fmla="*/ 31 h 62"/>
                  <a:gd name="T56" fmla="*/ 18 w 49"/>
                  <a:gd name="T57" fmla="*/ 31 h 62"/>
                  <a:gd name="T58" fmla="*/ 20 w 49"/>
                  <a:gd name="T59" fmla="*/ 29 h 62"/>
                  <a:gd name="T60" fmla="*/ 21 w 49"/>
                  <a:gd name="T61" fmla="*/ 28 h 62"/>
                  <a:gd name="T62" fmla="*/ 23 w 49"/>
                  <a:gd name="T63" fmla="*/ 26 h 62"/>
                  <a:gd name="T64" fmla="*/ 24 w 49"/>
                  <a:gd name="T65" fmla="*/ 23 h 62"/>
                  <a:gd name="T66" fmla="*/ 24 w 49"/>
                  <a:gd name="T67" fmla="*/ 20 h 62"/>
                  <a:gd name="T68" fmla="*/ 24 w 49"/>
                  <a:gd name="T69" fmla="*/ 17 h 62"/>
                  <a:gd name="T70" fmla="*/ 24 w 49"/>
                  <a:gd name="T71" fmla="*/ 14 h 62"/>
                  <a:gd name="T72" fmla="*/ 23 w 49"/>
                  <a:gd name="T73" fmla="*/ 12 h 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9"/>
                  <a:gd name="T112" fmla="*/ 0 h 62"/>
                  <a:gd name="T113" fmla="*/ 49 w 49"/>
                  <a:gd name="T114" fmla="*/ 62 h 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9" h="62">
                    <a:moveTo>
                      <a:pt x="47" y="23"/>
                    </a:moveTo>
                    <a:lnTo>
                      <a:pt x="44" y="17"/>
                    </a:lnTo>
                    <a:lnTo>
                      <a:pt x="41" y="12"/>
                    </a:lnTo>
                    <a:lnTo>
                      <a:pt x="37" y="7"/>
                    </a:lnTo>
                    <a:lnTo>
                      <a:pt x="32" y="3"/>
                    </a:lnTo>
                    <a:lnTo>
                      <a:pt x="28" y="1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6" y="6"/>
                    </a:lnTo>
                    <a:lnTo>
                      <a:pt x="4" y="9"/>
                    </a:lnTo>
                    <a:lnTo>
                      <a:pt x="1" y="15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1" y="32"/>
                    </a:lnTo>
                    <a:lnTo>
                      <a:pt x="3" y="38"/>
                    </a:lnTo>
                    <a:lnTo>
                      <a:pt x="5" y="44"/>
                    </a:lnTo>
                    <a:lnTo>
                      <a:pt x="9" y="50"/>
                    </a:lnTo>
                    <a:lnTo>
                      <a:pt x="12" y="54"/>
                    </a:lnTo>
                    <a:lnTo>
                      <a:pt x="17" y="57"/>
                    </a:lnTo>
                    <a:lnTo>
                      <a:pt x="22" y="60"/>
                    </a:lnTo>
                    <a:lnTo>
                      <a:pt x="26" y="62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34" y="61"/>
                    </a:lnTo>
                    <a:lnTo>
                      <a:pt x="36" y="61"/>
                    </a:lnTo>
                    <a:lnTo>
                      <a:pt x="40" y="58"/>
                    </a:lnTo>
                    <a:lnTo>
                      <a:pt x="43" y="55"/>
                    </a:lnTo>
                    <a:lnTo>
                      <a:pt x="47" y="51"/>
                    </a:lnTo>
                    <a:lnTo>
                      <a:pt x="48" y="46"/>
                    </a:lnTo>
                    <a:lnTo>
                      <a:pt x="49" y="40"/>
                    </a:lnTo>
                    <a:lnTo>
                      <a:pt x="49" y="34"/>
                    </a:lnTo>
                    <a:lnTo>
                      <a:pt x="49" y="28"/>
                    </a:lnTo>
                    <a:lnTo>
                      <a:pt x="47" y="2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7" name="Freeform 369"/>
              <p:cNvSpPr>
                <a:spLocks/>
              </p:cNvSpPr>
              <p:nvPr/>
            </p:nvSpPr>
            <p:spPr bwMode="auto">
              <a:xfrm>
                <a:off x="225" y="1906"/>
                <a:ext cx="104" cy="54"/>
              </a:xfrm>
              <a:custGeom>
                <a:avLst/>
                <a:gdLst>
                  <a:gd name="T0" fmla="*/ 0 w 208"/>
                  <a:gd name="T1" fmla="*/ 0 h 106"/>
                  <a:gd name="T2" fmla="*/ 6 w 208"/>
                  <a:gd name="T3" fmla="*/ 5 h 106"/>
                  <a:gd name="T4" fmla="*/ 12 w 208"/>
                  <a:gd name="T5" fmla="*/ 9 h 106"/>
                  <a:gd name="T6" fmla="*/ 18 w 208"/>
                  <a:gd name="T7" fmla="*/ 13 h 106"/>
                  <a:gd name="T8" fmla="*/ 24 w 208"/>
                  <a:gd name="T9" fmla="*/ 17 h 106"/>
                  <a:gd name="T10" fmla="*/ 30 w 208"/>
                  <a:gd name="T11" fmla="*/ 22 h 106"/>
                  <a:gd name="T12" fmla="*/ 37 w 208"/>
                  <a:gd name="T13" fmla="*/ 25 h 106"/>
                  <a:gd name="T14" fmla="*/ 43 w 208"/>
                  <a:gd name="T15" fmla="*/ 30 h 106"/>
                  <a:gd name="T16" fmla="*/ 50 w 208"/>
                  <a:gd name="T17" fmla="*/ 33 h 106"/>
                  <a:gd name="T18" fmla="*/ 56 w 208"/>
                  <a:gd name="T19" fmla="*/ 36 h 106"/>
                  <a:gd name="T20" fmla="*/ 63 w 208"/>
                  <a:gd name="T21" fmla="*/ 39 h 106"/>
                  <a:gd name="T22" fmla="*/ 70 w 208"/>
                  <a:gd name="T23" fmla="*/ 42 h 106"/>
                  <a:gd name="T24" fmla="*/ 77 w 208"/>
                  <a:gd name="T25" fmla="*/ 45 h 106"/>
                  <a:gd name="T26" fmla="*/ 83 w 208"/>
                  <a:gd name="T27" fmla="*/ 48 h 106"/>
                  <a:gd name="T28" fmla="*/ 91 w 208"/>
                  <a:gd name="T29" fmla="*/ 50 h 106"/>
                  <a:gd name="T30" fmla="*/ 97 w 208"/>
                  <a:gd name="T31" fmla="*/ 52 h 106"/>
                  <a:gd name="T32" fmla="*/ 104 w 208"/>
                  <a:gd name="T33" fmla="*/ 54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6"/>
                  <a:gd name="T53" fmla="*/ 208 w 208"/>
                  <a:gd name="T54" fmla="*/ 106 h 1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6">
                    <a:moveTo>
                      <a:pt x="0" y="0"/>
                    </a:moveTo>
                    <a:lnTo>
                      <a:pt x="11" y="9"/>
                    </a:lnTo>
                    <a:lnTo>
                      <a:pt x="23" y="18"/>
                    </a:lnTo>
                    <a:lnTo>
                      <a:pt x="36" y="26"/>
                    </a:lnTo>
                    <a:lnTo>
                      <a:pt x="48" y="34"/>
                    </a:lnTo>
                    <a:lnTo>
                      <a:pt x="60" y="43"/>
                    </a:lnTo>
                    <a:lnTo>
                      <a:pt x="73" y="50"/>
                    </a:lnTo>
                    <a:lnTo>
                      <a:pt x="86" y="58"/>
                    </a:lnTo>
                    <a:lnTo>
                      <a:pt x="99" y="64"/>
                    </a:lnTo>
                    <a:lnTo>
                      <a:pt x="113" y="71"/>
                    </a:lnTo>
                    <a:lnTo>
                      <a:pt x="126" y="77"/>
                    </a:lnTo>
                    <a:lnTo>
                      <a:pt x="139" y="83"/>
                    </a:lnTo>
                    <a:lnTo>
                      <a:pt x="153" y="88"/>
                    </a:lnTo>
                    <a:lnTo>
                      <a:pt x="166" y="94"/>
                    </a:lnTo>
                    <a:lnTo>
                      <a:pt x="181" y="98"/>
                    </a:lnTo>
                    <a:lnTo>
                      <a:pt x="194" y="103"/>
                    </a:lnTo>
                    <a:lnTo>
                      <a:pt x="208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8" name="Freeform 370"/>
              <p:cNvSpPr>
                <a:spLocks/>
              </p:cNvSpPr>
              <p:nvPr/>
            </p:nvSpPr>
            <p:spPr bwMode="auto">
              <a:xfrm>
                <a:off x="225" y="1927"/>
                <a:ext cx="104" cy="53"/>
              </a:xfrm>
              <a:custGeom>
                <a:avLst/>
                <a:gdLst>
                  <a:gd name="T0" fmla="*/ 0 w 208"/>
                  <a:gd name="T1" fmla="*/ 0 h 106"/>
                  <a:gd name="T2" fmla="*/ 6 w 208"/>
                  <a:gd name="T3" fmla="*/ 5 h 106"/>
                  <a:gd name="T4" fmla="*/ 12 w 208"/>
                  <a:gd name="T5" fmla="*/ 9 h 106"/>
                  <a:gd name="T6" fmla="*/ 18 w 208"/>
                  <a:gd name="T7" fmla="*/ 13 h 106"/>
                  <a:gd name="T8" fmla="*/ 24 w 208"/>
                  <a:gd name="T9" fmla="*/ 17 h 106"/>
                  <a:gd name="T10" fmla="*/ 30 w 208"/>
                  <a:gd name="T11" fmla="*/ 22 h 106"/>
                  <a:gd name="T12" fmla="*/ 37 w 208"/>
                  <a:gd name="T13" fmla="*/ 26 h 106"/>
                  <a:gd name="T14" fmla="*/ 43 w 208"/>
                  <a:gd name="T15" fmla="*/ 29 h 106"/>
                  <a:gd name="T16" fmla="*/ 50 w 208"/>
                  <a:gd name="T17" fmla="*/ 32 h 106"/>
                  <a:gd name="T18" fmla="*/ 56 w 208"/>
                  <a:gd name="T19" fmla="*/ 36 h 106"/>
                  <a:gd name="T20" fmla="*/ 63 w 208"/>
                  <a:gd name="T21" fmla="*/ 39 h 106"/>
                  <a:gd name="T22" fmla="*/ 70 w 208"/>
                  <a:gd name="T23" fmla="*/ 42 h 106"/>
                  <a:gd name="T24" fmla="*/ 77 w 208"/>
                  <a:gd name="T25" fmla="*/ 44 h 106"/>
                  <a:gd name="T26" fmla="*/ 83 w 208"/>
                  <a:gd name="T27" fmla="*/ 47 h 106"/>
                  <a:gd name="T28" fmla="*/ 91 w 208"/>
                  <a:gd name="T29" fmla="*/ 50 h 106"/>
                  <a:gd name="T30" fmla="*/ 97 w 208"/>
                  <a:gd name="T31" fmla="*/ 51 h 106"/>
                  <a:gd name="T32" fmla="*/ 104 w 208"/>
                  <a:gd name="T33" fmla="*/ 53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6"/>
                  <a:gd name="T53" fmla="*/ 208 w 208"/>
                  <a:gd name="T54" fmla="*/ 106 h 1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6">
                    <a:moveTo>
                      <a:pt x="0" y="0"/>
                    </a:moveTo>
                    <a:lnTo>
                      <a:pt x="11" y="9"/>
                    </a:lnTo>
                    <a:lnTo>
                      <a:pt x="23" y="18"/>
                    </a:lnTo>
                    <a:lnTo>
                      <a:pt x="36" y="26"/>
                    </a:lnTo>
                    <a:lnTo>
                      <a:pt x="48" y="34"/>
                    </a:lnTo>
                    <a:lnTo>
                      <a:pt x="60" y="43"/>
                    </a:lnTo>
                    <a:lnTo>
                      <a:pt x="73" y="51"/>
                    </a:lnTo>
                    <a:lnTo>
                      <a:pt x="86" y="58"/>
                    </a:lnTo>
                    <a:lnTo>
                      <a:pt x="99" y="64"/>
                    </a:lnTo>
                    <a:lnTo>
                      <a:pt x="113" y="71"/>
                    </a:lnTo>
                    <a:lnTo>
                      <a:pt x="126" y="77"/>
                    </a:lnTo>
                    <a:lnTo>
                      <a:pt x="139" y="83"/>
                    </a:lnTo>
                    <a:lnTo>
                      <a:pt x="153" y="88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2"/>
                    </a:lnTo>
                    <a:lnTo>
                      <a:pt x="208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9" name="Freeform 371"/>
              <p:cNvSpPr>
                <a:spLocks/>
              </p:cNvSpPr>
              <p:nvPr/>
            </p:nvSpPr>
            <p:spPr bwMode="auto">
              <a:xfrm>
                <a:off x="225" y="1948"/>
                <a:ext cx="104" cy="53"/>
              </a:xfrm>
              <a:custGeom>
                <a:avLst/>
                <a:gdLst>
                  <a:gd name="T0" fmla="*/ 0 w 208"/>
                  <a:gd name="T1" fmla="*/ 0 h 107"/>
                  <a:gd name="T2" fmla="*/ 6 w 208"/>
                  <a:gd name="T3" fmla="*/ 5 h 107"/>
                  <a:gd name="T4" fmla="*/ 12 w 208"/>
                  <a:gd name="T5" fmla="*/ 9 h 107"/>
                  <a:gd name="T6" fmla="*/ 18 w 208"/>
                  <a:gd name="T7" fmla="*/ 14 h 107"/>
                  <a:gd name="T8" fmla="*/ 24 w 208"/>
                  <a:gd name="T9" fmla="*/ 18 h 107"/>
                  <a:gd name="T10" fmla="*/ 30 w 208"/>
                  <a:gd name="T11" fmla="*/ 21 h 107"/>
                  <a:gd name="T12" fmla="*/ 37 w 208"/>
                  <a:gd name="T13" fmla="*/ 26 h 107"/>
                  <a:gd name="T14" fmla="*/ 43 w 208"/>
                  <a:gd name="T15" fmla="*/ 29 h 107"/>
                  <a:gd name="T16" fmla="*/ 50 w 208"/>
                  <a:gd name="T17" fmla="*/ 32 h 107"/>
                  <a:gd name="T18" fmla="*/ 56 w 208"/>
                  <a:gd name="T19" fmla="*/ 36 h 107"/>
                  <a:gd name="T20" fmla="*/ 63 w 208"/>
                  <a:gd name="T21" fmla="*/ 39 h 107"/>
                  <a:gd name="T22" fmla="*/ 70 w 208"/>
                  <a:gd name="T23" fmla="*/ 42 h 107"/>
                  <a:gd name="T24" fmla="*/ 77 w 208"/>
                  <a:gd name="T25" fmla="*/ 44 h 107"/>
                  <a:gd name="T26" fmla="*/ 83 w 208"/>
                  <a:gd name="T27" fmla="*/ 47 h 107"/>
                  <a:gd name="T28" fmla="*/ 91 w 208"/>
                  <a:gd name="T29" fmla="*/ 49 h 107"/>
                  <a:gd name="T30" fmla="*/ 97 w 208"/>
                  <a:gd name="T31" fmla="*/ 51 h 107"/>
                  <a:gd name="T32" fmla="*/ 104 w 208"/>
                  <a:gd name="T33" fmla="*/ 53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7"/>
                  <a:gd name="T53" fmla="*/ 208 w 208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7">
                    <a:moveTo>
                      <a:pt x="0" y="0"/>
                    </a:moveTo>
                    <a:lnTo>
                      <a:pt x="11" y="10"/>
                    </a:lnTo>
                    <a:lnTo>
                      <a:pt x="23" y="18"/>
                    </a:lnTo>
                    <a:lnTo>
                      <a:pt x="36" y="28"/>
                    </a:lnTo>
                    <a:lnTo>
                      <a:pt x="48" y="36"/>
                    </a:lnTo>
                    <a:lnTo>
                      <a:pt x="60" y="43"/>
                    </a:lnTo>
                    <a:lnTo>
                      <a:pt x="73" y="52"/>
                    </a:lnTo>
                    <a:lnTo>
                      <a:pt x="86" y="59"/>
                    </a:lnTo>
                    <a:lnTo>
                      <a:pt x="99" y="65"/>
                    </a:lnTo>
                    <a:lnTo>
                      <a:pt x="113" y="72"/>
                    </a:lnTo>
                    <a:lnTo>
                      <a:pt x="126" y="78"/>
                    </a:lnTo>
                    <a:lnTo>
                      <a:pt x="139" y="84"/>
                    </a:lnTo>
                    <a:lnTo>
                      <a:pt x="153" y="89"/>
                    </a:lnTo>
                    <a:lnTo>
                      <a:pt x="166" y="95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0" name="Freeform 372"/>
              <p:cNvSpPr>
                <a:spLocks/>
              </p:cNvSpPr>
              <p:nvPr/>
            </p:nvSpPr>
            <p:spPr bwMode="auto">
              <a:xfrm>
                <a:off x="221" y="1689"/>
                <a:ext cx="112" cy="63"/>
              </a:xfrm>
              <a:custGeom>
                <a:avLst/>
                <a:gdLst>
                  <a:gd name="T0" fmla="*/ 4 w 223"/>
                  <a:gd name="T1" fmla="*/ 9 h 126"/>
                  <a:gd name="T2" fmla="*/ 9 w 223"/>
                  <a:gd name="T3" fmla="*/ 14 h 126"/>
                  <a:gd name="T4" fmla="*/ 15 w 223"/>
                  <a:gd name="T5" fmla="*/ 18 h 126"/>
                  <a:gd name="T6" fmla="*/ 21 w 223"/>
                  <a:gd name="T7" fmla="*/ 23 h 126"/>
                  <a:gd name="T8" fmla="*/ 27 w 223"/>
                  <a:gd name="T9" fmla="*/ 27 h 126"/>
                  <a:gd name="T10" fmla="*/ 33 w 223"/>
                  <a:gd name="T11" fmla="*/ 31 h 126"/>
                  <a:gd name="T12" fmla="*/ 40 w 223"/>
                  <a:gd name="T13" fmla="*/ 35 h 126"/>
                  <a:gd name="T14" fmla="*/ 46 w 223"/>
                  <a:gd name="T15" fmla="*/ 39 h 126"/>
                  <a:gd name="T16" fmla="*/ 53 w 223"/>
                  <a:gd name="T17" fmla="*/ 42 h 126"/>
                  <a:gd name="T18" fmla="*/ 59 w 223"/>
                  <a:gd name="T19" fmla="*/ 45 h 126"/>
                  <a:gd name="T20" fmla="*/ 66 w 223"/>
                  <a:gd name="T21" fmla="*/ 48 h 126"/>
                  <a:gd name="T22" fmla="*/ 72 w 223"/>
                  <a:gd name="T23" fmla="*/ 51 h 126"/>
                  <a:gd name="T24" fmla="*/ 80 w 223"/>
                  <a:gd name="T25" fmla="*/ 54 h 126"/>
                  <a:gd name="T26" fmla="*/ 86 w 223"/>
                  <a:gd name="T27" fmla="*/ 57 h 126"/>
                  <a:gd name="T28" fmla="*/ 93 w 223"/>
                  <a:gd name="T29" fmla="*/ 59 h 126"/>
                  <a:gd name="T30" fmla="*/ 101 w 223"/>
                  <a:gd name="T31" fmla="*/ 61 h 126"/>
                  <a:gd name="T32" fmla="*/ 108 w 223"/>
                  <a:gd name="T33" fmla="*/ 63 h 126"/>
                  <a:gd name="T34" fmla="*/ 109 w 223"/>
                  <a:gd name="T35" fmla="*/ 63 h 126"/>
                  <a:gd name="T36" fmla="*/ 110 w 223"/>
                  <a:gd name="T37" fmla="*/ 63 h 126"/>
                  <a:gd name="T38" fmla="*/ 111 w 223"/>
                  <a:gd name="T39" fmla="*/ 61 h 126"/>
                  <a:gd name="T40" fmla="*/ 111 w 223"/>
                  <a:gd name="T41" fmla="*/ 61 h 126"/>
                  <a:gd name="T42" fmla="*/ 112 w 223"/>
                  <a:gd name="T43" fmla="*/ 60 h 126"/>
                  <a:gd name="T44" fmla="*/ 112 w 223"/>
                  <a:gd name="T45" fmla="*/ 59 h 126"/>
                  <a:gd name="T46" fmla="*/ 112 w 223"/>
                  <a:gd name="T47" fmla="*/ 58 h 126"/>
                  <a:gd name="T48" fmla="*/ 112 w 223"/>
                  <a:gd name="T49" fmla="*/ 57 h 126"/>
                  <a:gd name="T50" fmla="*/ 111 w 223"/>
                  <a:gd name="T51" fmla="*/ 56 h 126"/>
                  <a:gd name="T52" fmla="*/ 111 w 223"/>
                  <a:gd name="T53" fmla="*/ 55 h 126"/>
                  <a:gd name="T54" fmla="*/ 109 w 223"/>
                  <a:gd name="T55" fmla="*/ 54 h 126"/>
                  <a:gd name="T56" fmla="*/ 108 w 223"/>
                  <a:gd name="T57" fmla="*/ 54 h 126"/>
                  <a:gd name="T58" fmla="*/ 101 w 223"/>
                  <a:gd name="T59" fmla="*/ 51 h 126"/>
                  <a:gd name="T60" fmla="*/ 94 w 223"/>
                  <a:gd name="T61" fmla="*/ 49 h 126"/>
                  <a:gd name="T62" fmla="*/ 87 w 223"/>
                  <a:gd name="T63" fmla="*/ 47 h 126"/>
                  <a:gd name="T64" fmla="*/ 80 w 223"/>
                  <a:gd name="T65" fmla="*/ 45 h 126"/>
                  <a:gd name="T66" fmla="*/ 73 w 223"/>
                  <a:gd name="T67" fmla="*/ 42 h 126"/>
                  <a:gd name="T68" fmla="*/ 66 w 223"/>
                  <a:gd name="T69" fmla="*/ 39 h 126"/>
                  <a:gd name="T70" fmla="*/ 60 w 223"/>
                  <a:gd name="T71" fmla="*/ 36 h 126"/>
                  <a:gd name="T72" fmla="*/ 53 w 223"/>
                  <a:gd name="T73" fmla="*/ 33 h 126"/>
                  <a:gd name="T74" fmla="*/ 47 w 223"/>
                  <a:gd name="T75" fmla="*/ 30 h 126"/>
                  <a:gd name="T76" fmla="*/ 41 w 223"/>
                  <a:gd name="T77" fmla="*/ 26 h 126"/>
                  <a:gd name="T78" fmla="*/ 35 w 223"/>
                  <a:gd name="T79" fmla="*/ 23 h 126"/>
                  <a:gd name="T80" fmla="*/ 29 w 223"/>
                  <a:gd name="T81" fmla="*/ 18 h 126"/>
                  <a:gd name="T82" fmla="*/ 23 w 223"/>
                  <a:gd name="T83" fmla="*/ 14 h 126"/>
                  <a:gd name="T84" fmla="*/ 17 w 223"/>
                  <a:gd name="T85" fmla="*/ 10 h 126"/>
                  <a:gd name="T86" fmla="*/ 12 w 223"/>
                  <a:gd name="T87" fmla="*/ 6 h 126"/>
                  <a:gd name="T88" fmla="*/ 6 w 223"/>
                  <a:gd name="T89" fmla="*/ 2 h 126"/>
                  <a:gd name="T90" fmla="*/ 4 w 223"/>
                  <a:gd name="T91" fmla="*/ 1 h 126"/>
                  <a:gd name="T92" fmla="*/ 3 w 223"/>
                  <a:gd name="T93" fmla="*/ 0 h 126"/>
                  <a:gd name="T94" fmla="*/ 2 w 223"/>
                  <a:gd name="T95" fmla="*/ 1 h 126"/>
                  <a:gd name="T96" fmla="*/ 1 w 223"/>
                  <a:gd name="T97" fmla="*/ 2 h 126"/>
                  <a:gd name="T98" fmla="*/ 0 w 223"/>
                  <a:gd name="T99" fmla="*/ 3 h 126"/>
                  <a:gd name="T100" fmla="*/ 0 w 223"/>
                  <a:gd name="T101" fmla="*/ 3 h 126"/>
                  <a:gd name="T102" fmla="*/ 0 w 223"/>
                  <a:gd name="T103" fmla="*/ 4 h 126"/>
                  <a:gd name="T104" fmla="*/ 0 w 223"/>
                  <a:gd name="T105" fmla="*/ 6 h 126"/>
                  <a:gd name="T106" fmla="*/ 1 w 223"/>
                  <a:gd name="T107" fmla="*/ 7 h 126"/>
                  <a:gd name="T108" fmla="*/ 2 w 223"/>
                  <a:gd name="T109" fmla="*/ 9 h 126"/>
                  <a:gd name="T110" fmla="*/ 4 w 223"/>
                  <a:gd name="T111" fmla="*/ 9 h 12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23"/>
                  <a:gd name="T169" fmla="*/ 0 h 126"/>
                  <a:gd name="T170" fmla="*/ 223 w 223"/>
                  <a:gd name="T171" fmla="*/ 126 h 12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23" h="126">
                    <a:moveTo>
                      <a:pt x="7" y="18"/>
                    </a:moveTo>
                    <a:lnTo>
                      <a:pt x="18" y="28"/>
                    </a:lnTo>
                    <a:lnTo>
                      <a:pt x="30" y="36"/>
                    </a:lnTo>
                    <a:lnTo>
                      <a:pt x="42" y="46"/>
                    </a:lnTo>
                    <a:lnTo>
                      <a:pt x="54" y="54"/>
                    </a:lnTo>
                    <a:lnTo>
                      <a:pt x="66" y="61"/>
                    </a:lnTo>
                    <a:lnTo>
                      <a:pt x="79" y="70"/>
                    </a:lnTo>
                    <a:lnTo>
                      <a:pt x="92" y="77"/>
                    </a:lnTo>
                    <a:lnTo>
                      <a:pt x="105" y="83"/>
                    </a:lnTo>
                    <a:lnTo>
                      <a:pt x="118" y="90"/>
                    </a:lnTo>
                    <a:lnTo>
                      <a:pt x="131" y="96"/>
                    </a:lnTo>
                    <a:lnTo>
                      <a:pt x="144" y="102"/>
                    </a:lnTo>
                    <a:lnTo>
                      <a:pt x="159" y="108"/>
                    </a:lnTo>
                    <a:lnTo>
                      <a:pt x="172" y="113"/>
                    </a:lnTo>
                    <a:lnTo>
                      <a:pt x="186" y="117"/>
                    </a:lnTo>
                    <a:lnTo>
                      <a:pt x="201" y="122"/>
                    </a:lnTo>
                    <a:lnTo>
                      <a:pt x="215" y="126"/>
                    </a:lnTo>
                    <a:lnTo>
                      <a:pt x="217" y="125"/>
                    </a:lnTo>
                    <a:lnTo>
                      <a:pt x="220" y="125"/>
                    </a:lnTo>
                    <a:lnTo>
                      <a:pt x="221" y="122"/>
                    </a:lnTo>
                    <a:lnTo>
                      <a:pt x="222" y="121"/>
                    </a:lnTo>
                    <a:lnTo>
                      <a:pt x="223" y="120"/>
                    </a:lnTo>
                    <a:lnTo>
                      <a:pt x="223" y="117"/>
                    </a:lnTo>
                    <a:lnTo>
                      <a:pt x="223" y="116"/>
                    </a:lnTo>
                    <a:lnTo>
                      <a:pt x="223" y="114"/>
                    </a:lnTo>
                    <a:lnTo>
                      <a:pt x="222" y="111"/>
                    </a:lnTo>
                    <a:lnTo>
                      <a:pt x="221" y="109"/>
                    </a:lnTo>
                    <a:lnTo>
                      <a:pt x="218" y="107"/>
                    </a:lnTo>
                    <a:lnTo>
                      <a:pt x="215" y="107"/>
                    </a:lnTo>
                    <a:lnTo>
                      <a:pt x="201" y="102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9"/>
                    </a:lnTo>
                    <a:lnTo>
                      <a:pt x="146" y="83"/>
                    </a:lnTo>
                    <a:lnTo>
                      <a:pt x="132" y="78"/>
                    </a:lnTo>
                    <a:lnTo>
                      <a:pt x="119" y="72"/>
                    </a:lnTo>
                    <a:lnTo>
                      <a:pt x="106" y="65"/>
                    </a:lnTo>
                    <a:lnTo>
                      <a:pt x="94" y="59"/>
                    </a:lnTo>
                    <a:lnTo>
                      <a:pt x="81" y="52"/>
                    </a:lnTo>
                    <a:lnTo>
                      <a:pt x="69" y="45"/>
                    </a:lnTo>
                    <a:lnTo>
                      <a:pt x="57" y="36"/>
                    </a:lnTo>
                    <a:lnTo>
                      <a:pt x="45" y="28"/>
                    </a:lnTo>
                    <a:lnTo>
                      <a:pt x="33" y="19"/>
                    </a:lnTo>
                    <a:lnTo>
                      <a:pt x="23" y="11"/>
                    </a:lnTo>
                    <a:lnTo>
                      <a:pt x="11" y="3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7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1" name="Freeform 373"/>
              <p:cNvSpPr>
                <a:spLocks/>
              </p:cNvSpPr>
              <p:nvPr/>
            </p:nvSpPr>
            <p:spPr bwMode="auto">
              <a:xfrm>
                <a:off x="221" y="1689"/>
                <a:ext cx="112" cy="63"/>
              </a:xfrm>
              <a:custGeom>
                <a:avLst/>
                <a:gdLst>
                  <a:gd name="T0" fmla="*/ 4 w 223"/>
                  <a:gd name="T1" fmla="*/ 9 h 126"/>
                  <a:gd name="T2" fmla="*/ 9 w 223"/>
                  <a:gd name="T3" fmla="*/ 14 h 126"/>
                  <a:gd name="T4" fmla="*/ 15 w 223"/>
                  <a:gd name="T5" fmla="*/ 18 h 126"/>
                  <a:gd name="T6" fmla="*/ 21 w 223"/>
                  <a:gd name="T7" fmla="*/ 23 h 126"/>
                  <a:gd name="T8" fmla="*/ 27 w 223"/>
                  <a:gd name="T9" fmla="*/ 27 h 126"/>
                  <a:gd name="T10" fmla="*/ 33 w 223"/>
                  <a:gd name="T11" fmla="*/ 31 h 126"/>
                  <a:gd name="T12" fmla="*/ 40 w 223"/>
                  <a:gd name="T13" fmla="*/ 35 h 126"/>
                  <a:gd name="T14" fmla="*/ 46 w 223"/>
                  <a:gd name="T15" fmla="*/ 39 h 126"/>
                  <a:gd name="T16" fmla="*/ 53 w 223"/>
                  <a:gd name="T17" fmla="*/ 42 h 126"/>
                  <a:gd name="T18" fmla="*/ 59 w 223"/>
                  <a:gd name="T19" fmla="*/ 45 h 126"/>
                  <a:gd name="T20" fmla="*/ 66 w 223"/>
                  <a:gd name="T21" fmla="*/ 48 h 126"/>
                  <a:gd name="T22" fmla="*/ 72 w 223"/>
                  <a:gd name="T23" fmla="*/ 51 h 126"/>
                  <a:gd name="T24" fmla="*/ 80 w 223"/>
                  <a:gd name="T25" fmla="*/ 54 h 126"/>
                  <a:gd name="T26" fmla="*/ 86 w 223"/>
                  <a:gd name="T27" fmla="*/ 57 h 126"/>
                  <a:gd name="T28" fmla="*/ 93 w 223"/>
                  <a:gd name="T29" fmla="*/ 59 h 126"/>
                  <a:gd name="T30" fmla="*/ 101 w 223"/>
                  <a:gd name="T31" fmla="*/ 61 h 126"/>
                  <a:gd name="T32" fmla="*/ 108 w 223"/>
                  <a:gd name="T33" fmla="*/ 63 h 126"/>
                  <a:gd name="T34" fmla="*/ 109 w 223"/>
                  <a:gd name="T35" fmla="*/ 63 h 126"/>
                  <a:gd name="T36" fmla="*/ 110 w 223"/>
                  <a:gd name="T37" fmla="*/ 63 h 126"/>
                  <a:gd name="T38" fmla="*/ 111 w 223"/>
                  <a:gd name="T39" fmla="*/ 61 h 126"/>
                  <a:gd name="T40" fmla="*/ 111 w 223"/>
                  <a:gd name="T41" fmla="*/ 61 h 126"/>
                  <a:gd name="T42" fmla="*/ 112 w 223"/>
                  <a:gd name="T43" fmla="*/ 60 h 126"/>
                  <a:gd name="T44" fmla="*/ 112 w 223"/>
                  <a:gd name="T45" fmla="*/ 59 h 126"/>
                  <a:gd name="T46" fmla="*/ 112 w 223"/>
                  <a:gd name="T47" fmla="*/ 58 h 126"/>
                  <a:gd name="T48" fmla="*/ 112 w 223"/>
                  <a:gd name="T49" fmla="*/ 57 h 126"/>
                  <a:gd name="T50" fmla="*/ 111 w 223"/>
                  <a:gd name="T51" fmla="*/ 56 h 126"/>
                  <a:gd name="T52" fmla="*/ 111 w 223"/>
                  <a:gd name="T53" fmla="*/ 55 h 126"/>
                  <a:gd name="T54" fmla="*/ 109 w 223"/>
                  <a:gd name="T55" fmla="*/ 54 h 126"/>
                  <a:gd name="T56" fmla="*/ 108 w 223"/>
                  <a:gd name="T57" fmla="*/ 54 h 126"/>
                  <a:gd name="T58" fmla="*/ 101 w 223"/>
                  <a:gd name="T59" fmla="*/ 51 h 126"/>
                  <a:gd name="T60" fmla="*/ 94 w 223"/>
                  <a:gd name="T61" fmla="*/ 49 h 126"/>
                  <a:gd name="T62" fmla="*/ 87 w 223"/>
                  <a:gd name="T63" fmla="*/ 47 h 126"/>
                  <a:gd name="T64" fmla="*/ 80 w 223"/>
                  <a:gd name="T65" fmla="*/ 45 h 126"/>
                  <a:gd name="T66" fmla="*/ 73 w 223"/>
                  <a:gd name="T67" fmla="*/ 42 h 126"/>
                  <a:gd name="T68" fmla="*/ 66 w 223"/>
                  <a:gd name="T69" fmla="*/ 39 h 126"/>
                  <a:gd name="T70" fmla="*/ 60 w 223"/>
                  <a:gd name="T71" fmla="*/ 36 h 126"/>
                  <a:gd name="T72" fmla="*/ 53 w 223"/>
                  <a:gd name="T73" fmla="*/ 33 h 126"/>
                  <a:gd name="T74" fmla="*/ 47 w 223"/>
                  <a:gd name="T75" fmla="*/ 30 h 126"/>
                  <a:gd name="T76" fmla="*/ 41 w 223"/>
                  <a:gd name="T77" fmla="*/ 26 h 126"/>
                  <a:gd name="T78" fmla="*/ 35 w 223"/>
                  <a:gd name="T79" fmla="*/ 23 h 126"/>
                  <a:gd name="T80" fmla="*/ 29 w 223"/>
                  <a:gd name="T81" fmla="*/ 18 h 126"/>
                  <a:gd name="T82" fmla="*/ 23 w 223"/>
                  <a:gd name="T83" fmla="*/ 14 h 126"/>
                  <a:gd name="T84" fmla="*/ 17 w 223"/>
                  <a:gd name="T85" fmla="*/ 10 h 126"/>
                  <a:gd name="T86" fmla="*/ 12 w 223"/>
                  <a:gd name="T87" fmla="*/ 6 h 126"/>
                  <a:gd name="T88" fmla="*/ 6 w 223"/>
                  <a:gd name="T89" fmla="*/ 2 h 126"/>
                  <a:gd name="T90" fmla="*/ 4 w 223"/>
                  <a:gd name="T91" fmla="*/ 1 h 126"/>
                  <a:gd name="T92" fmla="*/ 3 w 223"/>
                  <a:gd name="T93" fmla="*/ 0 h 126"/>
                  <a:gd name="T94" fmla="*/ 2 w 223"/>
                  <a:gd name="T95" fmla="*/ 1 h 126"/>
                  <a:gd name="T96" fmla="*/ 1 w 223"/>
                  <a:gd name="T97" fmla="*/ 2 h 126"/>
                  <a:gd name="T98" fmla="*/ 0 w 223"/>
                  <a:gd name="T99" fmla="*/ 3 h 126"/>
                  <a:gd name="T100" fmla="*/ 0 w 223"/>
                  <a:gd name="T101" fmla="*/ 3 h 126"/>
                  <a:gd name="T102" fmla="*/ 0 w 223"/>
                  <a:gd name="T103" fmla="*/ 4 h 126"/>
                  <a:gd name="T104" fmla="*/ 0 w 223"/>
                  <a:gd name="T105" fmla="*/ 6 h 126"/>
                  <a:gd name="T106" fmla="*/ 1 w 223"/>
                  <a:gd name="T107" fmla="*/ 7 h 126"/>
                  <a:gd name="T108" fmla="*/ 2 w 223"/>
                  <a:gd name="T109" fmla="*/ 9 h 126"/>
                  <a:gd name="T110" fmla="*/ 4 w 223"/>
                  <a:gd name="T111" fmla="*/ 9 h 12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23"/>
                  <a:gd name="T169" fmla="*/ 0 h 126"/>
                  <a:gd name="T170" fmla="*/ 223 w 223"/>
                  <a:gd name="T171" fmla="*/ 126 h 12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23" h="126">
                    <a:moveTo>
                      <a:pt x="7" y="18"/>
                    </a:moveTo>
                    <a:lnTo>
                      <a:pt x="18" y="28"/>
                    </a:lnTo>
                    <a:lnTo>
                      <a:pt x="30" y="36"/>
                    </a:lnTo>
                    <a:lnTo>
                      <a:pt x="42" y="46"/>
                    </a:lnTo>
                    <a:lnTo>
                      <a:pt x="54" y="54"/>
                    </a:lnTo>
                    <a:lnTo>
                      <a:pt x="66" y="61"/>
                    </a:lnTo>
                    <a:lnTo>
                      <a:pt x="79" y="70"/>
                    </a:lnTo>
                    <a:lnTo>
                      <a:pt x="92" y="77"/>
                    </a:lnTo>
                    <a:lnTo>
                      <a:pt x="105" y="83"/>
                    </a:lnTo>
                    <a:lnTo>
                      <a:pt x="118" y="90"/>
                    </a:lnTo>
                    <a:lnTo>
                      <a:pt x="131" y="96"/>
                    </a:lnTo>
                    <a:lnTo>
                      <a:pt x="144" y="102"/>
                    </a:lnTo>
                    <a:lnTo>
                      <a:pt x="159" y="108"/>
                    </a:lnTo>
                    <a:lnTo>
                      <a:pt x="172" y="113"/>
                    </a:lnTo>
                    <a:lnTo>
                      <a:pt x="186" y="117"/>
                    </a:lnTo>
                    <a:lnTo>
                      <a:pt x="201" y="122"/>
                    </a:lnTo>
                    <a:lnTo>
                      <a:pt x="215" y="126"/>
                    </a:lnTo>
                    <a:lnTo>
                      <a:pt x="217" y="125"/>
                    </a:lnTo>
                    <a:lnTo>
                      <a:pt x="220" y="125"/>
                    </a:lnTo>
                    <a:lnTo>
                      <a:pt x="221" y="122"/>
                    </a:lnTo>
                    <a:lnTo>
                      <a:pt x="222" y="121"/>
                    </a:lnTo>
                    <a:lnTo>
                      <a:pt x="223" y="120"/>
                    </a:lnTo>
                    <a:lnTo>
                      <a:pt x="223" y="117"/>
                    </a:lnTo>
                    <a:lnTo>
                      <a:pt x="223" y="116"/>
                    </a:lnTo>
                    <a:lnTo>
                      <a:pt x="223" y="114"/>
                    </a:lnTo>
                    <a:lnTo>
                      <a:pt x="222" y="111"/>
                    </a:lnTo>
                    <a:lnTo>
                      <a:pt x="221" y="109"/>
                    </a:lnTo>
                    <a:lnTo>
                      <a:pt x="218" y="107"/>
                    </a:lnTo>
                    <a:lnTo>
                      <a:pt x="215" y="107"/>
                    </a:lnTo>
                    <a:lnTo>
                      <a:pt x="201" y="102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9"/>
                    </a:lnTo>
                    <a:lnTo>
                      <a:pt x="146" y="83"/>
                    </a:lnTo>
                    <a:lnTo>
                      <a:pt x="132" y="78"/>
                    </a:lnTo>
                    <a:lnTo>
                      <a:pt x="119" y="72"/>
                    </a:lnTo>
                    <a:lnTo>
                      <a:pt x="106" y="65"/>
                    </a:lnTo>
                    <a:lnTo>
                      <a:pt x="94" y="59"/>
                    </a:lnTo>
                    <a:lnTo>
                      <a:pt x="81" y="52"/>
                    </a:lnTo>
                    <a:lnTo>
                      <a:pt x="69" y="45"/>
                    </a:lnTo>
                    <a:lnTo>
                      <a:pt x="57" y="36"/>
                    </a:lnTo>
                    <a:lnTo>
                      <a:pt x="45" y="28"/>
                    </a:lnTo>
                    <a:lnTo>
                      <a:pt x="33" y="19"/>
                    </a:lnTo>
                    <a:lnTo>
                      <a:pt x="23" y="11"/>
                    </a:lnTo>
                    <a:lnTo>
                      <a:pt x="11" y="3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7" y="18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2" name="Freeform 374"/>
              <p:cNvSpPr>
                <a:spLocks/>
              </p:cNvSpPr>
              <p:nvPr/>
            </p:nvSpPr>
            <p:spPr bwMode="auto">
              <a:xfrm>
                <a:off x="254" y="1720"/>
                <a:ext cx="32" cy="20"/>
              </a:xfrm>
              <a:custGeom>
                <a:avLst/>
                <a:gdLst>
                  <a:gd name="T0" fmla="*/ 32 w 63"/>
                  <a:gd name="T1" fmla="*/ 20 h 41"/>
                  <a:gd name="T2" fmla="*/ 31 w 63"/>
                  <a:gd name="T3" fmla="*/ 17 h 41"/>
                  <a:gd name="T4" fmla="*/ 29 w 63"/>
                  <a:gd name="T5" fmla="*/ 14 h 41"/>
                  <a:gd name="T6" fmla="*/ 28 w 63"/>
                  <a:gd name="T7" fmla="*/ 11 h 41"/>
                  <a:gd name="T8" fmla="*/ 26 w 63"/>
                  <a:gd name="T9" fmla="*/ 8 h 41"/>
                  <a:gd name="T10" fmla="*/ 24 w 63"/>
                  <a:gd name="T11" fmla="*/ 6 h 41"/>
                  <a:gd name="T12" fmla="*/ 22 w 63"/>
                  <a:gd name="T13" fmla="*/ 5 h 41"/>
                  <a:gd name="T14" fmla="*/ 20 w 63"/>
                  <a:gd name="T15" fmla="*/ 3 h 41"/>
                  <a:gd name="T16" fmla="*/ 18 w 63"/>
                  <a:gd name="T17" fmla="*/ 2 h 41"/>
                  <a:gd name="T18" fmla="*/ 16 w 63"/>
                  <a:gd name="T19" fmla="*/ 1 h 41"/>
                  <a:gd name="T20" fmla="*/ 14 w 63"/>
                  <a:gd name="T21" fmla="*/ 0 h 41"/>
                  <a:gd name="T22" fmla="*/ 12 w 63"/>
                  <a:gd name="T23" fmla="*/ 0 h 41"/>
                  <a:gd name="T24" fmla="*/ 10 w 63"/>
                  <a:gd name="T25" fmla="*/ 0 h 41"/>
                  <a:gd name="T26" fmla="*/ 7 w 63"/>
                  <a:gd name="T27" fmla="*/ 0 h 41"/>
                  <a:gd name="T28" fmla="*/ 5 w 63"/>
                  <a:gd name="T29" fmla="*/ 2 h 41"/>
                  <a:gd name="T30" fmla="*/ 3 w 63"/>
                  <a:gd name="T31" fmla="*/ 3 h 41"/>
                  <a:gd name="T32" fmla="*/ 1 w 63"/>
                  <a:gd name="T33" fmla="*/ 4 h 41"/>
                  <a:gd name="T34" fmla="*/ 0 w 63"/>
                  <a:gd name="T35" fmla="*/ 5 h 41"/>
                  <a:gd name="T36" fmla="*/ 0 w 63"/>
                  <a:gd name="T37" fmla="*/ 6 h 41"/>
                  <a:gd name="T38" fmla="*/ 0 w 63"/>
                  <a:gd name="T39" fmla="*/ 8 h 41"/>
                  <a:gd name="T40" fmla="*/ 0 w 63"/>
                  <a:gd name="T41" fmla="*/ 9 h 41"/>
                  <a:gd name="T42" fmla="*/ 1 w 63"/>
                  <a:gd name="T43" fmla="*/ 11 h 41"/>
                  <a:gd name="T44" fmla="*/ 1 w 63"/>
                  <a:gd name="T45" fmla="*/ 12 h 41"/>
                  <a:gd name="T46" fmla="*/ 3 w 63"/>
                  <a:gd name="T47" fmla="*/ 13 h 41"/>
                  <a:gd name="T48" fmla="*/ 4 w 63"/>
                  <a:gd name="T49" fmla="*/ 14 h 41"/>
                  <a:gd name="T50" fmla="*/ 5 w 63"/>
                  <a:gd name="T51" fmla="*/ 15 h 41"/>
                  <a:gd name="T52" fmla="*/ 7 w 63"/>
                  <a:gd name="T53" fmla="*/ 16 h 41"/>
                  <a:gd name="T54" fmla="*/ 8 w 63"/>
                  <a:gd name="T55" fmla="*/ 17 h 41"/>
                  <a:gd name="T56" fmla="*/ 10 w 63"/>
                  <a:gd name="T57" fmla="*/ 17 h 41"/>
                  <a:gd name="T58" fmla="*/ 12 w 63"/>
                  <a:gd name="T59" fmla="*/ 18 h 41"/>
                  <a:gd name="T60" fmla="*/ 14 w 63"/>
                  <a:gd name="T61" fmla="*/ 19 h 41"/>
                  <a:gd name="T62" fmla="*/ 19 w 63"/>
                  <a:gd name="T63" fmla="*/ 20 h 41"/>
                  <a:gd name="T64" fmla="*/ 22 w 63"/>
                  <a:gd name="T65" fmla="*/ 20 h 41"/>
                  <a:gd name="T66" fmla="*/ 26 w 63"/>
                  <a:gd name="T67" fmla="*/ 20 h 41"/>
                  <a:gd name="T68" fmla="*/ 29 w 63"/>
                  <a:gd name="T69" fmla="*/ 20 h 41"/>
                  <a:gd name="T70" fmla="*/ 32 w 63"/>
                  <a:gd name="T71" fmla="*/ 20 h 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3"/>
                  <a:gd name="T109" fmla="*/ 0 h 41"/>
                  <a:gd name="T110" fmla="*/ 63 w 63"/>
                  <a:gd name="T111" fmla="*/ 41 h 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3" h="41">
                    <a:moveTo>
                      <a:pt x="63" y="40"/>
                    </a:moveTo>
                    <a:lnTo>
                      <a:pt x="61" y="34"/>
                    </a:lnTo>
                    <a:lnTo>
                      <a:pt x="57" y="28"/>
                    </a:lnTo>
                    <a:lnTo>
                      <a:pt x="55" y="22"/>
                    </a:lnTo>
                    <a:lnTo>
                      <a:pt x="51" y="17"/>
                    </a:lnTo>
                    <a:lnTo>
                      <a:pt x="48" y="13"/>
                    </a:lnTo>
                    <a:lnTo>
                      <a:pt x="44" y="10"/>
                    </a:lnTo>
                    <a:lnTo>
                      <a:pt x="39" y="6"/>
                    </a:lnTo>
                    <a:lnTo>
                      <a:pt x="36" y="4"/>
                    </a:lnTo>
                    <a:lnTo>
                      <a:pt x="32" y="3"/>
                    </a:lnTo>
                    <a:lnTo>
                      <a:pt x="27" y="1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4" y="1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1" y="22"/>
                    </a:lnTo>
                    <a:lnTo>
                      <a:pt x="2" y="24"/>
                    </a:lnTo>
                    <a:lnTo>
                      <a:pt x="5" y="27"/>
                    </a:lnTo>
                    <a:lnTo>
                      <a:pt x="7" y="28"/>
                    </a:lnTo>
                    <a:lnTo>
                      <a:pt x="9" y="30"/>
                    </a:lnTo>
                    <a:lnTo>
                      <a:pt x="13" y="32"/>
                    </a:lnTo>
                    <a:lnTo>
                      <a:pt x="15" y="34"/>
                    </a:lnTo>
                    <a:lnTo>
                      <a:pt x="20" y="35"/>
                    </a:lnTo>
                    <a:lnTo>
                      <a:pt x="24" y="37"/>
                    </a:lnTo>
                    <a:lnTo>
                      <a:pt x="28" y="38"/>
                    </a:lnTo>
                    <a:lnTo>
                      <a:pt x="38" y="40"/>
                    </a:lnTo>
                    <a:lnTo>
                      <a:pt x="44" y="41"/>
                    </a:lnTo>
                    <a:lnTo>
                      <a:pt x="51" y="41"/>
                    </a:lnTo>
                    <a:lnTo>
                      <a:pt x="57" y="41"/>
                    </a:lnTo>
                    <a:lnTo>
                      <a:pt x="63" y="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543" name="Picture 375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53" y="1718"/>
                <a:ext cx="34" cy="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4" name="Picture 37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253" y="1718"/>
                <a:ext cx="34" cy="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45" name="Freeform 377"/>
              <p:cNvSpPr>
                <a:spLocks/>
              </p:cNvSpPr>
              <p:nvPr/>
            </p:nvSpPr>
            <p:spPr bwMode="auto">
              <a:xfrm>
                <a:off x="254" y="1720"/>
                <a:ext cx="32" cy="19"/>
              </a:xfrm>
              <a:custGeom>
                <a:avLst/>
                <a:gdLst>
                  <a:gd name="T0" fmla="*/ 32 w 64"/>
                  <a:gd name="T1" fmla="*/ 19 h 40"/>
                  <a:gd name="T2" fmla="*/ 31 w 64"/>
                  <a:gd name="T3" fmla="*/ 15 h 40"/>
                  <a:gd name="T4" fmla="*/ 29 w 64"/>
                  <a:gd name="T5" fmla="*/ 13 h 40"/>
                  <a:gd name="T6" fmla="*/ 28 w 64"/>
                  <a:gd name="T7" fmla="*/ 10 h 40"/>
                  <a:gd name="T8" fmla="*/ 26 w 64"/>
                  <a:gd name="T9" fmla="*/ 8 h 40"/>
                  <a:gd name="T10" fmla="*/ 24 w 64"/>
                  <a:gd name="T11" fmla="*/ 6 h 40"/>
                  <a:gd name="T12" fmla="*/ 22 w 64"/>
                  <a:gd name="T13" fmla="*/ 4 h 40"/>
                  <a:gd name="T14" fmla="*/ 20 w 64"/>
                  <a:gd name="T15" fmla="*/ 3 h 40"/>
                  <a:gd name="T16" fmla="*/ 18 w 64"/>
                  <a:gd name="T17" fmla="*/ 2 h 40"/>
                  <a:gd name="T18" fmla="*/ 16 w 64"/>
                  <a:gd name="T19" fmla="*/ 0 h 40"/>
                  <a:gd name="T20" fmla="*/ 13 w 64"/>
                  <a:gd name="T21" fmla="*/ 0 h 40"/>
                  <a:gd name="T22" fmla="*/ 12 w 64"/>
                  <a:gd name="T23" fmla="*/ 0 h 40"/>
                  <a:gd name="T24" fmla="*/ 9 w 64"/>
                  <a:gd name="T25" fmla="*/ 0 h 40"/>
                  <a:gd name="T26" fmla="*/ 7 w 64"/>
                  <a:gd name="T27" fmla="*/ 0 h 40"/>
                  <a:gd name="T28" fmla="*/ 5 w 64"/>
                  <a:gd name="T29" fmla="*/ 1 h 40"/>
                  <a:gd name="T30" fmla="*/ 3 w 64"/>
                  <a:gd name="T31" fmla="*/ 2 h 40"/>
                  <a:gd name="T32" fmla="*/ 1 w 64"/>
                  <a:gd name="T33" fmla="*/ 4 h 40"/>
                  <a:gd name="T34" fmla="*/ 1 w 64"/>
                  <a:gd name="T35" fmla="*/ 5 h 40"/>
                  <a:gd name="T36" fmla="*/ 0 w 64"/>
                  <a:gd name="T37" fmla="*/ 6 h 40"/>
                  <a:gd name="T38" fmla="*/ 0 w 64"/>
                  <a:gd name="T39" fmla="*/ 8 h 40"/>
                  <a:gd name="T40" fmla="*/ 1 w 64"/>
                  <a:gd name="T41" fmla="*/ 9 h 40"/>
                  <a:gd name="T42" fmla="*/ 1 w 64"/>
                  <a:gd name="T43" fmla="*/ 10 h 40"/>
                  <a:gd name="T44" fmla="*/ 1 w 64"/>
                  <a:gd name="T45" fmla="*/ 11 h 40"/>
                  <a:gd name="T46" fmla="*/ 2 w 64"/>
                  <a:gd name="T47" fmla="*/ 12 h 40"/>
                  <a:gd name="T48" fmla="*/ 3 w 64"/>
                  <a:gd name="T49" fmla="*/ 13 h 40"/>
                  <a:gd name="T50" fmla="*/ 4 w 64"/>
                  <a:gd name="T51" fmla="*/ 14 h 40"/>
                  <a:gd name="T52" fmla="*/ 6 w 64"/>
                  <a:gd name="T53" fmla="*/ 15 h 40"/>
                  <a:gd name="T54" fmla="*/ 8 w 64"/>
                  <a:gd name="T55" fmla="*/ 16 h 40"/>
                  <a:gd name="T56" fmla="*/ 10 w 64"/>
                  <a:gd name="T57" fmla="*/ 17 h 40"/>
                  <a:gd name="T58" fmla="*/ 12 w 64"/>
                  <a:gd name="T59" fmla="*/ 17 h 40"/>
                  <a:gd name="T60" fmla="*/ 14 w 64"/>
                  <a:gd name="T61" fmla="*/ 18 h 40"/>
                  <a:gd name="T62" fmla="*/ 19 w 64"/>
                  <a:gd name="T63" fmla="*/ 19 h 40"/>
                  <a:gd name="T64" fmla="*/ 22 w 64"/>
                  <a:gd name="T65" fmla="*/ 19 h 40"/>
                  <a:gd name="T66" fmla="*/ 25 w 64"/>
                  <a:gd name="T67" fmla="*/ 19 h 40"/>
                  <a:gd name="T68" fmla="*/ 28 w 64"/>
                  <a:gd name="T69" fmla="*/ 19 h 40"/>
                  <a:gd name="T70" fmla="*/ 32 w 64"/>
                  <a:gd name="T71" fmla="*/ 19 h 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40"/>
                  <a:gd name="T110" fmla="*/ 64 w 64"/>
                  <a:gd name="T111" fmla="*/ 40 h 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40">
                    <a:moveTo>
                      <a:pt x="64" y="40"/>
                    </a:moveTo>
                    <a:lnTo>
                      <a:pt x="62" y="32"/>
                    </a:lnTo>
                    <a:lnTo>
                      <a:pt x="58" y="27"/>
                    </a:lnTo>
                    <a:lnTo>
                      <a:pt x="56" y="22"/>
                    </a:lnTo>
                    <a:lnTo>
                      <a:pt x="52" y="17"/>
                    </a:lnTo>
                    <a:lnTo>
                      <a:pt x="49" y="12"/>
                    </a:lnTo>
                    <a:lnTo>
                      <a:pt x="44" y="9"/>
                    </a:lnTo>
                    <a:lnTo>
                      <a:pt x="40" y="6"/>
                    </a:lnTo>
                    <a:lnTo>
                      <a:pt x="37" y="4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6" y="5"/>
                    </a:lnTo>
                    <a:lnTo>
                      <a:pt x="1" y="9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1" y="21"/>
                    </a:lnTo>
                    <a:lnTo>
                      <a:pt x="3" y="23"/>
                    </a:lnTo>
                    <a:lnTo>
                      <a:pt x="4" y="25"/>
                    </a:lnTo>
                    <a:lnTo>
                      <a:pt x="7" y="28"/>
                    </a:lnTo>
                    <a:lnTo>
                      <a:pt x="9" y="30"/>
                    </a:lnTo>
                    <a:lnTo>
                      <a:pt x="13" y="31"/>
                    </a:lnTo>
                    <a:lnTo>
                      <a:pt x="16" y="34"/>
                    </a:lnTo>
                    <a:lnTo>
                      <a:pt x="20" y="35"/>
                    </a:lnTo>
                    <a:lnTo>
                      <a:pt x="25" y="36"/>
                    </a:lnTo>
                    <a:lnTo>
                      <a:pt x="28" y="37"/>
                    </a:lnTo>
                    <a:lnTo>
                      <a:pt x="39" y="40"/>
                    </a:lnTo>
                    <a:lnTo>
                      <a:pt x="45" y="40"/>
                    </a:lnTo>
                    <a:lnTo>
                      <a:pt x="51" y="40"/>
                    </a:lnTo>
                    <a:lnTo>
                      <a:pt x="57" y="40"/>
                    </a:lnTo>
                    <a:lnTo>
                      <a:pt x="64" y="40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46" name="Freeform 378"/>
              <p:cNvSpPr>
                <a:spLocks/>
              </p:cNvSpPr>
              <p:nvPr/>
            </p:nvSpPr>
            <p:spPr bwMode="auto">
              <a:xfrm>
                <a:off x="225" y="1727"/>
                <a:ext cx="104" cy="81"/>
              </a:xfrm>
              <a:custGeom>
                <a:avLst/>
                <a:gdLst>
                  <a:gd name="T0" fmla="*/ 0 w 208"/>
                  <a:gd name="T1" fmla="*/ 0 h 161"/>
                  <a:gd name="T2" fmla="*/ 0 w 208"/>
                  <a:gd name="T3" fmla="*/ 27 h 161"/>
                  <a:gd name="T4" fmla="*/ 12 w 208"/>
                  <a:gd name="T5" fmla="*/ 36 h 161"/>
                  <a:gd name="T6" fmla="*/ 18 w 208"/>
                  <a:gd name="T7" fmla="*/ 40 h 161"/>
                  <a:gd name="T8" fmla="*/ 24 w 208"/>
                  <a:gd name="T9" fmla="*/ 44 h 161"/>
                  <a:gd name="T10" fmla="*/ 30 w 208"/>
                  <a:gd name="T11" fmla="*/ 48 h 161"/>
                  <a:gd name="T12" fmla="*/ 37 w 208"/>
                  <a:gd name="T13" fmla="*/ 52 h 161"/>
                  <a:gd name="T14" fmla="*/ 43 w 208"/>
                  <a:gd name="T15" fmla="*/ 56 h 161"/>
                  <a:gd name="T16" fmla="*/ 49 w 208"/>
                  <a:gd name="T17" fmla="*/ 59 h 161"/>
                  <a:gd name="T18" fmla="*/ 55 w 208"/>
                  <a:gd name="T19" fmla="*/ 62 h 161"/>
                  <a:gd name="T20" fmla="*/ 62 w 208"/>
                  <a:gd name="T21" fmla="*/ 65 h 161"/>
                  <a:gd name="T22" fmla="*/ 70 w 208"/>
                  <a:gd name="T23" fmla="*/ 68 h 161"/>
                  <a:gd name="T24" fmla="*/ 76 w 208"/>
                  <a:gd name="T25" fmla="*/ 71 h 161"/>
                  <a:gd name="T26" fmla="*/ 83 w 208"/>
                  <a:gd name="T27" fmla="*/ 74 h 161"/>
                  <a:gd name="T28" fmla="*/ 90 w 208"/>
                  <a:gd name="T29" fmla="*/ 77 h 161"/>
                  <a:gd name="T30" fmla="*/ 97 w 208"/>
                  <a:gd name="T31" fmla="*/ 78 h 161"/>
                  <a:gd name="T32" fmla="*/ 104 w 208"/>
                  <a:gd name="T33" fmla="*/ 81 h 161"/>
                  <a:gd name="T34" fmla="*/ 104 w 208"/>
                  <a:gd name="T35" fmla="*/ 81 h 161"/>
                  <a:gd name="T36" fmla="*/ 104 w 208"/>
                  <a:gd name="T37" fmla="*/ 53 h 161"/>
                  <a:gd name="T38" fmla="*/ 97 w 208"/>
                  <a:gd name="T39" fmla="*/ 51 h 161"/>
                  <a:gd name="T40" fmla="*/ 90 w 208"/>
                  <a:gd name="T41" fmla="*/ 49 h 161"/>
                  <a:gd name="T42" fmla="*/ 83 w 208"/>
                  <a:gd name="T43" fmla="*/ 47 h 161"/>
                  <a:gd name="T44" fmla="*/ 76 w 208"/>
                  <a:gd name="T45" fmla="*/ 44 h 161"/>
                  <a:gd name="T46" fmla="*/ 70 w 208"/>
                  <a:gd name="T47" fmla="*/ 41 h 161"/>
                  <a:gd name="T48" fmla="*/ 62 w 208"/>
                  <a:gd name="T49" fmla="*/ 38 h 161"/>
                  <a:gd name="T50" fmla="*/ 55 w 208"/>
                  <a:gd name="T51" fmla="*/ 35 h 161"/>
                  <a:gd name="T52" fmla="*/ 49 w 208"/>
                  <a:gd name="T53" fmla="*/ 32 h 161"/>
                  <a:gd name="T54" fmla="*/ 43 w 208"/>
                  <a:gd name="T55" fmla="*/ 28 h 161"/>
                  <a:gd name="T56" fmla="*/ 37 w 208"/>
                  <a:gd name="T57" fmla="*/ 25 h 161"/>
                  <a:gd name="T58" fmla="*/ 24 w 208"/>
                  <a:gd name="T59" fmla="*/ 17 h 161"/>
                  <a:gd name="T60" fmla="*/ 12 w 208"/>
                  <a:gd name="T61" fmla="*/ 9 h 161"/>
                  <a:gd name="T62" fmla="*/ 0 w 208"/>
                  <a:gd name="T63" fmla="*/ 0 h 161"/>
                  <a:gd name="T64" fmla="*/ 0 w 208"/>
                  <a:gd name="T65" fmla="*/ 0 h 16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8"/>
                  <a:gd name="T100" fmla="*/ 0 h 161"/>
                  <a:gd name="T101" fmla="*/ 208 w 208"/>
                  <a:gd name="T102" fmla="*/ 161 h 16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8" h="161">
                    <a:moveTo>
                      <a:pt x="0" y="0"/>
                    </a:moveTo>
                    <a:lnTo>
                      <a:pt x="0" y="53"/>
                    </a:lnTo>
                    <a:lnTo>
                      <a:pt x="24" y="71"/>
                    </a:lnTo>
                    <a:lnTo>
                      <a:pt x="36" y="80"/>
                    </a:lnTo>
                    <a:lnTo>
                      <a:pt x="48" y="88"/>
                    </a:lnTo>
                    <a:lnTo>
                      <a:pt x="60" y="95"/>
                    </a:lnTo>
                    <a:lnTo>
                      <a:pt x="73" y="104"/>
                    </a:lnTo>
                    <a:lnTo>
                      <a:pt x="85" y="111"/>
                    </a:lnTo>
                    <a:lnTo>
                      <a:pt x="98" y="118"/>
                    </a:lnTo>
                    <a:lnTo>
                      <a:pt x="111" y="124"/>
                    </a:lnTo>
                    <a:lnTo>
                      <a:pt x="124" y="130"/>
                    </a:lnTo>
                    <a:lnTo>
                      <a:pt x="139" y="136"/>
                    </a:lnTo>
                    <a:lnTo>
                      <a:pt x="152" y="142"/>
                    </a:lnTo>
                    <a:lnTo>
                      <a:pt x="166" y="148"/>
                    </a:lnTo>
                    <a:lnTo>
                      <a:pt x="179" y="153"/>
                    </a:lnTo>
                    <a:lnTo>
                      <a:pt x="194" y="156"/>
                    </a:lnTo>
                    <a:lnTo>
                      <a:pt x="208" y="161"/>
                    </a:lnTo>
                    <a:lnTo>
                      <a:pt x="208" y="106"/>
                    </a:lnTo>
                    <a:lnTo>
                      <a:pt x="194" y="101"/>
                    </a:lnTo>
                    <a:lnTo>
                      <a:pt x="179" y="98"/>
                    </a:lnTo>
                    <a:lnTo>
                      <a:pt x="166" y="93"/>
                    </a:lnTo>
                    <a:lnTo>
                      <a:pt x="152" y="87"/>
                    </a:lnTo>
                    <a:lnTo>
                      <a:pt x="139" y="81"/>
                    </a:lnTo>
                    <a:lnTo>
                      <a:pt x="124" y="75"/>
                    </a:lnTo>
                    <a:lnTo>
                      <a:pt x="111" y="69"/>
                    </a:lnTo>
                    <a:lnTo>
                      <a:pt x="98" y="63"/>
                    </a:lnTo>
                    <a:lnTo>
                      <a:pt x="85" y="56"/>
                    </a:lnTo>
                    <a:lnTo>
                      <a:pt x="73" y="49"/>
                    </a:lnTo>
                    <a:lnTo>
                      <a:pt x="48" y="33"/>
                    </a:lnTo>
                    <a:lnTo>
                      <a:pt x="2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547" name="Picture 379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24" y="1726"/>
                <a:ext cx="106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8" name="Picture 380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224" y="1726"/>
                <a:ext cx="106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49" name="Freeform 381"/>
              <p:cNvSpPr>
                <a:spLocks/>
              </p:cNvSpPr>
              <p:nvPr/>
            </p:nvSpPr>
            <p:spPr bwMode="auto">
              <a:xfrm>
                <a:off x="225" y="1732"/>
                <a:ext cx="104" cy="60"/>
              </a:xfrm>
              <a:custGeom>
                <a:avLst/>
                <a:gdLst>
                  <a:gd name="T0" fmla="*/ 0 w 208"/>
                  <a:gd name="T1" fmla="*/ 6 h 121"/>
                  <a:gd name="T2" fmla="*/ 6 w 208"/>
                  <a:gd name="T3" fmla="*/ 11 h 121"/>
                  <a:gd name="T4" fmla="*/ 12 w 208"/>
                  <a:gd name="T5" fmla="*/ 16 h 121"/>
                  <a:gd name="T6" fmla="*/ 18 w 208"/>
                  <a:gd name="T7" fmla="*/ 20 h 121"/>
                  <a:gd name="T8" fmla="*/ 24 w 208"/>
                  <a:gd name="T9" fmla="*/ 24 h 121"/>
                  <a:gd name="T10" fmla="*/ 29 w 208"/>
                  <a:gd name="T11" fmla="*/ 29 h 121"/>
                  <a:gd name="T12" fmla="*/ 36 w 208"/>
                  <a:gd name="T13" fmla="*/ 32 h 121"/>
                  <a:gd name="T14" fmla="*/ 42 w 208"/>
                  <a:gd name="T15" fmla="*/ 36 h 121"/>
                  <a:gd name="T16" fmla="*/ 49 w 208"/>
                  <a:gd name="T17" fmla="*/ 39 h 121"/>
                  <a:gd name="T18" fmla="*/ 55 w 208"/>
                  <a:gd name="T19" fmla="*/ 42 h 121"/>
                  <a:gd name="T20" fmla="*/ 61 w 208"/>
                  <a:gd name="T21" fmla="*/ 46 h 121"/>
                  <a:gd name="T22" fmla="*/ 69 w 208"/>
                  <a:gd name="T23" fmla="*/ 48 h 121"/>
                  <a:gd name="T24" fmla="*/ 76 w 208"/>
                  <a:gd name="T25" fmla="*/ 51 h 121"/>
                  <a:gd name="T26" fmla="*/ 83 w 208"/>
                  <a:gd name="T27" fmla="*/ 54 h 121"/>
                  <a:gd name="T28" fmla="*/ 90 w 208"/>
                  <a:gd name="T29" fmla="*/ 56 h 121"/>
                  <a:gd name="T30" fmla="*/ 97 w 208"/>
                  <a:gd name="T31" fmla="*/ 58 h 121"/>
                  <a:gd name="T32" fmla="*/ 104 w 208"/>
                  <a:gd name="T33" fmla="*/ 60 h 121"/>
                  <a:gd name="T34" fmla="*/ 104 w 208"/>
                  <a:gd name="T35" fmla="*/ 60 h 121"/>
                  <a:gd name="T36" fmla="*/ 104 w 208"/>
                  <a:gd name="T37" fmla="*/ 54 h 121"/>
                  <a:gd name="T38" fmla="*/ 97 w 208"/>
                  <a:gd name="T39" fmla="*/ 51 h 121"/>
                  <a:gd name="T40" fmla="*/ 90 w 208"/>
                  <a:gd name="T41" fmla="*/ 49 h 121"/>
                  <a:gd name="T42" fmla="*/ 83 w 208"/>
                  <a:gd name="T43" fmla="*/ 46 h 121"/>
                  <a:gd name="T44" fmla="*/ 76 w 208"/>
                  <a:gd name="T45" fmla="*/ 44 h 121"/>
                  <a:gd name="T46" fmla="*/ 69 w 208"/>
                  <a:gd name="T47" fmla="*/ 41 h 121"/>
                  <a:gd name="T48" fmla="*/ 62 w 208"/>
                  <a:gd name="T49" fmla="*/ 38 h 121"/>
                  <a:gd name="T50" fmla="*/ 55 w 208"/>
                  <a:gd name="T51" fmla="*/ 35 h 121"/>
                  <a:gd name="T52" fmla="*/ 49 w 208"/>
                  <a:gd name="T53" fmla="*/ 32 h 121"/>
                  <a:gd name="T54" fmla="*/ 43 w 208"/>
                  <a:gd name="T55" fmla="*/ 29 h 121"/>
                  <a:gd name="T56" fmla="*/ 36 w 208"/>
                  <a:gd name="T57" fmla="*/ 25 h 121"/>
                  <a:gd name="T58" fmla="*/ 30 w 208"/>
                  <a:gd name="T59" fmla="*/ 21 h 121"/>
                  <a:gd name="T60" fmla="*/ 24 w 208"/>
                  <a:gd name="T61" fmla="*/ 17 h 121"/>
                  <a:gd name="T62" fmla="*/ 18 w 208"/>
                  <a:gd name="T63" fmla="*/ 13 h 121"/>
                  <a:gd name="T64" fmla="*/ 12 w 208"/>
                  <a:gd name="T65" fmla="*/ 9 h 121"/>
                  <a:gd name="T66" fmla="*/ 6 w 208"/>
                  <a:gd name="T67" fmla="*/ 5 h 121"/>
                  <a:gd name="T68" fmla="*/ 0 w 208"/>
                  <a:gd name="T69" fmla="*/ 0 h 121"/>
                  <a:gd name="T70" fmla="*/ 0 w 208"/>
                  <a:gd name="T71" fmla="*/ 0 h 121"/>
                  <a:gd name="T72" fmla="*/ 0 w 208"/>
                  <a:gd name="T73" fmla="*/ 6 h 121"/>
                  <a:gd name="T74" fmla="*/ 0 w 208"/>
                  <a:gd name="T75" fmla="*/ 6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08"/>
                  <a:gd name="T115" fmla="*/ 0 h 121"/>
                  <a:gd name="T116" fmla="*/ 208 w 208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08" h="121">
                    <a:moveTo>
                      <a:pt x="0" y="13"/>
                    </a:moveTo>
                    <a:lnTo>
                      <a:pt x="11" y="23"/>
                    </a:lnTo>
                    <a:lnTo>
                      <a:pt x="23" y="33"/>
                    </a:lnTo>
                    <a:lnTo>
                      <a:pt x="35" y="41"/>
                    </a:lnTo>
                    <a:lnTo>
                      <a:pt x="47" y="49"/>
                    </a:lnTo>
                    <a:lnTo>
                      <a:pt x="59" y="58"/>
                    </a:lnTo>
                    <a:lnTo>
                      <a:pt x="72" y="65"/>
                    </a:lnTo>
                    <a:lnTo>
                      <a:pt x="84" y="72"/>
                    </a:lnTo>
                    <a:lnTo>
                      <a:pt x="97" y="79"/>
                    </a:lnTo>
                    <a:lnTo>
                      <a:pt x="110" y="85"/>
                    </a:lnTo>
                    <a:lnTo>
                      <a:pt x="123" y="92"/>
                    </a:lnTo>
                    <a:lnTo>
                      <a:pt x="138" y="97"/>
                    </a:lnTo>
                    <a:lnTo>
                      <a:pt x="151" y="103"/>
                    </a:lnTo>
                    <a:lnTo>
                      <a:pt x="165" y="108"/>
                    </a:lnTo>
                    <a:lnTo>
                      <a:pt x="179" y="113"/>
                    </a:lnTo>
                    <a:lnTo>
                      <a:pt x="194" y="117"/>
                    </a:lnTo>
                    <a:lnTo>
                      <a:pt x="208" y="121"/>
                    </a:lnTo>
                    <a:lnTo>
                      <a:pt x="208" y="108"/>
                    </a:lnTo>
                    <a:lnTo>
                      <a:pt x="194" y="103"/>
                    </a:lnTo>
                    <a:lnTo>
                      <a:pt x="179" y="98"/>
                    </a:lnTo>
                    <a:lnTo>
                      <a:pt x="165" y="93"/>
                    </a:lnTo>
                    <a:lnTo>
                      <a:pt x="152" y="89"/>
                    </a:lnTo>
                    <a:lnTo>
                      <a:pt x="138" y="83"/>
                    </a:lnTo>
                    <a:lnTo>
                      <a:pt x="124" y="77"/>
                    </a:lnTo>
                    <a:lnTo>
                      <a:pt x="111" y="71"/>
                    </a:lnTo>
                    <a:lnTo>
                      <a:pt x="98" y="65"/>
                    </a:lnTo>
                    <a:lnTo>
                      <a:pt x="85" y="58"/>
                    </a:lnTo>
                    <a:lnTo>
                      <a:pt x="72" y="50"/>
                    </a:lnTo>
                    <a:lnTo>
                      <a:pt x="60" y="42"/>
                    </a:lnTo>
                    <a:lnTo>
                      <a:pt x="47" y="35"/>
                    </a:lnTo>
                    <a:lnTo>
                      <a:pt x="35" y="27"/>
                    </a:lnTo>
                    <a:lnTo>
                      <a:pt x="23" y="18"/>
                    </a:lnTo>
                    <a:lnTo>
                      <a:pt x="11" y="10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0" name="Freeform 382"/>
              <p:cNvSpPr>
                <a:spLocks/>
              </p:cNvSpPr>
              <p:nvPr/>
            </p:nvSpPr>
            <p:spPr bwMode="auto">
              <a:xfrm>
                <a:off x="225" y="1726"/>
                <a:ext cx="104" cy="81"/>
              </a:xfrm>
              <a:custGeom>
                <a:avLst/>
                <a:gdLst>
                  <a:gd name="T0" fmla="*/ 0 w 208"/>
                  <a:gd name="T1" fmla="*/ 0 h 163"/>
                  <a:gd name="T2" fmla="*/ 0 w 208"/>
                  <a:gd name="T3" fmla="*/ 27 h 163"/>
                  <a:gd name="T4" fmla="*/ 6 w 208"/>
                  <a:gd name="T5" fmla="*/ 32 h 163"/>
                  <a:gd name="T6" fmla="*/ 12 w 208"/>
                  <a:gd name="T7" fmla="*/ 36 h 163"/>
                  <a:gd name="T8" fmla="*/ 18 w 208"/>
                  <a:gd name="T9" fmla="*/ 41 h 163"/>
                  <a:gd name="T10" fmla="*/ 24 w 208"/>
                  <a:gd name="T11" fmla="*/ 45 h 163"/>
                  <a:gd name="T12" fmla="*/ 30 w 208"/>
                  <a:gd name="T13" fmla="*/ 48 h 163"/>
                  <a:gd name="T14" fmla="*/ 36 w 208"/>
                  <a:gd name="T15" fmla="*/ 52 h 163"/>
                  <a:gd name="T16" fmla="*/ 43 w 208"/>
                  <a:gd name="T17" fmla="*/ 56 h 163"/>
                  <a:gd name="T18" fmla="*/ 49 w 208"/>
                  <a:gd name="T19" fmla="*/ 59 h 163"/>
                  <a:gd name="T20" fmla="*/ 55 w 208"/>
                  <a:gd name="T21" fmla="*/ 63 h 163"/>
                  <a:gd name="T22" fmla="*/ 62 w 208"/>
                  <a:gd name="T23" fmla="*/ 66 h 163"/>
                  <a:gd name="T24" fmla="*/ 69 w 208"/>
                  <a:gd name="T25" fmla="*/ 69 h 163"/>
                  <a:gd name="T26" fmla="*/ 76 w 208"/>
                  <a:gd name="T27" fmla="*/ 72 h 163"/>
                  <a:gd name="T28" fmla="*/ 83 w 208"/>
                  <a:gd name="T29" fmla="*/ 74 h 163"/>
                  <a:gd name="T30" fmla="*/ 90 w 208"/>
                  <a:gd name="T31" fmla="*/ 76 h 163"/>
                  <a:gd name="T32" fmla="*/ 97 w 208"/>
                  <a:gd name="T33" fmla="*/ 79 h 163"/>
                  <a:gd name="T34" fmla="*/ 104 w 208"/>
                  <a:gd name="T35" fmla="*/ 81 h 16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8"/>
                  <a:gd name="T55" fmla="*/ 0 h 163"/>
                  <a:gd name="T56" fmla="*/ 208 w 208"/>
                  <a:gd name="T57" fmla="*/ 163 h 16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8" h="163">
                    <a:moveTo>
                      <a:pt x="0" y="0"/>
                    </a:moveTo>
                    <a:lnTo>
                      <a:pt x="0" y="55"/>
                    </a:lnTo>
                    <a:lnTo>
                      <a:pt x="11" y="64"/>
                    </a:lnTo>
                    <a:lnTo>
                      <a:pt x="23" y="73"/>
                    </a:lnTo>
                    <a:lnTo>
                      <a:pt x="35" y="82"/>
                    </a:lnTo>
                    <a:lnTo>
                      <a:pt x="47" y="90"/>
                    </a:lnTo>
                    <a:lnTo>
                      <a:pt x="60" y="97"/>
                    </a:lnTo>
                    <a:lnTo>
                      <a:pt x="72" y="105"/>
                    </a:lnTo>
                    <a:lnTo>
                      <a:pt x="85" y="113"/>
                    </a:lnTo>
                    <a:lnTo>
                      <a:pt x="98" y="119"/>
                    </a:lnTo>
                    <a:lnTo>
                      <a:pt x="111" y="126"/>
                    </a:lnTo>
                    <a:lnTo>
                      <a:pt x="124" y="132"/>
                    </a:lnTo>
                    <a:lnTo>
                      <a:pt x="138" y="138"/>
                    </a:lnTo>
                    <a:lnTo>
                      <a:pt x="152" y="144"/>
                    </a:lnTo>
                    <a:lnTo>
                      <a:pt x="165" y="148"/>
                    </a:lnTo>
                    <a:lnTo>
                      <a:pt x="179" y="153"/>
                    </a:lnTo>
                    <a:lnTo>
                      <a:pt x="194" y="158"/>
                    </a:lnTo>
                    <a:lnTo>
                      <a:pt x="208" y="163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1" name="Freeform 383"/>
              <p:cNvSpPr>
                <a:spLocks/>
              </p:cNvSpPr>
              <p:nvPr/>
            </p:nvSpPr>
            <p:spPr bwMode="auto">
              <a:xfrm>
                <a:off x="225" y="1727"/>
                <a:ext cx="104" cy="81"/>
              </a:xfrm>
              <a:custGeom>
                <a:avLst/>
                <a:gdLst>
                  <a:gd name="T0" fmla="*/ 104 w 208"/>
                  <a:gd name="T1" fmla="*/ 81 h 161"/>
                  <a:gd name="T2" fmla="*/ 104 w 208"/>
                  <a:gd name="T3" fmla="*/ 54 h 161"/>
                  <a:gd name="T4" fmla="*/ 97 w 208"/>
                  <a:gd name="T5" fmla="*/ 51 h 161"/>
                  <a:gd name="T6" fmla="*/ 90 w 208"/>
                  <a:gd name="T7" fmla="*/ 49 h 161"/>
                  <a:gd name="T8" fmla="*/ 83 w 208"/>
                  <a:gd name="T9" fmla="*/ 47 h 161"/>
                  <a:gd name="T10" fmla="*/ 76 w 208"/>
                  <a:gd name="T11" fmla="*/ 44 h 161"/>
                  <a:gd name="T12" fmla="*/ 69 w 208"/>
                  <a:gd name="T13" fmla="*/ 41 h 161"/>
                  <a:gd name="T14" fmla="*/ 62 w 208"/>
                  <a:gd name="T15" fmla="*/ 38 h 161"/>
                  <a:gd name="T16" fmla="*/ 55 w 208"/>
                  <a:gd name="T17" fmla="*/ 35 h 161"/>
                  <a:gd name="T18" fmla="*/ 49 w 208"/>
                  <a:gd name="T19" fmla="*/ 32 h 161"/>
                  <a:gd name="T20" fmla="*/ 43 w 208"/>
                  <a:gd name="T21" fmla="*/ 28 h 161"/>
                  <a:gd name="T22" fmla="*/ 36 w 208"/>
                  <a:gd name="T23" fmla="*/ 25 h 161"/>
                  <a:gd name="T24" fmla="*/ 30 w 208"/>
                  <a:gd name="T25" fmla="*/ 21 h 161"/>
                  <a:gd name="T26" fmla="*/ 24 w 208"/>
                  <a:gd name="T27" fmla="*/ 17 h 161"/>
                  <a:gd name="T28" fmla="*/ 18 w 208"/>
                  <a:gd name="T29" fmla="*/ 13 h 161"/>
                  <a:gd name="T30" fmla="*/ 12 w 208"/>
                  <a:gd name="T31" fmla="*/ 9 h 161"/>
                  <a:gd name="T32" fmla="*/ 0 w 208"/>
                  <a:gd name="T33" fmla="*/ 0 h 16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61"/>
                  <a:gd name="T53" fmla="*/ 208 w 208"/>
                  <a:gd name="T54" fmla="*/ 161 h 16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61">
                    <a:moveTo>
                      <a:pt x="208" y="161"/>
                    </a:moveTo>
                    <a:lnTo>
                      <a:pt x="208" y="107"/>
                    </a:lnTo>
                    <a:lnTo>
                      <a:pt x="194" y="102"/>
                    </a:lnTo>
                    <a:lnTo>
                      <a:pt x="179" y="98"/>
                    </a:lnTo>
                    <a:lnTo>
                      <a:pt x="165" y="93"/>
                    </a:lnTo>
                    <a:lnTo>
                      <a:pt x="152" y="87"/>
                    </a:lnTo>
                    <a:lnTo>
                      <a:pt x="138" y="82"/>
                    </a:lnTo>
                    <a:lnTo>
                      <a:pt x="124" y="76"/>
                    </a:lnTo>
                    <a:lnTo>
                      <a:pt x="111" y="70"/>
                    </a:lnTo>
                    <a:lnTo>
                      <a:pt x="98" y="63"/>
                    </a:lnTo>
                    <a:lnTo>
                      <a:pt x="85" y="56"/>
                    </a:lnTo>
                    <a:lnTo>
                      <a:pt x="72" y="49"/>
                    </a:lnTo>
                    <a:lnTo>
                      <a:pt x="60" y="42"/>
                    </a:lnTo>
                    <a:lnTo>
                      <a:pt x="47" y="34"/>
                    </a:lnTo>
                    <a:lnTo>
                      <a:pt x="35" y="26"/>
                    </a:lnTo>
                    <a:lnTo>
                      <a:pt x="23" y="18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2" name="Freeform 384"/>
              <p:cNvSpPr>
                <a:spLocks/>
              </p:cNvSpPr>
              <p:nvPr/>
            </p:nvSpPr>
            <p:spPr bwMode="auto">
              <a:xfrm>
                <a:off x="473" y="1984"/>
                <a:ext cx="105" cy="73"/>
              </a:xfrm>
              <a:custGeom>
                <a:avLst/>
                <a:gdLst>
                  <a:gd name="T0" fmla="*/ 0 w 210"/>
                  <a:gd name="T1" fmla="*/ 63 h 146"/>
                  <a:gd name="T2" fmla="*/ 4 w 210"/>
                  <a:gd name="T3" fmla="*/ 66 h 146"/>
                  <a:gd name="T4" fmla="*/ 9 w 210"/>
                  <a:gd name="T5" fmla="*/ 68 h 146"/>
                  <a:gd name="T6" fmla="*/ 13 w 210"/>
                  <a:gd name="T7" fmla="*/ 69 h 146"/>
                  <a:gd name="T8" fmla="*/ 18 w 210"/>
                  <a:gd name="T9" fmla="*/ 70 h 146"/>
                  <a:gd name="T10" fmla="*/ 23 w 210"/>
                  <a:gd name="T11" fmla="*/ 71 h 146"/>
                  <a:gd name="T12" fmla="*/ 27 w 210"/>
                  <a:gd name="T13" fmla="*/ 72 h 146"/>
                  <a:gd name="T14" fmla="*/ 32 w 210"/>
                  <a:gd name="T15" fmla="*/ 72 h 146"/>
                  <a:gd name="T16" fmla="*/ 37 w 210"/>
                  <a:gd name="T17" fmla="*/ 73 h 146"/>
                  <a:gd name="T18" fmla="*/ 42 w 210"/>
                  <a:gd name="T19" fmla="*/ 73 h 146"/>
                  <a:gd name="T20" fmla="*/ 47 w 210"/>
                  <a:gd name="T21" fmla="*/ 73 h 146"/>
                  <a:gd name="T22" fmla="*/ 51 w 210"/>
                  <a:gd name="T23" fmla="*/ 72 h 146"/>
                  <a:gd name="T24" fmla="*/ 56 w 210"/>
                  <a:gd name="T25" fmla="*/ 72 h 146"/>
                  <a:gd name="T26" fmla="*/ 61 w 210"/>
                  <a:gd name="T27" fmla="*/ 71 h 146"/>
                  <a:gd name="T28" fmla="*/ 65 w 210"/>
                  <a:gd name="T29" fmla="*/ 70 h 146"/>
                  <a:gd name="T30" fmla="*/ 70 w 210"/>
                  <a:gd name="T31" fmla="*/ 69 h 146"/>
                  <a:gd name="T32" fmla="*/ 75 w 210"/>
                  <a:gd name="T33" fmla="*/ 67 h 146"/>
                  <a:gd name="T34" fmla="*/ 80 w 210"/>
                  <a:gd name="T35" fmla="*/ 65 h 146"/>
                  <a:gd name="T36" fmla="*/ 85 w 210"/>
                  <a:gd name="T37" fmla="*/ 61 h 146"/>
                  <a:gd name="T38" fmla="*/ 90 w 210"/>
                  <a:gd name="T39" fmla="*/ 58 h 146"/>
                  <a:gd name="T40" fmla="*/ 93 w 210"/>
                  <a:gd name="T41" fmla="*/ 54 h 146"/>
                  <a:gd name="T42" fmla="*/ 97 w 210"/>
                  <a:gd name="T43" fmla="*/ 50 h 146"/>
                  <a:gd name="T44" fmla="*/ 100 w 210"/>
                  <a:gd name="T45" fmla="*/ 45 h 146"/>
                  <a:gd name="T46" fmla="*/ 103 w 210"/>
                  <a:gd name="T47" fmla="*/ 40 h 146"/>
                  <a:gd name="T48" fmla="*/ 104 w 210"/>
                  <a:gd name="T49" fmla="*/ 38 h 146"/>
                  <a:gd name="T50" fmla="*/ 105 w 210"/>
                  <a:gd name="T51" fmla="*/ 35 h 146"/>
                  <a:gd name="T52" fmla="*/ 105 w 210"/>
                  <a:gd name="T53" fmla="*/ 32 h 146"/>
                  <a:gd name="T54" fmla="*/ 105 w 210"/>
                  <a:gd name="T55" fmla="*/ 29 h 146"/>
                  <a:gd name="T56" fmla="*/ 105 w 210"/>
                  <a:gd name="T57" fmla="*/ 26 h 146"/>
                  <a:gd name="T58" fmla="*/ 104 w 210"/>
                  <a:gd name="T59" fmla="*/ 23 h 146"/>
                  <a:gd name="T60" fmla="*/ 103 w 210"/>
                  <a:gd name="T61" fmla="*/ 20 h 146"/>
                  <a:gd name="T62" fmla="*/ 102 w 210"/>
                  <a:gd name="T63" fmla="*/ 18 h 146"/>
                  <a:gd name="T64" fmla="*/ 101 w 210"/>
                  <a:gd name="T65" fmla="*/ 15 h 146"/>
                  <a:gd name="T66" fmla="*/ 99 w 210"/>
                  <a:gd name="T67" fmla="*/ 12 h 146"/>
                  <a:gd name="T68" fmla="*/ 97 w 210"/>
                  <a:gd name="T69" fmla="*/ 11 h 146"/>
                  <a:gd name="T70" fmla="*/ 95 w 210"/>
                  <a:gd name="T71" fmla="*/ 9 h 146"/>
                  <a:gd name="T72" fmla="*/ 93 w 210"/>
                  <a:gd name="T73" fmla="*/ 6 h 146"/>
                  <a:gd name="T74" fmla="*/ 90 w 210"/>
                  <a:gd name="T75" fmla="*/ 5 h 146"/>
                  <a:gd name="T76" fmla="*/ 87 w 210"/>
                  <a:gd name="T77" fmla="*/ 3 h 146"/>
                  <a:gd name="T78" fmla="*/ 85 w 210"/>
                  <a:gd name="T79" fmla="*/ 2 h 146"/>
                  <a:gd name="T80" fmla="*/ 82 w 210"/>
                  <a:gd name="T81" fmla="*/ 1 h 146"/>
                  <a:gd name="T82" fmla="*/ 78 w 210"/>
                  <a:gd name="T83" fmla="*/ 1 h 146"/>
                  <a:gd name="T84" fmla="*/ 75 w 210"/>
                  <a:gd name="T85" fmla="*/ 0 h 146"/>
                  <a:gd name="T86" fmla="*/ 72 w 210"/>
                  <a:gd name="T87" fmla="*/ 0 h 146"/>
                  <a:gd name="T88" fmla="*/ 72 w 210"/>
                  <a:gd name="T89" fmla="*/ 0 h 146"/>
                  <a:gd name="T90" fmla="*/ 0 w 210"/>
                  <a:gd name="T91" fmla="*/ 63 h 146"/>
                  <a:gd name="T92" fmla="*/ 0 w 210"/>
                  <a:gd name="T93" fmla="*/ 63 h 14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210"/>
                  <a:gd name="T142" fmla="*/ 0 h 146"/>
                  <a:gd name="T143" fmla="*/ 210 w 210"/>
                  <a:gd name="T144" fmla="*/ 146 h 14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210" h="146">
                    <a:moveTo>
                      <a:pt x="0" y="127"/>
                    </a:moveTo>
                    <a:lnTo>
                      <a:pt x="8" y="131"/>
                    </a:lnTo>
                    <a:lnTo>
                      <a:pt x="18" y="135"/>
                    </a:lnTo>
                    <a:lnTo>
                      <a:pt x="26" y="137"/>
                    </a:lnTo>
                    <a:lnTo>
                      <a:pt x="36" y="140"/>
                    </a:lnTo>
                    <a:lnTo>
                      <a:pt x="45" y="142"/>
                    </a:lnTo>
                    <a:lnTo>
                      <a:pt x="55" y="143"/>
                    </a:lnTo>
                    <a:lnTo>
                      <a:pt x="64" y="144"/>
                    </a:lnTo>
                    <a:lnTo>
                      <a:pt x="74" y="146"/>
                    </a:lnTo>
                    <a:lnTo>
                      <a:pt x="83" y="146"/>
                    </a:lnTo>
                    <a:lnTo>
                      <a:pt x="93" y="146"/>
                    </a:lnTo>
                    <a:lnTo>
                      <a:pt x="102" y="144"/>
                    </a:lnTo>
                    <a:lnTo>
                      <a:pt x="112" y="143"/>
                    </a:lnTo>
                    <a:lnTo>
                      <a:pt x="122" y="142"/>
                    </a:lnTo>
                    <a:lnTo>
                      <a:pt x="130" y="140"/>
                    </a:lnTo>
                    <a:lnTo>
                      <a:pt x="139" y="137"/>
                    </a:lnTo>
                    <a:lnTo>
                      <a:pt x="149" y="134"/>
                    </a:lnTo>
                    <a:lnTo>
                      <a:pt x="160" y="129"/>
                    </a:lnTo>
                    <a:lnTo>
                      <a:pt x="169" y="123"/>
                    </a:lnTo>
                    <a:lnTo>
                      <a:pt x="179" y="117"/>
                    </a:lnTo>
                    <a:lnTo>
                      <a:pt x="186" y="109"/>
                    </a:lnTo>
                    <a:lnTo>
                      <a:pt x="193" y="100"/>
                    </a:lnTo>
                    <a:lnTo>
                      <a:pt x="200" y="91"/>
                    </a:lnTo>
                    <a:lnTo>
                      <a:pt x="205" y="81"/>
                    </a:lnTo>
                    <a:lnTo>
                      <a:pt x="207" y="76"/>
                    </a:lnTo>
                    <a:lnTo>
                      <a:pt x="209" y="70"/>
                    </a:lnTo>
                    <a:lnTo>
                      <a:pt x="210" y="64"/>
                    </a:lnTo>
                    <a:lnTo>
                      <a:pt x="210" y="59"/>
                    </a:lnTo>
                    <a:lnTo>
                      <a:pt x="209" y="53"/>
                    </a:lnTo>
                    <a:lnTo>
                      <a:pt x="207" y="47"/>
                    </a:lnTo>
                    <a:lnTo>
                      <a:pt x="206" y="41"/>
                    </a:lnTo>
                    <a:lnTo>
                      <a:pt x="204" y="36"/>
                    </a:lnTo>
                    <a:lnTo>
                      <a:pt x="202" y="30"/>
                    </a:lnTo>
                    <a:lnTo>
                      <a:pt x="198" y="25"/>
                    </a:lnTo>
                    <a:lnTo>
                      <a:pt x="194" y="22"/>
                    </a:lnTo>
                    <a:lnTo>
                      <a:pt x="190" y="17"/>
                    </a:lnTo>
                    <a:lnTo>
                      <a:pt x="185" y="13"/>
                    </a:lnTo>
                    <a:lnTo>
                      <a:pt x="180" y="10"/>
                    </a:lnTo>
                    <a:lnTo>
                      <a:pt x="174" y="7"/>
                    </a:lnTo>
                    <a:lnTo>
                      <a:pt x="169" y="4"/>
                    </a:lnTo>
                    <a:lnTo>
                      <a:pt x="163" y="2"/>
                    </a:lnTo>
                    <a:lnTo>
                      <a:pt x="156" y="1"/>
                    </a:lnTo>
                    <a:lnTo>
                      <a:pt x="150" y="0"/>
                    </a:lnTo>
                    <a:lnTo>
                      <a:pt x="143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3" name="Freeform 385"/>
              <p:cNvSpPr>
                <a:spLocks/>
              </p:cNvSpPr>
              <p:nvPr/>
            </p:nvSpPr>
            <p:spPr bwMode="auto">
              <a:xfrm>
                <a:off x="407" y="1860"/>
                <a:ext cx="139" cy="64"/>
              </a:xfrm>
              <a:custGeom>
                <a:avLst/>
                <a:gdLst>
                  <a:gd name="T0" fmla="*/ 139 w 278"/>
                  <a:gd name="T1" fmla="*/ 30 h 126"/>
                  <a:gd name="T2" fmla="*/ 139 w 278"/>
                  <a:gd name="T3" fmla="*/ 27 h 126"/>
                  <a:gd name="T4" fmla="*/ 137 w 278"/>
                  <a:gd name="T5" fmla="*/ 24 h 126"/>
                  <a:gd name="T6" fmla="*/ 135 w 278"/>
                  <a:gd name="T7" fmla="*/ 21 h 126"/>
                  <a:gd name="T8" fmla="*/ 131 w 278"/>
                  <a:gd name="T9" fmla="*/ 17 h 126"/>
                  <a:gd name="T10" fmla="*/ 123 w 278"/>
                  <a:gd name="T11" fmla="*/ 12 h 126"/>
                  <a:gd name="T12" fmla="*/ 114 w 278"/>
                  <a:gd name="T13" fmla="*/ 7 h 126"/>
                  <a:gd name="T14" fmla="*/ 103 w 278"/>
                  <a:gd name="T15" fmla="*/ 4 h 126"/>
                  <a:gd name="T16" fmla="*/ 90 w 278"/>
                  <a:gd name="T17" fmla="*/ 1 h 126"/>
                  <a:gd name="T18" fmla="*/ 77 w 278"/>
                  <a:gd name="T19" fmla="*/ 0 h 126"/>
                  <a:gd name="T20" fmla="*/ 63 w 278"/>
                  <a:gd name="T21" fmla="*/ 0 h 126"/>
                  <a:gd name="T22" fmla="*/ 49 w 278"/>
                  <a:gd name="T23" fmla="*/ 1 h 126"/>
                  <a:gd name="T24" fmla="*/ 36 w 278"/>
                  <a:gd name="T25" fmla="*/ 4 h 126"/>
                  <a:gd name="T26" fmla="*/ 25 w 278"/>
                  <a:gd name="T27" fmla="*/ 7 h 126"/>
                  <a:gd name="T28" fmla="*/ 17 w 278"/>
                  <a:gd name="T29" fmla="*/ 12 h 126"/>
                  <a:gd name="T30" fmla="*/ 9 w 278"/>
                  <a:gd name="T31" fmla="*/ 17 h 126"/>
                  <a:gd name="T32" fmla="*/ 4 w 278"/>
                  <a:gd name="T33" fmla="*/ 21 h 126"/>
                  <a:gd name="T34" fmla="*/ 2 w 278"/>
                  <a:gd name="T35" fmla="*/ 24 h 126"/>
                  <a:gd name="T36" fmla="*/ 1 w 278"/>
                  <a:gd name="T37" fmla="*/ 27 h 126"/>
                  <a:gd name="T38" fmla="*/ 0 w 278"/>
                  <a:gd name="T39" fmla="*/ 30 h 126"/>
                  <a:gd name="T40" fmla="*/ 0 w 278"/>
                  <a:gd name="T41" fmla="*/ 34 h 126"/>
                  <a:gd name="T42" fmla="*/ 1 w 278"/>
                  <a:gd name="T43" fmla="*/ 37 h 126"/>
                  <a:gd name="T44" fmla="*/ 2 w 278"/>
                  <a:gd name="T45" fmla="*/ 41 h 126"/>
                  <a:gd name="T46" fmla="*/ 4 w 278"/>
                  <a:gd name="T47" fmla="*/ 44 h 126"/>
                  <a:gd name="T48" fmla="*/ 9 w 278"/>
                  <a:gd name="T49" fmla="*/ 48 h 126"/>
                  <a:gd name="T50" fmla="*/ 17 w 278"/>
                  <a:gd name="T51" fmla="*/ 53 h 126"/>
                  <a:gd name="T52" fmla="*/ 25 w 278"/>
                  <a:gd name="T53" fmla="*/ 57 h 126"/>
                  <a:gd name="T54" fmla="*/ 36 w 278"/>
                  <a:gd name="T55" fmla="*/ 60 h 126"/>
                  <a:gd name="T56" fmla="*/ 49 w 278"/>
                  <a:gd name="T57" fmla="*/ 63 h 126"/>
                  <a:gd name="T58" fmla="*/ 63 w 278"/>
                  <a:gd name="T59" fmla="*/ 64 h 126"/>
                  <a:gd name="T60" fmla="*/ 77 w 278"/>
                  <a:gd name="T61" fmla="*/ 64 h 126"/>
                  <a:gd name="T62" fmla="*/ 90 w 278"/>
                  <a:gd name="T63" fmla="*/ 63 h 126"/>
                  <a:gd name="T64" fmla="*/ 103 w 278"/>
                  <a:gd name="T65" fmla="*/ 60 h 126"/>
                  <a:gd name="T66" fmla="*/ 114 w 278"/>
                  <a:gd name="T67" fmla="*/ 57 h 126"/>
                  <a:gd name="T68" fmla="*/ 123 w 278"/>
                  <a:gd name="T69" fmla="*/ 53 h 126"/>
                  <a:gd name="T70" fmla="*/ 131 w 278"/>
                  <a:gd name="T71" fmla="*/ 48 h 126"/>
                  <a:gd name="T72" fmla="*/ 135 w 278"/>
                  <a:gd name="T73" fmla="*/ 44 h 126"/>
                  <a:gd name="T74" fmla="*/ 137 w 278"/>
                  <a:gd name="T75" fmla="*/ 41 h 126"/>
                  <a:gd name="T76" fmla="*/ 139 w 278"/>
                  <a:gd name="T77" fmla="*/ 37 h 126"/>
                  <a:gd name="T78" fmla="*/ 139 w 278"/>
                  <a:gd name="T79" fmla="*/ 34 h 12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8"/>
                  <a:gd name="T121" fmla="*/ 0 h 126"/>
                  <a:gd name="T122" fmla="*/ 278 w 278"/>
                  <a:gd name="T123" fmla="*/ 126 h 12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8" h="126">
                    <a:moveTo>
                      <a:pt x="278" y="63"/>
                    </a:moveTo>
                    <a:lnTo>
                      <a:pt x="278" y="60"/>
                    </a:lnTo>
                    <a:lnTo>
                      <a:pt x="277" y="57"/>
                    </a:lnTo>
                    <a:lnTo>
                      <a:pt x="277" y="54"/>
                    </a:lnTo>
                    <a:lnTo>
                      <a:pt x="276" y="50"/>
                    </a:lnTo>
                    <a:lnTo>
                      <a:pt x="274" y="48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68" y="39"/>
                    </a:lnTo>
                    <a:lnTo>
                      <a:pt x="262" y="33"/>
                    </a:lnTo>
                    <a:lnTo>
                      <a:pt x="255" y="29"/>
                    </a:lnTo>
                    <a:lnTo>
                      <a:pt x="247" y="23"/>
                    </a:lnTo>
                    <a:lnTo>
                      <a:pt x="238" y="19"/>
                    </a:lnTo>
                    <a:lnTo>
                      <a:pt x="228" y="14"/>
                    </a:lnTo>
                    <a:lnTo>
                      <a:pt x="218" y="11"/>
                    </a:lnTo>
                    <a:lnTo>
                      <a:pt x="206" y="7"/>
                    </a:lnTo>
                    <a:lnTo>
                      <a:pt x="194" y="5"/>
                    </a:lnTo>
                    <a:lnTo>
                      <a:pt x="181" y="2"/>
                    </a:lnTo>
                    <a:lnTo>
                      <a:pt x="167" y="1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26" y="0"/>
                    </a:lnTo>
                    <a:lnTo>
                      <a:pt x="111" y="1"/>
                    </a:lnTo>
                    <a:lnTo>
                      <a:pt x="98" y="2"/>
                    </a:lnTo>
                    <a:lnTo>
                      <a:pt x="85" y="5"/>
                    </a:lnTo>
                    <a:lnTo>
                      <a:pt x="73" y="7"/>
                    </a:lnTo>
                    <a:lnTo>
                      <a:pt x="61" y="11"/>
                    </a:lnTo>
                    <a:lnTo>
                      <a:pt x="50" y="14"/>
                    </a:lnTo>
                    <a:lnTo>
                      <a:pt x="41" y="19"/>
                    </a:lnTo>
                    <a:lnTo>
                      <a:pt x="33" y="23"/>
                    </a:lnTo>
                    <a:lnTo>
                      <a:pt x="24" y="29"/>
                    </a:lnTo>
                    <a:lnTo>
                      <a:pt x="17" y="33"/>
                    </a:lnTo>
                    <a:lnTo>
                      <a:pt x="11" y="39"/>
                    </a:lnTo>
                    <a:lnTo>
                      <a:pt x="9" y="42"/>
                    </a:lnTo>
                    <a:lnTo>
                      <a:pt x="6" y="44"/>
                    </a:lnTo>
                    <a:lnTo>
                      <a:pt x="5" y="48"/>
                    </a:lnTo>
                    <a:lnTo>
                      <a:pt x="3" y="50"/>
                    </a:lnTo>
                    <a:lnTo>
                      <a:pt x="2" y="54"/>
                    </a:lnTo>
                    <a:lnTo>
                      <a:pt x="2" y="57"/>
                    </a:lnTo>
                    <a:lnTo>
                      <a:pt x="0" y="60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2" y="70"/>
                    </a:lnTo>
                    <a:lnTo>
                      <a:pt x="2" y="73"/>
                    </a:lnTo>
                    <a:lnTo>
                      <a:pt x="3" y="76"/>
                    </a:lnTo>
                    <a:lnTo>
                      <a:pt x="5" y="80"/>
                    </a:lnTo>
                    <a:lnTo>
                      <a:pt x="6" y="82"/>
                    </a:lnTo>
                    <a:lnTo>
                      <a:pt x="9" y="86"/>
                    </a:lnTo>
                    <a:lnTo>
                      <a:pt x="11" y="88"/>
                    </a:lnTo>
                    <a:lnTo>
                      <a:pt x="17" y="94"/>
                    </a:lnTo>
                    <a:lnTo>
                      <a:pt x="24" y="99"/>
                    </a:lnTo>
                    <a:lnTo>
                      <a:pt x="33" y="104"/>
                    </a:lnTo>
                    <a:lnTo>
                      <a:pt x="41" y="109"/>
                    </a:lnTo>
                    <a:lnTo>
                      <a:pt x="50" y="112"/>
                    </a:lnTo>
                    <a:lnTo>
                      <a:pt x="61" y="116"/>
                    </a:lnTo>
                    <a:lnTo>
                      <a:pt x="73" y="119"/>
                    </a:lnTo>
                    <a:lnTo>
                      <a:pt x="85" y="122"/>
                    </a:lnTo>
                    <a:lnTo>
                      <a:pt x="98" y="124"/>
                    </a:lnTo>
                    <a:lnTo>
                      <a:pt x="111" y="125"/>
                    </a:lnTo>
                    <a:lnTo>
                      <a:pt x="126" y="126"/>
                    </a:lnTo>
                    <a:lnTo>
                      <a:pt x="140" y="126"/>
                    </a:lnTo>
                    <a:lnTo>
                      <a:pt x="154" y="126"/>
                    </a:lnTo>
                    <a:lnTo>
                      <a:pt x="167" y="125"/>
                    </a:lnTo>
                    <a:lnTo>
                      <a:pt x="181" y="124"/>
                    </a:lnTo>
                    <a:lnTo>
                      <a:pt x="194" y="122"/>
                    </a:lnTo>
                    <a:lnTo>
                      <a:pt x="206" y="119"/>
                    </a:lnTo>
                    <a:lnTo>
                      <a:pt x="218" y="116"/>
                    </a:lnTo>
                    <a:lnTo>
                      <a:pt x="228" y="112"/>
                    </a:lnTo>
                    <a:lnTo>
                      <a:pt x="238" y="109"/>
                    </a:lnTo>
                    <a:lnTo>
                      <a:pt x="247" y="104"/>
                    </a:lnTo>
                    <a:lnTo>
                      <a:pt x="255" y="99"/>
                    </a:lnTo>
                    <a:lnTo>
                      <a:pt x="262" y="94"/>
                    </a:lnTo>
                    <a:lnTo>
                      <a:pt x="268" y="88"/>
                    </a:lnTo>
                    <a:lnTo>
                      <a:pt x="270" y="86"/>
                    </a:lnTo>
                    <a:lnTo>
                      <a:pt x="272" y="82"/>
                    </a:lnTo>
                    <a:lnTo>
                      <a:pt x="274" y="80"/>
                    </a:lnTo>
                    <a:lnTo>
                      <a:pt x="276" y="76"/>
                    </a:lnTo>
                    <a:lnTo>
                      <a:pt x="277" y="73"/>
                    </a:lnTo>
                    <a:lnTo>
                      <a:pt x="277" y="70"/>
                    </a:lnTo>
                    <a:lnTo>
                      <a:pt x="278" y="67"/>
                    </a:lnTo>
                    <a:lnTo>
                      <a:pt x="278" y="6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4" name="Rectangle 386"/>
              <p:cNvSpPr>
                <a:spLocks noChangeArrowheads="1"/>
              </p:cNvSpPr>
              <p:nvPr/>
            </p:nvSpPr>
            <p:spPr bwMode="auto">
              <a:xfrm>
                <a:off x="406" y="1859"/>
                <a:ext cx="141" cy="1"/>
              </a:xfrm>
              <a:prstGeom prst="rect">
                <a:avLst/>
              </a:prstGeom>
              <a:solidFill>
                <a:srgbClr val="FE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5" name="Rectangle 387"/>
              <p:cNvSpPr>
                <a:spLocks noChangeArrowheads="1"/>
              </p:cNvSpPr>
              <p:nvPr/>
            </p:nvSpPr>
            <p:spPr bwMode="auto">
              <a:xfrm>
                <a:off x="406" y="1860"/>
                <a:ext cx="141" cy="1"/>
              </a:xfrm>
              <a:prstGeom prst="rect">
                <a:avLst/>
              </a:prstGeom>
              <a:solidFill>
                <a:srgbClr val="4F8F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6" name="Rectangle 388"/>
              <p:cNvSpPr>
                <a:spLocks noChangeArrowheads="1"/>
              </p:cNvSpPr>
              <p:nvPr/>
            </p:nvSpPr>
            <p:spPr bwMode="auto">
              <a:xfrm>
                <a:off x="406" y="1860"/>
                <a:ext cx="141" cy="1"/>
              </a:xfrm>
              <a:prstGeom prst="rect">
                <a:avLst/>
              </a:prstGeom>
              <a:solidFill>
                <a:srgbClr val="51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7" name="Rectangle 389"/>
              <p:cNvSpPr>
                <a:spLocks noChangeArrowheads="1"/>
              </p:cNvSpPr>
              <p:nvPr/>
            </p:nvSpPr>
            <p:spPr bwMode="auto">
              <a:xfrm>
                <a:off x="406" y="1861"/>
                <a:ext cx="141" cy="1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8" name="Rectangle 390"/>
              <p:cNvSpPr>
                <a:spLocks noChangeArrowheads="1"/>
              </p:cNvSpPr>
              <p:nvPr/>
            </p:nvSpPr>
            <p:spPr bwMode="auto">
              <a:xfrm>
                <a:off x="406" y="1862"/>
                <a:ext cx="141" cy="1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9" name="Rectangle 391"/>
              <p:cNvSpPr>
                <a:spLocks noChangeArrowheads="1"/>
              </p:cNvSpPr>
              <p:nvPr/>
            </p:nvSpPr>
            <p:spPr bwMode="auto">
              <a:xfrm>
                <a:off x="406" y="1862"/>
                <a:ext cx="141" cy="1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0" name="Rectangle 392"/>
              <p:cNvSpPr>
                <a:spLocks noChangeArrowheads="1"/>
              </p:cNvSpPr>
              <p:nvPr/>
            </p:nvSpPr>
            <p:spPr bwMode="auto">
              <a:xfrm>
                <a:off x="406" y="1863"/>
                <a:ext cx="141" cy="1"/>
              </a:xfrm>
              <a:prstGeom prst="rect">
                <a:avLst/>
              </a:prstGeom>
              <a:solidFill>
                <a:srgbClr val="5794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1" name="Rectangle 393"/>
              <p:cNvSpPr>
                <a:spLocks noChangeArrowheads="1"/>
              </p:cNvSpPr>
              <p:nvPr/>
            </p:nvSpPr>
            <p:spPr bwMode="auto">
              <a:xfrm>
                <a:off x="406" y="1863"/>
                <a:ext cx="141" cy="1"/>
              </a:xfrm>
              <a:prstGeom prst="rect">
                <a:avLst/>
              </a:prstGeom>
              <a:solidFill>
                <a:srgbClr val="59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2" name="Rectangle 394"/>
              <p:cNvSpPr>
                <a:spLocks noChangeArrowheads="1"/>
              </p:cNvSpPr>
              <p:nvPr/>
            </p:nvSpPr>
            <p:spPr bwMode="auto">
              <a:xfrm>
                <a:off x="406" y="1864"/>
                <a:ext cx="141" cy="1"/>
              </a:xfrm>
              <a:prstGeom prst="rect">
                <a:avLst/>
              </a:prstGeom>
              <a:solidFill>
                <a:srgbClr val="5A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3" name="Rectangle 395"/>
              <p:cNvSpPr>
                <a:spLocks noChangeArrowheads="1"/>
              </p:cNvSpPr>
              <p:nvPr/>
            </p:nvSpPr>
            <p:spPr bwMode="auto">
              <a:xfrm>
                <a:off x="406" y="1865"/>
                <a:ext cx="141" cy="1"/>
              </a:xfrm>
              <a:prstGeom prst="rect">
                <a:avLst/>
              </a:prstGeom>
              <a:solidFill>
                <a:srgbClr val="5C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4" name="Rectangle 396"/>
              <p:cNvSpPr>
                <a:spLocks noChangeArrowheads="1"/>
              </p:cNvSpPr>
              <p:nvPr/>
            </p:nvSpPr>
            <p:spPr bwMode="auto">
              <a:xfrm>
                <a:off x="406" y="1865"/>
                <a:ext cx="141" cy="1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5" name="Rectangle 397"/>
              <p:cNvSpPr>
                <a:spLocks noChangeArrowheads="1"/>
              </p:cNvSpPr>
              <p:nvPr/>
            </p:nvSpPr>
            <p:spPr bwMode="auto">
              <a:xfrm>
                <a:off x="406" y="1866"/>
                <a:ext cx="141" cy="1"/>
              </a:xfrm>
              <a:prstGeom prst="rect">
                <a:avLst/>
              </a:prstGeom>
              <a:solidFill>
                <a:srgbClr val="5F99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6" name="Rectangle 398"/>
              <p:cNvSpPr>
                <a:spLocks noChangeArrowheads="1"/>
              </p:cNvSpPr>
              <p:nvPr/>
            </p:nvSpPr>
            <p:spPr bwMode="auto">
              <a:xfrm>
                <a:off x="406" y="1866"/>
                <a:ext cx="141" cy="1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7" name="Rectangle 399"/>
              <p:cNvSpPr>
                <a:spLocks noChangeArrowheads="1"/>
              </p:cNvSpPr>
              <p:nvPr/>
            </p:nvSpPr>
            <p:spPr bwMode="auto">
              <a:xfrm>
                <a:off x="406" y="1867"/>
                <a:ext cx="141" cy="1"/>
              </a:xfrm>
              <a:prstGeom prst="rect">
                <a:avLst/>
              </a:prstGeom>
              <a:solidFill>
                <a:srgbClr val="639B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8" name="Rectangle 400"/>
              <p:cNvSpPr>
                <a:spLocks noChangeArrowheads="1"/>
              </p:cNvSpPr>
              <p:nvPr/>
            </p:nvSpPr>
            <p:spPr bwMode="auto">
              <a:xfrm>
                <a:off x="406" y="1868"/>
                <a:ext cx="141" cy="1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69" name="Rectangle 401"/>
              <p:cNvSpPr>
                <a:spLocks noChangeArrowheads="1"/>
              </p:cNvSpPr>
              <p:nvPr/>
            </p:nvSpPr>
            <p:spPr bwMode="auto">
              <a:xfrm>
                <a:off x="406" y="1868"/>
                <a:ext cx="141" cy="1"/>
              </a:xfrm>
              <a:prstGeom prst="rect">
                <a:avLst/>
              </a:prstGeom>
              <a:solidFill>
                <a:srgbClr val="669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0" name="Rectangle 402"/>
              <p:cNvSpPr>
                <a:spLocks noChangeArrowheads="1"/>
              </p:cNvSpPr>
              <p:nvPr/>
            </p:nvSpPr>
            <p:spPr bwMode="auto">
              <a:xfrm>
                <a:off x="406" y="1869"/>
                <a:ext cx="141" cy="1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1" name="Rectangle 403"/>
              <p:cNvSpPr>
                <a:spLocks noChangeArrowheads="1"/>
              </p:cNvSpPr>
              <p:nvPr/>
            </p:nvSpPr>
            <p:spPr bwMode="auto">
              <a:xfrm>
                <a:off x="406" y="1869"/>
                <a:ext cx="141" cy="1"/>
              </a:xfrm>
              <a:prstGeom prst="rect">
                <a:avLst/>
              </a:prstGeom>
              <a:solidFill>
                <a:srgbClr val="699F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2" name="Rectangle 404"/>
              <p:cNvSpPr>
                <a:spLocks noChangeArrowheads="1"/>
              </p:cNvSpPr>
              <p:nvPr/>
            </p:nvSpPr>
            <p:spPr bwMode="auto">
              <a:xfrm>
                <a:off x="406" y="1870"/>
                <a:ext cx="141" cy="1"/>
              </a:xfrm>
              <a:prstGeom prst="rect">
                <a:avLst/>
              </a:prstGeom>
              <a:solidFill>
                <a:srgbClr val="6B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3" name="Rectangle 405"/>
              <p:cNvSpPr>
                <a:spLocks noChangeArrowheads="1"/>
              </p:cNvSpPr>
              <p:nvPr/>
            </p:nvSpPr>
            <p:spPr bwMode="auto">
              <a:xfrm>
                <a:off x="406" y="1871"/>
                <a:ext cx="141" cy="1"/>
              </a:xfrm>
              <a:prstGeom prst="rect">
                <a:avLst/>
              </a:prstGeom>
              <a:solidFill>
                <a:srgbClr val="6CA1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489" name="Group 607"/>
            <p:cNvGrpSpPr>
              <a:grpSpLocks/>
            </p:cNvGrpSpPr>
            <p:nvPr/>
          </p:nvGrpSpPr>
          <p:grpSpPr bwMode="auto">
            <a:xfrm>
              <a:off x="406" y="1860"/>
              <a:ext cx="141" cy="187"/>
              <a:chOff x="406" y="1860"/>
              <a:chExt cx="141" cy="187"/>
            </a:xfrm>
          </p:grpSpPr>
          <p:sp>
            <p:nvSpPr>
              <p:cNvPr id="21174" name="Rectangle 407"/>
              <p:cNvSpPr>
                <a:spLocks noChangeArrowheads="1"/>
              </p:cNvSpPr>
              <p:nvPr/>
            </p:nvSpPr>
            <p:spPr bwMode="auto">
              <a:xfrm>
                <a:off x="406" y="1871"/>
                <a:ext cx="141" cy="1"/>
              </a:xfrm>
              <a:prstGeom prst="rect">
                <a:avLst/>
              </a:prstGeom>
              <a:solidFill>
                <a:srgbClr val="6E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5" name="Rectangle 408"/>
              <p:cNvSpPr>
                <a:spLocks noChangeArrowheads="1"/>
              </p:cNvSpPr>
              <p:nvPr/>
            </p:nvSpPr>
            <p:spPr bwMode="auto">
              <a:xfrm>
                <a:off x="406" y="1872"/>
                <a:ext cx="141" cy="1"/>
              </a:xfrm>
              <a:prstGeom prst="rect">
                <a:avLst/>
              </a:prstGeom>
              <a:solidFill>
                <a:srgbClr val="70A3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6" name="Rectangle 409"/>
              <p:cNvSpPr>
                <a:spLocks noChangeArrowheads="1"/>
              </p:cNvSpPr>
              <p:nvPr/>
            </p:nvSpPr>
            <p:spPr bwMode="auto">
              <a:xfrm>
                <a:off x="406" y="1872"/>
                <a:ext cx="141" cy="1"/>
              </a:xfrm>
              <a:prstGeom prst="rect">
                <a:avLst/>
              </a:prstGeom>
              <a:solidFill>
                <a:srgbClr val="71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7" name="Rectangle 410"/>
              <p:cNvSpPr>
                <a:spLocks noChangeArrowheads="1"/>
              </p:cNvSpPr>
              <p:nvPr/>
            </p:nvSpPr>
            <p:spPr bwMode="auto">
              <a:xfrm>
                <a:off x="406" y="1873"/>
                <a:ext cx="141" cy="1"/>
              </a:xfrm>
              <a:prstGeom prst="rect">
                <a:avLst/>
              </a:prstGeom>
              <a:solidFill>
                <a:srgbClr val="73A5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8" name="Rectangle 411"/>
              <p:cNvSpPr>
                <a:spLocks noChangeArrowheads="1"/>
              </p:cNvSpPr>
              <p:nvPr/>
            </p:nvSpPr>
            <p:spPr bwMode="auto">
              <a:xfrm>
                <a:off x="406" y="1874"/>
                <a:ext cx="141" cy="1"/>
              </a:xfrm>
              <a:prstGeom prst="rect">
                <a:avLst/>
              </a:prstGeom>
              <a:solidFill>
                <a:srgbClr val="74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9" name="Rectangle 412"/>
              <p:cNvSpPr>
                <a:spLocks noChangeArrowheads="1"/>
              </p:cNvSpPr>
              <p:nvPr/>
            </p:nvSpPr>
            <p:spPr bwMode="auto">
              <a:xfrm>
                <a:off x="406" y="1874"/>
                <a:ext cx="141" cy="1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0" name="Rectangle 413"/>
              <p:cNvSpPr>
                <a:spLocks noChangeArrowheads="1"/>
              </p:cNvSpPr>
              <p:nvPr/>
            </p:nvSpPr>
            <p:spPr bwMode="auto">
              <a:xfrm>
                <a:off x="406" y="1875"/>
                <a:ext cx="141" cy="1"/>
              </a:xfrm>
              <a:prstGeom prst="rect">
                <a:avLst/>
              </a:prstGeom>
              <a:solidFill>
                <a:srgbClr val="78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1" name="Rectangle 414"/>
              <p:cNvSpPr>
                <a:spLocks noChangeArrowheads="1"/>
              </p:cNvSpPr>
              <p:nvPr/>
            </p:nvSpPr>
            <p:spPr bwMode="auto">
              <a:xfrm>
                <a:off x="406" y="1875"/>
                <a:ext cx="141" cy="1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2" name="Rectangle 415"/>
              <p:cNvSpPr>
                <a:spLocks noChangeArrowheads="1"/>
              </p:cNvSpPr>
              <p:nvPr/>
            </p:nvSpPr>
            <p:spPr bwMode="auto">
              <a:xfrm>
                <a:off x="406" y="1876"/>
                <a:ext cx="141" cy="1"/>
              </a:xfrm>
              <a:prstGeom prst="rect">
                <a:avLst/>
              </a:prstGeom>
              <a:solidFill>
                <a:srgbClr val="7BAB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3" name="Rectangle 416"/>
              <p:cNvSpPr>
                <a:spLocks noChangeArrowheads="1"/>
              </p:cNvSpPr>
              <p:nvPr/>
            </p:nvSpPr>
            <p:spPr bwMode="auto">
              <a:xfrm>
                <a:off x="406" y="1877"/>
                <a:ext cx="141" cy="1"/>
              </a:xfrm>
              <a:prstGeom prst="rect">
                <a:avLst/>
              </a:prstGeom>
              <a:solidFill>
                <a:srgbClr val="7CAC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4" name="Rectangle 417"/>
              <p:cNvSpPr>
                <a:spLocks noChangeArrowheads="1"/>
              </p:cNvSpPr>
              <p:nvPr/>
            </p:nvSpPr>
            <p:spPr bwMode="auto">
              <a:xfrm>
                <a:off x="406" y="1877"/>
                <a:ext cx="141" cy="1"/>
              </a:xfrm>
              <a:prstGeom prst="rect">
                <a:avLst/>
              </a:prstGeom>
              <a:solidFill>
                <a:srgbClr val="7EAD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5" name="Rectangle 418"/>
              <p:cNvSpPr>
                <a:spLocks noChangeArrowheads="1"/>
              </p:cNvSpPr>
              <p:nvPr/>
            </p:nvSpPr>
            <p:spPr bwMode="auto">
              <a:xfrm>
                <a:off x="406" y="1878"/>
                <a:ext cx="141" cy="1"/>
              </a:xfrm>
              <a:prstGeom prst="rect">
                <a:avLst/>
              </a:prstGeom>
              <a:solidFill>
                <a:srgbClr val="80AE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6" name="Rectangle 419"/>
              <p:cNvSpPr>
                <a:spLocks noChangeArrowheads="1"/>
              </p:cNvSpPr>
              <p:nvPr/>
            </p:nvSpPr>
            <p:spPr bwMode="auto">
              <a:xfrm>
                <a:off x="406" y="1878"/>
                <a:ext cx="141" cy="1"/>
              </a:xfrm>
              <a:prstGeom prst="rect">
                <a:avLst/>
              </a:prstGeom>
              <a:solidFill>
                <a:srgbClr val="81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7" name="Rectangle 420"/>
              <p:cNvSpPr>
                <a:spLocks noChangeArrowheads="1"/>
              </p:cNvSpPr>
              <p:nvPr/>
            </p:nvSpPr>
            <p:spPr bwMode="auto">
              <a:xfrm>
                <a:off x="406" y="1879"/>
                <a:ext cx="141" cy="1"/>
              </a:xfrm>
              <a:prstGeom prst="rect">
                <a:avLst/>
              </a:prstGeom>
              <a:solidFill>
                <a:srgbClr val="83B0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8" name="Rectangle 421"/>
              <p:cNvSpPr>
                <a:spLocks noChangeArrowheads="1"/>
              </p:cNvSpPr>
              <p:nvPr/>
            </p:nvSpPr>
            <p:spPr bwMode="auto">
              <a:xfrm>
                <a:off x="406" y="1880"/>
                <a:ext cx="141" cy="1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89" name="Rectangle 422"/>
              <p:cNvSpPr>
                <a:spLocks noChangeArrowheads="1"/>
              </p:cNvSpPr>
              <p:nvPr/>
            </p:nvSpPr>
            <p:spPr bwMode="auto">
              <a:xfrm>
                <a:off x="406" y="1880"/>
                <a:ext cx="141" cy="1"/>
              </a:xfrm>
              <a:prstGeom prst="rect">
                <a:avLst/>
              </a:prstGeom>
              <a:solidFill>
                <a:srgbClr val="86B2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0" name="Rectangle 423"/>
              <p:cNvSpPr>
                <a:spLocks noChangeArrowheads="1"/>
              </p:cNvSpPr>
              <p:nvPr/>
            </p:nvSpPr>
            <p:spPr bwMode="auto">
              <a:xfrm>
                <a:off x="406" y="1881"/>
                <a:ext cx="141" cy="1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1" name="Rectangle 424"/>
              <p:cNvSpPr>
                <a:spLocks noChangeArrowheads="1"/>
              </p:cNvSpPr>
              <p:nvPr/>
            </p:nvSpPr>
            <p:spPr bwMode="auto">
              <a:xfrm>
                <a:off x="406" y="1881"/>
                <a:ext cx="141" cy="1"/>
              </a:xfrm>
              <a:prstGeom prst="rect">
                <a:avLst/>
              </a:prstGeom>
              <a:solidFill>
                <a:srgbClr val="89B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2" name="Rectangle 425"/>
              <p:cNvSpPr>
                <a:spLocks noChangeArrowheads="1"/>
              </p:cNvSpPr>
              <p:nvPr/>
            </p:nvSpPr>
            <p:spPr bwMode="auto">
              <a:xfrm>
                <a:off x="406" y="1882"/>
                <a:ext cx="141" cy="1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3" name="Rectangle 426"/>
              <p:cNvSpPr>
                <a:spLocks noChangeArrowheads="1"/>
              </p:cNvSpPr>
              <p:nvPr/>
            </p:nvSpPr>
            <p:spPr bwMode="auto">
              <a:xfrm>
                <a:off x="406" y="1883"/>
                <a:ext cx="141" cy="1"/>
              </a:xfrm>
              <a:prstGeom prst="rect">
                <a:avLst/>
              </a:prstGeom>
              <a:solidFill>
                <a:srgbClr val="8DB6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4" name="Rectangle 427"/>
              <p:cNvSpPr>
                <a:spLocks noChangeArrowheads="1"/>
              </p:cNvSpPr>
              <p:nvPr/>
            </p:nvSpPr>
            <p:spPr bwMode="auto">
              <a:xfrm>
                <a:off x="406" y="1883"/>
                <a:ext cx="141" cy="1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5" name="Rectangle 428"/>
              <p:cNvSpPr>
                <a:spLocks noChangeArrowheads="1"/>
              </p:cNvSpPr>
              <p:nvPr/>
            </p:nvSpPr>
            <p:spPr bwMode="auto">
              <a:xfrm>
                <a:off x="406" y="1884"/>
                <a:ext cx="141" cy="1"/>
              </a:xfrm>
              <a:prstGeom prst="rect">
                <a:avLst/>
              </a:prstGeom>
              <a:solidFill>
                <a:srgbClr val="90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6" name="Rectangle 429"/>
              <p:cNvSpPr>
                <a:spLocks noChangeArrowheads="1"/>
              </p:cNvSpPr>
              <p:nvPr/>
            </p:nvSpPr>
            <p:spPr bwMode="auto">
              <a:xfrm>
                <a:off x="406" y="1884"/>
                <a:ext cx="141" cy="1"/>
              </a:xfrm>
              <a:prstGeom prst="rect">
                <a:avLst/>
              </a:prstGeom>
              <a:solidFill>
                <a:srgbClr val="92B9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7" name="Rectangle 430"/>
              <p:cNvSpPr>
                <a:spLocks noChangeArrowheads="1"/>
              </p:cNvSpPr>
              <p:nvPr/>
            </p:nvSpPr>
            <p:spPr bwMode="auto">
              <a:xfrm>
                <a:off x="406" y="1885"/>
                <a:ext cx="141" cy="1"/>
              </a:xfrm>
              <a:prstGeom prst="rect">
                <a:avLst/>
              </a:prstGeom>
              <a:solidFill>
                <a:srgbClr val="93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8" name="Rectangle 431"/>
              <p:cNvSpPr>
                <a:spLocks noChangeArrowheads="1"/>
              </p:cNvSpPr>
              <p:nvPr/>
            </p:nvSpPr>
            <p:spPr bwMode="auto">
              <a:xfrm>
                <a:off x="406" y="1886"/>
                <a:ext cx="141" cy="1"/>
              </a:xfrm>
              <a:prstGeom prst="rect">
                <a:avLst/>
              </a:prstGeom>
              <a:solidFill>
                <a:srgbClr val="95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99" name="Rectangle 432"/>
              <p:cNvSpPr>
                <a:spLocks noChangeArrowheads="1"/>
              </p:cNvSpPr>
              <p:nvPr/>
            </p:nvSpPr>
            <p:spPr bwMode="auto">
              <a:xfrm>
                <a:off x="406" y="1886"/>
                <a:ext cx="141" cy="1"/>
              </a:xfrm>
              <a:prstGeom prst="rect">
                <a:avLst/>
              </a:prstGeom>
              <a:solidFill>
                <a:srgbClr val="96B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0" name="Rectangle 433"/>
              <p:cNvSpPr>
                <a:spLocks noChangeArrowheads="1"/>
              </p:cNvSpPr>
              <p:nvPr/>
            </p:nvSpPr>
            <p:spPr bwMode="auto">
              <a:xfrm>
                <a:off x="406" y="1887"/>
                <a:ext cx="141" cy="1"/>
              </a:xfrm>
              <a:prstGeom prst="rect">
                <a:avLst/>
              </a:prstGeom>
              <a:solidFill>
                <a:srgbClr val="98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1" name="Rectangle 434"/>
              <p:cNvSpPr>
                <a:spLocks noChangeArrowheads="1"/>
              </p:cNvSpPr>
              <p:nvPr/>
            </p:nvSpPr>
            <p:spPr bwMode="auto">
              <a:xfrm>
                <a:off x="406" y="1887"/>
                <a:ext cx="141" cy="1"/>
              </a:xfrm>
              <a:prstGeom prst="rect">
                <a:avLst/>
              </a:prstGeom>
              <a:solidFill>
                <a:srgbClr val="9ABE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2" name="Rectangle 435"/>
              <p:cNvSpPr>
                <a:spLocks noChangeArrowheads="1"/>
              </p:cNvSpPr>
              <p:nvPr/>
            </p:nvSpPr>
            <p:spPr bwMode="auto">
              <a:xfrm>
                <a:off x="406" y="1888"/>
                <a:ext cx="141" cy="1"/>
              </a:xfrm>
              <a:prstGeom prst="rect">
                <a:avLst/>
              </a:prstGeom>
              <a:solidFill>
                <a:srgbClr val="9BBF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3" name="Rectangle 436"/>
              <p:cNvSpPr>
                <a:spLocks noChangeArrowheads="1"/>
              </p:cNvSpPr>
              <p:nvPr/>
            </p:nvSpPr>
            <p:spPr bwMode="auto">
              <a:xfrm>
                <a:off x="406" y="1889"/>
                <a:ext cx="141" cy="1"/>
              </a:xfrm>
              <a:prstGeom prst="rect">
                <a:avLst/>
              </a:prstGeom>
              <a:solidFill>
                <a:srgbClr val="9DC0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4" name="Rectangle 437"/>
              <p:cNvSpPr>
                <a:spLocks noChangeArrowheads="1"/>
              </p:cNvSpPr>
              <p:nvPr/>
            </p:nvSpPr>
            <p:spPr bwMode="auto">
              <a:xfrm>
                <a:off x="406" y="1889"/>
                <a:ext cx="141" cy="1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5" name="Rectangle 438"/>
              <p:cNvSpPr>
                <a:spLocks noChangeArrowheads="1"/>
              </p:cNvSpPr>
              <p:nvPr/>
            </p:nvSpPr>
            <p:spPr bwMode="auto">
              <a:xfrm>
                <a:off x="406" y="1890"/>
                <a:ext cx="141" cy="1"/>
              </a:xfrm>
              <a:prstGeom prst="rect">
                <a:avLst/>
              </a:prstGeom>
              <a:solidFill>
                <a:srgbClr val="A1C3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6" name="Rectangle 439"/>
              <p:cNvSpPr>
                <a:spLocks noChangeArrowheads="1"/>
              </p:cNvSpPr>
              <p:nvPr/>
            </p:nvSpPr>
            <p:spPr bwMode="auto">
              <a:xfrm>
                <a:off x="406" y="1890"/>
                <a:ext cx="141" cy="1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7" name="Rectangle 440"/>
              <p:cNvSpPr>
                <a:spLocks noChangeArrowheads="1"/>
              </p:cNvSpPr>
              <p:nvPr/>
            </p:nvSpPr>
            <p:spPr bwMode="auto">
              <a:xfrm>
                <a:off x="406" y="1891"/>
                <a:ext cx="141" cy="1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8" name="Rectangle 441"/>
              <p:cNvSpPr>
                <a:spLocks noChangeArrowheads="1"/>
              </p:cNvSpPr>
              <p:nvPr/>
            </p:nvSpPr>
            <p:spPr bwMode="auto">
              <a:xfrm>
                <a:off x="406" y="1892"/>
                <a:ext cx="141" cy="1"/>
              </a:xfrm>
              <a:prstGeom prst="rect">
                <a:avLst/>
              </a:prstGeom>
              <a:solidFill>
                <a:srgbClr val="A6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09" name="Rectangle 442"/>
              <p:cNvSpPr>
                <a:spLocks noChangeArrowheads="1"/>
              </p:cNvSpPr>
              <p:nvPr/>
            </p:nvSpPr>
            <p:spPr bwMode="auto">
              <a:xfrm>
                <a:off x="406" y="1892"/>
                <a:ext cx="141" cy="1"/>
              </a:xfrm>
              <a:prstGeom prst="rect">
                <a:avLst/>
              </a:prstGeom>
              <a:solidFill>
                <a:srgbClr val="A8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0" name="Rectangle 443"/>
              <p:cNvSpPr>
                <a:spLocks noChangeArrowheads="1"/>
              </p:cNvSpPr>
              <p:nvPr/>
            </p:nvSpPr>
            <p:spPr bwMode="auto">
              <a:xfrm>
                <a:off x="406" y="1893"/>
                <a:ext cx="141" cy="1"/>
              </a:xfrm>
              <a:prstGeom prst="rect">
                <a:avLst/>
              </a:prstGeom>
              <a:solidFill>
                <a:srgbClr val="A9C8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1" name="Rectangle 444"/>
              <p:cNvSpPr>
                <a:spLocks noChangeArrowheads="1"/>
              </p:cNvSpPr>
              <p:nvPr/>
            </p:nvSpPr>
            <p:spPr bwMode="auto">
              <a:xfrm>
                <a:off x="406" y="1893"/>
                <a:ext cx="141" cy="1"/>
              </a:xfrm>
              <a:prstGeom prst="rect">
                <a:avLst/>
              </a:prstGeom>
              <a:solidFill>
                <a:srgbClr val="AB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2" name="Rectangle 445"/>
              <p:cNvSpPr>
                <a:spLocks noChangeArrowheads="1"/>
              </p:cNvSpPr>
              <p:nvPr/>
            </p:nvSpPr>
            <p:spPr bwMode="auto">
              <a:xfrm>
                <a:off x="406" y="1894"/>
                <a:ext cx="141" cy="1"/>
              </a:xfrm>
              <a:prstGeom prst="rect">
                <a:avLst/>
              </a:prstGeom>
              <a:solidFill>
                <a:srgbClr val="ACCA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3" name="Rectangle 446"/>
              <p:cNvSpPr>
                <a:spLocks noChangeArrowheads="1"/>
              </p:cNvSpPr>
              <p:nvPr/>
            </p:nvSpPr>
            <p:spPr bwMode="auto">
              <a:xfrm>
                <a:off x="406" y="1894"/>
                <a:ext cx="141" cy="1"/>
              </a:xfrm>
              <a:prstGeom prst="rect">
                <a:avLst/>
              </a:prstGeom>
              <a:solidFill>
                <a:srgbClr val="AE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4" name="Rectangle 447"/>
              <p:cNvSpPr>
                <a:spLocks noChangeArrowheads="1"/>
              </p:cNvSpPr>
              <p:nvPr/>
            </p:nvSpPr>
            <p:spPr bwMode="auto">
              <a:xfrm>
                <a:off x="406" y="1895"/>
                <a:ext cx="141" cy="1"/>
              </a:xfrm>
              <a:prstGeom prst="rect">
                <a:avLst/>
              </a:prstGeom>
              <a:solidFill>
                <a:srgbClr val="B0C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5" name="Rectangle 448"/>
              <p:cNvSpPr>
                <a:spLocks noChangeArrowheads="1"/>
              </p:cNvSpPr>
              <p:nvPr/>
            </p:nvSpPr>
            <p:spPr bwMode="auto">
              <a:xfrm>
                <a:off x="406" y="1896"/>
                <a:ext cx="141" cy="1"/>
              </a:xfrm>
              <a:prstGeom prst="rect">
                <a:avLst/>
              </a:prstGeom>
              <a:solidFill>
                <a:srgbClr val="B1CE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6" name="Rectangle 449"/>
              <p:cNvSpPr>
                <a:spLocks noChangeArrowheads="1"/>
              </p:cNvSpPr>
              <p:nvPr/>
            </p:nvSpPr>
            <p:spPr bwMode="auto">
              <a:xfrm>
                <a:off x="406" y="1896"/>
                <a:ext cx="141" cy="1"/>
              </a:xfrm>
              <a:prstGeom prst="rect">
                <a:avLst/>
              </a:prstGeom>
              <a:solidFill>
                <a:srgbClr val="B3CF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7" name="Rectangle 450"/>
              <p:cNvSpPr>
                <a:spLocks noChangeArrowheads="1"/>
              </p:cNvSpPr>
              <p:nvPr/>
            </p:nvSpPr>
            <p:spPr bwMode="auto">
              <a:xfrm>
                <a:off x="406" y="1897"/>
                <a:ext cx="141" cy="1"/>
              </a:xfrm>
              <a:prstGeom prst="rect">
                <a:avLst/>
              </a:prstGeom>
              <a:solidFill>
                <a:srgbClr val="B5D0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8" name="Rectangle 451"/>
              <p:cNvSpPr>
                <a:spLocks noChangeArrowheads="1"/>
              </p:cNvSpPr>
              <p:nvPr/>
            </p:nvSpPr>
            <p:spPr bwMode="auto">
              <a:xfrm>
                <a:off x="406" y="1897"/>
                <a:ext cx="141" cy="1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19" name="Rectangle 452"/>
              <p:cNvSpPr>
                <a:spLocks noChangeArrowheads="1"/>
              </p:cNvSpPr>
              <p:nvPr/>
            </p:nvSpPr>
            <p:spPr bwMode="auto">
              <a:xfrm>
                <a:off x="406" y="1898"/>
                <a:ext cx="141" cy="1"/>
              </a:xfrm>
              <a:prstGeom prst="rect">
                <a:avLst/>
              </a:prstGeom>
              <a:solidFill>
                <a:srgbClr val="B8D2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0" name="Rectangle 453"/>
              <p:cNvSpPr>
                <a:spLocks noChangeArrowheads="1"/>
              </p:cNvSpPr>
              <p:nvPr/>
            </p:nvSpPr>
            <p:spPr bwMode="auto">
              <a:xfrm>
                <a:off x="406" y="1899"/>
                <a:ext cx="141" cy="1"/>
              </a:xfrm>
              <a:prstGeom prst="rect">
                <a:avLst/>
              </a:prstGeom>
              <a:solidFill>
                <a:srgbClr val="B9D3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1" name="Rectangle 454"/>
              <p:cNvSpPr>
                <a:spLocks noChangeArrowheads="1"/>
              </p:cNvSpPr>
              <p:nvPr/>
            </p:nvSpPr>
            <p:spPr bwMode="auto">
              <a:xfrm>
                <a:off x="406" y="1899"/>
                <a:ext cx="141" cy="1"/>
              </a:xfrm>
              <a:prstGeom prst="rect">
                <a:avLst/>
              </a:prstGeom>
              <a:solidFill>
                <a:srgbClr val="BBD4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2" name="Rectangle 455"/>
              <p:cNvSpPr>
                <a:spLocks noChangeArrowheads="1"/>
              </p:cNvSpPr>
              <p:nvPr/>
            </p:nvSpPr>
            <p:spPr bwMode="auto">
              <a:xfrm>
                <a:off x="406" y="1900"/>
                <a:ext cx="141" cy="1"/>
              </a:xfrm>
              <a:prstGeom prst="rect">
                <a:avLst/>
              </a:prstGeom>
              <a:solidFill>
                <a:srgbClr val="BDD5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3" name="Rectangle 456"/>
              <p:cNvSpPr>
                <a:spLocks noChangeArrowheads="1"/>
              </p:cNvSpPr>
              <p:nvPr/>
            </p:nvSpPr>
            <p:spPr bwMode="auto">
              <a:xfrm>
                <a:off x="406" y="1900"/>
                <a:ext cx="141" cy="1"/>
              </a:xfrm>
              <a:prstGeom prst="rect">
                <a:avLst/>
              </a:prstGeom>
              <a:solidFill>
                <a:srgbClr val="BED6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4" name="Rectangle 457"/>
              <p:cNvSpPr>
                <a:spLocks noChangeArrowheads="1"/>
              </p:cNvSpPr>
              <p:nvPr/>
            </p:nvSpPr>
            <p:spPr bwMode="auto">
              <a:xfrm>
                <a:off x="406" y="1901"/>
                <a:ext cx="141" cy="1"/>
              </a:xfrm>
              <a:prstGeom prst="rect">
                <a:avLst/>
              </a:prstGeom>
              <a:solidFill>
                <a:srgbClr val="C0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5" name="Rectangle 458"/>
              <p:cNvSpPr>
                <a:spLocks noChangeArrowheads="1"/>
              </p:cNvSpPr>
              <p:nvPr/>
            </p:nvSpPr>
            <p:spPr bwMode="auto">
              <a:xfrm>
                <a:off x="406" y="1902"/>
                <a:ext cx="141" cy="1"/>
              </a:xfrm>
              <a:prstGeom prst="rect">
                <a:avLst/>
              </a:prstGeom>
              <a:solidFill>
                <a:srgbClr val="C1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6" name="Rectangle 459"/>
              <p:cNvSpPr>
                <a:spLocks noChangeArrowheads="1"/>
              </p:cNvSpPr>
              <p:nvPr/>
            </p:nvSpPr>
            <p:spPr bwMode="auto">
              <a:xfrm>
                <a:off x="406" y="1902"/>
                <a:ext cx="141" cy="1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7" name="Rectangle 460"/>
              <p:cNvSpPr>
                <a:spLocks noChangeArrowheads="1"/>
              </p:cNvSpPr>
              <p:nvPr/>
            </p:nvSpPr>
            <p:spPr bwMode="auto">
              <a:xfrm>
                <a:off x="406" y="1903"/>
                <a:ext cx="141" cy="1"/>
              </a:xfrm>
              <a:prstGeom prst="rect">
                <a:avLst/>
              </a:prstGeom>
              <a:solidFill>
                <a:srgbClr val="C5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8" name="Rectangle 461"/>
              <p:cNvSpPr>
                <a:spLocks noChangeArrowheads="1"/>
              </p:cNvSpPr>
              <p:nvPr/>
            </p:nvSpPr>
            <p:spPr bwMode="auto">
              <a:xfrm>
                <a:off x="406" y="1903"/>
                <a:ext cx="141" cy="1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29" name="Rectangle 462"/>
              <p:cNvSpPr>
                <a:spLocks noChangeArrowheads="1"/>
              </p:cNvSpPr>
              <p:nvPr/>
            </p:nvSpPr>
            <p:spPr bwMode="auto">
              <a:xfrm>
                <a:off x="406" y="1904"/>
                <a:ext cx="141" cy="1"/>
              </a:xfrm>
              <a:prstGeom prst="rect">
                <a:avLst/>
              </a:prstGeom>
              <a:solidFill>
                <a:srgbClr val="C8D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0" name="Rectangle 463"/>
              <p:cNvSpPr>
                <a:spLocks noChangeArrowheads="1"/>
              </p:cNvSpPr>
              <p:nvPr/>
            </p:nvSpPr>
            <p:spPr bwMode="auto">
              <a:xfrm>
                <a:off x="406" y="1905"/>
                <a:ext cx="141" cy="1"/>
              </a:xfrm>
              <a:prstGeom prst="rect">
                <a:avLst/>
              </a:prstGeom>
              <a:solidFill>
                <a:srgbClr val="CA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1" name="Rectangle 464"/>
              <p:cNvSpPr>
                <a:spLocks noChangeArrowheads="1"/>
              </p:cNvSpPr>
              <p:nvPr/>
            </p:nvSpPr>
            <p:spPr bwMode="auto">
              <a:xfrm>
                <a:off x="406" y="1905"/>
                <a:ext cx="141" cy="1"/>
              </a:xfrm>
              <a:prstGeom prst="rect">
                <a:avLst/>
              </a:prstGeom>
              <a:solidFill>
                <a:srgbClr val="CBDE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2" name="Rectangle 465"/>
              <p:cNvSpPr>
                <a:spLocks noChangeArrowheads="1"/>
              </p:cNvSpPr>
              <p:nvPr/>
            </p:nvSpPr>
            <p:spPr bwMode="auto">
              <a:xfrm>
                <a:off x="406" y="1906"/>
                <a:ext cx="141" cy="1"/>
              </a:xfrm>
              <a:prstGeom prst="rect">
                <a:avLst/>
              </a:prstGeom>
              <a:solidFill>
                <a:srgbClr val="CD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3" name="Rectangle 466"/>
              <p:cNvSpPr>
                <a:spLocks noChangeArrowheads="1"/>
              </p:cNvSpPr>
              <p:nvPr/>
            </p:nvSpPr>
            <p:spPr bwMode="auto">
              <a:xfrm>
                <a:off x="406" y="1906"/>
                <a:ext cx="141" cy="1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4" name="Rectangle 467"/>
              <p:cNvSpPr>
                <a:spLocks noChangeArrowheads="1"/>
              </p:cNvSpPr>
              <p:nvPr/>
            </p:nvSpPr>
            <p:spPr bwMode="auto">
              <a:xfrm>
                <a:off x="406" y="1907"/>
                <a:ext cx="141" cy="1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5" name="Rectangle 468"/>
              <p:cNvSpPr>
                <a:spLocks noChangeArrowheads="1"/>
              </p:cNvSpPr>
              <p:nvPr/>
            </p:nvSpPr>
            <p:spPr bwMode="auto">
              <a:xfrm>
                <a:off x="406" y="1908"/>
                <a:ext cx="141" cy="1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6" name="Rectangle 469"/>
              <p:cNvSpPr>
                <a:spLocks noChangeArrowheads="1"/>
              </p:cNvSpPr>
              <p:nvPr/>
            </p:nvSpPr>
            <p:spPr bwMode="auto">
              <a:xfrm>
                <a:off x="406" y="1908"/>
                <a:ext cx="141" cy="1"/>
              </a:xfrm>
              <a:prstGeom prst="rect">
                <a:avLst/>
              </a:prstGeom>
              <a:solidFill>
                <a:srgbClr val="D3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7" name="Rectangle 470"/>
              <p:cNvSpPr>
                <a:spLocks noChangeArrowheads="1"/>
              </p:cNvSpPr>
              <p:nvPr/>
            </p:nvSpPr>
            <p:spPr bwMode="auto">
              <a:xfrm>
                <a:off x="406" y="1909"/>
                <a:ext cx="141" cy="1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8" name="Rectangle 471"/>
              <p:cNvSpPr>
                <a:spLocks noChangeArrowheads="1"/>
              </p:cNvSpPr>
              <p:nvPr/>
            </p:nvSpPr>
            <p:spPr bwMode="auto">
              <a:xfrm>
                <a:off x="406" y="1909"/>
                <a:ext cx="141" cy="1"/>
              </a:xfrm>
              <a:prstGeom prst="rect">
                <a:avLst/>
              </a:prstGeom>
              <a:solidFill>
                <a:srgbClr val="D7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39" name="Rectangle 472"/>
              <p:cNvSpPr>
                <a:spLocks noChangeArrowheads="1"/>
              </p:cNvSpPr>
              <p:nvPr/>
            </p:nvSpPr>
            <p:spPr bwMode="auto">
              <a:xfrm>
                <a:off x="406" y="1910"/>
                <a:ext cx="141" cy="1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0" name="Rectangle 473"/>
              <p:cNvSpPr>
                <a:spLocks noChangeArrowheads="1"/>
              </p:cNvSpPr>
              <p:nvPr/>
            </p:nvSpPr>
            <p:spPr bwMode="auto">
              <a:xfrm>
                <a:off x="406" y="1911"/>
                <a:ext cx="141" cy="1"/>
              </a:xfrm>
              <a:prstGeom prst="rect">
                <a:avLst/>
              </a:prstGeom>
              <a:solidFill>
                <a:srgbClr val="DAE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1" name="Rectangle 474"/>
              <p:cNvSpPr>
                <a:spLocks noChangeArrowheads="1"/>
              </p:cNvSpPr>
              <p:nvPr/>
            </p:nvSpPr>
            <p:spPr bwMode="auto">
              <a:xfrm>
                <a:off x="406" y="1911"/>
                <a:ext cx="141" cy="1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2" name="Rectangle 475"/>
              <p:cNvSpPr>
                <a:spLocks noChangeArrowheads="1"/>
              </p:cNvSpPr>
              <p:nvPr/>
            </p:nvSpPr>
            <p:spPr bwMode="auto">
              <a:xfrm>
                <a:off x="406" y="1912"/>
                <a:ext cx="141" cy="1"/>
              </a:xfrm>
              <a:prstGeom prst="rect">
                <a:avLst/>
              </a:prstGeom>
              <a:solidFill>
                <a:srgbClr val="DDE9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3" name="Rectangle 476"/>
              <p:cNvSpPr>
                <a:spLocks noChangeArrowheads="1"/>
              </p:cNvSpPr>
              <p:nvPr/>
            </p:nvSpPr>
            <p:spPr bwMode="auto">
              <a:xfrm>
                <a:off x="406" y="1912"/>
                <a:ext cx="141" cy="1"/>
              </a:xfrm>
              <a:prstGeom prst="rect">
                <a:avLst/>
              </a:prstGeom>
              <a:solidFill>
                <a:srgbClr val="DF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4" name="Rectangle 477"/>
              <p:cNvSpPr>
                <a:spLocks noChangeArrowheads="1"/>
              </p:cNvSpPr>
              <p:nvPr/>
            </p:nvSpPr>
            <p:spPr bwMode="auto">
              <a:xfrm>
                <a:off x="406" y="1913"/>
                <a:ext cx="141" cy="1"/>
              </a:xfrm>
              <a:prstGeom prst="rect">
                <a:avLst/>
              </a:prstGeom>
              <a:solidFill>
                <a:srgbClr val="E0EB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5" name="Rectangle 478"/>
              <p:cNvSpPr>
                <a:spLocks noChangeArrowheads="1"/>
              </p:cNvSpPr>
              <p:nvPr/>
            </p:nvSpPr>
            <p:spPr bwMode="auto">
              <a:xfrm>
                <a:off x="406" y="1914"/>
                <a:ext cx="141" cy="1"/>
              </a:xfrm>
              <a:prstGeom prst="rect">
                <a:avLst/>
              </a:prstGeom>
              <a:solidFill>
                <a:srgbClr val="E2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6" name="Rectangle 479"/>
              <p:cNvSpPr>
                <a:spLocks noChangeArrowheads="1"/>
              </p:cNvSpPr>
              <p:nvPr/>
            </p:nvSpPr>
            <p:spPr bwMode="auto">
              <a:xfrm>
                <a:off x="406" y="1914"/>
                <a:ext cx="141" cy="1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7" name="Rectangle 480"/>
              <p:cNvSpPr>
                <a:spLocks noChangeArrowheads="1"/>
              </p:cNvSpPr>
              <p:nvPr/>
            </p:nvSpPr>
            <p:spPr bwMode="auto">
              <a:xfrm>
                <a:off x="406" y="1915"/>
                <a:ext cx="141" cy="1"/>
              </a:xfrm>
              <a:prstGeom prst="rect">
                <a:avLst/>
              </a:prstGeom>
              <a:solidFill>
                <a:srgbClr val="E5EF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8" name="Rectangle 481"/>
              <p:cNvSpPr>
                <a:spLocks noChangeArrowheads="1"/>
              </p:cNvSpPr>
              <p:nvPr/>
            </p:nvSpPr>
            <p:spPr bwMode="auto">
              <a:xfrm>
                <a:off x="406" y="1915"/>
                <a:ext cx="141" cy="1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49" name="Rectangle 482"/>
              <p:cNvSpPr>
                <a:spLocks noChangeArrowheads="1"/>
              </p:cNvSpPr>
              <p:nvPr/>
            </p:nvSpPr>
            <p:spPr bwMode="auto">
              <a:xfrm>
                <a:off x="406" y="1916"/>
                <a:ext cx="141" cy="1"/>
              </a:xfrm>
              <a:prstGeom prst="rect">
                <a:avLst/>
              </a:prstGeom>
              <a:solidFill>
                <a:srgbClr val="E8F1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0" name="Rectangle 483"/>
              <p:cNvSpPr>
                <a:spLocks noChangeArrowheads="1"/>
              </p:cNvSpPr>
              <p:nvPr/>
            </p:nvSpPr>
            <p:spPr bwMode="auto">
              <a:xfrm>
                <a:off x="406" y="1917"/>
                <a:ext cx="141" cy="1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1" name="Rectangle 484"/>
              <p:cNvSpPr>
                <a:spLocks noChangeArrowheads="1"/>
              </p:cNvSpPr>
              <p:nvPr/>
            </p:nvSpPr>
            <p:spPr bwMode="auto">
              <a:xfrm>
                <a:off x="406" y="1917"/>
                <a:ext cx="141" cy="1"/>
              </a:xfrm>
              <a:prstGeom prst="rect">
                <a:avLst/>
              </a:prstGeom>
              <a:solidFill>
                <a:srgbClr val="EC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2" name="Rectangle 485"/>
              <p:cNvSpPr>
                <a:spLocks noChangeArrowheads="1"/>
              </p:cNvSpPr>
              <p:nvPr/>
            </p:nvSpPr>
            <p:spPr bwMode="auto">
              <a:xfrm>
                <a:off x="406" y="1918"/>
                <a:ext cx="141" cy="1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3" name="Rectangle 486"/>
              <p:cNvSpPr>
                <a:spLocks noChangeArrowheads="1"/>
              </p:cNvSpPr>
              <p:nvPr/>
            </p:nvSpPr>
            <p:spPr bwMode="auto">
              <a:xfrm>
                <a:off x="406" y="1918"/>
                <a:ext cx="141" cy="1"/>
              </a:xfrm>
              <a:prstGeom prst="rect">
                <a:avLst/>
              </a:prstGeom>
              <a:solidFill>
                <a:srgbClr val="EF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4" name="Rectangle 487"/>
              <p:cNvSpPr>
                <a:spLocks noChangeArrowheads="1"/>
              </p:cNvSpPr>
              <p:nvPr/>
            </p:nvSpPr>
            <p:spPr bwMode="auto">
              <a:xfrm>
                <a:off x="406" y="1919"/>
                <a:ext cx="141" cy="1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5" name="Rectangle 488"/>
              <p:cNvSpPr>
                <a:spLocks noChangeArrowheads="1"/>
              </p:cNvSpPr>
              <p:nvPr/>
            </p:nvSpPr>
            <p:spPr bwMode="auto">
              <a:xfrm>
                <a:off x="406" y="1920"/>
                <a:ext cx="141" cy="1"/>
              </a:xfrm>
              <a:prstGeom prst="rect">
                <a:avLst/>
              </a:prstGeom>
              <a:solidFill>
                <a:srgbClr val="F2F7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6" name="Rectangle 489"/>
              <p:cNvSpPr>
                <a:spLocks noChangeArrowheads="1"/>
              </p:cNvSpPr>
              <p:nvPr/>
            </p:nvSpPr>
            <p:spPr bwMode="auto">
              <a:xfrm>
                <a:off x="406" y="1920"/>
                <a:ext cx="141" cy="1"/>
              </a:xfrm>
              <a:prstGeom prst="rect">
                <a:avLst/>
              </a:prstGeom>
              <a:solidFill>
                <a:srgbClr val="F4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7" name="Rectangle 490"/>
              <p:cNvSpPr>
                <a:spLocks noChangeArrowheads="1"/>
              </p:cNvSpPr>
              <p:nvPr/>
            </p:nvSpPr>
            <p:spPr bwMode="auto">
              <a:xfrm>
                <a:off x="406" y="1921"/>
                <a:ext cx="141" cy="1"/>
              </a:xfrm>
              <a:prstGeom prst="rect">
                <a:avLst/>
              </a:prstGeom>
              <a:solidFill>
                <a:srgbClr val="F5F9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8" name="Rectangle 491"/>
              <p:cNvSpPr>
                <a:spLocks noChangeArrowheads="1"/>
              </p:cNvSpPr>
              <p:nvPr/>
            </p:nvSpPr>
            <p:spPr bwMode="auto">
              <a:xfrm>
                <a:off x="406" y="1921"/>
                <a:ext cx="141" cy="1"/>
              </a:xfrm>
              <a:prstGeom prst="rect">
                <a:avLst/>
              </a:prstGeom>
              <a:solidFill>
                <a:srgbClr val="F7FA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59" name="Rectangle 492"/>
              <p:cNvSpPr>
                <a:spLocks noChangeArrowheads="1"/>
              </p:cNvSpPr>
              <p:nvPr/>
            </p:nvSpPr>
            <p:spPr bwMode="auto">
              <a:xfrm>
                <a:off x="406" y="1922"/>
                <a:ext cx="141" cy="1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0" name="Rectangle 493"/>
              <p:cNvSpPr>
                <a:spLocks noChangeArrowheads="1"/>
              </p:cNvSpPr>
              <p:nvPr/>
            </p:nvSpPr>
            <p:spPr bwMode="auto">
              <a:xfrm>
                <a:off x="406" y="1923"/>
                <a:ext cx="141" cy="1"/>
              </a:xfrm>
              <a:prstGeom prst="rect">
                <a:avLst/>
              </a:prstGeom>
              <a:solidFill>
                <a:srgbClr val="FAF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1" name="Rectangle 494"/>
              <p:cNvSpPr>
                <a:spLocks noChangeArrowheads="1"/>
              </p:cNvSpPr>
              <p:nvPr/>
            </p:nvSpPr>
            <p:spPr bwMode="auto">
              <a:xfrm>
                <a:off x="406" y="1923"/>
                <a:ext cx="141" cy="1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2" name="Rectangle 495"/>
              <p:cNvSpPr>
                <a:spLocks noChangeArrowheads="1"/>
              </p:cNvSpPr>
              <p:nvPr/>
            </p:nvSpPr>
            <p:spPr bwMode="auto">
              <a:xfrm>
                <a:off x="406" y="1924"/>
                <a:ext cx="141" cy="1"/>
              </a:xfrm>
              <a:prstGeom prst="rect">
                <a:avLst/>
              </a:prstGeom>
              <a:solidFill>
                <a:srgbClr val="FD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3" name="Freeform 496"/>
              <p:cNvSpPr>
                <a:spLocks/>
              </p:cNvSpPr>
              <p:nvPr/>
            </p:nvSpPr>
            <p:spPr bwMode="auto">
              <a:xfrm>
                <a:off x="407" y="1860"/>
                <a:ext cx="139" cy="64"/>
              </a:xfrm>
              <a:custGeom>
                <a:avLst/>
                <a:gdLst>
                  <a:gd name="T0" fmla="*/ 139 w 279"/>
                  <a:gd name="T1" fmla="*/ 31 h 127"/>
                  <a:gd name="T2" fmla="*/ 139 w 279"/>
                  <a:gd name="T3" fmla="*/ 28 h 127"/>
                  <a:gd name="T4" fmla="*/ 137 w 279"/>
                  <a:gd name="T5" fmla="*/ 24 h 127"/>
                  <a:gd name="T6" fmla="*/ 135 w 279"/>
                  <a:gd name="T7" fmla="*/ 21 h 127"/>
                  <a:gd name="T8" fmla="*/ 131 w 279"/>
                  <a:gd name="T9" fmla="*/ 17 h 127"/>
                  <a:gd name="T10" fmla="*/ 123 w 279"/>
                  <a:gd name="T11" fmla="*/ 12 h 127"/>
                  <a:gd name="T12" fmla="*/ 114 w 279"/>
                  <a:gd name="T13" fmla="*/ 8 h 127"/>
                  <a:gd name="T14" fmla="*/ 103 w 279"/>
                  <a:gd name="T15" fmla="*/ 4 h 127"/>
                  <a:gd name="T16" fmla="*/ 91 w 279"/>
                  <a:gd name="T17" fmla="*/ 2 h 127"/>
                  <a:gd name="T18" fmla="*/ 77 w 279"/>
                  <a:gd name="T19" fmla="*/ 1 h 127"/>
                  <a:gd name="T20" fmla="*/ 62 w 279"/>
                  <a:gd name="T21" fmla="*/ 1 h 127"/>
                  <a:gd name="T22" fmla="*/ 49 w 279"/>
                  <a:gd name="T23" fmla="*/ 2 h 127"/>
                  <a:gd name="T24" fmla="*/ 37 w 279"/>
                  <a:gd name="T25" fmla="*/ 4 h 127"/>
                  <a:gd name="T26" fmla="*/ 25 w 279"/>
                  <a:gd name="T27" fmla="*/ 8 h 127"/>
                  <a:gd name="T28" fmla="*/ 16 w 279"/>
                  <a:gd name="T29" fmla="*/ 12 h 127"/>
                  <a:gd name="T30" fmla="*/ 8 w 279"/>
                  <a:gd name="T31" fmla="*/ 17 h 127"/>
                  <a:gd name="T32" fmla="*/ 4 w 279"/>
                  <a:gd name="T33" fmla="*/ 21 h 127"/>
                  <a:gd name="T34" fmla="*/ 2 w 279"/>
                  <a:gd name="T35" fmla="*/ 24 h 127"/>
                  <a:gd name="T36" fmla="*/ 1 w 279"/>
                  <a:gd name="T37" fmla="*/ 28 h 127"/>
                  <a:gd name="T38" fmla="*/ 0 w 279"/>
                  <a:gd name="T39" fmla="*/ 31 h 127"/>
                  <a:gd name="T40" fmla="*/ 0 w 279"/>
                  <a:gd name="T41" fmla="*/ 34 h 127"/>
                  <a:gd name="T42" fmla="*/ 1 w 279"/>
                  <a:gd name="T43" fmla="*/ 37 h 127"/>
                  <a:gd name="T44" fmla="*/ 2 w 279"/>
                  <a:gd name="T45" fmla="*/ 40 h 127"/>
                  <a:gd name="T46" fmla="*/ 4 w 279"/>
                  <a:gd name="T47" fmla="*/ 43 h 127"/>
                  <a:gd name="T48" fmla="*/ 8 w 279"/>
                  <a:gd name="T49" fmla="*/ 47 h 127"/>
                  <a:gd name="T50" fmla="*/ 16 w 279"/>
                  <a:gd name="T51" fmla="*/ 53 h 127"/>
                  <a:gd name="T52" fmla="*/ 25 w 279"/>
                  <a:gd name="T53" fmla="*/ 57 h 127"/>
                  <a:gd name="T54" fmla="*/ 37 w 279"/>
                  <a:gd name="T55" fmla="*/ 60 h 127"/>
                  <a:gd name="T56" fmla="*/ 49 w 279"/>
                  <a:gd name="T57" fmla="*/ 63 h 127"/>
                  <a:gd name="T58" fmla="*/ 62 w 279"/>
                  <a:gd name="T59" fmla="*/ 64 h 127"/>
                  <a:gd name="T60" fmla="*/ 77 w 279"/>
                  <a:gd name="T61" fmla="*/ 64 h 127"/>
                  <a:gd name="T62" fmla="*/ 91 w 279"/>
                  <a:gd name="T63" fmla="*/ 63 h 127"/>
                  <a:gd name="T64" fmla="*/ 103 w 279"/>
                  <a:gd name="T65" fmla="*/ 60 h 127"/>
                  <a:gd name="T66" fmla="*/ 114 w 279"/>
                  <a:gd name="T67" fmla="*/ 57 h 127"/>
                  <a:gd name="T68" fmla="*/ 123 w 279"/>
                  <a:gd name="T69" fmla="*/ 53 h 127"/>
                  <a:gd name="T70" fmla="*/ 131 w 279"/>
                  <a:gd name="T71" fmla="*/ 47 h 127"/>
                  <a:gd name="T72" fmla="*/ 135 w 279"/>
                  <a:gd name="T73" fmla="*/ 43 h 127"/>
                  <a:gd name="T74" fmla="*/ 137 w 279"/>
                  <a:gd name="T75" fmla="*/ 40 h 127"/>
                  <a:gd name="T76" fmla="*/ 139 w 279"/>
                  <a:gd name="T77" fmla="*/ 37 h 127"/>
                  <a:gd name="T78" fmla="*/ 139 w 279"/>
                  <a:gd name="T79" fmla="*/ 34 h 12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9"/>
                  <a:gd name="T121" fmla="*/ 0 h 127"/>
                  <a:gd name="T122" fmla="*/ 279 w 279"/>
                  <a:gd name="T123" fmla="*/ 127 h 12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9" h="127">
                    <a:moveTo>
                      <a:pt x="279" y="64"/>
                    </a:moveTo>
                    <a:lnTo>
                      <a:pt x="279" y="61"/>
                    </a:lnTo>
                    <a:lnTo>
                      <a:pt x="278" y="57"/>
                    </a:lnTo>
                    <a:lnTo>
                      <a:pt x="278" y="55"/>
                    </a:lnTo>
                    <a:lnTo>
                      <a:pt x="277" y="51"/>
                    </a:lnTo>
                    <a:lnTo>
                      <a:pt x="275" y="48"/>
                    </a:lnTo>
                    <a:lnTo>
                      <a:pt x="273" y="45"/>
                    </a:lnTo>
                    <a:lnTo>
                      <a:pt x="271" y="42"/>
                    </a:lnTo>
                    <a:lnTo>
                      <a:pt x="269" y="39"/>
                    </a:lnTo>
                    <a:lnTo>
                      <a:pt x="263" y="33"/>
                    </a:lnTo>
                    <a:lnTo>
                      <a:pt x="256" y="28"/>
                    </a:lnTo>
                    <a:lnTo>
                      <a:pt x="247" y="24"/>
                    </a:lnTo>
                    <a:lnTo>
                      <a:pt x="239" y="19"/>
                    </a:lnTo>
                    <a:lnTo>
                      <a:pt x="229" y="15"/>
                    </a:lnTo>
                    <a:lnTo>
                      <a:pt x="219" y="12"/>
                    </a:lnTo>
                    <a:lnTo>
                      <a:pt x="207" y="8"/>
                    </a:lnTo>
                    <a:lnTo>
                      <a:pt x="195" y="6"/>
                    </a:lnTo>
                    <a:lnTo>
                      <a:pt x="182" y="3"/>
                    </a:lnTo>
                    <a:lnTo>
                      <a:pt x="168" y="1"/>
                    </a:lnTo>
                    <a:lnTo>
                      <a:pt x="154" y="1"/>
                    </a:lnTo>
                    <a:lnTo>
                      <a:pt x="140" y="0"/>
                    </a:lnTo>
                    <a:lnTo>
                      <a:pt x="125" y="1"/>
                    </a:lnTo>
                    <a:lnTo>
                      <a:pt x="112" y="1"/>
                    </a:lnTo>
                    <a:lnTo>
                      <a:pt x="98" y="3"/>
                    </a:lnTo>
                    <a:lnTo>
                      <a:pt x="86" y="6"/>
                    </a:lnTo>
                    <a:lnTo>
                      <a:pt x="74" y="8"/>
                    </a:lnTo>
                    <a:lnTo>
                      <a:pt x="62" y="12"/>
                    </a:lnTo>
                    <a:lnTo>
                      <a:pt x="51" y="15"/>
                    </a:lnTo>
                    <a:lnTo>
                      <a:pt x="42" y="19"/>
                    </a:lnTo>
                    <a:lnTo>
                      <a:pt x="32" y="24"/>
                    </a:lnTo>
                    <a:lnTo>
                      <a:pt x="24" y="28"/>
                    </a:lnTo>
                    <a:lnTo>
                      <a:pt x="17" y="33"/>
                    </a:lnTo>
                    <a:lnTo>
                      <a:pt x="12" y="39"/>
                    </a:lnTo>
                    <a:lnTo>
                      <a:pt x="9" y="42"/>
                    </a:lnTo>
                    <a:lnTo>
                      <a:pt x="7" y="45"/>
                    </a:lnTo>
                    <a:lnTo>
                      <a:pt x="5" y="48"/>
                    </a:lnTo>
                    <a:lnTo>
                      <a:pt x="4" y="51"/>
                    </a:lnTo>
                    <a:lnTo>
                      <a:pt x="3" y="55"/>
                    </a:lnTo>
                    <a:lnTo>
                      <a:pt x="1" y="57"/>
                    </a:lnTo>
                    <a:lnTo>
                      <a:pt x="1" y="61"/>
                    </a:lnTo>
                    <a:lnTo>
                      <a:pt x="0" y="64"/>
                    </a:lnTo>
                    <a:lnTo>
                      <a:pt x="1" y="68"/>
                    </a:lnTo>
                    <a:lnTo>
                      <a:pt x="1" y="70"/>
                    </a:lnTo>
                    <a:lnTo>
                      <a:pt x="3" y="74"/>
                    </a:lnTo>
                    <a:lnTo>
                      <a:pt x="4" y="76"/>
                    </a:lnTo>
                    <a:lnTo>
                      <a:pt x="5" y="80"/>
                    </a:lnTo>
                    <a:lnTo>
                      <a:pt x="7" y="83"/>
                    </a:lnTo>
                    <a:lnTo>
                      <a:pt x="9" y="86"/>
                    </a:lnTo>
                    <a:lnTo>
                      <a:pt x="12" y="88"/>
                    </a:lnTo>
                    <a:lnTo>
                      <a:pt x="17" y="94"/>
                    </a:lnTo>
                    <a:lnTo>
                      <a:pt x="24" y="100"/>
                    </a:lnTo>
                    <a:lnTo>
                      <a:pt x="32" y="105"/>
                    </a:lnTo>
                    <a:lnTo>
                      <a:pt x="42" y="108"/>
                    </a:lnTo>
                    <a:lnTo>
                      <a:pt x="51" y="113"/>
                    </a:lnTo>
                    <a:lnTo>
                      <a:pt x="62" y="117"/>
                    </a:lnTo>
                    <a:lnTo>
                      <a:pt x="74" y="120"/>
                    </a:lnTo>
                    <a:lnTo>
                      <a:pt x="86" y="123"/>
                    </a:lnTo>
                    <a:lnTo>
                      <a:pt x="98" y="125"/>
                    </a:lnTo>
                    <a:lnTo>
                      <a:pt x="112" y="126"/>
                    </a:lnTo>
                    <a:lnTo>
                      <a:pt x="125" y="127"/>
                    </a:lnTo>
                    <a:lnTo>
                      <a:pt x="140" y="127"/>
                    </a:lnTo>
                    <a:lnTo>
                      <a:pt x="154" y="127"/>
                    </a:lnTo>
                    <a:lnTo>
                      <a:pt x="168" y="126"/>
                    </a:lnTo>
                    <a:lnTo>
                      <a:pt x="182" y="125"/>
                    </a:lnTo>
                    <a:lnTo>
                      <a:pt x="195" y="123"/>
                    </a:lnTo>
                    <a:lnTo>
                      <a:pt x="207" y="120"/>
                    </a:lnTo>
                    <a:lnTo>
                      <a:pt x="219" y="117"/>
                    </a:lnTo>
                    <a:lnTo>
                      <a:pt x="229" y="113"/>
                    </a:lnTo>
                    <a:lnTo>
                      <a:pt x="239" y="108"/>
                    </a:lnTo>
                    <a:lnTo>
                      <a:pt x="247" y="105"/>
                    </a:lnTo>
                    <a:lnTo>
                      <a:pt x="256" y="100"/>
                    </a:lnTo>
                    <a:lnTo>
                      <a:pt x="263" y="94"/>
                    </a:lnTo>
                    <a:lnTo>
                      <a:pt x="269" y="88"/>
                    </a:lnTo>
                    <a:lnTo>
                      <a:pt x="271" y="86"/>
                    </a:lnTo>
                    <a:lnTo>
                      <a:pt x="273" y="83"/>
                    </a:lnTo>
                    <a:lnTo>
                      <a:pt x="275" y="80"/>
                    </a:lnTo>
                    <a:lnTo>
                      <a:pt x="277" y="76"/>
                    </a:lnTo>
                    <a:lnTo>
                      <a:pt x="278" y="74"/>
                    </a:lnTo>
                    <a:lnTo>
                      <a:pt x="278" y="70"/>
                    </a:lnTo>
                    <a:lnTo>
                      <a:pt x="279" y="68"/>
                    </a:lnTo>
                    <a:lnTo>
                      <a:pt x="279" y="64"/>
                    </a:lnTo>
                  </a:path>
                </a:pathLst>
              </a:custGeom>
              <a:noFill/>
              <a:ln w="952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4" name="Freeform 497"/>
              <p:cNvSpPr>
                <a:spLocks/>
              </p:cNvSpPr>
              <p:nvPr/>
            </p:nvSpPr>
            <p:spPr bwMode="auto">
              <a:xfrm>
                <a:off x="407" y="1892"/>
                <a:ext cx="139" cy="155"/>
              </a:xfrm>
              <a:custGeom>
                <a:avLst/>
                <a:gdLst>
                  <a:gd name="T0" fmla="*/ 0 w 278"/>
                  <a:gd name="T1" fmla="*/ 124 h 311"/>
                  <a:gd name="T2" fmla="*/ 1 w 278"/>
                  <a:gd name="T3" fmla="*/ 128 h 311"/>
                  <a:gd name="T4" fmla="*/ 2 w 278"/>
                  <a:gd name="T5" fmla="*/ 131 h 311"/>
                  <a:gd name="T6" fmla="*/ 4 w 278"/>
                  <a:gd name="T7" fmla="*/ 134 h 311"/>
                  <a:gd name="T8" fmla="*/ 6 w 278"/>
                  <a:gd name="T9" fmla="*/ 137 h 311"/>
                  <a:gd name="T10" fmla="*/ 13 w 278"/>
                  <a:gd name="T11" fmla="*/ 142 h 311"/>
                  <a:gd name="T12" fmla="*/ 22 w 278"/>
                  <a:gd name="T13" fmla="*/ 147 h 311"/>
                  <a:gd name="T14" fmla="*/ 33 w 278"/>
                  <a:gd name="T15" fmla="*/ 150 h 311"/>
                  <a:gd name="T16" fmla="*/ 45 w 278"/>
                  <a:gd name="T17" fmla="*/ 153 h 311"/>
                  <a:gd name="T18" fmla="*/ 58 w 278"/>
                  <a:gd name="T19" fmla="*/ 154 h 311"/>
                  <a:gd name="T20" fmla="*/ 72 w 278"/>
                  <a:gd name="T21" fmla="*/ 155 h 311"/>
                  <a:gd name="T22" fmla="*/ 85 w 278"/>
                  <a:gd name="T23" fmla="*/ 154 h 311"/>
                  <a:gd name="T24" fmla="*/ 97 w 278"/>
                  <a:gd name="T25" fmla="*/ 153 h 311"/>
                  <a:gd name="T26" fmla="*/ 109 w 278"/>
                  <a:gd name="T27" fmla="*/ 150 h 311"/>
                  <a:gd name="T28" fmla="*/ 118 w 278"/>
                  <a:gd name="T29" fmla="*/ 146 h 311"/>
                  <a:gd name="T30" fmla="*/ 126 w 278"/>
                  <a:gd name="T31" fmla="*/ 141 h 311"/>
                  <a:gd name="T32" fmla="*/ 133 w 278"/>
                  <a:gd name="T33" fmla="*/ 137 h 311"/>
                  <a:gd name="T34" fmla="*/ 138 w 278"/>
                  <a:gd name="T35" fmla="*/ 131 h 311"/>
                  <a:gd name="T36" fmla="*/ 139 w 278"/>
                  <a:gd name="T37" fmla="*/ 128 h 311"/>
                  <a:gd name="T38" fmla="*/ 139 w 278"/>
                  <a:gd name="T39" fmla="*/ 125 h 311"/>
                  <a:gd name="T40" fmla="*/ 139 w 278"/>
                  <a:gd name="T41" fmla="*/ 2 h 311"/>
                  <a:gd name="T42" fmla="*/ 139 w 278"/>
                  <a:gd name="T43" fmla="*/ 5 h 311"/>
                  <a:gd name="T44" fmla="*/ 138 w 278"/>
                  <a:gd name="T45" fmla="*/ 8 h 311"/>
                  <a:gd name="T46" fmla="*/ 135 w 278"/>
                  <a:gd name="T47" fmla="*/ 11 h 311"/>
                  <a:gd name="T48" fmla="*/ 133 w 278"/>
                  <a:gd name="T49" fmla="*/ 14 h 311"/>
                  <a:gd name="T50" fmla="*/ 128 w 278"/>
                  <a:gd name="T51" fmla="*/ 18 h 311"/>
                  <a:gd name="T52" fmla="*/ 119 w 278"/>
                  <a:gd name="T53" fmla="*/ 23 h 311"/>
                  <a:gd name="T54" fmla="*/ 109 w 278"/>
                  <a:gd name="T55" fmla="*/ 27 h 311"/>
                  <a:gd name="T56" fmla="*/ 97 w 278"/>
                  <a:gd name="T57" fmla="*/ 30 h 311"/>
                  <a:gd name="T58" fmla="*/ 84 w 278"/>
                  <a:gd name="T59" fmla="*/ 31 h 311"/>
                  <a:gd name="T60" fmla="*/ 70 w 278"/>
                  <a:gd name="T61" fmla="*/ 32 h 311"/>
                  <a:gd name="T62" fmla="*/ 56 w 278"/>
                  <a:gd name="T63" fmla="*/ 31 h 311"/>
                  <a:gd name="T64" fmla="*/ 43 w 278"/>
                  <a:gd name="T65" fmla="*/ 30 h 311"/>
                  <a:gd name="T66" fmla="*/ 31 w 278"/>
                  <a:gd name="T67" fmla="*/ 27 h 311"/>
                  <a:gd name="T68" fmla="*/ 21 w 278"/>
                  <a:gd name="T69" fmla="*/ 23 h 311"/>
                  <a:gd name="T70" fmla="*/ 12 w 278"/>
                  <a:gd name="T71" fmla="*/ 18 h 311"/>
                  <a:gd name="T72" fmla="*/ 7 w 278"/>
                  <a:gd name="T73" fmla="*/ 14 h 311"/>
                  <a:gd name="T74" fmla="*/ 4 w 278"/>
                  <a:gd name="T75" fmla="*/ 12 h 311"/>
                  <a:gd name="T76" fmla="*/ 2 w 278"/>
                  <a:gd name="T77" fmla="*/ 9 h 311"/>
                  <a:gd name="T78" fmla="*/ 1 w 278"/>
                  <a:gd name="T79" fmla="*/ 5 h 311"/>
                  <a:gd name="T80" fmla="*/ 0 w 278"/>
                  <a:gd name="T81" fmla="*/ 2 h 311"/>
                  <a:gd name="T82" fmla="*/ 0 w 278"/>
                  <a:gd name="T83" fmla="*/ 0 h 311"/>
                  <a:gd name="T84" fmla="*/ 0 w 278"/>
                  <a:gd name="T85" fmla="*/ 0 h 311"/>
                  <a:gd name="T86" fmla="*/ 0 w 278"/>
                  <a:gd name="T87" fmla="*/ 0 h 31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8"/>
                  <a:gd name="T133" fmla="*/ 0 h 311"/>
                  <a:gd name="T134" fmla="*/ 278 w 278"/>
                  <a:gd name="T135" fmla="*/ 311 h 31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8" h="311">
                    <a:moveTo>
                      <a:pt x="0" y="0"/>
                    </a:moveTo>
                    <a:lnTo>
                      <a:pt x="0" y="248"/>
                    </a:lnTo>
                    <a:lnTo>
                      <a:pt x="0" y="252"/>
                    </a:lnTo>
                    <a:lnTo>
                      <a:pt x="2" y="256"/>
                    </a:lnTo>
                    <a:lnTo>
                      <a:pt x="3" y="258"/>
                    </a:lnTo>
                    <a:lnTo>
                      <a:pt x="4" y="262"/>
                    </a:lnTo>
                    <a:lnTo>
                      <a:pt x="6" y="265"/>
                    </a:lnTo>
                    <a:lnTo>
                      <a:pt x="8" y="268"/>
                    </a:lnTo>
                    <a:lnTo>
                      <a:pt x="10" y="271"/>
                    </a:lnTo>
                    <a:lnTo>
                      <a:pt x="13" y="274"/>
                    </a:lnTo>
                    <a:lnTo>
                      <a:pt x="19" y="280"/>
                    </a:lnTo>
                    <a:lnTo>
                      <a:pt x="27" y="284"/>
                    </a:lnTo>
                    <a:lnTo>
                      <a:pt x="35" y="289"/>
                    </a:lnTo>
                    <a:lnTo>
                      <a:pt x="45" y="294"/>
                    </a:lnTo>
                    <a:lnTo>
                      <a:pt x="54" y="297"/>
                    </a:lnTo>
                    <a:lnTo>
                      <a:pt x="66" y="301"/>
                    </a:lnTo>
                    <a:lnTo>
                      <a:pt x="78" y="303"/>
                    </a:lnTo>
                    <a:lnTo>
                      <a:pt x="90" y="307"/>
                    </a:lnTo>
                    <a:lnTo>
                      <a:pt x="103" y="308"/>
                    </a:lnTo>
                    <a:lnTo>
                      <a:pt x="116" y="309"/>
                    </a:lnTo>
                    <a:lnTo>
                      <a:pt x="130" y="311"/>
                    </a:lnTo>
                    <a:lnTo>
                      <a:pt x="145" y="311"/>
                    </a:lnTo>
                    <a:lnTo>
                      <a:pt x="158" y="311"/>
                    </a:lnTo>
                    <a:lnTo>
                      <a:pt x="171" y="309"/>
                    </a:lnTo>
                    <a:lnTo>
                      <a:pt x="183" y="307"/>
                    </a:lnTo>
                    <a:lnTo>
                      <a:pt x="195" y="306"/>
                    </a:lnTo>
                    <a:lnTo>
                      <a:pt x="207" y="302"/>
                    </a:lnTo>
                    <a:lnTo>
                      <a:pt x="218" y="300"/>
                    </a:lnTo>
                    <a:lnTo>
                      <a:pt x="228" y="296"/>
                    </a:lnTo>
                    <a:lnTo>
                      <a:pt x="237" y="293"/>
                    </a:lnTo>
                    <a:lnTo>
                      <a:pt x="246" y="288"/>
                    </a:lnTo>
                    <a:lnTo>
                      <a:pt x="253" y="283"/>
                    </a:lnTo>
                    <a:lnTo>
                      <a:pt x="261" y="278"/>
                    </a:lnTo>
                    <a:lnTo>
                      <a:pt x="266" y="274"/>
                    </a:lnTo>
                    <a:lnTo>
                      <a:pt x="271" y="268"/>
                    </a:lnTo>
                    <a:lnTo>
                      <a:pt x="275" y="262"/>
                    </a:lnTo>
                    <a:lnTo>
                      <a:pt x="276" y="259"/>
                    </a:lnTo>
                    <a:lnTo>
                      <a:pt x="277" y="256"/>
                    </a:lnTo>
                    <a:lnTo>
                      <a:pt x="278" y="253"/>
                    </a:lnTo>
                    <a:lnTo>
                      <a:pt x="278" y="250"/>
                    </a:lnTo>
                    <a:lnTo>
                      <a:pt x="278" y="0"/>
                    </a:lnTo>
                    <a:lnTo>
                      <a:pt x="278" y="4"/>
                    </a:lnTo>
                    <a:lnTo>
                      <a:pt x="278" y="7"/>
                    </a:lnTo>
                    <a:lnTo>
                      <a:pt x="277" y="10"/>
                    </a:lnTo>
                    <a:lnTo>
                      <a:pt x="276" y="13"/>
                    </a:lnTo>
                    <a:lnTo>
                      <a:pt x="275" y="17"/>
                    </a:lnTo>
                    <a:lnTo>
                      <a:pt x="272" y="19"/>
                    </a:lnTo>
                    <a:lnTo>
                      <a:pt x="270" y="23"/>
                    </a:lnTo>
                    <a:lnTo>
                      <a:pt x="268" y="25"/>
                    </a:lnTo>
                    <a:lnTo>
                      <a:pt x="265" y="29"/>
                    </a:lnTo>
                    <a:lnTo>
                      <a:pt x="263" y="31"/>
                    </a:lnTo>
                    <a:lnTo>
                      <a:pt x="256" y="36"/>
                    </a:lnTo>
                    <a:lnTo>
                      <a:pt x="247" y="41"/>
                    </a:lnTo>
                    <a:lnTo>
                      <a:pt x="239" y="46"/>
                    </a:lnTo>
                    <a:lnTo>
                      <a:pt x="229" y="50"/>
                    </a:lnTo>
                    <a:lnTo>
                      <a:pt x="219" y="54"/>
                    </a:lnTo>
                    <a:lnTo>
                      <a:pt x="207" y="58"/>
                    </a:lnTo>
                    <a:lnTo>
                      <a:pt x="195" y="60"/>
                    </a:lnTo>
                    <a:lnTo>
                      <a:pt x="182" y="62"/>
                    </a:lnTo>
                    <a:lnTo>
                      <a:pt x="169" y="63"/>
                    </a:lnTo>
                    <a:lnTo>
                      <a:pt x="156" y="65"/>
                    </a:lnTo>
                    <a:lnTo>
                      <a:pt x="141" y="65"/>
                    </a:lnTo>
                    <a:lnTo>
                      <a:pt x="127" y="65"/>
                    </a:lnTo>
                    <a:lnTo>
                      <a:pt x="113" y="63"/>
                    </a:lnTo>
                    <a:lnTo>
                      <a:pt x="99" y="62"/>
                    </a:lnTo>
                    <a:lnTo>
                      <a:pt x="86" y="60"/>
                    </a:lnTo>
                    <a:lnTo>
                      <a:pt x="74" y="58"/>
                    </a:lnTo>
                    <a:lnTo>
                      <a:pt x="62" y="55"/>
                    </a:lnTo>
                    <a:lnTo>
                      <a:pt x="52" y="52"/>
                    </a:lnTo>
                    <a:lnTo>
                      <a:pt x="42" y="47"/>
                    </a:lnTo>
                    <a:lnTo>
                      <a:pt x="33" y="42"/>
                    </a:lnTo>
                    <a:lnTo>
                      <a:pt x="24" y="37"/>
                    </a:lnTo>
                    <a:lnTo>
                      <a:pt x="17" y="32"/>
                    </a:lnTo>
                    <a:lnTo>
                      <a:pt x="15" y="29"/>
                    </a:lnTo>
                    <a:lnTo>
                      <a:pt x="11" y="26"/>
                    </a:lnTo>
                    <a:lnTo>
                      <a:pt x="9" y="24"/>
                    </a:lnTo>
                    <a:lnTo>
                      <a:pt x="6" y="21"/>
                    </a:lnTo>
                    <a:lnTo>
                      <a:pt x="5" y="18"/>
                    </a:lnTo>
                    <a:lnTo>
                      <a:pt x="3" y="15"/>
                    </a:lnTo>
                    <a:lnTo>
                      <a:pt x="2" y="11"/>
                    </a:lnTo>
                    <a:lnTo>
                      <a:pt x="2" y="9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5" name="Rectangle 498"/>
              <p:cNvSpPr>
                <a:spLocks noChangeArrowheads="1"/>
              </p:cNvSpPr>
              <p:nvPr/>
            </p:nvSpPr>
            <p:spPr bwMode="auto">
              <a:xfrm>
                <a:off x="406" y="1891"/>
                <a:ext cx="1" cy="156"/>
              </a:xfrm>
              <a:prstGeom prst="rect">
                <a:avLst/>
              </a:prstGeom>
              <a:solidFill>
                <a:srgbClr val="4F8E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6" name="Rectangle 499"/>
              <p:cNvSpPr>
                <a:spLocks noChangeArrowheads="1"/>
              </p:cNvSpPr>
              <p:nvPr/>
            </p:nvSpPr>
            <p:spPr bwMode="auto">
              <a:xfrm>
                <a:off x="407" y="1891"/>
                <a:ext cx="1" cy="156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7" name="Rectangle 500"/>
              <p:cNvSpPr>
                <a:spLocks noChangeArrowheads="1"/>
              </p:cNvSpPr>
              <p:nvPr/>
            </p:nvSpPr>
            <p:spPr bwMode="auto">
              <a:xfrm>
                <a:off x="408" y="1891"/>
                <a:ext cx="1" cy="156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8" name="Rectangle 501"/>
              <p:cNvSpPr>
                <a:spLocks noChangeArrowheads="1"/>
              </p:cNvSpPr>
              <p:nvPr/>
            </p:nvSpPr>
            <p:spPr bwMode="auto">
              <a:xfrm>
                <a:off x="408" y="1891"/>
                <a:ext cx="2" cy="156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69" name="Rectangle 502"/>
              <p:cNvSpPr>
                <a:spLocks noChangeArrowheads="1"/>
              </p:cNvSpPr>
              <p:nvPr/>
            </p:nvSpPr>
            <p:spPr bwMode="auto">
              <a:xfrm>
                <a:off x="410" y="1891"/>
                <a:ext cx="1" cy="156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0" name="Rectangle 503"/>
              <p:cNvSpPr>
                <a:spLocks noChangeArrowheads="1"/>
              </p:cNvSpPr>
              <p:nvPr/>
            </p:nvSpPr>
            <p:spPr bwMode="auto">
              <a:xfrm>
                <a:off x="410" y="1891"/>
                <a:ext cx="1" cy="156"/>
              </a:xfrm>
              <a:prstGeom prst="rect">
                <a:avLst/>
              </a:prstGeom>
              <a:solidFill>
                <a:srgbClr val="5894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1" name="Rectangle 504"/>
              <p:cNvSpPr>
                <a:spLocks noChangeArrowheads="1"/>
              </p:cNvSpPr>
              <p:nvPr/>
            </p:nvSpPr>
            <p:spPr bwMode="auto">
              <a:xfrm>
                <a:off x="411" y="1891"/>
                <a:ext cx="2" cy="156"/>
              </a:xfrm>
              <a:prstGeom prst="rect">
                <a:avLst/>
              </a:prstGeom>
              <a:solidFill>
                <a:srgbClr val="5B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2" name="Rectangle 505"/>
              <p:cNvSpPr>
                <a:spLocks noChangeArrowheads="1"/>
              </p:cNvSpPr>
              <p:nvPr/>
            </p:nvSpPr>
            <p:spPr bwMode="auto">
              <a:xfrm>
                <a:off x="413" y="1891"/>
                <a:ext cx="1" cy="156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3" name="Rectangle 506"/>
              <p:cNvSpPr>
                <a:spLocks noChangeArrowheads="1"/>
              </p:cNvSpPr>
              <p:nvPr/>
            </p:nvSpPr>
            <p:spPr bwMode="auto">
              <a:xfrm>
                <a:off x="414" y="1891"/>
                <a:ext cx="1" cy="156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4" name="Rectangle 507"/>
              <p:cNvSpPr>
                <a:spLocks noChangeArrowheads="1"/>
              </p:cNvSpPr>
              <p:nvPr/>
            </p:nvSpPr>
            <p:spPr bwMode="auto">
              <a:xfrm>
                <a:off x="415" y="1891"/>
                <a:ext cx="1" cy="156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5" name="Rectangle 508"/>
              <p:cNvSpPr>
                <a:spLocks noChangeArrowheads="1"/>
              </p:cNvSpPr>
              <p:nvPr/>
            </p:nvSpPr>
            <p:spPr bwMode="auto">
              <a:xfrm>
                <a:off x="416" y="1891"/>
                <a:ext cx="1" cy="156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6" name="Rectangle 509"/>
              <p:cNvSpPr>
                <a:spLocks noChangeArrowheads="1"/>
              </p:cNvSpPr>
              <p:nvPr/>
            </p:nvSpPr>
            <p:spPr bwMode="auto">
              <a:xfrm>
                <a:off x="417" y="1891"/>
                <a:ext cx="2" cy="156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7" name="Rectangle 510"/>
              <p:cNvSpPr>
                <a:spLocks noChangeArrowheads="1"/>
              </p:cNvSpPr>
              <p:nvPr/>
            </p:nvSpPr>
            <p:spPr bwMode="auto">
              <a:xfrm>
                <a:off x="419" y="1891"/>
                <a:ext cx="1" cy="156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8" name="Rectangle 511"/>
              <p:cNvSpPr>
                <a:spLocks noChangeArrowheads="1"/>
              </p:cNvSpPr>
              <p:nvPr/>
            </p:nvSpPr>
            <p:spPr bwMode="auto">
              <a:xfrm>
                <a:off x="420" y="1891"/>
                <a:ext cx="1" cy="156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79" name="Rectangle 512"/>
              <p:cNvSpPr>
                <a:spLocks noChangeArrowheads="1"/>
              </p:cNvSpPr>
              <p:nvPr/>
            </p:nvSpPr>
            <p:spPr bwMode="auto">
              <a:xfrm>
                <a:off x="421" y="1891"/>
                <a:ext cx="1" cy="156"/>
              </a:xfrm>
              <a:prstGeom prst="rect">
                <a:avLst/>
              </a:prstGeom>
              <a:solidFill>
                <a:srgbClr val="73A5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0" name="Rectangle 513"/>
              <p:cNvSpPr>
                <a:spLocks noChangeArrowheads="1"/>
              </p:cNvSpPr>
              <p:nvPr/>
            </p:nvSpPr>
            <p:spPr bwMode="auto">
              <a:xfrm>
                <a:off x="422" y="1891"/>
                <a:ext cx="1" cy="156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1" name="Rectangle 514"/>
              <p:cNvSpPr>
                <a:spLocks noChangeArrowheads="1"/>
              </p:cNvSpPr>
              <p:nvPr/>
            </p:nvSpPr>
            <p:spPr bwMode="auto">
              <a:xfrm>
                <a:off x="423" y="1891"/>
                <a:ext cx="1" cy="156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2" name="Rectangle 515"/>
              <p:cNvSpPr>
                <a:spLocks noChangeArrowheads="1"/>
              </p:cNvSpPr>
              <p:nvPr/>
            </p:nvSpPr>
            <p:spPr bwMode="auto">
              <a:xfrm>
                <a:off x="424" y="1891"/>
                <a:ext cx="2" cy="156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3" name="Rectangle 516"/>
              <p:cNvSpPr>
                <a:spLocks noChangeArrowheads="1"/>
              </p:cNvSpPr>
              <p:nvPr/>
            </p:nvSpPr>
            <p:spPr bwMode="auto">
              <a:xfrm>
                <a:off x="426" y="1891"/>
                <a:ext cx="1" cy="156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4" name="Rectangle 517"/>
              <p:cNvSpPr>
                <a:spLocks noChangeArrowheads="1"/>
              </p:cNvSpPr>
              <p:nvPr/>
            </p:nvSpPr>
            <p:spPr bwMode="auto">
              <a:xfrm>
                <a:off x="427" y="1891"/>
                <a:ext cx="1" cy="156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5" name="Rectangle 518"/>
              <p:cNvSpPr>
                <a:spLocks noChangeArrowheads="1"/>
              </p:cNvSpPr>
              <p:nvPr/>
            </p:nvSpPr>
            <p:spPr bwMode="auto">
              <a:xfrm>
                <a:off x="428" y="1891"/>
                <a:ext cx="1" cy="156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6" name="Rectangle 519"/>
              <p:cNvSpPr>
                <a:spLocks noChangeArrowheads="1"/>
              </p:cNvSpPr>
              <p:nvPr/>
            </p:nvSpPr>
            <p:spPr bwMode="auto">
              <a:xfrm>
                <a:off x="429" y="1891"/>
                <a:ext cx="1" cy="156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7" name="Rectangle 520"/>
              <p:cNvSpPr>
                <a:spLocks noChangeArrowheads="1"/>
              </p:cNvSpPr>
              <p:nvPr/>
            </p:nvSpPr>
            <p:spPr bwMode="auto">
              <a:xfrm>
                <a:off x="430" y="1891"/>
                <a:ext cx="2" cy="156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8" name="Rectangle 521"/>
              <p:cNvSpPr>
                <a:spLocks noChangeArrowheads="1"/>
              </p:cNvSpPr>
              <p:nvPr/>
            </p:nvSpPr>
            <p:spPr bwMode="auto">
              <a:xfrm>
                <a:off x="432" y="1891"/>
                <a:ext cx="1" cy="156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89" name="Rectangle 522"/>
              <p:cNvSpPr>
                <a:spLocks noChangeArrowheads="1"/>
              </p:cNvSpPr>
              <p:nvPr/>
            </p:nvSpPr>
            <p:spPr bwMode="auto">
              <a:xfrm>
                <a:off x="433" y="1891"/>
                <a:ext cx="1" cy="156"/>
              </a:xfrm>
              <a:prstGeom prst="rect">
                <a:avLst/>
              </a:prstGeom>
              <a:solidFill>
                <a:srgbClr val="91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0" name="Rectangle 523"/>
              <p:cNvSpPr>
                <a:spLocks noChangeArrowheads="1"/>
              </p:cNvSpPr>
              <p:nvPr/>
            </p:nvSpPr>
            <p:spPr bwMode="auto">
              <a:xfrm>
                <a:off x="433" y="1891"/>
                <a:ext cx="1" cy="156"/>
              </a:xfrm>
              <a:prstGeom prst="rect">
                <a:avLst/>
              </a:prstGeom>
              <a:solidFill>
                <a:srgbClr val="92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1" name="Rectangle 524"/>
              <p:cNvSpPr>
                <a:spLocks noChangeArrowheads="1"/>
              </p:cNvSpPr>
              <p:nvPr/>
            </p:nvSpPr>
            <p:spPr bwMode="auto">
              <a:xfrm>
                <a:off x="434" y="1891"/>
                <a:ext cx="1" cy="156"/>
              </a:xfrm>
              <a:prstGeom prst="rect">
                <a:avLst/>
              </a:prstGeom>
              <a:solidFill>
                <a:srgbClr val="94BB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2" name="Rectangle 525"/>
              <p:cNvSpPr>
                <a:spLocks noChangeArrowheads="1"/>
              </p:cNvSpPr>
              <p:nvPr/>
            </p:nvSpPr>
            <p:spPr bwMode="auto">
              <a:xfrm>
                <a:off x="435" y="1891"/>
                <a:ext cx="1" cy="156"/>
              </a:xfrm>
              <a:prstGeom prst="rect">
                <a:avLst/>
              </a:prstGeom>
              <a:solidFill>
                <a:srgbClr val="97BD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3" name="Rectangle 526"/>
              <p:cNvSpPr>
                <a:spLocks noChangeArrowheads="1"/>
              </p:cNvSpPr>
              <p:nvPr/>
            </p:nvSpPr>
            <p:spPr bwMode="auto">
              <a:xfrm>
                <a:off x="436" y="1891"/>
                <a:ext cx="1" cy="156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4" name="Rectangle 527"/>
              <p:cNvSpPr>
                <a:spLocks noChangeArrowheads="1"/>
              </p:cNvSpPr>
              <p:nvPr/>
            </p:nvSpPr>
            <p:spPr bwMode="auto">
              <a:xfrm>
                <a:off x="437" y="1891"/>
                <a:ext cx="1" cy="156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5" name="Rectangle 528"/>
              <p:cNvSpPr>
                <a:spLocks noChangeArrowheads="1"/>
              </p:cNvSpPr>
              <p:nvPr/>
            </p:nvSpPr>
            <p:spPr bwMode="auto">
              <a:xfrm>
                <a:off x="438" y="1891"/>
                <a:ext cx="1" cy="156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6" name="Rectangle 529"/>
              <p:cNvSpPr>
                <a:spLocks noChangeArrowheads="1"/>
              </p:cNvSpPr>
              <p:nvPr/>
            </p:nvSpPr>
            <p:spPr bwMode="auto">
              <a:xfrm>
                <a:off x="439" y="1891"/>
                <a:ext cx="2" cy="156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7" name="Rectangle 530"/>
              <p:cNvSpPr>
                <a:spLocks noChangeArrowheads="1"/>
              </p:cNvSpPr>
              <p:nvPr/>
            </p:nvSpPr>
            <p:spPr bwMode="auto">
              <a:xfrm>
                <a:off x="441" y="1891"/>
                <a:ext cx="1" cy="156"/>
              </a:xfrm>
              <a:prstGeom prst="rect">
                <a:avLst/>
              </a:prstGeom>
              <a:solidFill>
                <a:srgbClr val="A5C6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8" name="Rectangle 531"/>
              <p:cNvSpPr>
                <a:spLocks noChangeArrowheads="1"/>
              </p:cNvSpPr>
              <p:nvPr/>
            </p:nvSpPr>
            <p:spPr bwMode="auto">
              <a:xfrm>
                <a:off x="441" y="1891"/>
                <a:ext cx="1" cy="156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99" name="Rectangle 532"/>
              <p:cNvSpPr>
                <a:spLocks noChangeArrowheads="1"/>
              </p:cNvSpPr>
              <p:nvPr/>
            </p:nvSpPr>
            <p:spPr bwMode="auto">
              <a:xfrm>
                <a:off x="442" y="1891"/>
                <a:ext cx="2" cy="156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0" name="Rectangle 533"/>
              <p:cNvSpPr>
                <a:spLocks noChangeArrowheads="1"/>
              </p:cNvSpPr>
              <p:nvPr/>
            </p:nvSpPr>
            <p:spPr bwMode="auto">
              <a:xfrm>
                <a:off x="444" y="1891"/>
                <a:ext cx="1" cy="156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1" name="Rectangle 534"/>
              <p:cNvSpPr>
                <a:spLocks noChangeArrowheads="1"/>
              </p:cNvSpPr>
              <p:nvPr/>
            </p:nvSpPr>
            <p:spPr bwMode="auto">
              <a:xfrm>
                <a:off x="445" y="1891"/>
                <a:ext cx="1" cy="156"/>
              </a:xfrm>
              <a:prstGeom prst="rect">
                <a:avLst/>
              </a:prstGeom>
              <a:solidFill>
                <a:srgbClr val="B0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2" name="Rectangle 535"/>
              <p:cNvSpPr>
                <a:spLocks noChangeArrowheads="1"/>
              </p:cNvSpPr>
              <p:nvPr/>
            </p:nvSpPr>
            <p:spPr bwMode="auto">
              <a:xfrm>
                <a:off x="446" y="1891"/>
                <a:ext cx="1" cy="156"/>
              </a:xfrm>
              <a:prstGeom prst="rect">
                <a:avLst/>
              </a:prstGeom>
              <a:solidFill>
                <a:srgbClr val="B3C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3" name="Rectangle 536"/>
              <p:cNvSpPr>
                <a:spLocks noChangeArrowheads="1"/>
              </p:cNvSpPr>
              <p:nvPr/>
            </p:nvSpPr>
            <p:spPr bwMode="auto">
              <a:xfrm>
                <a:off x="447" y="1891"/>
                <a:ext cx="1" cy="156"/>
              </a:xfrm>
              <a:prstGeom prst="rect">
                <a:avLst/>
              </a:prstGeom>
              <a:solidFill>
                <a:srgbClr val="B6D0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4" name="Rectangle 537"/>
              <p:cNvSpPr>
                <a:spLocks noChangeArrowheads="1"/>
              </p:cNvSpPr>
              <p:nvPr/>
            </p:nvSpPr>
            <p:spPr bwMode="auto">
              <a:xfrm>
                <a:off x="448" y="1891"/>
                <a:ext cx="2" cy="156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5" name="Rectangle 538"/>
              <p:cNvSpPr>
                <a:spLocks noChangeArrowheads="1"/>
              </p:cNvSpPr>
              <p:nvPr/>
            </p:nvSpPr>
            <p:spPr bwMode="auto">
              <a:xfrm>
                <a:off x="450" y="1891"/>
                <a:ext cx="1" cy="156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6" name="Rectangle 539"/>
              <p:cNvSpPr>
                <a:spLocks noChangeArrowheads="1"/>
              </p:cNvSpPr>
              <p:nvPr/>
            </p:nvSpPr>
            <p:spPr bwMode="auto">
              <a:xfrm>
                <a:off x="451" y="1891"/>
                <a:ext cx="1" cy="156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7" name="Rectangle 540"/>
              <p:cNvSpPr>
                <a:spLocks noChangeArrowheads="1"/>
              </p:cNvSpPr>
              <p:nvPr/>
            </p:nvSpPr>
            <p:spPr bwMode="auto">
              <a:xfrm>
                <a:off x="452" y="1891"/>
                <a:ext cx="1" cy="156"/>
              </a:xfrm>
              <a:prstGeom prst="rect">
                <a:avLst/>
              </a:prstGeom>
              <a:solidFill>
                <a:srgbClr val="C2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8" name="Rectangle 541"/>
              <p:cNvSpPr>
                <a:spLocks noChangeArrowheads="1"/>
              </p:cNvSpPr>
              <p:nvPr/>
            </p:nvSpPr>
            <p:spPr bwMode="auto">
              <a:xfrm>
                <a:off x="453" y="1891"/>
                <a:ext cx="1" cy="156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09" name="Rectangle 542"/>
              <p:cNvSpPr>
                <a:spLocks noChangeArrowheads="1"/>
              </p:cNvSpPr>
              <p:nvPr/>
            </p:nvSpPr>
            <p:spPr bwMode="auto">
              <a:xfrm>
                <a:off x="454" y="1891"/>
                <a:ext cx="1" cy="156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0" name="Rectangle 543"/>
              <p:cNvSpPr>
                <a:spLocks noChangeArrowheads="1"/>
              </p:cNvSpPr>
              <p:nvPr/>
            </p:nvSpPr>
            <p:spPr bwMode="auto">
              <a:xfrm>
                <a:off x="455" y="1891"/>
                <a:ext cx="1" cy="156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1" name="Rectangle 544"/>
              <p:cNvSpPr>
                <a:spLocks noChangeArrowheads="1"/>
              </p:cNvSpPr>
              <p:nvPr/>
            </p:nvSpPr>
            <p:spPr bwMode="auto">
              <a:xfrm>
                <a:off x="456" y="1891"/>
                <a:ext cx="1" cy="156"/>
              </a:xfrm>
              <a:prstGeom prst="rect">
                <a:avLst/>
              </a:prstGeom>
              <a:solidFill>
                <a:srgbClr val="CCD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2" name="Rectangle 545"/>
              <p:cNvSpPr>
                <a:spLocks noChangeArrowheads="1"/>
              </p:cNvSpPr>
              <p:nvPr/>
            </p:nvSpPr>
            <p:spPr bwMode="auto">
              <a:xfrm>
                <a:off x="457" y="1891"/>
                <a:ext cx="1" cy="156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3" name="Rectangle 546"/>
              <p:cNvSpPr>
                <a:spLocks noChangeArrowheads="1"/>
              </p:cNvSpPr>
              <p:nvPr/>
            </p:nvSpPr>
            <p:spPr bwMode="auto">
              <a:xfrm>
                <a:off x="458" y="1891"/>
                <a:ext cx="1" cy="156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4" name="Rectangle 547"/>
              <p:cNvSpPr>
                <a:spLocks noChangeArrowheads="1"/>
              </p:cNvSpPr>
              <p:nvPr/>
            </p:nvSpPr>
            <p:spPr bwMode="auto">
              <a:xfrm>
                <a:off x="458" y="1891"/>
                <a:ext cx="2" cy="156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5" name="Rectangle 548"/>
              <p:cNvSpPr>
                <a:spLocks noChangeArrowheads="1"/>
              </p:cNvSpPr>
              <p:nvPr/>
            </p:nvSpPr>
            <p:spPr bwMode="auto">
              <a:xfrm>
                <a:off x="460" y="1891"/>
                <a:ext cx="1" cy="156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6" name="Rectangle 549"/>
              <p:cNvSpPr>
                <a:spLocks noChangeArrowheads="1"/>
              </p:cNvSpPr>
              <p:nvPr/>
            </p:nvSpPr>
            <p:spPr bwMode="auto">
              <a:xfrm>
                <a:off x="461" y="1891"/>
                <a:ext cx="1" cy="156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7" name="Rectangle 550"/>
              <p:cNvSpPr>
                <a:spLocks noChangeArrowheads="1"/>
              </p:cNvSpPr>
              <p:nvPr/>
            </p:nvSpPr>
            <p:spPr bwMode="auto">
              <a:xfrm>
                <a:off x="462" y="1891"/>
                <a:ext cx="1" cy="156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8" name="Rectangle 551"/>
              <p:cNvSpPr>
                <a:spLocks noChangeArrowheads="1"/>
              </p:cNvSpPr>
              <p:nvPr/>
            </p:nvSpPr>
            <p:spPr bwMode="auto">
              <a:xfrm>
                <a:off x="463" y="1891"/>
                <a:ext cx="1" cy="156"/>
              </a:xfrm>
              <a:prstGeom prst="rect">
                <a:avLst/>
              </a:prstGeom>
              <a:solidFill>
                <a:srgbClr val="DEEA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19" name="Rectangle 552"/>
              <p:cNvSpPr>
                <a:spLocks noChangeArrowheads="1"/>
              </p:cNvSpPr>
              <p:nvPr/>
            </p:nvSpPr>
            <p:spPr bwMode="auto">
              <a:xfrm>
                <a:off x="464" y="1891"/>
                <a:ext cx="2" cy="156"/>
              </a:xfrm>
              <a:prstGeom prst="rect">
                <a:avLst/>
              </a:prstGeom>
              <a:solidFill>
                <a:srgbClr val="E1EC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0" name="Rectangle 553"/>
              <p:cNvSpPr>
                <a:spLocks noChangeArrowheads="1"/>
              </p:cNvSpPr>
              <p:nvPr/>
            </p:nvSpPr>
            <p:spPr bwMode="auto">
              <a:xfrm>
                <a:off x="466" y="1891"/>
                <a:ext cx="1" cy="156"/>
              </a:xfrm>
              <a:prstGeom prst="rect">
                <a:avLst/>
              </a:prstGeom>
              <a:solidFill>
                <a:srgbClr val="E4EE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1" name="Rectangle 554"/>
              <p:cNvSpPr>
                <a:spLocks noChangeArrowheads="1"/>
              </p:cNvSpPr>
              <p:nvPr/>
            </p:nvSpPr>
            <p:spPr bwMode="auto">
              <a:xfrm>
                <a:off x="467" y="1891"/>
                <a:ext cx="1" cy="156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2" name="Rectangle 555"/>
              <p:cNvSpPr>
                <a:spLocks noChangeArrowheads="1"/>
              </p:cNvSpPr>
              <p:nvPr/>
            </p:nvSpPr>
            <p:spPr bwMode="auto">
              <a:xfrm>
                <a:off x="468" y="1891"/>
                <a:ext cx="1" cy="156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3" name="Rectangle 556"/>
              <p:cNvSpPr>
                <a:spLocks noChangeArrowheads="1"/>
              </p:cNvSpPr>
              <p:nvPr/>
            </p:nvSpPr>
            <p:spPr bwMode="auto">
              <a:xfrm>
                <a:off x="469" y="1891"/>
                <a:ext cx="1" cy="156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4" name="Rectangle 557"/>
              <p:cNvSpPr>
                <a:spLocks noChangeArrowheads="1"/>
              </p:cNvSpPr>
              <p:nvPr/>
            </p:nvSpPr>
            <p:spPr bwMode="auto">
              <a:xfrm>
                <a:off x="470" y="1891"/>
                <a:ext cx="2" cy="156"/>
              </a:xfrm>
              <a:prstGeom prst="rect">
                <a:avLst/>
              </a:prstGeom>
              <a:solidFill>
                <a:srgbClr val="F0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5" name="Rectangle 558"/>
              <p:cNvSpPr>
                <a:spLocks noChangeArrowheads="1"/>
              </p:cNvSpPr>
              <p:nvPr/>
            </p:nvSpPr>
            <p:spPr bwMode="auto">
              <a:xfrm>
                <a:off x="472" y="1891"/>
                <a:ext cx="1" cy="156"/>
              </a:xfrm>
              <a:prstGeom prst="rect">
                <a:avLst/>
              </a:prstGeom>
              <a:solidFill>
                <a:srgbClr val="F3F7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6" name="Rectangle 559"/>
              <p:cNvSpPr>
                <a:spLocks noChangeArrowheads="1"/>
              </p:cNvSpPr>
              <p:nvPr/>
            </p:nvSpPr>
            <p:spPr bwMode="auto">
              <a:xfrm>
                <a:off x="473" y="1891"/>
                <a:ext cx="1" cy="156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7" name="Rectangle 560"/>
              <p:cNvSpPr>
                <a:spLocks noChangeArrowheads="1"/>
              </p:cNvSpPr>
              <p:nvPr/>
            </p:nvSpPr>
            <p:spPr bwMode="auto">
              <a:xfrm>
                <a:off x="474" y="1891"/>
                <a:ext cx="1" cy="156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8" name="Rectangle 561"/>
              <p:cNvSpPr>
                <a:spLocks noChangeArrowheads="1"/>
              </p:cNvSpPr>
              <p:nvPr/>
            </p:nvSpPr>
            <p:spPr bwMode="auto">
              <a:xfrm>
                <a:off x="475" y="1891"/>
                <a:ext cx="1" cy="156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29" name="Rectangle 562"/>
              <p:cNvSpPr>
                <a:spLocks noChangeArrowheads="1"/>
              </p:cNvSpPr>
              <p:nvPr/>
            </p:nvSpPr>
            <p:spPr bwMode="auto">
              <a:xfrm>
                <a:off x="476" y="1891"/>
                <a:ext cx="2" cy="15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0" name="Rectangle 563"/>
              <p:cNvSpPr>
                <a:spLocks noChangeArrowheads="1"/>
              </p:cNvSpPr>
              <p:nvPr/>
            </p:nvSpPr>
            <p:spPr bwMode="auto">
              <a:xfrm>
                <a:off x="478" y="1891"/>
                <a:ext cx="1" cy="156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1" name="Rectangle 564"/>
              <p:cNvSpPr>
                <a:spLocks noChangeArrowheads="1"/>
              </p:cNvSpPr>
              <p:nvPr/>
            </p:nvSpPr>
            <p:spPr bwMode="auto">
              <a:xfrm>
                <a:off x="479" y="1891"/>
                <a:ext cx="1" cy="156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2" name="Rectangle 565"/>
              <p:cNvSpPr>
                <a:spLocks noChangeArrowheads="1"/>
              </p:cNvSpPr>
              <p:nvPr/>
            </p:nvSpPr>
            <p:spPr bwMode="auto">
              <a:xfrm>
                <a:off x="480" y="1891"/>
                <a:ext cx="1" cy="156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3" name="Rectangle 566"/>
              <p:cNvSpPr>
                <a:spLocks noChangeArrowheads="1"/>
              </p:cNvSpPr>
              <p:nvPr/>
            </p:nvSpPr>
            <p:spPr bwMode="auto">
              <a:xfrm>
                <a:off x="481" y="1891"/>
                <a:ext cx="1" cy="156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4" name="Rectangle 567"/>
              <p:cNvSpPr>
                <a:spLocks noChangeArrowheads="1"/>
              </p:cNvSpPr>
              <p:nvPr/>
            </p:nvSpPr>
            <p:spPr bwMode="auto">
              <a:xfrm>
                <a:off x="482" y="1891"/>
                <a:ext cx="2" cy="156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5" name="Rectangle 568"/>
              <p:cNvSpPr>
                <a:spLocks noChangeArrowheads="1"/>
              </p:cNvSpPr>
              <p:nvPr/>
            </p:nvSpPr>
            <p:spPr bwMode="auto">
              <a:xfrm>
                <a:off x="484" y="1891"/>
                <a:ext cx="1" cy="156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6" name="Rectangle 569"/>
              <p:cNvSpPr>
                <a:spLocks noChangeArrowheads="1"/>
              </p:cNvSpPr>
              <p:nvPr/>
            </p:nvSpPr>
            <p:spPr bwMode="auto">
              <a:xfrm>
                <a:off x="485" y="1891"/>
                <a:ext cx="1" cy="156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7" name="Rectangle 570"/>
              <p:cNvSpPr>
                <a:spLocks noChangeArrowheads="1"/>
              </p:cNvSpPr>
              <p:nvPr/>
            </p:nvSpPr>
            <p:spPr bwMode="auto">
              <a:xfrm>
                <a:off x="486" y="1891"/>
                <a:ext cx="1" cy="156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8" name="Rectangle 571"/>
              <p:cNvSpPr>
                <a:spLocks noChangeArrowheads="1"/>
              </p:cNvSpPr>
              <p:nvPr/>
            </p:nvSpPr>
            <p:spPr bwMode="auto">
              <a:xfrm>
                <a:off x="487" y="1891"/>
                <a:ext cx="1" cy="156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39" name="Rectangle 572"/>
              <p:cNvSpPr>
                <a:spLocks noChangeArrowheads="1"/>
              </p:cNvSpPr>
              <p:nvPr/>
            </p:nvSpPr>
            <p:spPr bwMode="auto">
              <a:xfrm>
                <a:off x="488" y="1891"/>
                <a:ext cx="2" cy="156"/>
              </a:xfrm>
              <a:prstGeom prst="rect">
                <a:avLst/>
              </a:prstGeom>
              <a:solidFill>
                <a:srgbClr val="E1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0" name="Rectangle 573"/>
              <p:cNvSpPr>
                <a:spLocks noChangeArrowheads="1"/>
              </p:cNvSpPr>
              <p:nvPr/>
            </p:nvSpPr>
            <p:spPr bwMode="auto">
              <a:xfrm>
                <a:off x="490" y="1891"/>
                <a:ext cx="1" cy="156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1" name="Rectangle 574"/>
              <p:cNvSpPr>
                <a:spLocks noChangeArrowheads="1"/>
              </p:cNvSpPr>
              <p:nvPr/>
            </p:nvSpPr>
            <p:spPr bwMode="auto">
              <a:xfrm>
                <a:off x="491" y="1891"/>
                <a:ext cx="1" cy="156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2" name="Rectangle 575"/>
              <p:cNvSpPr>
                <a:spLocks noChangeArrowheads="1"/>
              </p:cNvSpPr>
              <p:nvPr/>
            </p:nvSpPr>
            <p:spPr bwMode="auto">
              <a:xfrm>
                <a:off x="492" y="1891"/>
                <a:ext cx="1" cy="156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3" name="Rectangle 576"/>
              <p:cNvSpPr>
                <a:spLocks noChangeArrowheads="1"/>
              </p:cNvSpPr>
              <p:nvPr/>
            </p:nvSpPr>
            <p:spPr bwMode="auto">
              <a:xfrm>
                <a:off x="493" y="1891"/>
                <a:ext cx="1" cy="156"/>
              </a:xfrm>
              <a:prstGeom prst="rect">
                <a:avLst/>
              </a:prstGeom>
              <a:solidFill>
                <a:srgbClr val="D5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4" name="Rectangle 577"/>
              <p:cNvSpPr>
                <a:spLocks noChangeArrowheads="1"/>
              </p:cNvSpPr>
              <p:nvPr/>
            </p:nvSpPr>
            <p:spPr bwMode="auto">
              <a:xfrm>
                <a:off x="494" y="1891"/>
                <a:ext cx="1" cy="156"/>
              </a:xfrm>
              <a:prstGeom prst="rect">
                <a:avLst/>
              </a:prstGeom>
              <a:solidFill>
                <a:srgbClr val="D2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5" name="Rectangle 578"/>
              <p:cNvSpPr>
                <a:spLocks noChangeArrowheads="1"/>
              </p:cNvSpPr>
              <p:nvPr/>
            </p:nvSpPr>
            <p:spPr bwMode="auto">
              <a:xfrm>
                <a:off x="495" y="1891"/>
                <a:ext cx="2" cy="156"/>
              </a:xfrm>
              <a:prstGeom prst="rect">
                <a:avLst/>
              </a:prstGeom>
              <a:solidFill>
                <a:srgbClr val="CF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6" name="Rectangle 579"/>
              <p:cNvSpPr>
                <a:spLocks noChangeArrowheads="1"/>
              </p:cNvSpPr>
              <p:nvPr/>
            </p:nvSpPr>
            <p:spPr bwMode="auto">
              <a:xfrm>
                <a:off x="497" y="1891"/>
                <a:ext cx="1" cy="156"/>
              </a:xfrm>
              <a:prstGeom prst="rect">
                <a:avLst/>
              </a:prstGeom>
              <a:solidFill>
                <a:srgbClr val="CC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7" name="Rectangle 580"/>
              <p:cNvSpPr>
                <a:spLocks noChangeArrowheads="1"/>
              </p:cNvSpPr>
              <p:nvPr/>
            </p:nvSpPr>
            <p:spPr bwMode="auto">
              <a:xfrm>
                <a:off x="498" y="1891"/>
                <a:ext cx="1" cy="156"/>
              </a:xfrm>
              <a:prstGeom prst="rect">
                <a:avLst/>
              </a:prstGeom>
              <a:solidFill>
                <a:srgbClr val="C9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8" name="Rectangle 581"/>
              <p:cNvSpPr>
                <a:spLocks noChangeArrowheads="1"/>
              </p:cNvSpPr>
              <p:nvPr/>
            </p:nvSpPr>
            <p:spPr bwMode="auto">
              <a:xfrm>
                <a:off x="499" y="1891"/>
                <a:ext cx="1" cy="156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49" name="Rectangle 582"/>
              <p:cNvSpPr>
                <a:spLocks noChangeArrowheads="1"/>
              </p:cNvSpPr>
              <p:nvPr/>
            </p:nvSpPr>
            <p:spPr bwMode="auto">
              <a:xfrm>
                <a:off x="500" y="1891"/>
                <a:ext cx="1" cy="156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0" name="Rectangle 583"/>
              <p:cNvSpPr>
                <a:spLocks noChangeArrowheads="1"/>
              </p:cNvSpPr>
              <p:nvPr/>
            </p:nvSpPr>
            <p:spPr bwMode="auto">
              <a:xfrm>
                <a:off x="501" y="1891"/>
                <a:ext cx="1" cy="156"/>
              </a:xfrm>
              <a:prstGeom prst="rect">
                <a:avLst/>
              </a:prstGeom>
              <a:solidFill>
                <a:srgbClr val="C1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1" name="Rectangle 584"/>
              <p:cNvSpPr>
                <a:spLocks noChangeArrowheads="1"/>
              </p:cNvSpPr>
              <p:nvPr/>
            </p:nvSpPr>
            <p:spPr bwMode="auto">
              <a:xfrm>
                <a:off x="502" y="1891"/>
                <a:ext cx="1" cy="156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2" name="Rectangle 585"/>
              <p:cNvSpPr>
                <a:spLocks noChangeArrowheads="1"/>
              </p:cNvSpPr>
              <p:nvPr/>
            </p:nvSpPr>
            <p:spPr bwMode="auto">
              <a:xfrm>
                <a:off x="503" y="1891"/>
                <a:ext cx="1" cy="156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3" name="Rectangle 586"/>
              <p:cNvSpPr>
                <a:spLocks noChangeArrowheads="1"/>
              </p:cNvSpPr>
              <p:nvPr/>
            </p:nvSpPr>
            <p:spPr bwMode="auto">
              <a:xfrm>
                <a:off x="504" y="1891"/>
                <a:ext cx="2" cy="156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4" name="Rectangle 587"/>
              <p:cNvSpPr>
                <a:spLocks noChangeArrowheads="1"/>
              </p:cNvSpPr>
              <p:nvPr/>
            </p:nvSpPr>
            <p:spPr bwMode="auto">
              <a:xfrm>
                <a:off x="506" y="1891"/>
                <a:ext cx="1" cy="156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5" name="Rectangle 588"/>
              <p:cNvSpPr>
                <a:spLocks noChangeArrowheads="1"/>
              </p:cNvSpPr>
              <p:nvPr/>
            </p:nvSpPr>
            <p:spPr bwMode="auto">
              <a:xfrm>
                <a:off x="507" y="1891"/>
                <a:ext cx="1" cy="156"/>
              </a:xfrm>
              <a:prstGeom prst="rect">
                <a:avLst/>
              </a:prstGeom>
              <a:solidFill>
                <a:srgbClr val="B3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6" name="Rectangle 589"/>
              <p:cNvSpPr>
                <a:spLocks noChangeArrowheads="1"/>
              </p:cNvSpPr>
              <p:nvPr/>
            </p:nvSpPr>
            <p:spPr bwMode="auto">
              <a:xfrm>
                <a:off x="508" y="1891"/>
                <a:ext cx="1" cy="156"/>
              </a:xfrm>
              <a:prstGeom prst="rect">
                <a:avLst/>
              </a:prstGeom>
              <a:solidFill>
                <a:srgbClr val="B0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7" name="Rectangle 590"/>
              <p:cNvSpPr>
                <a:spLocks noChangeArrowheads="1"/>
              </p:cNvSpPr>
              <p:nvPr/>
            </p:nvSpPr>
            <p:spPr bwMode="auto">
              <a:xfrm>
                <a:off x="509" y="1891"/>
                <a:ext cx="1" cy="156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8" name="Rectangle 591"/>
              <p:cNvSpPr>
                <a:spLocks noChangeArrowheads="1"/>
              </p:cNvSpPr>
              <p:nvPr/>
            </p:nvSpPr>
            <p:spPr bwMode="auto">
              <a:xfrm>
                <a:off x="510" y="1891"/>
                <a:ext cx="2" cy="156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59" name="Rectangle 592"/>
              <p:cNvSpPr>
                <a:spLocks noChangeArrowheads="1"/>
              </p:cNvSpPr>
              <p:nvPr/>
            </p:nvSpPr>
            <p:spPr bwMode="auto">
              <a:xfrm>
                <a:off x="512" y="1891"/>
                <a:ext cx="1" cy="156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0" name="Rectangle 593"/>
              <p:cNvSpPr>
                <a:spLocks noChangeArrowheads="1"/>
              </p:cNvSpPr>
              <p:nvPr/>
            </p:nvSpPr>
            <p:spPr bwMode="auto">
              <a:xfrm>
                <a:off x="513" y="1891"/>
                <a:ext cx="1" cy="156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1" name="Rectangle 594"/>
              <p:cNvSpPr>
                <a:spLocks noChangeArrowheads="1"/>
              </p:cNvSpPr>
              <p:nvPr/>
            </p:nvSpPr>
            <p:spPr bwMode="auto">
              <a:xfrm>
                <a:off x="513" y="1891"/>
                <a:ext cx="2" cy="156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2" name="Rectangle 595"/>
              <p:cNvSpPr>
                <a:spLocks noChangeArrowheads="1"/>
              </p:cNvSpPr>
              <p:nvPr/>
            </p:nvSpPr>
            <p:spPr bwMode="auto">
              <a:xfrm>
                <a:off x="515" y="1891"/>
                <a:ext cx="1" cy="156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3" name="Rectangle 596"/>
              <p:cNvSpPr>
                <a:spLocks noChangeArrowheads="1"/>
              </p:cNvSpPr>
              <p:nvPr/>
            </p:nvSpPr>
            <p:spPr bwMode="auto">
              <a:xfrm>
                <a:off x="516" y="1891"/>
                <a:ext cx="1" cy="156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4" name="Rectangle 597"/>
              <p:cNvSpPr>
                <a:spLocks noChangeArrowheads="1"/>
              </p:cNvSpPr>
              <p:nvPr/>
            </p:nvSpPr>
            <p:spPr bwMode="auto">
              <a:xfrm>
                <a:off x="517" y="1891"/>
                <a:ext cx="1" cy="156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5" name="Rectangle 598"/>
              <p:cNvSpPr>
                <a:spLocks noChangeArrowheads="1"/>
              </p:cNvSpPr>
              <p:nvPr/>
            </p:nvSpPr>
            <p:spPr bwMode="auto">
              <a:xfrm>
                <a:off x="518" y="1891"/>
                <a:ext cx="1" cy="156"/>
              </a:xfrm>
              <a:prstGeom prst="rect">
                <a:avLst/>
              </a:prstGeom>
              <a:solidFill>
                <a:srgbClr val="97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6" name="Rectangle 599"/>
              <p:cNvSpPr>
                <a:spLocks noChangeArrowheads="1"/>
              </p:cNvSpPr>
              <p:nvPr/>
            </p:nvSpPr>
            <p:spPr bwMode="auto">
              <a:xfrm>
                <a:off x="519" y="1891"/>
                <a:ext cx="1" cy="156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7" name="Rectangle 600"/>
              <p:cNvSpPr>
                <a:spLocks noChangeArrowheads="1"/>
              </p:cNvSpPr>
              <p:nvPr/>
            </p:nvSpPr>
            <p:spPr bwMode="auto">
              <a:xfrm>
                <a:off x="520" y="1891"/>
                <a:ext cx="1" cy="156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8" name="Rectangle 601"/>
              <p:cNvSpPr>
                <a:spLocks noChangeArrowheads="1"/>
              </p:cNvSpPr>
              <p:nvPr/>
            </p:nvSpPr>
            <p:spPr bwMode="auto">
              <a:xfrm>
                <a:off x="521" y="1891"/>
                <a:ext cx="1" cy="156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69" name="Rectangle 602"/>
              <p:cNvSpPr>
                <a:spLocks noChangeArrowheads="1"/>
              </p:cNvSpPr>
              <p:nvPr/>
            </p:nvSpPr>
            <p:spPr bwMode="auto">
              <a:xfrm>
                <a:off x="522" y="1891"/>
                <a:ext cx="2" cy="156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0" name="Rectangle 603"/>
              <p:cNvSpPr>
                <a:spLocks noChangeArrowheads="1"/>
              </p:cNvSpPr>
              <p:nvPr/>
            </p:nvSpPr>
            <p:spPr bwMode="auto">
              <a:xfrm>
                <a:off x="524" y="1891"/>
                <a:ext cx="1" cy="156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1" name="Rectangle 604"/>
              <p:cNvSpPr>
                <a:spLocks noChangeArrowheads="1"/>
              </p:cNvSpPr>
              <p:nvPr/>
            </p:nvSpPr>
            <p:spPr bwMode="auto">
              <a:xfrm>
                <a:off x="525" y="1891"/>
                <a:ext cx="1" cy="156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2" name="Rectangle 605"/>
              <p:cNvSpPr>
                <a:spLocks noChangeArrowheads="1"/>
              </p:cNvSpPr>
              <p:nvPr/>
            </p:nvSpPr>
            <p:spPr bwMode="auto">
              <a:xfrm>
                <a:off x="526" y="1891"/>
                <a:ext cx="1" cy="156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73" name="Rectangle 606"/>
              <p:cNvSpPr>
                <a:spLocks noChangeArrowheads="1"/>
              </p:cNvSpPr>
              <p:nvPr/>
            </p:nvSpPr>
            <p:spPr bwMode="auto">
              <a:xfrm>
                <a:off x="527" y="1891"/>
                <a:ext cx="1" cy="156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490" name="Group 808"/>
            <p:cNvGrpSpPr>
              <a:grpSpLocks/>
            </p:cNvGrpSpPr>
            <p:nvPr/>
          </p:nvGrpSpPr>
          <p:grpSpPr bwMode="auto">
            <a:xfrm>
              <a:off x="246" y="810"/>
              <a:ext cx="4081" cy="1818"/>
              <a:chOff x="246" y="810"/>
              <a:chExt cx="4081" cy="1818"/>
            </a:xfrm>
          </p:grpSpPr>
          <p:sp>
            <p:nvSpPr>
              <p:cNvPr id="20987" name="Rectangle 608"/>
              <p:cNvSpPr>
                <a:spLocks noChangeArrowheads="1"/>
              </p:cNvSpPr>
              <p:nvPr/>
            </p:nvSpPr>
            <p:spPr bwMode="auto">
              <a:xfrm>
                <a:off x="528" y="1891"/>
                <a:ext cx="2" cy="156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8" name="Rectangle 609"/>
              <p:cNvSpPr>
                <a:spLocks noChangeArrowheads="1"/>
              </p:cNvSpPr>
              <p:nvPr/>
            </p:nvSpPr>
            <p:spPr bwMode="auto">
              <a:xfrm>
                <a:off x="530" y="1891"/>
                <a:ext cx="1" cy="156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9" name="Rectangle 610"/>
              <p:cNvSpPr>
                <a:spLocks noChangeArrowheads="1"/>
              </p:cNvSpPr>
              <p:nvPr/>
            </p:nvSpPr>
            <p:spPr bwMode="auto">
              <a:xfrm>
                <a:off x="531" y="1891"/>
                <a:ext cx="1" cy="156"/>
              </a:xfrm>
              <a:prstGeom prst="rect">
                <a:avLst/>
              </a:prstGeom>
              <a:solidFill>
                <a:srgbClr val="76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0" name="Rectangle 611"/>
              <p:cNvSpPr>
                <a:spLocks noChangeArrowheads="1"/>
              </p:cNvSpPr>
              <p:nvPr/>
            </p:nvSpPr>
            <p:spPr bwMode="auto">
              <a:xfrm>
                <a:off x="532" y="1891"/>
                <a:ext cx="1" cy="156"/>
              </a:xfrm>
              <a:prstGeom prst="rect">
                <a:avLst/>
              </a:prstGeom>
              <a:solidFill>
                <a:srgbClr val="73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1" name="Rectangle 612"/>
              <p:cNvSpPr>
                <a:spLocks noChangeArrowheads="1"/>
              </p:cNvSpPr>
              <p:nvPr/>
            </p:nvSpPr>
            <p:spPr bwMode="auto">
              <a:xfrm>
                <a:off x="533" y="1891"/>
                <a:ext cx="1" cy="156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2" name="Rectangle 613"/>
              <p:cNvSpPr>
                <a:spLocks noChangeArrowheads="1"/>
              </p:cNvSpPr>
              <p:nvPr/>
            </p:nvSpPr>
            <p:spPr bwMode="auto">
              <a:xfrm>
                <a:off x="534" y="1891"/>
                <a:ext cx="1" cy="156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3" name="Rectangle 614"/>
              <p:cNvSpPr>
                <a:spLocks noChangeArrowheads="1"/>
              </p:cNvSpPr>
              <p:nvPr/>
            </p:nvSpPr>
            <p:spPr bwMode="auto">
              <a:xfrm>
                <a:off x="535" y="1891"/>
                <a:ext cx="2" cy="156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4" name="Rectangle 615"/>
              <p:cNvSpPr>
                <a:spLocks noChangeArrowheads="1"/>
              </p:cNvSpPr>
              <p:nvPr/>
            </p:nvSpPr>
            <p:spPr bwMode="auto">
              <a:xfrm>
                <a:off x="537" y="1891"/>
                <a:ext cx="1" cy="156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5" name="Rectangle 616"/>
              <p:cNvSpPr>
                <a:spLocks noChangeArrowheads="1"/>
              </p:cNvSpPr>
              <p:nvPr/>
            </p:nvSpPr>
            <p:spPr bwMode="auto">
              <a:xfrm>
                <a:off x="538" y="1891"/>
                <a:ext cx="1" cy="156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6" name="Rectangle 617"/>
              <p:cNvSpPr>
                <a:spLocks noChangeArrowheads="1"/>
              </p:cNvSpPr>
              <p:nvPr/>
            </p:nvSpPr>
            <p:spPr bwMode="auto">
              <a:xfrm>
                <a:off x="539" y="1891"/>
                <a:ext cx="1" cy="156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7" name="Rectangle 618"/>
              <p:cNvSpPr>
                <a:spLocks noChangeArrowheads="1"/>
              </p:cNvSpPr>
              <p:nvPr/>
            </p:nvSpPr>
            <p:spPr bwMode="auto">
              <a:xfrm>
                <a:off x="540" y="1891"/>
                <a:ext cx="1" cy="156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8" name="Rectangle 619"/>
              <p:cNvSpPr>
                <a:spLocks noChangeArrowheads="1"/>
              </p:cNvSpPr>
              <p:nvPr/>
            </p:nvSpPr>
            <p:spPr bwMode="auto">
              <a:xfrm>
                <a:off x="541" y="1891"/>
                <a:ext cx="2" cy="156"/>
              </a:xfrm>
              <a:prstGeom prst="rect">
                <a:avLst/>
              </a:prstGeom>
              <a:solidFill>
                <a:srgbClr val="5B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99" name="Rectangle 620"/>
              <p:cNvSpPr>
                <a:spLocks noChangeArrowheads="1"/>
              </p:cNvSpPr>
              <p:nvPr/>
            </p:nvSpPr>
            <p:spPr bwMode="auto">
              <a:xfrm>
                <a:off x="543" y="1891"/>
                <a:ext cx="1" cy="156"/>
              </a:xfrm>
              <a:prstGeom prst="rect">
                <a:avLst/>
              </a:prstGeom>
              <a:solidFill>
                <a:srgbClr val="58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0" name="Rectangle 621"/>
              <p:cNvSpPr>
                <a:spLocks noChangeArrowheads="1"/>
              </p:cNvSpPr>
              <p:nvPr/>
            </p:nvSpPr>
            <p:spPr bwMode="auto">
              <a:xfrm>
                <a:off x="544" y="1891"/>
                <a:ext cx="1" cy="156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1" name="Rectangle 622"/>
              <p:cNvSpPr>
                <a:spLocks noChangeArrowheads="1"/>
              </p:cNvSpPr>
              <p:nvPr/>
            </p:nvSpPr>
            <p:spPr bwMode="auto">
              <a:xfrm>
                <a:off x="545" y="1891"/>
                <a:ext cx="1" cy="156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2" name="Rectangle 623"/>
              <p:cNvSpPr>
                <a:spLocks noChangeArrowheads="1"/>
              </p:cNvSpPr>
              <p:nvPr/>
            </p:nvSpPr>
            <p:spPr bwMode="auto">
              <a:xfrm>
                <a:off x="546" y="1891"/>
                <a:ext cx="1" cy="156"/>
              </a:xfrm>
              <a:prstGeom prst="rect">
                <a:avLst/>
              </a:prstGeom>
              <a:solidFill>
                <a:srgbClr val="4F8F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3" name="Freeform 624"/>
              <p:cNvSpPr>
                <a:spLocks/>
              </p:cNvSpPr>
              <p:nvPr/>
            </p:nvSpPr>
            <p:spPr bwMode="auto">
              <a:xfrm>
                <a:off x="407" y="1892"/>
                <a:ext cx="139" cy="155"/>
              </a:xfrm>
              <a:custGeom>
                <a:avLst/>
                <a:gdLst>
                  <a:gd name="T0" fmla="*/ 0 w 279"/>
                  <a:gd name="T1" fmla="*/ 124 h 311"/>
                  <a:gd name="T2" fmla="*/ 0 w 279"/>
                  <a:gd name="T3" fmla="*/ 127 h 311"/>
                  <a:gd name="T4" fmla="*/ 2 w 279"/>
                  <a:gd name="T5" fmla="*/ 131 h 311"/>
                  <a:gd name="T6" fmla="*/ 4 w 279"/>
                  <a:gd name="T7" fmla="*/ 134 h 311"/>
                  <a:gd name="T8" fmla="*/ 6 w 279"/>
                  <a:gd name="T9" fmla="*/ 137 h 311"/>
                  <a:gd name="T10" fmla="*/ 14 w 279"/>
                  <a:gd name="T11" fmla="*/ 142 h 311"/>
                  <a:gd name="T12" fmla="*/ 22 w 279"/>
                  <a:gd name="T13" fmla="*/ 146 h 311"/>
                  <a:gd name="T14" fmla="*/ 33 w 279"/>
                  <a:gd name="T15" fmla="*/ 150 h 311"/>
                  <a:gd name="T16" fmla="*/ 45 w 279"/>
                  <a:gd name="T17" fmla="*/ 153 h 311"/>
                  <a:gd name="T18" fmla="*/ 58 w 279"/>
                  <a:gd name="T19" fmla="*/ 154 h 311"/>
                  <a:gd name="T20" fmla="*/ 72 w 279"/>
                  <a:gd name="T21" fmla="*/ 155 h 311"/>
                  <a:gd name="T22" fmla="*/ 85 w 279"/>
                  <a:gd name="T23" fmla="*/ 154 h 311"/>
                  <a:gd name="T24" fmla="*/ 98 w 279"/>
                  <a:gd name="T25" fmla="*/ 152 h 311"/>
                  <a:gd name="T26" fmla="*/ 109 w 279"/>
                  <a:gd name="T27" fmla="*/ 150 h 311"/>
                  <a:gd name="T28" fmla="*/ 119 w 279"/>
                  <a:gd name="T29" fmla="*/ 145 h 311"/>
                  <a:gd name="T30" fmla="*/ 127 w 279"/>
                  <a:gd name="T31" fmla="*/ 141 h 311"/>
                  <a:gd name="T32" fmla="*/ 133 w 279"/>
                  <a:gd name="T33" fmla="*/ 136 h 311"/>
                  <a:gd name="T34" fmla="*/ 138 w 279"/>
                  <a:gd name="T35" fmla="*/ 131 h 311"/>
                  <a:gd name="T36" fmla="*/ 139 w 279"/>
                  <a:gd name="T37" fmla="*/ 128 h 311"/>
                  <a:gd name="T38" fmla="*/ 139 w 279"/>
                  <a:gd name="T39" fmla="*/ 125 h 311"/>
                  <a:gd name="T40" fmla="*/ 139 w 279"/>
                  <a:gd name="T41" fmla="*/ 2 h 311"/>
                  <a:gd name="T42" fmla="*/ 139 w 279"/>
                  <a:gd name="T43" fmla="*/ 5 h 311"/>
                  <a:gd name="T44" fmla="*/ 138 w 279"/>
                  <a:gd name="T45" fmla="*/ 8 h 311"/>
                  <a:gd name="T46" fmla="*/ 135 w 279"/>
                  <a:gd name="T47" fmla="*/ 11 h 311"/>
                  <a:gd name="T48" fmla="*/ 131 w 279"/>
                  <a:gd name="T49" fmla="*/ 15 h 311"/>
                  <a:gd name="T50" fmla="*/ 124 w 279"/>
                  <a:gd name="T51" fmla="*/ 20 h 311"/>
                  <a:gd name="T52" fmla="*/ 114 w 279"/>
                  <a:gd name="T53" fmla="*/ 24 h 311"/>
                  <a:gd name="T54" fmla="*/ 104 w 279"/>
                  <a:gd name="T55" fmla="*/ 28 h 311"/>
                  <a:gd name="T56" fmla="*/ 91 w 279"/>
                  <a:gd name="T57" fmla="*/ 30 h 311"/>
                  <a:gd name="T58" fmla="*/ 77 w 279"/>
                  <a:gd name="T59" fmla="*/ 32 h 311"/>
                  <a:gd name="T60" fmla="*/ 63 w 279"/>
                  <a:gd name="T61" fmla="*/ 32 h 311"/>
                  <a:gd name="T62" fmla="*/ 49 w 279"/>
                  <a:gd name="T63" fmla="*/ 31 h 311"/>
                  <a:gd name="T64" fmla="*/ 37 w 279"/>
                  <a:gd name="T65" fmla="*/ 29 h 311"/>
                  <a:gd name="T66" fmla="*/ 26 w 279"/>
                  <a:gd name="T67" fmla="*/ 25 h 311"/>
                  <a:gd name="T68" fmla="*/ 17 w 279"/>
                  <a:gd name="T69" fmla="*/ 21 h 311"/>
                  <a:gd name="T70" fmla="*/ 9 w 279"/>
                  <a:gd name="T71" fmla="*/ 15 h 311"/>
                  <a:gd name="T72" fmla="*/ 5 w 279"/>
                  <a:gd name="T73" fmla="*/ 11 h 311"/>
                  <a:gd name="T74" fmla="*/ 2 w 279"/>
                  <a:gd name="T75" fmla="*/ 8 h 311"/>
                  <a:gd name="T76" fmla="*/ 1 w 279"/>
                  <a:gd name="T77" fmla="*/ 5 h 311"/>
                  <a:gd name="T78" fmla="*/ 0 w 279"/>
                  <a:gd name="T79" fmla="*/ 2 h 311"/>
                  <a:gd name="T80" fmla="*/ 0 w 279"/>
                  <a:gd name="T81" fmla="*/ 0 h 31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9"/>
                  <a:gd name="T124" fmla="*/ 0 h 311"/>
                  <a:gd name="T125" fmla="*/ 279 w 279"/>
                  <a:gd name="T126" fmla="*/ 311 h 31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9" h="311">
                    <a:moveTo>
                      <a:pt x="0" y="0"/>
                    </a:moveTo>
                    <a:lnTo>
                      <a:pt x="0" y="248"/>
                    </a:lnTo>
                    <a:lnTo>
                      <a:pt x="1" y="252"/>
                    </a:lnTo>
                    <a:lnTo>
                      <a:pt x="1" y="254"/>
                    </a:lnTo>
                    <a:lnTo>
                      <a:pt x="3" y="258"/>
                    </a:lnTo>
                    <a:lnTo>
                      <a:pt x="5" y="262"/>
                    </a:lnTo>
                    <a:lnTo>
                      <a:pt x="6" y="264"/>
                    </a:lnTo>
                    <a:lnTo>
                      <a:pt x="9" y="268"/>
                    </a:lnTo>
                    <a:lnTo>
                      <a:pt x="11" y="270"/>
                    </a:lnTo>
                    <a:lnTo>
                      <a:pt x="13" y="274"/>
                    </a:lnTo>
                    <a:lnTo>
                      <a:pt x="19" y="278"/>
                    </a:lnTo>
                    <a:lnTo>
                      <a:pt x="28" y="284"/>
                    </a:lnTo>
                    <a:lnTo>
                      <a:pt x="36" y="289"/>
                    </a:lnTo>
                    <a:lnTo>
                      <a:pt x="44" y="293"/>
                    </a:lnTo>
                    <a:lnTo>
                      <a:pt x="55" y="297"/>
                    </a:lnTo>
                    <a:lnTo>
                      <a:pt x="66" y="301"/>
                    </a:lnTo>
                    <a:lnTo>
                      <a:pt x="78" y="303"/>
                    </a:lnTo>
                    <a:lnTo>
                      <a:pt x="90" y="306"/>
                    </a:lnTo>
                    <a:lnTo>
                      <a:pt x="103" y="308"/>
                    </a:lnTo>
                    <a:lnTo>
                      <a:pt x="117" y="309"/>
                    </a:lnTo>
                    <a:lnTo>
                      <a:pt x="130" y="311"/>
                    </a:lnTo>
                    <a:lnTo>
                      <a:pt x="145" y="311"/>
                    </a:lnTo>
                    <a:lnTo>
                      <a:pt x="158" y="309"/>
                    </a:lnTo>
                    <a:lnTo>
                      <a:pt x="171" y="308"/>
                    </a:lnTo>
                    <a:lnTo>
                      <a:pt x="184" y="307"/>
                    </a:lnTo>
                    <a:lnTo>
                      <a:pt x="196" y="305"/>
                    </a:lnTo>
                    <a:lnTo>
                      <a:pt x="208" y="302"/>
                    </a:lnTo>
                    <a:lnTo>
                      <a:pt x="219" y="300"/>
                    </a:lnTo>
                    <a:lnTo>
                      <a:pt x="228" y="296"/>
                    </a:lnTo>
                    <a:lnTo>
                      <a:pt x="238" y="291"/>
                    </a:lnTo>
                    <a:lnTo>
                      <a:pt x="246" y="288"/>
                    </a:lnTo>
                    <a:lnTo>
                      <a:pt x="254" y="283"/>
                    </a:lnTo>
                    <a:lnTo>
                      <a:pt x="262" y="278"/>
                    </a:lnTo>
                    <a:lnTo>
                      <a:pt x="267" y="272"/>
                    </a:lnTo>
                    <a:lnTo>
                      <a:pt x="272" y="268"/>
                    </a:lnTo>
                    <a:lnTo>
                      <a:pt x="276" y="262"/>
                    </a:lnTo>
                    <a:lnTo>
                      <a:pt x="277" y="258"/>
                    </a:lnTo>
                    <a:lnTo>
                      <a:pt x="278" y="256"/>
                    </a:lnTo>
                    <a:lnTo>
                      <a:pt x="278" y="252"/>
                    </a:lnTo>
                    <a:lnTo>
                      <a:pt x="279" y="250"/>
                    </a:lnTo>
                    <a:lnTo>
                      <a:pt x="279" y="0"/>
                    </a:lnTo>
                    <a:lnTo>
                      <a:pt x="279" y="4"/>
                    </a:lnTo>
                    <a:lnTo>
                      <a:pt x="279" y="6"/>
                    </a:lnTo>
                    <a:lnTo>
                      <a:pt x="278" y="10"/>
                    </a:lnTo>
                    <a:lnTo>
                      <a:pt x="277" y="13"/>
                    </a:lnTo>
                    <a:lnTo>
                      <a:pt x="276" y="16"/>
                    </a:lnTo>
                    <a:lnTo>
                      <a:pt x="273" y="19"/>
                    </a:lnTo>
                    <a:lnTo>
                      <a:pt x="271" y="22"/>
                    </a:lnTo>
                    <a:lnTo>
                      <a:pt x="269" y="25"/>
                    </a:lnTo>
                    <a:lnTo>
                      <a:pt x="263" y="30"/>
                    </a:lnTo>
                    <a:lnTo>
                      <a:pt x="257" y="36"/>
                    </a:lnTo>
                    <a:lnTo>
                      <a:pt x="248" y="41"/>
                    </a:lnTo>
                    <a:lnTo>
                      <a:pt x="240" y="46"/>
                    </a:lnTo>
                    <a:lnTo>
                      <a:pt x="229" y="49"/>
                    </a:lnTo>
                    <a:lnTo>
                      <a:pt x="219" y="54"/>
                    </a:lnTo>
                    <a:lnTo>
                      <a:pt x="208" y="56"/>
                    </a:lnTo>
                    <a:lnTo>
                      <a:pt x="196" y="60"/>
                    </a:lnTo>
                    <a:lnTo>
                      <a:pt x="183" y="61"/>
                    </a:lnTo>
                    <a:lnTo>
                      <a:pt x="170" y="63"/>
                    </a:lnTo>
                    <a:lnTo>
                      <a:pt x="155" y="65"/>
                    </a:lnTo>
                    <a:lnTo>
                      <a:pt x="141" y="65"/>
                    </a:lnTo>
                    <a:lnTo>
                      <a:pt x="127" y="65"/>
                    </a:lnTo>
                    <a:lnTo>
                      <a:pt x="114" y="63"/>
                    </a:lnTo>
                    <a:lnTo>
                      <a:pt x="99" y="62"/>
                    </a:lnTo>
                    <a:lnTo>
                      <a:pt x="87" y="60"/>
                    </a:lnTo>
                    <a:lnTo>
                      <a:pt x="74" y="58"/>
                    </a:lnTo>
                    <a:lnTo>
                      <a:pt x="63" y="54"/>
                    </a:lnTo>
                    <a:lnTo>
                      <a:pt x="53" y="50"/>
                    </a:lnTo>
                    <a:lnTo>
                      <a:pt x="42" y="47"/>
                    </a:lnTo>
                    <a:lnTo>
                      <a:pt x="34" y="42"/>
                    </a:lnTo>
                    <a:lnTo>
                      <a:pt x="25" y="37"/>
                    </a:lnTo>
                    <a:lnTo>
                      <a:pt x="18" y="31"/>
                    </a:lnTo>
                    <a:lnTo>
                      <a:pt x="12" y="26"/>
                    </a:lnTo>
                    <a:lnTo>
                      <a:pt x="10" y="23"/>
                    </a:lnTo>
                    <a:lnTo>
                      <a:pt x="7" y="21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3" y="11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4" name="Freeform 625"/>
              <p:cNvSpPr>
                <a:spLocks/>
              </p:cNvSpPr>
              <p:nvPr/>
            </p:nvSpPr>
            <p:spPr bwMode="auto">
              <a:xfrm>
                <a:off x="407" y="1860"/>
                <a:ext cx="139" cy="187"/>
              </a:xfrm>
              <a:custGeom>
                <a:avLst/>
                <a:gdLst>
                  <a:gd name="T0" fmla="*/ 138 w 277"/>
                  <a:gd name="T1" fmla="*/ 30 h 373"/>
                  <a:gd name="T2" fmla="*/ 138 w 277"/>
                  <a:gd name="T3" fmla="*/ 27 h 373"/>
                  <a:gd name="T4" fmla="*/ 136 w 277"/>
                  <a:gd name="T5" fmla="*/ 24 h 373"/>
                  <a:gd name="T6" fmla="*/ 135 w 277"/>
                  <a:gd name="T7" fmla="*/ 21 h 373"/>
                  <a:gd name="T8" fmla="*/ 131 w 277"/>
                  <a:gd name="T9" fmla="*/ 17 h 373"/>
                  <a:gd name="T10" fmla="*/ 123 w 277"/>
                  <a:gd name="T11" fmla="*/ 11 h 373"/>
                  <a:gd name="T12" fmla="*/ 113 w 277"/>
                  <a:gd name="T13" fmla="*/ 7 h 373"/>
                  <a:gd name="T14" fmla="*/ 102 w 277"/>
                  <a:gd name="T15" fmla="*/ 4 h 373"/>
                  <a:gd name="T16" fmla="*/ 90 w 277"/>
                  <a:gd name="T17" fmla="*/ 1 h 373"/>
                  <a:gd name="T18" fmla="*/ 77 w 277"/>
                  <a:gd name="T19" fmla="*/ 0 h 373"/>
                  <a:gd name="T20" fmla="*/ 62 w 277"/>
                  <a:gd name="T21" fmla="*/ 0 h 373"/>
                  <a:gd name="T22" fmla="*/ 49 w 277"/>
                  <a:gd name="T23" fmla="*/ 1 h 373"/>
                  <a:gd name="T24" fmla="*/ 37 w 277"/>
                  <a:gd name="T25" fmla="*/ 4 h 373"/>
                  <a:gd name="T26" fmla="*/ 25 w 277"/>
                  <a:gd name="T27" fmla="*/ 7 h 373"/>
                  <a:gd name="T28" fmla="*/ 16 w 277"/>
                  <a:gd name="T29" fmla="*/ 11 h 373"/>
                  <a:gd name="T30" fmla="*/ 9 w 277"/>
                  <a:gd name="T31" fmla="*/ 17 h 373"/>
                  <a:gd name="T32" fmla="*/ 5 w 277"/>
                  <a:gd name="T33" fmla="*/ 21 h 373"/>
                  <a:gd name="T34" fmla="*/ 3 w 277"/>
                  <a:gd name="T35" fmla="*/ 24 h 373"/>
                  <a:gd name="T36" fmla="*/ 1 w 277"/>
                  <a:gd name="T37" fmla="*/ 27 h 373"/>
                  <a:gd name="T38" fmla="*/ 0 w 277"/>
                  <a:gd name="T39" fmla="*/ 30 h 373"/>
                  <a:gd name="T40" fmla="*/ 0 w 277"/>
                  <a:gd name="T41" fmla="*/ 32 h 373"/>
                  <a:gd name="T42" fmla="*/ 0 w 277"/>
                  <a:gd name="T43" fmla="*/ 158 h 373"/>
                  <a:gd name="T44" fmla="*/ 2 w 277"/>
                  <a:gd name="T45" fmla="*/ 161 h 373"/>
                  <a:gd name="T46" fmla="*/ 3 w 277"/>
                  <a:gd name="T47" fmla="*/ 164 h 373"/>
                  <a:gd name="T48" fmla="*/ 5 w 277"/>
                  <a:gd name="T49" fmla="*/ 167 h 373"/>
                  <a:gd name="T50" fmla="*/ 10 w 277"/>
                  <a:gd name="T51" fmla="*/ 171 h 373"/>
                  <a:gd name="T52" fmla="*/ 18 w 277"/>
                  <a:gd name="T53" fmla="*/ 176 h 373"/>
                  <a:gd name="T54" fmla="*/ 27 w 277"/>
                  <a:gd name="T55" fmla="*/ 180 h 373"/>
                  <a:gd name="T56" fmla="*/ 39 w 277"/>
                  <a:gd name="T57" fmla="*/ 183 h 373"/>
                  <a:gd name="T58" fmla="*/ 51 w 277"/>
                  <a:gd name="T59" fmla="*/ 186 h 373"/>
                  <a:gd name="T60" fmla="*/ 65 w 277"/>
                  <a:gd name="T61" fmla="*/ 187 h 373"/>
                  <a:gd name="T62" fmla="*/ 79 w 277"/>
                  <a:gd name="T63" fmla="*/ 187 h 373"/>
                  <a:gd name="T64" fmla="*/ 91 w 277"/>
                  <a:gd name="T65" fmla="*/ 185 h 373"/>
                  <a:gd name="T66" fmla="*/ 103 w 277"/>
                  <a:gd name="T67" fmla="*/ 183 h 373"/>
                  <a:gd name="T68" fmla="*/ 113 w 277"/>
                  <a:gd name="T69" fmla="*/ 180 h 373"/>
                  <a:gd name="T70" fmla="*/ 122 w 277"/>
                  <a:gd name="T71" fmla="*/ 176 h 373"/>
                  <a:gd name="T72" fmla="*/ 129 w 277"/>
                  <a:gd name="T73" fmla="*/ 171 h 373"/>
                  <a:gd name="T74" fmla="*/ 135 w 277"/>
                  <a:gd name="T75" fmla="*/ 165 h 373"/>
                  <a:gd name="T76" fmla="*/ 137 w 277"/>
                  <a:gd name="T77" fmla="*/ 161 h 373"/>
                  <a:gd name="T78" fmla="*/ 138 w 277"/>
                  <a:gd name="T79" fmla="*/ 158 h 373"/>
                  <a:gd name="T80" fmla="*/ 139 w 277"/>
                  <a:gd name="T81" fmla="*/ 32 h 37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77"/>
                  <a:gd name="T124" fmla="*/ 0 h 373"/>
                  <a:gd name="T125" fmla="*/ 277 w 277"/>
                  <a:gd name="T126" fmla="*/ 373 h 37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77" h="373">
                    <a:moveTo>
                      <a:pt x="277" y="63"/>
                    </a:moveTo>
                    <a:lnTo>
                      <a:pt x="276" y="59"/>
                    </a:lnTo>
                    <a:lnTo>
                      <a:pt x="276" y="57"/>
                    </a:lnTo>
                    <a:lnTo>
                      <a:pt x="275" y="53"/>
                    </a:lnTo>
                    <a:lnTo>
                      <a:pt x="274" y="50"/>
                    </a:lnTo>
                    <a:lnTo>
                      <a:pt x="272" y="48"/>
                    </a:lnTo>
                    <a:lnTo>
                      <a:pt x="270" y="44"/>
                    </a:lnTo>
                    <a:lnTo>
                      <a:pt x="269" y="42"/>
                    </a:lnTo>
                    <a:lnTo>
                      <a:pt x="266" y="38"/>
                    </a:lnTo>
                    <a:lnTo>
                      <a:pt x="261" y="33"/>
                    </a:lnTo>
                    <a:lnTo>
                      <a:pt x="253" y="27"/>
                    </a:lnTo>
                    <a:lnTo>
                      <a:pt x="245" y="22"/>
                    </a:lnTo>
                    <a:lnTo>
                      <a:pt x="237" y="18"/>
                    </a:lnTo>
                    <a:lnTo>
                      <a:pt x="226" y="14"/>
                    </a:lnTo>
                    <a:lnTo>
                      <a:pt x="216" y="11"/>
                    </a:lnTo>
                    <a:lnTo>
                      <a:pt x="204" y="7"/>
                    </a:lnTo>
                    <a:lnTo>
                      <a:pt x="193" y="5"/>
                    </a:lnTo>
                    <a:lnTo>
                      <a:pt x="179" y="2"/>
                    </a:lnTo>
                    <a:lnTo>
                      <a:pt x="166" y="1"/>
                    </a:lnTo>
                    <a:lnTo>
                      <a:pt x="153" y="0"/>
                    </a:lnTo>
                    <a:lnTo>
                      <a:pt x="139" y="0"/>
                    </a:lnTo>
                    <a:lnTo>
                      <a:pt x="124" y="0"/>
                    </a:lnTo>
                    <a:lnTo>
                      <a:pt x="110" y="1"/>
                    </a:lnTo>
                    <a:lnTo>
                      <a:pt x="97" y="2"/>
                    </a:lnTo>
                    <a:lnTo>
                      <a:pt x="85" y="5"/>
                    </a:lnTo>
                    <a:lnTo>
                      <a:pt x="73" y="7"/>
                    </a:lnTo>
                    <a:lnTo>
                      <a:pt x="61" y="11"/>
                    </a:lnTo>
                    <a:lnTo>
                      <a:pt x="50" y="14"/>
                    </a:lnTo>
                    <a:lnTo>
                      <a:pt x="41" y="18"/>
                    </a:lnTo>
                    <a:lnTo>
                      <a:pt x="31" y="22"/>
                    </a:lnTo>
                    <a:lnTo>
                      <a:pt x="24" y="27"/>
                    </a:lnTo>
                    <a:lnTo>
                      <a:pt x="17" y="33"/>
                    </a:lnTo>
                    <a:lnTo>
                      <a:pt x="11" y="38"/>
                    </a:lnTo>
                    <a:lnTo>
                      <a:pt x="9" y="42"/>
                    </a:lnTo>
                    <a:lnTo>
                      <a:pt x="6" y="44"/>
                    </a:lnTo>
                    <a:lnTo>
                      <a:pt x="5" y="48"/>
                    </a:lnTo>
                    <a:lnTo>
                      <a:pt x="3" y="50"/>
                    </a:lnTo>
                    <a:lnTo>
                      <a:pt x="2" y="53"/>
                    </a:lnTo>
                    <a:lnTo>
                      <a:pt x="2" y="57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0" y="64"/>
                    </a:lnTo>
                    <a:lnTo>
                      <a:pt x="0" y="311"/>
                    </a:lnTo>
                    <a:lnTo>
                      <a:pt x="0" y="315"/>
                    </a:lnTo>
                    <a:lnTo>
                      <a:pt x="2" y="318"/>
                    </a:lnTo>
                    <a:lnTo>
                      <a:pt x="3" y="321"/>
                    </a:lnTo>
                    <a:lnTo>
                      <a:pt x="4" y="324"/>
                    </a:lnTo>
                    <a:lnTo>
                      <a:pt x="6" y="328"/>
                    </a:lnTo>
                    <a:lnTo>
                      <a:pt x="8" y="330"/>
                    </a:lnTo>
                    <a:lnTo>
                      <a:pt x="10" y="334"/>
                    </a:lnTo>
                    <a:lnTo>
                      <a:pt x="13" y="336"/>
                    </a:lnTo>
                    <a:lnTo>
                      <a:pt x="19" y="342"/>
                    </a:lnTo>
                    <a:lnTo>
                      <a:pt x="27" y="347"/>
                    </a:lnTo>
                    <a:lnTo>
                      <a:pt x="35" y="352"/>
                    </a:lnTo>
                    <a:lnTo>
                      <a:pt x="45" y="357"/>
                    </a:lnTo>
                    <a:lnTo>
                      <a:pt x="54" y="360"/>
                    </a:lnTo>
                    <a:lnTo>
                      <a:pt x="65" y="364"/>
                    </a:lnTo>
                    <a:lnTo>
                      <a:pt x="77" y="366"/>
                    </a:lnTo>
                    <a:lnTo>
                      <a:pt x="89" y="370"/>
                    </a:lnTo>
                    <a:lnTo>
                      <a:pt x="102" y="371"/>
                    </a:lnTo>
                    <a:lnTo>
                      <a:pt x="115" y="372"/>
                    </a:lnTo>
                    <a:lnTo>
                      <a:pt x="129" y="373"/>
                    </a:lnTo>
                    <a:lnTo>
                      <a:pt x="144" y="373"/>
                    </a:lnTo>
                    <a:lnTo>
                      <a:pt x="157" y="373"/>
                    </a:lnTo>
                    <a:lnTo>
                      <a:pt x="170" y="372"/>
                    </a:lnTo>
                    <a:lnTo>
                      <a:pt x="182" y="370"/>
                    </a:lnTo>
                    <a:lnTo>
                      <a:pt x="194" y="369"/>
                    </a:lnTo>
                    <a:lnTo>
                      <a:pt x="206" y="365"/>
                    </a:lnTo>
                    <a:lnTo>
                      <a:pt x="216" y="363"/>
                    </a:lnTo>
                    <a:lnTo>
                      <a:pt x="226" y="359"/>
                    </a:lnTo>
                    <a:lnTo>
                      <a:pt x="235" y="355"/>
                    </a:lnTo>
                    <a:lnTo>
                      <a:pt x="244" y="351"/>
                    </a:lnTo>
                    <a:lnTo>
                      <a:pt x="252" y="346"/>
                    </a:lnTo>
                    <a:lnTo>
                      <a:pt x="258" y="341"/>
                    </a:lnTo>
                    <a:lnTo>
                      <a:pt x="264" y="336"/>
                    </a:lnTo>
                    <a:lnTo>
                      <a:pt x="269" y="330"/>
                    </a:lnTo>
                    <a:lnTo>
                      <a:pt x="272" y="324"/>
                    </a:lnTo>
                    <a:lnTo>
                      <a:pt x="274" y="322"/>
                    </a:lnTo>
                    <a:lnTo>
                      <a:pt x="275" y="318"/>
                    </a:lnTo>
                    <a:lnTo>
                      <a:pt x="276" y="316"/>
                    </a:lnTo>
                    <a:lnTo>
                      <a:pt x="277" y="312"/>
                    </a:lnTo>
                    <a:lnTo>
                      <a:pt x="277" y="6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5" name="Rectangle 626"/>
              <p:cNvSpPr>
                <a:spLocks noChangeArrowheads="1"/>
              </p:cNvSpPr>
              <p:nvPr/>
            </p:nvSpPr>
            <p:spPr bwMode="auto">
              <a:xfrm>
                <a:off x="289" y="2083"/>
                <a:ext cx="271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SIRH</a:t>
                </a:r>
                <a:endParaRPr lang="en-US"/>
              </a:p>
            </p:txBody>
          </p:sp>
          <p:sp>
            <p:nvSpPr>
              <p:cNvPr id="21006" name="Rectangle 627"/>
              <p:cNvSpPr>
                <a:spLocks noChangeArrowheads="1"/>
              </p:cNvSpPr>
              <p:nvPr/>
            </p:nvSpPr>
            <p:spPr bwMode="auto">
              <a:xfrm>
                <a:off x="246" y="2198"/>
                <a:ext cx="359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Iquique</a:t>
                </a:r>
                <a:endParaRPr lang="en-US"/>
              </a:p>
            </p:txBody>
          </p:sp>
          <p:sp>
            <p:nvSpPr>
              <p:cNvPr id="21007" name="Rectangle 628"/>
              <p:cNvSpPr>
                <a:spLocks noChangeArrowheads="1"/>
              </p:cNvSpPr>
              <p:nvPr/>
            </p:nvSpPr>
            <p:spPr bwMode="auto">
              <a:xfrm>
                <a:off x="719" y="924"/>
                <a:ext cx="564" cy="33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8" name="Rectangle 629"/>
              <p:cNvSpPr>
                <a:spLocks noChangeArrowheads="1"/>
              </p:cNvSpPr>
              <p:nvPr/>
            </p:nvSpPr>
            <p:spPr bwMode="auto">
              <a:xfrm>
                <a:off x="719" y="924"/>
                <a:ext cx="564" cy="33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09" name="Rectangle 630"/>
              <p:cNvSpPr>
                <a:spLocks noChangeArrowheads="1"/>
              </p:cNvSpPr>
              <p:nvPr/>
            </p:nvSpPr>
            <p:spPr bwMode="auto">
              <a:xfrm>
                <a:off x="735" y="1035"/>
                <a:ext cx="577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Envío a FTP</a:t>
                </a:r>
                <a:endParaRPr lang="en-US"/>
              </a:p>
            </p:txBody>
          </p:sp>
          <p:sp>
            <p:nvSpPr>
              <p:cNvPr id="21010" name="Freeform 631"/>
              <p:cNvSpPr>
                <a:spLocks/>
              </p:cNvSpPr>
              <p:nvPr/>
            </p:nvSpPr>
            <p:spPr bwMode="auto">
              <a:xfrm>
                <a:off x="2980" y="813"/>
                <a:ext cx="558" cy="559"/>
              </a:xfrm>
              <a:custGeom>
                <a:avLst/>
                <a:gdLst>
                  <a:gd name="T0" fmla="*/ 0 w 1117"/>
                  <a:gd name="T1" fmla="*/ 491 h 1117"/>
                  <a:gd name="T2" fmla="*/ 1 w 1117"/>
                  <a:gd name="T3" fmla="*/ 496 h 1117"/>
                  <a:gd name="T4" fmla="*/ 4 w 1117"/>
                  <a:gd name="T5" fmla="*/ 502 h 1117"/>
                  <a:gd name="T6" fmla="*/ 8 w 1117"/>
                  <a:gd name="T7" fmla="*/ 506 h 1117"/>
                  <a:gd name="T8" fmla="*/ 14 w 1117"/>
                  <a:gd name="T9" fmla="*/ 512 h 1117"/>
                  <a:gd name="T10" fmla="*/ 21 w 1117"/>
                  <a:gd name="T11" fmla="*/ 517 h 1117"/>
                  <a:gd name="T12" fmla="*/ 40 w 1117"/>
                  <a:gd name="T13" fmla="*/ 526 h 1117"/>
                  <a:gd name="T14" fmla="*/ 63 w 1117"/>
                  <a:gd name="T15" fmla="*/ 534 h 1117"/>
                  <a:gd name="T16" fmla="*/ 91 w 1117"/>
                  <a:gd name="T17" fmla="*/ 541 h 1117"/>
                  <a:gd name="T18" fmla="*/ 123 w 1117"/>
                  <a:gd name="T19" fmla="*/ 547 h 1117"/>
                  <a:gd name="T20" fmla="*/ 158 w 1117"/>
                  <a:gd name="T21" fmla="*/ 552 h 1117"/>
                  <a:gd name="T22" fmla="*/ 196 w 1117"/>
                  <a:gd name="T23" fmla="*/ 556 h 1117"/>
                  <a:gd name="T24" fmla="*/ 236 w 1117"/>
                  <a:gd name="T25" fmla="*/ 558 h 1117"/>
                  <a:gd name="T26" fmla="*/ 278 w 1117"/>
                  <a:gd name="T27" fmla="*/ 559 h 1117"/>
                  <a:gd name="T28" fmla="*/ 321 w 1117"/>
                  <a:gd name="T29" fmla="*/ 558 h 1117"/>
                  <a:gd name="T30" fmla="*/ 362 w 1117"/>
                  <a:gd name="T31" fmla="*/ 556 h 1117"/>
                  <a:gd name="T32" fmla="*/ 400 w 1117"/>
                  <a:gd name="T33" fmla="*/ 552 h 1117"/>
                  <a:gd name="T34" fmla="*/ 435 w 1117"/>
                  <a:gd name="T35" fmla="*/ 547 h 1117"/>
                  <a:gd name="T36" fmla="*/ 466 w 1117"/>
                  <a:gd name="T37" fmla="*/ 541 h 1117"/>
                  <a:gd name="T38" fmla="*/ 494 w 1117"/>
                  <a:gd name="T39" fmla="*/ 534 h 1117"/>
                  <a:gd name="T40" fmla="*/ 518 w 1117"/>
                  <a:gd name="T41" fmla="*/ 526 h 1117"/>
                  <a:gd name="T42" fmla="*/ 536 w 1117"/>
                  <a:gd name="T43" fmla="*/ 517 h 1117"/>
                  <a:gd name="T44" fmla="*/ 543 w 1117"/>
                  <a:gd name="T45" fmla="*/ 512 h 1117"/>
                  <a:gd name="T46" fmla="*/ 549 w 1117"/>
                  <a:gd name="T47" fmla="*/ 506 h 1117"/>
                  <a:gd name="T48" fmla="*/ 554 w 1117"/>
                  <a:gd name="T49" fmla="*/ 502 h 1117"/>
                  <a:gd name="T50" fmla="*/ 557 w 1117"/>
                  <a:gd name="T51" fmla="*/ 496 h 1117"/>
                  <a:gd name="T52" fmla="*/ 558 w 1117"/>
                  <a:gd name="T53" fmla="*/ 491 h 1117"/>
                  <a:gd name="T54" fmla="*/ 558 w 1117"/>
                  <a:gd name="T55" fmla="*/ 489 h 1117"/>
                  <a:gd name="T56" fmla="*/ 558 w 1117"/>
                  <a:gd name="T57" fmla="*/ 67 h 1117"/>
                  <a:gd name="T58" fmla="*/ 556 w 1117"/>
                  <a:gd name="T59" fmla="*/ 61 h 1117"/>
                  <a:gd name="T60" fmla="*/ 552 w 1117"/>
                  <a:gd name="T61" fmla="*/ 56 h 1117"/>
                  <a:gd name="T62" fmla="*/ 548 w 1117"/>
                  <a:gd name="T63" fmla="*/ 51 h 1117"/>
                  <a:gd name="T64" fmla="*/ 541 w 1117"/>
                  <a:gd name="T65" fmla="*/ 46 h 1117"/>
                  <a:gd name="T66" fmla="*/ 530 w 1117"/>
                  <a:gd name="T67" fmla="*/ 40 h 1117"/>
                  <a:gd name="T68" fmla="*/ 511 w 1117"/>
                  <a:gd name="T69" fmla="*/ 31 h 1117"/>
                  <a:gd name="T70" fmla="*/ 486 w 1117"/>
                  <a:gd name="T71" fmla="*/ 24 h 1117"/>
                  <a:gd name="T72" fmla="*/ 456 w 1117"/>
                  <a:gd name="T73" fmla="*/ 16 h 1117"/>
                  <a:gd name="T74" fmla="*/ 423 w 1117"/>
                  <a:gd name="T75" fmla="*/ 11 h 1117"/>
                  <a:gd name="T76" fmla="*/ 388 w 1117"/>
                  <a:gd name="T77" fmla="*/ 6 h 1117"/>
                  <a:gd name="T78" fmla="*/ 348 w 1117"/>
                  <a:gd name="T79" fmla="*/ 3 h 1117"/>
                  <a:gd name="T80" fmla="*/ 307 w 1117"/>
                  <a:gd name="T81" fmla="*/ 1 h 1117"/>
                  <a:gd name="T82" fmla="*/ 264 w 1117"/>
                  <a:gd name="T83" fmla="*/ 0 h 1117"/>
                  <a:gd name="T84" fmla="*/ 222 w 1117"/>
                  <a:gd name="T85" fmla="*/ 2 h 1117"/>
                  <a:gd name="T86" fmla="*/ 183 w 1117"/>
                  <a:gd name="T87" fmla="*/ 5 h 1117"/>
                  <a:gd name="T88" fmla="*/ 145 w 1117"/>
                  <a:gd name="T89" fmla="*/ 9 h 1117"/>
                  <a:gd name="T90" fmla="*/ 111 w 1117"/>
                  <a:gd name="T91" fmla="*/ 14 h 1117"/>
                  <a:gd name="T92" fmla="*/ 82 w 1117"/>
                  <a:gd name="T93" fmla="*/ 21 h 1117"/>
                  <a:gd name="T94" fmla="*/ 55 w 1117"/>
                  <a:gd name="T95" fmla="*/ 28 h 1117"/>
                  <a:gd name="T96" fmla="*/ 33 w 1117"/>
                  <a:gd name="T97" fmla="*/ 37 h 1117"/>
                  <a:gd name="T98" fmla="*/ 19 w 1117"/>
                  <a:gd name="T99" fmla="*/ 45 h 1117"/>
                  <a:gd name="T100" fmla="*/ 12 w 1117"/>
                  <a:gd name="T101" fmla="*/ 49 h 1117"/>
                  <a:gd name="T102" fmla="*/ 7 w 1117"/>
                  <a:gd name="T103" fmla="*/ 55 h 1117"/>
                  <a:gd name="T104" fmla="*/ 3 w 1117"/>
                  <a:gd name="T105" fmla="*/ 59 h 1117"/>
                  <a:gd name="T106" fmla="*/ 0 w 1117"/>
                  <a:gd name="T107" fmla="*/ 65 h 1117"/>
                  <a:gd name="T108" fmla="*/ 0 w 1117"/>
                  <a:gd name="T109" fmla="*/ 70 h 11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17"/>
                  <a:gd name="T166" fmla="*/ 0 h 1117"/>
                  <a:gd name="T167" fmla="*/ 1117 w 1117"/>
                  <a:gd name="T168" fmla="*/ 1117 h 111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17" h="1117">
                    <a:moveTo>
                      <a:pt x="0" y="140"/>
                    </a:moveTo>
                    <a:lnTo>
                      <a:pt x="0" y="978"/>
                    </a:lnTo>
                    <a:lnTo>
                      <a:pt x="0" y="981"/>
                    </a:lnTo>
                    <a:lnTo>
                      <a:pt x="0" y="985"/>
                    </a:lnTo>
                    <a:lnTo>
                      <a:pt x="1" y="989"/>
                    </a:lnTo>
                    <a:lnTo>
                      <a:pt x="3" y="992"/>
                    </a:lnTo>
                    <a:lnTo>
                      <a:pt x="4" y="996"/>
                    </a:lnTo>
                    <a:lnTo>
                      <a:pt x="6" y="999"/>
                    </a:lnTo>
                    <a:lnTo>
                      <a:pt x="8" y="1003"/>
                    </a:lnTo>
                    <a:lnTo>
                      <a:pt x="11" y="1006"/>
                    </a:lnTo>
                    <a:lnTo>
                      <a:pt x="14" y="1010"/>
                    </a:lnTo>
                    <a:lnTo>
                      <a:pt x="17" y="1012"/>
                    </a:lnTo>
                    <a:lnTo>
                      <a:pt x="20" y="1016"/>
                    </a:lnTo>
                    <a:lnTo>
                      <a:pt x="25" y="1020"/>
                    </a:lnTo>
                    <a:lnTo>
                      <a:pt x="29" y="1023"/>
                    </a:lnTo>
                    <a:lnTo>
                      <a:pt x="34" y="1026"/>
                    </a:lnTo>
                    <a:lnTo>
                      <a:pt x="38" y="1029"/>
                    </a:lnTo>
                    <a:lnTo>
                      <a:pt x="43" y="1033"/>
                    </a:lnTo>
                    <a:lnTo>
                      <a:pt x="55" y="1039"/>
                    </a:lnTo>
                    <a:lnTo>
                      <a:pt x="67" y="1045"/>
                    </a:lnTo>
                    <a:lnTo>
                      <a:pt x="80" y="1051"/>
                    </a:lnTo>
                    <a:lnTo>
                      <a:pt x="94" y="1057"/>
                    </a:lnTo>
                    <a:lnTo>
                      <a:pt x="110" y="1061"/>
                    </a:lnTo>
                    <a:lnTo>
                      <a:pt x="127" y="1067"/>
                    </a:lnTo>
                    <a:lnTo>
                      <a:pt x="145" y="1072"/>
                    </a:lnTo>
                    <a:lnTo>
                      <a:pt x="164" y="1077"/>
                    </a:lnTo>
                    <a:lnTo>
                      <a:pt x="183" y="1082"/>
                    </a:lnTo>
                    <a:lnTo>
                      <a:pt x="203" y="1085"/>
                    </a:lnTo>
                    <a:lnTo>
                      <a:pt x="223" y="1090"/>
                    </a:lnTo>
                    <a:lnTo>
                      <a:pt x="246" y="1094"/>
                    </a:lnTo>
                    <a:lnTo>
                      <a:pt x="269" y="1097"/>
                    </a:lnTo>
                    <a:lnTo>
                      <a:pt x="291" y="1101"/>
                    </a:lnTo>
                    <a:lnTo>
                      <a:pt x="316" y="1104"/>
                    </a:lnTo>
                    <a:lnTo>
                      <a:pt x="340" y="1107"/>
                    </a:lnTo>
                    <a:lnTo>
                      <a:pt x="367" y="1109"/>
                    </a:lnTo>
                    <a:lnTo>
                      <a:pt x="392" y="1111"/>
                    </a:lnTo>
                    <a:lnTo>
                      <a:pt x="418" y="1113"/>
                    </a:lnTo>
                    <a:lnTo>
                      <a:pt x="445" y="1115"/>
                    </a:lnTo>
                    <a:lnTo>
                      <a:pt x="473" y="1116"/>
                    </a:lnTo>
                    <a:lnTo>
                      <a:pt x="501" y="1117"/>
                    </a:lnTo>
                    <a:lnTo>
                      <a:pt x="529" y="1117"/>
                    </a:lnTo>
                    <a:lnTo>
                      <a:pt x="557" y="1117"/>
                    </a:lnTo>
                    <a:lnTo>
                      <a:pt x="587" y="1117"/>
                    </a:lnTo>
                    <a:lnTo>
                      <a:pt x="615" y="1117"/>
                    </a:lnTo>
                    <a:lnTo>
                      <a:pt x="643" y="1116"/>
                    </a:lnTo>
                    <a:lnTo>
                      <a:pt x="671" y="1115"/>
                    </a:lnTo>
                    <a:lnTo>
                      <a:pt x="697" y="1114"/>
                    </a:lnTo>
                    <a:lnTo>
                      <a:pt x="725" y="1111"/>
                    </a:lnTo>
                    <a:lnTo>
                      <a:pt x="750" y="1109"/>
                    </a:lnTo>
                    <a:lnTo>
                      <a:pt x="776" y="1107"/>
                    </a:lnTo>
                    <a:lnTo>
                      <a:pt x="800" y="1104"/>
                    </a:lnTo>
                    <a:lnTo>
                      <a:pt x="825" y="1101"/>
                    </a:lnTo>
                    <a:lnTo>
                      <a:pt x="847" y="1097"/>
                    </a:lnTo>
                    <a:lnTo>
                      <a:pt x="870" y="1094"/>
                    </a:lnTo>
                    <a:lnTo>
                      <a:pt x="893" y="1090"/>
                    </a:lnTo>
                    <a:lnTo>
                      <a:pt x="913" y="1086"/>
                    </a:lnTo>
                    <a:lnTo>
                      <a:pt x="933" y="1082"/>
                    </a:lnTo>
                    <a:lnTo>
                      <a:pt x="952" y="1077"/>
                    </a:lnTo>
                    <a:lnTo>
                      <a:pt x="972" y="1072"/>
                    </a:lnTo>
                    <a:lnTo>
                      <a:pt x="989" y="1067"/>
                    </a:lnTo>
                    <a:lnTo>
                      <a:pt x="1006" y="1061"/>
                    </a:lnTo>
                    <a:lnTo>
                      <a:pt x="1022" y="1057"/>
                    </a:lnTo>
                    <a:lnTo>
                      <a:pt x="1036" y="1051"/>
                    </a:lnTo>
                    <a:lnTo>
                      <a:pt x="1049" y="1045"/>
                    </a:lnTo>
                    <a:lnTo>
                      <a:pt x="1061" y="1039"/>
                    </a:lnTo>
                    <a:lnTo>
                      <a:pt x="1073" y="1033"/>
                    </a:lnTo>
                    <a:lnTo>
                      <a:pt x="1078" y="1029"/>
                    </a:lnTo>
                    <a:lnTo>
                      <a:pt x="1083" y="1026"/>
                    </a:lnTo>
                    <a:lnTo>
                      <a:pt x="1087" y="1023"/>
                    </a:lnTo>
                    <a:lnTo>
                      <a:pt x="1091" y="1020"/>
                    </a:lnTo>
                    <a:lnTo>
                      <a:pt x="1096" y="1016"/>
                    </a:lnTo>
                    <a:lnTo>
                      <a:pt x="1099" y="1012"/>
                    </a:lnTo>
                    <a:lnTo>
                      <a:pt x="1103" y="1010"/>
                    </a:lnTo>
                    <a:lnTo>
                      <a:pt x="1105" y="1006"/>
                    </a:lnTo>
                    <a:lnTo>
                      <a:pt x="1108" y="1003"/>
                    </a:lnTo>
                    <a:lnTo>
                      <a:pt x="1110" y="999"/>
                    </a:lnTo>
                    <a:lnTo>
                      <a:pt x="1112" y="996"/>
                    </a:lnTo>
                    <a:lnTo>
                      <a:pt x="1114" y="992"/>
                    </a:lnTo>
                    <a:lnTo>
                      <a:pt x="1115" y="989"/>
                    </a:lnTo>
                    <a:lnTo>
                      <a:pt x="1116" y="985"/>
                    </a:lnTo>
                    <a:lnTo>
                      <a:pt x="1116" y="981"/>
                    </a:lnTo>
                    <a:lnTo>
                      <a:pt x="1117" y="978"/>
                    </a:lnTo>
                    <a:lnTo>
                      <a:pt x="1117" y="140"/>
                    </a:lnTo>
                    <a:lnTo>
                      <a:pt x="1116" y="136"/>
                    </a:lnTo>
                    <a:lnTo>
                      <a:pt x="1116" y="133"/>
                    </a:lnTo>
                    <a:lnTo>
                      <a:pt x="1115" y="129"/>
                    </a:lnTo>
                    <a:lnTo>
                      <a:pt x="1114" y="126"/>
                    </a:lnTo>
                    <a:lnTo>
                      <a:pt x="1112" y="122"/>
                    </a:lnTo>
                    <a:lnTo>
                      <a:pt x="1110" y="118"/>
                    </a:lnTo>
                    <a:lnTo>
                      <a:pt x="1108" y="116"/>
                    </a:lnTo>
                    <a:lnTo>
                      <a:pt x="1105" y="112"/>
                    </a:lnTo>
                    <a:lnTo>
                      <a:pt x="1103" y="109"/>
                    </a:lnTo>
                    <a:lnTo>
                      <a:pt x="1099" y="105"/>
                    </a:lnTo>
                    <a:lnTo>
                      <a:pt x="1096" y="102"/>
                    </a:lnTo>
                    <a:lnTo>
                      <a:pt x="1091" y="98"/>
                    </a:lnTo>
                    <a:lnTo>
                      <a:pt x="1087" y="96"/>
                    </a:lnTo>
                    <a:lnTo>
                      <a:pt x="1083" y="92"/>
                    </a:lnTo>
                    <a:lnTo>
                      <a:pt x="1078" y="89"/>
                    </a:lnTo>
                    <a:lnTo>
                      <a:pt x="1073" y="86"/>
                    </a:lnTo>
                    <a:lnTo>
                      <a:pt x="1061" y="79"/>
                    </a:lnTo>
                    <a:lnTo>
                      <a:pt x="1049" y="73"/>
                    </a:lnTo>
                    <a:lnTo>
                      <a:pt x="1036" y="68"/>
                    </a:lnTo>
                    <a:lnTo>
                      <a:pt x="1022" y="62"/>
                    </a:lnTo>
                    <a:lnTo>
                      <a:pt x="1006" y="56"/>
                    </a:lnTo>
                    <a:lnTo>
                      <a:pt x="989" y="52"/>
                    </a:lnTo>
                    <a:lnTo>
                      <a:pt x="972" y="47"/>
                    </a:lnTo>
                    <a:lnTo>
                      <a:pt x="952" y="41"/>
                    </a:lnTo>
                    <a:lnTo>
                      <a:pt x="933" y="37"/>
                    </a:lnTo>
                    <a:lnTo>
                      <a:pt x="913" y="32"/>
                    </a:lnTo>
                    <a:lnTo>
                      <a:pt x="893" y="28"/>
                    </a:lnTo>
                    <a:lnTo>
                      <a:pt x="870" y="24"/>
                    </a:lnTo>
                    <a:lnTo>
                      <a:pt x="847" y="21"/>
                    </a:lnTo>
                    <a:lnTo>
                      <a:pt x="825" y="17"/>
                    </a:lnTo>
                    <a:lnTo>
                      <a:pt x="800" y="15"/>
                    </a:lnTo>
                    <a:lnTo>
                      <a:pt x="776" y="11"/>
                    </a:lnTo>
                    <a:lnTo>
                      <a:pt x="750" y="9"/>
                    </a:lnTo>
                    <a:lnTo>
                      <a:pt x="725" y="6"/>
                    </a:lnTo>
                    <a:lnTo>
                      <a:pt x="697" y="5"/>
                    </a:lnTo>
                    <a:lnTo>
                      <a:pt x="671" y="4"/>
                    </a:lnTo>
                    <a:lnTo>
                      <a:pt x="643" y="1"/>
                    </a:lnTo>
                    <a:lnTo>
                      <a:pt x="615" y="1"/>
                    </a:lnTo>
                    <a:lnTo>
                      <a:pt x="587" y="0"/>
                    </a:lnTo>
                    <a:lnTo>
                      <a:pt x="557" y="0"/>
                    </a:lnTo>
                    <a:lnTo>
                      <a:pt x="529" y="0"/>
                    </a:lnTo>
                    <a:lnTo>
                      <a:pt x="501" y="1"/>
                    </a:lnTo>
                    <a:lnTo>
                      <a:pt x="473" y="3"/>
                    </a:lnTo>
                    <a:lnTo>
                      <a:pt x="445" y="4"/>
                    </a:lnTo>
                    <a:lnTo>
                      <a:pt x="419" y="5"/>
                    </a:lnTo>
                    <a:lnTo>
                      <a:pt x="392" y="7"/>
                    </a:lnTo>
                    <a:lnTo>
                      <a:pt x="367" y="9"/>
                    </a:lnTo>
                    <a:lnTo>
                      <a:pt x="340" y="11"/>
                    </a:lnTo>
                    <a:lnTo>
                      <a:pt x="316" y="15"/>
                    </a:lnTo>
                    <a:lnTo>
                      <a:pt x="291" y="17"/>
                    </a:lnTo>
                    <a:lnTo>
                      <a:pt x="269" y="21"/>
                    </a:lnTo>
                    <a:lnTo>
                      <a:pt x="246" y="24"/>
                    </a:lnTo>
                    <a:lnTo>
                      <a:pt x="223" y="28"/>
                    </a:lnTo>
                    <a:lnTo>
                      <a:pt x="203" y="32"/>
                    </a:lnTo>
                    <a:lnTo>
                      <a:pt x="183" y="37"/>
                    </a:lnTo>
                    <a:lnTo>
                      <a:pt x="164" y="41"/>
                    </a:lnTo>
                    <a:lnTo>
                      <a:pt x="145" y="47"/>
                    </a:lnTo>
                    <a:lnTo>
                      <a:pt x="127" y="52"/>
                    </a:lnTo>
                    <a:lnTo>
                      <a:pt x="110" y="56"/>
                    </a:lnTo>
                    <a:lnTo>
                      <a:pt x="94" y="62"/>
                    </a:lnTo>
                    <a:lnTo>
                      <a:pt x="80" y="68"/>
                    </a:lnTo>
                    <a:lnTo>
                      <a:pt x="67" y="73"/>
                    </a:lnTo>
                    <a:lnTo>
                      <a:pt x="55" y="79"/>
                    </a:lnTo>
                    <a:lnTo>
                      <a:pt x="43" y="86"/>
                    </a:lnTo>
                    <a:lnTo>
                      <a:pt x="38" y="89"/>
                    </a:lnTo>
                    <a:lnTo>
                      <a:pt x="34" y="92"/>
                    </a:lnTo>
                    <a:lnTo>
                      <a:pt x="29" y="96"/>
                    </a:lnTo>
                    <a:lnTo>
                      <a:pt x="25" y="98"/>
                    </a:lnTo>
                    <a:lnTo>
                      <a:pt x="20" y="102"/>
                    </a:lnTo>
                    <a:lnTo>
                      <a:pt x="17" y="105"/>
                    </a:lnTo>
                    <a:lnTo>
                      <a:pt x="14" y="109"/>
                    </a:lnTo>
                    <a:lnTo>
                      <a:pt x="11" y="112"/>
                    </a:lnTo>
                    <a:lnTo>
                      <a:pt x="8" y="116"/>
                    </a:lnTo>
                    <a:lnTo>
                      <a:pt x="6" y="118"/>
                    </a:lnTo>
                    <a:lnTo>
                      <a:pt x="4" y="122"/>
                    </a:lnTo>
                    <a:lnTo>
                      <a:pt x="3" y="126"/>
                    </a:lnTo>
                    <a:lnTo>
                      <a:pt x="1" y="129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1" name="Freeform 632"/>
              <p:cNvSpPr>
                <a:spLocks/>
              </p:cNvSpPr>
              <p:nvPr/>
            </p:nvSpPr>
            <p:spPr bwMode="auto">
              <a:xfrm>
                <a:off x="2980" y="813"/>
                <a:ext cx="558" cy="559"/>
              </a:xfrm>
              <a:custGeom>
                <a:avLst/>
                <a:gdLst>
                  <a:gd name="T0" fmla="*/ 0 w 1117"/>
                  <a:gd name="T1" fmla="*/ 491 h 1117"/>
                  <a:gd name="T2" fmla="*/ 1 w 1117"/>
                  <a:gd name="T3" fmla="*/ 496 h 1117"/>
                  <a:gd name="T4" fmla="*/ 4 w 1117"/>
                  <a:gd name="T5" fmla="*/ 502 h 1117"/>
                  <a:gd name="T6" fmla="*/ 8 w 1117"/>
                  <a:gd name="T7" fmla="*/ 506 h 1117"/>
                  <a:gd name="T8" fmla="*/ 14 w 1117"/>
                  <a:gd name="T9" fmla="*/ 512 h 1117"/>
                  <a:gd name="T10" fmla="*/ 21 w 1117"/>
                  <a:gd name="T11" fmla="*/ 517 h 1117"/>
                  <a:gd name="T12" fmla="*/ 40 w 1117"/>
                  <a:gd name="T13" fmla="*/ 526 h 1117"/>
                  <a:gd name="T14" fmla="*/ 63 w 1117"/>
                  <a:gd name="T15" fmla="*/ 534 h 1117"/>
                  <a:gd name="T16" fmla="*/ 91 w 1117"/>
                  <a:gd name="T17" fmla="*/ 541 h 1117"/>
                  <a:gd name="T18" fmla="*/ 123 w 1117"/>
                  <a:gd name="T19" fmla="*/ 547 h 1117"/>
                  <a:gd name="T20" fmla="*/ 158 w 1117"/>
                  <a:gd name="T21" fmla="*/ 552 h 1117"/>
                  <a:gd name="T22" fmla="*/ 196 w 1117"/>
                  <a:gd name="T23" fmla="*/ 556 h 1117"/>
                  <a:gd name="T24" fmla="*/ 236 w 1117"/>
                  <a:gd name="T25" fmla="*/ 558 h 1117"/>
                  <a:gd name="T26" fmla="*/ 278 w 1117"/>
                  <a:gd name="T27" fmla="*/ 559 h 1117"/>
                  <a:gd name="T28" fmla="*/ 321 w 1117"/>
                  <a:gd name="T29" fmla="*/ 558 h 1117"/>
                  <a:gd name="T30" fmla="*/ 362 w 1117"/>
                  <a:gd name="T31" fmla="*/ 556 h 1117"/>
                  <a:gd name="T32" fmla="*/ 400 w 1117"/>
                  <a:gd name="T33" fmla="*/ 552 h 1117"/>
                  <a:gd name="T34" fmla="*/ 435 w 1117"/>
                  <a:gd name="T35" fmla="*/ 547 h 1117"/>
                  <a:gd name="T36" fmla="*/ 466 w 1117"/>
                  <a:gd name="T37" fmla="*/ 541 h 1117"/>
                  <a:gd name="T38" fmla="*/ 494 w 1117"/>
                  <a:gd name="T39" fmla="*/ 534 h 1117"/>
                  <a:gd name="T40" fmla="*/ 518 w 1117"/>
                  <a:gd name="T41" fmla="*/ 526 h 1117"/>
                  <a:gd name="T42" fmla="*/ 536 w 1117"/>
                  <a:gd name="T43" fmla="*/ 517 h 1117"/>
                  <a:gd name="T44" fmla="*/ 543 w 1117"/>
                  <a:gd name="T45" fmla="*/ 512 h 1117"/>
                  <a:gd name="T46" fmla="*/ 549 w 1117"/>
                  <a:gd name="T47" fmla="*/ 506 h 1117"/>
                  <a:gd name="T48" fmla="*/ 554 w 1117"/>
                  <a:gd name="T49" fmla="*/ 502 h 1117"/>
                  <a:gd name="T50" fmla="*/ 557 w 1117"/>
                  <a:gd name="T51" fmla="*/ 496 h 1117"/>
                  <a:gd name="T52" fmla="*/ 558 w 1117"/>
                  <a:gd name="T53" fmla="*/ 491 h 1117"/>
                  <a:gd name="T54" fmla="*/ 558 w 1117"/>
                  <a:gd name="T55" fmla="*/ 489 h 1117"/>
                  <a:gd name="T56" fmla="*/ 558 w 1117"/>
                  <a:gd name="T57" fmla="*/ 67 h 1117"/>
                  <a:gd name="T58" fmla="*/ 556 w 1117"/>
                  <a:gd name="T59" fmla="*/ 61 h 1117"/>
                  <a:gd name="T60" fmla="*/ 552 w 1117"/>
                  <a:gd name="T61" fmla="*/ 56 h 1117"/>
                  <a:gd name="T62" fmla="*/ 548 w 1117"/>
                  <a:gd name="T63" fmla="*/ 51 h 1117"/>
                  <a:gd name="T64" fmla="*/ 541 w 1117"/>
                  <a:gd name="T65" fmla="*/ 46 h 1117"/>
                  <a:gd name="T66" fmla="*/ 530 w 1117"/>
                  <a:gd name="T67" fmla="*/ 40 h 1117"/>
                  <a:gd name="T68" fmla="*/ 511 w 1117"/>
                  <a:gd name="T69" fmla="*/ 31 h 1117"/>
                  <a:gd name="T70" fmla="*/ 486 w 1117"/>
                  <a:gd name="T71" fmla="*/ 24 h 1117"/>
                  <a:gd name="T72" fmla="*/ 456 w 1117"/>
                  <a:gd name="T73" fmla="*/ 16 h 1117"/>
                  <a:gd name="T74" fmla="*/ 423 w 1117"/>
                  <a:gd name="T75" fmla="*/ 11 h 1117"/>
                  <a:gd name="T76" fmla="*/ 388 w 1117"/>
                  <a:gd name="T77" fmla="*/ 6 h 1117"/>
                  <a:gd name="T78" fmla="*/ 348 w 1117"/>
                  <a:gd name="T79" fmla="*/ 3 h 1117"/>
                  <a:gd name="T80" fmla="*/ 307 w 1117"/>
                  <a:gd name="T81" fmla="*/ 1 h 1117"/>
                  <a:gd name="T82" fmla="*/ 264 w 1117"/>
                  <a:gd name="T83" fmla="*/ 0 h 1117"/>
                  <a:gd name="T84" fmla="*/ 222 w 1117"/>
                  <a:gd name="T85" fmla="*/ 2 h 1117"/>
                  <a:gd name="T86" fmla="*/ 183 w 1117"/>
                  <a:gd name="T87" fmla="*/ 5 h 1117"/>
                  <a:gd name="T88" fmla="*/ 145 w 1117"/>
                  <a:gd name="T89" fmla="*/ 9 h 1117"/>
                  <a:gd name="T90" fmla="*/ 111 w 1117"/>
                  <a:gd name="T91" fmla="*/ 14 h 1117"/>
                  <a:gd name="T92" fmla="*/ 82 w 1117"/>
                  <a:gd name="T93" fmla="*/ 21 h 1117"/>
                  <a:gd name="T94" fmla="*/ 55 w 1117"/>
                  <a:gd name="T95" fmla="*/ 28 h 1117"/>
                  <a:gd name="T96" fmla="*/ 33 w 1117"/>
                  <a:gd name="T97" fmla="*/ 37 h 1117"/>
                  <a:gd name="T98" fmla="*/ 19 w 1117"/>
                  <a:gd name="T99" fmla="*/ 45 h 1117"/>
                  <a:gd name="T100" fmla="*/ 12 w 1117"/>
                  <a:gd name="T101" fmla="*/ 49 h 1117"/>
                  <a:gd name="T102" fmla="*/ 7 w 1117"/>
                  <a:gd name="T103" fmla="*/ 55 h 1117"/>
                  <a:gd name="T104" fmla="*/ 3 w 1117"/>
                  <a:gd name="T105" fmla="*/ 59 h 1117"/>
                  <a:gd name="T106" fmla="*/ 0 w 1117"/>
                  <a:gd name="T107" fmla="*/ 65 h 1117"/>
                  <a:gd name="T108" fmla="*/ 0 w 1117"/>
                  <a:gd name="T109" fmla="*/ 70 h 111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117"/>
                  <a:gd name="T166" fmla="*/ 0 h 1117"/>
                  <a:gd name="T167" fmla="*/ 1117 w 1117"/>
                  <a:gd name="T168" fmla="*/ 1117 h 111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117" h="1117">
                    <a:moveTo>
                      <a:pt x="0" y="140"/>
                    </a:moveTo>
                    <a:lnTo>
                      <a:pt x="0" y="978"/>
                    </a:lnTo>
                    <a:lnTo>
                      <a:pt x="0" y="981"/>
                    </a:lnTo>
                    <a:lnTo>
                      <a:pt x="0" y="985"/>
                    </a:lnTo>
                    <a:lnTo>
                      <a:pt x="1" y="989"/>
                    </a:lnTo>
                    <a:lnTo>
                      <a:pt x="3" y="992"/>
                    </a:lnTo>
                    <a:lnTo>
                      <a:pt x="4" y="996"/>
                    </a:lnTo>
                    <a:lnTo>
                      <a:pt x="6" y="999"/>
                    </a:lnTo>
                    <a:lnTo>
                      <a:pt x="8" y="1003"/>
                    </a:lnTo>
                    <a:lnTo>
                      <a:pt x="11" y="1006"/>
                    </a:lnTo>
                    <a:lnTo>
                      <a:pt x="14" y="1010"/>
                    </a:lnTo>
                    <a:lnTo>
                      <a:pt x="17" y="1012"/>
                    </a:lnTo>
                    <a:lnTo>
                      <a:pt x="20" y="1016"/>
                    </a:lnTo>
                    <a:lnTo>
                      <a:pt x="25" y="1020"/>
                    </a:lnTo>
                    <a:lnTo>
                      <a:pt x="29" y="1023"/>
                    </a:lnTo>
                    <a:lnTo>
                      <a:pt x="34" y="1026"/>
                    </a:lnTo>
                    <a:lnTo>
                      <a:pt x="38" y="1029"/>
                    </a:lnTo>
                    <a:lnTo>
                      <a:pt x="43" y="1033"/>
                    </a:lnTo>
                    <a:lnTo>
                      <a:pt x="55" y="1039"/>
                    </a:lnTo>
                    <a:lnTo>
                      <a:pt x="67" y="1045"/>
                    </a:lnTo>
                    <a:lnTo>
                      <a:pt x="80" y="1051"/>
                    </a:lnTo>
                    <a:lnTo>
                      <a:pt x="94" y="1057"/>
                    </a:lnTo>
                    <a:lnTo>
                      <a:pt x="110" y="1061"/>
                    </a:lnTo>
                    <a:lnTo>
                      <a:pt x="127" y="1067"/>
                    </a:lnTo>
                    <a:lnTo>
                      <a:pt x="145" y="1072"/>
                    </a:lnTo>
                    <a:lnTo>
                      <a:pt x="164" y="1077"/>
                    </a:lnTo>
                    <a:lnTo>
                      <a:pt x="183" y="1082"/>
                    </a:lnTo>
                    <a:lnTo>
                      <a:pt x="203" y="1085"/>
                    </a:lnTo>
                    <a:lnTo>
                      <a:pt x="223" y="1090"/>
                    </a:lnTo>
                    <a:lnTo>
                      <a:pt x="246" y="1094"/>
                    </a:lnTo>
                    <a:lnTo>
                      <a:pt x="269" y="1097"/>
                    </a:lnTo>
                    <a:lnTo>
                      <a:pt x="291" y="1101"/>
                    </a:lnTo>
                    <a:lnTo>
                      <a:pt x="316" y="1104"/>
                    </a:lnTo>
                    <a:lnTo>
                      <a:pt x="340" y="1107"/>
                    </a:lnTo>
                    <a:lnTo>
                      <a:pt x="367" y="1109"/>
                    </a:lnTo>
                    <a:lnTo>
                      <a:pt x="392" y="1111"/>
                    </a:lnTo>
                    <a:lnTo>
                      <a:pt x="418" y="1113"/>
                    </a:lnTo>
                    <a:lnTo>
                      <a:pt x="445" y="1115"/>
                    </a:lnTo>
                    <a:lnTo>
                      <a:pt x="473" y="1116"/>
                    </a:lnTo>
                    <a:lnTo>
                      <a:pt x="501" y="1117"/>
                    </a:lnTo>
                    <a:lnTo>
                      <a:pt x="529" y="1117"/>
                    </a:lnTo>
                    <a:lnTo>
                      <a:pt x="557" y="1117"/>
                    </a:lnTo>
                    <a:lnTo>
                      <a:pt x="587" y="1117"/>
                    </a:lnTo>
                    <a:lnTo>
                      <a:pt x="615" y="1117"/>
                    </a:lnTo>
                    <a:lnTo>
                      <a:pt x="643" y="1116"/>
                    </a:lnTo>
                    <a:lnTo>
                      <a:pt x="671" y="1115"/>
                    </a:lnTo>
                    <a:lnTo>
                      <a:pt x="697" y="1114"/>
                    </a:lnTo>
                    <a:lnTo>
                      <a:pt x="725" y="1111"/>
                    </a:lnTo>
                    <a:lnTo>
                      <a:pt x="750" y="1109"/>
                    </a:lnTo>
                    <a:lnTo>
                      <a:pt x="776" y="1107"/>
                    </a:lnTo>
                    <a:lnTo>
                      <a:pt x="800" y="1104"/>
                    </a:lnTo>
                    <a:lnTo>
                      <a:pt x="825" y="1101"/>
                    </a:lnTo>
                    <a:lnTo>
                      <a:pt x="847" y="1097"/>
                    </a:lnTo>
                    <a:lnTo>
                      <a:pt x="870" y="1094"/>
                    </a:lnTo>
                    <a:lnTo>
                      <a:pt x="893" y="1090"/>
                    </a:lnTo>
                    <a:lnTo>
                      <a:pt x="913" y="1086"/>
                    </a:lnTo>
                    <a:lnTo>
                      <a:pt x="933" y="1082"/>
                    </a:lnTo>
                    <a:lnTo>
                      <a:pt x="952" y="1077"/>
                    </a:lnTo>
                    <a:lnTo>
                      <a:pt x="972" y="1072"/>
                    </a:lnTo>
                    <a:lnTo>
                      <a:pt x="989" y="1067"/>
                    </a:lnTo>
                    <a:lnTo>
                      <a:pt x="1006" y="1061"/>
                    </a:lnTo>
                    <a:lnTo>
                      <a:pt x="1022" y="1057"/>
                    </a:lnTo>
                    <a:lnTo>
                      <a:pt x="1036" y="1051"/>
                    </a:lnTo>
                    <a:lnTo>
                      <a:pt x="1049" y="1045"/>
                    </a:lnTo>
                    <a:lnTo>
                      <a:pt x="1061" y="1039"/>
                    </a:lnTo>
                    <a:lnTo>
                      <a:pt x="1073" y="1033"/>
                    </a:lnTo>
                    <a:lnTo>
                      <a:pt x="1078" y="1029"/>
                    </a:lnTo>
                    <a:lnTo>
                      <a:pt x="1083" y="1026"/>
                    </a:lnTo>
                    <a:lnTo>
                      <a:pt x="1087" y="1023"/>
                    </a:lnTo>
                    <a:lnTo>
                      <a:pt x="1091" y="1020"/>
                    </a:lnTo>
                    <a:lnTo>
                      <a:pt x="1096" y="1016"/>
                    </a:lnTo>
                    <a:lnTo>
                      <a:pt x="1099" y="1012"/>
                    </a:lnTo>
                    <a:lnTo>
                      <a:pt x="1103" y="1010"/>
                    </a:lnTo>
                    <a:lnTo>
                      <a:pt x="1105" y="1006"/>
                    </a:lnTo>
                    <a:lnTo>
                      <a:pt x="1108" y="1003"/>
                    </a:lnTo>
                    <a:lnTo>
                      <a:pt x="1110" y="999"/>
                    </a:lnTo>
                    <a:lnTo>
                      <a:pt x="1112" y="996"/>
                    </a:lnTo>
                    <a:lnTo>
                      <a:pt x="1114" y="992"/>
                    </a:lnTo>
                    <a:lnTo>
                      <a:pt x="1115" y="989"/>
                    </a:lnTo>
                    <a:lnTo>
                      <a:pt x="1116" y="985"/>
                    </a:lnTo>
                    <a:lnTo>
                      <a:pt x="1116" y="981"/>
                    </a:lnTo>
                    <a:lnTo>
                      <a:pt x="1117" y="978"/>
                    </a:lnTo>
                    <a:lnTo>
                      <a:pt x="1117" y="140"/>
                    </a:lnTo>
                    <a:lnTo>
                      <a:pt x="1116" y="136"/>
                    </a:lnTo>
                    <a:lnTo>
                      <a:pt x="1116" y="133"/>
                    </a:lnTo>
                    <a:lnTo>
                      <a:pt x="1115" y="129"/>
                    </a:lnTo>
                    <a:lnTo>
                      <a:pt x="1114" y="126"/>
                    </a:lnTo>
                    <a:lnTo>
                      <a:pt x="1112" y="122"/>
                    </a:lnTo>
                    <a:lnTo>
                      <a:pt x="1110" y="118"/>
                    </a:lnTo>
                    <a:lnTo>
                      <a:pt x="1108" y="116"/>
                    </a:lnTo>
                    <a:lnTo>
                      <a:pt x="1105" y="112"/>
                    </a:lnTo>
                    <a:lnTo>
                      <a:pt x="1103" y="109"/>
                    </a:lnTo>
                    <a:lnTo>
                      <a:pt x="1099" y="105"/>
                    </a:lnTo>
                    <a:lnTo>
                      <a:pt x="1096" y="102"/>
                    </a:lnTo>
                    <a:lnTo>
                      <a:pt x="1091" y="98"/>
                    </a:lnTo>
                    <a:lnTo>
                      <a:pt x="1087" y="96"/>
                    </a:lnTo>
                    <a:lnTo>
                      <a:pt x="1083" y="92"/>
                    </a:lnTo>
                    <a:lnTo>
                      <a:pt x="1078" y="89"/>
                    </a:lnTo>
                    <a:lnTo>
                      <a:pt x="1073" y="86"/>
                    </a:lnTo>
                    <a:lnTo>
                      <a:pt x="1061" y="79"/>
                    </a:lnTo>
                    <a:lnTo>
                      <a:pt x="1049" y="73"/>
                    </a:lnTo>
                    <a:lnTo>
                      <a:pt x="1036" y="68"/>
                    </a:lnTo>
                    <a:lnTo>
                      <a:pt x="1022" y="62"/>
                    </a:lnTo>
                    <a:lnTo>
                      <a:pt x="1006" y="56"/>
                    </a:lnTo>
                    <a:lnTo>
                      <a:pt x="989" y="52"/>
                    </a:lnTo>
                    <a:lnTo>
                      <a:pt x="972" y="47"/>
                    </a:lnTo>
                    <a:lnTo>
                      <a:pt x="952" y="41"/>
                    </a:lnTo>
                    <a:lnTo>
                      <a:pt x="933" y="37"/>
                    </a:lnTo>
                    <a:lnTo>
                      <a:pt x="913" y="32"/>
                    </a:lnTo>
                    <a:lnTo>
                      <a:pt x="893" y="28"/>
                    </a:lnTo>
                    <a:lnTo>
                      <a:pt x="870" y="24"/>
                    </a:lnTo>
                    <a:lnTo>
                      <a:pt x="847" y="21"/>
                    </a:lnTo>
                    <a:lnTo>
                      <a:pt x="825" y="17"/>
                    </a:lnTo>
                    <a:lnTo>
                      <a:pt x="800" y="15"/>
                    </a:lnTo>
                    <a:lnTo>
                      <a:pt x="776" y="11"/>
                    </a:lnTo>
                    <a:lnTo>
                      <a:pt x="750" y="9"/>
                    </a:lnTo>
                    <a:lnTo>
                      <a:pt x="725" y="6"/>
                    </a:lnTo>
                    <a:lnTo>
                      <a:pt x="697" y="5"/>
                    </a:lnTo>
                    <a:lnTo>
                      <a:pt x="671" y="4"/>
                    </a:lnTo>
                    <a:lnTo>
                      <a:pt x="643" y="1"/>
                    </a:lnTo>
                    <a:lnTo>
                      <a:pt x="615" y="1"/>
                    </a:lnTo>
                    <a:lnTo>
                      <a:pt x="587" y="0"/>
                    </a:lnTo>
                    <a:lnTo>
                      <a:pt x="557" y="0"/>
                    </a:lnTo>
                    <a:lnTo>
                      <a:pt x="529" y="0"/>
                    </a:lnTo>
                    <a:lnTo>
                      <a:pt x="501" y="1"/>
                    </a:lnTo>
                    <a:lnTo>
                      <a:pt x="473" y="3"/>
                    </a:lnTo>
                    <a:lnTo>
                      <a:pt x="445" y="4"/>
                    </a:lnTo>
                    <a:lnTo>
                      <a:pt x="419" y="5"/>
                    </a:lnTo>
                    <a:lnTo>
                      <a:pt x="392" y="7"/>
                    </a:lnTo>
                    <a:lnTo>
                      <a:pt x="367" y="9"/>
                    </a:lnTo>
                    <a:lnTo>
                      <a:pt x="340" y="11"/>
                    </a:lnTo>
                    <a:lnTo>
                      <a:pt x="316" y="15"/>
                    </a:lnTo>
                    <a:lnTo>
                      <a:pt x="291" y="17"/>
                    </a:lnTo>
                    <a:lnTo>
                      <a:pt x="269" y="21"/>
                    </a:lnTo>
                    <a:lnTo>
                      <a:pt x="246" y="24"/>
                    </a:lnTo>
                    <a:lnTo>
                      <a:pt x="223" y="28"/>
                    </a:lnTo>
                    <a:lnTo>
                      <a:pt x="203" y="32"/>
                    </a:lnTo>
                    <a:lnTo>
                      <a:pt x="183" y="37"/>
                    </a:lnTo>
                    <a:lnTo>
                      <a:pt x="164" y="41"/>
                    </a:lnTo>
                    <a:lnTo>
                      <a:pt x="145" y="47"/>
                    </a:lnTo>
                    <a:lnTo>
                      <a:pt x="127" y="52"/>
                    </a:lnTo>
                    <a:lnTo>
                      <a:pt x="110" y="56"/>
                    </a:lnTo>
                    <a:lnTo>
                      <a:pt x="94" y="62"/>
                    </a:lnTo>
                    <a:lnTo>
                      <a:pt x="80" y="68"/>
                    </a:lnTo>
                    <a:lnTo>
                      <a:pt x="67" y="73"/>
                    </a:lnTo>
                    <a:lnTo>
                      <a:pt x="55" y="79"/>
                    </a:lnTo>
                    <a:lnTo>
                      <a:pt x="43" y="86"/>
                    </a:lnTo>
                    <a:lnTo>
                      <a:pt x="38" y="89"/>
                    </a:lnTo>
                    <a:lnTo>
                      <a:pt x="34" y="92"/>
                    </a:lnTo>
                    <a:lnTo>
                      <a:pt x="29" y="96"/>
                    </a:lnTo>
                    <a:lnTo>
                      <a:pt x="25" y="98"/>
                    </a:lnTo>
                    <a:lnTo>
                      <a:pt x="20" y="102"/>
                    </a:lnTo>
                    <a:lnTo>
                      <a:pt x="17" y="105"/>
                    </a:lnTo>
                    <a:lnTo>
                      <a:pt x="14" y="109"/>
                    </a:lnTo>
                    <a:lnTo>
                      <a:pt x="11" y="112"/>
                    </a:lnTo>
                    <a:lnTo>
                      <a:pt x="8" y="116"/>
                    </a:lnTo>
                    <a:lnTo>
                      <a:pt x="6" y="118"/>
                    </a:lnTo>
                    <a:lnTo>
                      <a:pt x="4" y="122"/>
                    </a:lnTo>
                    <a:lnTo>
                      <a:pt x="3" y="126"/>
                    </a:lnTo>
                    <a:lnTo>
                      <a:pt x="1" y="129"/>
                    </a:lnTo>
                    <a:lnTo>
                      <a:pt x="0" y="133"/>
                    </a:lnTo>
                    <a:lnTo>
                      <a:pt x="0" y="136"/>
                    </a:lnTo>
                    <a:lnTo>
                      <a:pt x="0" y="14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2" name="Freeform 633"/>
              <p:cNvSpPr>
                <a:spLocks/>
              </p:cNvSpPr>
              <p:nvPr/>
            </p:nvSpPr>
            <p:spPr bwMode="auto">
              <a:xfrm>
                <a:off x="2980" y="883"/>
                <a:ext cx="558" cy="70"/>
              </a:xfrm>
              <a:custGeom>
                <a:avLst/>
                <a:gdLst>
                  <a:gd name="T0" fmla="*/ 0 w 1117"/>
                  <a:gd name="T1" fmla="*/ 1 h 140"/>
                  <a:gd name="T2" fmla="*/ 0 w 1117"/>
                  <a:gd name="T3" fmla="*/ 5 h 140"/>
                  <a:gd name="T4" fmla="*/ 2 w 1117"/>
                  <a:gd name="T5" fmla="*/ 9 h 140"/>
                  <a:gd name="T6" fmla="*/ 4 w 1117"/>
                  <a:gd name="T7" fmla="*/ 12 h 140"/>
                  <a:gd name="T8" fmla="*/ 7 w 1117"/>
                  <a:gd name="T9" fmla="*/ 16 h 140"/>
                  <a:gd name="T10" fmla="*/ 10 w 1117"/>
                  <a:gd name="T11" fmla="*/ 19 h 140"/>
                  <a:gd name="T12" fmla="*/ 14 w 1117"/>
                  <a:gd name="T13" fmla="*/ 22 h 140"/>
                  <a:gd name="T14" fmla="*/ 19 w 1117"/>
                  <a:gd name="T15" fmla="*/ 25 h 140"/>
                  <a:gd name="T16" fmla="*/ 27 w 1117"/>
                  <a:gd name="T17" fmla="*/ 30 h 140"/>
                  <a:gd name="T18" fmla="*/ 40 w 1117"/>
                  <a:gd name="T19" fmla="*/ 36 h 140"/>
                  <a:gd name="T20" fmla="*/ 55 w 1117"/>
                  <a:gd name="T21" fmla="*/ 41 h 140"/>
                  <a:gd name="T22" fmla="*/ 72 w 1117"/>
                  <a:gd name="T23" fmla="*/ 47 h 140"/>
                  <a:gd name="T24" fmla="*/ 91 w 1117"/>
                  <a:gd name="T25" fmla="*/ 52 h 140"/>
                  <a:gd name="T26" fmla="*/ 111 w 1117"/>
                  <a:gd name="T27" fmla="*/ 56 h 140"/>
                  <a:gd name="T28" fmla="*/ 134 w 1117"/>
                  <a:gd name="T29" fmla="*/ 59 h 140"/>
                  <a:gd name="T30" fmla="*/ 158 w 1117"/>
                  <a:gd name="T31" fmla="*/ 63 h 140"/>
                  <a:gd name="T32" fmla="*/ 183 w 1117"/>
                  <a:gd name="T33" fmla="*/ 66 h 140"/>
                  <a:gd name="T34" fmla="*/ 209 w 1117"/>
                  <a:gd name="T35" fmla="*/ 68 h 140"/>
                  <a:gd name="T36" fmla="*/ 236 w 1117"/>
                  <a:gd name="T37" fmla="*/ 69 h 140"/>
                  <a:gd name="T38" fmla="*/ 264 w 1117"/>
                  <a:gd name="T39" fmla="*/ 70 h 140"/>
                  <a:gd name="T40" fmla="*/ 293 w 1117"/>
                  <a:gd name="T41" fmla="*/ 70 h 140"/>
                  <a:gd name="T42" fmla="*/ 321 w 1117"/>
                  <a:gd name="T43" fmla="*/ 69 h 140"/>
                  <a:gd name="T44" fmla="*/ 348 w 1117"/>
                  <a:gd name="T45" fmla="*/ 68 h 140"/>
                  <a:gd name="T46" fmla="*/ 375 w 1117"/>
                  <a:gd name="T47" fmla="*/ 66 h 140"/>
                  <a:gd name="T48" fmla="*/ 400 w 1117"/>
                  <a:gd name="T49" fmla="*/ 63 h 140"/>
                  <a:gd name="T50" fmla="*/ 423 w 1117"/>
                  <a:gd name="T51" fmla="*/ 59 h 140"/>
                  <a:gd name="T52" fmla="*/ 446 w 1117"/>
                  <a:gd name="T53" fmla="*/ 56 h 140"/>
                  <a:gd name="T54" fmla="*/ 466 w 1117"/>
                  <a:gd name="T55" fmla="*/ 52 h 140"/>
                  <a:gd name="T56" fmla="*/ 486 w 1117"/>
                  <a:gd name="T57" fmla="*/ 47 h 140"/>
                  <a:gd name="T58" fmla="*/ 503 w 1117"/>
                  <a:gd name="T59" fmla="*/ 41 h 140"/>
                  <a:gd name="T60" fmla="*/ 518 w 1117"/>
                  <a:gd name="T61" fmla="*/ 36 h 140"/>
                  <a:gd name="T62" fmla="*/ 530 w 1117"/>
                  <a:gd name="T63" fmla="*/ 30 h 140"/>
                  <a:gd name="T64" fmla="*/ 539 w 1117"/>
                  <a:gd name="T65" fmla="*/ 25 h 140"/>
                  <a:gd name="T66" fmla="*/ 543 w 1117"/>
                  <a:gd name="T67" fmla="*/ 22 h 140"/>
                  <a:gd name="T68" fmla="*/ 548 w 1117"/>
                  <a:gd name="T69" fmla="*/ 19 h 140"/>
                  <a:gd name="T70" fmla="*/ 551 w 1117"/>
                  <a:gd name="T71" fmla="*/ 16 h 140"/>
                  <a:gd name="T72" fmla="*/ 554 w 1117"/>
                  <a:gd name="T73" fmla="*/ 12 h 140"/>
                  <a:gd name="T74" fmla="*/ 556 w 1117"/>
                  <a:gd name="T75" fmla="*/ 9 h 140"/>
                  <a:gd name="T76" fmla="*/ 557 w 1117"/>
                  <a:gd name="T77" fmla="*/ 5 h 140"/>
                  <a:gd name="T78" fmla="*/ 558 w 1117"/>
                  <a:gd name="T79" fmla="*/ 1 h 140"/>
                  <a:gd name="T80" fmla="*/ 558 w 1117"/>
                  <a:gd name="T81" fmla="*/ 0 h 14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117"/>
                  <a:gd name="T124" fmla="*/ 0 h 140"/>
                  <a:gd name="T125" fmla="*/ 1117 w 1117"/>
                  <a:gd name="T126" fmla="*/ 140 h 14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117" h="140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1" y="11"/>
                    </a:lnTo>
                    <a:lnTo>
                      <a:pt x="3" y="14"/>
                    </a:lnTo>
                    <a:lnTo>
                      <a:pt x="4" y="18"/>
                    </a:lnTo>
                    <a:lnTo>
                      <a:pt x="6" y="21"/>
                    </a:lnTo>
                    <a:lnTo>
                      <a:pt x="8" y="25"/>
                    </a:lnTo>
                    <a:lnTo>
                      <a:pt x="11" y="29"/>
                    </a:lnTo>
                    <a:lnTo>
                      <a:pt x="14" y="32"/>
                    </a:lnTo>
                    <a:lnTo>
                      <a:pt x="17" y="34"/>
                    </a:lnTo>
                    <a:lnTo>
                      <a:pt x="20" y="38"/>
                    </a:lnTo>
                    <a:lnTo>
                      <a:pt x="25" y="42"/>
                    </a:lnTo>
                    <a:lnTo>
                      <a:pt x="29" y="45"/>
                    </a:lnTo>
                    <a:lnTo>
                      <a:pt x="34" y="48"/>
                    </a:lnTo>
                    <a:lnTo>
                      <a:pt x="38" y="51"/>
                    </a:lnTo>
                    <a:lnTo>
                      <a:pt x="43" y="55"/>
                    </a:lnTo>
                    <a:lnTo>
                      <a:pt x="55" y="61"/>
                    </a:lnTo>
                    <a:lnTo>
                      <a:pt x="67" y="67"/>
                    </a:lnTo>
                    <a:lnTo>
                      <a:pt x="80" y="73"/>
                    </a:lnTo>
                    <a:lnTo>
                      <a:pt x="94" y="79"/>
                    </a:lnTo>
                    <a:lnTo>
                      <a:pt x="110" y="83"/>
                    </a:lnTo>
                    <a:lnTo>
                      <a:pt x="127" y="89"/>
                    </a:lnTo>
                    <a:lnTo>
                      <a:pt x="145" y="94"/>
                    </a:lnTo>
                    <a:lnTo>
                      <a:pt x="164" y="99"/>
                    </a:lnTo>
                    <a:lnTo>
                      <a:pt x="183" y="104"/>
                    </a:lnTo>
                    <a:lnTo>
                      <a:pt x="203" y="107"/>
                    </a:lnTo>
                    <a:lnTo>
                      <a:pt x="223" y="112"/>
                    </a:lnTo>
                    <a:lnTo>
                      <a:pt x="246" y="116"/>
                    </a:lnTo>
                    <a:lnTo>
                      <a:pt x="269" y="119"/>
                    </a:lnTo>
                    <a:lnTo>
                      <a:pt x="291" y="123"/>
                    </a:lnTo>
                    <a:lnTo>
                      <a:pt x="316" y="126"/>
                    </a:lnTo>
                    <a:lnTo>
                      <a:pt x="340" y="129"/>
                    </a:lnTo>
                    <a:lnTo>
                      <a:pt x="367" y="131"/>
                    </a:lnTo>
                    <a:lnTo>
                      <a:pt x="392" y="134"/>
                    </a:lnTo>
                    <a:lnTo>
                      <a:pt x="418" y="135"/>
                    </a:lnTo>
                    <a:lnTo>
                      <a:pt x="445" y="137"/>
                    </a:lnTo>
                    <a:lnTo>
                      <a:pt x="473" y="138"/>
                    </a:lnTo>
                    <a:lnTo>
                      <a:pt x="501" y="140"/>
                    </a:lnTo>
                    <a:lnTo>
                      <a:pt x="529" y="140"/>
                    </a:lnTo>
                    <a:lnTo>
                      <a:pt x="557" y="140"/>
                    </a:lnTo>
                    <a:lnTo>
                      <a:pt x="587" y="140"/>
                    </a:lnTo>
                    <a:lnTo>
                      <a:pt x="615" y="140"/>
                    </a:lnTo>
                    <a:lnTo>
                      <a:pt x="643" y="138"/>
                    </a:lnTo>
                    <a:lnTo>
                      <a:pt x="671" y="137"/>
                    </a:lnTo>
                    <a:lnTo>
                      <a:pt x="697" y="136"/>
                    </a:lnTo>
                    <a:lnTo>
                      <a:pt x="725" y="134"/>
                    </a:lnTo>
                    <a:lnTo>
                      <a:pt x="750" y="131"/>
                    </a:lnTo>
                    <a:lnTo>
                      <a:pt x="776" y="129"/>
                    </a:lnTo>
                    <a:lnTo>
                      <a:pt x="800" y="126"/>
                    </a:lnTo>
                    <a:lnTo>
                      <a:pt x="825" y="123"/>
                    </a:lnTo>
                    <a:lnTo>
                      <a:pt x="847" y="119"/>
                    </a:lnTo>
                    <a:lnTo>
                      <a:pt x="870" y="116"/>
                    </a:lnTo>
                    <a:lnTo>
                      <a:pt x="893" y="112"/>
                    </a:lnTo>
                    <a:lnTo>
                      <a:pt x="913" y="108"/>
                    </a:lnTo>
                    <a:lnTo>
                      <a:pt x="933" y="104"/>
                    </a:lnTo>
                    <a:lnTo>
                      <a:pt x="952" y="99"/>
                    </a:lnTo>
                    <a:lnTo>
                      <a:pt x="972" y="94"/>
                    </a:lnTo>
                    <a:lnTo>
                      <a:pt x="989" y="89"/>
                    </a:lnTo>
                    <a:lnTo>
                      <a:pt x="1006" y="83"/>
                    </a:lnTo>
                    <a:lnTo>
                      <a:pt x="1022" y="79"/>
                    </a:lnTo>
                    <a:lnTo>
                      <a:pt x="1036" y="73"/>
                    </a:lnTo>
                    <a:lnTo>
                      <a:pt x="1049" y="67"/>
                    </a:lnTo>
                    <a:lnTo>
                      <a:pt x="1061" y="61"/>
                    </a:lnTo>
                    <a:lnTo>
                      <a:pt x="1073" y="55"/>
                    </a:lnTo>
                    <a:lnTo>
                      <a:pt x="1078" y="51"/>
                    </a:lnTo>
                    <a:lnTo>
                      <a:pt x="1083" y="48"/>
                    </a:lnTo>
                    <a:lnTo>
                      <a:pt x="1087" y="45"/>
                    </a:lnTo>
                    <a:lnTo>
                      <a:pt x="1091" y="42"/>
                    </a:lnTo>
                    <a:lnTo>
                      <a:pt x="1096" y="38"/>
                    </a:lnTo>
                    <a:lnTo>
                      <a:pt x="1099" y="34"/>
                    </a:lnTo>
                    <a:lnTo>
                      <a:pt x="1103" y="32"/>
                    </a:lnTo>
                    <a:lnTo>
                      <a:pt x="1105" y="29"/>
                    </a:lnTo>
                    <a:lnTo>
                      <a:pt x="1108" y="25"/>
                    </a:lnTo>
                    <a:lnTo>
                      <a:pt x="1110" y="21"/>
                    </a:lnTo>
                    <a:lnTo>
                      <a:pt x="1112" y="18"/>
                    </a:lnTo>
                    <a:lnTo>
                      <a:pt x="1114" y="14"/>
                    </a:lnTo>
                    <a:lnTo>
                      <a:pt x="1115" y="11"/>
                    </a:lnTo>
                    <a:lnTo>
                      <a:pt x="1116" y="7"/>
                    </a:lnTo>
                    <a:lnTo>
                      <a:pt x="1116" y="3"/>
                    </a:lnTo>
                    <a:lnTo>
                      <a:pt x="1117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3" name="Rectangle 634"/>
              <p:cNvSpPr>
                <a:spLocks noChangeArrowheads="1"/>
              </p:cNvSpPr>
              <p:nvPr/>
            </p:nvSpPr>
            <p:spPr bwMode="auto">
              <a:xfrm>
                <a:off x="3158" y="956"/>
                <a:ext cx="245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BDD</a:t>
                </a:r>
                <a:endParaRPr lang="en-US"/>
              </a:p>
            </p:txBody>
          </p:sp>
          <p:sp>
            <p:nvSpPr>
              <p:cNvPr id="21014" name="Rectangle 635"/>
              <p:cNvSpPr>
                <a:spLocks noChangeArrowheads="1"/>
              </p:cNvSpPr>
              <p:nvPr/>
            </p:nvSpPr>
            <p:spPr bwMode="auto">
              <a:xfrm>
                <a:off x="3094" y="1070"/>
                <a:ext cx="375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Gestión</a:t>
                </a:r>
                <a:endParaRPr lang="en-US"/>
              </a:p>
            </p:txBody>
          </p:sp>
          <p:sp>
            <p:nvSpPr>
              <p:cNvPr id="21015" name="Rectangle 636"/>
              <p:cNvSpPr>
                <a:spLocks noChangeArrowheads="1"/>
              </p:cNvSpPr>
              <p:nvPr/>
            </p:nvSpPr>
            <p:spPr bwMode="auto">
              <a:xfrm>
                <a:off x="3032" y="1185"/>
                <a:ext cx="483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s-CL" sz="1200">
                    <a:solidFill>
                      <a:srgbClr val="000000"/>
                    </a:solidFill>
                  </a:rPr>
                  <a:t>Producción</a:t>
                </a:r>
                <a:endParaRPr lang="en-US"/>
              </a:p>
            </p:txBody>
          </p:sp>
          <p:sp>
            <p:nvSpPr>
              <p:cNvPr id="21016" name="Freeform 637"/>
              <p:cNvSpPr>
                <a:spLocks/>
              </p:cNvSpPr>
              <p:nvPr/>
            </p:nvSpPr>
            <p:spPr bwMode="auto">
              <a:xfrm>
                <a:off x="1660" y="1191"/>
                <a:ext cx="288" cy="184"/>
              </a:xfrm>
              <a:custGeom>
                <a:avLst/>
                <a:gdLst>
                  <a:gd name="T0" fmla="*/ 87 w 576"/>
                  <a:gd name="T1" fmla="*/ 184 h 366"/>
                  <a:gd name="T2" fmla="*/ 99 w 576"/>
                  <a:gd name="T3" fmla="*/ 184 h 366"/>
                  <a:gd name="T4" fmla="*/ 111 w 576"/>
                  <a:gd name="T5" fmla="*/ 183 h 366"/>
                  <a:gd name="T6" fmla="*/ 124 w 576"/>
                  <a:gd name="T7" fmla="*/ 183 h 366"/>
                  <a:gd name="T8" fmla="*/ 137 w 576"/>
                  <a:gd name="T9" fmla="*/ 181 h 366"/>
                  <a:gd name="T10" fmla="*/ 148 w 576"/>
                  <a:gd name="T11" fmla="*/ 179 h 366"/>
                  <a:gd name="T12" fmla="*/ 160 w 576"/>
                  <a:gd name="T13" fmla="*/ 176 h 366"/>
                  <a:gd name="T14" fmla="*/ 172 w 576"/>
                  <a:gd name="T15" fmla="*/ 173 h 366"/>
                  <a:gd name="T16" fmla="*/ 183 w 576"/>
                  <a:gd name="T17" fmla="*/ 170 h 366"/>
                  <a:gd name="T18" fmla="*/ 195 w 576"/>
                  <a:gd name="T19" fmla="*/ 165 h 366"/>
                  <a:gd name="T20" fmla="*/ 206 w 576"/>
                  <a:gd name="T21" fmla="*/ 161 h 366"/>
                  <a:gd name="T22" fmla="*/ 217 w 576"/>
                  <a:gd name="T23" fmla="*/ 156 h 366"/>
                  <a:gd name="T24" fmla="*/ 228 w 576"/>
                  <a:gd name="T25" fmla="*/ 151 h 366"/>
                  <a:gd name="T26" fmla="*/ 238 w 576"/>
                  <a:gd name="T27" fmla="*/ 145 h 366"/>
                  <a:gd name="T28" fmla="*/ 248 w 576"/>
                  <a:gd name="T29" fmla="*/ 138 h 366"/>
                  <a:gd name="T30" fmla="*/ 258 w 576"/>
                  <a:gd name="T31" fmla="*/ 131 h 366"/>
                  <a:gd name="T32" fmla="*/ 268 w 576"/>
                  <a:gd name="T33" fmla="*/ 124 h 366"/>
                  <a:gd name="T34" fmla="*/ 270 w 576"/>
                  <a:gd name="T35" fmla="*/ 121 h 366"/>
                  <a:gd name="T36" fmla="*/ 273 w 576"/>
                  <a:gd name="T37" fmla="*/ 118 h 366"/>
                  <a:gd name="T38" fmla="*/ 276 w 576"/>
                  <a:gd name="T39" fmla="*/ 115 h 366"/>
                  <a:gd name="T40" fmla="*/ 277 w 576"/>
                  <a:gd name="T41" fmla="*/ 111 h 366"/>
                  <a:gd name="T42" fmla="*/ 280 w 576"/>
                  <a:gd name="T43" fmla="*/ 108 h 366"/>
                  <a:gd name="T44" fmla="*/ 282 w 576"/>
                  <a:gd name="T45" fmla="*/ 105 h 366"/>
                  <a:gd name="T46" fmla="*/ 283 w 576"/>
                  <a:gd name="T47" fmla="*/ 101 h 366"/>
                  <a:gd name="T48" fmla="*/ 285 w 576"/>
                  <a:gd name="T49" fmla="*/ 97 h 366"/>
                  <a:gd name="T50" fmla="*/ 286 w 576"/>
                  <a:gd name="T51" fmla="*/ 94 h 366"/>
                  <a:gd name="T52" fmla="*/ 286 w 576"/>
                  <a:gd name="T53" fmla="*/ 90 h 366"/>
                  <a:gd name="T54" fmla="*/ 288 w 576"/>
                  <a:gd name="T55" fmla="*/ 86 h 366"/>
                  <a:gd name="T56" fmla="*/ 288 w 576"/>
                  <a:gd name="T57" fmla="*/ 83 h 366"/>
                  <a:gd name="T58" fmla="*/ 288 w 576"/>
                  <a:gd name="T59" fmla="*/ 79 h 366"/>
                  <a:gd name="T60" fmla="*/ 288 w 576"/>
                  <a:gd name="T61" fmla="*/ 75 h 366"/>
                  <a:gd name="T62" fmla="*/ 288 w 576"/>
                  <a:gd name="T63" fmla="*/ 71 h 366"/>
                  <a:gd name="T64" fmla="*/ 288 w 576"/>
                  <a:gd name="T65" fmla="*/ 68 h 366"/>
                  <a:gd name="T66" fmla="*/ 288 w 576"/>
                  <a:gd name="T67" fmla="*/ 64 h 366"/>
                  <a:gd name="T68" fmla="*/ 287 w 576"/>
                  <a:gd name="T69" fmla="*/ 60 h 366"/>
                  <a:gd name="T70" fmla="*/ 286 w 576"/>
                  <a:gd name="T71" fmla="*/ 57 h 366"/>
                  <a:gd name="T72" fmla="*/ 285 w 576"/>
                  <a:gd name="T73" fmla="*/ 53 h 366"/>
                  <a:gd name="T74" fmla="*/ 284 w 576"/>
                  <a:gd name="T75" fmla="*/ 50 h 366"/>
                  <a:gd name="T76" fmla="*/ 283 w 576"/>
                  <a:gd name="T77" fmla="*/ 46 h 366"/>
                  <a:gd name="T78" fmla="*/ 281 w 576"/>
                  <a:gd name="T79" fmla="*/ 43 h 366"/>
                  <a:gd name="T80" fmla="*/ 279 w 576"/>
                  <a:gd name="T81" fmla="*/ 40 h 366"/>
                  <a:gd name="T82" fmla="*/ 277 w 576"/>
                  <a:gd name="T83" fmla="*/ 36 h 366"/>
                  <a:gd name="T84" fmla="*/ 275 w 576"/>
                  <a:gd name="T85" fmla="*/ 33 h 366"/>
                  <a:gd name="T86" fmla="*/ 273 w 576"/>
                  <a:gd name="T87" fmla="*/ 30 h 366"/>
                  <a:gd name="T88" fmla="*/ 270 w 576"/>
                  <a:gd name="T89" fmla="*/ 27 h 366"/>
                  <a:gd name="T90" fmla="*/ 267 w 576"/>
                  <a:gd name="T91" fmla="*/ 24 h 366"/>
                  <a:gd name="T92" fmla="*/ 264 w 576"/>
                  <a:gd name="T93" fmla="*/ 21 h 366"/>
                  <a:gd name="T94" fmla="*/ 261 w 576"/>
                  <a:gd name="T95" fmla="*/ 18 h 366"/>
                  <a:gd name="T96" fmla="*/ 258 w 576"/>
                  <a:gd name="T97" fmla="*/ 16 h 366"/>
                  <a:gd name="T98" fmla="*/ 253 w 576"/>
                  <a:gd name="T99" fmla="*/ 13 h 366"/>
                  <a:gd name="T100" fmla="*/ 250 w 576"/>
                  <a:gd name="T101" fmla="*/ 10 h 366"/>
                  <a:gd name="T102" fmla="*/ 245 w 576"/>
                  <a:gd name="T103" fmla="*/ 8 h 366"/>
                  <a:gd name="T104" fmla="*/ 241 w 576"/>
                  <a:gd name="T105" fmla="*/ 6 h 366"/>
                  <a:gd name="T106" fmla="*/ 236 w 576"/>
                  <a:gd name="T107" fmla="*/ 4 h 366"/>
                  <a:gd name="T108" fmla="*/ 232 w 576"/>
                  <a:gd name="T109" fmla="*/ 3 h 366"/>
                  <a:gd name="T110" fmla="*/ 227 w 576"/>
                  <a:gd name="T111" fmla="*/ 1 h 366"/>
                  <a:gd name="T112" fmla="*/ 222 w 576"/>
                  <a:gd name="T113" fmla="*/ 0 h 366"/>
                  <a:gd name="T114" fmla="*/ 222 w 576"/>
                  <a:gd name="T115" fmla="*/ 0 h 366"/>
                  <a:gd name="T116" fmla="*/ 0 w 576"/>
                  <a:gd name="T117" fmla="*/ 184 h 366"/>
                  <a:gd name="T118" fmla="*/ 87 w 576"/>
                  <a:gd name="T119" fmla="*/ 184 h 366"/>
                  <a:gd name="T120" fmla="*/ 87 w 576"/>
                  <a:gd name="T121" fmla="*/ 184 h 3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76"/>
                  <a:gd name="T184" fmla="*/ 0 h 366"/>
                  <a:gd name="T185" fmla="*/ 576 w 576"/>
                  <a:gd name="T186" fmla="*/ 366 h 36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76" h="366">
                    <a:moveTo>
                      <a:pt x="174" y="366"/>
                    </a:moveTo>
                    <a:lnTo>
                      <a:pt x="199" y="366"/>
                    </a:lnTo>
                    <a:lnTo>
                      <a:pt x="223" y="365"/>
                    </a:lnTo>
                    <a:lnTo>
                      <a:pt x="248" y="364"/>
                    </a:lnTo>
                    <a:lnTo>
                      <a:pt x="273" y="360"/>
                    </a:lnTo>
                    <a:lnTo>
                      <a:pt x="297" y="357"/>
                    </a:lnTo>
                    <a:lnTo>
                      <a:pt x="321" y="351"/>
                    </a:lnTo>
                    <a:lnTo>
                      <a:pt x="344" y="345"/>
                    </a:lnTo>
                    <a:lnTo>
                      <a:pt x="367" y="338"/>
                    </a:lnTo>
                    <a:lnTo>
                      <a:pt x="391" y="329"/>
                    </a:lnTo>
                    <a:lnTo>
                      <a:pt x="412" y="321"/>
                    </a:lnTo>
                    <a:lnTo>
                      <a:pt x="435" y="310"/>
                    </a:lnTo>
                    <a:lnTo>
                      <a:pt x="457" y="300"/>
                    </a:lnTo>
                    <a:lnTo>
                      <a:pt x="477" y="288"/>
                    </a:lnTo>
                    <a:lnTo>
                      <a:pt x="497" y="274"/>
                    </a:lnTo>
                    <a:lnTo>
                      <a:pt x="516" y="261"/>
                    </a:lnTo>
                    <a:lnTo>
                      <a:pt x="535" y="246"/>
                    </a:lnTo>
                    <a:lnTo>
                      <a:pt x="540" y="240"/>
                    </a:lnTo>
                    <a:lnTo>
                      <a:pt x="546" y="234"/>
                    </a:lnTo>
                    <a:lnTo>
                      <a:pt x="551" y="228"/>
                    </a:lnTo>
                    <a:lnTo>
                      <a:pt x="554" y="221"/>
                    </a:lnTo>
                    <a:lnTo>
                      <a:pt x="559" y="214"/>
                    </a:lnTo>
                    <a:lnTo>
                      <a:pt x="563" y="208"/>
                    </a:lnTo>
                    <a:lnTo>
                      <a:pt x="565" y="200"/>
                    </a:lnTo>
                    <a:lnTo>
                      <a:pt x="569" y="193"/>
                    </a:lnTo>
                    <a:lnTo>
                      <a:pt x="571" y="186"/>
                    </a:lnTo>
                    <a:lnTo>
                      <a:pt x="572" y="179"/>
                    </a:lnTo>
                    <a:lnTo>
                      <a:pt x="575" y="172"/>
                    </a:lnTo>
                    <a:lnTo>
                      <a:pt x="576" y="165"/>
                    </a:lnTo>
                    <a:lnTo>
                      <a:pt x="576" y="157"/>
                    </a:lnTo>
                    <a:lnTo>
                      <a:pt x="576" y="149"/>
                    </a:lnTo>
                    <a:lnTo>
                      <a:pt x="576" y="142"/>
                    </a:lnTo>
                    <a:lnTo>
                      <a:pt x="576" y="135"/>
                    </a:lnTo>
                    <a:lnTo>
                      <a:pt x="575" y="128"/>
                    </a:lnTo>
                    <a:lnTo>
                      <a:pt x="574" y="120"/>
                    </a:lnTo>
                    <a:lnTo>
                      <a:pt x="572" y="113"/>
                    </a:lnTo>
                    <a:lnTo>
                      <a:pt x="570" y="106"/>
                    </a:lnTo>
                    <a:lnTo>
                      <a:pt x="568" y="99"/>
                    </a:lnTo>
                    <a:lnTo>
                      <a:pt x="565" y="92"/>
                    </a:lnTo>
                    <a:lnTo>
                      <a:pt x="562" y="86"/>
                    </a:lnTo>
                    <a:lnTo>
                      <a:pt x="558" y="79"/>
                    </a:lnTo>
                    <a:lnTo>
                      <a:pt x="554" y="72"/>
                    </a:lnTo>
                    <a:lnTo>
                      <a:pt x="550" y="66"/>
                    </a:lnTo>
                    <a:lnTo>
                      <a:pt x="545" y="60"/>
                    </a:lnTo>
                    <a:lnTo>
                      <a:pt x="540" y="54"/>
                    </a:lnTo>
                    <a:lnTo>
                      <a:pt x="534" y="48"/>
                    </a:lnTo>
                    <a:lnTo>
                      <a:pt x="528" y="42"/>
                    </a:lnTo>
                    <a:lnTo>
                      <a:pt x="522" y="36"/>
                    </a:lnTo>
                    <a:lnTo>
                      <a:pt x="515" y="31"/>
                    </a:lnTo>
                    <a:lnTo>
                      <a:pt x="507" y="25"/>
                    </a:lnTo>
                    <a:lnTo>
                      <a:pt x="500" y="20"/>
                    </a:lnTo>
                    <a:lnTo>
                      <a:pt x="491" y="15"/>
                    </a:lnTo>
                    <a:lnTo>
                      <a:pt x="482" y="12"/>
                    </a:lnTo>
                    <a:lnTo>
                      <a:pt x="473" y="8"/>
                    </a:lnTo>
                    <a:lnTo>
                      <a:pt x="464" y="5"/>
                    </a:lnTo>
                    <a:lnTo>
                      <a:pt x="454" y="2"/>
                    </a:lnTo>
                    <a:lnTo>
                      <a:pt x="445" y="0"/>
                    </a:lnTo>
                    <a:lnTo>
                      <a:pt x="0" y="366"/>
                    </a:lnTo>
                    <a:lnTo>
                      <a:pt x="174" y="366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7" name="Freeform 638"/>
              <p:cNvSpPr>
                <a:spLocks/>
              </p:cNvSpPr>
              <p:nvPr/>
            </p:nvSpPr>
            <p:spPr bwMode="auto">
              <a:xfrm>
                <a:off x="1508" y="811"/>
                <a:ext cx="406" cy="221"/>
              </a:xfrm>
              <a:custGeom>
                <a:avLst/>
                <a:gdLst>
                  <a:gd name="T0" fmla="*/ 154 w 813"/>
                  <a:gd name="T1" fmla="*/ 221 h 442"/>
                  <a:gd name="T2" fmla="*/ 406 w 813"/>
                  <a:gd name="T3" fmla="*/ 84 h 442"/>
                  <a:gd name="T4" fmla="*/ 250 w 813"/>
                  <a:gd name="T5" fmla="*/ 0 h 442"/>
                  <a:gd name="T6" fmla="*/ 0 w 813"/>
                  <a:gd name="T7" fmla="*/ 137 h 442"/>
                  <a:gd name="T8" fmla="*/ 8 w 813"/>
                  <a:gd name="T9" fmla="*/ 144 h 442"/>
                  <a:gd name="T10" fmla="*/ 15 w 813"/>
                  <a:gd name="T11" fmla="*/ 152 h 442"/>
                  <a:gd name="T12" fmla="*/ 24 w 813"/>
                  <a:gd name="T13" fmla="*/ 160 h 442"/>
                  <a:gd name="T14" fmla="*/ 33 w 813"/>
                  <a:gd name="T15" fmla="*/ 166 h 442"/>
                  <a:gd name="T16" fmla="*/ 41 w 813"/>
                  <a:gd name="T17" fmla="*/ 173 h 442"/>
                  <a:gd name="T18" fmla="*/ 51 w 813"/>
                  <a:gd name="T19" fmla="*/ 180 h 442"/>
                  <a:gd name="T20" fmla="*/ 60 w 813"/>
                  <a:gd name="T21" fmla="*/ 185 h 442"/>
                  <a:gd name="T22" fmla="*/ 70 w 813"/>
                  <a:gd name="T23" fmla="*/ 191 h 442"/>
                  <a:gd name="T24" fmla="*/ 79 w 813"/>
                  <a:gd name="T25" fmla="*/ 196 h 442"/>
                  <a:gd name="T26" fmla="*/ 89 w 813"/>
                  <a:gd name="T27" fmla="*/ 201 h 442"/>
                  <a:gd name="T28" fmla="*/ 100 w 813"/>
                  <a:gd name="T29" fmla="*/ 205 h 442"/>
                  <a:gd name="T30" fmla="*/ 110 w 813"/>
                  <a:gd name="T31" fmla="*/ 209 h 442"/>
                  <a:gd name="T32" fmla="*/ 121 w 813"/>
                  <a:gd name="T33" fmla="*/ 213 h 442"/>
                  <a:gd name="T34" fmla="*/ 132 w 813"/>
                  <a:gd name="T35" fmla="*/ 216 h 442"/>
                  <a:gd name="T36" fmla="*/ 143 w 813"/>
                  <a:gd name="T37" fmla="*/ 219 h 442"/>
                  <a:gd name="T38" fmla="*/ 154 w 813"/>
                  <a:gd name="T39" fmla="*/ 221 h 442"/>
                  <a:gd name="T40" fmla="*/ 154 w 813"/>
                  <a:gd name="T41" fmla="*/ 221 h 442"/>
                  <a:gd name="T42" fmla="*/ 154 w 813"/>
                  <a:gd name="T43" fmla="*/ 221 h 442"/>
                  <a:gd name="T44" fmla="*/ 154 w 813"/>
                  <a:gd name="T45" fmla="*/ 221 h 44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13"/>
                  <a:gd name="T70" fmla="*/ 0 h 442"/>
                  <a:gd name="T71" fmla="*/ 813 w 813"/>
                  <a:gd name="T72" fmla="*/ 442 h 44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13" h="442">
                    <a:moveTo>
                      <a:pt x="308" y="442"/>
                    </a:moveTo>
                    <a:lnTo>
                      <a:pt x="813" y="168"/>
                    </a:lnTo>
                    <a:lnTo>
                      <a:pt x="500" y="0"/>
                    </a:lnTo>
                    <a:lnTo>
                      <a:pt x="0" y="273"/>
                    </a:lnTo>
                    <a:lnTo>
                      <a:pt x="16" y="288"/>
                    </a:lnTo>
                    <a:lnTo>
                      <a:pt x="31" y="304"/>
                    </a:lnTo>
                    <a:lnTo>
                      <a:pt x="48" y="319"/>
                    </a:lnTo>
                    <a:lnTo>
                      <a:pt x="66" y="332"/>
                    </a:lnTo>
                    <a:lnTo>
                      <a:pt x="83" y="345"/>
                    </a:lnTo>
                    <a:lnTo>
                      <a:pt x="102" y="359"/>
                    </a:lnTo>
                    <a:lnTo>
                      <a:pt x="121" y="370"/>
                    </a:lnTo>
                    <a:lnTo>
                      <a:pt x="140" y="381"/>
                    </a:lnTo>
                    <a:lnTo>
                      <a:pt x="159" y="392"/>
                    </a:lnTo>
                    <a:lnTo>
                      <a:pt x="179" y="401"/>
                    </a:lnTo>
                    <a:lnTo>
                      <a:pt x="201" y="410"/>
                    </a:lnTo>
                    <a:lnTo>
                      <a:pt x="221" y="418"/>
                    </a:lnTo>
                    <a:lnTo>
                      <a:pt x="242" y="425"/>
                    </a:lnTo>
                    <a:lnTo>
                      <a:pt x="265" y="431"/>
                    </a:lnTo>
                    <a:lnTo>
                      <a:pt x="287" y="437"/>
                    </a:lnTo>
                    <a:lnTo>
                      <a:pt x="309" y="442"/>
                    </a:lnTo>
                    <a:lnTo>
                      <a:pt x="308" y="44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8" name="Rectangle 639"/>
              <p:cNvSpPr>
                <a:spLocks noChangeArrowheads="1"/>
              </p:cNvSpPr>
              <p:nvPr/>
            </p:nvSpPr>
            <p:spPr bwMode="auto">
              <a:xfrm>
                <a:off x="1507" y="810"/>
                <a:ext cx="40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19" name="Rectangle 640"/>
              <p:cNvSpPr>
                <a:spLocks noChangeArrowheads="1"/>
              </p:cNvSpPr>
              <p:nvPr/>
            </p:nvSpPr>
            <p:spPr bwMode="auto">
              <a:xfrm>
                <a:off x="1507" y="810"/>
                <a:ext cx="407" cy="5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0" name="Rectangle 641"/>
              <p:cNvSpPr>
                <a:spLocks noChangeArrowheads="1"/>
              </p:cNvSpPr>
              <p:nvPr/>
            </p:nvSpPr>
            <p:spPr bwMode="auto">
              <a:xfrm>
                <a:off x="1507" y="815"/>
                <a:ext cx="407" cy="7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1" name="Rectangle 642"/>
              <p:cNvSpPr>
                <a:spLocks noChangeArrowheads="1"/>
              </p:cNvSpPr>
              <p:nvPr/>
            </p:nvSpPr>
            <p:spPr bwMode="auto">
              <a:xfrm>
                <a:off x="1507" y="822"/>
                <a:ext cx="407" cy="7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2" name="Rectangle 643"/>
              <p:cNvSpPr>
                <a:spLocks noChangeArrowheads="1"/>
              </p:cNvSpPr>
              <p:nvPr/>
            </p:nvSpPr>
            <p:spPr bwMode="auto">
              <a:xfrm>
                <a:off x="1507" y="829"/>
                <a:ext cx="407" cy="7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3" name="Rectangle 644"/>
              <p:cNvSpPr>
                <a:spLocks noChangeArrowheads="1"/>
              </p:cNvSpPr>
              <p:nvPr/>
            </p:nvSpPr>
            <p:spPr bwMode="auto">
              <a:xfrm>
                <a:off x="1507" y="836"/>
                <a:ext cx="407" cy="3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4" name="Rectangle 645"/>
              <p:cNvSpPr>
                <a:spLocks noChangeArrowheads="1"/>
              </p:cNvSpPr>
              <p:nvPr/>
            </p:nvSpPr>
            <p:spPr bwMode="auto">
              <a:xfrm>
                <a:off x="1507" y="839"/>
                <a:ext cx="407" cy="8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5" name="Rectangle 646"/>
              <p:cNvSpPr>
                <a:spLocks noChangeArrowheads="1"/>
              </p:cNvSpPr>
              <p:nvPr/>
            </p:nvSpPr>
            <p:spPr bwMode="auto">
              <a:xfrm>
                <a:off x="1507" y="847"/>
                <a:ext cx="407" cy="7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6" name="Rectangle 647"/>
              <p:cNvSpPr>
                <a:spLocks noChangeArrowheads="1"/>
              </p:cNvSpPr>
              <p:nvPr/>
            </p:nvSpPr>
            <p:spPr bwMode="auto">
              <a:xfrm>
                <a:off x="1507" y="854"/>
                <a:ext cx="407" cy="4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7" name="Rectangle 648"/>
              <p:cNvSpPr>
                <a:spLocks noChangeArrowheads="1"/>
              </p:cNvSpPr>
              <p:nvPr/>
            </p:nvSpPr>
            <p:spPr bwMode="auto">
              <a:xfrm>
                <a:off x="1507" y="858"/>
                <a:ext cx="407" cy="6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8" name="Rectangle 649"/>
              <p:cNvSpPr>
                <a:spLocks noChangeArrowheads="1"/>
              </p:cNvSpPr>
              <p:nvPr/>
            </p:nvSpPr>
            <p:spPr bwMode="auto">
              <a:xfrm>
                <a:off x="1507" y="864"/>
                <a:ext cx="407" cy="9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29" name="Rectangle 650"/>
              <p:cNvSpPr>
                <a:spLocks noChangeArrowheads="1"/>
              </p:cNvSpPr>
              <p:nvPr/>
            </p:nvSpPr>
            <p:spPr bwMode="auto">
              <a:xfrm>
                <a:off x="1507" y="873"/>
                <a:ext cx="407" cy="8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0" name="Rectangle 651"/>
              <p:cNvSpPr>
                <a:spLocks noChangeArrowheads="1"/>
              </p:cNvSpPr>
              <p:nvPr/>
            </p:nvSpPr>
            <p:spPr bwMode="auto">
              <a:xfrm>
                <a:off x="1507" y="881"/>
                <a:ext cx="407" cy="6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1" name="Rectangle 652"/>
              <p:cNvSpPr>
                <a:spLocks noChangeArrowheads="1"/>
              </p:cNvSpPr>
              <p:nvPr/>
            </p:nvSpPr>
            <p:spPr bwMode="auto">
              <a:xfrm>
                <a:off x="1507" y="887"/>
                <a:ext cx="407" cy="5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2" name="Rectangle 653"/>
              <p:cNvSpPr>
                <a:spLocks noChangeArrowheads="1"/>
              </p:cNvSpPr>
              <p:nvPr/>
            </p:nvSpPr>
            <p:spPr bwMode="auto">
              <a:xfrm>
                <a:off x="1507" y="892"/>
                <a:ext cx="407" cy="6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3" name="Rectangle 654"/>
              <p:cNvSpPr>
                <a:spLocks noChangeArrowheads="1"/>
              </p:cNvSpPr>
              <p:nvPr/>
            </p:nvSpPr>
            <p:spPr bwMode="auto">
              <a:xfrm>
                <a:off x="1507" y="898"/>
                <a:ext cx="407" cy="8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4" name="Rectangle 655"/>
              <p:cNvSpPr>
                <a:spLocks noChangeArrowheads="1"/>
              </p:cNvSpPr>
              <p:nvPr/>
            </p:nvSpPr>
            <p:spPr bwMode="auto">
              <a:xfrm>
                <a:off x="1507" y="906"/>
                <a:ext cx="407" cy="6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5" name="Rectangle 656"/>
              <p:cNvSpPr>
                <a:spLocks noChangeArrowheads="1"/>
              </p:cNvSpPr>
              <p:nvPr/>
            </p:nvSpPr>
            <p:spPr bwMode="auto">
              <a:xfrm>
                <a:off x="1507" y="912"/>
                <a:ext cx="407" cy="7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6" name="Rectangle 657"/>
              <p:cNvSpPr>
                <a:spLocks noChangeArrowheads="1"/>
              </p:cNvSpPr>
              <p:nvPr/>
            </p:nvSpPr>
            <p:spPr bwMode="auto">
              <a:xfrm>
                <a:off x="1507" y="919"/>
                <a:ext cx="407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7" name="Rectangle 658"/>
              <p:cNvSpPr>
                <a:spLocks noChangeArrowheads="1"/>
              </p:cNvSpPr>
              <p:nvPr/>
            </p:nvSpPr>
            <p:spPr bwMode="auto">
              <a:xfrm>
                <a:off x="1507" y="923"/>
                <a:ext cx="407" cy="6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8" name="Rectangle 659"/>
              <p:cNvSpPr>
                <a:spLocks noChangeArrowheads="1"/>
              </p:cNvSpPr>
              <p:nvPr/>
            </p:nvSpPr>
            <p:spPr bwMode="auto">
              <a:xfrm>
                <a:off x="1507" y="929"/>
                <a:ext cx="407" cy="8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39" name="Rectangle 660"/>
              <p:cNvSpPr>
                <a:spLocks noChangeArrowheads="1"/>
              </p:cNvSpPr>
              <p:nvPr/>
            </p:nvSpPr>
            <p:spPr bwMode="auto">
              <a:xfrm>
                <a:off x="1507" y="937"/>
                <a:ext cx="407" cy="7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0" name="Rectangle 661"/>
              <p:cNvSpPr>
                <a:spLocks noChangeArrowheads="1"/>
              </p:cNvSpPr>
              <p:nvPr/>
            </p:nvSpPr>
            <p:spPr bwMode="auto">
              <a:xfrm>
                <a:off x="1507" y="944"/>
                <a:ext cx="407" cy="6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1" name="Rectangle 662"/>
              <p:cNvSpPr>
                <a:spLocks noChangeArrowheads="1"/>
              </p:cNvSpPr>
              <p:nvPr/>
            </p:nvSpPr>
            <p:spPr bwMode="auto">
              <a:xfrm>
                <a:off x="1507" y="950"/>
                <a:ext cx="407" cy="6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2" name="Rectangle 663"/>
              <p:cNvSpPr>
                <a:spLocks noChangeArrowheads="1"/>
              </p:cNvSpPr>
              <p:nvPr/>
            </p:nvSpPr>
            <p:spPr bwMode="auto">
              <a:xfrm>
                <a:off x="1507" y="956"/>
                <a:ext cx="407" cy="5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3" name="Rectangle 664"/>
              <p:cNvSpPr>
                <a:spLocks noChangeArrowheads="1"/>
              </p:cNvSpPr>
              <p:nvPr/>
            </p:nvSpPr>
            <p:spPr bwMode="auto">
              <a:xfrm>
                <a:off x="1507" y="961"/>
                <a:ext cx="407" cy="7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4" name="Rectangle 665"/>
              <p:cNvSpPr>
                <a:spLocks noChangeArrowheads="1"/>
              </p:cNvSpPr>
              <p:nvPr/>
            </p:nvSpPr>
            <p:spPr bwMode="auto">
              <a:xfrm>
                <a:off x="1507" y="968"/>
                <a:ext cx="407" cy="7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5" name="Rectangle 666"/>
              <p:cNvSpPr>
                <a:spLocks noChangeArrowheads="1"/>
              </p:cNvSpPr>
              <p:nvPr/>
            </p:nvSpPr>
            <p:spPr bwMode="auto">
              <a:xfrm>
                <a:off x="1507" y="975"/>
                <a:ext cx="407" cy="9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6" name="Rectangle 667"/>
              <p:cNvSpPr>
                <a:spLocks noChangeArrowheads="1"/>
              </p:cNvSpPr>
              <p:nvPr/>
            </p:nvSpPr>
            <p:spPr bwMode="auto">
              <a:xfrm>
                <a:off x="1507" y="984"/>
                <a:ext cx="407" cy="8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7" name="Rectangle 668"/>
              <p:cNvSpPr>
                <a:spLocks noChangeArrowheads="1"/>
              </p:cNvSpPr>
              <p:nvPr/>
            </p:nvSpPr>
            <p:spPr bwMode="auto">
              <a:xfrm>
                <a:off x="1507" y="992"/>
                <a:ext cx="407" cy="7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8" name="Rectangle 669"/>
              <p:cNvSpPr>
                <a:spLocks noChangeArrowheads="1"/>
              </p:cNvSpPr>
              <p:nvPr/>
            </p:nvSpPr>
            <p:spPr bwMode="auto">
              <a:xfrm>
                <a:off x="1507" y="999"/>
                <a:ext cx="407" cy="7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49" name="Rectangle 670"/>
              <p:cNvSpPr>
                <a:spLocks noChangeArrowheads="1"/>
              </p:cNvSpPr>
              <p:nvPr/>
            </p:nvSpPr>
            <p:spPr bwMode="auto">
              <a:xfrm>
                <a:off x="1507" y="1006"/>
                <a:ext cx="407" cy="5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0" name="Rectangle 671"/>
              <p:cNvSpPr>
                <a:spLocks noChangeArrowheads="1"/>
              </p:cNvSpPr>
              <p:nvPr/>
            </p:nvSpPr>
            <p:spPr bwMode="auto">
              <a:xfrm>
                <a:off x="1507" y="1011"/>
                <a:ext cx="407" cy="6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1" name="Rectangle 672"/>
              <p:cNvSpPr>
                <a:spLocks noChangeArrowheads="1"/>
              </p:cNvSpPr>
              <p:nvPr/>
            </p:nvSpPr>
            <p:spPr bwMode="auto">
              <a:xfrm>
                <a:off x="1507" y="1017"/>
                <a:ext cx="407" cy="6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2" name="Rectangle 673"/>
              <p:cNvSpPr>
                <a:spLocks noChangeArrowheads="1"/>
              </p:cNvSpPr>
              <p:nvPr/>
            </p:nvSpPr>
            <p:spPr bwMode="auto">
              <a:xfrm>
                <a:off x="1507" y="1023"/>
                <a:ext cx="407" cy="7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3" name="Rectangle 674"/>
              <p:cNvSpPr>
                <a:spLocks noChangeArrowheads="1"/>
              </p:cNvSpPr>
              <p:nvPr/>
            </p:nvSpPr>
            <p:spPr bwMode="auto">
              <a:xfrm>
                <a:off x="1507" y="1030"/>
                <a:ext cx="407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4" name="Freeform 675"/>
              <p:cNvSpPr>
                <a:spLocks/>
              </p:cNvSpPr>
              <p:nvPr/>
            </p:nvSpPr>
            <p:spPr bwMode="auto">
              <a:xfrm>
                <a:off x="1508" y="811"/>
                <a:ext cx="406" cy="221"/>
              </a:xfrm>
              <a:custGeom>
                <a:avLst/>
                <a:gdLst>
                  <a:gd name="T0" fmla="*/ 154 w 812"/>
                  <a:gd name="T1" fmla="*/ 221 h 442"/>
                  <a:gd name="T2" fmla="*/ 406 w 812"/>
                  <a:gd name="T3" fmla="*/ 84 h 442"/>
                  <a:gd name="T4" fmla="*/ 250 w 812"/>
                  <a:gd name="T5" fmla="*/ 0 h 442"/>
                  <a:gd name="T6" fmla="*/ 0 w 812"/>
                  <a:gd name="T7" fmla="*/ 137 h 442"/>
                  <a:gd name="T8" fmla="*/ 8 w 812"/>
                  <a:gd name="T9" fmla="*/ 144 h 442"/>
                  <a:gd name="T10" fmla="*/ 15 w 812"/>
                  <a:gd name="T11" fmla="*/ 152 h 442"/>
                  <a:gd name="T12" fmla="*/ 24 w 812"/>
                  <a:gd name="T13" fmla="*/ 159 h 442"/>
                  <a:gd name="T14" fmla="*/ 33 w 812"/>
                  <a:gd name="T15" fmla="*/ 166 h 442"/>
                  <a:gd name="T16" fmla="*/ 42 w 812"/>
                  <a:gd name="T17" fmla="*/ 173 h 442"/>
                  <a:gd name="T18" fmla="*/ 50 w 812"/>
                  <a:gd name="T19" fmla="*/ 180 h 442"/>
                  <a:gd name="T20" fmla="*/ 60 w 812"/>
                  <a:gd name="T21" fmla="*/ 185 h 442"/>
                  <a:gd name="T22" fmla="*/ 70 w 812"/>
                  <a:gd name="T23" fmla="*/ 191 h 442"/>
                  <a:gd name="T24" fmla="*/ 80 w 812"/>
                  <a:gd name="T25" fmla="*/ 196 h 442"/>
                  <a:gd name="T26" fmla="*/ 90 w 812"/>
                  <a:gd name="T27" fmla="*/ 201 h 442"/>
                  <a:gd name="T28" fmla="*/ 100 w 812"/>
                  <a:gd name="T29" fmla="*/ 205 h 442"/>
                  <a:gd name="T30" fmla="*/ 110 w 812"/>
                  <a:gd name="T31" fmla="*/ 209 h 442"/>
                  <a:gd name="T32" fmla="*/ 121 w 812"/>
                  <a:gd name="T33" fmla="*/ 213 h 442"/>
                  <a:gd name="T34" fmla="*/ 132 w 812"/>
                  <a:gd name="T35" fmla="*/ 216 h 442"/>
                  <a:gd name="T36" fmla="*/ 143 w 812"/>
                  <a:gd name="T37" fmla="*/ 219 h 442"/>
                  <a:gd name="T38" fmla="*/ 154 w 812"/>
                  <a:gd name="T39" fmla="*/ 221 h 4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2"/>
                  <a:gd name="T61" fmla="*/ 0 h 442"/>
                  <a:gd name="T62" fmla="*/ 812 w 812"/>
                  <a:gd name="T63" fmla="*/ 442 h 4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2" h="442">
                    <a:moveTo>
                      <a:pt x="308" y="442"/>
                    </a:moveTo>
                    <a:lnTo>
                      <a:pt x="812" y="168"/>
                    </a:lnTo>
                    <a:lnTo>
                      <a:pt x="500" y="0"/>
                    </a:lnTo>
                    <a:lnTo>
                      <a:pt x="0" y="273"/>
                    </a:lnTo>
                    <a:lnTo>
                      <a:pt x="16" y="288"/>
                    </a:lnTo>
                    <a:lnTo>
                      <a:pt x="31" y="304"/>
                    </a:lnTo>
                    <a:lnTo>
                      <a:pt x="48" y="318"/>
                    </a:lnTo>
                    <a:lnTo>
                      <a:pt x="65" y="332"/>
                    </a:lnTo>
                    <a:lnTo>
                      <a:pt x="83" y="345"/>
                    </a:lnTo>
                    <a:lnTo>
                      <a:pt x="100" y="359"/>
                    </a:lnTo>
                    <a:lnTo>
                      <a:pt x="120" y="370"/>
                    </a:lnTo>
                    <a:lnTo>
                      <a:pt x="139" y="381"/>
                    </a:lnTo>
                    <a:lnTo>
                      <a:pt x="159" y="392"/>
                    </a:lnTo>
                    <a:lnTo>
                      <a:pt x="179" y="401"/>
                    </a:lnTo>
                    <a:lnTo>
                      <a:pt x="199" y="410"/>
                    </a:lnTo>
                    <a:lnTo>
                      <a:pt x="221" y="418"/>
                    </a:lnTo>
                    <a:lnTo>
                      <a:pt x="242" y="425"/>
                    </a:lnTo>
                    <a:lnTo>
                      <a:pt x="264" y="431"/>
                    </a:lnTo>
                    <a:lnTo>
                      <a:pt x="285" y="437"/>
                    </a:lnTo>
                    <a:lnTo>
                      <a:pt x="308" y="44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5" name="Freeform 676"/>
              <p:cNvSpPr>
                <a:spLocks/>
              </p:cNvSpPr>
              <p:nvPr/>
            </p:nvSpPr>
            <p:spPr bwMode="auto">
              <a:xfrm>
                <a:off x="1508" y="947"/>
                <a:ext cx="155" cy="428"/>
              </a:xfrm>
              <a:custGeom>
                <a:avLst/>
                <a:gdLst>
                  <a:gd name="T0" fmla="*/ 155 w 309"/>
                  <a:gd name="T1" fmla="*/ 85 h 855"/>
                  <a:gd name="T2" fmla="*/ 144 w 309"/>
                  <a:gd name="T3" fmla="*/ 82 h 855"/>
                  <a:gd name="T4" fmla="*/ 133 w 309"/>
                  <a:gd name="T5" fmla="*/ 79 h 855"/>
                  <a:gd name="T6" fmla="*/ 121 w 309"/>
                  <a:gd name="T7" fmla="*/ 76 h 855"/>
                  <a:gd name="T8" fmla="*/ 111 w 309"/>
                  <a:gd name="T9" fmla="*/ 73 h 855"/>
                  <a:gd name="T10" fmla="*/ 100 w 309"/>
                  <a:gd name="T11" fmla="*/ 69 h 855"/>
                  <a:gd name="T12" fmla="*/ 90 w 309"/>
                  <a:gd name="T13" fmla="*/ 64 h 855"/>
                  <a:gd name="T14" fmla="*/ 80 w 309"/>
                  <a:gd name="T15" fmla="*/ 60 h 855"/>
                  <a:gd name="T16" fmla="*/ 70 w 309"/>
                  <a:gd name="T17" fmla="*/ 54 h 855"/>
                  <a:gd name="T18" fmla="*/ 60 w 309"/>
                  <a:gd name="T19" fmla="*/ 49 h 855"/>
                  <a:gd name="T20" fmla="*/ 50 w 309"/>
                  <a:gd name="T21" fmla="*/ 43 h 855"/>
                  <a:gd name="T22" fmla="*/ 42 w 309"/>
                  <a:gd name="T23" fmla="*/ 36 h 855"/>
                  <a:gd name="T24" fmla="*/ 33 w 309"/>
                  <a:gd name="T25" fmla="*/ 30 h 855"/>
                  <a:gd name="T26" fmla="*/ 24 w 309"/>
                  <a:gd name="T27" fmla="*/ 23 h 855"/>
                  <a:gd name="T28" fmla="*/ 16 w 309"/>
                  <a:gd name="T29" fmla="*/ 16 h 855"/>
                  <a:gd name="T30" fmla="*/ 8 w 309"/>
                  <a:gd name="T31" fmla="*/ 8 h 855"/>
                  <a:gd name="T32" fmla="*/ 0 w 309"/>
                  <a:gd name="T33" fmla="*/ 0 h 855"/>
                  <a:gd name="T34" fmla="*/ 0 w 309"/>
                  <a:gd name="T35" fmla="*/ 0 h 855"/>
                  <a:gd name="T36" fmla="*/ 0 w 309"/>
                  <a:gd name="T37" fmla="*/ 350 h 855"/>
                  <a:gd name="T38" fmla="*/ 8 w 309"/>
                  <a:gd name="T39" fmla="*/ 358 h 855"/>
                  <a:gd name="T40" fmla="*/ 16 w 309"/>
                  <a:gd name="T41" fmla="*/ 365 h 855"/>
                  <a:gd name="T42" fmla="*/ 25 w 309"/>
                  <a:gd name="T43" fmla="*/ 372 h 855"/>
                  <a:gd name="T44" fmla="*/ 33 w 309"/>
                  <a:gd name="T45" fmla="*/ 378 h 855"/>
                  <a:gd name="T46" fmla="*/ 42 w 309"/>
                  <a:gd name="T47" fmla="*/ 384 h 855"/>
                  <a:gd name="T48" fmla="*/ 51 w 309"/>
                  <a:gd name="T49" fmla="*/ 390 h 855"/>
                  <a:gd name="T50" fmla="*/ 61 w 309"/>
                  <a:gd name="T51" fmla="*/ 396 h 855"/>
                  <a:gd name="T52" fmla="*/ 71 w 309"/>
                  <a:gd name="T53" fmla="*/ 401 h 855"/>
                  <a:gd name="T54" fmla="*/ 80 w 309"/>
                  <a:gd name="T55" fmla="*/ 406 h 855"/>
                  <a:gd name="T56" fmla="*/ 90 w 309"/>
                  <a:gd name="T57" fmla="*/ 410 h 855"/>
                  <a:gd name="T58" fmla="*/ 101 w 309"/>
                  <a:gd name="T59" fmla="*/ 414 h 855"/>
                  <a:gd name="T60" fmla="*/ 111 w 309"/>
                  <a:gd name="T61" fmla="*/ 418 h 855"/>
                  <a:gd name="T62" fmla="*/ 122 w 309"/>
                  <a:gd name="T63" fmla="*/ 421 h 855"/>
                  <a:gd name="T64" fmla="*/ 133 w 309"/>
                  <a:gd name="T65" fmla="*/ 424 h 855"/>
                  <a:gd name="T66" fmla="*/ 144 w 309"/>
                  <a:gd name="T67" fmla="*/ 426 h 855"/>
                  <a:gd name="T68" fmla="*/ 155 w 309"/>
                  <a:gd name="T69" fmla="*/ 428 h 855"/>
                  <a:gd name="T70" fmla="*/ 155 w 309"/>
                  <a:gd name="T71" fmla="*/ 428 h 855"/>
                  <a:gd name="T72" fmla="*/ 154 w 309"/>
                  <a:gd name="T73" fmla="*/ 85 h 855"/>
                  <a:gd name="T74" fmla="*/ 155 w 309"/>
                  <a:gd name="T75" fmla="*/ 85 h 855"/>
                  <a:gd name="T76" fmla="*/ 155 w 309"/>
                  <a:gd name="T77" fmla="*/ 85 h 85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09"/>
                  <a:gd name="T118" fmla="*/ 0 h 855"/>
                  <a:gd name="T119" fmla="*/ 309 w 309"/>
                  <a:gd name="T120" fmla="*/ 855 h 85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09" h="855">
                    <a:moveTo>
                      <a:pt x="309" y="169"/>
                    </a:moveTo>
                    <a:lnTo>
                      <a:pt x="287" y="164"/>
                    </a:lnTo>
                    <a:lnTo>
                      <a:pt x="265" y="158"/>
                    </a:lnTo>
                    <a:lnTo>
                      <a:pt x="242" y="152"/>
                    </a:lnTo>
                    <a:lnTo>
                      <a:pt x="221" y="145"/>
                    </a:lnTo>
                    <a:lnTo>
                      <a:pt x="199" y="137"/>
                    </a:lnTo>
                    <a:lnTo>
                      <a:pt x="179" y="128"/>
                    </a:lnTo>
                    <a:lnTo>
                      <a:pt x="159" y="119"/>
                    </a:lnTo>
                    <a:lnTo>
                      <a:pt x="139" y="108"/>
                    </a:lnTo>
                    <a:lnTo>
                      <a:pt x="120" y="97"/>
                    </a:lnTo>
                    <a:lnTo>
                      <a:pt x="100" y="86"/>
                    </a:lnTo>
                    <a:lnTo>
                      <a:pt x="83" y="72"/>
                    </a:lnTo>
                    <a:lnTo>
                      <a:pt x="65" y="59"/>
                    </a:lnTo>
                    <a:lnTo>
                      <a:pt x="48" y="46"/>
                    </a:lnTo>
                    <a:lnTo>
                      <a:pt x="31" y="31"/>
                    </a:lnTo>
                    <a:lnTo>
                      <a:pt x="16" y="15"/>
                    </a:lnTo>
                    <a:lnTo>
                      <a:pt x="0" y="0"/>
                    </a:lnTo>
                    <a:lnTo>
                      <a:pt x="0" y="699"/>
                    </a:lnTo>
                    <a:lnTo>
                      <a:pt x="16" y="715"/>
                    </a:lnTo>
                    <a:lnTo>
                      <a:pt x="32" y="729"/>
                    </a:lnTo>
                    <a:lnTo>
                      <a:pt x="49" y="743"/>
                    </a:lnTo>
                    <a:lnTo>
                      <a:pt x="66" y="756"/>
                    </a:lnTo>
                    <a:lnTo>
                      <a:pt x="84" y="768"/>
                    </a:lnTo>
                    <a:lnTo>
                      <a:pt x="102" y="780"/>
                    </a:lnTo>
                    <a:lnTo>
                      <a:pt x="121" y="792"/>
                    </a:lnTo>
                    <a:lnTo>
                      <a:pt x="141" y="802"/>
                    </a:lnTo>
                    <a:lnTo>
                      <a:pt x="160" y="811"/>
                    </a:lnTo>
                    <a:lnTo>
                      <a:pt x="180" y="820"/>
                    </a:lnTo>
                    <a:lnTo>
                      <a:pt x="201" y="828"/>
                    </a:lnTo>
                    <a:lnTo>
                      <a:pt x="222" y="835"/>
                    </a:lnTo>
                    <a:lnTo>
                      <a:pt x="244" y="841"/>
                    </a:lnTo>
                    <a:lnTo>
                      <a:pt x="265" y="847"/>
                    </a:lnTo>
                    <a:lnTo>
                      <a:pt x="287" y="852"/>
                    </a:lnTo>
                    <a:lnTo>
                      <a:pt x="309" y="855"/>
                    </a:lnTo>
                    <a:lnTo>
                      <a:pt x="308" y="169"/>
                    </a:lnTo>
                    <a:lnTo>
                      <a:pt x="309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56" name="Picture 677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1508" y="946"/>
                <a:ext cx="155" cy="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57" name="Picture 678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1508" y="946"/>
                <a:ext cx="155" cy="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58" name="Freeform 679"/>
              <p:cNvSpPr>
                <a:spLocks/>
              </p:cNvSpPr>
              <p:nvPr/>
            </p:nvSpPr>
            <p:spPr bwMode="auto">
              <a:xfrm>
                <a:off x="1508" y="946"/>
                <a:ext cx="154" cy="429"/>
              </a:xfrm>
              <a:custGeom>
                <a:avLst/>
                <a:gdLst>
                  <a:gd name="T0" fmla="*/ 154 w 308"/>
                  <a:gd name="T1" fmla="*/ 86 h 857"/>
                  <a:gd name="T2" fmla="*/ 143 w 308"/>
                  <a:gd name="T3" fmla="*/ 83 h 857"/>
                  <a:gd name="T4" fmla="*/ 132 w 308"/>
                  <a:gd name="T5" fmla="*/ 80 h 857"/>
                  <a:gd name="T6" fmla="*/ 121 w 308"/>
                  <a:gd name="T7" fmla="*/ 77 h 857"/>
                  <a:gd name="T8" fmla="*/ 110 w 308"/>
                  <a:gd name="T9" fmla="*/ 74 h 857"/>
                  <a:gd name="T10" fmla="*/ 99 w 308"/>
                  <a:gd name="T11" fmla="*/ 70 h 857"/>
                  <a:gd name="T12" fmla="*/ 89 w 308"/>
                  <a:gd name="T13" fmla="*/ 65 h 857"/>
                  <a:gd name="T14" fmla="*/ 79 w 308"/>
                  <a:gd name="T15" fmla="*/ 61 h 857"/>
                  <a:gd name="T16" fmla="*/ 70 w 308"/>
                  <a:gd name="T17" fmla="*/ 55 h 857"/>
                  <a:gd name="T18" fmla="*/ 60 w 308"/>
                  <a:gd name="T19" fmla="*/ 50 h 857"/>
                  <a:gd name="T20" fmla="*/ 50 w 308"/>
                  <a:gd name="T21" fmla="*/ 44 h 857"/>
                  <a:gd name="T22" fmla="*/ 41 w 308"/>
                  <a:gd name="T23" fmla="*/ 37 h 857"/>
                  <a:gd name="T24" fmla="*/ 33 w 308"/>
                  <a:gd name="T25" fmla="*/ 31 h 857"/>
                  <a:gd name="T26" fmla="*/ 24 w 308"/>
                  <a:gd name="T27" fmla="*/ 24 h 857"/>
                  <a:gd name="T28" fmla="*/ 15 w 308"/>
                  <a:gd name="T29" fmla="*/ 17 h 857"/>
                  <a:gd name="T30" fmla="*/ 8 w 308"/>
                  <a:gd name="T31" fmla="*/ 9 h 857"/>
                  <a:gd name="T32" fmla="*/ 0 w 308"/>
                  <a:gd name="T33" fmla="*/ 0 h 857"/>
                  <a:gd name="T34" fmla="*/ 0 w 308"/>
                  <a:gd name="T35" fmla="*/ 0 h 857"/>
                  <a:gd name="T36" fmla="*/ 0 w 308"/>
                  <a:gd name="T37" fmla="*/ 351 h 857"/>
                  <a:gd name="T38" fmla="*/ 8 w 308"/>
                  <a:gd name="T39" fmla="*/ 358 h 857"/>
                  <a:gd name="T40" fmla="*/ 15 w 308"/>
                  <a:gd name="T41" fmla="*/ 366 h 857"/>
                  <a:gd name="T42" fmla="*/ 24 w 308"/>
                  <a:gd name="T43" fmla="*/ 372 h 857"/>
                  <a:gd name="T44" fmla="*/ 33 w 308"/>
                  <a:gd name="T45" fmla="*/ 379 h 857"/>
                  <a:gd name="T46" fmla="*/ 42 w 308"/>
                  <a:gd name="T47" fmla="*/ 385 h 857"/>
                  <a:gd name="T48" fmla="*/ 51 w 308"/>
                  <a:gd name="T49" fmla="*/ 391 h 857"/>
                  <a:gd name="T50" fmla="*/ 60 w 308"/>
                  <a:gd name="T51" fmla="*/ 397 h 857"/>
                  <a:gd name="T52" fmla="*/ 70 w 308"/>
                  <a:gd name="T53" fmla="*/ 402 h 857"/>
                  <a:gd name="T54" fmla="*/ 80 w 308"/>
                  <a:gd name="T55" fmla="*/ 407 h 857"/>
                  <a:gd name="T56" fmla="*/ 90 w 308"/>
                  <a:gd name="T57" fmla="*/ 411 h 857"/>
                  <a:gd name="T58" fmla="*/ 100 w 308"/>
                  <a:gd name="T59" fmla="*/ 415 h 857"/>
                  <a:gd name="T60" fmla="*/ 110 w 308"/>
                  <a:gd name="T61" fmla="*/ 419 h 857"/>
                  <a:gd name="T62" fmla="*/ 121 w 308"/>
                  <a:gd name="T63" fmla="*/ 422 h 857"/>
                  <a:gd name="T64" fmla="*/ 132 w 308"/>
                  <a:gd name="T65" fmla="*/ 425 h 857"/>
                  <a:gd name="T66" fmla="*/ 144 w 308"/>
                  <a:gd name="T67" fmla="*/ 427 h 857"/>
                  <a:gd name="T68" fmla="*/ 154 w 308"/>
                  <a:gd name="T69" fmla="*/ 429 h 857"/>
                  <a:gd name="T70" fmla="*/ 154 w 308"/>
                  <a:gd name="T71" fmla="*/ 429 h 857"/>
                  <a:gd name="T72" fmla="*/ 154 w 308"/>
                  <a:gd name="T73" fmla="*/ 86 h 85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08"/>
                  <a:gd name="T112" fmla="*/ 0 h 857"/>
                  <a:gd name="T113" fmla="*/ 308 w 308"/>
                  <a:gd name="T114" fmla="*/ 857 h 85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08" h="857">
                    <a:moveTo>
                      <a:pt x="308" y="171"/>
                    </a:moveTo>
                    <a:lnTo>
                      <a:pt x="285" y="166"/>
                    </a:lnTo>
                    <a:lnTo>
                      <a:pt x="264" y="160"/>
                    </a:lnTo>
                    <a:lnTo>
                      <a:pt x="242" y="154"/>
                    </a:lnTo>
                    <a:lnTo>
                      <a:pt x="221" y="147"/>
                    </a:lnTo>
                    <a:lnTo>
                      <a:pt x="199" y="139"/>
                    </a:lnTo>
                    <a:lnTo>
                      <a:pt x="179" y="130"/>
                    </a:lnTo>
                    <a:lnTo>
                      <a:pt x="159" y="121"/>
                    </a:lnTo>
                    <a:lnTo>
                      <a:pt x="139" y="110"/>
                    </a:lnTo>
                    <a:lnTo>
                      <a:pt x="120" y="99"/>
                    </a:lnTo>
                    <a:lnTo>
                      <a:pt x="100" y="88"/>
                    </a:lnTo>
                    <a:lnTo>
                      <a:pt x="83" y="74"/>
                    </a:lnTo>
                    <a:lnTo>
                      <a:pt x="65" y="61"/>
                    </a:lnTo>
                    <a:lnTo>
                      <a:pt x="48" y="47"/>
                    </a:lnTo>
                    <a:lnTo>
                      <a:pt x="31" y="33"/>
                    </a:lnTo>
                    <a:lnTo>
                      <a:pt x="16" y="17"/>
                    </a:lnTo>
                    <a:lnTo>
                      <a:pt x="0" y="0"/>
                    </a:lnTo>
                    <a:lnTo>
                      <a:pt x="0" y="701"/>
                    </a:lnTo>
                    <a:lnTo>
                      <a:pt x="16" y="715"/>
                    </a:lnTo>
                    <a:lnTo>
                      <a:pt x="31" y="731"/>
                    </a:lnTo>
                    <a:lnTo>
                      <a:pt x="48" y="744"/>
                    </a:lnTo>
                    <a:lnTo>
                      <a:pt x="66" y="757"/>
                    </a:lnTo>
                    <a:lnTo>
                      <a:pt x="84" y="770"/>
                    </a:lnTo>
                    <a:lnTo>
                      <a:pt x="102" y="782"/>
                    </a:lnTo>
                    <a:lnTo>
                      <a:pt x="121" y="793"/>
                    </a:lnTo>
                    <a:lnTo>
                      <a:pt x="140" y="804"/>
                    </a:lnTo>
                    <a:lnTo>
                      <a:pt x="160" y="813"/>
                    </a:lnTo>
                    <a:lnTo>
                      <a:pt x="180" y="822"/>
                    </a:lnTo>
                    <a:lnTo>
                      <a:pt x="201" y="830"/>
                    </a:lnTo>
                    <a:lnTo>
                      <a:pt x="221" y="837"/>
                    </a:lnTo>
                    <a:lnTo>
                      <a:pt x="242" y="843"/>
                    </a:lnTo>
                    <a:lnTo>
                      <a:pt x="264" y="849"/>
                    </a:lnTo>
                    <a:lnTo>
                      <a:pt x="287" y="853"/>
                    </a:lnTo>
                    <a:lnTo>
                      <a:pt x="308" y="857"/>
                    </a:lnTo>
                    <a:lnTo>
                      <a:pt x="308" y="171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59" name="Freeform 680"/>
              <p:cNvSpPr>
                <a:spLocks/>
              </p:cNvSpPr>
              <p:nvPr/>
            </p:nvSpPr>
            <p:spPr bwMode="auto">
              <a:xfrm>
                <a:off x="1662" y="894"/>
                <a:ext cx="252" cy="480"/>
              </a:xfrm>
              <a:custGeom>
                <a:avLst/>
                <a:gdLst>
                  <a:gd name="T0" fmla="*/ 0 w 505"/>
                  <a:gd name="T1" fmla="*/ 137 h 959"/>
                  <a:gd name="T2" fmla="*/ 0 w 505"/>
                  <a:gd name="T3" fmla="*/ 480 h 959"/>
                  <a:gd name="T4" fmla="*/ 252 w 505"/>
                  <a:gd name="T5" fmla="*/ 344 h 959"/>
                  <a:gd name="T6" fmla="*/ 252 w 505"/>
                  <a:gd name="T7" fmla="*/ 0 h 959"/>
                  <a:gd name="T8" fmla="*/ 0 w 505"/>
                  <a:gd name="T9" fmla="*/ 137 h 959"/>
                  <a:gd name="T10" fmla="*/ 0 w 505"/>
                  <a:gd name="T11" fmla="*/ 137 h 9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5"/>
                  <a:gd name="T19" fmla="*/ 0 h 959"/>
                  <a:gd name="T20" fmla="*/ 505 w 505"/>
                  <a:gd name="T21" fmla="*/ 959 h 9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5" h="959">
                    <a:moveTo>
                      <a:pt x="0" y="274"/>
                    </a:moveTo>
                    <a:lnTo>
                      <a:pt x="0" y="959"/>
                    </a:lnTo>
                    <a:lnTo>
                      <a:pt x="505" y="688"/>
                    </a:lnTo>
                    <a:lnTo>
                      <a:pt x="505" y="0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60" name="Picture 681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1661" y="893"/>
                <a:ext cx="254" cy="4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61" name="Picture 682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1661" y="893"/>
                <a:ext cx="254" cy="4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62" name="Freeform 683"/>
              <p:cNvSpPr>
                <a:spLocks/>
              </p:cNvSpPr>
              <p:nvPr/>
            </p:nvSpPr>
            <p:spPr bwMode="auto">
              <a:xfrm>
                <a:off x="1662" y="894"/>
                <a:ext cx="252" cy="480"/>
              </a:xfrm>
              <a:custGeom>
                <a:avLst/>
                <a:gdLst>
                  <a:gd name="T0" fmla="*/ 0 w 504"/>
                  <a:gd name="T1" fmla="*/ 137 h 959"/>
                  <a:gd name="T2" fmla="*/ 0 w 504"/>
                  <a:gd name="T3" fmla="*/ 480 h 959"/>
                  <a:gd name="T4" fmla="*/ 252 w 504"/>
                  <a:gd name="T5" fmla="*/ 344 h 959"/>
                  <a:gd name="T6" fmla="*/ 252 w 504"/>
                  <a:gd name="T7" fmla="*/ 0 h 959"/>
                  <a:gd name="T8" fmla="*/ 0 w 504"/>
                  <a:gd name="T9" fmla="*/ 137 h 9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4"/>
                  <a:gd name="T16" fmla="*/ 0 h 959"/>
                  <a:gd name="T17" fmla="*/ 504 w 504"/>
                  <a:gd name="T18" fmla="*/ 959 h 9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4" h="959">
                    <a:moveTo>
                      <a:pt x="0" y="274"/>
                    </a:moveTo>
                    <a:lnTo>
                      <a:pt x="0" y="959"/>
                    </a:lnTo>
                    <a:lnTo>
                      <a:pt x="504" y="688"/>
                    </a:lnTo>
                    <a:lnTo>
                      <a:pt x="504" y="0"/>
                    </a:lnTo>
                    <a:lnTo>
                      <a:pt x="0" y="274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63" name="Freeform 684"/>
              <p:cNvSpPr>
                <a:spLocks/>
              </p:cNvSpPr>
              <p:nvPr/>
            </p:nvSpPr>
            <p:spPr bwMode="auto">
              <a:xfrm>
                <a:off x="1508" y="811"/>
                <a:ext cx="406" cy="564"/>
              </a:xfrm>
              <a:custGeom>
                <a:avLst/>
                <a:gdLst>
                  <a:gd name="T0" fmla="*/ 406 w 812"/>
                  <a:gd name="T1" fmla="*/ 84 h 1128"/>
                  <a:gd name="T2" fmla="*/ 250 w 812"/>
                  <a:gd name="T3" fmla="*/ 0 h 1128"/>
                  <a:gd name="T4" fmla="*/ 0 w 812"/>
                  <a:gd name="T5" fmla="*/ 137 h 1128"/>
                  <a:gd name="T6" fmla="*/ 0 w 812"/>
                  <a:gd name="T7" fmla="*/ 486 h 1128"/>
                  <a:gd name="T8" fmla="*/ 8 w 812"/>
                  <a:gd name="T9" fmla="*/ 493 h 1128"/>
                  <a:gd name="T10" fmla="*/ 15 w 812"/>
                  <a:gd name="T11" fmla="*/ 501 h 1128"/>
                  <a:gd name="T12" fmla="*/ 24 w 812"/>
                  <a:gd name="T13" fmla="*/ 507 h 1128"/>
                  <a:gd name="T14" fmla="*/ 33 w 812"/>
                  <a:gd name="T15" fmla="*/ 514 h 1128"/>
                  <a:gd name="T16" fmla="*/ 42 w 812"/>
                  <a:gd name="T17" fmla="*/ 521 h 1128"/>
                  <a:gd name="T18" fmla="*/ 51 w 812"/>
                  <a:gd name="T19" fmla="*/ 527 h 1128"/>
                  <a:gd name="T20" fmla="*/ 60 w 812"/>
                  <a:gd name="T21" fmla="*/ 532 h 1128"/>
                  <a:gd name="T22" fmla="*/ 70 w 812"/>
                  <a:gd name="T23" fmla="*/ 538 h 1128"/>
                  <a:gd name="T24" fmla="*/ 80 w 812"/>
                  <a:gd name="T25" fmla="*/ 542 h 1128"/>
                  <a:gd name="T26" fmla="*/ 90 w 812"/>
                  <a:gd name="T27" fmla="*/ 547 h 1128"/>
                  <a:gd name="T28" fmla="*/ 101 w 812"/>
                  <a:gd name="T29" fmla="*/ 551 h 1128"/>
                  <a:gd name="T30" fmla="*/ 110 w 812"/>
                  <a:gd name="T31" fmla="*/ 554 h 1128"/>
                  <a:gd name="T32" fmla="*/ 121 w 812"/>
                  <a:gd name="T33" fmla="*/ 557 h 1128"/>
                  <a:gd name="T34" fmla="*/ 132 w 812"/>
                  <a:gd name="T35" fmla="*/ 560 h 1128"/>
                  <a:gd name="T36" fmla="*/ 144 w 812"/>
                  <a:gd name="T37" fmla="*/ 562 h 1128"/>
                  <a:gd name="T38" fmla="*/ 154 w 812"/>
                  <a:gd name="T39" fmla="*/ 564 h 1128"/>
                  <a:gd name="T40" fmla="*/ 154 w 812"/>
                  <a:gd name="T41" fmla="*/ 564 h 1128"/>
                  <a:gd name="T42" fmla="*/ 406 w 812"/>
                  <a:gd name="T43" fmla="*/ 428 h 1128"/>
                  <a:gd name="T44" fmla="*/ 406 w 812"/>
                  <a:gd name="T45" fmla="*/ 84 h 1128"/>
                  <a:gd name="T46" fmla="*/ 406 w 812"/>
                  <a:gd name="T47" fmla="*/ 84 h 11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12"/>
                  <a:gd name="T73" fmla="*/ 0 h 1128"/>
                  <a:gd name="T74" fmla="*/ 812 w 812"/>
                  <a:gd name="T75" fmla="*/ 1128 h 11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12" h="1128">
                    <a:moveTo>
                      <a:pt x="812" y="168"/>
                    </a:moveTo>
                    <a:lnTo>
                      <a:pt x="500" y="0"/>
                    </a:lnTo>
                    <a:lnTo>
                      <a:pt x="0" y="273"/>
                    </a:lnTo>
                    <a:lnTo>
                      <a:pt x="0" y="972"/>
                    </a:lnTo>
                    <a:lnTo>
                      <a:pt x="16" y="986"/>
                    </a:lnTo>
                    <a:lnTo>
                      <a:pt x="31" y="1002"/>
                    </a:lnTo>
                    <a:lnTo>
                      <a:pt x="48" y="1015"/>
                    </a:lnTo>
                    <a:lnTo>
                      <a:pt x="66" y="1028"/>
                    </a:lnTo>
                    <a:lnTo>
                      <a:pt x="84" y="1041"/>
                    </a:lnTo>
                    <a:lnTo>
                      <a:pt x="102" y="1053"/>
                    </a:lnTo>
                    <a:lnTo>
                      <a:pt x="121" y="1064"/>
                    </a:lnTo>
                    <a:lnTo>
                      <a:pt x="140" y="1075"/>
                    </a:lnTo>
                    <a:lnTo>
                      <a:pt x="160" y="1084"/>
                    </a:lnTo>
                    <a:lnTo>
                      <a:pt x="180" y="1093"/>
                    </a:lnTo>
                    <a:lnTo>
                      <a:pt x="201" y="1101"/>
                    </a:lnTo>
                    <a:lnTo>
                      <a:pt x="221" y="1108"/>
                    </a:lnTo>
                    <a:lnTo>
                      <a:pt x="242" y="1114"/>
                    </a:lnTo>
                    <a:lnTo>
                      <a:pt x="264" y="1120"/>
                    </a:lnTo>
                    <a:lnTo>
                      <a:pt x="287" y="1124"/>
                    </a:lnTo>
                    <a:lnTo>
                      <a:pt x="308" y="1128"/>
                    </a:lnTo>
                    <a:lnTo>
                      <a:pt x="812" y="856"/>
                    </a:lnTo>
                    <a:lnTo>
                      <a:pt x="812" y="168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64" name="Freeform 685"/>
              <p:cNvSpPr>
                <a:spLocks/>
              </p:cNvSpPr>
              <p:nvPr/>
            </p:nvSpPr>
            <p:spPr bwMode="auto">
              <a:xfrm>
                <a:off x="1567" y="1159"/>
                <a:ext cx="25" cy="31"/>
              </a:xfrm>
              <a:custGeom>
                <a:avLst/>
                <a:gdLst>
                  <a:gd name="T0" fmla="*/ 24 w 50"/>
                  <a:gd name="T1" fmla="*/ 12 h 62"/>
                  <a:gd name="T2" fmla="*/ 23 w 50"/>
                  <a:gd name="T3" fmla="*/ 9 h 62"/>
                  <a:gd name="T4" fmla="*/ 21 w 50"/>
                  <a:gd name="T5" fmla="*/ 6 h 62"/>
                  <a:gd name="T6" fmla="*/ 19 w 50"/>
                  <a:gd name="T7" fmla="*/ 4 h 62"/>
                  <a:gd name="T8" fmla="*/ 17 w 50"/>
                  <a:gd name="T9" fmla="*/ 2 h 62"/>
                  <a:gd name="T10" fmla="*/ 14 w 50"/>
                  <a:gd name="T11" fmla="*/ 1 h 62"/>
                  <a:gd name="T12" fmla="*/ 12 w 50"/>
                  <a:gd name="T13" fmla="*/ 0 h 62"/>
                  <a:gd name="T14" fmla="*/ 11 w 50"/>
                  <a:gd name="T15" fmla="*/ 0 h 62"/>
                  <a:gd name="T16" fmla="*/ 10 w 50"/>
                  <a:gd name="T17" fmla="*/ 0 h 62"/>
                  <a:gd name="T18" fmla="*/ 9 w 50"/>
                  <a:gd name="T19" fmla="*/ 0 h 62"/>
                  <a:gd name="T20" fmla="*/ 7 w 50"/>
                  <a:gd name="T21" fmla="*/ 1 h 62"/>
                  <a:gd name="T22" fmla="*/ 6 w 50"/>
                  <a:gd name="T23" fmla="*/ 2 h 62"/>
                  <a:gd name="T24" fmla="*/ 3 w 50"/>
                  <a:gd name="T25" fmla="*/ 4 h 62"/>
                  <a:gd name="T26" fmla="*/ 2 w 50"/>
                  <a:gd name="T27" fmla="*/ 6 h 62"/>
                  <a:gd name="T28" fmla="*/ 1 w 50"/>
                  <a:gd name="T29" fmla="*/ 8 h 62"/>
                  <a:gd name="T30" fmla="*/ 0 w 50"/>
                  <a:gd name="T31" fmla="*/ 11 h 62"/>
                  <a:gd name="T32" fmla="*/ 0 w 50"/>
                  <a:gd name="T33" fmla="*/ 14 h 62"/>
                  <a:gd name="T34" fmla="*/ 1 w 50"/>
                  <a:gd name="T35" fmla="*/ 17 h 62"/>
                  <a:gd name="T36" fmla="*/ 2 w 50"/>
                  <a:gd name="T37" fmla="*/ 20 h 62"/>
                  <a:gd name="T38" fmla="*/ 3 w 50"/>
                  <a:gd name="T39" fmla="*/ 23 h 62"/>
                  <a:gd name="T40" fmla="*/ 5 w 50"/>
                  <a:gd name="T41" fmla="*/ 25 h 62"/>
                  <a:gd name="T42" fmla="*/ 6 w 50"/>
                  <a:gd name="T43" fmla="*/ 28 h 62"/>
                  <a:gd name="T44" fmla="*/ 9 w 50"/>
                  <a:gd name="T45" fmla="*/ 30 h 62"/>
                  <a:gd name="T46" fmla="*/ 11 w 50"/>
                  <a:gd name="T47" fmla="*/ 31 h 62"/>
                  <a:gd name="T48" fmla="*/ 13 w 50"/>
                  <a:gd name="T49" fmla="*/ 31 h 62"/>
                  <a:gd name="T50" fmla="*/ 14 w 50"/>
                  <a:gd name="T51" fmla="*/ 31 h 62"/>
                  <a:gd name="T52" fmla="*/ 15 w 50"/>
                  <a:gd name="T53" fmla="*/ 31 h 62"/>
                  <a:gd name="T54" fmla="*/ 17 w 50"/>
                  <a:gd name="T55" fmla="*/ 31 h 62"/>
                  <a:gd name="T56" fmla="*/ 18 w 50"/>
                  <a:gd name="T57" fmla="*/ 31 h 62"/>
                  <a:gd name="T58" fmla="*/ 19 w 50"/>
                  <a:gd name="T59" fmla="*/ 30 h 62"/>
                  <a:gd name="T60" fmla="*/ 21 w 50"/>
                  <a:gd name="T61" fmla="*/ 30 h 62"/>
                  <a:gd name="T62" fmla="*/ 22 w 50"/>
                  <a:gd name="T63" fmla="*/ 28 h 62"/>
                  <a:gd name="T64" fmla="*/ 24 w 50"/>
                  <a:gd name="T65" fmla="*/ 26 h 62"/>
                  <a:gd name="T66" fmla="*/ 25 w 50"/>
                  <a:gd name="T67" fmla="*/ 24 h 62"/>
                  <a:gd name="T68" fmla="*/ 25 w 50"/>
                  <a:gd name="T69" fmla="*/ 21 h 62"/>
                  <a:gd name="T70" fmla="*/ 25 w 50"/>
                  <a:gd name="T71" fmla="*/ 18 h 62"/>
                  <a:gd name="T72" fmla="*/ 25 w 50"/>
                  <a:gd name="T73" fmla="*/ 15 h 62"/>
                  <a:gd name="T74" fmla="*/ 24 w 50"/>
                  <a:gd name="T75" fmla="*/ 12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0"/>
                  <a:gd name="T115" fmla="*/ 0 h 62"/>
                  <a:gd name="T116" fmla="*/ 50 w 50"/>
                  <a:gd name="T117" fmla="*/ 62 h 6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0" h="62">
                    <a:moveTo>
                      <a:pt x="48" y="23"/>
                    </a:moveTo>
                    <a:lnTo>
                      <a:pt x="45" y="17"/>
                    </a:lnTo>
                    <a:lnTo>
                      <a:pt x="42" y="12"/>
                    </a:lnTo>
                    <a:lnTo>
                      <a:pt x="38" y="7"/>
                    </a:lnTo>
                    <a:lnTo>
                      <a:pt x="34" y="4"/>
                    </a:lnTo>
                    <a:lnTo>
                      <a:pt x="29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1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4" y="11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1" y="34"/>
                    </a:lnTo>
                    <a:lnTo>
                      <a:pt x="3" y="40"/>
                    </a:lnTo>
                    <a:lnTo>
                      <a:pt x="6" y="46"/>
                    </a:lnTo>
                    <a:lnTo>
                      <a:pt x="10" y="50"/>
                    </a:lnTo>
                    <a:lnTo>
                      <a:pt x="13" y="55"/>
                    </a:lnTo>
                    <a:lnTo>
                      <a:pt x="18" y="59"/>
                    </a:lnTo>
                    <a:lnTo>
                      <a:pt x="22" y="61"/>
                    </a:lnTo>
                    <a:lnTo>
                      <a:pt x="26" y="62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34" y="62"/>
                    </a:lnTo>
                    <a:lnTo>
                      <a:pt x="36" y="61"/>
                    </a:lnTo>
                    <a:lnTo>
                      <a:pt x="38" y="60"/>
                    </a:lnTo>
                    <a:lnTo>
                      <a:pt x="41" y="59"/>
                    </a:lnTo>
                    <a:lnTo>
                      <a:pt x="44" y="56"/>
                    </a:lnTo>
                    <a:lnTo>
                      <a:pt x="47" y="52"/>
                    </a:lnTo>
                    <a:lnTo>
                      <a:pt x="49" y="47"/>
                    </a:lnTo>
                    <a:lnTo>
                      <a:pt x="50" y="42"/>
                    </a:lnTo>
                    <a:lnTo>
                      <a:pt x="50" y="36"/>
                    </a:lnTo>
                    <a:lnTo>
                      <a:pt x="49" y="29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65" name="Freeform 686"/>
              <p:cNvSpPr>
                <a:spLocks/>
              </p:cNvSpPr>
              <p:nvPr/>
            </p:nvSpPr>
            <p:spPr bwMode="auto">
              <a:xfrm>
                <a:off x="1562" y="1154"/>
                <a:ext cx="34" cy="40"/>
              </a:xfrm>
              <a:custGeom>
                <a:avLst/>
                <a:gdLst>
                  <a:gd name="T0" fmla="*/ 11 w 69"/>
                  <a:gd name="T1" fmla="*/ 40 h 79"/>
                  <a:gd name="T2" fmla="*/ 34 w 69"/>
                  <a:gd name="T3" fmla="*/ 31 h 79"/>
                  <a:gd name="T4" fmla="*/ 23 w 69"/>
                  <a:gd name="T5" fmla="*/ 0 h 79"/>
                  <a:gd name="T6" fmla="*/ 0 w 69"/>
                  <a:gd name="T7" fmla="*/ 9 h 79"/>
                  <a:gd name="T8" fmla="*/ 11 w 69"/>
                  <a:gd name="T9" fmla="*/ 4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79"/>
                  <a:gd name="T17" fmla="*/ 69 w 69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79">
                    <a:moveTo>
                      <a:pt x="22" y="79"/>
                    </a:moveTo>
                    <a:lnTo>
                      <a:pt x="69" y="62"/>
                    </a:lnTo>
                    <a:lnTo>
                      <a:pt x="46" y="0"/>
                    </a:lnTo>
                    <a:lnTo>
                      <a:pt x="0" y="17"/>
                    </a:lnTo>
                    <a:lnTo>
                      <a:pt x="22" y="7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66" name="Picture 687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1561" y="1154"/>
                <a:ext cx="36" cy="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67" name="Picture 688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1561" y="1154"/>
                <a:ext cx="36" cy="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68" name="Freeform 689"/>
              <p:cNvSpPr>
                <a:spLocks/>
              </p:cNvSpPr>
              <p:nvPr/>
            </p:nvSpPr>
            <p:spPr bwMode="auto">
              <a:xfrm>
                <a:off x="1567" y="1159"/>
                <a:ext cx="24" cy="31"/>
              </a:xfrm>
              <a:custGeom>
                <a:avLst/>
                <a:gdLst>
                  <a:gd name="T0" fmla="*/ 23 w 49"/>
                  <a:gd name="T1" fmla="*/ 12 h 62"/>
                  <a:gd name="T2" fmla="*/ 22 w 49"/>
                  <a:gd name="T3" fmla="*/ 9 h 62"/>
                  <a:gd name="T4" fmla="*/ 20 w 49"/>
                  <a:gd name="T5" fmla="*/ 6 h 62"/>
                  <a:gd name="T6" fmla="*/ 18 w 49"/>
                  <a:gd name="T7" fmla="*/ 4 h 62"/>
                  <a:gd name="T8" fmla="*/ 16 w 49"/>
                  <a:gd name="T9" fmla="*/ 2 h 62"/>
                  <a:gd name="T10" fmla="*/ 14 w 49"/>
                  <a:gd name="T11" fmla="*/ 1 h 62"/>
                  <a:gd name="T12" fmla="*/ 11 w 49"/>
                  <a:gd name="T13" fmla="*/ 0 h 62"/>
                  <a:gd name="T14" fmla="*/ 10 w 49"/>
                  <a:gd name="T15" fmla="*/ 0 h 62"/>
                  <a:gd name="T16" fmla="*/ 9 w 49"/>
                  <a:gd name="T17" fmla="*/ 0 h 62"/>
                  <a:gd name="T18" fmla="*/ 8 w 49"/>
                  <a:gd name="T19" fmla="*/ 0 h 62"/>
                  <a:gd name="T20" fmla="*/ 7 w 49"/>
                  <a:gd name="T21" fmla="*/ 1 h 62"/>
                  <a:gd name="T22" fmla="*/ 5 w 49"/>
                  <a:gd name="T23" fmla="*/ 2 h 62"/>
                  <a:gd name="T24" fmla="*/ 3 w 49"/>
                  <a:gd name="T25" fmla="*/ 3 h 62"/>
                  <a:gd name="T26" fmla="*/ 2 w 49"/>
                  <a:gd name="T27" fmla="*/ 6 h 62"/>
                  <a:gd name="T28" fmla="*/ 0 w 49"/>
                  <a:gd name="T29" fmla="*/ 8 h 62"/>
                  <a:gd name="T30" fmla="*/ 0 w 49"/>
                  <a:gd name="T31" fmla="*/ 11 h 62"/>
                  <a:gd name="T32" fmla="*/ 0 w 49"/>
                  <a:gd name="T33" fmla="*/ 14 h 62"/>
                  <a:gd name="T34" fmla="*/ 0 w 49"/>
                  <a:gd name="T35" fmla="*/ 17 h 62"/>
                  <a:gd name="T36" fmla="*/ 1 w 49"/>
                  <a:gd name="T37" fmla="*/ 20 h 62"/>
                  <a:gd name="T38" fmla="*/ 2 w 49"/>
                  <a:gd name="T39" fmla="*/ 22 h 62"/>
                  <a:gd name="T40" fmla="*/ 4 w 49"/>
                  <a:gd name="T41" fmla="*/ 25 h 62"/>
                  <a:gd name="T42" fmla="*/ 6 w 49"/>
                  <a:gd name="T43" fmla="*/ 28 h 62"/>
                  <a:gd name="T44" fmla="*/ 8 w 49"/>
                  <a:gd name="T45" fmla="*/ 29 h 62"/>
                  <a:gd name="T46" fmla="*/ 11 w 49"/>
                  <a:gd name="T47" fmla="*/ 31 h 62"/>
                  <a:gd name="T48" fmla="*/ 13 w 49"/>
                  <a:gd name="T49" fmla="*/ 31 h 62"/>
                  <a:gd name="T50" fmla="*/ 14 w 49"/>
                  <a:gd name="T51" fmla="*/ 31 h 62"/>
                  <a:gd name="T52" fmla="*/ 15 w 49"/>
                  <a:gd name="T53" fmla="*/ 31 h 62"/>
                  <a:gd name="T54" fmla="*/ 17 w 49"/>
                  <a:gd name="T55" fmla="*/ 31 h 62"/>
                  <a:gd name="T56" fmla="*/ 18 w 49"/>
                  <a:gd name="T57" fmla="*/ 31 h 62"/>
                  <a:gd name="T58" fmla="*/ 19 w 49"/>
                  <a:gd name="T59" fmla="*/ 30 h 62"/>
                  <a:gd name="T60" fmla="*/ 20 w 49"/>
                  <a:gd name="T61" fmla="*/ 30 h 62"/>
                  <a:gd name="T62" fmla="*/ 21 w 49"/>
                  <a:gd name="T63" fmla="*/ 28 h 62"/>
                  <a:gd name="T64" fmla="*/ 23 w 49"/>
                  <a:gd name="T65" fmla="*/ 26 h 62"/>
                  <a:gd name="T66" fmla="*/ 24 w 49"/>
                  <a:gd name="T67" fmla="*/ 24 h 62"/>
                  <a:gd name="T68" fmla="*/ 24 w 49"/>
                  <a:gd name="T69" fmla="*/ 21 h 62"/>
                  <a:gd name="T70" fmla="*/ 24 w 49"/>
                  <a:gd name="T71" fmla="*/ 18 h 62"/>
                  <a:gd name="T72" fmla="*/ 24 w 49"/>
                  <a:gd name="T73" fmla="*/ 15 h 62"/>
                  <a:gd name="T74" fmla="*/ 23 w 49"/>
                  <a:gd name="T75" fmla="*/ 12 h 6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9"/>
                  <a:gd name="T115" fmla="*/ 0 h 62"/>
                  <a:gd name="T116" fmla="*/ 49 w 49"/>
                  <a:gd name="T117" fmla="*/ 62 h 6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9" h="62">
                    <a:moveTo>
                      <a:pt x="47" y="23"/>
                    </a:moveTo>
                    <a:lnTo>
                      <a:pt x="44" y="17"/>
                    </a:lnTo>
                    <a:lnTo>
                      <a:pt x="41" y="12"/>
                    </a:lnTo>
                    <a:lnTo>
                      <a:pt x="37" y="7"/>
                    </a:lnTo>
                    <a:lnTo>
                      <a:pt x="32" y="4"/>
                    </a:lnTo>
                    <a:lnTo>
                      <a:pt x="28" y="1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6" y="6"/>
                    </a:lnTo>
                    <a:lnTo>
                      <a:pt x="4" y="11"/>
                    </a:lnTo>
                    <a:lnTo>
                      <a:pt x="1" y="16"/>
                    </a:lnTo>
                    <a:lnTo>
                      <a:pt x="0" y="21"/>
                    </a:lnTo>
                    <a:lnTo>
                      <a:pt x="0" y="27"/>
                    </a:lnTo>
                    <a:lnTo>
                      <a:pt x="1" y="33"/>
                    </a:lnTo>
                    <a:lnTo>
                      <a:pt x="3" y="40"/>
                    </a:lnTo>
                    <a:lnTo>
                      <a:pt x="5" y="44"/>
                    </a:lnTo>
                    <a:lnTo>
                      <a:pt x="9" y="50"/>
                    </a:lnTo>
                    <a:lnTo>
                      <a:pt x="12" y="55"/>
                    </a:lnTo>
                    <a:lnTo>
                      <a:pt x="17" y="58"/>
                    </a:lnTo>
                    <a:lnTo>
                      <a:pt x="22" y="61"/>
                    </a:lnTo>
                    <a:lnTo>
                      <a:pt x="26" y="62"/>
                    </a:lnTo>
                    <a:lnTo>
                      <a:pt x="29" y="62"/>
                    </a:lnTo>
                    <a:lnTo>
                      <a:pt x="31" y="62"/>
                    </a:lnTo>
                    <a:lnTo>
                      <a:pt x="34" y="62"/>
                    </a:lnTo>
                    <a:lnTo>
                      <a:pt x="36" y="61"/>
                    </a:lnTo>
                    <a:lnTo>
                      <a:pt x="38" y="60"/>
                    </a:lnTo>
                    <a:lnTo>
                      <a:pt x="40" y="59"/>
                    </a:lnTo>
                    <a:lnTo>
                      <a:pt x="43" y="55"/>
                    </a:lnTo>
                    <a:lnTo>
                      <a:pt x="47" y="52"/>
                    </a:lnTo>
                    <a:lnTo>
                      <a:pt x="48" y="47"/>
                    </a:lnTo>
                    <a:lnTo>
                      <a:pt x="49" y="41"/>
                    </a:lnTo>
                    <a:lnTo>
                      <a:pt x="49" y="35"/>
                    </a:lnTo>
                    <a:lnTo>
                      <a:pt x="49" y="29"/>
                    </a:lnTo>
                    <a:lnTo>
                      <a:pt x="47" y="2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69" name="Freeform 690"/>
              <p:cNvSpPr>
                <a:spLocks/>
              </p:cNvSpPr>
              <p:nvPr/>
            </p:nvSpPr>
            <p:spPr bwMode="auto">
              <a:xfrm>
                <a:off x="1533" y="1230"/>
                <a:ext cx="104" cy="53"/>
              </a:xfrm>
              <a:custGeom>
                <a:avLst/>
                <a:gdLst>
                  <a:gd name="T0" fmla="*/ 0 w 208"/>
                  <a:gd name="T1" fmla="*/ 0 h 107"/>
                  <a:gd name="T2" fmla="*/ 6 w 208"/>
                  <a:gd name="T3" fmla="*/ 5 h 107"/>
                  <a:gd name="T4" fmla="*/ 12 w 208"/>
                  <a:gd name="T5" fmla="*/ 9 h 107"/>
                  <a:gd name="T6" fmla="*/ 18 w 208"/>
                  <a:gd name="T7" fmla="*/ 14 h 107"/>
                  <a:gd name="T8" fmla="*/ 24 w 208"/>
                  <a:gd name="T9" fmla="*/ 18 h 107"/>
                  <a:gd name="T10" fmla="*/ 30 w 208"/>
                  <a:gd name="T11" fmla="*/ 21 h 107"/>
                  <a:gd name="T12" fmla="*/ 37 w 208"/>
                  <a:gd name="T13" fmla="*/ 26 h 107"/>
                  <a:gd name="T14" fmla="*/ 43 w 208"/>
                  <a:gd name="T15" fmla="*/ 29 h 107"/>
                  <a:gd name="T16" fmla="*/ 50 w 208"/>
                  <a:gd name="T17" fmla="*/ 33 h 107"/>
                  <a:gd name="T18" fmla="*/ 56 w 208"/>
                  <a:gd name="T19" fmla="*/ 36 h 107"/>
                  <a:gd name="T20" fmla="*/ 63 w 208"/>
                  <a:gd name="T21" fmla="*/ 39 h 107"/>
                  <a:gd name="T22" fmla="*/ 70 w 208"/>
                  <a:gd name="T23" fmla="*/ 42 h 107"/>
                  <a:gd name="T24" fmla="*/ 77 w 208"/>
                  <a:gd name="T25" fmla="*/ 45 h 107"/>
                  <a:gd name="T26" fmla="*/ 83 w 208"/>
                  <a:gd name="T27" fmla="*/ 47 h 107"/>
                  <a:gd name="T28" fmla="*/ 91 w 208"/>
                  <a:gd name="T29" fmla="*/ 49 h 107"/>
                  <a:gd name="T30" fmla="*/ 97 w 208"/>
                  <a:gd name="T31" fmla="*/ 51 h 107"/>
                  <a:gd name="T32" fmla="*/ 104 w 208"/>
                  <a:gd name="T33" fmla="*/ 53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7"/>
                  <a:gd name="T53" fmla="*/ 208 w 208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7">
                    <a:moveTo>
                      <a:pt x="0" y="0"/>
                    </a:moveTo>
                    <a:lnTo>
                      <a:pt x="12" y="10"/>
                    </a:lnTo>
                    <a:lnTo>
                      <a:pt x="24" y="18"/>
                    </a:lnTo>
                    <a:lnTo>
                      <a:pt x="36" y="28"/>
                    </a:lnTo>
                    <a:lnTo>
                      <a:pt x="48" y="36"/>
                    </a:lnTo>
                    <a:lnTo>
                      <a:pt x="61" y="43"/>
                    </a:lnTo>
                    <a:lnTo>
                      <a:pt x="73" y="52"/>
                    </a:lnTo>
                    <a:lnTo>
                      <a:pt x="86" y="59"/>
                    </a:lnTo>
                    <a:lnTo>
                      <a:pt x="99" y="66"/>
                    </a:lnTo>
                    <a:lnTo>
                      <a:pt x="112" y="72"/>
                    </a:lnTo>
                    <a:lnTo>
                      <a:pt x="126" y="78"/>
                    </a:lnTo>
                    <a:lnTo>
                      <a:pt x="139" y="84"/>
                    </a:lnTo>
                    <a:lnTo>
                      <a:pt x="153" y="90"/>
                    </a:lnTo>
                    <a:lnTo>
                      <a:pt x="166" y="95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0" name="Freeform 691"/>
              <p:cNvSpPr>
                <a:spLocks/>
              </p:cNvSpPr>
              <p:nvPr/>
            </p:nvSpPr>
            <p:spPr bwMode="auto">
              <a:xfrm>
                <a:off x="1533" y="1251"/>
                <a:ext cx="104" cy="53"/>
              </a:xfrm>
              <a:custGeom>
                <a:avLst/>
                <a:gdLst>
                  <a:gd name="T0" fmla="*/ 0 w 208"/>
                  <a:gd name="T1" fmla="*/ 0 h 106"/>
                  <a:gd name="T2" fmla="*/ 6 w 208"/>
                  <a:gd name="T3" fmla="*/ 5 h 106"/>
                  <a:gd name="T4" fmla="*/ 12 w 208"/>
                  <a:gd name="T5" fmla="*/ 9 h 106"/>
                  <a:gd name="T6" fmla="*/ 18 w 208"/>
                  <a:gd name="T7" fmla="*/ 14 h 106"/>
                  <a:gd name="T8" fmla="*/ 24 w 208"/>
                  <a:gd name="T9" fmla="*/ 18 h 106"/>
                  <a:gd name="T10" fmla="*/ 30 w 208"/>
                  <a:gd name="T11" fmla="*/ 22 h 106"/>
                  <a:gd name="T12" fmla="*/ 37 w 208"/>
                  <a:gd name="T13" fmla="*/ 26 h 106"/>
                  <a:gd name="T14" fmla="*/ 43 w 208"/>
                  <a:gd name="T15" fmla="*/ 29 h 106"/>
                  <a:gd name="T16" fmla="*/ 50 w 208"/>
                  <a:gd name="T17" fmla="*/ 33 h 106"/>
                  <a:gd name="T18" fmla="*/ 56 w 208"/>
                  <a:gd name="T19" fmla="*/ 36 h 106"/>
                  <a:gd name="T20" fmla="*/ 63 w 208"/>
                  <a:gd name="T21" fmla="*/ 39 h 106"/>
                  <a:gd name="T22" fmla="*/ 70 w 208"/>
                  <a:gd name="T23" fmla="*/ 42 h 106"/>
                  <a:gd name="T24" fmla="*/ 77 w 208"/>
                  <a:gd name="T25" fmla="*/ 45 h 106"/>
                  <a:gd name="T26" fmla="*/ 83 w 208"/>
                  <a:gd name="T27" fmla="*/ 47 h 106"/>
                  <a:gd name="T28" fmla="*/ 91 w 208"/>
                  <a:gd name="T29" fmla="*/ 50 h 106"/>
                  <a:gd name="T30" fmla="*/ 97 w 208"/>
                  <a:gd name="T31" fmla="*/ 52 h 106"/>
                  <a:gd name="T32" fmla="*/ 104 w 208"/>
                  <a:gd name="T33" fmla="*/ 53 h 10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6"/>
                  <a:gd name="T53" fmla="*/ 208 w 208"/>
                  <a:gd name="T54" fmla="*/ 106 h 10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6">
                    <a:moveTo>
                      <a:pt x="0" y="0"/>
                    </a:moveTo>
                    <a:lnTo>
                      <a:pt x="12" y="10"/>
                    </a:lnTo>
                    <a:lnTo>
                      <a:pt x="24" y="18"/>
                    </a:lnTo>
                    <a:lnTo>
                      <a:pt x="36" y="28"/>
                    </a:lnTo>
                    <a:lnTo>
                      <a:pt x="48" y="36"/>
                    </a:lnTo>
                    <a:lnTo>
                      <a:pt x="61" y="43"/>
                    </a:lnTo>
                    <a:lnTo>
                      <a:pt x="73" y="51"/>
                    </a:lnTo>
                    <a:lnTo>
                      <a:pt x="86" y="59"/>
                    </a:lnTo>
                    <a:lnTo>
                      <a:pt x="99" y="66"/>
                    </a:lnTo>
                    <a:lnTo>
                      <a:pt x="112" y="72"/>
                    </a:lnTo>
                    <a:lnTo>
                      <a:pt x="126" y="78"/>
                    </a:lnTo>
                    <a:lnTo>
                      <a:pt x="139" y="84"/>
                    </a:lnTo>
                    <a:lnTo>
                      <a:pt x="153" y="90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1" name="Freeform 692"/>
              <p:cNvSpPr>
                <a:spLocks/>
              </p:cNvSpPr>
              <p:nvPr/>
            </p:nvSpPr>
            <p:spPr bwMode="auto">
              <a:xfrm>
                <a:off x="1533" y="1271"/>
                <a:ext cx="104" cy="54"/>
              </a:xfrm>
              <a:custGeom>
                <a:avLst/>
                <a:gdLst>
                  <a:gd name="T0" fmla="*/ 0 w 208"/>
                  <a:gd name="T1" fmla="*/ 0 h 107"/>
                  <a:gd name="T2" fmla="*/ 6 w 208"/>
                  <a:gd name="T3" fmla="*/ 5 h 107"/>
                  <a:gd name="T4" fmla="*/ 12 w 208"/>
                  <a:gd name="T5" fmla="*/ 9 h 107"/>
                  <a:gd name="T6" fmla="*/ 18 w 208"/>
                  <a:gd name="T7" fmla="*/ 14 h 107"/>
                  <a:gd name="T8" fmla="*/ 24 w 208"/>
                  <a:gd name="T9" fmla="*/ 18 h 107"/>
                  <a:gd name="T10" fmla="*/ 30 w 208"/>
                  <a:gd name="T11" fmla="*/ 22 h 107"/>
                  <a:gd name="T12" fmla="*/ 37 w 208"/>
                  <a:gd name="T13" fmla="*/ 26 h 107"/>
                  <a:gd name="T14" fmla="*/ 43 w 208"/>
                  <a:gd name="T15" fmla="*/ 29 h 107"/>
                  <a:gd name="T16" fmla="*/ 50 w 208"/>
                  <a:gd name="T17" fmla="*/ 33 h 107"/>
                  <a:gd name="T18" fmla="*/ 56 w 208"/>
                  <a:gd name="T19" fmla="*/ 36 h 107"/>
                  <a:gd name="T20" fmla="*/ 63 w 208"/>
                  <a:gd name="T21" fmla="*/ 39 h 107"/>
                  <a:gd name="T22" fmla="*/ 70 w 208"/>
                  <a:gd name="T23" fmla="*/ 42 h 107"/>
                  <a:gd name="T24" fmla="*/ 77 w 208"/>
                  <a:gd name="T25" fmla="*/ 45 h 107"/>
                  <a:gd name="T26" fmla="*/ 83 w 208"/>
                  <a:gd name="T27" fmla="*/ 47 h 107"/>
                  <a:gd name="T28" fmla="*/ 91 w 208"/>
                  <a:gd name="T29" fmla="*/ 50 h 107"/>
                  <a:gd name="T30" fmla="*/ 97 w 208"/>
                  <a:gd name="T31" fmla="*/ 52 h 107"/>
                  <a:gd name="T32" fmla="*/ 104 w 208"/>
                  <a:gd name="T33" fmla="*/ 54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8"/>
                  <a:gd name="T52" fmla="*/ 0 h 107"/>
                  <a:gd name="T53" fmla="*/ 208 w 208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8" h="107">
                    <a:moveTo>
                      <a:pt x="0" y="0"/>
                    </a:moveTo>
                    <a:lnTo>
                      <a:pt x="12" y="9"/>
                    </a:lnTo>
                    <a:lnTo>
                      <a:pt x="24" y="18"/>
                    </a:lnTo>
                    <a:lnTo>
                      <a:pt x="36" y="27"/>
                    </a:lnTo>
                    <a:lnTo>
                      <a:pt x="48" y="36"/>
                    </a:lnTo>
                    <a:lnTo>
                      <a:pt x="61" y="43"/>
                    </a:lnTo>
                    <a:lnTo>
                      <a:pt x="73" y="51"/>
                    </a:lnTo>
                    <a:lnTo>
                      <a:pt x="86" y="58"/>
                    </a:lnTo>
                    <a:lnTo>
                      <a:pt x="99" y="66"/>
                    </a:lnTo>
                    <a:lnTo>
                      <a:pt x="112" y="72"/>
                    </a:lnTo>
                    <a:lnTo>
                      <a:pt x="126" y="77"/>
                    </a:lnTo>
                    <a:lnTo>
                      <a:pt x="139" y="83"/>
                    </a:lnTo>
                    <a:lnTo>
                      <a:pt x="153" y="89"/>
                    </a:lnTo>
                    <a:lnTo>
                      <a:pt x="166" y="94"/>
                    </a:lnTo>
                    <a:lnTo>
                      <a:pt x="181" y="99"/>
                    </a:lnTo>
                    <a:lnTo>
                      <a:pt x="194" y="103"/>
                    </a:lnTo>
                    <a:lnTo>
                      <a:pt x="208" y="10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2" name="Freeform 693"/>
              <p:cNvSpPr>
                <a:spLocks/>
              </p:cNvSpPr>
              <p:nvPr/>
            </p:nvSpPr>
            <p:spPr bwMode="auto">
              <a:xfrm>
                <a:off x="1529" y="1012"/>
                <a:ext cx="112" cy="63"/>
              </a:xfrm>
              <a:custGeom>
                <a:avLst/>
                <a:gdLst>
                  <a:gd name="T0" fmla="*/ 4 w 223"/>
                  <a:gd name="T1" fmla="*/ 9 h 125"/>
                  <a:gd name="T2" fmla="*/ 10 w 223"/>
                  <a:gd name="T3" fmla="*/ 14 h 125"/>
                  <a:gd name="T4" fmla="*/ 15 w 223"/>
                  <a:gd name="T5" fmla="*/ 19 h 125"/>
                  <a:gd name="T6" fmla="*/ 21 w 223"/>
                  <a:gd name="T7" fmla="*/ 23 h 125"/>
                  <a:gd name="T8" fmla="*/ 27 w 223"/>
                  <a:gd name="T9" fmla="*/ 27 h 125"/>
                  <a:gd name="T10" fmla="*/ 34 w 223"/>
                  <a:gd name="T11" fmla="*/ 31 h 125"/>
                  <a:gd name="T12" fmla="*/ 40 w 223"/>
                  <a:gd name="T13" fmla="*/ 35 h 125"/>
                  <a:gd name="T14" fmla="*/ 46 w 223"/>
                  <a:gd name="T15" fmla="*/ 38 h 125"/>
                  <a:gd name="T16" fmla="*/ 53 w 223"/>
                  <a:gd name="T17" fmla="*/ 42 h 125"/>
                  <a:gd name="T18" fmla="*/ 59 w 223"/>
                  <a:gd name="T19" fmla="*/ 45 h 125"/>
                  <a:gd name="T20" fmla="*/ 66 w 223"/>
                  <a:gd name="T21" fmla="*/ 48 h 125"/>
                  <a:gd name="T22" fmla="*/ 72 w 223"/>
                  <a:gd name="T23" fmla="*/ 51 h 125"/>
                  <a:gd name="T24" fmla="*/ 80 w 223"/>
                  <a:gd name="T25" fmla="*/ 54 h 125"/>
                  <a:gd name="T26" fmla="*/ 87 w 223"/>
                  <a:gd name="T27" fmla="*/ 56 h 125"/>
                  <a:gd name="T28" fmla="*/ 93 w 223"/>
                  <a:gd name="T29" fmla="*/ 59 h 125"/>
                  <a:gd name="T30" fmla="*/ 100 w 223"/>
                  <a:gd name="T31" fmla="*/ 61 h 125"/>
                  <a:gd name="T32" fmla="*/ 108 w 223"/>
                  <a:gd name="T33" fmla="*/ 63 h 125"/>
                  <a:gd name="T34" fmla="*/ 109 w 223"/>
                  <a:gd name="T35" fmla="*/ 62 h 125"/>
                  <a:gd name="T36" fmla="*/ 110 w 223"/>
                  <a:gd name="T37" fmla="*/ 62 h 125"/>
                  <a:gd name="T38" fmla="*/ 111 w 223"/>
                  <a:gd name="T39" fmla="*/ 62 h 125"/>
                  <a:gd name="T40" fmla="*/ 111 w 223"/>
                  <a:gd name="T41" fmla="*/ 60 h 125"/>
                  <a:gd name="T42" fmla="*/ 112 w 223"/>
                  <a:gd name="T43" fmla="*/ 60 h 125"/>
                  <a:gd name="T44" fmla="*/ 112 w 223"/>
                  <a:gd name="T45" fmla="*/ 59 h 125"/>
                  <a:gd name="T46" fmla="*/ 112 w 223"/>
                  <a:gd name="T47" fmla="*/ 58 h 125"/>
                  <a:gd name="T48" fmla="*/ 112 w 223"/>
                  <a:gd name="T49" fmla="*/ 57 h 125"/>
                  <a:gd name="T50" fmla="*/ 111 w 223"/>
                  <a:gd name="T51" fmla="*/ 56 h 125"/>
                  <a:gd name="T52" fmla="*/ 111 w 223"/>
                  <a:gd name="T53" fmla="*/ 54 h 125"/>
                  <a:gd name="T54" fmla="*/ 109 w 223"/>
                  <a:gd name="T55" fmla="*/ 54 h 125"/>
                  <a:gd name="T56" fmla="*/ 108 w 223"/>
                  <a:gd name="T57" fmla="*/ 53 h 125"/>
                  <a:gd name="T58" fmla="*/ 101 w 223"/>
                  <a:gd name="T59" fmla="*/ 52 h 125"/>
                  <a:gd name="T60" fmla="*/ 94 w 223"/>
                  <a:gd name="T61" fmla="*/ 49 h 125"/>
                  <a:gd name="T62" fmla="*/ 87 w 223"/>
                  <a:gd name="T63" fmla="*/ 47 h 125"/>
                  <a:gd name="T64" fmla="*/ 80 w 223"/>
                  <a:gd name="T65" fmla="*/ 44 h 125"/>
                  <a:gd name="T66" fmla="*/ 74 w 223"/>
                  <a:gd name="T67" fmla="*/ 42 h 125"/>
                  <a:gd name="T68" fmla="*/ 66 w 223"/>
                  <a:gd name="T69" fmla="*/ 39 h 125"/>
                  <a:gd name="T70" fmla="*/ 60 w 223"/>
                  <a:gd name="T71" fmla="*/ 36 h 125"/>
                  <a:gd name="T72" fmla="*/ 54 w 223"/>
                  <a:gd name="T73" fmla="*/ 32 h 125"/>
                  <a:gd name="T74" fmla="*/ 47 w 223"/>
                  <a:gd name="T75" fmla="*/ 29 h 125"/>
                  <a:gd name="T76" fmla="*/ 41 w 223"/>
                  <a:gd name="T77" fmla="*/ 26 h 125"/>
                  <a:gd name="T78" fmla="*/ 35 w 223"/>
                  <a:gd name="T79" fmla="*/ 22 h 125"/>
                  <a:gd name="T80" fmla="*/ 29 w 223"/>
                  <a:gd name="T81" fmla="*/ 18 h 125"/>
                  <a:gd name="T82" fmla="*/ 23 w 223"/>
                  <a:gd name="T83" fmla="*/ 15 h 125"/>
                  <a:gd name="T84" fmla="*/ 17 w 223"/>
                  <a:gd name="T85" fmla="*/ 10 h 125"/>
                  <a:gd name="T86" fmla="*/ 12 w 223"/>
                  <a:gd name="T87" fmla="*/ 6 h 125"/>
                  <a:gd name="T88" fmla="*/ 6 w 223"/>
                  <a:gd name="T89" fmla="*/ 1 h 125"/>
                  <a:gd name="T90" fmla="*/ 5 w 223"/>
                  <a:gd name="T91" fmla="*/ 1 h 125"/>
                  <a:gd name="T92" fmla="*/ 3 w 223"/>
                  <a:gd name="T93" fmla="*/ 0 h 125"/>
                  <a:gd name="T94" fmla="*/ 2 w 223"/>
                  <a:gd name="T95" fmla="*/ 1 h 125"/>
                  <a:gd name="T96" fmla="*/ 1 w 223"/>
                  <a:gd name="T97" fmla="*/ 1 h 125"/>
                  <a:gd name="T98" fmla="*/ 0 w 223"/>
                  <a:gd name="T99" fmla="*/ 3 h 125"/>
                  <a:gd name="T100" fmla="*/ 0 w 223"/>
                  <a:gd name="T101" fmla="*/ 4 h 125"/>
                  <a:gd name="T102" fmla="*/ 0 w 223"/>
                  <a:gd name="T103" fmla="*/ 6 h 125"/>
                  <a:gd name="T104" fmla="*/ 1 w 223"/>
                  <a:gd name="T105" fmla="*/ 7 h 125"/>
                  <a:gd name="T106" fmla="*/ 3 w 223"/>
                  <a:gd name="T107" fmla="*/ 9 h 125"/>
                  <a:gd name="T108" fmla="*/ 4 w 223"/>
                  <a:gd name="T109" fmla="*/ 9 h 12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23"/>
                  <a:gd name="T166" fmla="*/ 0 h 125"/>
                  <a:gd name="T167" fmla="*/ 223 w 223"/>
                  <a:gd name="T168" fmla="*/ 125 h 12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23" h="125">
                    <a:moveTo>
                      <a:pt x="7" y="18"/>
                    </a:moveTo>
                    <a:lnTo>
                      <a:pt x="19" y="27"/>
                    </a:lnTo>
                    <a:lnTo>
                      <a:pt x="30" y="37"/>
                    </a:lnTo>
                    <a:lnTo>
                      <a:pt x="42" y="45"/>
                    </a:lnTo>
                    <a:lnTo>
                      <a:pt x="54" y="54"/>
                    </a:lnTo>
                    <a:lnTo>
                      <a:pt x="67" y="61"/>
                    </a:lnTo>
                    <a:lnTo>
                      <a:pt x="79" y="69"/>
                    </a:lnTo>
                    <a:lnTo>
                      <a:pt x="92" y="76"/>
                    </a:lnTo>
                    <a:lnTo>
                      <a:pt x="105" y="83"/>
                    </a:lnTo>
                    <a:lnTo>
                      <a:pt x="118" y="89"/>
                    </a:lnTo>
                    <a:lnTo>
                      <a:pt x="131" y="95"/>
                    </a:lnTo>
                    <a:lnTo>
                      <a:pt x="144" y="101"/>
                    </a:lnTo>
                    <a:lnTo>
                      <a:pt x="159" y="107"/>
                    </a:lnTo>
                    <a:lnTo>
                      <a:pt x="173" y="112"/>
                    </a:lnTo>
                    <a:lnTo>
                      <a:pt x="186" y="117"/>
                    </a:lnTo>
                    <a:lnTo>
                      <a:pt x="200" y="122"/>
                    </a:lnTo>
                    <a:lnTo>
                      <a:pt x="215" y="125"/>
                    </a:lnTo>
                    <a:lnTo>
                      <a:pt x="217" y="124"/>
                    </a:lnTo>
                    <a:lnTo>
                      <a:pt x="220" y="124"/>
                    </a:lnTo>
                    <a:lnTo>
                      <a:pt x="221" y="123"/>
                    </a:lnTo>
                    <a:lnTo>
                      <a:pt x="222" y="120"/>
                    </a:lnTo>
                    <a:lnTo>
                      <a:pt x="223" y="119"/>
                    </a:lnTo>
                    <a:lnTo>
                      <a:pt x="223" y="117"/>
                    </a:lnTo>
                    <a:lnTo>
                      <a:pt x="223" y="116"/>
                    </a:lnTo>
                    <a:lnTo>
                      <a:pt x="223" y="113"/>
                    </a:lnTo>
                    <a:lnTo>
                      <a:pt x="222" y="111"/>
                    </a:lnTo>
                    <a:lnTo>
                      <a:pt x="221" y="108"/>
                    </a:lnTo>
                    <a:lnTo>
                      <a:pt x="218" y="107"/>
                    </a:lnTo>
                    <a:lnTo>
                      <a:pt x="215" y="106"/>
                    </a:lnTo>
                    <a:lnTo>
                      <a:pt x="202" y="103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8"/>
                    </a:lnTo>
                    <a:lnTo>
                      <a:pt x="147" y="83"/>
                    </a:lnTo>
                    <a:lnTo>
                      <a:pt x="132" y="77"/>
                    </a:lnTo>
                    <a:lnTo>
                      <a:pt x="119" y="71"/>
                    </a:lnTo>
                    <a:lnTo>
                      <a:pt x="107" y="64"/>
                    </a:lnTo>
                    <a:lnTo>
                      <a:pt x="94" y="58"/>
                    </a:lnTo>
                    <a:lnTo>
                      <a:pt x="81" y="51"/>
                    </a:lnTo>
                    <a:lnTo>
                      <a:pt x="69" y="44"/>
                    </a:lnTo>
                    <a:lnTo>
                      <a:pt x="57" y="36"/>
                    </a:lnTo>
                    <a:lnTo>
                      <a:pt x="45" y="29"/>
                    </a:lnTo>
                    <a:lnTo>
                      <a:pt x="33" y="20"/>
                    </a:lnTo>
                    <a:lnTo>
                      <a:pt x="23" y="11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3" name="Freeform 694"/>
              <p:cNvSpPr>
                <a:spLocks/>
              </p:cNvSpPr>
              <p:nvPr/>
            </p:nvSpPr>
            <p:spPr bwMode="auto">
              <a:xfrm>
                <a:off x="1529" y="1012"/>
                <a:ext cx="112" cy="63"/>
              </a:xfrm>
              <a:custGeom>
                <a:avLst/>
                <a:gdLst>
                  <a:gd name="T0" fmla="*/ 4 w 223"/>
                  <a:gd name="T1" fmla="*/ 9 h 125"/>
                  <a:gd name="T2" fmla="*/ 10 w 223"/>
                  <a:gd name="T3" fmla="*/ 14 h 125"/>
                  <a:gd name="T4" fmla="*/ 15 w 223"/>
                  <a:gd name="T5" fmla="*/ 19 h 125"/>
                  <a:gd name="T6" fmla="*/ 21 w 223"/>
                  <a:gd name="T7" fmla="*/ 23 h 125"/>
                  <a:gd name="T8" fmla="*/ 27 w 223"/>
                  <a:gd name="T9" fmla="*/ 27 h 125"/>
                  <a:gd name="T10" fmla="*/ 34 w 223"/>
                  <a:gd name="T11" fmla="*/ 31 h 125"/>
                  <a:gd name="T12" fmla="*/ 40 w 223"/>
                  <a:gd name="T13" fmla="*/ 35 h 125"/>
                  <a:gd name="T14" fmla="*/ 46 w 223"/>
                  <a:gd name="T15" fmla="*/ 38 h 125"/>
                  <a:gd name="T16" fmla="*/ 53 w 223"/>
                  <a:gd name="T17" fmla="*/ 42 h 125"/>
                  <a:gd name="T18" fmla="*/ 59 w 223"/>
                  <a:gd name="T19" fmla="*/ 45 h 125"/>
                  <a:gd name="T20" fmla="*/ 66 w 223"/>
                  <a:gd name="T21" fmla="*/ 48 h 125"/>
                  <a:gd name="T22" fmla="*/ 72 w 223"/>
                  <a:gd name="T23" fmla="*/ 51 h 125"/>
                  <a:gd name="T24" fmla="*/ 80 w 223"/>
                  <a:gd name="T25" fmla="*/ 54 h 125"/>
                  <a:gd name="T26" fmla="*/ 87 w 223"/>
                  <a:gd name="T27" fmla="*/ 56 h 125"/>
                  <a:gd name="T28" fmla="*/ 93 w 223"/>
                  <a:gd name="T29" fmla="*/ 59 h 125"/>
                  <a:gd name="T30" fmla="*/ 100 w 223"/>
                  <a:gd name="T31" fmla="*/ 61 h 125"/>
                  <a:gd name="T32" fmla="*/ 108 w 223"/>
                  <a:gd name="T33" fmla="*/ 63 h 125"/>
                  <a:gd name="T34" fmla="*/ 109 w 223"/>
                  <a:gd name="T35" fmla="*/ 62 h 125"/>
                  <a:gd name="T36" fmla="*/ 110 w 223"/>
                  <a:gd name="T37" fmla="*/ 62 h 125"/>
                  <a:gd name="T38" fmla="*/ 111 w 223"/>
                  <a:gd name="T39" fmla="*/ 62 h 125"/>
                  <a:gd name="T40" fmla="*/ 111 w 223"/>
                  <a:gd name="T41" fmla="*/ 60 h 125"/>
                  <a:gd name="T42" fmla="*/ 112 w 223"/>
                  <a:gd name="T43" fmla="*/ 60 h 125"/>
                  <a:gd name="T44" fmla="*/ 112 w 223"/>
                  <a:gd name="T45" fmla="*/ 59 h 125"/>
                  <a:gd name="T46" fmla="*/ 112 w 223"/>
                  <a:gd name="T47" fmla="*/ 58 h 125"/>
                  <a:gd name="T48" fmla="*/ 112 w 223"/>
                  <a:gd name="T49" fmla="*/ 57 h 125"/>
                  <a:gd name="T50" fmla="*/ 111 w 223"/>
                  <a:gd name="T51" fmla="*/ 56 h 125"/>
                  <a:gd name="T52" fmla="*/ 111 w 223"/>
                  <a:gd name="T53" fmla="*/ 54 h 125"/>
                  <a:gd name="T54" fmla="*/ 109 w 223"/>
                  <a:gd name="T55" fmla="*/ 54 h 125"/>
                  <a:gd name="T56" fmla="*/ 108 w 223"/>
                  <a:gd name="T57" fmla="*/ 53 h 125"/>
                  <a:gd name="T58" fmla="*/ 101 w 223"/>
                  <a:gd name="T59" fmla="*/ 52 h 125"/>
                  <a:gd name="T60" fmla="*/ 94 w 223"/>
                  <a:gd name="T61" fmla="*/ 49 h 125"/>
                  <a:gd name="T62" fmla="*/ 87 w 223"/>
                  <a:gd name="T63" fmla="*/ 47 h 125"/>
                  <a:gd name="T64" fmla="*/ 80 w 223"/>
                  <a:gd name="T65" fmla="*/ 44 h 125"/>
                  <a:gd name="T66" fmla="*/ 74 w 223"/>
                  <a:gd name="T67" fmla="*/ 42 h 125"/>
                  <a:gd name="T68" fmla="*/ 66 w 223"/>
                  <a:gd name="T69" fmla="*/ 39 h 125"/>
                  <a:gd name="T70" fmla="*/ 60 w 223"/>
                  <a:gd name="T71" fmla="*/ 36 h 125"/>
                  <a:gd name="T72" fmla="*/ 54 w 223"/>
                  <a:gd name="T73" fmla="*/ 32 h 125"/>
                  <a:gd name="T74" fmla="*/ 47 w 223"/>
                  <a:gd name="T75" fmla="*/ 29 h 125"/>
                  <a:gd name="T76" fmla="*/ 41 w 223"/>
                  <a:gd name="T77" fmla="*/ 26 h 125"/>
                  <a:gd name="T78" fmla="*/ 35 w 223"/>
                  <a:gd name="T79" fmla="*/ 22 h 125"/>
                  <a:gd name="T80" fmla="*/ 29 w 223"/>
                  <a:gd name="T81" fmla="*/ 18 h 125"/>
                  <a:gd name="T82" fmla="*/ 23 w 223"/>
                  <a:gd name="T83" fmla="*/ 15 h 125"/>
                  <a:gd name="T84" fmla="*/ 17 w 223"/>
                  <a:gd name="T85" fmla="*/ 10 h 125"/>
                  <a:gd name="T86" fmla="*/ 12 w 223"/>
                  <a:gd name="T87" fmla="*/ 6 h 125"/>
                  <a:gd name="T88" fmla="*/ 6 w 223"/>
                  <a:gd name="T89" fmla="*/ 1 h 125"/>
                  <a:gd name="T90" fmla="*/ 5 w 223"/>
                  <a:gd name="T91" fmla="*/ 1 h 125"/>
                  <a:gd name="T92" fmla="*/ 3 w 223"/>
                  <a:gd name="T93" fmla="*/ 0 h 125"/>
                  <a:gd name="T94" fmla="*/ 2 w 223"/>
                  <a:gd name="T95" fmla="*/ 1 h 125"/>
                  <a:gd name="T96" fmla="*/ 1 w 223"/>
                  <a:gd name="T97" fmla="*/ 1 h 125"/>
                  <a:gd name="T98" fmla="*/ 0 w 223"/>
                  <a:gd name="T99" fmla="*/ 3 h 125"/>
                  <a:gd name="T100" fmla="*/ 0 w 223"/>
                  <a:gd name="T101" fmla="*/ 4 h 125"/>
                  <a:gd name="T102" fmla="*/ 0 w 223"/>
                  <a:gd name="T103" fmla="*/ 6 h 125"/>
                  <a:gd name="T104" fmla="*/ 1 w 223"/>
                  <a:gd name="T105" fmla="*/ 7 h 125"/>
                  <a:gd name="T106" fmla="*/ 3 w 223"/>
                  <a:gd name="T107" fmla="*/ 9 h 125"/>
                  <a:gd name="T108" fmla="*/ 4 w 223"/>
                  <a:gd name="T109" fmla="*/ 9 h 12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23"/>
                  <a:gd name="T166" fmla="*/ 0 h 125"/>
                  <a:gd name="T167" fmla="*/ 223 w 223"/>
                  <a:gd name="T168" fmla="*/ 125 h 12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23" h="125">
                    <a:moveTo>
                      <a:pt x="7" y="18"/>
                    </a:moveTo>
                    <a:lnTo>
                      <a:pt x="19" y="27"/>
                    </a:lnTo>
                    <a:lnTo>
                      <a:pt x="30" y="37"/>
                    </a:lnTo>
                    <a:lnTo>
                      <a:pt x="42" y="45"/>
                    </a:lnTo>
                    <a:lnTo>
                      <a:pt x="54" y="54"/>
                    </a:lnTo>
                    <a:lnTo>
                      <a:pt x="67" y="61"/>
                    </a:lnTo>
                    <a:lnTo>
                      <a:pt x="79" y="69"/>
                    </a:lnTo>
                    <a:lnTo>
                      <a:pt x="92" y="76"/>
                    </a:lnTo>
                    <a:lnTo>
                      <a:pt x="105" y="83"/>
                    </a:lnTo>
                    <a:lnTo>
                      <a:pt x="118" y="89"/>
                    </a:lnTo>
                    <a:lnTo>
                      <a:pt x="131" y="95"/>
                    </a:lnTo>
                    <a:lnTo>
                      <a:pt x="144" y="101"/>
                    </a:lnTo>
                    <a:lnTo>
                      <a:pt x="159" y="107"/>
                    </a:lnTo>
                    <a:lnTo>
                      <a:pt x="173" y="112"/>
                    </a:lnTo>
                    <a:lnTo>
                      <a:pt x="186" y="117"/>
                    </a:lnTo>
                    <a:lnTo>
                      <a:pt x="200" y="122"/>
                    </a:lnTo>
                    <a:lnTo>
                      <a:pt x="215" y="125"/>
                    </a:lnTo>
                    <a:lnTo>
                      <a:pt x="217" y="124"/>
                    </a:lnTo>
                    <a:lnTo>
                      <a:pt x="220" y="124"/>
                    </a:lnTo>
                    <a:lnTo>
                      <a:pt x="221" y="123"/>
                    </a:lnTo>
                    <a:lnTo>
                      <a:pt x="222" y="120"/>
                    </a:lnTo>
                    <a:lnTo>
                      <a:pt x="223" y="119"/>
                    </a:lnTo>
                    <a:lnTo>
                      <a:pt x="223" y="117"/>
                    </a:lnTo>
                    <a:lnTo>
                      <a:pt x="223" y="116"/>
                    </a:lnTo>
                    <a:lnTo>
                      <a:pt x="223" y="113"/>
                    </a:lnTo>
                    <a:lnTo>
                      <a:pt x="222" y="111"/>
                    </a:lnTo>
                    <a:lnTo>
                      <a:pt x="221" y="108"/>
                    </a:lnTo>
                    <a:lnTo>
                      <a:pt x="218" y="107"/>
                    </a:lnTo>
                    <a:lnTo>
                      <a:pt x="215" y="106"/>
                    </a:lnTo>
                    <a:lnTo>
                      <a:pt x="202" y="103"/>
                    </a:lnTo>
                    <a:lnTo>
                      <a:pt x="187" y="98"/>
                    </a:lnTo>
                    <a:lnTo>
                      <a:pt x="173" y="93"/>
                    </a:lnTo>
                    <a:lnTo>
                      <a:pt x="160" y="88"/>
                    </a:lnTo>
                    <a:lnTo>
                      <a:pt x="147" y="83"/>
                    </a:lnTo>
                    <a:lnTo>
                      <a:pt x="132" y="77"/>
                    </a:lnTo>
                    <a:lnTo>
                      <a:pt x="119" y="71"/>
                    </a:lnTo>
                    <a:lnTo>
                      <a:pt x="107" y="64"/>
                    </a:lnTo>
                    <a:lnTo>
                      <a:pt x="94" y="58"/>
                    </a:lnTo>
                    <a:lnTo>
                      <a:pt x="81" y="51"/>
                    </a:lnTo>
                    <a:lnTo>
                      <a:pt x="69" y="44"/>
                    </a:lnTo>
                    <a:lnTo>
                      <a:pt x="57" y="36"/>
                    </a:lnTo>
                    <a:lnTo>
                      <a:pt x="45" y="29"/>
                    </a:lnTo>
                    <a:lnTo>
                      <a:pt x="33" y="20"/>
                    </a:lnTo>
                    <a:lnTo>
                      <a:pt x="23" y="11"/>
                    </a:lnTo>
                    <a:lnTo>
                      <a:pt x="12" y="2"/>
                    </a:lnTo>
                    <a:lnTo>
                      <a:pt x="10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8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4" name="Freeform 695"/>
              <p:cNvSpPr>
                <a:spLocks/>
              </p:cNvSpPr>
              <p:nvPr/>
            </p:nvSpPr>
            <p:spPr bwMode="auto">
              <a:xfrm>
                <a:off x="1562" y="1043"/>
                <a:ext cx="32" cy="20"/>
              </a:xfrm>
              <a:custGeom>
                <a:avLst/>
                <a:gdLst>
                  <a:gd name="T0" fmla="*/ 32 w 63"/>
                  <a:gd name="T1" fmla="*/ 20 h 40"/>
                  <a:gd name="T2" fmla="*/ 31 w 63"/>
                  <a:gd name="T3" fmla="*/ 17 h 40"/>
                  <a:gd name="T4" fmla="*/ 29 w 63"/>
                  <a:gd name="T5" fmla="*/ 13 h 40"/>
                  <a:gd name="T6" fmla="*/ 28 w 63"/>
                  <a:gd name="T7" fmla="*/ 10 h 40"/>
                  <a:gd name="T8" fmla="*/ 26 w 63"/>
                  <a:gd name="T9" fmla="*/ 8 h 40"/>
                  <a:gd name="T10" fmla="*/ 24 w 63"/>
                  <a:gd name="T11" fmla="*/ 6 h 40"/>
                  <a:gd name="T12" fmla="*/ 22 w 63"/>
                  <a:gd name="T13" fmla="*/ 5 h 40"/>
                  <a:gd name="T14" fmla="*/ 20 w 63"/>
                  <a:gd name="T15" fmla="*/ 3 h 40"/>
                  <a:gd name="T16" fmla="*/ 18 w 63"/>
                  <a:gd name="T17" fmla="*/ 1 h 40"/>
                  <a:gd name="T18" fmla="*/ 16 w 63"/>
                  <a:gd name="T19" fmla="*/ 1 h 40"/>
                  <a:gd name="T20" fmla="*/ 14 w 63"/>
                  <a:gd name="T21" fmla="*/ 1 h 40"/>
                  <a:gd name="T22" fmla="*/ 11 w 63"/>
                  <a:gd name="T23" fmla="*/ 0 h 40"/>
                  <a:gd name="T24" fmla="*/ 10 w 63"/>
                  <a:gd name="T25" fmla="*/ 1 h 40"/>
                  <a:gd name="T26" fmla="*/ 7 w 63"/>
                  <a:gd name="T27" fmla="*/ 1 h 40"/>
                  <a:gd name="T28" fmla="*/ 5 w 63"/>
                  <a:gd name="T29" fmla="*/ 1 h 40"/>
                  <a:gd name="T30" fmla="*/ 3 w 63"/>
                  <a:gd name="T31" fmla="*/ 3 h 40"/>
                  <a:gd name="T32" fmla="*/ 1 w 63"/>
                  <a:gd name="T33" fmla="*/ 4 h 40"/>
                  <a:gd name="T34" fmla="*/ 0 w 63"/>
                  <a:gd name="T35" fmla="*/ 5 h 40"/>
                  <a:gd name="T36" fmla="*/ 0 w 63"/>
                  <a:gd name="T37" fmla="*/ 6 h 40"/>
                  <a:gd name="T38" fmla="*/ 0 w 63"/>
                  <a:gd name="T39" fmla="*/ 8 h 40"/>
                  <a:gd name="T40" fmla="*/ 0 w 63"/>
                  <a:gd name="T41" fmla="*/ 10 h 40"/>
                  <a:gd name="T42" fmla="*/ 1 w 63"/>
                  <a:gd name="T43" fmla="*/ 10 h 40"/>
                  <a:gd name="T44" fmla="*/ 1 w 63"/>
                  <a:gd name="T45" fmla="*/ 12 h 40"/>
                  <a:gd name="T46" fmla="*/ 3 w 63"/>
                  <a:gd name="T47" fmla="*/ 13 h 40"/>
                  <a:gd name="T48" fmla="*/ 4 w 63"/>
                  <a:gd name="T49" fmla="*/ 13 h 40"/>
                  <a:gd name="T50" fmla="*/ 5 w 63"/>
                  <a:gd name="T51" fmla="*/ 15 h 40"/>
                  <a:gd name="T52" fmla="*/ 7 w 63"/>
                  <a:gd name="T53" fmla="*/ 16 h 40"/>
                  <a:gd name="T54" fmla="*/ 8 w 63"/>
                  <a:gd name="T55" fmla="*/ 17 h 40"/>
                  <a:gd name="T56" fmla="*/ 10 w 63"/>
                  <a:gd name="T57" fmla="*/ 17 h 40"/>
                  <a:gd name="T58" fmla="*/ 12 w 63"/>
                  <a:gd name="T59" fmla="*/ 19 h 40"/>
                  <a:gd name="T60" fmla="*/ 14 w 63"/>
                  <a:gd name="T61" fmla="*/ 19 h 40"/>
                  <a:gd name="T62" fmla="*/ 19 w 63"/>
                  <a:gd name="T63" fmla="*/ 20 h 40"/>
                  <a:gd name="T64" fmla="*/ 22 w 63"/>
                  <a:gd name="T65" fmla="*/ 20 h 40"/>
                  <a:gd name="T66" fmla="*/ 26 w 63"/>
                  <a:gd name="T67" fmla="*/ 20 h 40"/>
                  <a:gd name="T68" fmla="*/ 29 w 63"/>
                  <a:gd name="T69" fmla="*/ 20 h 40"/>
                  <a:gd name="T70" fmla="*/ 32 w 63"/>
                  <a:gd name="T71" fmla="*/ 20 h 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3"/>
                  <a:gd name="T109" fmla="*/ 0 h 40"/>
                  <a:gd name="T110" fmla="*/ 63 w 63"/>
                  <a:gd name="T111" fmla="*/ 40 h 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3" h="40">
                    <a:moveTo>
                      <a:pt x="63" y="39"/>
                    </a:moveTo>
                    <a:lnTo>
                      <a:pt x="61" y="33"/>
                    </a:lnTo>
                    <a:lnTo>
                      <a:pt x="58" y="27"/>
                    </a:lnTo>
                    <a:lnTo>
                      <a:pt x="55" y="21"/>
                    </a:lnTo>
                    <a:lnTo>
                      <a:pt x="51" y="16"/>
                    </a:lnTo>
                    <a:lnTo>
                      <a:pt x="48" y="13"/>
                    </a:lnTo>
                    <a:lnTo>
                      <a:pt x="44" y="9"/>
                    </a:lnTo>
                    <a:lnTo>
                      <a:pt x="40" y="6"/>
                    </a:lnTo>
                    <a:lnTo>
                      <a:pt x="36" y="3"/>
                    </a:lnTo>
                    <a:lnTo>
                      <a:pt x="32" y="2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9" y="1"/>
                    </a:lnTo>
                    <a:lnTo>
                      <a:pt x="14" y="1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1" y="8"/>
                    </a:lnTo>
                    <a:lnTo>
                      <a:pt x="0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19"/>
                    </a:lnTo>
                    <a:lnTo>
                      <a:pt x="1" y="21"/>
                    </a:lnTo>
                    <a:lnTo>
                      <a:pt x="2" y="24"/>
                    </a:lnTo>
                    <a:lnTo>
                      <a:pt x="5" y="26"/>
                    </a:lnTo>
                    <a:lnTo>
                      <a:pt x="7" y="27"/>
                    </a:lnTo>
                    <a:lnTo>
                      <a:pt x="9" y="30"/>
                    </a:lnTo>
                    <a:lnTo>
                      <a:pt x="13" y="32"/>
                    </a:lnTo>
                    <a:lnTo>
                      <a:pt x="15" y="33"/>
                    </a:lnTo>
                    <a:lnTo>
                      <a:pt x="20" y="34"/>
                    </a:lnTo>
                    <a:lnTo>
                      <a:pt x="24" y="37"/>
                    </a:lnTo>
                    <a:lnTo>
                      <a:pt x="28" y="38"/>
                    </a:lnTo>
                    <a:lnTo>
                      <a:pt x="38" y="39"/>
                    </a:lnTo>
                    <a:lnTo>
                      <a:pt x="44" y="40"/>
                    </a:lnTo>
                    <a:lnTo>
                      <a:pt x="51" y="40"/>
                    </a:lnTo>
                    <a:lnTo>
                      <a:pt x="57" y="40"/>
                    </a:lnTo>
                    <a:lnTo>
                      <a:pt x="63" y="3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75" name="Picture 696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1561" y="1042"/>
                <a:ext cx="34" cy="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76" name="Picture 697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1561" y="1042"/>
                <a:ext cx="34" cy="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77" name="Freeform 698"/>
              <p:cNvSpPr>
                <a:spLocks/>
              </p:cNvSpPr>
              <p:nvPr/>
            </p:nvSpPr>
            <p:spPr bwMode="auto">
              <a:xfrm>
                <a:off x="1562" y="1043"/>
                <a:ext cx="32" cy="20"/>
              </a:xfrm>
              <a:custGeom>
                <a:avLst/>
                <a:gdLst>
                  <a:gd name="T0" fmla="*/ 32 w 64"/>
                  <a:gd name="T1" fmla="*/ 20 h 40"/>
                  <a:gd name="T2" fmla="*/ 31 w 64"/>
                  <a:gd name="T3" fmla="*/ 17 h 40"/>
                  <a:gd name="T4" fmla="*/ 29 w 64"/>
                  <a:gd name="T5" fmla="*/ 13 h 40"/>
                  <a:gd name="T6" fmla="*/ 28 w 64"/>
                  <a:gd name="T7" fmla="*/ 10 h 40"/>
                  <a:gd name="T8" fmla="*/ 26 w 64"/>
                  <a:gd name="T9" fmla="*/ 8 h 40"/>
                  <a:gd name="T10" fmla="*/ 24 w 64"/>
                  <a:gd name="T11" fmla="*/ 6 h 40"/>
                  <a:gd name="T12" fmla="*/ 22 w 64"/>
                  <a:gd name="T13" fmla="*/ 4 h 40"/>
                  <a:gd name="T14" fmla="*/ 20 w 64"/>
                  <a:gd name="T15" fmla="*/ 3 h 40"/>
                  <a:gd name="T16" fmla="*/ 18 w 64"/>
                  <a:gd name="T17" fmla="*/ 1 h 40"/>
                  <a:gd name="T18" fmla="*/ 16 w 64"/>
                  <a:gd name="T19" fmla="*/ 1 h 40"/>
                  <a:gd name="T20" fmla="*/ 13 w 64"/>
                  <a:gd name="T21" fmla="*/ 0 h 40"/>
                  <a:gd name="T22" fmla="*/ 11 w 64"/>
                  <a:gd name="T23" fmla="*/ 0 h 40"/>
                  <a:gd name="T24" fmla="*/ 9 w 64"/>
                  <a:gd name="T25" fmla="*/ 0 h 40"/>
                  <a:gd name="T26" fmla="*/ 7 w 64"/>
                  <a:gd name="T27" fmla="*/ 1 h 40"/>
                  <a:gd name="T28" fmla="*/ 5 w 64"/>
                  <a:gd name="T29" fmla="*/ 1 h 40"/>
                  <a:gd name="T30" fmla="*/ 3 w 64"/>
                  <a:gd name="T31" fmla="*/ 3 h 40"/>
                  <a:gd name="T32" fmla="*/ 1 w 64"/>
                  <a:gd name="T33" fmla="*/ 4 h 40"/>
                  <a:gd name="T34" fmla="*/ 1 w 64"/>
                  <a:gd name="T35" fmla="*/ 5 h 40"/>
                  <a:gd name="T36" fmla="*/ 0 w 64"/>
                  <a:gd name="T37" fmla="*/ 6 h 40"/>
                  <a:gd name="T38" fmla="*/ 0 w 64"/>
                  <a:gd name="T39" fmla="*/ 7 h 40"/>
                  <a:gd name="T40" fmla="*/ 1 w 64"/>
                  <a:gd name="T41" fmla="*/ 9 h 40"/>
                  <a:gd name="T42" fmla="*/ 1 w 64"/>
                  <a:gd name="T43" fmla="*/ 10 h 40"/>
                  <a:gd name="T44" fmla="*/ 1 w 64"/>
                  <a:gd name="T45" fmla="*/ 11 h 40"/>
                  <a:gd name="T46" fmla="*/ 2 w 64"/>
                  <a:gd name="T47" fmla="*/ 12 h 40"/>
                  <a:gd name="T48" fmla="*/ 3 w 64"/>
                  <a:gd name="T49" fmla="*/ 13 h 40"/>
                  <a:gd name="T50" fmla="*/ 5 w 64"/>
                  <a:gd name="T51" fmla="*/ 15 h 40"/>
                  <a:gd name="T52" fmla="*/ 6 w 64"/>
                  <a:gd name="T53" fmla="*/ 15 h 40"/>
                  <a:gd name="T54" fmla="*/ 8 w 64"/>
                  <a:gd name="T55" fmla="*/ 17 h 40"/>
                  <a:gd name="T56" fmla="*/ 10 w 64"/>
                  <a:gd name="T57" fmla="*/ 17 h 40"/>
                  <a:gd name="T58" fmla="*/ 12 w 64"/>
                  <a:gd name="T59" fmla="*/ 18 h 40"/>
                  <a:gd name="T60" fmla="*/ 14 w 64"/>
                  <a:gd name="T61" fmla="*/ 19 h 40"/>
                  <a:gd name="T62" fmla="*/ 19 w 64"/>
                  <a:gd name="T63" fmla="*/ 20 h 40"/>
                  <a:gd name="T64" fmla="*/ 22 w 64"/>
                  <a:gd name="T65" fmla="*/ 20 h 40"/>
                  <a:gd name="T66" fmla="*/ 25 w 64"/>
                  <a:gd name="T67" fmla="*/ 20 h 40"/>
                  <a:gd name="T68" fmla="*/ 29 w 64"/>
                  <a:gd name="T69" fmla="*/ 20 h 40"/>
                  <a:gd name="T70" fmla="*/ 32 w 64"/>
                  <a:gd name="T71" fmla="*/ 20 h 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40"/>
                  <a:gd name="T110" fmla="*/ 64 w 64"/>
                  <a:gd name="T111" fmla="*/ 40 h 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40">
                    <a:moveTo>
                      <a:pt x="64" y="39"/>
                    </a:moveTo>
                    <a:lnTo>
                      <a:pt x="62" y="33"/>
                    </a:lnTo>
                    <a:lnTo>
                      <a:pt x="58" y="27"/>
                    </a:lnTo>
                    <a:lnTo>
                      <a:pt x="56" y="21"/>
                    </a:lnTo>
                    <a:lnTo>
                      <a:pt x="52" y="16"/>
                    </a:lnTo>
                    <a:lnTo>
                      <a:pt x="49" y="13"/>
                    </a:lnTo>
                    <a:lnTo>
                      <a:pt x="45" y="8"/>
                    </a:lnTo>
                    <a:lnTo>
                      <a:pt x="40" y="6"/>
                    </a:lnTo>
                    <a:lnTo>
                      <a:pt x="37" y="3"/>
                    </a:lnTo>
                    <a:lnTo>
                      <a:pt x="32" y="1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4" y="1"/>
                    </a:lnTo>
                    <a:lnTo>
                      <a:pt x="10" y="2"/>
                    </a:lnTo>
                    <a:lnTo>
                      <a:pt x="6" y="5"/>
                    </a:lnTo>
                    <a:lnTo>
                      <a:pt x="2" y="8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5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3" y="22"/>
                    </a:lnTo>
                    <a:lnTo>
                      <a:pt x="4" y="25"/>
                    </a:lnTo>
                    <a:lnTo>
                      <a:pt x="7" y="27"/>
                    </a:lnTo>
                    <a:lnTo>
                      <a:pt x="10" y="30"/>
                    </a:lnTo>
                    <a:lnTo>
                      <a:pt x="13" y="31"/>
                    </a:lnTo>
                    <a:lnTo>
                      <a:pt x="16" y="33"/>
                    </a:lnTo>
                    <a:lnTo>
                      <a:pt x="20" y="34"/>
                    </a:lnTo>
                    <a:lnTo>
                      <a:pt x="25" y="36"/>
                    </a:lnTo>
                    <a:lnTo>
                      <a:pt x="28" y="37"/>
                    </a:lnTo>
                    <a:lnTo>
                      <a:pt x="39" y="39"/>
                    </a:lnTo>
                    <a:lnTo>
                      <a:pt x="45" y="39"/>
                    </a:lnTo>
                    <a:lnTo>
                      <a:pt x="51" y="40"/>
                    </a:lnTo>
                    <a:lnTo>
                      <a:pt x="58" y="39"/>
                    </a:lnTo>
                    <a:lnTo>
                      <a:pt x="64" y="39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78" name="Freeform 699"/>
              <p:cNvSpPr>
                <a:spLocks/>
              </p:cNvSpPr>
              <p:nvPr/>
            </p:nvSpPr>
            <p:spPr bwMode="auto">
              <a:xfrm>
                <a:off x="1533" y="1051"/>
                <a:ext cx="105" cy="80"/>
              </a:xfrm>
              <a:custGeom>
                <a:avLst/>
                <a:gdLst>
                  <a:gd name="T0" fmla="*/ 0 w 209"/>
                  <a:gd name="T1" fmla="*/ 0 h 161"/>
                  <a:gd name="T2" fmla="*/ 0 w 209"/>
                  <a:gd name="T3" fmla="*/ 27 h 161"/>
                  <a:gd name="T4" fmla="*/ 12 w 209"/>
                  <a:gd name="T5" fmla="*/ 36 h 161"/>
                  <a:gd name="T6" fmla="*/ 18 w 209"/>
                  <a:gd name="T7" fmla="*/ 40 h 161"/>
                  <a:gd name="T8" fmla="*/ 24 w 209"/>
                  <a:gd name="T9" fmla="*/ 44 h 161"/>
                  <a:gd name="T10" fmla="*/ 30 w 209"/>
                  <a:gd name="T11" fmla="*/ 48 h 161"/>
                  <a:gd name="T12" fmla="*/ 37 w 209"/>
                  <a:gd name="T13" fmla="*/ 52 h 161"/>
                  <a:gd name="T14" fmla="*/ 43 w 209"/>
                  <a:gd name="T15" fmla="*/ 55 h 161"/>
                  <a:gd name="T16" fmla="*/ 49 w 209"/>
                  <a:gd name="T17" fmla="*/ 59 h 161"/>
                  <a:gd name="T18" fmla="*/ 56 w 209"/>
                  <a:gd name="T19" fmla="*/ 62 h 161"/>
                  <a:gd name="T20" fmla="*/ 63 w 209"/>
                  <a:gd name="T21" fmla="*/ 65 h 161"/>
                  <a:gd name="T22" fmla="*/ 70 w 209"/>
                  <a:gd name="T23" fmla="*/ 68 h 161"/>
                  <a:gd name="T24" fmla="*/ 76 w 209"/>
                  <a:gd name="T25" fmla="*/ 71 h 161"/>
                  <a:gd name="T26" fmla="*/ 83 w 209"/>
                  <a:gd name="T27" fmla="*/ 74 h 161"/>
                  <a:gd name="T28" fmla="*/ 91 w 209"/>
                  <a:gd name="T29" fmla="*/ 76 h 161"/>
                  <a:gd name="T30" fmla="*/ 98 w 209"/>
                  <a:gd name="T31" fmla="*/ 78 h 161"/>
                  <a:gd name="T32" fmla="*/ 105 w 209"/>
                  <a:gd name="T33" fmla="*/ 80 h 161"/>
                  <a:gd name="T34" fmla="*/ 105 w 209"/>
                  <a:gd name="T35" fmla="*/ 80 h 161"/>
                  <a:gd name="T36" fmla="*/ 105 w 209"/>
                  <a:gd name="T37" fmla="*/ 53 h 161"/>
                  <a:gd name="T38" fmla="*/ 98 w 209"/>
                  <a:gd name="T39" fmla="*/ 51 h 161"/>
                  <a:gd name="T40" fmla="*/ 91 w 209"/>
                  <a:gd name="T41" fmla="*/ 49 h 161"/>
                  <a:gd name="T42" fmla="*/ 83 w 209"/>
                  <a:gd name="T43" fmla="*/ 46 h 161"/>
                  <a:gd name="T44" fmla="*/ 76 w 209"/>
                  <a:gd name="T45" fmla="*/ 43 h 161"/>
                  <a:gd name="T46" fmla="*/ 70 w 209"/>
                  <a:gd name="T47" fmla="*/ 40 h 161"/>
                  <a:gd name="T48" fmla="*/ 63 w 209"/>
                  <a:gd name="T49" fmla="*/ 37 h 161"/>
                  <a:gd name="T50" fmla="*/ 56 w 209"/>
                  <a:gd name="T51" fmla="*/ 34 h 161"/>
                  <a:gd name="T52" fmla="*/ 49 w 209"/>
                  <a:gd name="T53" fmla="*/ 32 h 161"/>
                  <a:gd name="T54" fmla="*/ 43 w 209"/>
                  <a:gd name="T55" fmla="*/ 28 h 161"/>
                  <a:gd name="T56" fmla="*/ 37 w 209"/>
                  <a:gd name="T57" fmla="*/ 24 h 161"/>
                  <a:gd name="T58" fmla="*/ 24 w 209"/>
                  <a:gd name="T59" fmla="*/ 17 h 161"/>
                  <a:gd name="T60" fmla="*/ 12 w 209"/>
                  <a:gd name="T61" fmla="*/ 9 h 161"/>
                  <a:gd name="T62" fmla="*/ 0 w 209"/>
                  <a:gd name="T63" fmla="*/ 0 h 161"/>
                  <a:gd name="T64" fmla="*/ 0 w 209"/>
                  <a:gd name="T65" fmla="*/ 0 h 16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9"/>
                  <a:gd name="T100" fmla="*/ 0 h 161"/>
                  <a:gd name="T101" fmla="*/ 209 w 209"/>
                  <a:gd name="T102" fmla="*/ 161 h 16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9" h="161">
                    <a:moveTo>
                      <a:pt x="0" y="0"/>
                    </a:moveTo>
                    <a:lnTo>
                      <a:pt x="0" y="54"/>
                    </a:lnTo>
                    <a:lnTo>
                      <a:pt x="24" y="72"/>
                    </a:lnTo>
                    <a:lnTo>
                      <a:pt x="36" y="80"/>
                    </a:lnTo>
                    <a:lnTo>
                      <a:pt x="48" y="89"/>
                    </a:lnTo>
                    <a:lnTo>
                      <a:pt x="60" y="96"/>
                    </a:lnTo>
                    <a:lnTo>
                      <a:pt x="73" y="104"/>
                    </a:lnTo>
                    <a:lnTo>
                      <a:pt x="85" y="111"/>
                    </a:lnTo>
                    <a:lnTo>
                      <a:pt x="98" y="118"/>
                    </a:lnTo>
                    <a:lnTo>
                      <a:pt x="111" y="124"/>
                    </a:lnTo>
                    <a:lnTo>
                      <a:pt x="126" y="130"/>
                    </a:lnTo>
                    <a:lnTo>
                      <a:pt x="139" y="136"/>
                    </a:lnTo>
                    <a:lnTo>
                      <a:pt x="152" y="142"/>
                    </a:lnTo>
                    <a:lnTo>
                      <a:pt x="166" y="148"/>
                    </a:lnTo>
                    <a:lnTo>
                      <a:pt x="181" y="153"/>
                    </a:lnTo>
                    <a:lnTo>
                      <a:pt x="195" y="157"/>
                    </a:lnTo>
                    <a:lnTo>
                      <a:pt x="209" y="161"/>
                    </a:lnTo>
                    <a:lnTo>
                      <a:pt x="209" y="106"/>
                    </a:lnTo>
                    <a:lnTo>
                      <a:pt x="195" y="102"/>
                    </a:lnTo>
                    <a:lnTo>
                      <a:pt x="181" y="98"/>
                    </a:lnTo>
                    <a:lnTo>
                      <a:pt x="166" y="93"/>
                    </a:lnTo>
                    <a:lnTo>
                      <a:pt x="152" y="87"/>
                    </a:lnTo>
                    <a:lnTo>
                      <a:pt x="139" y="81"/>
                    </a:lnTo>
                    <a:lnTo>
                      <a:pt x="126" y="75"/>
                    </a:lnTo>
                    <a:lnTo>
                      <a:pt x="111" y="69"/>
                    </a:lnTo>
                    <a:lnTo>
                      <a:pt x="98" y="64"/>
                    </a:lnTo>
                    <a:lnTo>
                      <a:pt x="85" y="56"/>
                    </a:lnTo>
                    <a:lnTo>
                      <a:pt x="73" y="49"/>
                    </a:lnTo>
                    <a:lnTo>
                      <a:pt x="48" y="34"/>
                    </a:lnTo>
                    <a:lnTo>
                      <a:pt x="2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79" name="Picture 700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32" y="1049"/>
                <a:ext cx="106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80" name="Picture 701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1532" y="1049"/>
                <a:ext cx="106" cy="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81" name="Freeform 702"/>
              <p:cNvSpPr>
                <a:spLocks/>
              </p:cNvSpPr>
              <p:nvPr/>
            </p:nvSpPr>
            <p:spPr bwMode="auto">
              <a:xfrm>
                <a:off x="1533" y="1055"/>
                <a:ext cx="104" cy="61"/>
              </a:xfrm>
              <a:custGeom>
                <a:avLst/>
                <a:gdLst>
                  <a:gd name="T0" fmla="*/ 0 w 208"/>
                  <a:gd name="T1" fmla="*/ 7 h 120"/>
                  <a:gd name="T2" fmla="*/ 6 w 208"/>
                  <a:gd name="T3" fmla="*/ 11 h 120"/>
                  <a:gd name="T4" fmla="*/ 12 w 208"/>
                  <a:gd name="T5" fmla="*/ 16 h 120"/>
                  <a:gd name="T6" fmla="*/ 18 w 208"/>
                  <a:gd name="T7" fmla="*/ 20 h 120"/>
                  <a:gd name="T8" fmla="*/ 24 w 208"/>
                  <a:gd name="T9" fmla="*/ 25 h 120"/>
                  <a:gd name="T10" fmla="*/ 29 w 208"/>
                  <a:gd name="T11" fmla="*/ 29 h 120"/>
                  <a:gd name="T12" fmla="*/ 36 w 208"/>
                  <a:gd name="T13" fmla="*/ 33 h 120"/>
                  <a:gd name="T14" fmla="*/ 42 w 208"/>
                  <a:gd name="T15" fmla="*/ 36 h 120"/>
                  <a:gd name="T16" fmla="*/ 49 w 208"/>
                  <a:gd name="T17" fmla="*/ 40 h 120"/>
                  <a:gd name="T18" fmla="*/ 55 w 208"/>
                  <a:gd name="T19" fmla="*/ 44 h 120"/>
                  <a:gd name="T20" fmla="*/ 62 w 208"/>
                  <a:gd name="T21" fmla="*/ 47 h 120"/>
                  <a:gd name="T22" fmla="*/ 69 w 208"/>
                  <a:gd name="T23" fmla="*/ 50 h 120"/>
                  <a:gd name="T24" fmla="*/ 76 w 208"/>
                  <a:gd name="T25" fmla="*/ 52 h 120"/>
                  <a:gd name="T26" fmla="*/ 83 w 208"/>
                  <a:gd name="T27" fmla="*/ 54 h 120"/>
                  <a:gd name="T28" fmla="*/ 90 w 208"/>
                  <a:gd name="T29" fmla="*/ 57 h 120"/>
                  <a:gd name="T30" fmla="*/ 97 w 208"/>
                  <a:gd name="T31" fmla="*/ 59 h 120"/>
                  <a:gd name="T32" fmla="*/ 104 w 208"/>
                  <a:gd name="T33" fmla="*/ 61 h 120"/>
                  <a:gd name="T34" fmla="*/ 104 w 208"/>
                  <a:gd name="T35" fmla="*/ 61 h 120"/>
                  <a:gd name="T36" fmla="*/ 104 w 208"/>
                  <a:gd name="T37" fmla="*/ 54 h 120"/>
                  <a:gd name="T38" fmla="*/ 97 w 208"/>
                  <a:gd name="T39" fmla="*/ 52 h 120"/>
                  <a:gd name="T40" fmla="*/ 90 w 208"/>
                  <a:gd name="T41" fmla="*/ 50 h 120"/>
                  <a:gd name="T42" fmla="*/ 83 w 208"/>
                  <a:gd name="T43" fmla="*/ 47 h 120"/>
                  <a:gd name="T44" fmla="*/ 76 w 208"/>
                  <a:gd name="T45" fmla="*/ 45 h 120"/>
                  <a:gd name="T46" fmla="*/ 69 w 208"/>
                  <a:gd name="T47" fmla="*/ 42 h 120"/>
                  <a:gd name="T48" fmla="*/ 62 w 208"/>
                  <a:gd name="T49" fmla="*/ 39 h 120"/>
                  <a:gd name="T50" fmla="*/ 55 w 208"/>
                  <a:gd name="T51" fmla="*/ 36 h 120"/>
                  <a:gd name="T52" fmla="*/ 49 w 208"/>
                  <a:gd name="T53" fmla="*/ 33 h 120"/>
                  <a:gd name="T54" fmla="*/ 43 w 208"/>
                  <a:gd name="T55" fmla="*/ 29 h 120"/>
                  <a:gd name="T56" fmla="*/ 36 w 208"/>
                  <a:gd name="T57" fmla="*/ 25 h 120"/>
                  <a:gd name="T58" fmla="*/ 30 w 208"/>
                  <a:gd name="T59" fmla="*/ 22 h 120"/>
                  <a:gd name="T60" fmla="*/ 24 w 208"/>
                  <a:gd name="T61" fmla="*/ 17 h 120"/>
                  <a:gd name="T62" fmla="*/ 18 w 208"/>
                  <a:gd name="T63" fmla="*/ 13 h 120"/>
                  <a:gd name="T64" fmla="*/ 12 w 208"/>
                  <a:gd name="T65" fmla="*/ 9 h 120"/>
                  <a:gd name="T66" fmla="*/ 0 w 208"/>
                  <a:gd name="T67" fmla="*/ 0 h 120"/>
                  <a:gd name="T68" fmla="*/ 0 w 208"/>
                  <a:gd name="T69" fmla="*/ 0 h 120"/>
                  <a:gd name="T70" fmla="*/ 0 w 208"/>
                  <a:gd name="T71" fmla="*/ 7 h 120"/>
                  <a:gd name="T72" fmla="*/ 0 w 208"/>
                  <a:gd name="T73" fmla="*/ 7 h 12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8"/>
                  <a:gd name="T112" fmla="*/ 0 h 120"/>
                  <a:gd name="T113" fmla="*/ 208 w 208"/>
                  <a:gd name="T114" fmla="*/ 120 h 12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8" h="120">
                    <a:moveTo>
                      <a:pt x="0" y="14"/>
                    </a:moveTo>
                    <a:lnTo>
                      <a:pt x="11" y="22"/>
                    </a:lnTo>
                    <a:lnTo>
                      <a:pt x="23" y="32"/>
                    </a:lnTo>
                    <a:lnTo>
                      <a:pt x="35" y="40"/>
                    </a:lnTo>
                    <a:lnTo>
                      <a:pt x="47" y="49"/>
                    </a:lnTo>
                    <a:lnTo>
                      <a:pt x="59" y="57"/>
                    </a:lnTo>
                    <a:lnTo>
                      <a:pt x="72" y="64"/>
                    </a:lnTo>
                    <a:lnTo>
                      <a:pt x="84" y="71"/>
                    </a:lnTo>
                    <a:lnTo>
                      <a:pt x="97" y="79"/>
                    </a:lnTo>
                    <a:lnTo>
                      <a:pt x="110" y="86"/>
                    </a:lnTo>
                    <a:lnTo>
                      <a:pt x="124" y="92"/>
                    </a:lnTo>
                    <a:lnTo>
                      <a:pt x="138" y="98"/>
                    </a:lnTo>
                    <a:lnTo>
                      <a:pt x="152" y="102"/>
                    </a:lnTo>
                    <a:lnTo>
                      <a:pt x="165" y="107"/>
                    </a:lnTo>
                    <a:lnTo>
                      <a:pt x="179" y="112"/>
                    </a:lnTo>
                    <a:lnTo>
                      <a:pt x="194" y="117"/>
                    </a:lnTo>
                    <a:lnTo>
                      <a:pt x="208" y="120"/>
                    </a:lnTo>
                    <a:lnTo>
                      <a:pt x="208" y="107"/>
                    </a:lnTo>
                    <a:lnTo>
                      <a:pt x="194" y="102"/>
                    </a:lnTo>
                    <a:lnTo>
                      <a:pt x="179" y="99"/>
                    </a:lnTo>
                    <a:lnTo>
                      <a:pt x="166" y="93"/>
                    </a:lnTo>
                    <a:lnTo>
                      <a:pt x="152" y="88"/>
                    </a:lnTo>
                    <a:lnTo>
                      <a:pt x="138" y="82"/>
                    </a:lnTo>
                    <a:lnTo>
                      <a:pt x="124" y="76"/>
                    </a:lnTo>
                    <a:lnTo>
                      <a:pt x="111" y="70"/>
                    </a:lnTo>
                    <a:lnTo>
                      <a:pt x="98" y="64"/>
                    </a:lnTo>
                    <a:lnTo>
                      <a:pt x="85" y="57"/>
                    </a:lnTo>
                    <a:lnTo>
                      <a:pt x="72" y="50"/>
                    </a:lnTo>
                    <a:lnTo>
                      <a:pt x="60" y="43"/>
                    </a:lnTo>
                    <a:lnTo>
                      <a:pt x="47" y="34"/>
                    </a:lnTo>
                    <a:lnTo>
                      <a:pt x="35" y="26"/>
                    </a:lnTo>
                    <a:lnTo>
                      <a:pt x="23" y="18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82" name="Freeform 703"/>
              <p:cNvSpPr>
                <a:spLocks/>
              </p:cNvSpPr>
              <p:nvPr/>
            </p:nvSpPr>
            <p:spPr bwMode="auto">
              <a:xfrm>
                <a:off x="1533" y="1050"/>
                <a:ext cx="104" cy="81"/>
              </a:xfrm>
              <a:custGeom>
                <a:avLst/>
                <a:gdLst>
                  <a:gd name="T0" fmla="*/ 0 w 208"/>
                  <a:gd name="T1" fmla="*/ 0 h 161"/>
                  <a:gd name="T2" fmla="*/ 0 w 208"/>
                  <a:gd name="T3" fmla="*/ 27 h 161"/>
                  <a:gd name="T4" fmla="*/ 6 w 208"/>
                  <a:gd name="T5" fmla="*/ 32 h 161"/>
                  <a:gd name="T6" fmla="*/ 12 w 208"/>
                  <a:gd name="T7" fmla="*/ 36 h 161"/>
                  <a:gd name="T8" fmla="*/ 18 w 208"/>
                  <a:gd name="T9" fmla="*/ 40 h 161"/>
                  <a:gd name="T10" fmla="*/ 24 w 208"/>
                  <a:gd name="T11" fmla="*/ 44 h 161"/>
                  <a:gd name="T12" fmla="*/ 30 w 208"/>
                  <a:gd name="T13" fmla="*/ 48 h 161"/>
                  <a:gd name="T14" fmla="*/ 36 w 208"/>
                  <a:gd name="T15" fmla="*/ 52 h 161"/>
                  <a:gd name="T16" fmla="*/ 43 w 208"/>
                  <a:gd name="T17" fmla="*/ 56 h 161"/>
                  <a:gd name="T18" fmla="*/ 49 w 208"/>
                  <a:gd name="T19" fmla="*/ 59 h 161"/>
                  <a:gd name="T20" fmla="*/ 55 w 208"/>
                  <a:gd name="T21" fmla="*/ 62 h 161"/>
                  <a:gd name="T22" fmla="*/ 62 w 208"/>
                  <a:gd name="T23" fmla="*/ 65 h 161"/>
                  <a:gd name="T24" fmla="*/ 69 w 208"/>
                  <a:gd name="T25" fmla="*/ 68 h 161"/>
                  <a:gd name="T26" fmla="*/ 76 w 208"/>
                  <a:gd name="T27" fmla="*/ 71 h 161"/>
                  <a:gd name="T28" fmla="*/ 83 w 208"/>
                  <a:gd name="T29" fmla="*/ 74 h 161"/>
                  <a:gd name="T30" fmla="*/ 90 w 208"/>
                  <a:gd name="T31" fmla="*/ 76 h 161"/>
                  <a:gd name="T32" fmla="*/ 97 w 208"/>
                  <a:gd name="T33" fmla="*/ 78 h 161"/>
                  <a:gd name="T34" fmla="*/ 104 w 208"/>
                  <a:gd name="T35" fmla="*/ 81 h 1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8"/>
                  <a:gd name="T55" fmla="*/ 0 h 161"/>
                  <a:gd name="T56" fmla="*/ 208 w 208"/>
                  <a:gd name="T57" fmla="*/ 161 h 1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8" h="161">
                    <a:moveTo>
                      <a:pt x="0" y="0"/>
                    </a:moveTo>
                    <a:lnTo>
                      <a:pt x="0" y="54"/>
                    </a:lnTo>
                    <a:lnTo>
                      <a:pt x="11" y="63"/>
                    </a:lnTo>
                    <a:lnTo>
                      <a:pt x="23" y="72"/>
                    </a:lnTo>
                    <a:lnTo>
                      <a:pt x="35" y="80"/>
                    </a:lnTo>
                    <a:lnTo>
                      <a:pt x="47" y="88"/>
                    </a:lnTo>
                    <a:lnTo>
                      <a:pt x="60" y="96"/>
                    </a:lnTo>
                    <a:lnTo>
                      <a:pt x="72" y="104"/>
                    </a:lnTo>
                    <a:lnTo>
                      <a:pt x="85" y="111"/>
                    </a:lnTo>
                    <a:lnTo>
                      <a:pt x="98" y="118"/>
                    </a:lnTo>
                    <a:lnTo>
                      <a:pt x="111" y="124"/>
                    </a:lnTo>
                    <a:lnTo>
                      <a:pt x="124" y="130"/>
                    </a:lnTo>
                    <a:lnTo>
                      <a:pt x="138" y="136"/>
                    </a:lnTo>
                    <a:lnTo>
                      <a:pt x="152" y="142"/>
                    </a:lnTo>
                    <a:lnTo>
                      <a:pt x="166" y="147"/>
                    </a:lnTo>
                    <a:lnTo>
                      <a:pt x="179" y="152"/>
                    </a:lnTo>
                    <a:lnTo>
                      <a:pt x="194" y="156"/>
                    </a:lnTo>
                    <a:lnTo>
                      <a:pt x="208" y="161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83" name="Freeform 704"/>
              <p:cNvSpPr>
                <a:spLocks/>
              </p:cNvSpPr>
              <p:nvPr/>
            </p:nvSpPr>
            <p:spPr bwMode="auto">
              <a:xfrm>
                <a:off x="1533" y="1051"/>
                <a:ext cx="104" cy="80"/>
              </a:xfrm>
              <a:custGeom>
                <a:avLst/>
                <a:gdLst>
                  <a:gd name="T0" fmla="*/ 104 w 208"/>
                  <a:gd name="T1" fmla="*/ 80 h 161"/>
                  <a:gd name="T2" fmla="*/ 104 w 208"/>
                  <a:gd name="T3" fmla="*/ 54 h 161"/>
                  <a:gd name="T4" fmla="*/ 97 w 208"/>
                  <a:gd name="T5" fmla="*/ 51 h 161"/>
                  <a:gd name="T6" fmla="*/ 90 w 208"/>
                  <a:gd name="T7" fmla="*/ 49 h 161"/>
                  <a:gd name="T8" fmla="*/ 83 w 208"/>
                  <a:gd name="T9" fmla="*/ 46 h 161"/>
                  <a:gd name="T10" fmla="*/ 76 w 208"/>
                  <a:gd name="T11" fmla="*/ 44 h 161"/>
                  <a:gd name="T12" fmla="*/ 70 w 208"/>
                  <a:gd name="T13" fmla="*/ 41 h 161"/>
                  <a:gd name="T14" fmla="*/ 62 w 208"/>
                  <a:gd name="T15" fmla="*/ 38 h 161"/>
                  <a:gd name="T16" fmla="*/ 55 w 208"/>
                  <a:gd name="T17" fmla="*/ 35 h 161"/>
                  <a:gd name="T18" fmla="*/ 49 w 208"/>
                  <a:gd name="T19" fmla="*/ 32 h 161"/>
                  <a:gd name="T20" fmla="*/ 43 w 208"/>
                  <a:gd name="T21" fmla="*/ 28 h 161"/>
                  <a:gd name="T22" fmla="*/ 36 w 208"/>
                  <a:gd name="T23" fmla="*/ 24 h 161"/>
                  <a:gd name="T24" fmla="*/ 30 w 208"/>
                  <a:gd name="T25" fmla="*/ 21 h 161"/>
                  <a:gd name="T26" fmla="*/ 24 w 208"/>
                  <a:gd name="T27" fmla="*/ 17 h 161"/>
                  <a:gd name="T28" fmla="*/ 12 w 208"/>
                  <a:gd name="T29" fmla="*/ 9 h 161"/>
                  <a:gd name="T30" fmla="*/ 0 w 20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08"/>
                  <a:gd name="T49" fmla="*/ 0 h 161"/>
                  <a:gd name="T50" fmla="*/ 208 w 20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08" h="161">
                    <a:moveTo>
                      <a:pt x="208" y="161"/>
                    </a:moveTo>
                    <a:lnTo>
                      <a:pt x="208" y="108"/>
                    </a:lnTo>
                    <a:lnTo>
                      <a:pt x="194" y="103"/>
                    </a:lnTo>
                    <a:lnTo>
                      <a:pt x="179" y="98"/>
                    </a:lnTo>
                    <a:lnTo>
                      <a:pt x="166" y="93"/>
                    </a:lnTo>
                    <a:lnTo>
                      <a:pt x="152" y="89"/>
                    </a:lnTo>
                    <a:lnTo>
                      <a:pt x="139" y="83"/>
                    </a:lnTo>
                    <a:lnTo>
                      <a:pt x="124" y="77"/>
                    </a:lnTo>
                    <a:lnTo>
                      <a:pt x="111" y="71"/>
                    </a:lnTo>
                    <a:lnTo>
                      <a:pt x="98" y="64"/>
                    </a:lnTo>
                    <a:lnTo>
                      <a:pt x="85" y="56"/>
                    </a:lnTo>
                    <a:lnTo>
                      <a:pt x="72" y="49"/>
                    </a:lnTo>
                    <a:lnTo>
                      <a:pt x="60" y="42"/>
                    </a:lnTo>
                    <a:lnTo>
                      <a:pt x="47" y="35"/>
                    </a:lnTo>
                    <a:lnTo>
                      <a:pt x="23" y="18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84" name="Freeform 705"/>
              <p:cNvSpPr>
                <a:spLocks/>
              </p:cNvSpPr>
              <p:nvPr/>
            </p:nvSpPr>
            <p:spPr bwMode="auto">
              <a:xfrm>
                <a:off x="1826" y="1370"/>
                <a:ext cx="44" cy="45"/>
              </a:xfrm>
              <a:custGeom>
                <a:avLst/>
                <a:gdLst>
                  <a:gd name="T0" fmla="*/ 0 w 88"/>
                  <a:gd name="T1" fmla="*/ 44 h 89"/>
                  <a:gd name="T2" fmla="*/ 3 w 88"/>
                  <a:gd name="T3" fmla="*/ 45 h 89"/>
                  <a:gd name="T4" fmla="*/ 7 w 88"/>
                  <a:gd name="T5" fmla="*/ 45 h 89"/>
                  <a:gd name="T6" fmla="*/ 11 w 88"/>
                  <a:gd name="T7" fmla="*/ 45 h 89"/>
                  <a:gd name="T8" fmla="*/ 14 w 88"/>
                  <a:gd name="T9" fmla="*/ 44 h 89"/>
                  <a:gd name="T10" fmla="*/ 18 w 88"/>
                  <a:gd name="T11" fmla="*/ 44 h 89"/>
                  <a:gd name="T12" fmla="*/ 21 w 88"/>
                  <a:gd name="T13" fmla="*/ 42 h 89"/>
                  <a:gd name="T14" fmla="*/ 24 w 88"/>
                  <a:gd name="T15" fmla="*/ 41 h 89"/>
                  <a:gd name="T16" fmla="*/ 27 w 88"/>
                  <a:gd name="T17" fmla="*/ 39 h 89"/>
                  <a:gd name="T18" fmla="*/ 29 w 88"/>
                  <a:gd name="T19" fmla="*/ 38 h 89"/>
                  <a:gd name="T20" fmla="*/ 31 w 88"/>
                  <a:gd name="T21" fmla="*/ 37 h 89"/>
                  <a:gd name="T22" fmla="*/ 34 w 88"/>
                  <a:gd name="T23" fmla="*/ 36 h 89"/>
                  <a:gd name="T24" fmla="*/ 35 w 88"/>
                  <a:gd name="T25" fmla="*/ 35 h 89"/>
                  <a:gd name="T26" fmla="*/ 37 w 88"/>
                  <a:gd name="T27" fmla="*/ 33 h 89"/>
                  <a:gd name="T28" fmla="*/ 39 w 88"/>
                  <a:gd name="T29" fmla="*/ 32 h 89"/>
                  <a:gd name="T30" fmla="*/ 40 w 88"/>
                  <a:gd name="T31" fmla="*/ 30 h 89"/>
                  <a:gd name="T32" fmla="*/ 41 w 88"/>
                  <a:gd name="T33" fmla="*/ 28 h 89"/>
                  <a:gd name="T34" fmla="*/ 43 w 88"/>
                  <a:gd name="T35" fmla="*/ 26 h 89"/>
                  <a:gd name="T36" fmla="*/ 43 w 88"/>
                  <a:gd name="T37" fmla="*/ 25 h 89"/>
                  <a:gd name="T38" fmla="*/ 44 w 88"/>
                  <a:gd name="T39" fmla="*/ 22 h 89"/>
                  <a:gd name="T40" fmla="*/ 44 w 88"/>
                  <a:gd name="T41" fmla="*/ 20 h 89"/>
                  <a:gd name="T42" fmla="*/ 44 w 88"/>
                  <a:gd name="T43" fmla="*/ 18 h 89"/>
                  <a:gd name="T44" fmla="*/ 44 w 88"/>
                  <a:gd name="T45" fmla="*/ 16 h 89"/>
                  <a:gd name="T46" fmla="*/ 44 w 88"/>
                  <a:gd name="T47" fmla="*/ 14 h 89"/>
                  <a:gd name="T48" fmla="*/ 43 w 88"/>
                  <a:gd name="T49" fmla="*/ 12 h 89"/>
                  <a:gd name="T50" fmla="*/ 43 w 88"/>
                  <a:gd name="T51" fmla="*/ 9 h 89"/>
                  <a:gd name="T52" fmla="*/ 41 w 88"/>
                  <a:gd name="T53" fmla="*/ 7 h 89"/>
                  <a:gd name="T54" fmla="*/ 27 w 88"/>
                  <a:gd name="T55" fmla="*/ 0 h 89"/>
                  <a:gd name="T56" fmla="*/ 0 w 88"/>
                  <a:gd name="T57" fmla="*/ 44 h 89"/>
                  <a:gd name="T58" fmla="*/ 0 w 88"/>
                  <a:gd name="T59" fmla="*/ 44 h 8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8"/>
                  <a:gd name="T91" fmla="*/ 0 h 89"/>
                  <a:gd name="T92" fmla="*/ 88 w 88"/>
                  <a:gd name="T93" fmla="*/ 89 h 8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8" h="89">
                    <a:moveTo>
                      <a:pt x="0" y="88"/>
                    </a:moveTo>
                    <a:lnTo>
                      <a:pt x="7" y="89"/>
                    </a:lnTo>
                    <a:lnTo>
                      <a:pt x="14" y="89"/>
                    </a:lnTo>
                    <a:lnTo>
                      <a:pt x="22" y="89"/>
                    </a:lnTo>
                    <a:lnTo>
                      <a:pt x="29" y="88"/>
                    </a:lnTo>
                    <a:lnTo>
                      <a:pt x="36" y="87"/>
                    </a:lnTo>
                    <a:lnTo>
                      <a:pt x="42" y="83"/>
                    </a:lnTo>
                    <a:lnTo>
                      <a:pt x="49" y="81"/>
                    </a:lnTo>
                    <a:lnTo>
                      <a:pt x="55" y="77"/>
                    </a:lnTo>
                    <a:lnTo>
                      <a:pt x="59" y="75"/>
                    </a:lnTo>
                    <a:lnTo>
                      <a:pt x="63" y="74"/>
                    </a:lnTo>
                    <a:lnTo>
                      <a:pt x="67" y="71"/>
                    </a:lnTo>
                    <a:lnTo>
                      <a:pt x="70" y="69"/>
                    </a:lnTo>
                    <a:lnTo>
                      <a:pt x="74" y="65"/>
                    </a:lnTo>
                    <a:lnTo>
                      <a:pt x="78" y="63"/>
                    </a:lnTo>
                    <a:lnTo>
                      <a:pt x="80" y="60"/>
                    </a:lnTo>
                    <a:lnTo>
                      <a:pt x="82" y="56"/>
                    </a:lnTo>
                    <a:lnTo>
                      <a:pt x="85" y="52"/>
                    </a:lnTo>
                    <a:lnTo>
                      <a:pt x="86" y="49"/>
                    </a:lnTo>
                    <a:lnTo>
                      <a:pt x="87" y="44"/>
                    </a:lnTo>
                    <a:lnTo>
                      <a:pt x="87" y="40"/>
                    </a:lnTo>
                    <a:lnTo>
                      <a:pt x="88" y="36"/>
                    </a:lnTo>
                    <a:lnTo>
                      <a:pt x="88" y="31"/>
                    </a:lnTo>
                    <a:lnTo>
                      <a:pt x="87" y="27"/>
                    </a:lnTo>
                    <a:lnTo>
                      <a:pt x="86" y="23"/>
                    </a:lnTo>
                    <a:lnTo>
                      <a:pt x="85" y="18"/>
                    </a:lnTo>
                    <a:lnTo>
                      <a:pt x="81" y="13"/>
                    </a:lnTo>
                    <a:lnTo>
                      <a:pt x="54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85" name="Freeform 706"/>
              <p:cNvSpPr>
                <a:spLocks/>
              </p:cNvSpPr>
              <p:nvPr/>
            </p:nvSpPr>
            <p:spPr bwMode="auto">
              <a:xfrm>
                <a:off x="1711" y="1211"/>
                <a:ext cx="135" cy="198"/>
              </a:xfrm>
              <a:custGeom>
                <a:avLst/>
                <a:gdLst>
                  <a:gd name="T0" fmla="*/ 110 w 271"/>
                  <a:gd name="T1" fmla="*/ 81 h 397"/>
                  <a:gd name="T2" fmla="*/ 110 w 271"/>
                  <a:gd name="T3" fmla="*/ 197 h 397"/>
                  <a:gd name="T4" fmla="*/ 112 w 271"/>
                  <a:gd name="T5" fmla="*/ 198 h 397"/>
                  <a:gd name="T6" fmla="*/ 114 w 271"/>
                  <a:gd name="T7" fmla="*/ 198 h 397"/>
                  <a:gd name="T8" fmla="*/ 116 w 271"/>
                  <a:gd name="T9" fmla="*/ 198 h 397"/>
                  <a:gd name="T10" fmla="*/ 118 w 271"/>
                  <a:gd name="T11" fmla="*/ 198 h 397"/>
                  <a:gd name="T12" fmla="*/ 120 w 271"/>
                  <a:gd name="T13" fmla="*/ 198 h 397"/>
                  <a:gd name="T14" fmla="*/ 121 w 271"/>
                  <a:gd name="T15" fmla="*/ 197 h 397"/>
                  <a:gd name="T16" fmla="*/ 123 w 271"/>
                  <a:gd name="T17" fmla="*/ 197 h 397"/>
                  <a:gd name="T18" fmla="*/ 125 w 271"/>
                  <a:gd name="T19" fmla="*/ 196 h 397"/>
                  <a:gd name="T20" fmla="*/ 128 w 271"/>
                  <a:gd name="T21" fmla="*/ 194 h 397"/>
                  <a:gd name="T22" fmla="*/ 130 w 271"/>
                  <a:gd name="T23" fmla="*/ 192 h 397"/>
                  <a:gd name="T24" fmla="*/ 132 w 271"/>
                  <a:gd name="T25" fmla="*/ 190 h 397"/>
                  <a:gd name="T26" fmla="*/ 133 w 271"/>
                  <a:gd name="T27" fmla="*/ 189 h 397"/>
                  <a:gd name="T28" fmla="*/ 133 w 271"/>
                  <a:gd name="T29" fmla="*/ 187 h 397"/>
                  <a:gd name="T30" fmla="*/ 134 w 271"/>
                  <a:gd name="T31" fmla="*/ 186 h 397"/>
                  <a:gd name="T32" fmla="*/ 135 w 271"/>
                  <a:gd name="T33" fmla="*/ 184 h 397"/>
                  <a:gd name="T34" fmla="*/ 135 w 271"/>
                  <a:gd name="T35" fmla="*/ 182 h 397"/>
                  <a:gd name="T36" fmla="*/ 135 w 271"/>
                  <a:gd name="T37" fmla="*/ 180 h 397"/>
                  <a:gd name="T38" fmla="*/ 135 w 271"/>
                  <a:gd name="T39" fmla="*/ 178 h 397"/>
                  <a:gd name="T40" fmla="*/ 135 w 271"/>
                  <a:gd name="T41" fmla="*/ 76 h 397"/>
                  <a:gd name="T42" fmla="*/ 71 w 271"/>
                  <a:gd name="T43" fmla="*/ 40 h 397"/>
                  <a:gd name="T44" fmla="*/ 68 w 271"/>
                  <a:gd name="T45" fmla="*/ 26 h 397"/>
                  <a:gd name="T46" fmla="*/ 13 w 271"/>
                  <a:gd name="T47" fmla="*/ 0 h 397"/>
                  <a:gd name="T48" fmla="*/ 13 w 271"/>
                  <a:gd name="T49" fmla="*/ 26 h 397"/>
                  <a:gd name="T50" fmla="*/ 10 w 271"/>
                  <a:gd name="T51" fmla="*/ 24 h 397"/>
                  <a:gd name="T52" fmla="*/ 7 w 271"/>
                  <a:gd name="T53" fmla="*/ 22 h 397"/>
                  <a:gd name="T54" fmla="*/ 5 w 271"/>
                  <a:gd name="T55" fmla="*/ 21 h 397"/>
                  <a:gd name="T56" fmla="*/ 3 w 271"/>
                  <a:gd name="T57" fmla="*/ 21 h 397"/>
                  <a:gd name="T58" fmla="*/ 2 w 271"/>
                  <a:gd name="T59" fmla="*/ 21 h 397"/>
                  <a:gd name="T60" fmla="*/ 0 w 271"/>
                  <a:gd name="T61" fmla="*/ 21 h 397"/>
                  <a:gd name="T62" fmla="*/ 110 w 271"/>
                  <a:gd name="T63" fmla="*/ 81 h 397"/>
                  <a:gd name="T64" fmla="*/ 110 w 271"/>
                  <a:gd name="T65" fmla="*/ 81 h 3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1"/>
                  <a:gd name="T100" fmla="*/ 0 h 397"/>
                  <a:gd name="T101" fmla="*/ 271 w 271"/>
                  <a:gd name="T102" fmla="*/ 397 h 3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1" h="397">
                    <a:moveTo>
                      <a:pt x="221" y="163"/>
                    </a:moveTo>
                    <a:lnTo>
                      <a:pt x="221" y="395"/>
                    </a:lnTo>
                    <a:lnTo>
                      <a:pt x="224" y="397"/>
                    </a:lnTo>
                    <a:lnTo>
                      <a:pt x="228" y="397"/>
                    </a:lnTo>
                    <a:lnTo>
                      <a:pt x="233" y="397"/>
                    </a:lnTo>
                    <a:lnTo>
                      <a:pt x="236" y="397"/>
                    </a:lnTo>
                    <a:lnTo>
                      <a:pt x="240" y="397"/>
                    </a:lnTo>
                    <a:lnTo>
                      <a:pt x="243" y="395"/>
                    </a:lnTo>
                    <a:lnTo>
                      <a:pt x="247" y="394"/>
                    </a:lnTo>
                    <a:lnTo>
                      <a:pt x="251" y="393"/>
                    </a:lnTo>
                    <a:lnTo>
                      <a:pt x="257" y="389"/>
                    </a:lnTo>
                    <a:lnTo>
                      <a:pt x="261" y="385"/>
                    </a:lnTo>
                    <a:lnTo>
                      <a:pt x="264" y="381"/>
                    </a:lnTo>
                    <a:lnTo>
                      <a:pt x="266" y="379"/>
                    </a:lnTo>
                    <a:lnTo>
                      <a:pt x="267" y="375"/>
                    </a:lnTo>
                    <a:lnTo>
                      <a:pt x="268" y="372"/>
                    </a:lnTo>
                    <a:lnTo>
                      <a:pt x="270" y="368"/>
                    </a:lnTo>
                    <a:lnTo>
                      <a:pt x="271" y="364"/>
                    </a:lnTo>
                    <a:lnTo>
                      <a:pt x="271" y="361"/>
                    </a:lnTo>
                    <a:lnTo>
                      <a:pt x="270" y="357"/>
                    </a:lnTo>
                    <a:lnTo>
                      <a:pt x="270" y="153"/>
                    </a:lnTo>
                    <a:lnTo>
                      <a:pt x="142" y="80"/>
                    </a:lnTo>
                    <a:lnTo>
                      <a:pt x="136" y="52"/>
                    </a:lnTo>
                    <a:lnTo>
                      <a:pt x="27" y="0"/>
                    </a:lnTo>
                    <a:lnTo>
                      <a:pt x="27" y="52"/>
                    </a:lnTo>
                    <a:lnTo>
                      <a:pt x="21" y="48"/>
                    </a:lnTo>
                    <a:lnTo>
                      <a:pt x="14" y="44"/>
                    </a:lnTo>
                    <a:lnTo>
                      <a:pt x="11" y="43"/>
                    </a:lnTo>
                    <a:lnTo>
                      <a:pt x="7" y="43"/>
                    </a:lnTo>
                    <a:lnTo>
                      <a:pt x="4" y="42"/>
                    </a:lnTo>
                    <a:lnTo>
                      <a:pt x="0" y="42"/>
                    </a:lnTo>
                    <a:lnTo>
                      <a:pt x="221" y="16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86" name="Picture 707"/>
              <p:cNvPicPr>
                <a:picLocks noChangeAspect="1" noChangeArrowheads="1"/>
              </p:cNvPicPr>
              <p:nvPr/>
            </p:nvPicPr>
            <p:blipFill>
              <a:blip r:embed="rId28" cstate="print"/>
              <a:srcRect/>
              <a:stretch>
                <a:fillRect/>
              </a:stretch>
            </p:blipFill>
            <p:spPr bwMode="auto">
              <a:xfrm>
                <a:off x="1710" y="1210"/>
                <a:ext cx="137" cy="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87" name="Picture 708"/>
              <p:cNvPicPr>
                <a:picLocks noChangeAspect="1" noChangeArrowheads="1"/>
              </p:cNvPicPr>
              <p:nvPr/>
            </p:nvPicPr>
            <p:blipFill>
              <a:blip r:embed="rId29" cstate="print"/>
              <a:srcRect/>
              <a:stretch>
                <a:fillRect/>
              </a:stretch>
            </p:blipFill>
            <p:spPr bwMode="auto">
              <a:xfrm>
                <a:off x="1710" y="1210"/>
                <a:ext cx="137" cy="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88" name="Freeform 709"/>
              <p:cNvSpPr>
                <a:spLocks/>
              </p:cNvSpPr>
              <p:nvPr/>
            </p:nvSpPr>
            <p:spPr bwMode="auto">
              <a:xfrm>
                <a:off x="1711" y="1231"/>
                <a:ext cx="110" cy="178"/>
              </a:xfrm>
              <a:custGeom>
                <a:avLst/>
                <a:gdLst>
                  <a:gd name="T0" fmla="*/ 0 w 221"/>
                  <a:gd name="T1" fmla="*/ 117 h 354"/>
                  <a:gd name="T2" fmla="*/ 110 w 221"/>
                  <a:gd name="T3" fmla="*/ 178 h 354"/>
                  <a:gd name="T4" fmla="*/ 110 w 221"/>
                  <a:gd name="T5" fmla="*/ 60 h 354"/>
                  <a:gd name="T6" fmla="*/ 0 w 221"/>
                  <a:gd name="T7" fmla="*/ 0 h 354"/>
                  <a:gd name="T8" fmla="*/ 0 w 221"/>
                  <a:gd name="T9" fmla="*/ 117 h 354"/>
                  <a:gd name="T10" fmla="*/ 0 w 221"/>
                  <a:gd name="T11" fmla="*/ 117 h 3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1"/>
                  <a:gd name="T19" fmla="*/ 0 h 354"/>
                  <a:gd name="T20" fmla="*/ 221 w 221"/>
                  <a:gd name="T21" fmla="*/ 354 h 3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1" h="354">
                    <a:moveTo>
                      <a:pt x="0" y="233"/>
                    </a:moveTo>
                    <a:lnTo>
                      <a:pt x="221" y="354"/>
                    </a:lnTo>
                    <a:lnTo>
                      <a:pt x="221" y="120"/>
                    </a:lnTo>
                    <a:lnTo>
                      <a:pt x="1" y="0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89" name="Picture 710"/>
              <p:cNvPicPr>
                <a:picLocks noChangeAspect="1" noChangeArrowheads="1"/>
              </p:cNvPicPr>
              <p:nvPr/>
            </p:nvPicPr>
            <p:blipFill>
              <a:blip r:embed="rId30" cstate="print"/>
              <a:srcRect/>
              <a:stretch>
                <a:fillRect/>
              </a:stretch>
            </p:blipFill>
            <p:spPr bwMode="auto">
              <a:xfrm>
                <a:off x="1710" y="1230"/>
                <a:ext cx="11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90" name="Picture 711"/>
              <p:cNvPicPr>
                <a:picLocks noChangeAspect="1" noChangeArrowheads="1"/>
              </p:cNvPicPr>
              <p:nvPr/>
            </p:nvPicPr>
            <p:blipFill>
              <a:blip r:embed="rId31" cstate="print"/>
              <a:srcRect/>
              <a:stretch>
                <a:fillRect/>
              </a:stretch>
            </p:blipFill>
            <p:spPr bwMode="auto">
              <a:xfrm>
                <a:off x="1710" y="1230"/>
                <a:ext cx="112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91" name="Freeform 712"/>
              <p:cNvSpPr>
                <a:spLocks/>
              </p:cNvSpPr>
              <p:nvPr/>
            </p:nvSpPr>
            <p:spPr bwMode="auto">
              <a:xfrm>
                <a:off x="1721" y="1233"/>
                <a:ext cx="105" cy="173"/>
              </a:xfrm>
              <a:custGeom>
                <a:avLst/>
                <a:gdLst>
                  <a:gd name="T0" fmla="*/ 0 w 209"/>
                  <a:gd name="T1" fmla="*/ 0 h 347"/>
                  <a:gd name="T2" fmla="*/ 105 w 209"/>
                  <a:gd name="T3" fmla="*/ 57 h 347"/>
                  <a:gd name="T4" fmla="*/ 105 w 209"/>
                  <a:gd name="T5" fmla="*/ 173 h 347"/>
                  <a:gd name="T6" fmla="*/ 0 60000 65536"/>
                  <a:gd name="T7" fmla="*/ 0 60000 65536"/>
                  <a:gd name="T8" fmla="*/ 0 60000 65536"/>
                  <a:gd name="T9" fmla="*/ 0 w 209"/>
                  <a:gd name="T10" fmla="*/ 0 h 347"/>
                  <a:gd name="T11" fmla="*/ 209 w 209"/>
                  <a:gd name="T12" fmla="*/ 347 h 34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9" h="347">
                    <a:moveTo>
                      <a:pt x="0" y="0"/>
                    </a:moveTo>
                    <a:lnTo>
                      <a:pt x="209" y="115"/>
                    </a:lnTo>
                    <a:lnTo>
                      <a:pt x="209" y="347"/>
                    </a:lnTo>
                  </a:path>
                </a:pathLst>
              </a:custGeom>
              <a:noFill/>
              <a:ln w="9525">
                <a:solidFill>
                  <a:srgbClr val="D0BC9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2" name="Freeform 713"/>
              <p:cNvSpPr>
                <a:spLocks/>
              </p:cNvSpPr>
              <p:nvPr/>
            </p:nvSpPr>
            <p:spPr bwMode="auto">
              <a:xfrm>
                <a:off x="1711" y="1231"/>
                <a:ext cx="110" cy="177"/>
              </a:xfrm>
              <a:custGeom>
                <a:avLst/>
                <a:gdLst>
                  <a:gd name="T0" fmla="*/ 0 w 221"/>
                  <a:gd name="T1" fmla="*/ 0 h 353"/>
                  <a:gd name="T2" fmla="*/ 110 w 221"/>
                  <a:gd name="T3" fmla="*/ 61 h 353"/>
                  <a:gd name="T4" fmla="*/ 110 w 221"/>
                  <a:gd name="T5" fmla="*/ 177 h 353"/>
                  <a:gd name="T6" fmla="*/ 0 60000 65536"/>
                  <a:gd name="T7" fmla="*/ 0 60000 65536"/>
                  <a:gd name="T8" fmla="*/ 0 60000 65536"/>
                  <a:gd name="T9" fmla="*/ 0 w 221"/>
                  <a:gd name="T10" fmla="*/ 0 h 353"/>
                  <a:gd name="T11" fmla="*/ 221 w 221"/>
                  <a:gd name="T12" fmla="*/ 353 h 3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1" h="353">
                    <a:moveTo>
                      <a:pt x="0" y="0"/>
                    </a:moveTo>
                    <a:lnTo>
                      <a:pt x="221" y="122"/>
                    </a:lnTo>
                    <a:lnTo>
                      <a:pt x="221" y="353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3" name="Freeform 714"/>
              <p:cNvSpPr>
                <a:spLocks/>
              </p:cNvSpPr>
              <p:nvPr/>
            </p:nvSpPr>
            <p:spPr bwMode="auto">
              <a:xfrm>
                <a:off x="1711" y="1211"/>
                <a:ext cx="135" cy="198"/>
              </a:xfrm>
              <a:custGeom>
                <a:avLst/>
                <a:gdLst>
                  <a:gd name="T0" fmla="*/ 0 w 270"/>
                  <a:gd name="T1" fmla="*/ 137 h 397"/>
                  <a:gd name="T2" fmla="*/ 110 w 270"/>
                  <a:gd name="T3" fmla="*/ 197 h 397"/>
                  <a:gd name="T4" fmla="*/ 112 w 270"/>
                  <a:gd name="T5" fmla="*/ 197 h 397"/>
                  <a:gd name="T6" fmla="*/ 114 w 270"/>
                  <a:gd name="T7" fmla="*/ 197 h 397"/>
                  <a:gd name="T8" fmla="*/ 116 w 270"/>
                  <a:gd name="T9" fmla="*/ 198 h 397"/>
                  <a:gd name="T10" fmla="*/ 118 w 270"/>
                  <a:gd name="T11" fmla="*/ 197 h 397"/>
                  <a:gd name="T12" fmla="*/ 120 w 270"/>
                  <a:gd name="T13" fmla="*/ 197 h 397"/>
                  <a:gd name="T14" fmla="*/ 121 w 270"/>
                  <a:gd name="T15" fmla="*/ 197 h 397"/>
                  <a:gd name="T16" fmla="*/ 123 w 270"/>
                  <a:gd name="T17" fmla="*/ 196 h 397"/>
                  <a:gd name="T18" fmla="*/ 124 w 270"/>
                  <a:gd name="T19" fmla="*/ 196 h 397"/>
                  <a:gd name="T20" fmla="*/ 127 w 270"/>
                  <a:gd name="T21" fmla="*/ 194 h 397"/>
                  <a:gd name="T22" fmla="*/ 131 w 270"/>
                  <a:gd name="T23" fmla="*/ 191 h 397"/>
                  <a:gd name="T24" fmla="*/ 132 w 270"/>
                  <a:gd name="T25" fmla="*/ 190 h 397"/>
                  <a:gd name="T26" fmla="*/ 133 w 270"/>
                  <a:gd name="T27" fmla="*/ 189 h 397"/>
                  <a:gd name="T28" fmla="*/ 134 w 270"/>
                  <a:gd name="T29" fmla="*/ 187 h 397"/>
                  <a:gd name="T30" fmla="*/ 134 w 270"/>
                  <a:gd name="T31" fmla="*/ 186 h 397"/>
                  <a:gd name="T32" fmla="*/ 135 w 270"/>
                  <a:gd name="T33" fmla="*/ 183 h 397"/>
                  <a:gd name="T34" fmla="*/ 135 w 270"/>
                  <a:gd name="T35" fmla="*/ 181 h 397"/>
                  <a:gd name="T36" fmla="*/ 135 w 270"/>
                  <a:gd name="T37" fmla="*/ 180 h 397"/>
                  <a:gd name="T38" fmla="*/ 135 w 270"/>
                  <a:gd name="T39" fmla="*/ 178 h 397"/>
                  <a:gd name="T40" fmla="*/ 135 w 270"/>
                  <a:gd name="T41" fmla="*/ 76 h 397"/>
                  <a:gd name="T42" fmla="*/ 71 w 270"/>
                  <a:gd name="T43" fmla="*/ 39 h 397"/>
                  <a:gd name="T44" fmla="*/ 68 w 270"/>
                  <a:gd name="T45" fmla="*/ 26 h 397"/>
                  <a:gd name="T46" fmla="*/ 13 w 270"/>
                  <a:gd name="T47" fmla="*/ 0 h 397"/>
                  <a:gd name="T48" fmla="*/ 13 w 270"/>
                  <a:gd name="T49" fmla="*/ 26 h 397"/>
                  <a:gd name="T50" fmla="*/ 10 w 270"/>
                  <a:gd name="T51" fmla="*/ 24 h 397"/>
                  <a:gd name="T52" fmla="*/ 6 w 270"/>
                  <a:gd name="T53" fmla="*/ 23 h 397"/>
                  <a:gd name="T54" fmla="*/ 3 w 270"/>
                  <a:gd name="T55" fmla="*/ 21 h 397"/>
                  <a:gd name="T56" fmla="*/ 0 w 270"/>
                  <a:gd name="T57" fmla="*/ 20 h 397"/>
                  <a:gd name="T58" fmla="*/ 0 w 270"/>
                  <a:gd name="T59" fmla="*/ 137 h 397"/>
                  <a:gd name="T60" fmla="*/ 0 w 270"/>
                  <a:gd name="T61" fmla="*/ 137 h 397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70"/>
                  <a:gd name="T94" fmla="*/ 0 h 397"/>
                  <a:gd name="T95" fmla="*/ 270 w 270"/>
                  <a:gd name="T96" fmla="*/ 397 h 397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70" h="397">
                    <a:moveTo>
                      <a:pt x="0" y="274"/>
                    </a:moveTo>
                    <a:lnTo>
                      <a:pt x="221" y="394"/>
                    </a:lnTo>
                    <a:lnTo>
                      <a:pt x="224" y="395"/>
                    </a:lnTo>
                    <a:lnTo>
                      <a:pt x="228" y="395"/>
                    </a:lnTo>
                    <a:lnTo>
                      <a:pt x="233" y="397"/>
                    </a:lnTo>
                    <a:lnTo>
                      <a:pt x="236" y="395"/>
                    </a:lnTo>
                    <a:lnTo>
                      <a:pt x="240" y="395"/>
                    </a:lnTo>
                    <a:lnTo>
                      <a:pt x="243" y="394"/>
                    </a:lnTo>
                    <a:lnTo>
                      <a:pt x="247" y="393"/>
                    </a:lnTo>
                    <a:lnTo>
                      <a:pt x="249" y="392"/>
                    </a:lnTo>
                    <a:lnTo>
                      <a:pt x="255" y="388"/>
                    </a:lnTo>
                    <a:lnTo>
                      <a:pt x="261" y="383"/>
                    </a:lnTo>
                    <a:lnTo>
                      <a:pt x="264" y="381"/>
                    </a:lnTo>
                    <a:lnTo>
                      <a:pt x="265" y="378"/>
                    </a:lnTo>
                    <a:lnTo>
                      <a:pt x="267" y="374"/>
                    </a:lnTo>
                    <a:lnTo>
                      <a:pt x="268" y="372"/>
                    </a:lnTo>
                    <a:lnTo>
                      <a:pt x="270" y="367"/>
                    </a:lnTo>
                    <a:lnTo>
                      <a:pt x="270" y="363"/>
                    </a:lnTo>
                    <a:lnTo>
                      <a:pt x="270" y="360"/>
                    </a:lnTo>
                    <a:lnTo>
                      <a:pt x="270" y="356"/>
                    </a:lnTo>
                    <a:lnTo>
                      <a:pt x="270" y="153"/>
                    </a:lnTo>
                    <a:lnTo>
                      <a:pt x="142" y="79"/>
                    </a:lnTo>
                    <a:lnTo>
                      <a:pt x="136" y="52"/>
                    </a:lnTo>
                    <a:lnTo>
                      <a:pt x="27" y="0"/>
                    </a:lnTo>
                    <a:lnTo>
                      <a:pt x="26" y="53"/>
                    </a:lnTo>
                    <a:lnTo>
                      <a:pt x="20" y="49"/>
                    </a:lnTo>
                    <a:lnTo>
                      <a:pt x="13" y="46"/>
                    </a:lnTo>
                    <a:lnTo>
                      <a:pt x="7" y="43"/>
                    </a:lnTo>
                    <a:lnTo>
                      <a:pt x="0" y="41"/>
                    </a:lnTo>
                    <a:lnTo>
                      <a:pt x="0" y="27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4" name="Freeform 715"/>
              <p:cNvSpPr>
                <a:spLocks/>
              </p:cNvSpPr>
              <p:nvPr/>
            </p:nvSpPr>
            <p:spPr bwMode="auto">
              <a:xfrm>
                <a:off x="1731" y="1283"/>
                <a:ext cx="77" cy="75"/>
              </a:xfrm>
              <a:custGeom>
                <a:avLst/>
                <a:gdLst>
                  <a:gd name="T0" fmla="*/ 77 w 154"/>
                  <a:gd name="T1" fmla="*/ 34 h 150"/>
                  <a:gd name="T2" fmla="*/ 76 w 154"/>
                  <a:gd name="T3" fmla="*/ 26 h 150"/>
                  <a:gd name="T4" fmla="*/ 73 w 154"/>
                  <a:gd name="T5" fmla="*/ 19 h 150"/>
                  <a:gd name="T6" fmla="*/ 68 w 154"/>
                  <a:gd name="T7" fmla="*/ 13 h 150"/>
                  <a:gd name="T8" fmla="*/ 63 w 154"/>
                  <a:gd name="T9" fmla="*/ 8 h 150"/>
                  <a:gd name="T10" fmla="*/ 57 w 154"/>
                  <a:gd name="T11" fmla="*/ 5 h 150"/>
                  <a:gd name="T12" fmla="*/ 50 w 154"/>
                  <a:gd name="T13" fmla="*/ 1 h 150"/>
                  <a:gd name="T14" fmla="*/ 43 w 154"/>
                  <a:gd name="T15" fmla="*/ 0 h 150"/>
                  <a:gd name="T16" fmla="*/ 35 w 154"/>
                  <a:gd name="T17" fmla="*/ 0 h 150"/>
                  <a:gd name="T18" fmla="*/ 27 w 154"/>
                  <a:gd name="T19" fmla="*/ 1 h 150"/>
                  <a:gd name="T20" fmla="*/ 20 w 154"/>
                  <a:gd name="T21" fmla="*/ 5 h 150"/>
                  <a:gd name="T22" fmla="*/ 14 w 154"/>
                  <a:gd name="T23" fmla="*/ 8 h 150"/>
                  <a:gd name="T24" fmla="*/ 9 w 154"/>
                  <a:gd name="T25" fmla="*/ 13 h 150"/>
                  <a:gd name="T26" fmla="*/ 5 w 154"/>
                  <a:gd name="T27" fmla="*/ 19 h 150"/>
                  <a:gd name="T28" fmla="*/ 2 w 154"/>
                  <a:gd name="T29" fmla="*/ 26 h 150"/>
                  <a:gd name="T30" fmla="*/ 0 w 154"/>
                  <a:gd name="T31" fmla="*/ 34 h 150"/>
                  <a:gd name="T32" fmla="*/ 0 w 154"/>
                  <a:gd name="T33" fmla="*/ 41 h 150"/>
                  <a:gd name="T34" fmla="*/ 2 w 154"/>
                  <a:gd name="T35" fmla="*/ 48 h 150"/>
                  <a:gd name="T36" fmla="*/ 5 w 154"/>
                  <a:gd name="T37" fmla="*/ 55 h 150"/>
                  <a:gd name="T38" fmla="*/ 9 w 154"/>
                  <a:gd name="T39" fmla="*/ 61 h 150"/>
                  <a:gd name="T40" fmla="*/ 14 w 154"/>
                  <a:gd name="T41" fmla="*/ 67 h 150"/>
                  <a:gd name="T42" fmla="*/ 20 w 154"/>
                  <a:gd name="T43" fmla="*/ 70 h 150"/>
                  <a:gd name="T44" fmla="*/ 27 w 154"/>
                  <a:gd name="T45" fmla="*/ 73 h 150"/>
                  <a:gd name="T46" fmla="*/ 35 w 154"/>
                  <a:gd name="T47" fmla="*/ 75 h 150"/>
                  <a:gd name="T48" fmla="*/ 43 w 154"/>
                  <a:gd name="T49" fmla="*/ 75 h 150"/>
                  <a:gd name="T50" fmla="*/ 50 w 154"/>
                  <a:gd name="T51" fmla="*/ 73 h 150"/>
                  <a:gd name="T52" fmla="*/ 57 w 154"/>
                  <a:gd name="T53" fmla="*/ 70 h 150"/>
                  <a:gd name="T54" fmla="*/ 63 w 154"/>
                  <a:gd name="T55" fmla="*/ 67 h 150"/>
                  <a:gd name="T56" fmla="*/ 68 w 154"/>
                  <a:gd name="T57" fmla="*/ 61 h 150"/>
                  <a:gd name="T58" fmla="*/ 73 w 154"/>
                  <a:gd name="T59" fmla="*/ 55 h 150"/>
                  <a:gd name="T60" fmla="*/ 76 w 154"/>
                  <a:gd name="T61" fmla="*/ 48 h 150"/>
                  <a:gd name="T62" fmla="*/ 77 w 154"/>
                  <a:gd name="T63" fmla="*/ 41 h 15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54"/>
                  <a:gd name="T97" fmla="*/ 0 h 150"/>
                  <a:gd name="T98" fmla="*/ 154 w 154"/>
                  <a:gd name="T99" fmla="*/ 150 h 15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54" h="150">
                    <a:moveTo>
                      <a:pt x="154" y="75"/>
                    </a:moveTo>
                    <a:lnTo>
                      <a:pt x="154" y="68"/>
                    </a:lnTo>
                    <a:lnTo>
                      <a:pt x="153" y="59"/>
                    </a:lnTo>
                    <a:lnTo>
                      <a:pt x="151" y="52"/>
                    </a:lnTo>
                    <a:lnTo>
                      <a:pt x="148" y="45"/>
                    </a:lnTo>
                    <a:lnTo>
                      <a:pt x="145" y="39"/>
                    </a:lnTo>
                    <a:lnTo>
                      <a:pt x="141" y="33"/>
                    </a:lnTo>
                    <a:lnTo>
                      <a:pt x="136" y="27"/>
                    </a:lnTo>
                    <a:lnTo>
                      <a:pt x="132" y="21"/>
                    </a:lnTo>
                    <a:lnTo>
                      <a:pt x="127" y="16"/>
                    </a:lnTo>
                    <a:lnTo>
                      <a:pt x="121" y="13"/>
                    </a:lnTo>
                    <a:lnTo>
                      <a:pt x="114" y="9"/>
                    </a:lnTo>
                    <a:lnTo>
                      <a:pt x="108" y="6"/>
                    </a:lnTo>
                    <a:lnTo>
                      <a:pt x="101" y="3"/>
                    </a:lnTo>
                    <a:lnTo>
                      <a:pt x="93" y="1"/>
                    </a:lnTo>
                    <a:lnTo>
                      <a:pt x="86" y="0"/>
                    </a:lnTo>
                    <a:lnTo>
                      <a:pt x="78" y="0"/>
                    </a:lnTo>
                    <a:lnTo>
                      <a:pt x="70" y="0"/>
                    </a:lnTo>
                    <a:lnTo>
                      <a:pt x="62" y="1"/>
                    </a:lnTo>
                    <a:lnTo>
                      <a:pt x="55" y="3"/>
                    </a:lnTo>
                    <a:lnTo>
                      <a:pt x="48" y="6"/>
                    </a:lnTo>
                    <a:lnTo>
                      <a:pt x="41" y="9"/>
                    </a:lnTo>
                    <a:lnTo>
                      <a:pt x="35" y="13"/>
                    </a:lnTo>
                    <a:lnTo>
                      <a:pt x="29" y="16"/>
                    </a:lnTo>
                    <a:lnTo>
                      <a:pt x="23" y="21"/>
                    </a:lnTo>
                    <a:lnTo>
                      <a:pt x="18" y="27"/>
                    </a:lnTo>
                    <a:lnTo>
                      <a:pt x="13" y="33"/>
                    </a:lnTo>
                    <a:lnTo>
                      <a:pt x="10" y="39"/>
                    </a:lnTo>
                    <a:lnTo>
                      <a:pt x="6" y="45"/>
                    </a:lnTo>
                    <a:lnTo>
                      <a:pt x="4" y="52"/>
                    </a:lnTo>
                    <a:lnTo>
                      <a:pt x="2" y="59"/>
                    </a:lnTo>
                    <a:lnTo>
                      <a:pt x="0" y="68"/>
                    </a:lnTo>
                    <a:lnTo>
                      <a:pt x="0" y="75"/>
                    </a:lnTo>
                    <a:lnTo>
                      <a:pt x="0" y="82"/>
                    </a:lnTo>
                    <a:lnTo>
                      <a:pt x="2" y="90"/>
                    </a:lnTo>
                    <a:lnTo>
                      <a:pt x="4" y="97"/>
                    </a:lnTo>
                    <a:lnTo>
                      <a:pt x="6" y="105"/>
                    </a:lnTo>
                    <a:lnTo>
                      <a:pt x="10" y="111"/>
                    </a:lnTo>
                    <a:lnTo>
                      <a:pt x="13" y="117"/>
                    </a:lnTo>
                    <a:lnTo>
                      <a:pt x="18" y="123"/>
                    </a:lnTo>
                    <a:lnTo>
                      <a:pt x="23" y="128"/>
                    </a:lnTo>
                    <a:lnTo>
                      <a:pt x="29" y="133"/>
                    </a:lnTo>
                    <a:lnTo>
                      <a:pt x="35" y="137"/>
                    </a:lnTo>
                    <a:lnTo>
                      <a:pt x="41" y="140"/>
                    </a:lnTo>
                    <a:lnTo>
                      <a:pt x="48" y="144"/>
                    </a:lnTo>
                    <a:lnTo>
                      <a:pt x="55" y="146"/>
                    </a:lnTo>
                    <a:lnTo>
                      <a:pt x="62" y="149"/>
                    </a:lnTo>
                    <a:lnTo>
                      <a:pt x="70" y="150"/>
                    </a:lnTo>
                    <a:lnTo>
                      <a:pt x="78" y="150"/>
                    </a:lnTo>
                    <a:lnTo>
                      <a:pt x="86" y="150"/>
                    </a:lnTo>
                    <a:lnTo>
                      <a:pt x="93" y="149"/>
                    </a:lnTo>
                    <a:lnTo>
                      <a:pt x="101" y="146"/>
                    </a:lnTo>
                    <a:lnTo>
                      <a:pt x="108" y="144"/>
                    </a:lnTo>
                    <a:lnTo>
                      <a:pt x="114" y="140"/>
                    </a:lnTo>
                    <a:lnTo>
                      <a:pt x="121" y="137"/>
                    </a:lnTo>
                    <a:lnTo>
                      <a:pt x="127" y="133"/>
                    </a:lnTo>
                    <a:lnTo>
                      <a:pt x="132" y="128"/>
                    </a:lnTo>
                    <a:lnTo>
                      <a:pt x="136" y="123"/>
                    </a:lnTo>
                    <a:lnTo>
                      <a:pt x="141" y="117"/>
                    </a:lnTo>
                    <a:lnTo>
                      <a:pt x="145" y="111"/>
                    </a:lnTo>
                    <a:lnTo>
                      <a:pt x="148" y="105"/>
                    </a:lnTo>
                    <a:lnTo>
                      <a:pt x="151" y="97"/>
                    </a:lnTo>
                    <a:lnTo>
                      <a:pt x="153" y="90"/>
                    </a:lnTo>
                    <a:lnTo>
                      <a:pt x="154" y="82"/>
                    </a:lnTo>
                    <a:lnTo>
                      <a:pt x="154" y="7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095" name="Picture 716"/>
              <p:cNvPicPr>
                <a:picLocks noChangeAspect="1" noChangeArrowheads="1"/>
              </p:cNvPicPr>
              <p:nvPr/>
            </p:nvPicPr>
            <p:blipFill>
              <a:blip r:embed="rId32" cstate="print"/>
              <a:srcRect/>
              <a:stretch>
                <a:fillRect/>
              </a:stretch>
            </p:blipFill>
            <p:spPr bwMode="auto">
              <a:xfrm>
                <a:off x="1729" y="1282"/>
                <a:ext cx="79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096" name="Freeform 717"/>
              <p:cNvSpPr>
                <a:spLocks/>
              </p:cNvSpPr>
              <p:nvPr/>
            </p:nvSpPr>
            <p:spPr bwMode="auto">
              <a:xfrm>
                <a:off x="1734" y="1284"/>
                <a:ext cx="74" cy="73"/>
              </a:xfrm>
              <a:custGeom>
                <a:avLst/>
                <a:gdLst>
                  <a:gd name="T0" fmla="*/ 37 w 148"/>
                  <a:gd name="T1" fmla="*/ 59 h 146"/>
                  <a:gd name="T2" fmla="*/ 42 w 148"/>
                  <a:gd name="T3" fmla="*/ 51 h 146"/>
                  <a:gd name="T4" fmla="*/ 41 w 148"/>
                  <a:gd name="T5" fmla="*/ 47 h 146"/>
                  <a:gd name="T6" fmla="*/ 39 w 148"/>
                  <a:gd name="T7" fmla="*/ 44 h 146"/>
                  <a:gd name="T8" fmla="*/ 36 w 148"/>
                  <a:gd name="T9" fmla="*/ 42 h 146"/>
                  <a:gd name="T10" fmla="*/ 29 w 148"/>
                  <a:gd name="T11" fmla="*/ 45 h 146"/>
                  <a:gd name="T12" fmla="*/ 28 w 148"/>
                  <a:gd name="T13" fmla="*/ 43 h 146"/>
                  <a:gd name="T14" fmla="*/ 31 w 148"/>
                  <a:gd name="T15" fmla="*/ 38 h 146"/>
                  <a:gd name="T16" fmla="*/ 27 w 148"/>
                  <a:gd name="T17" fmla="*/ 35 h 146"/>
                  <a:gd name="T18" fmla="*/ 34 w 148"/>
                  <a:gd name="T19" fmla="*/ 22 h 146"/>
                  <a:gd name="T20" fmla="*/ 26 w 148"/>
                  <a:gd name="T21" fmla="*/ 11 h 146"/>
                  <a:gd name="T22" fmla="*/ 37 w 148"/>
                  <a:gd name="T23" fmla="*/ 17 h 146"/>
                  <a:gd name="T24" fmla="*/ 48 w 148"/>
                  <a:gd name="T25" fmla="*/ 18 h 146"/>
                  <a:gd name="T26" fmla="*/ 48 w 148"/>
                  <a:gd name="T27" fmla="*/ 37 h 146"/>
                  <a:gd name="T28" fmla="*/ 51 w 148"/>
                  <a:gd name="T29" fmla="*/ 43 h 146"/>
                  <a:gd name="T30" fmla="*/ 53 w 148"/>
                  <a:gd name="T31" fmla="*/ 44 h 146"/>
                  <a:gd name="T32" fmla="*/ 57 w 148"/>
                  <a:gd name="T33" fmla="*/ 45 h 146"/>
                  <a:gd name="T34" fmla="*/ 61 w 148"/>
                  <a:gd name="T35" fmla="*/ 45 h 146"/>
                  <a:gd name="T36" fmla="*/ 63 w 148"/>
                  <a:gd name="T37" fmla="*/ 50 h 146"/>
                  <a:gd name="T38" fmla="*/ 68 w 148"/>
                  <a:gd name="T39" fmla="*/ 56 h 146"/>
                  <a:gd name="T40" fmla="*/ 72 w 148"/>
                  <a:gd name="T41" fmla="*/ 48 h 146"/>
                  <a:gd name="T42" fmla="*/ 74 w 148"/>
                  <a:gd name="T43" fmla="*/ 38 h 146"/>
                  <a:gd name="T44" fmla="*/ 74 w 148"/>
                  <a:gd name="T45" fmla="*/ 31 h 146"/>
                  <a:gd name="T46" fmla="*/ 70 w 148"/>
                  <a:gd name="T47" fmla="*/ 21 h 146"/>
                  <a:gd name="T48" fmla="*/ 65 w 148"/>
                  <a:gd name="T49" fmla="*/ 14 h 146"/>
                  <a:gd name="T50" fmla="*/ 60 w 148"/>
                  <a:gd name="T51" fmla="*/ 13 h 146"/>
                  <a:gd name="T52" fmla="*/ 57 w 148"/>
                  <a:gd name="T53" fmla="*/ 18 h 146"/>
                  <a:gd name="T54" fmla="*/ 56 w 148"/>
                  <a:gd name="T55" fmla="*/ 23 h 146"/>
                  <a:gd name="T56" fmla="*/ 53 w 148"/>
                  <a:gd name="T57" fmla="*/ 22 h 146"/>
                  <a:gd name="T58" fmla="*/ 48 w 148"/>
                  <a:gd name="T59" fmla="*/ 19 h 146"/>
                  <a:gd name="T60" fmla="*/ 48 w 148"/>
                  <a:gd name="T61" fmla="*/ 14 h 146"/>
                  <a:gd name="T62" fmla="*/ 42 w 148"/>
                  <a:gd name="T63" fmla="*/ 1 h 146"/>
                  <a:gd name="T64" fmla="*/ 30 w 148"/>
                  <a:gd name="T65" fmla="*/ 0 h 146"/>
                  <a:gd name="T66" fmla="*/ 21 w 148"/>
                  <a:gd name="T67" fmla="*/ 13 h 146"/>
                  <a:gd name="T68" fmla="*/ 23 w 148"/>
                  <a:gd name="T69" fmla="*/ 15 h 146"/>
                  <a:gd name="T70" fmla="*/ 25 w 148"/>
                  <a:gd name="T71" fmla="*/ 18 h 146"/>
                  <a:gd name="T72" fmla="*/ 25 w 148"/>
                  <a:gd name="T73" fmla="*/ 19 h 146"/>
                  <a:gd name="T74" fmla="*/ 24 w 148"/>
                  <a:gd name="T75" fmla="*/ 21 h 146"/>
                  <a:gd name="T76" fmla="*/ 23 w 148"/>
                  <a:gd name="T77" fmla="*/ 21 h 146"/>
                  <a:gd name="T78" fmla="*/ 19 w 148"/>
                  <a:gd name="T79" fmla="*/ 21 h 146"/>
                  <a:gd name="T80" fmla="*/ 19 w 148"/>
                  <a:gd name="T81" fmla="*/ 18 h 146"/>
                  <a:gd name="T82" fmla="*/ 18 w 148"/>
                  <a:gd name="T83" fmla="*/ 6 h 146"/>
                  <a:gd name="T84" fmla="*/ 9 w 148"/>
                  <a:gd name="T85" fmla="*/ 13 h 146"/>
                  <a:gd name="T86" fmla="*/ 2 w 148"/>
                  <a:gd name="T87" fmla="*/ 17 h 146"/>
                  <a:gd name="T88" fmla="*/ 5 w 148"/>
                  <a:gd name="T89" fmla="*/ 23 h 146"/>
                  <a:gd name="T90" fmla="*/ 7 w 148"/>
                  <a:gd name="T91" fmla="*/ 30 h 146"/>
                  <a:gd name="T92" fmla="*/ 9 w 148"/>
                  <a:gd name="T93" fmla="*/ 36 h 146"/>
                  <a:gd name="T94" fmla="*/ 14 w 148"/>
                  <a:gd name="T95" fmla="*/ 39 h 146"/>
                  <a:gd name="T96" fmla="*/ 20 w 148"/>
                  <a:gd name="T97" fmla="*/ 39 h 146"/>
                  <a:gd name="T98" fmla="*/ 24 w 148"/>
                  <a:gd name="T99" fmla="*/ 42 h 146"/>
                  <a:gd name="T100" fmla="*/ 26 w 148"/>
                  <a:gd name="T101" fmla="*/ 44 h 146"/>
                  <a:gd name="T102" fmla="*/ 26 w 148"/>
                  <a:gd name="T103" fmla="*/ 49 h 146"/>
                  <a:gd name="T104" fmla="*/ 25 w 148"/>
                  <a:gd name="T105" fmla="*/ 52 h 146"/>
                  <a:gd name="T106" fmla="*/ 26 w 148"/>
                  <a:gd name="T107" fmla="*/ 54 h 146"/>
                  <a:gd name="T108" fmla="*/ 30 w 148"/>
                  <a:gd name="T109" fmla="*/ 59 h 146"/>
                  <a:gd name="T110" fmla="*/ 28 w 148"/>
                  <a:gd name="T111" fmla="*/ 63 h 146"/>
                  <a:gd name="T112" fmla="*/ 29 w 148"/>
                  <a:gd name="T113" fmla="*/ 71 h 14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8"/>
                  <a:gd name="T172" fmla="*/ 0 h 146"/>
                  <a:gd name="T173" fmla="*/ 148 w 148"/>
                  <a:gd name="T174" fmla="*/ 146 h 14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8" h="146">
                    <a:moveTo>
                      <a:pt x="61" y="146"/>
                    </a:moveTo>
                    <a:lnTo>
                      <a:pt x="71" y="123"/>
                    </a:lnTo>
                    <a:lnTo>
                      <a:pt x="75" y="118"/>
                    </a:lnTo>
                    <a:lnTo>
                      <a:pt x="80" y="112"/>
                    </a:lnTo>
                    <a:lnTo>
                      <a:pt x="83" y="106"/>
                    </a:lnTo>
                    <a:lnTo>
                      <a:pt x="84" y="103"/>
                    </a:lnTo>
                    <a:lnTo>
                      <a:pt x="85" y="99"/>
                    </a:lnTo>
                    <a:lnTo>
                      <a:pt x="84" y="97"/>
                    </a:lnTo>
                    <a:lnTo>
                      <a:pt x="83" y="94"/>
                    </a:lnTo>
                    <a:lnTo>
                      <a:pt x="81" y="92"/>
                    </a:lnTo>
                    <a:lnTo>
                      <a:pt x="80" y="89"/>
                    </a:lnTo>
                    <a:lnTo>
                      <a:pt x="78" y="88"/>
                    </a:lnTo>
                    <a:lnTo>
                      <a:pt x="75" y="87"/>
                    </a:lnTo>
                    <a:lnTo>
                      <a:pt x="73" y="86"/>
                    </a:lnTo>
                    <a:lnTo>
                      <a:pt x="71" y="85"/>
                    </a:lnTo>
                    <a:lnTo>
                      <a:pt x="66" y="86"/>
                    </a:lnTo>
                    <a:lnTo>
                      <a:pt x="62" y="87"/>
                    </a:lnTo>
                    <a:lnTo>
                      <a:pt x="59" y="91"/>
                    </a:lnTo>
                    <a:lnTo>
                      <a:pt x="56" y="93"/>
                    </a:lnTo>
                    <a:lnTo>
                      <a:pt x="53" y="88"/>
                    </a:lnTo>
                    <a:lnTo>
                      <a:pt x="56" y="86"/>
                    </a:lnTo>
                    <a:lnTo>
                      <a:pt x="60" y="84"/>
                    </a:lnTo>
                    <a:lnTo>
                      <a:pt x="61" y="80"/>
                    </a:lnTo>
                    <a:lnTo>
                      <a:pt x="62" y="76"/>
                    </a:lnTo>
                    <a:lnTo>
                      <a:pt x="60" y="75"/>
                    </a:lnTo>
                    <a:lnTo>
                      <a:pt x="56" y="73"/>
                    </a:lnTo>
                    <a:lnTo>
                      <a:pt x="54" y="70"/>
                    </a:lnTo>
                    <a:lnTo>
                      <a:pt x="52" y="68"/>
                    </a:lnTo>
                    <a:lnTo>
                      <a:pt x="64" y="57"/>
                    </a:lnTo>
                    <a:lnTo>
                      <a:pt x="67" y="44"/>
                    </a:lnTo>
                    <a:lnTo>
                      <a:pt x="58" y="38"/>
                    </a:lnTo>
                    <a:lnTo>
                      <a:pt x="64" y="31"/>
                    </a:lnTo>
                    <a:lnTo>
                      <a:pt x="53" y="23"/>
                    </a:lnTo>
                    <a:lnTo>
                      <a:pt x="55" y="14"/>
                    </a:lnTo>
                    <a:lnTo>
                      <a:pt x="73" y="19"/>
                    </a:lnTo>
                    <a:lnTo>
                      <a:pt x="73" y="33"/>
                    </a:lnTo>
                    <a:lnTo>
                      <a:pt x="79" y="36"/>
                    </a:lnTo>
                    <a:lnTo>
                      <a:pt x="89" y="31"/>
                    </a:lnTo>
                    <a:lnTo>
                      <a:pt x="97" y="37"/>
                    </a:lnTo>
                    <a:lnTo>
                      <a:pt x="105" y="58"/>
                    </a:lnTo>
                    <a:lnTo>
                      <a:pt x="103" y="69"/>
                    </a:lnTo>
                    <a:lnTo>
                      <a:pt x="97" y="74"/>
                    </a:lnTo>
                    <a:lnTo>
                      <a:pt x="99" y="81"/>
                    </a:lnTo>
                    <a:lnTo>
                      <a:pt x="101" y="84"/>
                    </a:lnTo>
                    <a:lnTo>
                      <a:pt x="102" y="86"/>
                    </a:lnTo>
                    <a:lnTo>
                      <a:pt x="103" y="87"/>
                    </a:lnTo>
                    <a:lnTo>
                      <a:pt x="105" y="88"/>
                    </a:lnTo>
                    <a:lnTo>
                      <a:pt x="107" y="89"/>
                    </a:lnTo>
                    <a:lnTo>
                      <a:pt x="110" y="91"/>
                    </a:lnTo>
                    <a:lnTo>
                      <a:pt x="112" y="91"/>
                    </a:lnTo>
                    <a:lnTo>
                      <a:pt x="115" y="91"/>
                    </a:lnTo>
                    <a:lnTo>
                      <a:pt x="117" y="89"/>
                    </a:lnTo>
                    <a:lnTo>
                      <a:pt x="118" y="89"/>
                    </a:lnTo>
                    <a:lnTo>
                      <a:pt x="122" y="91"/>
                    </a:lnTo>
                    <a:lnTo>
                      <a:pt x="124" y="94"/>
                    </a:lnTo>
                    <a:lnTo>
                      <a:pt x="127" y="98"/>
                    </a:lnTo>
                    <a:lnTo>
                      <a:pt x="127" y="100"/>
                    </a:lnTo>
                    <a:lnTo>
                      <a:pt x="127" y="101"/>
                    </a:lnTo>
                    <a:lnTo>
                      <a:pt x="130" y="119"/>
                    </a:lnTo>
                    <a:lnTo>
                      <a:pt x="135" y="113"/>
                    </a:lnTo>
                    <a:lnTo>
                      <a:pt x="139" y="109"/>
                    </a:lnTo>
                    <a:lnTo>
                      <a:pt x="141" y="103"/>
                    </a:lnTo>
                    <a:lnTo>
                      <a:pt x="144" y="97"/>
                    </a:lnTo>
                    <a:lnTo>
                      <a:pt x="146" y="89"/>
                    </a:lnTo>
                    <a:lnTo>
                      <a:pt x="147" y="84"/>
                    </a:lnTo>
                    <a:lnTo>
                      <a:pt x="148" y="76"/>
                    </a:lnTo>
                    <a:lnTo>
                      <a:pt x="148" y="70"/>
                    </a:lnTo>
                    <a:lnTo>
                      <a:pt x="147" y="67"/>
                    </a:lnTo>
                    <a:lnTo>
                      <a:pt x="147" y="63"/>
                    </a:lnTo>
                    <a:lnTo>
                      <a:pt x="146" y="56"/>
                    </a:lnTo>
                    <a:lnTo>
                      <a:pt x="144" y="49"/>
                    </a:lnTo>
                    <a:lnTo>
                      <a:pt x="140" y="43"/>
                    </a:lnTo>
                    <a:lnTo>
                      <a:pt x="136" y="38"/>
                    </a:lnTo>
                    <a:lnTo>
                      <a:pt x="134" y="33"/>
                    </a:lnTo>
                    <a:lnTo>
                      <a:pt x="130" y="29"/>
                    </a:lnTo>
                    <a:lnTo>
                      <a:pt x="127" y="25"/>
                    </a:lnTo>
                    <a:lnTo>
                      <a:pt x="122" y="26"/>
                    </a:lnTo>
                    <a:lnTo>
                      <a:pt x="120" y="27"/>
                    </a:lnTo>
                    <a:lnTo>
                      <a:pt x="117" y="31"/>
                    </a:lnTo>
                    <a:lnTo>
                      <a:pt x="115" y="35"/>
                    </a:lnTo>
                    <a:lnTo>
                      <a:pt x="118" y="44"/>
                    </a:lnTo>
                    <a:lnTo>
                      <a:pt x="116" y="45"/>
                    </a:lnTo>
                    <a:lnTo>
                      <a:pt x="112" y="47"/>
                    </a:lnTo>
                    <a:lnTo>
                      <a:pt x="110" y="45"/>
                    </a:lnTo>
                    <a:lnTo>
                      <a:pt x="107" y="44"/>
                    </a:lnTo>
                    <a:lnTo>
                      <a:pt x="105" y="58"/>
                    </a:lnTo>
                    <a:lnTo>
                      <a:pt x="102" y="49"/>
                    </a:lnTo>
                    <a:lnTo>
                      <a:pt x="97" y="39"/>
                    </a:lnTo>
                    <a:lnTo>
                      <a:pt x="108" y="36"/>
                    </a:lnTo>
                    <a:lnTo>
                      <a:pt x="103" y="30"/>
                    </a:lnTo>
                    <a:lnTo>
                      <a:pt x="97" y="29"/>
                    </a:lnTo>
                    <a:lnTo>
                      <a:pt x="97" y="24"/>
                    </a:lnTo>
                    <a:lnTo>
                      <a:pt x="101" y="7"/>
                    </a:lnTo>
                    <a:lnTo>
                      <a:pt x="84" y="2"/>
                    </a:lnTo>
                    <a:lnTo>
                      <a:pt x="75" y="6"/>
                    </a:lnTo>
                    <a:lnTo>
                      <a:pt x="70" y="1"/>
                    </a:lnTo>
                    <a:lnTo>
                      <a:pt x="60" y="0"/>
                    </a:lnTo>
                    <a:lnTo>
                      <a:pt x="40" y="11"/>
                    </a:lnTo>
                    <a:lnTo>
                      <a:pt x="49" y="17"/>
                    </a:lnTo>
                    <a:lnTo>
                      <a:pt x="42" y="27"/>
                    </a:lnTo>
                    <a:lnTo>
                      <a:pt x="43" y="27"/>
                    </a:lnTo>
                    <a:lnTo>
                      <a:pt x="46" y="29"/>
                    </a:lnTo>
                    <a:lnTo>
                      <a:pt x="47" y="30"/>
                    </a:lnTo>
                    <a:lnTo>
                      <a:pt x="48" y="31"/>
                    </a:lnTo>
                    <a:lnTo>
                      <a:pt x="49" y="32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8"/>
                    </a:lnTo>
                    <a:lnTo>
                      <a:pt x="50" y="41"/>
                    </a:lnTo>
                    <a:lnTo>
                      <a:pt x="50" y="42"/>
                    </a:lnTo>
                    <a:lnTo>
                      <a:pt x="49" y="43"/>
                    </a:lnTo>
                    <a:lnTo>
                      <a:pt x="48" y="43"/>
                    </a:lnTo>
                    <a:lnTo>
                      <a:pt x="47" y="43"/>
                    </a:lnTo>
                    <a:lnTo>
                      <a:pt x="46" y="43"/>
                    </a:lnTo>
                    <a:lnTo>
                      <a:pt x="43" y="43"/>
                    </a:lnTo>
                    <a:lnTo>
                      <a:pt x="41" y="43"/>
                    </a:lnTo>
                    <a:lnTo>
                      <a:pt x="38" y="42"/>
                    </a:lnTo>
                    <a:lnTo>
                      <a:pt x="37" y="39"/>
                    </a:lnTo>
                    <a:lnTo>
                      <a:pt x="37" y="38"/>
                    </a:lnTo>
                    <a:lnTo>
                      <a:pt x="37" y="37"/>
                    </a:lnTo>
                    <a:lnTo>
                      <a:pt x="40" y="25"/>
                    </a:lnTo>
                    <a:lnTo>
                      <a:pt x="36" y="13"/>
                    </a:lnTo>
                    <a:lnTo>
                      <a:pt x="22" y="15"/>
                    </a:lnTo>
                    <a:lnTo>
                      <a:pt x="22" y="23"/>
                    </a:lnTo>
                    <a:lnTo>
                      <a:pt x="18" y="26"/>
                    </a:lnTo>
                    <a:lnTo>
                      <a:pt x="11" y="25"/>
                    </a:lnTo>
                    <a:lnTo>
                      <a:pt x="7" y="30"/>
                    </a:lnTo>
                    <a:lnTo>
                      <a:pt x="5" y="33"/>
                    </a:lnTo>
                    <a:lnTo>
                      <a:pt x="3" y="38"/>
                    </a:lnTo>
                    <a:lnTo>
                      <a:pt x="0" y="43"/>
                    </a:lnTo>
                    <a:lnTo>
                      <a:pt x="9" y="47"/>
                    </a:lnTo>
                    <a:lnTo>
                      <a:pt x="12" y="50"/>
                    </a:lnTo>
                    <a:lnTo>
                      <a:pt x="13" y="55"/>
                    </a:lnTo>
                    <a:lnTo>
                      <a:pt x="15" y="60"/>
                    </a:lnTo>
                    <a:lnTo>
                      <a:pt x="15" y="66"/>
                    </a:lnTo>
                    <a:lnTo>
                      <a:pt x="17" y="68"/>
                    </a:lnTo>
                    <a:lnTo>
                      <a:pt x="19" y="72"/>
                    </a:lnTo>
                    <a:lnTo>
                      <a:pt x="23" y="74"/>
                    </a:lnTo>
                    <a:lnTo>
                      <a:pt x="25" y="75"/>
                    </a:lnTo>
                    <a:lnTo>
                      <a:pt x="29" y="78"/>
                    </a:lnTo>
                    <a:lnTo>
                      <a:pt x="33" y="79"/>
                    </a:lnTo>
                    <a:lnTo>
                      <a:pt x="37" y="79"/>
                    </a:lnTo>
                    <a:lnTo>
                      <a:pt x="41" y="79"/>
                    </a:lnTo>
                    <a:lnTo>
                      <a:pt x="43" y="80"/>
                    </a:lnTo>
                    <a:lnTo>
                      <a:pt x="46" y="81"/>
                    </a:lnTo>
                    <a:lnTo>
                      <a:pt x="48" y="84"/>
                    </a:lnTo>
                    <a:lnTo>
                      <a:pt x="50" y="85"/>
                    </a:lnTo>
                    <a:lnTo>
                      <a:pt x="52" y="87"/>
                    </a:lnTo>
                    <a:lnTo>
                      <a:pt x="53" y="89"/>
                    </a:lnTo>
                    <a:lnTo>
                      <a:pt x="54" y="93"/>
                    </a:lnTo>
                    <a:lnTo>
                      <a:pt x="54" y="95"/>
                    </a:lnTo>
                    <a:lnTo>
                      <a:pt x="52" y="98"/>
                    </a:lnTo>
                    <a:lnTo>
                      <a:pt x="50" y="100"/>
                    </a:lnTo>
                    <a:lnTo>
                      <a:pt x="50" y="101"/>
                    </a:lnTo>
                    <a:lnTo>
                      <a:pt x="50" y="104"/>
                    </a:lnTo>
                    <a:lnTo>
                      <a:pt x="50" y="105"/>
                    </a:lnTo>
                    <a:lnTo>
                      <a:pt x="52" y="106"/>
                    </a:lnTo>
                    <a:lnTo>
                      <a:pt x="52" y="109"/>
                    </a:lnTo>
                    <a:lnTo>
                      <a:pt x="61" y="112"/>
                    </a:lnTo>
                    <a:lnTo>
                      <a:pt x="61" y="116"/>
                    </a:lnTo>
                    <a:lnTo>
                      <a:pt x="60" y="118"/>
                    </a:lnTo>
                    <a:lnTo>
                      <a:pt x="59" y="121"/>
                    </a:lnTo>
                    <a:lnTo>
                      <a:pt x="56" y="123"/>
                    </a:lnTo>
                    <a:lnTo>
                      <a:pt x="56" y="126"/>
                    </a:lnTo>
                    <a:lnTo>
                      <a:pt x="56" y="129"/>
                    </a:lnTo>
                    <a:lnTo>
                      <a:pt x="56" y="135"/>
                    </a:lnTo>
                    <a:lnTo>
                      <a:pt x="59" y="141"/>
                    </a:lnTo>
                    <a:lnTo>
                      <a:pt x="61" y="146"/>
                    </a:lnTo>
                    <a:close/>
                  </a:path>
                </a:pathLst>
              </a:custGeom>
              <a:solidFill>
                <a:srgbClr val="4EBD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7" name="Rectangle 718"/>
              <p:cNvSpPr>
                <a:spLocks noChangeArrowheads="1"/>
              </p:cNvSpPr>
              <p:nvPr/>
            </p:nvSpPr>
            <p:spPr bwMode="auto">
              <a:xfrm>
                <a:off x="1430" y="1406"/>
                <a:ext cx="609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Servidor FTP</a:t>
                </a:r>
                <a:endParaRPr lang="en-US"/>
              </a:p>
            </p:txBody>
          </p:sp>
          <p:sp>
            <p:nvSpPr>
              <p:cNvPr id="21098" name="Line 725"/>
              <p:cNvSpPr>
                <a:spLocks noChangeShapeType="1"/>
              </p:cNvSpPr>
              <p:nvPr/>
            </p:nvSpPr>
            <p:spPr bwMode="auto">
              <a:xfrm>
                <a:off x="458" y="1092"/>
                <a:ext cx="20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99" name="Freeform 726"/>
              <p:cNvSpPr>
                <a:spLocks/>
              </p:cNvSpPr>
              <p:nvPr/>
            </p:nvSpPr>
            <p:spPr bwMode="auto">
              <a:xfrm>
                <a:off x="653" y="1070"/>
                <a:ext cx="66" cy="44"/>
              </a:xfrm>
              <a:custGeom>
                <a:avLst/>
                <a:gdLst>
                  <a:gd name="T0" fmla="*/ 0 w 131"/>
                  <a:gd name="T1" fmla="*/ 0 h 88"/>
                  <a:gd name="T2" fmla="*/ 66 w 131"/>
                  <a:gd name="T3" fmla="*/ 22 h 88"/>
                  <a:gd name="T4" fmla="*/ 0 w 131"/>
                  <a:gd name="T5" fmla="*/ 44 h 88"/>
                  <a:gd name="T6" fmla="*/ 0 w 131"/>
                  <a:gd name="T7" fmla="*/ 0 h 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"/>
                  <a:gd name="T13" fmla="*/ 0 h 88"/>
                  <a:gd name="T14" fmla="*/ 131 w 131"/>
                  <a:gd name="T15" fmla="*/ 88 h 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" h="88">
                    <a:moveTo>
                      <a:pt x="0" y="0"/>
                    </a:moveTo>
                    <a:lnTo>
                      <a:pt x="131" y="44"/>
                    </a:lnTo>
                    <a:lnTo>
                      <a:pt x="0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0" name="Rectangle 727"/>
              <p:cNvSpPr>
                <a:spLocks noChangeArrowheads="1"/>
              </p:cNvSpPr>
              <p:nvPr/>
            </p:nvSpPr>
            <p:spPr bwMode="auto">
              <a:xfrm>
                <a:off x="2185" y="924"/>
                <a:ext cx="564" cy="33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1" name="Rectangle 728"/>
              <p:cNvSpPr>
                <a:spLocks noChangeArrowheads="1"/>
              </p:cNvSpPr>
              <p:nvPr/>
            </p:nvSpPr>
            <p:spPr bwMode="auto">
              <a:xfrm>
                <a:off x="2185" y="924"/>
                <a:ext cx="564" cy="33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2" name="Rectangle 729"/>
              <p:cNvSpPr>
                <a:spLocks noChangeArrowheads="1"/>
              </p:cNvSpPr>
              <p:nvPr/>
            </p:nvSpPr>
            <p:spPr bwMode="auto">
              <a:xfrm>
                <a:off x="2217" y="978"/>
                <a:ext cx="573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Importación </a:t>
                </a:r>
                <a:endParaRPr lang="en-US"/>
              </a:p>
            </p:txBody>
          </p:sp>
          <p:sp>
            <p:nvSpPr>
              <p:cNvPr id="21103" name="Rectangle 730"/>
              <p:cNvSpPr>
                <a:spLocks noChangeArrowheads="1"/>
              </p:cNvSpPr>
              <p:nvPr/>
            </p:nvSpPr>
            <p:spPr bwMode="auto">
              <a:xfrm>
                <a:off x="2376" y="1092"/>
                <a:ext cx="19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s-CL" sz="1200">
                    <a:solidFill>
                      <a:srgbClr val="000000"/>
                    </a:solidFill>
                  </a:rPr>
                  <a:t>SQL</a:t>
                </a:r>
                <a:endParaRPr lang="en-US"/>
              </a:p>
            </p:txBody>
          </p:sp>
          <p:sp>
            <p:nvSpPr>
              <p:cNvPr id="21104" name="Line 731"/>
              <p:cNvSpPr>
                <a:spLocks noChangeShapeType="1"/>
              </p:cNvSpPr>
              <p:nvPr/>
            </p:nvSpPr>
            <p:spPr bwMode="auto">
              <a:xfrm>
                <a:off x="1914" y="1092"/>
                <a:ext cx="21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5" name="Freeform 732"/>
              <p:cNvSpPr>
                <a:spLocks/>
              </p:cNvSpPr>
              <p:nvPr/>
            </p:nvSpPr>
            <p:spPr bwMode="auto">
              <a:xfrm>
                <a:off x="2119" y="1070"/>
                <a:ext cx="66" cy="44"/>
              </a:xfrm>
              <a:custGeom>
                <a:avLst/>
                <a:gdLst>
                  <a:gd name="T0" fmla="*/ 0 w 133"/>
                  <a:gd name="T1" fmla="*/ 0 h 88"/>
                  <a:gd name="T2" fmla="*/ 66 w 133"/>
                  <a:gd name="T3" fmla="*/ 22 h 88"/>
                  <a:gd name="T4" fmla="*/ 0 w 133"/>
                  <a:gd name="T5" fmla="*/ 44 h 88"/>
                  <a:gd name="T6" fmla="*/ 0 w 133"/>
                  <a:gd name="T7" fmla="*/ 0 h 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3"/>
                  <a:gd name="T13" fmla="*/ 0 h 88"/>
                  <a:gd name="T14" fmla="*/ 133 w 133"/>
                  <a:gd name="T15" fmla="*/ 88 h 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3" h="88">
                    <a:moveTo>
                      <a:pt x="0" y="0"/>
                    </a:moveTo>
                    <a:lnTo>
                      <a:pt x="133" y="44"/>
                    </a:lnTo>
                    <a:lnTo>
                      <a:pt x="0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6" name="Line 733"/>
              <p:cNvSpPr>
                <a:spLocks noChangeShapeType="1"/>
              </p:cNvSpPr>
              <p:nvPr/>
            </p:nvSpPr>
            <p:spPr bwMode="auto">
              <a:xfrm>
                <a:off x="2749" y="1092"/>
                <a:ext cx="170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7" name="Freeform 734"/>
              <p:cNvSpPr>
                <a:spLocks/>
              </p:cNvSpPr>
              <p:nvPr/>
            </p:nvSpPr>
            <p:spPr bwMode="auto">
              <a:xfrm>
                <a:off x="2913" y="1071"/>
                <a:ext cx="67" cy="43"/>
              </a:xfrm>
              <a:custGeom>
                <a:avLst/>
                <a:gdLst>
                  <a:gd name="T0" fmla="*/ 0 w 132"/>
                  <a:gd name="T1" fmla="*/ 0 h 87"/>
                  <a:gd name="T2" fmla="*/ 67 w 132"/>
                  <a:gd name="T3" fmla="*/ 21 h 87"/>
                  <a:gd name="T4" fmla="*/ 0 w 132"/>
                  <a:gd name="T5" fmla="*/ 43 h 87"/>
                  <a:gd name="T6" fmla="*/ 0 w 132"/>
                  <a:gd name="T7" fmla="*/ 0 h 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2"/>
                  <a:gd name="T13" fmla="*/ 0 h 87"/>
                  <a:gd name="T14" fmla="*/ 132 w 132"/>
                  <a:gd name="T15" fmla="*/ 87 h 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2" h="87">
                    <a:moveTo>
                      <a:pt x="0" y="0"/>
                    </a:moveTo>
                    <a:lnTo>
                      <a:pt x="132" y="43"/>
                    </a:lnTo>
                    <a:lnTo>
                      <a:pt x="0" y="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8" name="Rectangle 735"/>
              <p:cNvSpPr>
                <a:spLocks noChangeArrowheads="1"/>
              </p:cNvSpPr>
              <p:nvPr/>
            </p:nvSpPr>
            <p:spPr bwMode="auto">
              <a:xfrm>
                <a:off x="3764" y="924"/>
                <a:ext cx="563" cy="33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09" name="Line 743"/>
              <p:cNvSpPr>
                <a:spLocks noChangeShapeType="1"/>
              </p:cNvSpPr>
              <p:nvPr/>
            </p:nvSpPr>
            <p:spPr bwMode="auto">
              <a:xfrm>
                <a:off x="1283" y="1092"/>
                <a:ext cx="165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0" name="Freeform 744"/>
              <p:cNvSpPr>
                <a:spLocks/>
              </p:cNvSpPr>
              <p:nvPr/>
            </p:nvSpPr>
            <p:spPr bwMode="auto">
              <a:xfrm>
                <a:off x="1442" y="1070"/>
                <a:ext cx="66" cy="44"/>
              </a:xfrm>
              <a:custGeom>
                <a:avLst/>
                <a:gdLst>
                  <a:gd name="T0" fmla="*/ 0 w 131"/>
                  <a:gd name="T1" fmla="*/ 0 h 88"/>
                  <a:gd name="T2" fmla="*/ 66 w 131"/>
                  <a:gd name="T3" fmla="*/ 22 h 88"/>
                  <a:gd name="T4" fmla="*/ 0 w 131"/>
                  <a:gd name="T5" fmla="*/ 44 h 88"/>
                  <a:gd name="T6" fmla="*/ 0 w 131"/>
                  <a:gd name="T7" fmla="*/ 0 h 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1"/>
                  <a:gd name="T13" fmla="*/ 0 h 88"/>
                  <a:gd name="T14" fmla="*/ 131 w 131"/>
                  <a:gd name="T15" fmla="*/ 88 h 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1" h="88">
                    <a:moveTo>
                      <a:pt x="0" y="0"/>
                    </a:moveTo>
                    <a:lnTo>
                      <a:pt x="131" y="44"/>
                    </a:lnTo>
                    <a:lnTo>
                      <a:pt x="0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1" name="Freeform 745"/>
              <p:cNvSpPr>
                <a:spLocks/>
              </p:cNvSpPr>
              <p:nvPr/>
            </p:nvSpPr>
            <p:spPr bwMode="auto">
              <a:xfrm>
                <a:off x="1852" y="2404"/>
                <a:ext cx="352" cy="224"/>
              </a:xfrm>
              <a:custGeom>
                <a:avLst/>
                <a:gdLst>
                  <a:gd name="T0" fmla="*/ 113 w 704"/>
                  <a:gd name="T1" fmla="*/ 224 h 449"/>
                  <a:gd name="T2" fmla="*/ 129 w 704"/>
                  <a:gd name="T3" fmla="*/ 224 h 449"/>
                  <a:gd name="T4" fmla="*/ 144 w 704"/>
                  <a:gd name="T5" fmla="*/ 223 h 449"/>
                  <a:gd name="T6" fmla="*/ 159 w 704"/>
                  <a:gd name="T7" fmla="*/ 221 h 449"/>
                  <a:gd name="T8" fmla="*/ 174 w 704"/>
                  <a:gd name="T9" fmla="*/ 219 h 449"/>
                  <a:gd name="T10" fmla="*/ 188 w 704"/>
                  <a:gd name="T11" fmla="*/ 216 h 449"/>
                  <a:gd name="T12" fmla="*/ 203 w 704"/>
                  <a:gd name="T13" fmla="*/ 213 h 449"/>
                  <a:gd name="T14" fmla="*/ 217 w 704"/>
                  <a:gd name="T15" fmla="*/ 209 h 449"/>
                  <a:gd name="T16" fmla="*/ 231 w 704"/>
                  <a:gd name="T17" fmla="*/ 205 h 449"/>
                  <a:gd name="T18" fmla="*/ 245 w 704"/>
                  <a:gd name="T19" fmla="*/ 199 h 449"/>
                  <a:gd name="T20" fmla="*/ 266 w 704"/>
                  <a:gd name="T21" fmla="*/ 190 h 449"/>
                  <a:gd name="T22" fmla="*/ 291 w 704"/>
                  <a:gd name="T23" fmla="*/ 176 h 449"/>
                  <a:gd name="T24" fmla="*/ 315 w 704"/>
                  <a:gd name="T25" fmla="*/ 160 h 449"/>
                  <a:gd name="T26" fmla="*/ 330 w 704"/>
                  <a:gd name="T27" fmla="*/ 147 h 449"/>
                  <a:gd name="T28" fmla="*/ 337 w 704"/>
                  <a:gd name="T29" fmla="*/ 139 h 449"/>
                  <a:gd name="T30" fmla="*/ 341 w 704"/>
                  <a:gd name="T31" fmla="*/ 131 h 449"/>
                  <a:gd name="T32" fmla="*/ 346 w 704"/>
                  <a:gd name="T33" fmla="*/ 123 h 449"/>
                  <a:gd name="T34" fmla="*/ 349 w 704"/>
                  <a:gd name="T35" fmla="*/ 114 h 449"/>
                  <a:gd name="T36" fmla="*/ 351 w 704"/>
                  <a:gd name="T37" fmla="*/ 105 h 449"/>
                  <a:gd name="T38" fmla="*/ 352 w 704"/>
                  <a:gd name="T39" fmla="*/ 96 h 449"/>
                  <a:gd name="T40" fmla="*/ 352 w 704"/>
                  <a:gd name="T41" fmla="*/ 87 h 449"/>
                  <a:gd name="T42" fmla="*/ 352 w 704"/>
                  <a:gd name="T43" fmla="*/ 79 h 449"/>
                  <a:gd name="T44" fmla="*/ 350 w 704"/>
                  <a:gd name="T45" fmla="*/ 70 h 449"/>
                  <a:gd name="T46" fmla="*/ 347 w 704"/>
                  <a:gd name="T47" fmla="*/ 61 h 449"/>
                  <a:gd name="T48" fmla="*/ 343 w 704"/>
                  <a:gd name="T49" fmla="*/ 52 h 449"/>
                  <a:gd name="T50" fmla="*/ 338 w 704"/>
                  <a:gd name="T51" fmla="*/ 44 h 449"/>
                  <a:gd name="T52" fmla="*/ 333 w 704"/>
                  <a:gd name="T53" fmla="*/ 36 h 449"/>
                  <a:gd name="T54" fmla="*/ 327 w 704"/>
                  <a:gd name="T55" fmla="*/ 29 h 449"/>
                  <a:gd name="T56" fmla="*/ 319 w 704"/>
                  <a:gd name="T57" fmla="*/ 22 h 449"/>
                  <a:gd name="T58" fmla="*/ 310 w 704"/>
                  <a:gd name="T59" fmla="*/ 16 h 449"/>
                  <a:gd name="T60" fmla="*/ 300 w 704"/>
                  <a:gd name="T61" fmla="*/ 10 h 449"/>
                  <a:gd name="T62" fmla="*/ 289 w 704"/>
                  <a:gd name="T63" fmla="*/ 5 h 449"/>
                  <a:gd name="T64" fmla="*/ 278 w 704"/>
                  <a:gd name="T65" fmla="*/ 1 h 449"/>
                  <a:gd name="T66" fmla="*/ 272 w 704"/>
                  <a:gd name="T67" fmla="*/ 0 h 449"/>
                  <a:gd name="T68" fmla="*/ 105 w 704"/>
                  <a:gd name="T69" fmla="*/ 224 h 4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04"/>
                  <a:gd name="T106" fmla="*/ 0 h 449"/>
                  <a:gd name="T107" fmla="*/ 704 w 704"/>
                  <a:gd name="T108" fmla="*/ 449 h 4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04" h="449">
                    <a:moveTo>
                      <a:pt x="211" y="448"/>
                    </a:moveTo>
                    <a:lnTo>
                      <a:pt x="227" y="449"/>
                    </a:lnTo>
                    <a:lnTo>
                      <a:pt x="242" y="449"/>
                    </a:lnTo>
                    <a:lnTo>
                      <a:pt x="258" y="448"/>
                    </a:lnTo>
                    <a:lnTo>
                      <a:pt x="272" y="448"/>
                    </a:lnTo>
                    <a:lnTo>
                      <a:pt x="287" y="447"/>
                    </a:lnTo>
                    <a:lnTo>
                      <a:pt x="303" y="445"/>
                    </a:lnTo>
                    <a:lnTo>
                      <a:pt x="317" y="443"/>
                    </a:lnTo>
                    <a:lnTo>
                      <a:pt x="333" y="442"/>
                    </a:lnTo>
                    <a:lnTo>
                      <a:pt x="347" y="439"/>
                    </a:lnTo>
                    <a:lnTo>
                      <a:pt x="363" y="437"/>
                    </a:lnTo>
                    <a:lnTo>
                      <a:pt x="377" y="433"/>
                    </a:lnTo>
                    <a:lnTo>
                      <a:pt x="391" y="430"/>
                    </a:lnTo>
                    <a:lnTo>
                      <a:pt x="406" y="426"/>
                    </a:lnTo>
                    <a:lnTo>
                      <a:pt x="420" y="423"/>
                    </a:lnTo>
                    <a:lnTo>
                      <a:pt x="434" y="419"/>
                    </a:lnTo>
                    <a:lnTo>
                      <a:pt x="449" y="414"/>
                    </a:lnTo>
                    <a:lnTo>
                      <a:pt x="463" y="410"/>
                    </a:lnTo>
                    <a:lnTo>
                      <a:pt x="477" y="404"/>
                    </a:lnTo>
                    <a:lnTo>
                      <a:pt x="490" y="399"/>
                    </a:lnTo>
                    <a:lnTo>
                      <a:pt x="505" y="393"/>
                    </a:lnTo>
                    <a:lnTo>
                      <a:pt x="531" y="381"/>
                    </a:lnTo>
                    <a:lnTo>
                      <a:pt x="557" y="368"/>
                    </a:lnTo>
                    <a:lnTo>
                      <a:pt x="582" y="352"/>
                    </a:lnTo>
                    <a:lnTo>
                      <a:pt x="607" y="337"/>
                    </a:lnTo>
                    <a:lnTo>
                      <a:pt x="630" y="320"/>
                    </a:lnTo>
                    <a:lnTo>
                      <a:pt x="654" y="302"/>
                    </a:lnTo>
                    <a:lnTo>
                      <a:pt x="660" y="295"/>
                    </a:lnTo>
                    <a:lnTo>
                      <a:pt x="667" y="287"/>
                    </a:lnTo>
                    <a:lnTo>
                      <a:pt x="673" y="279"/>
                    </a:lnTo>
                    <a:lnTo>
                      <a:pt x="678" y="271"/>
                    </a:lnTo>
                    <a:lnTo>
                      <a:pt x="682" y="263"/>
                    </a:lnTo>
                    <a:lnTo>
                      <a:pt x="687" y="254"/>
                    </a:lnTo>
                    <a:lnTo>
                      <a:pt x="691" y="246"/>
                    </a:lnTo>
                    <a:lnTo>
                      <a:pt x="694" y="238"/>
                    </a:lnTo>
                    <a:lnTo>
                      <a:pt x="697" y="228"/>
                    </a:lnTo>
                    <a:lnTo>
                      <a:pt x="699" y="220"/>
                    </a:lnTo>
                    <a:lnTo>
                      <a:pt x="702" y="210"/>
                    </a:lnTo>
                    <a:lnTo>
                      <a:pt x="703" y="202"/>
                    </a:lnTo>
                    <a:lnTo>
                      <a:pt x="704" y="193"/>
                    </a:lnTo>
                    <a:lnTo>
                      <a:pt x="704" y="184"/>
                    </a:lnTo>
                    <a:lnTo>
                      <a:pt x="704" y="174"/>
                    </a:lnTo>
                    <a:lnTo>
                      <a:pt x="704" y="166"/>
                    </a:lnTo>
                    <a:lnTo>
                      <a:pt x="703" y="158"/>
                    </a:lnTo>
                    <a:lnTo>
                      <a:pt x="700" y="148"/>
                    </a:lnTo>
                    <a:lnTo>
                      <a:pt x="699" y="140"/>
                    </a:lnTo>
                    <a:lnTo>
                      <a:pt x="697" y="130"/>
                    </a:lnTo>
                    <a:lnTo>
                      <a:pt x="693" y="122"/>
                    </a:lnTo>
                    <a:lnTo>
                      <a:pt x="690" y="114"/>
                    </a:lnTo>
                    <a:lnTo>
                      <a:pt x="686" y="105"/>
                    </a:lnTo>
                    <a:lnTo>
                      <a:pt x="681" y="97"/>
                    </a:lnTo>
                    <a:lnTo>
                      <a:pt x="676" y="88"/>
                    </a:lnTo>
                    <a:lnTo>
                      <a:pt x="672" y="81"/>
                    </a:lnTo>
                    <a:lnTo>
                      <a:pt x="666" y="73"/>
                    </a:lnTo>
                    <a:lnTo>
                      <a:pt x="659" y="66"/>
                    </a:lnTo>
                    <a:lnTo>
                      <a:pt x="653" y="59"/>
                    </a:lnTo>
                    <a:lnTo>
                      <a:pt x="645" y="51"/>
                    </a:lnTo>
                    <a:lnTo>
                      <a:pt x="637" y="45"/>
                    </a:lnTo>
                    <a:lnTo>
                      <a:pt x="629" y="38"/>
                    </a:lnTo>
                    <a:lnTo>
                      <a:pt x="619" y="32"/>
                    </a:lnTo>
                    <a:lnTo>
                      <a:pt x="610" y="26"/>
                    </a:lnTo>
                    <a:lnTo>
                      <a:pt x="599" y="20"/>
                    </a:lnTo>
                    <a:lnTo>
                      <a:pt x="588" y="16"/>
                    </a:lnTo>
                    <a:lnTo>
                      <a:pt x="577" y="11"/>
                    </a:lnTo>
                    <a:lnTo>
                      <a:pt x="567" y="6"/>
                    </a:lnTo>
                    <a:lnTo>
                      <a:pt x="555" y="3"/>
                    </a:lnTo>
                    <a:lnTo>
                      <a:pt x="543" y="0"/>
                    </a:lnTo>
                    <a:lnTo>
                      <a:pt x="0" y="448"/>
                    </a:lnTo>
                    <a:lnTo>
                      <a:pt x="211" y="448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2" name="Freeform 746"/>
              <p:cNvSpPr>
                <a:spLocks/>
              </p:cNvSpPr>
              <p:nvPr/>
            </p:nvSpPr>
            <p:spPr bwMode="auto">
              <a:xfrm>
                <a:off x="1666" y="1939"/>
                <a:ext cx="496" cy="269"/>
              </a:xfrm>
              <a:custGeom>
                <a:avLst/>
                <a:gdLst>
                  <a:gd name="T0" fmla="*/ 188 w 992"/>
                  <a:gd name="T1" fmla="*/ 269 h 540"/>
                  <a:gd name="T2" fmla="*/ 496 w 992"/>
                  <a:gd name="T3" fmla="*/ 102 h 540"/>
                  <a:gd name="T4" fmla="*/ 306 w 992"/>
                  <a:gd name="T5" fmla="*/ 0 h 540"/>
                  <a:gd name="T6" fmla="*/ 0 w 992"/>
                  <a:gd name="T7" fmla="*/ 166 h 540"/>
                  <a:gd name="T8" fmla="*/ 10 w 992"/>
                  <a:gd name="T9" fmla="*/ 175 h 540"/>
                  <a:gd name="T10" fmla="*/ 20 w 992"/>
                  <a:gd name="T11" fmla="*/ 185 h 540"/>
                  <a:gd name="T12" fmla="*/ 30 w 992"/>
                  <a:gd name="T13" fmla="*/ 194 h 540"/>
                  <a:gd name="T14" fmla="*/ 40 w 992"/>
                  <a:gd name="T15" fmla="*/ 202 h 540"/>
                  <a:gd name="T16" fmla="*/ 51 w 992"/>
                  <a:gd name="T17" fmla="*/ 211 h 540"/>
                  <a:gd name="T18" fmla="*/ 62 w 992"/>
                  <a:gd name="T19" fmla="*/ 218 h 540"/>
                  <a:gd name="T20" fmla="*/ 73 w 992"/>
                  <a:gd name="T21" fmla="*/ 226 h 540"/>
                  <a:gd name="T22" fmla="*/ 85 w 992"/>
                  <a:gd name="T23" fmla="*/ 232 h 540"/>
                  <a:gd name="T24" fmla="*/ 97 w 992"/>
                  <a:gd name="T25" fmla="*/ 239 h 540"/>
                  <a:gd name="T26" fmla="*/ 110 w 992"/>
                  <a:gd name="T27" fmla="*/ 245 h 540"/>
                  <a:gd name="T28" fmla="*/ 122 w 992"/>
                  <a:gd name="T29" fmla="*/ 250 h 540"/>
                  <a:gd name="T30" fmla="*/ 135 w 992"/>
                  <a:gd name="T31" fmla="*/ 255 h 540"/>
                  <a:gd name="T32" fmla="*/ 148 w 992"/>
                  <a:gd name="T33" fmla="*/ 259 h 540"/>
                  <a:gd name="T34" fmla="*/ 162 w 992"/>
                  <a:gd name="T35" fmla="*/ 263 h 540"/>
                  <a:gd name="T36" fmla="*/ 175 w 992"/>
                  <a:gd name="T37" fmla="*/ 266 h 540"/>
                  <a:gd name="T38" fmla="*/ 189 w 992"/>
                  <a:gd name="T39" fmla="*/ 269 h 540"/>
                  <a:gd name="T40" fmla="*/ 189 w 992"/>
                  <a:gd name="T41" fmla="*/ 269 h 540"/>
                  <a:gd name="T42" fmla="*/ 188 w 992"/>
                  <a:gd name="T43" fmla="*/ 269 h 540"/>
                  <a:gd name="T44" fmla="*/ 188 w 992"/>
                  <a:gd name="T45" fmla="*/ 269 h 5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92"/>
                  <a:gd name="T70" fmla="*/ 0 h 540"/>
                  <a:gd name="T71" fmla="*/ 992 w 992"/>
                  <a:gd name="T72" fmla="*/ 540 h 54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92" h="540">
                    <a:moveTo>
                      <a:pt x="376" y="540"/>
                    </a:moveTo>
                    <a:lnTo>
                      <a:pt x="992" y="204"/>
                    </a:lnTo>
                    <a:lnTo>
                      <a:pt x="611" y="0"/>
                    </a:lnTo>
                    <a:lnTo>
                      <a:pt x="0" y="333"/>
                    </a:lnTo>
                    <a:lnTo>
                      <a:pt x="20" y="352"/>
                    </a:lnTo>
                    <a:lnTo>
                      <a:pt x="39" y="372"/>
                    </a:lnTo>
                    <a:lnTo>
                      <a:pt x="59" y="389"/>
                    </a:lnTo>
                    <a:lnTo>
                      <a:pt x="79" y="406"/>
                    </a:lnTo>
                    <a:lnTo>
                      <a:pt x="101" y="423"/>
                    </a:lnTo>
                    <a:lnTo>
                      <a:pt x="123" y="438"/>
                    </a:lnTo>
                    <a:lnTo>
                      <a:pt x="146" y="453"/>
                    </a:lnTo>
                    <a:lnTo>
                      <a:pt x="170" y="466"/>
                    </a:lnTo>
                    <a:lnTo>
                      <a:pt x="194" y="479"/>
                    </a:lnTo>
                    <a:lnTo>
                      <a:pt x="219" y="491"/>
                    </a:lnTo>
                    <a:lnTo>
                      <a:pt x="244" y="502"/>
                    </a:lnTo>
                    <a:lnTo>
                      <a:pt x="270" y="511"/>
                    </a:lnTo>
                    <a:lnTo>
                      <a:pt x="296" y="520"/>
                    </a:lnTo>
                    <a:lnTo>
                      <a:pt x="323" y="528"/>
                    </a:lnTo>
                    <a:lnTo>
                      <a:pt x="350" y="534"/>
                    </a:lnTo>
                    <a:lnTo>
                      <a:pt x="378" y="540"/>
                    </a:lnTo>
                    <a:lnTo>
                      <a:pt x="376" y="5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3" name="Rectangle 747"/>
              <p:cNvSpPr>
                <a:spLocks noChangeArrowheads="1"/>
              </p:cNvSpPr>
              <p:nvPr/>
            </p:nvSpPr>
            <p:spPr bwMode="auto">
              <a:xfrm>
                <a:off x="1665" y="1937"/>
                <a:ext cx="498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4" name="Rectangle 748"/>
              <p:cNvSpPr>
                <a:spLocks noChangeArrowheads="1"/>
              </p:cNvSpPr>
              <p:nvPr/>
            </p:nvSpPr>
            <p:spPr bwMode="auto">
              <a:xfrm>
                <a:off x="1665" y="1938"/>
                <a:ext cx="498" cy="6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5" name="Rectangle 749"/>
              <p:cNvSpPr>
                <a:spLocks noChangeArrowheads="1"/>
              </p:cNvSpPr>
              <p:nvPr/>
            </p:nvSpPr>
            <p:spPr bwMode="auto">
              <a:xfrm>
                <a:off x="1665" y="1944"/>
                <a:ext cx="498" cy="9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6" name="Rectangle 750"/>
              <p:cNvSpPr>
                <a:spLocks noChangeArrowheads="1"/>
              </p:cNvSpPr>
              <p:nvPr/>
            </p:nvSpPr>
            <p:spPr bwMode="auto">
              <a:xfrm>
                <a:off x="1665" y="1953"/>
                <a:ext cx="498" cy="8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7" name="Rectangle 751"/>
              <p:cNvSpPr>
                <a:spLocks noChangeArrowheads="1"/>
              </p:cNvSpPr>
              <p:nvPr/>
            </p:nvSpPr>
            <p:spPr bwMode="auto">
              <a:xfrm>
                <a:off x="1665" y="1961"/>
                <a:ext cx="498" cy="8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8" name="Rectangle 752"/>
              <p:cNvSpPr>
                <a:spLocks noChangeArrowheads="1"/>
              </p:cNvSpPr>
              <p:nvPr/>
            </p:nvSpPr>
            <p:spPr bwMode="auto">
              <a:xfrm>
                <a:off x="1665" y="1969"/>
                <a:ext cx="498" cy="5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19" name="Rectangle 753"/>
              <p:cNvSpPr>
                <a:spLocks noChangeArrowheads="1"/>
              </p:cNvSpPr>
              <p:nvPr/>
            </p:nvSpPr>
            <p:spPr bwMode="auto">
              <a:xfrm>
                <a:off x="1665" y="1974"/>
                <a:ext cx="498" cy="8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0" name="Rectangle 754"/>
              <p:cNvSpPr>
                <a:spLocks noChangeArrowheads="1"/>
              </p:cNvSpPr>
              <p:nvPr/>
            </p:nvSpPr>
            <p:spPr bwMode="auto">
              <a:xfrm>
                <a:off x="1665" y="1982"/>
                <a:ext cx="498" cy="9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1" name="Rectangle 755"/>
              <p:cNvSpPr>
                <a:spLocks noChangeArrowheads="1"/>
              </p:cNvSpPr>
              <p:nvPr/>
            </p:nvSpPr>
            <p:spPr bwMode="auto">
              <a:xfrm>
                <a:off x="1665" y="1991"/>
                <a:ext cx="498" cy="6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2" name="Rectangle 756"/>
              <p:cNvSpPr>
                <a:spLocks noChangeArrowheads="1"/>
              </p:cNvSpPr>
              <p:nvPr/>
            </p:nvSpPr>
            <p:spPr bwMode="auto">
              <a:xfrm>
                <a:off x="1665" y="1997"/>
                <a:ext cx="498" cy="7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3" name="Rectangle 757"/>
              <p:cNvSpPr>
                <a:spLocks noChangeArrowheads="1"/>
              </p:cNvSpPr>
              <p:nvPr/>
            </p:nvSpPr>
            <p:spPr bwMode="auto">
              <a:xfrm>
                <a:off x="1665" y="2004"/>
                <a:ext cx="498" cy="10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4" name="Rectangle 758"/>
              <p:cNvSpPr>
                <a:spLocks noChangeArrowheads="1"/>
              </p:cNvSpPr>
              <p:nvPr/>
            </p:nvSpPr>
            <p:spPr bwMode="auto">
              <a:xfrm>
                <a:off x="1665" y="2014"/>
                <a:ext cx="498" cy="11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5" name="Rectangle 759"/>
              <p:cNvSpPr>
                <a:spLocks noChangeArrowheads="1"/>
              </p:cNvSpPr>
              <p:nvPr/>
            </p:nvSpPr>
            <p:spPr bwMode="auto">
              <a:xfrm>
                <a:off x="1665" y="2025"/>
                <a:ext cx="498" cy="6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6" name="Rectangle 760"/>
              <p:cNvSpPr>
                <a:spLocks noChangeArrowheads="1"/>
              </p:cNvSpPr>
              <p:nvPr/>
            </p:nvSpPr>
            <p:spPr bwMode="auto">
              <a:xfrm>
                <a:off x="1665" y="2031"/>
                <a:ext cx="498" cy="6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7" name="Rectangle 761"/>
              <p:cNvSpPr>
                <a:spLocks noChangeArrowheads="1"/>
              </p:cNvSpPr>
              <p:nvPr/>
            </p:nvSpPr>
            <p:spPr bwMode="auto">
              <a:xfrm>
                <a:off x="1665" y="2037"/>
                <a:ext cx="498" cy="9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8" name="Rectangle 762"/>
              <p:cNvSpPr>
                <a:spLocks noChangeArrowheads="1"/>
              </p:cNvSpPr>
              <p:nvPr/>
            </p:nvSpPr>
            <p:spPr bwMode="auto">
              <a:xfrm>
                <a:off x="1665" y="2046"/>
                <a:ext cx="498" cy="8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29" name="Rectangle 763"/>
              <p:cNvSpPr>
                <a:spLocks noChangeArrowheads="1"/>
              </p:cNvSpPr>
              <p:nvPr/>
            </p:nvSpPr>
            <p:spPr bwMode="auto">
              <a:xfrm>
                <a:off x="1665" y="2054"/>
                <a:ext cx="498" cy="9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0" name="Rectangle 764"/>
              <p:cNvSpPr>
                <a:spLocks noChangeArrowheads="1"/>
              </p:cNvSpPr>
              <p:nvPr/>
            </p:nvSpPr>
            <p:spPr bwMode="auto">
              <a:xfrm>
                <a:off x="1665" y="2063"/>
                <a:ext cx="498" cy="8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1" name="Rectangle 765"/>
              <p:cNvSpPr>
                <a:spLocks noChangeArrowheads="1"/>
              </p:cNvSpPr>
              <p:nvPr/>
            </p:nvSpPr>
            <p:spPr bwMode="auto">
              <a:xfrm>
                <a:off x="1665" y="2071"/>
                <a:ext cx="498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2" name="Rectangle 766"/>
              <p:cNvSpPr>
                <a:spLocks noChangeArrowheads="1"/>
              </p:cNvSpPr>
              <p:nvPr/>
            </p:nvSpPr>
            <p:spPr bwMode="auto">
              <a:xfrm>
                <a:off x="1665" y="2075"/>
                <a:ext cx="498" cy="9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3" name="Rectangle 767"/>
              <p:cNvSpPr>
                <a:spLocks noChangeArrowheads="1"/>
              </p:cNvSpPr>
              <p:nvPr/>
            </p:nvSpPr>
            <p:spPr bwMode="auto">
              <a:xfrm>
                <a:off x="1665" y="2084"/>
                <a:ext cx="498" cy="9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4" name="Rectangle 768"/>
              <p:cNvSpPr>
                <a:spLocks noChangeArrowheads="1"/>
              </p:cNvSpPr>
              <p:nvPr/>
            </p:nvSpPr>
            <p:spPr bwMode="auto">
              <a:xfrm>
                <a:off x="1665" y="2093"/>
                <a:ext cx="498" cy="8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5" name="Rectangle 769"/>
              <p:cNvSpPr>
                <a:spLocks noChangeArrowheads="1"/>
              </p:cNvSpPr>
              <p:nvPr/>
            </p:nvSpPr>
            <p:spPr bwMode="auto">
              <a:xfrm>
                <a:off x="1665" y="2101"/>
                <a:ext cx="498" cy="8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6" name="Rectangle 770"/>
              <p:cNvSpPr>
                <a:spLocks noChangeArrowheads="1"/>
              </p:cNvSpPr>
              <p:nvPr/>
            </p:nvSpPr>
            <p:spPr bwMode="auto">
              <a:xfrm>
                <a:off x="1665" y="2109"/>
                <a:ext cx="498" cy="7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7" name="Rectangle 771"/>
              <p:cNvSpPr>
                <a:spLocks noChangeArrowheads="1"/>
              </p:cNvSpPr>
              <p:nvPr/>
            </p:nvSpPr>
            <p:spPr bwMode="auto">
              <a:xfrm>
                <a:off x="1665" y="2116"/>
                <a:ext cx="498" cy="6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8" name="Rectangle 772"/>
              <p:cNvSpPr>
                <a:spLocks noChangeArrowheads="1"/>
              </p:cNvSpPr>
              <p:nvPr/>
            </p:nvSpPr>
            <p:spPr bwMode="auto">
              <a:xfrm>
                <a:off x="1665" y="2122"/>
                <a:ext cx="498" cy="9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39" name="Rectangle 773"/>
              <p:cNvSpPr>
                <a:spLocks noChangeArrowheads="1"/>
              </p:cNvSpPr>
              <p:nvPr/>
            </p:nvSpPr>
            <p:spPr bwMode="auto">
              <a:xfrm>
                <a:off x="1665" y="2131"/>
                <a:ext cx="498" cy="8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0" name="Rectangle 774"/>
              <p:cNvSpPr>
                <a:spLocks noChangeArrowheads="1"/>
              </p:cNvSpPr>
              <p:nvPr/>
            </p:nvSpPr>
            <p:spPr bwMode="auto">
              <a:xfrm>
                <a:off x="1665" y="2139"/>
                <a:ext cx="498" cy="10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1" name="Rectangle 775"/>
              <p:cNvSpPr>
                <a:spLocks noChangeArrowheads="1"/>
              </p:cNvSpPr>
              <p:nvPr/>
            </p:nvSpPr>
            <p:spPr bwMode="auto">
              <a:xfrm>
                <a:off x="1665" y="2149"/>
                <a:ext cx="498" cy="11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2" name="Rectangle 776"/>
              <p:cNvSpPr>
                <a:spLocks noChangeArrowheads="1"/>
              </p:cNvSpPr>
              <p:nvPr/>
            </p:nvSpPr>
            <p:spPr bwMode="auto">
              <a:xfrm>
                <a:off x="1665" y="2160"/>
                <a:ext cx="498" cy="8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3" name="Rectangle 777"/>
              <p:cNvSpPr>
                <a:spLocks noChangeArrowheads="1"/>
              </p:cNvSpPr>
              <p:nvPr/>
            </p:nvSpPr>
            <p:spPr bwMode="auto">
              <a:xfrm>
                <a:off x="1665" y="2168"/>
                <a:ext cx="498" cy="9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4" name="Rectangle 778"/>
              <p:cNvSpPr>
                <a:spLocks noChangeArrowheads="1"/>
              </p:cNvSpPr>
              <p:nvPr/>
            </p:nvSpPr>
            <p:spPr bwMode="auto">
              <a:xfrm>
                <a:off x="1665" y="2177"/>
                <a:ext cx="498" cy="6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5" name="Rectangle 779"/>
              <p:cNvSpPr>
                <a:spLocks noChangeArrowheads="1"/>
              </p:cNvSpPr>
              <p:nvPr/>
            </p:nvSpPr>
            <p:spPr bwMode="auto">
              <a:xfrm>
                <a:off x="1665" y="2183"/>
                <a:ext cx="498" cy="7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6" name="Rectangle 780"/>
              <p:cNvSpPr>
                <a:spLocks noChangeArrowheads="1"/>
              </p:cNvSpPr>
              <p:nvPr/>
            </p:nvSpPr>
            <p:spPr bwMode="auto">
              <a:xfrm>
                <a:off x="1665" y="2190"/>
                <a:ext cx="498" cy="8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7" name="Rectangle 781"/>
              <p:cNvSpPr>
                <a:spLocks noChangeArrowheads="1"/>
              </p:cNvSpPr>
              <p:nvPr/>
            </p:nvSpPr>
            <p:spPr bwMode="auto">
              <a:xfrm>
                <a:off x="1665" y="2198"/>
                <a:ext cx="498" cy="9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8" name="Rectangle 782"/>
              <p:cNvSpPr>
                <a:spLocks noChangeArrowheads="1"/>
              </p:cNvSpPr>
              <p:nvPr/>
            </p:nvSpPr>
            <p:spPr bwMode="auto">
              <a:xfrm>
                <a:off x="1665" y="2207"/>
                <a:ext cx="498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49" name="Freeform 783"/>
              <p:cNvSpPr>
                <a:spLocks/>
              </p:cNvSpPr>
              <p:nvPr/>
            </p:nvSpPr>
            <p:spPr bwMode="auto">
              <a:xfrm>
                <a:off x="1666" y="1939"/>
                <a:ext cx="496" cy="269"/>
              </a:xfrm>
              <a:custGeom>
                <a:avLst/>
                <a:gdLst>
                  <a:gd name="T0" fmla="*/ 188 w 993"/>
                  <a:gd name="T1" fmla="*/ 269 h 540"/>
                  <a:gd name="T2" fmla="*/ 496 w 993"/>
                  <a:gd name="T3" fmla="*/ 102 h 540"/>
                  <a:gd name="T4" fmla="*/ 305 w 993"/>
                  <a:gd name="T5" fmla="*/ 0 h 540"/>
                  <a:gd name="T6" fmla="*/ 0 w 993"/>
                  <a:gd name="T7" fmla="*/ 165 h 540"/>
                  <a:gd name="T8" fmla="*/ 9 w 993"/>
                  <a:gd name="T9" fmla="*/ 175 h 540"/>
                  <a:gd name="T10" fmla="*/ 19 w 993"/>
                  <a:gd name="T11" fmla="*/ 184 h 540"/>
                  <a:gd name="T12" fmla="*/ 29 w 993"/>
                  <a:gd name="T13" fmla="*/ 193 h 540"/>
                  <a:gd name="T14" fmla="*/ 40 w 993"/>
                  <a:gd name="T15" fmla="*/ 202 h 540"/>
                  <a:gd name="T16" fmla="*/ 51 w 993"/>
                  <a:gd name="T17" fmla="*/ 210 h 540"/>
                  <a:gd name="T18" fmla="*/ 62 w 993"/>
                  <a:gd name="T19" fmla="*/ 218 h 540"/>
                  <a:gd name="T20" fmla="*/ 73 w 993"/>
                  <a:gd name="T21" fmla="*/ 225 h 540"/>
                  <a:gd name="T22" fmla="*/ 85 w 993"/>
                  <a:gd name="T23" fmla="*/ 232 h 540"/>
                  <a:gd name="T24" fmla="*/ 97 w 993"/>
                  <a:gd name="T25" fmla="*/ 238 h 540"/>
                  <a:gd name="T26" fmla="*/ 110 w 993"/>
                  <a:gd name="T27" fmla="*/ 244 h 540"/>
                  <a:gd name="T28" fmla="*/ 122 w 993"/>
                  <a:gd name="T29" fmla="*/ 249 h 540"/>
                  <a:gd name="T30" fmla="*/ 135 w 993"/>
                  <a:gd name="T31" fmla="*/ 254 h 540"/>
                  <a:gd name="T32" fmla="*/ 148 w 993"/>
                  <a:gd name="T33" fmla="*/ 259 h 540"/>
                  <a:gd name="T34" fmla="*/ 162 w 993"/>
                  <a:gd name="T35" fmla="*/ 263 h 540"/>
                  <a:gd name="T36" fmla="*/ 175 w 993"/>
                  <a:gd name="T37" fmla="*/ 266 h 540"/>
                  <a:gd name="T38" fmla="*/ 188 w 993"/>
                  <a:gd name="T39" fmla="*/ 269 h 5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93"/>
                  <a:gd name="T61" fmla="*/ 0 h 540"/>
                  <a:gd name="T62" fmla="*/ 993 w 993"/>
                  <a:gd name="T63" fmla="*/ 540 h 54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93" h="540">
                    <a:moveTo>
                      <a:pt x="377" y="539"/>
                    </a:moveTo>
                    <a:lnTo>
                      <a:pt x="993" y="204"/>
                    </a:lnTo>
                    <a:lnTo>
                      <a:pt x="611" y="0"/>
                    </a:lnTo>
                    <a:lnTo>
                      <a:pt x="0" y="332"/>
                    </a:lnTo>
                    <a:lnTo>
                      <a:pt x="19" y="352"/>
                    </a:lnTo>
                    <a:lnTo>
                      <a:pt x="38" y="370"/>
                    </a:lnTo>
                    <a:lnTo>
                      <a:pt x="59" y="388"/>
                    </a:lnTo>
                    <a:lnTo>
                      <a:pt x="80" y="406"/>
                    </a:lnTo>
                    <a:lnTo>
                      <a:pt x="102" y="422"/>
                    </a:lnTo>
                    <a:lnTo>
                      <a:pt x="124" y="437"/>
                    </a:lnTo>
                    <a:lnTo>
                      <a:pt x="147" y="451"/>
                    </a:lnTo>
                    <a:lnTo>
                      <a:pt x="171" y="466"/>
                    </a:lnTo>
                    <a:lnTo>
                      <a:pt x="195" y="478"/>
                    </a:lnTo>
                    <a:lnTo>
                      <a:pt x="220" y="490"/>
                    </a:lnTo>
                    <a:lnTo>
                      <a:pt x="245" y="500"/>
                    </a:lnTo>
                    <a:lnTo>
                      <a:pt x="270" y="510"/>
                    </a:lnTo>
                    <a:lnTo>
                      <a:pt x="296" y="520"/>
                    </a:lnTo>
                    <a:lnTo>
                      <a:pt x="324" y="527"/>
                    </a:lnTo>
                    <a:lnTo>
                      <a:pt x="350" y="534"/>
                    </a:lnTo>
                    <a:lnTo>
                      <a:pt x="377" y="5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0" name="Freeform 784"/>
              <p:cNvSpPr>
                <a:spLocks/>
              </p:cNvSpPr>
              <p:nvPr/>
            </p:nvSpPr>
            <p:spPr bwMode="auto">
              <a:xfrm>
                <a:off x="1666" y="2105"/>
                <a:ext cx="189" cy="523"/>
              </a:xfrm>
              <a:custGeom>
                <a:avLst/>
                <a:gdLst>
                  <a:gd name="T0" fmla="*/ 189 w 378"/>
                  <a:gd name="T1" fmla="*/ 104 h 1047"/>
                  <a:gd name="T2" fmla="*/ 175 w 378"/>
                  <a:gd name="T3" fmla="*/ 101 h 1047"/>
                  <a:gd name="T4" fmla="*/ 162 w 378"/>
                  <a:gd name="T5" fmla="*/ 98 h 1047"/>
                  <a:gd name="T6" fmla="*/ 148 w 378"/>
                  <a:gd name="T7" fmla="*/ 94 h 1047"/>
                  <a:gd name="T8" fmla="*/ 135 w 378"/>
                  <a:gd name="T9" fmla="*/ 89 h 1047"/>
                  <a:gd name="T10" fmla="*/ 122 w 378"/>
                  <a:gd name="T11" fmla="*/ 85 h 1047"/>
                  <a:gd name="T12" fmla="*/ 109 w 378"/>
                  <a:gd name="T13" fmla="*/ 79 h 1047"/>
                  <a:gd name="T14" fmla="*/ 97 w 378"/>
                  <a:gd name="T15" fmla="*/ 73 h 1047"/>
                  <a:gd name="T16" fmla="*/ 85 w 378"/>
                  <a:gd name="T17" fmla="*/ 67 h 1047"/>
                  <a:gd name="T18" fmla="*/ 73 w 378"/>
                  <a:gd name="T19" fmla="*/ 60 h 1047"/>
                  <a:gd name="T20" fmla="*/ 61 w 378"/>
                  <a:gd name="T21" fmla="*/ 53 h 1047"/>
                  <a:gd name="T22" fmla="*/ 50 w 378"/>
                  <a:gd name="T23" fmla="*/ 45 h 1047"/>
                  <a:gd name="T24" fmla="*/ 40 w 378"/>
                  <a:gd name="T25" fmla="*/ 37 h 1047"/>
                  <a:gd name="T26" fmla="*/ 29 w 378"/>
                  <a:gd name="T27" fmla="*/ 28 h 1047"/>
                  <a:gd name="T28" fmla="*/ 20 w 378"/>
                  <a:gd name="T29" fmla="*/ 19 h 1047"/>
                  <a:gd name="T30" fmla="*/ 10 w 378"/>
                  <a:gd name="T31" fmla="*/ 10 h 1047"/>
                  <a:gd name="T32" fmla="*/ 0 w 378"/>
                  <a:gd name="T33" fmla="*/ 0 h 1047"/>
                  <a:gd name="T34" fmla="*/ 0 w 378"/>
                  <a:gd name="T35" fmla="*/ 0 h 1047"/>
                  <a:gd name="T36" fmla="*/ 0 w 378"/>
                  <a:gd name="T37" fmla="*/ 428 h 1047"/>
                  <a:gd name="T38" fmla="*/ 10 w 378"/>
                  <a:gd name="T39" fmla="*/ 437 h 1047"/>
                  <a:gd name="T40" fmla="*/ 20 w 378"/>
                  <a:gd name="T41" fmla="*/ 446 h 1047"/>
                  <a:gd name="T42" fmla="*/ 29 w 378"/>
                  <a:gd name="T43" fmla="*/ 455 h 1047"/>
                  <a:gd name="T44" fmla="*/ 40 w 378"/>
                  <a:gd name="T45" fmla="*/ 462 h 1047"/>
                  <a:gd name="T46" fmla="*/ 51 w 378"/>
                  <a:gd name="T47" fmla="*/ 470 h 1047"/>
                  <a:gd name="T48" fmla="*/ 62 w 378"/>
                  <a:gd name="T49" fmla="*/ 477 h 1047"/>
                  <a:gd name="T50" fmla="*/ 74 w 378"/>
                  <a:gd name="T51" fmla="*/ 484 h 1047"/>
                  <a:gd name="T52" fmla="*/ 86 w 378"/>
                  <a:gd name="T53" fmla="*/ 490 h 1047"/>
                  <a:gd name="T54" fmla="*/ 97 w 378"/>
                  <a:gd name="T55" fmla="*/ 496 h 1047"/>
                  <a:gd name="T56" fmla="*/ 110 w 378"/>
                  <a:gd name="T57" fmla="*/ 502 h 1047"/>
                  <a:gd name="T58" fmla="*/ 122 w 378"/>
                  <a:gd name="T59" fmla="*/ 506 h 1047"/>
                  <a:gd name="T60" fmla="*/ 136 w 378"/>
                  <a:gd name="T61" fmla="*/ 511 h 1047"/>
                  <a:gd name="T62" fmla="*/ 149 w 378"/>
                  <a:gd name="T63" fmla="*/ 515 h 1047"/>
                  <a:gd name="T64" fmla="*/ 162 w 378"/>
                  <a:gd name="T65" fmla="*/ 518 h 1047"/>
                  <a:gd name="T66" fmla="*/ 175 w 378"/>
                  <a:gd name="T67" fmla="*/ 521 h 1047"/>
                  <a:gd name="T68" fmla="*/ 189 w 378"/>
                  <a:gd name="T69" fmla="*/ 523 h 1047"/>
                  <a:gd name="T70" fmla="*/ 189 w 378"/>
                  <a:gd name="T71" fmla="*/ 523 h 1047"/>
                  <a:gd name="T72" fmla="*/ 188 w 378"/>
                  <a:gd name="T73" fmla="*/ 104 h 1047"/>
                  <a:gd name="T74" fmla="*/ 189 w 378"/>
                  <a:gd name="T75" fmla="*/ 104 h 1047"/>
                  <a:gd name="T76" fmla="*/ 189 w 378"/>
                  <a:gd name="T77" fmla="*/ 104 h 104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78"/>
                  <a:gd name="T118" fmla="*/ 0 h 1047"/>
                  <a:gd name="T119" fmla="*/ 378 w 378"/>
                  <a:gd name="T120" fmla="*/ 1047 h 1047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78" h="1047">
                    <a:moveTo>
                      <a:pt x="378" y="208"/>
                    </a:moveTo>
                    <a:lnTo>
                      <a:pt x="350" y="202"/>
                    </a:lnTo>
                    <a:lnTo>
                      <a:pt x="323" y="196"/>
                    </a:lnTo>
                    <a:lnTo>
                      <a:pt x="296" y="188"/>
                    </a:lnTo>
                    <a:lnTo>
                      <a:pt x="270" y="179"/>
                    </a:lnTo>
                    <a:lnTo>
                      <a:pt x="244" y="170"/>
                    </a:lnTo>
                    <a:lnTo>
                      <a:pt x="219" y="159"/>
                    </a:lnTo>
                    <a:lnTo>
                      <a:pt x="194" y="147"/>
                    </a:lnTo>
                    <a:lnTo>
                      <a:pt x="170" y="134"/>
                    </a:lnTo>
                    <a:lnTo>
                      <a:pt x="146" y="121"/>
                    </a:lnTo>
                    <a:lnTo>
                      <a:pt x="123" y="106"/>
                    </a:lnTo>
                    <a:lnTo>
                      <a:pt x="101" y="91"/>
                    </a:lnTo>
                    <a:lnTo>
                      <a:pt x="79" y="74"/>
                    </a:lnTo>
                    <a:lnTo>
                      <a:pt x="59" y="57"/>
                    </a:lnTo>
                    <a:lnTo>
                      <a:pt x="39" y="38"/>
                    </a:lnTo>
                    <a:lnTo>
                      <a:pt x="20" y="20"/>
                    </a:lnTo>
                    <a:lnTo>
                      <a:pt x="0" y="0"/>
                    </a:lnTo>
                    <a:lnTo>
                      <a:pt x="0" y="856"/>
                    </a:lnTo>
                    <a:lnTo>
                      <a:pt x="20" y="875"/>
                    </a:lnTo>
                    <a:lnTo>
                      <a:pt x="39" y="893"/>
                    </a:lnTo>
                    <a:lnTo>
                      <a:pt x="59" y="910"/>
                    </a:lnTo>
                    <a:lnTo>
                      <a:pt x="80" y="925"/>
                    </a:lnTo>
                    <a:lnTo>
                      <a:pt x="102" y="941"/>
                    </a:lnTo>
                    <a:lnTo>
                      <a:pt x="125" y="955"/>
                    </a:lnTo>
                    <a:lnTo>
                      <a:pt x="147" y="969"/>
                    </a:lnTo>
                    <a:lnTo>
                      <a:pt x="171" y="981"/>
                    </a:lnTo>
                    <a:lnTo>
                      <a:pt x="195" y="993"/>
                    </a:lnTo>
                    <a:lnTo>
                      <a:pt x="220" y="1004"/>
                    </a:lnTo>
                    <a:lnTo>
                      <a:pt x="245" y="1013"/>
                    </a:lnTo>
                    <a:lnTo>
                      <a:pt x="271" y="1022"/>
                    </a:lnTo>
                    <a:lnTo>
                      <a:pt x="298" y="1030"/>
                    </a:lnTo>
                    <a:lnTo>
                      <a:pt x="324" y="1036"/>
                    </a:lnTo>
                    <a:lnTo>
                      <a:pt x="350" y="1042"/>
                    </a:lnTo>
                    <a:lnTo>
                      <a:pt x="378" y="1047"/>
                    </a:lnTo>
                    <a:lnTo>
                      <a:pt x="376" y="208"/>
                    </a:lnTo>
                    <a:lnTo>
                      <a:pt x="378" y="20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151" name="Picture 785"/>
              <p:cNvPicPr>
                <a:picLocks noChangeAspect="1" noChangeArrowheads="1"/>
              </p:cNvPicPr>
              <p:nvPr/>
            </p:nvPicPr>
            <p:blipFill>
              <a:blip r:embed="rId33" cstate="print"/>
              <a:srcRect/>
              <a:stretch>
                <a:fillRect/>
              </a:stretch>
            </p:blipFill>
            <p:spPr bwMode="auto">
              <a:xfrm>
                <a:off x="1665" y="2103"/>
                <a:ext cx="190" cy="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152" name="Freeform 786"/>
              <p:cNvSpPr>
                <a:spLocks/>
              </p:cNvSpPr>
              <p:nvPr/>
            </p:nvSpPr>
            <p:spPr bwMode="auto">
              <a:xfrm>
                <a:off x="1666" y="2104"/>
                <a:ext cx="188" cy="523"/>
              </a:xfrm>
              <a:custGeom>
                <a:avLst/>
                <a:gdLst>
                  <a:gd name="T0" fmla="*/ 188 w 376"/>
                  <a:gd name="T1" fmla="*/ 104 h 1047"/>
                  <a:gd name="T2" fmla="*/ 175 w 376"/>
                  <a:gd name="T3" fmla="*/ 101 h 1047"/>
                  <a:gd name="T4" fmla="*/ 161 w 376"/>
                  <a:gd name="T5" fmla="*/ 98 h 1047"/>
                  <a:gd name="T6" fmla="*/ 148 w 376"/>
                  <a:gd name="T7" fmla="*/ 94 h 1047"/>
                  <a:gd name="T8" fmla="*/ 135 w 376"/>
                  <a:gd name="T9" fmla="*/ 89 h 1047"/>
                  <a:gd name="T10" fmla="*/ 122 w 376"/>
                  <a:gd name="T11" fmla="*/ 84 h 1047"/>
                  <a:gd name="T12" fmla="*/ 109 w 376"/>
                  <a:gd name="T13" fmla="*/ 79 h 1047"/>
                  <a:gd name="T14" fmla="*/ 97 w 376"/>
                  <a:gd name="T15" fmla="*/ 73 h 1047"/>
                  <a:gd name="T16" fmla="*/ 85 w 376"/>
                  <a:gd name="T17" fmla="*/ 67 h 1047"/>
                  <a:gd name="T18" fmla="*/ 73 w 376"/>
                  <a:gd name="T19" fmla="*/ 60 h 1047"/>
                  <a:gd name="T20" fmla="*/ 61 w 376"/>
                  <a:gd name="T21" fmla="*/ 53 h 1047"/>
                  <a:gd name="T22" fmla="*/ 50 w 376"/>
                  <a:gd name="T23" fmla="*/ 45 h 1047"/>
                  <a:gd name="T24" fmla="*/ 40 w 376"/>
                  <a:gd name="T25" fmla="*/ 37 h 1047"/>
                  <a:gd name="T26" fmla="*/ 29 w 376"/>
                  <a:gd name="T27" fmla="*/ 28 h 1047"/>
                  <a:gd name="T28" fmla="*/ 19 w 376"/>
                  <a:gd name="T29" fmla="*/ 19 h 1047"/>
                  <a:gd name="T30" fmla="*/ 9 w 376"/>
                  <a:gd name="T31" fmla="*/ 10 h 1047"/>
                  <a:gd name="T32" fmla="*/ 0 w 376"/>
                  <a:gd name="T33" fmla="*/ 0 h 1047"/>
                  <a:gd name="T34" fmla="*/ 0 w 376"/>
                  <a:gd name="T35" fmla="*/ 0 h 1047"/>
                  <a:gd name="T36" fmla="*/ 0 w 376"/>
                  <a:gd name="T37" fmla="*/ 428 h 1047"/>
                  <a:gd name="T38" fmla="*/ 9 w 376"/>
                  <a:gd name="T39" fmla="*/ 437 h 1047"/>
                  <a:gd name="T40" fmla="*/ 20 w 376"/>
                  <a:gd name="T41" fmla="*/ 446 h 1047"/>
                  <a:gd name="T42" fmla="*/ 29 w 376"/>
                  <a:gd name="T43" fmla="*/ 454 h 1047"/>
                  <a:gd name="T44" fmla="*/ 40 w 376"/>
                  <a:gd name="T45" fmla="*/ 463 h 1047"/>
                  <a:gd name="T46" fmla="*/ 51 w 376"/>
                  <a:gd name="T47" fmla="*/ 471 h 1047"/>
                  <a:gd name="T48" fmla="*/ 62 w 376"/>
                  <a:gd name="T49" fmla="*/ 478 h 1047"/>
                  <a:gd name="T50" fmla="*/ 74 w 376"/>
                  <a:gd name="T51" fmla="*/ 484 h 1047"/>
                  <a:gd name="T52" fmla="*/ 86 w 376"/>
                  <a:gd name="T53" fmla="*/ 491 h 1047"/>
                  <a:gd name="T54" fmla="*/ 97 w 376"/>
                  <a:gd name="T55" fmla="*/ 496 h 1047"/>
                  <a:gd name="T56" fmla="*/ 110 w 376"/>
                  <a:gd name="T57" fmla="*/ 502 h 1047"/>
                  <a:gd name="T58" fmla="*/ 122 w 376"/>
                  <a:gd name="T59" fmla="*/ 506 h 1047"/>
                  <a:gd name="T60" fmla="*/ 135 w 376"/>
                  <a:gd name="T61" fmla="*/ 511 h 1047"/>
                  <a:gd name="T62" fmla="*/ 148 w 376"/>
                  <a:gd name="T63" fmla="*/ 515 h 1047"/>
                  <a:gd name="T64" fmla="*/ 162 w 376"/>
                  <a:gd name="T65" fmla="*/ 518 h 1047"/>
                  <a:gd name="T66" fmla="*/ 175 w 376"/>
                  <a:gd name="T67" fmla="*/ 521 h 1047"/>
                  <a:gd name="T68" fmla="*/ 188 w 376"/>
                  <a:gd name="T69" fmla="*/ 523 h 1047"/>
                  <a:gd name="T70" fmla="*/ 188 w 376"/>
                  <a:gd name="T71" fmla="*/ 523 h 1047"/>
                  <a:gd name="T72" fmla="*/ 188 w 376"/>
                  <a:gd name="T73" fmla="*/ 104 h 104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76"/>
                  <a:gd name="T112" fmla="*/ 0 h 1047"/>
                  <a:gd name="T113" fmla="*/ 376 w 376"/>
                  <a:gd name="T114" fmla="*/ 1047 h 104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76" h="1047">
                    <a:moveTo>
                      <a:pt x="376" y="209"/>
                    </a:moveTo>
                    <a:lnTo>
                      <a:pt x="349" y="203"/>
                    </a:lnTo>
                    <a:lnTo>
                      <a:pt x="321" y="196"/>
                    </a:lnTo>
                    <a:lnTo>
                      <a:pt x="295" y="189"/>
                    </a:lnTo>
                    <a:lnTo>
                      <a:pt x="269" y="179"/>
                    </a:lnTo>
                    <a:lnTo>
                      <a:pt x="244" y="169"/>
                    </a:lnTo>
                    <a:lnTo>
                      <a:pt x="218" y="159"/>
                    </a:lnTo>
                    <a:lnTo>
                      <a:pt x="194" y="147"/>
                    </a:lnTo>
                    <a:lnTo>
                      <a:pt x="169" y="135"/>
                    </a:lnTo>
                    <a:lnTo>
                      <a:pt x="146" y="120"/>
                    </a:lnTo>
                    <a:lnTo>
                      <a:pt x="122" y="106"/>
                    </a:lnTo>
                    <a:lnTo>
                      <a:pt x="101" y="91"/>
                    </a:lnTo>
                    <a:lnTo>
                      <a:pt x="79" y="74"/>
                    </a:lnTo>
                    <a:lnTo>
                      <a:pt x="58" y="57"/>
                    </a:lnTo>
                    <a:lnTo>
                      <a:pt x="37" y="39"/>
                    </a:lnTo>
                    <a:lnTo>
                      <a:pt x="18" y="20"/>
                    </a:lnTo>
                    <a:lnTo>
                      <a:pt x="0" y="0"/>
                    </a:lnTo>
                    <a:lnTo>
                      <a:pt x="0" y="856"/>
                    </a:lnTo>
                    <a:lnTo>
                      <a:pt x="18" y="875"/>
                    </a:lnTo>
                    <a:lnTo>
                      <a:pt x="39" y="893"/>
                    </a:lnTo>
                    <a:lnTo>
                      <a:pt x="59" y="909"/>
                    </a:lnTo>
                    <a:lnTo>
                      <a:pt x="80" y="926"/>
                    </a:lnTo>
                    <a:lnTo>
                      <a:pt x="102" y="942"/>
                    </a:lnTo>
                    <a:lnTo>
                      <a:pt x="125" y="956"/>
                    </a:lnTo>
                    <a:lnTo>
                      <a:pt x="147" y="969"/>
                    </a:lnTo>
                    <a:lnTo>
                      <a:pt x="171" y="982"/>
                    </a:lnTo>
                    <a:lnTo>
                      <a:pt x="195" y="993"/>
                    </a:lnTo>
                    <a:lnTo>
                      <a:pt x="220" y="1004"/>
                    </a:lnTo>
                    <a:lnTo>
                      <a:pt x="245" y="1013"/>
                    </a:lnTo>
                    <a:lnTo>
                      <a:pt x="270" y="1023"/>
                    </a:lnTo>
                    <a:lnTo>
                      <a:pt x="296" y="1030"/>
                    </a:lnTo>
                    <a:lnTo>
                      <a:pt x="323" y="1037"/>
                    </a:lnTo>
                    <a:lnTo>
                      <a:pt x="349" y="1042"/>
                    </a:lnTo>
                    <a:lnTo>
                      <a:pt x="376" y="1047"/>
                    </a:lnTo>
                    <a:lnTo>
                      <a:pt x="376" y="208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3" name="Freeform 787"/>
              <p:cNvSpPr>
                <a:spLocks/>
              </p:cNvSpPr>
              <p:nvPr/>
            </p:nvSpPr>
            <p:spPr bwMode="auto">
              <a:xfrm>
                <a:off x="1854" y="2041"/>
                <a:ext cx="308" cy="586"/>
              </a:xfrm>
              <a:custGeom>
                <a:avLst/>
                <a:gdLst>
                  <a:gd name="T0" fmla="*/ 0 w 616"/>
                  <a:gd name="T1" fmla="*/ 168 h 1174"/>
                  <a:gd name="T2" fmla="*/ 0 w 616"/>
                  <a:gd name="T3" fmla="*/ 586 h 1174"/>
                  <a:gd name="T4" fmla="*/ 308 w 616"/>
                  <a:gd name="T5" fmla="*/ 420 h 1174"/>
                  <a:gd name="T6" fmla="*/ 308 w 616"/>
                  <a:gd name="T7" fmla="*/ 0 h 1174"/>
                  <a:gd name="T8" fmla="*/ 0 w 616"/>
                  <a:gd name="T9" fmla="*/ 168 h 1174"/>
                  <a:gd name="T10" fmla="*/ 0 w 616"/>
                  <a:gd name="T11" fmla="*/ 168 h 117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6"/>
                  <a:gd name="T19" fmla="*/ 0 h 1174"/>
                  <a:gd name="T20" fmla="*/ 616 w 616"/>
                  <a:gd name="T21" fmla="*/ 1174 h 117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6" h="1174">
                    <a:moveTo>
                      <a:pt x="0" y="336"/>
                    </a:moveTo>
                    <a:lnTo>
                      <a:pt x="0" y="1174"/>
                    </a:lnTo>
                    <a:lnTo>
                      <a:pt x="616" y="842"/>
                    </a:lnTo>
                    <a:lnTo>
                      <a:pt x="616" y="0"/>
                    </a:lnTo>
                    <a:lnTo>
                      <a:pt x="0" y="33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154" name="Picture 788"/>
              <p:cNvPicPr>
                <a:picLocks noChangeAspect="1" noChangeArrowheads="1"/>
              </p:cNvPicPr>
              <p:nvPr/>
            </p:nvPicPr>
            <p:blipFill>
              <a:blip r:embed="rId34" cstate="print"/>
              <a:srcRect/>
              <a:stretch>
                <a:fillRect/>
              </a:stretch>
            </p:blipFill>
            <p:spPr bwMode="auto">
              <a:xfrm>
                <a:off x="1854" y="2040"/>
                <a:ext cx="309" cy="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155" name="Freeform 789"/>
              <p:cNvSpPr>
                <a:spLocks/>
              </p:cNvSpPr>
              <p:nvPr/>
            </p:nvSpPr>
            <p:spPr bwMode="auto">
              <a:xfrm>
                <a:off x="1854" y="2041"/>
                <a:ext cx="308" cy="586"/>
              </a:xfrm>
              <a:custGeom>
                <a:avLst/>
                <a:gdLst>
                  <a:gd name="T0" fmla="*/ 0 w 616"/>
                  <a:gd name="T1" fmla="*/ 167 h 1174"/>
                  <a:gd name="T2" fmla="*/ 0 w 616"/>
                  <a:gd name="T3" fmla="*/ 586 h 1174"/>
                  <a:gd name="T4" fmla="*/ 308 w 616"/>
                  <a:gd name="T5" fmla="*/ 420 h 1174"/>
                  <a:gd name="T6" fmla="*/ 308 w 616"/>
                  <a:gd name="T7" fmla="*/ 0 h 1174"/>
                  <a:gd name="T8" fmla="*/ 0 w 616"/>
                  <a:gd name="T9" fmla="*/ 167 h 1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6"/>
                  <a:gd name="T16" fmla="*/ 0 h 1174"/>
                  <a:gd name="T17" fmla="*/ 616 w 616"/>
                  <a:gd name="T18" fmla="*/ 1174 h 1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6" h="1174">
                    <a:moveTo>
                      <a:pt x="0" y="335"/>
                    </a:moveTo>
                    <a:lnTo>
                      <a:pt x="0" y="1174"/>
                    </a:lnTo>
                    <a:lnTo>
                      <a:pt x="616" y="842"/>
                    </a:lnTo>
                    <a:lnTo>
                      <a:pt x="616" y="0"/>
                    </a:lnTo>
                    <a:lnTo>
                      <a:pt x="0" y="335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6" name="Freeform 790"/>
              <p:cNvSpPr>
                <a:spLocks/>
              </p:cNvSpPr>
              <p:nvPr/>
            </p:nvSpPr>
            <p:spPr bwMode="auto">
              <a:xfrm>
                <a:off x="1666" y="1939"/>
                <a:ext cx="496" cy="688"/>
              </a:xfrm>
              <a:custGeom>
                <a:avLst/>
                <a:gdLst>
                  <a:gd name="T0" fmla="*/ 496 w 993"/>
                  <a:gd name="T1" fmla="*/ 102 h 1378"/>
                  <a:gd name="T2" fmla="*/ 305 w 993"/>
                  <a:gd name="T3" fmla="*/ 0 h 1378"/>
                  <a:gd name="T4" fmla="*/ 0 w 993"/>
                  <a:gd name="T5" fmla="*/ 166 h 1378"/>
                  <a:gd name="T6" fmla="*/ 0 w 993"/>
                  <a:gd name="T7" fmla="*/ 593 h 1378"/>
                  <a:gd name="T8" fmla="*/ 9 w 993"/>
                  <a:gd name="T9" fmla="*/ 602 h 1378"/>
                  <a:gd name="T10" fmla="*/ 20 w 993"/>
                  <a:gd name="T11" fmla="*/ 611 h 1378"/>
                  <a:gd name="T12" fmla="*/ 30 w 993"/>
                  <a:gd name="T13" fmla="*/ 619 h 1378"/>
                  <a:gd name="T14" fmla="*/ 40 w 993"/>
                  <a:gd name="T15" fmla="*/ 628 h 1378"/>
                  <a:gd name="T16" fmla="*/ 51 w 993"/>
                  <a:gd name="T17" fmla="*/ 636 h 1378"/>
                  <a:gd name="T18" fmla="*/ 63 w 993"/>
                  <a:gd name="T19" fmla="*/ 643 h 1378"/>
                  <a:gd name="T20" fmla="*/ 74 w 993"/>
                  <a:gd name="T21" fmla="*/ 649 h 1378"/>
                  <a:gd name="T22" fmla="*/ 86 w 993"/>
                  <a:gd name="T23" fmla="*/ 656 h 1378"/>
                  <a:gd name="T24" fmla="*/ 98 w 993"/>
                  <a:gd name="T25" fmla="*/ 661 h 1378"/>
                  <a:gd name="T26" fmla="*/ 110 w 993"/>
                  <a:gd name="T27" fmla="*/ 667 h 1378"/>
                  <a:gd name="T28" fmla="*/ 123 w 993"/>
                  <a:gd name="T29" fmla="*/ 671 h 1378"/>
                  <a:gd name="T30" fmla="*/ 135 w 993"/>
                  <a:gd name="T31" fmla="*/ 676 h 1378"/>
                  <a:gd name="T32" fmla="*/ 148 w 993"/>
                  <a:gd name="T33" fmla="*/ 680 h 1378"/>
                  <a:gd name="T34" fmla="*/ 162 w 993"/>
                  <a:gd name="T35" fmla="*/ 683 h 1378"/>
                  <a:gd name="T36" fmla="*/ 175 w 993"/>
                  <a:gd name="T37" fmla="*/ 686 h 1378"/>
                  <a:gd name="T38" fmla="*/ 188 w 993"/>
                  <a:gd name="T39" fmla="*/ 688 h 1378"/>
                  <a:gd name="T40" fmla="*/ 188 w 993"/>
                  <a:gd name="T41" fmla="*/ 688 h 1378"/>
                  <a:gd name="T42" fmla="*/ 496 w 993"/>
                  <a:gd name="T43" fmla="*/ 522 h 1378"/>
                  <a:gd name="T44" fmla="*/ 496 w 993"/>
                  <a:gd name="T45" fmla="*/ 102 h 1378"/>
                  <a:gd name="T46" fmla="*/ 496 w 993"/>
                  <a:gd name="T47" fmla="*/ 102 h 137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93"/>
                  <a:gd name="T73" fmla="*/ 0 h 1378"/>
                  <a:gd name="T74" fmla="*/ 993 w 993"/>
                  <a:gd name="T75" fmla="*/ 1378 h 137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93" h="1378">
                    <a:moveTo>
                      <a:pt x="993" y="204"/>
                    </a:moveTo>
                    <a:lnTo>
                      <a:pt x="611" y="0"/>
                    </a:lnTo>
                    <a:lnTo>
                      <a:pt x="0" y="332"/>
                    </a:lnTo>
                    <a:lnTo>
                      <a:pt x="1" y="1187"/>
                    </a:lnTo>
                    <a:lnTo>
                      <a:pt x="19" y="1206"/>
                    </a:lnTo>
                    <a:lnTo>
                      <a:pt x="40" y="1224"/>
                    </a:lnTo>
                    <a:lnTo>
                      <a:pt x="60" y="1240"/>
                    </a:lnTo>
                    <a:lnTo>
                      <a:pt x="81" y="1257"/>
                    </a:lnTo>
                    <a:lnTo>
                      <a:pt x="103" y="1273"/>
                    </a:lnTo>
                    <a:lnTo>
                      <a:pt x="126" y="1287"/>
                    </a:lnTo>
                    <a:lnTo>
                      <a:pt x="148" y="1300"/>
                    </a:lnTo>
                    <a:lnTo>
                      <a:pt x="172" y="1313"/>
                    </a:lnTo>
                    <a:lnTo>
                      <a:pt x="196" y="1324"/>
                    </a:lnTo>
                    <a:lnTo>
                      <a:pt x="221" y="1335"/>
                    </a:lnTo>
                    <a:lnTo>
                      <a:pt x="246" y="1344"/>
                    </a:lnTo>
                    <a:lnTo>
                      <a:pt x="271" y="1354"/>
                    </a:lnTo>
                    <a:lnTo>
                      <a:pt x="297" y="1361"/>
                    </a:lnTo>
                    <a:lnTo>
                      <a:pt x="324" y="1368"/>
                    </a:lnTo>
                    <a:lnTo>
                      <a:pt x="350" y="1373"/>
                    </a:lnTo>
                    <a:lnTo>
                      <a:pt x="377" y="1378"/>
                    </a:lnTo>
                    <a:lnTo>
                      <a:pt x="993" y="1046"/>
                    </a:lnTo>
                    <a:lnTo>
                      <a:pt x="993" y="20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7" name="Freeform 791"/>
              <p:cNvSpPr>
                <a:spLocks/>
              </p:cNvSpPr>
              <p:nvPr/>
            </p:nvSpPr>
            <p:spPr bwMode="auto">
              <a:xfrm>
                <a:off x="1738" y="2364"/>
                <a:ext cx="30" cy="38"/>
              </a:xfrm>
              <a:custGeom>
                <a:avLst/>
                <a:gdLst>
                  <a:gd name="T0" fmla="*/ 28 w 61"/>
                  <a:gd name="T1" fmla="*/ 14 h 77"/>
                  <a:gd name="T2" fmla="*/ 26 w 61"/>
                  <a:gd name="T3" fmla="*/ 11 h 77"/>
                  <a:gd name="T4" fmla="*/ 25 w 61"/>
                  <a:gd name="T5" fmla="*/ 8 h 77"/>
                  <a:gd name="T6" fmla="*/ 22 w 61"/>
                  <a:gd name="T7" fmla="*/ 5 h 77"/>
                  <a:gd name="T8" fmla="*/ 19 w 61"/>
                  <a:gd name="T9" fmla="*/ 3 h 77"/>
                  <a:gd name="T10" fmla="*/ 18 w 61"/>
                  <a:gd name="T11" fmla="*/ 2 h 77"/>
                  <a:gd name="T12" fmla="*/ 16 w 61"/>
                  <a:gd name="T13" fmla="*/ 1 h 77"/>
                  <a:gd name="T14" fmla="*/ 15 w 61"/>
                  <a:gd name="T15" fmla="*/ 0 h 77"/>
                  <a:gd name="T16" fmla="*/ 14 w 61"/>
                  <a:gd name="T17" fmla="*/ 0 h 77"/>
                  <a:gd name="T18" fmla="*/ 12 w 61"/>
                  <a:gd name="T19" fmla="*/ 0 h 77"/>
                  <a:gd name="T20" fmla="*/ 11 w 61"/>
                  <a:gd name="T21" fmla="*/ 0 h 77"/>
                  <a:gd name="T22" fmla="*/ 9 w 61"/>
                  <a:gd name="T23" fmla="*/ 0 h 77"/>
                  <a:gd name="T24" fmla="*/ 8 w 61"/>
                  <a:gd name="T25" fmla="*/ 0 h 77"/>
                  <a:gd name="T26" fmla="*/ 7 w 61"/>
                  <a:gd name="T27" fmla="*/ 1 h 77"/>
                  <a:gd name="T28" fmla="*/ 6 w 61"/>
                  <a:gd name="T29" fmla="*/ 2 h 77"/>
                  <a:gd name="T30" fmla="*/ 3 w 61"/>
                  <a:gd name="T31" fmla="*/ 4 h 77"/>
                  <a:gd name="T32" fmla="*/ 1 w 61"/>
                  <a:gd name="T33" fmla="*/ 6 h 77"/>
                  <a:gd name="T34" fmla="*/ 0 w 61"/>
                  <a:gd name="T35" fmla="*/ 9 h 77"/>
                  <a:gd name="T36" fmla="*/ 0 w 61"/>
                  <a:gd name="T37" fmla="*/ 13 h 77"/>
                  <a:gd name="T38" fmla="*/ 0 w 61"/>
                  <a:gd name="T39" fmla="*/ 17 h 77"/>
                  <a:gd name="T40" fmla="*/ 0 w 61"/>
                  <a:gd name="T41" fmla="*/ 20 h 77"/>
                  <a:gd name="T42" fmla="*/ 0 w 61"/>
                  <a:gd name="T43" fmla="*/ 23 h 77"/>
                  <a:gd name="T44" fmla="*/ 1 w 61"/>
                  <a:gd name="T45" fmla="*/ 24 h 77"/>
                  <a:gd name="T46" fmla="*/ 3 w 61"/>
                  <a:gd name="T47" fmla="*/ 28 h 77"/>
                  <a:gd name="T48" fmla="*/ 5 w 61"/>
                  <a:gd name="T49" fmla="*/ 31 h 77"/>
                  <a:gd name="T50" fmla="*/ 7 w 61"/>
                  <a:gd name="T51" fmla="*/ 34 h 77"/>
                  <a:gd name="T52" fmla="*/ 9 w 61"/>
                  <a:gd name="T53" fmla="*/ 35 h 77"/>
                  <a:gd name="T54" fmla="*/ 10 w 61"/>
                  <a:gd name="T55" fmla="*/ 36 h 77"/>
                  <a:gd name="T56" fmla="*/ 11 w 61"/>
                  <a:gd name="T57" fmla="*/ 37 h 77"/>
                  <a:gd name="T58" fmla="*/ 13 w 61"/>
                  <a:gd name="T59" fmla="*/ 37 h 77"/>
                  <a:gd name="T60" fmla="*/ 14 w 61"/>
                  <a:gd name="T61" fmla="*/ 38 h 77"/>
                  <a:gd name="T62" fmla="*/ 16 w 61"/>
                  <a:gd name="T63" fmla="*/ 38 h 77"/>
                  <a:gd name="T64" fmla="*/ 17 w 61"/>
                  <a:gd name="T65" fmla="*/ 38 h 77"/>
                  <a:gd name="T66" fmla="*/ 18 w 61"/>
                  <a:gd name="T67" fmla="*/ 38 h 77"/>
                  <a:gd name="T68" fmla="*/ 20 w 61"/>
                  <a:gd name="T69" fmla="*/ 38 h 77"/>
                  <a:gd name="T70" fmla="*/ 21 w 61"/>
                  <a:gd name="T71" fmla="*/ 37 h 77"/>
                  <a:gd name="T72" fmla="*/ 22 w 61"/>
                  <a:gd name="T73" fmla="*/ 37 h 77"/>
                  <a:gd name="T74" fmla="*/ 24 w 61"/>
                  <a:gd name="T75" fmla="*/ 36 h 77"/>
                  <a:gd name="T76" fmla="*/ 25 w 61"/>
                  <a:gd name="T77" fmla="*/ 35 h 77"/>
                  <a:gd name="T78" fmla="*/ 26 w 61"/>
                  <a:gd name="T79" fmla="*/ 34 h 77"/>
                  <a:gd name="T80" fmla="*/ 28 w 61"/>
                  <a:gd name="T81" fmla="*/ 31 h 77"/>
                  <a:gd name="T82" fmla="*/ 29 w 61"/>
                  <a:gd name="T83" fmla="*/ 28 h 77"/>
                  <a:gd name="T84" fmla="*/ 29 w 61"/>
                  <a:gd name="T85" fmla="*/ 25 h 77"/>
                  <a:gd name="T86" fmla="*/ 30 w 61"/>
                  <a:gd name="T87" fmla="*/ 22 h 77"/>
                  <a:gd name="T88" fmla="*/ 29 w 61"/>
                  <a:gd name="T89" fmla="*/ 18 h 77"/>
                  <a:gd name="T90" fmla="*/ 29 w 61"/>
                  <a:gd name="T91" fmla="*/ 16 h 77"/>
                  <a:gd name="T92" fmla="*/ 28 w 61"/>
                  <a:gd name="T93" fmla="*/ 14 h 7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61"/>
                  <a:gd name="T142" fmla="*/ 0 h 77"/>
                  <a:gd name="T143" fmla="*/ 61 w 61"/>
                  <a:gd name="T144" fmla="*/ 77 h 7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61" h="77">
                    <a:moveTo>
                      <a:pt x="57" y="29"/>
                    </a:moveTo>
                    <a:lnTo>
                      <a:pt x="53" y="22"/>
                    </a:lnTo>
                    <a:lnTo>
                      <a:pt x="50" y="16"/>
                    </a:lnTo>
                    <a:lnTo>
                      <a:pt x="45" y="10"/>
                    </a:lnTo>
                    <a:lnTo>
                      <a:pt x="39" y="6"/>
                    </a:lnTo>
                    <a:lnTo>
                      <a:pt x="37" y="4"/>
                    </a:lnTo>
                    <a:lnTo>
                      <a:pt x="33" y="3"/>
                    </a:lnTo>
                    <a:lnTo>
                      <a:pt x="31" y="1"/>
                    </a:lnTo>
                    <a:lnTo>
                      <a:pt x="28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9" y="0"/>
                    </a:lnTo>
                    <a:lnTo>
                      <a:pt x="16" y="1"/>
                    </a:lnTo>
                    <a:lnTo>
                      <a:pt x="14" y="3"/>
                    </a:lnTo>
                    <a:lnTo>
                      <a:pt x="12" y="4"/>
                    </a:lnTo>
                    <a:lnTo>
                      <a:pt x="7" y="9"/>
                    </a:lnTo>
                    <a:lnTo>
                      <a:pt x="3" y="13"/>
                    </a:lnTo>
                    <a:lnTo>
                      <a:pt x="1" y="19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1" y="46"/>
                    </a:lnTo>
                    <a:lnTo>
                      <a:pt x="2" y="49"/>
                    </a:lnTo>
                    <a:lnTo>
                      <a:pt x="6" y="56"/>
                    </a:lnTo>
                    <a:lnTo>
                      <a:pt x="10" y="62"/>
                    </a:lnTo>
                    <a:lnTo>
                      <a:pt x="15" y="68"/>
                    </a:lnTo>
                    <a:lnTo>
                      <a:pt x="18" y="71"/>
                    </a:lnTo>
                    <a:lnTo>
                      <a:pt x="20" y="72"/>
                    </a:lnTo>
                    <a:lnTo>
                      <a:pt x="22" y="74"/>
                    </a:lnTo>
                    <a:lnTo>
                      <a:pt x="26" y="75"/>
                    </a:lnTo>
                    <a:lnTo>
                      <a:pt x="28" y="77"/>
                    </a:lnTo>
                    <a:lnTo>
                      <a:pt x="32" y="77"/>
                    </a:lnTo>
                    <a:lnTo>
                      <a:pt x="34" y="77"/>
                    </a:lnTo>
                    <a:lnTo>
                      <a:pt x="37" y="77"/>
                    </a:lnTo>
                    <a:lnTo>
                      <a:pt x="40" y="77"/>
                    </a:lnTo>
                    <a:lnTo>
                      <a:pt x="43" y="75"/>
                    </a:lnTo>
                    <a:lnTo>
                      <a:pt x="45" y="74"/>
                    </a:lnTo>
                    <a:lnTo>
                      <a:pt x="49" y="73"/>
                    </a:lnTo>
                    <a:lnTo>
                      <a:pt x="50" y="71"/>
                    </a:lnTo>
                    <a:lnTo>
                      <a:pt x="52" y="69"/>
                    </a:lnTo>
                    <a:lnTo>
                      <a:pt x="56" y="63"/>
                    </a:lnTo>
                    <a:lnTo>
                      <a:pt x="58" y="57"/>
                    </a:lnTo>
                    <a:lnTo>
                      <a:pt x="59" y="51"/>
                    </a:lnTo>
                    <a:lnTo>
                      <a:pt x="61" y="44"/>
                    </a:lnTo>
                    <a:lnTo>
                      <a:pt x="59" y="36"/>
                    </a:lnTo>
                    <a:lnTo>
                      <a:pt x="58" y="32"/>
                    </a:lnTo>
                    <a:lnTo>
                      <a:pt x="57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58" name="Freeform 792"/>
              <p:cNvSpPr>
                <a:spLocks/>
              </p:cNvSpPr>
              <p:nvPr/>
            </p:nvSpPr>
            <p:spPr bwMode="auto">
              <a:xfrm>
                <a:off x="1731" y="2358"/>
                <a:ext cx="43" cy="49"/>
              </a:xfrm>
              <a:custGeom>
                <a:avLst/>
                <a:gdLst>
                  <a:gd name="T0" fmla="*/ 14 w 84"/>
                  <a:gd name="T1" fmla="*/ 49 h 97"/>
                  <a:gd name="T2" fmla="*/ 43 w 84"/>
                  <a:gd name="T3" fmla="*/ 39 h 97"/>
                  <a:gd name="T4" fmla="*/ 29 w 84"/>
                  <a:gd name="T5" fmla="*/ 0 h 97"/>
                  <a:gd name="T6" fmla="*/ 0 w 84"/>
                  <a:gd name="T7" fmla="*/ 11 h 97"/>
                  <a:gd name="T8" fmla="*/ 14 w 84"/>
                  <a:gd name="T9" fmla="*/ 49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97"/>
                  <a:gd name="T17" fmla="*/ 84 w 84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97">
                    <a:moveTo>
                      <a:pt x="28" y="97"/>
                    </a:moveTo>
                    <a:lnTo>
                      <a:pt x="84" y="77"/>
                    </a:lnTo>
                    <a:lnTo>
                      <a:pt x="57" y="0"/>
                    </a:lnTo>
                    <a:lnTo>
                      <a:pt x="0" y="22"/>
                    </a:lnTo>
                    <a:lnTo>
                      <a:pt x="28" y="9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159" name="Picture 793"/>
              <p:cNvPicPr>
                <a:picLocks noChangeAspect="1"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>
                <a:off x="1731" y="2358"/>
                <a:ext cx="43" cy="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60" name="Picture 794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>
                <a:off x="1731" y="2358"/>
                <a:ext cx="43" cy="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161" name="Freeform 795"/>
              <p:cNvSpPr>
                <a:spLocks/>
              </p:cNvSpPr>
              <p:nvPr/>
            </p:nvSpPr>
            <p:spPr bwMode="auto">
              <a:xfrm>
                <a:off x="1737" y="2364"/>
                <a:ext cx="31" cy="38"/>
              </a:xfrm>
              <a:custGeom>
                <a:avLst/>
                <a:gdLst>
                  <a:gd name="T0" fmla="*/ 29 w 61"/>
                  <a:gd name="T1" fmla="*/ 14 h 77"/>
                  <a:gd name="T2" fmla="*/ 28 w 61"/>
                  <a:gd name="T3" fmla="*/ 11 h 77"/>
                  <a:gd name="T4" fmla="*/ 26 w 61"/>
                  <a:gd name="T5" fmla="*/ 7 h 77"/>
                  <a:gd name="T6" fmla="*/ 23 w 61"/>
                  <a:gd name="T7" fmla="*/ 5 h 77"/>
                  <a:gd name="T8" fmla="*/ 22 w 61"/>
                  <a:gd name="T9" fmla="*/ 3 h 77"/>
                  <a:gd name="T10" fmla="*/ 21 w 61"/>
                  <a:gd name="T11" fmla="*/ 2 h 77"/>
                  <a:gd name="T12" fmla="*/ 19 w 61"/>
                  <a:gd name="T13" fmla="*/ 2 h 77"/>
                  <a:gd name="T14" fmla="*/ 18 w 61"/>
                  <a:gd name="T15" fmla="*/ 1 h 77"/>
                  <a:gd name="T16" fmla="*/ 17 w 61"/>
                  <a:gd name="T17" fmla="*/ 0 h 77"/>
                  <a:gd name="T18" fmla="*/ 15 w 61"/>
                  <a:gd name="T19" fmla="*/ 0 h 77"/>
                  <a:gd name="T20" fmla="*/ 14 w 61"/>
                  <a:gd name="T21" fmla="*/ 0 h 77"/>
                  <a:gd name="T22" fmla="*/ 12 w 61"/>
                  <a:gd name="T23" fmla="*/ 0 h 77"/>
                  <a:gd name="T24" fmla="*/ 11 w 61"/>
                  <a:gd name="T25" fmla="*/ 0 h 77"/>
                  <a:gd name="T26" fmla="*/ 9 w 61"/>
                  <a:gd name="T27" fmla="*/ 0 h 77"/>
                  <a:gd name="T28" fmla="*/ 8 w 61"/>
                  <a:gd name="T29" fmla="*/ 1 h 77"/>
                  <a:gd name="T30" fmla="*/ 6 w 61"/>
                  <a:gd name="T31" fmla="*/ 2 h 77"/>
                  <a:gd name="T32" fmla="*/ 5 w 61"/>
                  <a:gd name="T33" fmla="*/ 3 h 77"/>
                  <a:gd name="T34" fmla="*/ 4 w 61"/>
                  <a:gd name="T35" fmla="*/ 4 h 77"/>
                  <a:gd name="T36" fmla="*/ 3 w 61"/>
                  <a:gd name="T37" fmla="*/ 6 h 77"/>
                  <a:gd name="T38" fmla="*/ 2 w 61"/>
                  <a:gd name="T39" fmla="*/ 9 h 77"/>
                  <a:gd name="T40" fmla="*/ 1 w 61"/>
                  <a:gd name="T41" fmla="*/ 12 h 77"/>
                  <a:gd name="T42" fmla="*/ 0 w 61"/>
                  <a:gd name="T43" fmla="*/ 16 h 77"/>
                  <a:gd name="T44" fmla="*/ 1 w 61"/>
                  <a:gd name="T45" fmla="*/ 18 h 77"/>
                  <a:gd name="T46" fmla="*/ 1 w 61"/>
                  <a:gd name="T47" fmla="*/ 20 h 77"/>
                  <a:gd name="T48" fmla="*/ 2 w 61"/>
                  <a:gd name="T49" fmla="*/ 22 h 77"/>
                  <a:gd name="T50" fmla="*/ 2 w 61"/>
                  <a:gd name="T51" fmla="*/ 24 h 77"/>
                  <a:gd name="T52" fmla="*/ 4 w 61"/>
                  <a:gd name="T53" fmla="*/ 27 h 77"/>
                  <a:gd name="T54" fmla="*/ 6 w 61"/>
                  <a:gd name="T55" fmla="*/ 31 h 77"/>
                  <a:gd name="T56" fmla="*/ 8 w 61"/>
                  <a:gd name="T57" fmla="*/ 33 h 77"/>
                  <a:gd name="T58" fmla="*/ 9 w 61"/>
                  <a:gd name="T59" fmla="*/ 34 h 77"/>
                  <a:gd name="T60" fmla="*/ 11 w 61"/>
                  <a:gd name="T61" fmla="*/ 36 h 77"/>
                  <a:gd name="T62" fmla="*/ 12 w 61"/>
                  <a:gd name="T63" fmla="*/ 36 h 77"/>
                  <a:gd name="T64" fmla="*/ 14 w 61"/>
                  <a:gd name="T65" fmla="*/ 37 h 77"/>
                  <a:gd name="T66" fmla="*/ 15 w 61"/>
                  <a:gd name="T67" fmla="*/ 37 h 77"/>
                  <a:gd name="T68" fmla="*/ 17 w 61"/>
                  <a:gd name="T69" fmla="*/ 38 h 77"/>
                  <a:gd name="T70" fmla="*/ 18 w 61"/>
                  <a:gd name="T71" fmla="*/ 38 h 77"/>
                  <a:gd name="T72" fmla="*/ 20 w 61"/>
                  <a:gd name="T73" fmla="*/ 38 h 77"/>
                  <a:gd name="T74" fmla="*/ 21 w 61"/>
                  <a:gd name="T75" fmla="*/ 37 h 77"/>
                  <a:gd name="T76" fmla="*/ 23 w 61"/>
                  <a:gd name="T77" fmla="*/ 37 h 77"/>
                  <a:gd name="T78" fmla="*/ 24 w 61"/>
                  <a:gd name="T79" fmla="*/ 37 h 77"/>
                  <a:gd name="T80" fmla="*/ 25 w 61"/>
                  <a:gd name="T81" fmla="*/ 36 h 77"/>
                  <a:gd name="T82" fmla="*/ 26 w 61"/>
                  <a:gd name="T83" fmla="*/ 35 h 77"/>
                  <a:gd name="T84" fmla="*/ 27 w 61"/>
                  <a:gd name="T85" fmla="*/ 34 h 77"/>
                  <a:gd name="T86" fmla="*/ 29 w 61"/>
                  <a:gd name="T87" fmla="*/ 31 h 77"/>
                  <a:gd name="T88" fmla="*/ 30 w 61"/>
                  <a:gd name="T89" fmla="*/ 28 h 77"/>
                  <a:gd name="T90" fmla="*/ 31 w 61"/>
                  <a:gd name="T91" fmla="*/ 25 h 77"/>
                  <a:gd name="T92" fmla="*/ 31 w 61"/>
                  <a:gd name="T93" fmla="*/ 21 h 77"/>
                  <a:gd name="T94" fmla="*/ 31 w 61"/>
                  <a:gd name="T95" fmla="*/ 20 h 77"/>
                  <a:gd name="T96" fmla="*/ 30 w 61"/>
                  <a:gd name="T97" fmla="*/ 18 h 77"/>
                  <a:gd name="T98" fmla="*/ 30 w 61"/>
                  <a:gd name="T99" fmla="*/ 16 h 77"/>
                  <a:gd name="T100" fmla="*/ 29 w 61"/>
                  <a:gd name="T101" fmla="*/ 14 h 7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1"/>
                  <a:gd name="T154" fmla="*/ 0 h 77"/>
                  <a:gd name="T155" fmla="*/ 61 w 61"/>
                  <a:gd name="T156" fmla="*/ 77 h 7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1" h="77">
                    <a:moveTo>
                      <a:pt x="58" y="29"/>
                    </a:moveTo>
                    <a:lnTo>
                      <a:pt x="55" y="22"/>
                    </a:lnTo>
                    <a:lnTo>
                      <a:pt x="51" y="14"/>
                    </a:lnTo>
                    <a:lnTo>
                      <a:pt x="46" y="10"/>
                    </a:lnTo>
                    <a:lnTo>
                      <a:pt x="43" y="7"/>
                    </a:lnTo>
                    <a:lnTo>
                      <a:pt x="41" y="5"/>
                    </a:lnTo>
                    <a:lnTo>
                      <a:pt x="37" y="4"/>
                    </a:lnTo>
                    <a:lnTo>
                      <a:pt x="35" y="3"/>
                    </a:lnTo>
                    <a:lnTo>
                      <a:pt x="33" y="1"/>
                    </a:lnTo>
                    <a:lnTo>
                      <a:pt x="29" y="0"/>
                    </a:lnTo>
                    <a:lnTo>
                      <a:pt x="27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5" y="3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8" y="9"/>
                    </a:lnTo>
                    <a:lnTo>
                      <a:pt x="5" y="13"/>
                    </a:lnTo>
                    <a:lnTo>
                      <a:pt x="3" y="19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2" y="37"/>
                    </a:lnTo>
                    <a:lnTo>
                      <a:pt x="2" y="41"/>
                    </a:lnTo>
                    <a:lnTo>
                      <a:pt x="3" y="44"/>
                    </a:lnTo>
                    <a:lnTo>
                      <a:pt x="4" y="48"/>
                    </a:lnTo>
                    <a:lnTo>
                      <a:pt x="8" y="55"/>
                    </a:lnTo>
                    <a:lnTo>
                      <a:pt x="11" y="62"/>
                    </a:lnTo>
                    <a:lnTo>
                      <a:pt x="16" y="67"/>
                    </a:lnTo>
                    <a:lnTo>
                      <a:pt x="18" y="69"/>
                    </a:lnTo>
                    <a:lnTo>
                      <a:pt x="22" y="72"/>
                    </a:lnTo>
                    <a:lnTo>
                      <a:pt x="24" y="73"/>
                    </a:lnTo>
                    <a:lnTo>
                      <a:pt x="27" y="74"/>
                    </a:lnTo>
                    <a:lnTo>
                      <a:pt x="30" y="75"/>
                    </a:lnTo>
                    <a:lnTo>
                      <a:pt x="33" y="77"/>
                    </a:lnTo>
                    <a:lnTo>
                      <a:pt x="36" y="77"/>
                    </a:lnTo>
                    <a:lnTo>
                      <a:pt x="39" y="77"/>
                    </a:lnTo>
                    <a:lnTo>
                      <a:pt x="42" y="75"/>
                    </a:lnTo>
                    <a:lnTo>
                      <a:pt x="45" y="75"/>
                    </a:lnTo>
                    <a:lnTo>
                      <a:pt x="47" y="74"/>
                    </a:lnTo>
                    <a:lnTo>
                      <a:pt x="49" y="73"/>
                    </a:lnTo>
                    <a:lnTo>
                      <a:pt x="52" y="71"/>
                    </a:lnTo>
                    <a:lnTo>
                      <a:pt x="54" y="68"/>
                    </a:lnTo>
                    <a:lnTo>
                      <a:pt x="58" y="63"/>
                    </a:lnTo>
                    <a:lnTo>
                      <a:pt x="60" y="57"/>
                    </a:lnTo>
                    <a:lnTo>
                      <a:pt x="61" y="50"/>
                    </a:lnTo>
                    <a:lnTo>
                      <a:pt x="61" y="43"/>
                    </a:lnTo>
                    <a:lnTo>
                      <a:pt x="61" y="40"/>
                    </a:lnTo>
                    <a:lnTo>
                      <a:pt x="60" y="36"/>
                    </a:lnTo>
                    <a:lnTo>
                      <a:pt x="59" y="32"/>
                    </a:lnTo>
                    <a:lnTo>
                      <a:pt x="58" y="2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2" name="Freeform 796"/>
              <p:cNvSpPr>
                <a:spLocks/>
              </p:cNvSpPr>
              <p:nvPr/>
            </p:nvSpPr>
            <p:spPr bwMode="auto">
              <a:xfrm>
                <a:off x="1697" y="2451"/>
                <a:ext cx="127" cy="65"/>
              </a:xfrm>
              <a:custGeom>
                <a:avLst/>
                <a:gdLst>
                  <a:gd name="T0" fmla="*/ 0 w 255"/>
                  <a:gd name="T1" fmla="*/ 0 h 131"/>
                  <a:gd name="T2" fmla="*/ 7 w 255"/>
                  <a:gd name="T3" fmla="*/ 5 h 131"/>
                  <a:gd name="T4" fmla="*/ 14 w 255"/>
                  <a:gd name="T5" fmla="*/ 11 h 131"/>
                  <a:gd name="T6" fmla="*/ 21 w 255"/>
                  <a:gd name="T7" fmla="*/ 16 h 131"/>
                  <a:gd name="T8" fmla="*/ 29 w 255"/>
                  <a:gd name="T9" fmla="*/ 21 h 131"/>
                  <a:gd name="T10" fmla="*/ 37 w 255"/>
                  <a:gd name="T11" fmla="*/ 26 h 131"/>
                  <a:gd name="T12" fmla="*/ 45 w 255"/>
                  <a:gd name="T13" fmla="*/ 31 h 131"/>
                  <a:gd name="T14" fmla="*/ 52 w 255"/>
                  <a:gd name="T15" fmla="*/ 35 h 131"/>
                  <a:gd name="T16" fmla="*/ 60 w 255"/>
                  <a:gd name="T17" fmla="*/ 39 h 131"/>
                  <a:gd name="T18" fmla="*/ 69 w 255"/>
                  <a:gd name="T19" fmla="*/ 44 h 131"/>
                  <a:gd name="T20" fmla="*/ 76 w 255"/>
                  <a:gd name="T21" fmla="*/ 47 h 131"/>
                  <a:gd name="T22" fmla="*/ 85 w 255"/>
                  <a:gd name="T23" fmla="*/ 51 h 131"/>
                  <a:gd name="T24" fmla="*/ 93 w 255"/>
                  <a:gd name="T25" fmla="*/ 54 h 131"/>
                  <a:gd name="T26" fmla="*/ 101 w 255"/>
                  <a:gd name="T27" fmla="*/ 57 h 131"/>
                  <a:gd name="T28" fmla="*/ 110 w 255"/>
                  <a:gd name="T29" fmla="*/ 60 h 131"/>
                  <a:gd name="T30" fmla="*/ 118 w 255"/>
                  <a:gd name="T31" fmla="*/ 63 h 131"/>
                  <a:gd name="T32" fmla="*/ 127 w 255"/>
                  <a:gd name="T33" fmla="*/ 65 h 1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31"/>
                  <a:gd name="T53" fmla="*/ 255 w 255"/>
                  <a:gd name="T54" fmla="*/ 131 h 13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31">
                    <a:moveTo>
                      <a:pt x="0" y="0"/>
                    </a:moveTo>
                    <a:lnTo>
                      <a:pt x="15" y="11"/>
                    </a:lnTo>
                    <a:lnTo>
                      <a:pt x="29" y="23"/>
                    </a:lnTo>
                    <a:lnTo>
                      <a:pt x="43" y="33"/>
                    </a:lnTo>
                    <a:lnTo>
                      <a:pt x="59" y="43"/>
                    </a:lnTo>
                    <a:lnTo>
                      <a:pt x="74" y="53"/>
                    </a:lnTo>
                    <a:lnTo>
                      <a:pt x="90" y="62"/>
                    </a:lnTo>
                    <a:lnTo>
                      <a:pt x="105" y="71"/>
                    </a:lnTo>
                    <a:lnTo>
                      <a:pt x="121" y="79"/>
                    </a:lnTo>
                    <a:lnTo>
                      <a:pt x="138" y="88"/>
                    </a:lnTo>
                    <a:lnTo>
                      <a:pt x="153" y="95"/>
                    </a:lnTo>
                    <a:lnTo>
                      <a:pt x="170" y="102"/>
                    </a:lnTo>
                    <a:lnTo>
                      <a:pt x="186" y="109"/>
                    </a:lnTo>
                    <a:lnTo>
                      <a:pt x="203" y="115"/>
                    </a:lnTo>
                    <a:lnTo>
                      <a:pt x="220" y="121"/>
                    </a:lnTo>
                    <a:lnTo>
                      <a:pt x="237" y="126"/>
                    </a:lnTo>
                    <a:lnTo>
                      <a:pt x="255" y="131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3" name="Freeform 797"/>
              <p:cNvSpPr>
                <a:spLocks/>
              </p:cNvSpPr>
              <p:nvPr/>
            </p:nvSpPr>
            <p:spPr bwMode="auto">
              <a:xfrm>
                <a:off x="1697" y="2476"/>
                <a:ext cx="127" cy="65"/>
              </a:xfrm>
              <a:custGeom>
                <a:avLst/>
                <a:gdLst>
                  <a:gd name="T0" fmla="*/ 0 w 255"/>
                  <a:gd name="T1" fmla="*/ 0 h 131"/>
                  <a:gd name="T2" fmla="*/ 7 w 255"/>
                  <a:gd name="T3" fmla="*/ 5 h 131"/>
                  <a:gd name="T4" fmla="*/ 14 w 255"/>
                  <a:gd name="T5" fmla="*/ 11 h 131"/>
                  <a:gd name="T6" fmla="*/ 21 w 255"/>
                  <a:gd name="T7" fmla="*/ 16 h 131"/>
                  <a:gd name="T8" fmla="*/ 29 w 255"/>
                  <a:gd name="T9" fmla="*/ 22 h 131"/>
                  <a:gd name="T10" fmla="*/ 37 w 255"/>
                  <a:gd name="T11" fmla="*/ 26 h 131"/>
                  <a:gd name="T12" fmla="*/ 45 w 255"/>
                  <a:gd name="T13" fmla="*/ 31 h 131"/>
                  <a:gd name="T14" fmla="*/ 52 w 255"/>
                  <a:gd name="T15" fmla="*/ 35 h 131"/>
                  <a:gd name="T16" fmla="*/ 60 w 255"/>
                  <a:gd name="T17" fmla="*/ 40 h 131"/>
                  <a:gd name="T18" fmla="*/ 69 w 255"/>
                  <a:gd name="T19" fmla="*/ 44 h 131"/>
                  <a:gd name="T20" fmla="*/ 76 w 255"/>
                  <a:gd name="T21" fmla="*/ 47 h 131"/>
                  <a:gd name="T22" fmla="*/ 85 w 255"/>
                  <a:gd name="T23" fmla="*/ 51 h 131"/>
                  <a:gd name="T24" fmla="*/ 93 w 255"/>
                  <a:gd name="T25" fmla="*/ 54 h 131"/>
                  <a:gd name="T26" fmla="*/ 101 w 255"/>
                  <a:gd name="T27" fmla="*/ 57 h 131"/>
                  <a:gd name="T28" fmla="*/ 110 w 255"/>
                  <a:gd name="T29" fmla="*/ 60 h 131"/>
                  <a:gd name="T30" fmla="*/ 118 w 255"/>
                  <a:gd name="T31" fmla="*/ 63 h 131"/>
                  <a:gd name="T32" fmla="*/ 127 w 255"/>
                  <a:gd name="T33" fmla="*/ 65 h 1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31"/>
                  <a:gd name="T53" fmla="*/ 255 w 255"/>
                  <a:gd name="T54" fmla="*/ 131 h 13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31">
                    <a:moveTo>
                      <a:pt x="0" y="0"/>
                    </a:moveTo>
                    <a:lnTo>
                      <a:pt x="15" y="11"/>
                    </a:lnTo>
                    <a:lnTo>
                      <a:pt x="29" y="22"/>
                    </a:lnTo>
                    <a:lnTo>
                      <a:pt x="43" y="33"/>
                    </a:lnTo>
                    <a:lnTo>
                      <a:pt x="59" y="44"/>
                    </a:lnTo>
                    <a:lnTo>
                      <a:pt x="74" y="53"/>
                    </a:lnTo>
                    <a:lnTo>
                      <a:pt x="90" y="63"/>
                    </a:lnTo>
                    <a:lnTo>
                      <a:pt x="105" y="71"/>
                    </a:lnTo>
                    <a:lnTo>
                      <a:pt x="121" y="80"/>
                    </a:lnTo>
                    <a:lnTo>
                      <a:pt x="138" y="88"/>
                    </a:lnTo>
                    <a:lnTo>
                      <a:pt x="153" y="95"/>
                    </a:lnTo>
                    <a:lnTo>
                      <a:pt x="170" y="102"/>
                    </a:lnTo>
                    <a:lnTo>
                      <a:pt x="186" y="109"/>
                    </a:lnTo>
                    <a:lnTo>
                      <a:pt x="203" y="115"/>
                    </a:lnTo>
                    <a:lnTo>
                      <a:pt x="220" y="121"/>
                    </a:lnTo>
                    <a:lnTo>
                      <a:pt x="237" y="126"/>
                    </a:lnTo>
                    <a:lnTo>
                      <a:pt x="255" y="131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4" name="Freeform 798"/>
              <p:cNvSpPr>
                <a:spLocks/>
              </p:cNvSpPr>
              <p:nvPr/>
            </p:nvSpPr>
            <p:spPr bwMode="auto">
              <a:xfrm>
                <a:off x="1697" y="2501"/>
                <a:ext cx="127" cy="66"/>
              </a:xfrm>
              <a:custGeom>
                <a:avLst/>
                <a:gdLst>
                  <a:gd name="T0" fmla="*/ 0 w 255"/>
                  <a:gd name="T1" fmla="*/ 0 h 131"/>
                  <a:gd name="T2" fmla="*/ 7 w 255"/>
                  <a:gd name="T3" fmla="*/ 6 h 131"/>
                  <a:gd name="T4" fmla="*/ 14 w 255"/>
                  <a:gd name="T5" fmla="*/ 12 h 131"/>
                  <a:gd name="T6" fmla="*/ 21 w 255"/>
                  <a:gd name="T7" fmla="*/ 17 h 131"/>
                  <a:gd name="T8" fmla="*/ 29 w 255"/>
                  <a:gd name="T9" fmla="*/ 22 h 131"/>
                  <a:gd name="T10" fmla="*/ 37 w 255"/>
                  <a:gd name="T11" fmla="*/ 27 h 131"/>
                  <a:gd name="T12" fmla="*/ 45 w 255"/>
                  <a:gd name="T13" fmla="*/ 32 h 131"/>
                  <a:gd name="T14" fmla="*/ 52 w 255"/>
                  <a:gd name="T15" fmla="*/ 36 h 131"/>
                  <a:gd name="T16" fmla="*/ 60 w 255"/>
                  <a:gd name="T17" fmla="*/ 40 h 131"/>
                  <a:gd name="T18" fmla="*/ 69 w 255"/>
                  <a:gd name="T19" fmla="*/ 44 h 131"/>
                  <a:gd name="T20" fmla="*/ 76 w 255"/>
                  <a:gd name="T21" fmla="*/ 48 h 131"/>
                  <a:gd name="T22" fmla="*/ 85 w 255"/>
                  <a:gd name="T23" fmla="*/ 52 h 131"/>
                  <a:gd name="T24" fmla="*/ 93 w 255"/>
                  <a:gd name="T25" fmla="*/ 55 h 131"/>
                  <a:gd name="T26" fmla="*/ 101 w 255"/>
                  <a:gd name="T27" fmla="*/ 58 h 131"/>
                  <a:gd name="T28" fmla="*/ 110 w 255"/>
                  <a:gd name="T29" fmla="*/ 60 h 131"/>
                  <a:gd name="T30" fmla="*/ 118 w 255"/>
                  <a:gd name="T31" fmla="*/ 63 h 131"/>
                  <a:gd name="T32" fmla="*/ 127 w 255"/>
                  <a:gd name="T33" fmla="*/ 66 h 1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31"/>
                  <a:gd name="T53" fmla="*/ 255 w 255"/>
                  <a:gd name="T54" fmla="*/ 131 h 13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31">
                    <a:moveTo>
                      <a:pt x="0" y="0"/>
                    </a:moveTo>
                    <a:lnTo>
                      <a:pt x="15" y="12"/>
                    </a:lnTo>
                    <a:lnTo>
                      <a:pt x="29" y="23"/>
                    </a:lnTo>
                    <a:lnTo>
                      <a:pt x="43" y="33"/>
                    </a:lnTo>
                    <a:lnTo>
                      <a:pt x="59" y="44"/>
                    </a:lnTo>
                    <a:lnTo>
                      <a:pt x="74" y="54"/>
                    </a:lnTo>
                    <a:lnTo>
                      <a:pt x="90" y="63"/>
                    </a:lnTo>
                    <a:lnTo>
                      <a:pt x="105" y="71"/>
                    </a:lnTo>
                    <a:lnTo>
                      <a:pt x="121" y="80"/>
                    </a:lnTo>
                    <a:lnTo>
                      <a:pt x="138" y="88"/>
                    </a:lnTo>
                    <a:lnTo>
                      <a:pt x="153" y="95"/>
                    </a:lnTo>
                    <a:lnTo>
                      <a:pt x="170" y="103"/>
                    </a:lnTo>
                    <a:lnTo>
                      <a:pt x="186" y="110"/>
                    </a:lnTo>
                    <a:lnTo>
                      <a:pt x="203" y="116"/>
                    </a:lnTo>
                    <a:lnTo>
                      <a:pt x="220" y="120"/>
                    </a:lnTo>
                    <a:lnTo>
                      <a:pt x="237" y="126"/>
                    </a:lnTo>
                    <a:lnTo>
                      <a:pt x="255" y="131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5" name="Freeform 799"/>
              <p:cNvSpPr>
                <a:spLocks/>
              </p:cNvSpPr>
              <p:nvPr/>
            </p:nvSpPr>
            <p:spPr bwMode="auto">
              <a:xfrm>
                <a:off x="1691" y="2185"/>
                <a:ext cx="137" cy="77"/>
              </a:xfrm>
              <a:custGeom>
                <a:avLst/>
                <a:gdLst>
                  <a:gd name="T0" fmla="*/ 5 w 273"/>
                  <a:gd name="T1" fmla="*/ 12 h 153"/>
                  <a:gd name="T2" fmla="*/ 11 w 273"/>
                  <a:gd name="T3" fmla="*/ 17 h 153"/>
                  <a:gd name="T4" fmla="*/ 19 w 273"/>
                  <a:gd name="T5" fmla="*/ 22 h 153"/>
                  <a:gd name="T6" fmla="*/ 26 w 273"/>
                  <a:gd name="T7" fmla="*/ 28 h 153"/>
                  <a:gd name="T8" fmla="*/ 33 w 273"/>
                  <a:gd name="T9" fmla="*/ 33 h 153"/>
                  <a:gd name="T10" fmla="*/ 41 w 273"/>
                  <a:gd name="T11" fmla="*/ 38 h 153"/>
                  <a:gd name="T12" fmla="*/ 48 w 273"/>
                  <a:gd name="T13" fmla="*/ 42 h 153"/>
                  <a:gd name="T14" fmla="*/ 56 w 273"/>
                  <a:gd name="T15" fmla="*/ 47 h 153"/>
                  <a:gd name="T16" fmla="*/ 64 w 273"/>
                  <a:gd name="T17" fmla="*/ 51 h 153"/>
                  <a:gd name="T18" fmla="*/ 72 w 273"/>
                  <a:gd name="T19" fmla="*/ 55 h 153"/>
                  <a:gd name="T20" fmla="*/ 81 w 273"/>
                  <a:gd name="T21" fmla="*/ 59 h 153"/>
                  <a:gd name="T22" fmla="*/ 89 w 273"/>
                  <a:gd name="T23" fmla="*/ 62 h 153"/>
                  <a:gd name="T24" fmla="*/ 97 w 273"/>
                  <a:gd name="T25" fmla="*/ 66 h 153"/>
                  <a:gd name="T26" fmla="*/ 106 w 273"/>
                  <a:gd name="T27" fmla="*/ 69 h 153"/>
                  <a:gd name="T28" fmla="*/ 115 w 273"/>
                  <a:gd name="T29" fmla="*/ 72 h 153"/>
                  <a:gd name="T30" fmla="*/ 123 w 273"/>
                  <a:gd name="T31" fmla="*/ 74 h 153"/>
                  <a:gd name="T32" fmla="*/ 132 w 273"/>
                  <a:gd name="T33" fmla="*/ 77 h 153"/>
                  <a:gd name="T34" fmla="*/ 133 w 273"/>
                  <a:gd name="T35" fmla="*/ 77 h 153"/>
                  <a:gd name="T36" fmla="*/ 134 w 273"/>
                  <a:gd name="T37" fmla="*/ 76 h 153"/>
                  <a:gd name="T38" fmla="*/ 135 w 273"/>
                  <a:gd name="T39" fmla="*/ 75 h 153"/>
                  <a:gd name="T40" fmla="*/ 136 w 273"/>
                  <a:gd name="T41" fmla="*/ 74 h 153"/>
                  <a:gd name="T42" fmla="*/ 137 w 273"/>
                  <a:gd name="T43" fmla="*/ 73 h 153"/>
                  <a:gd name="T44" fmla="*/ 137 w 273"/>
                  <a:gd name="T45" fmla="*/ 72 h 153"/>
                  <a:gd name="T46" fmla="*/ 137 w 273"/>
                  <a:gd name="T47" fmla="*/ 71 h 153"/>
                  <a:gd name="T48" fmla="*/ 137 w 273"/>
                  <a:gd name="T49" fmla="*/ 70 h 153"/>
                  <a:gd name="T50" fmla="*/ 136 w 273"/>
                  <a:gd name="T51" fmla="*/ 68 h 153"/>
                  <a:gd name="T52" fmla="*/ 135 w 273"/>
                  <a:gd name="T53" fmla="*/ 67 h 153"/>
                  <a:gd name="T54" fmla="*/ 134 w 273"/>
                  <a:gd name="T55" fmla="*/ 65 h 153"/>
                  <a:gd name="T56" fmla="*/ 132 w 273"/>
                  <a:gd name="T57" fmla="*/ 65 h 153"/>
                  <a:gd name="T58" fmla="*/ 123 w 273"/>
                  <a:gd name="T59" fmla="*/ 62 h 153"/>
                  <a:gd name="T60" fmla="*/ 115 w 273"/>
                  <a:gd name="T61" fmla="*/ 60 h 153"/>
                  <a:gd name="T62" fmla="*/ 106 w 273"/>
                  <a:gd name="T63" fmla="*/ 57 h 153"/>
                  <a:gd name="T64" fmla="*/ 98 w 273"/>
                  <a:gd name="T65" fmla="*/ 54 h 153"/>
                  <a:gd name="T66" fmla="*/ 90 w 273"/>
                  <a:gd name="T67" fmla="*/ 51 h 153"/>
                  <a:gd name="T68" fmla="*/ 82 w 273"/>
                  <a:gd name="T69" fmla="*/ 48 h 153"/>
                  <a:gd name="T70" fmla="*/ 73 w 273"/>
                  <a:gd name="T71" fmla="*/ 44 h 153"/>
                  <a:gd name="T72" fmla="*/ 66 w 273"/>
                  <a:gd name="T73" fmla="*/ 40 h 153"/>
                  <a:gd name="T74" fmla="*/ 58 w 273"/>
                  <a:gd name="T75" fmla="*/ 36 h 153"/>
                  <a:gd name="T76" fmla="*/ 50 w 273"/>
                  <a:gd name="T77" fmla="*/ 31 h 153"/>
                  <a:gd name="T78" fmla="*/ 42 w 273"/>
                  <a:gd name="T79" fmla="*/ 27 h 153"/>
                  <a:gd name="T80" fmla="*/ 35 w 273"/>
                  <a:gd name="T81" fmla="*/ 22 h 153"/>
                  <a:gd name="T82" fmla="*/ 28 w 273"/>
                  <a:gd name="T83" fmla="*/ 18 h 153"/>
                  <a:gd name="T84" fmla="*/ 21 w 273"/>
                  <a:gd name="T85" fmla="*/ 12 h 153"/>
                  <a:gd name="T86" fmla="*/ 14 w 273"/>
                  <a:gd name="T87" fmla="*/ 7 h 153"/>
                  <a:gd name="T88" fmla="*/ 7 w 273"/>
                  <a:gd name="T89" fmla="*/ 2 h 153"/>
                  <a:gd name="T90" fmla="*/ 6 w 273"/>
                  <a:gd name="T91" fmla="*/ 1 h 153"/>
                  <a:gd name="T92" fmla="*/ 4 w 273"/>
                  <a:gd name="T93" fmla="*/ 0 h 153"/>
                  <a:gd name="T94" fmla="*/ 2 w 273"/>
                  <a:gd name="T95" fmla="*/ 1 h 153"/>
                  <a:gd name="T96" fmla="*/ 1 w 273"/>
                  <a:gd name="T97" fmla="*/ 2 h 153"/>
                  <a:gd name="T98" fmla="*/ 1 w 273"/>
                  <a:gd name="T99" fmla="*/ 3 h 153"/>
                  <a:gd name="T100" fmla="*/ 0 w 273"/>
                  <a:gd name="T101" fmla="*/ 3 h 153"/>
                  <a:gd name="T102" fmla="*/ 0 w 273"/>
                  <a:gd name="T103" fmla="*/ 4 h 153"/>
                  <a:gd name="T104" fmla="*/ 0 w 273"/>
                  <a:gd name="T105" fmla="*/ 5 h 153"/>
                  <a:gd name="T106" fmla="*/ 1 w 273"/>
                  <a:gd name="T107" fmla="*/ 7 h 153"/>
                  <a:gd name="T108" fmla="*/ 1 w 273"/>
                  <a:gd name="T109" fmla="*/ 9 h 153"/>
                  <a:gd name="T110" fmla="*/ 3 w 273"/>
                  <a:gd name="T111" fmla="*/ 11 h 153"/>
                  <a:gd name="T112" fmla="*/ 5 w 273"/>
                  <a:gd name="T113" fmla="*/ 12 h 15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73"/>
                  <a:gd name="T172" fmla="*/ 0 h 153"/>
                  <a:gd name="T173" fmla="*/ 273 w 273"/>
                  <a:gd name="T174" fmla="*/ 153 h 15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73" h="153">
                    <a:moveTo>
                      <a:pt x="9" y="23"/>
                    </a:moveTo>
                    <a:lnTo>
                      <a:pt x="22" y="34"/>
                    </a:lnTo>
                    <a:lnTo>
                      <a:pt x="37" y="44"/>
                    </a:lnTo>
                    <a:lnTo>
                      <a:pt x="51" y="55"/>
                    </a:lnTo>
                    <a:lnTo>
                      <a:pt x="66" y="66"/>
                    </a:lnTo>
                    <a:lnTo>
                      <a:pt x="81" y="75"/>
                    </a:lnTo>
                    <a:lnTo>
                      <a:pt x="96" y="84"/>
                    </a:lnTo>
                    <a:lnTo>
                      <a:pt x="112" y="93"/>
                    </a:lnTo>
                    <a:lnTo>
                      <a:pt x="128" y="102"/>
                    </a:lnTo>
                    <a:lnTo>
                      <a:pt x="144" y="110"/>
                    </a:lnTo>
                    <a:lnTo>
                      <a:pt x="161" y="117"/>
                    </a:lnTo>
                    <a:lnTo>
                      <a:pt x="177" y="124"/>
                    </a:lnTo>
                    <a:lnTo>
                      <a:pt x="194" y="132"/>
                    </a:lnTo>
                    <a:lnTo>
                      <a:pt x="211" y="138"/>
                    </a:lnTo>
                    <a:lnTo>
                      <a:pt x="229" y="144"/>
                    </a:lnTo>
                    <a:lnTo>
                      <a:pt x="245" y="148"/>
                    </a:lnTo>
                    <a:lnTo>
                      <a:pt x="263" y="153"/>
                    </a:lnTo>
                    <a:lnTo>
                      <a:pt x="266" y="153"/>
                    </a:lnTo>
                    <a:lnTo>
                      <a:pt x="268" y="152"/>
                    </a:lnTo>
                    <a:lnTo>
                      <a:pt x="269" y="149"/>
                    </a:lnTo>
                    <a:lnTo>
                      <a:pt x="272" y="148"/>
                    </a:lnTo>
                    <a:lnTo>
                      <a:pt x="273" y="146"/>
                    </a:lnTo>
                    <a:lnTo>
                      <a:pt x="273" y="144"/>
                    </a:lnTo>
                    <a:lnTo>
                      <a:pt x="273" y="141"/>
                    </a:lnTo>
                    <a:lnTo>
                      <a:pt x="273" y="139"/>
                    </a:lnTo>
                    <a:lnTo>
                      <a:pt x="272" y="135"/>
                    </a:lnTo>
                    <a:lnTo>
                      <a:pt x="269" y="133"/>
                    </a:lnTo>
                    <a:lnTo>
                      <a:pt x="267" y="130"/>
                    </a:lnTo>
                    <a:lnTo>
                      <a:pt x="263" y="129"/>
                    </a:lnTo>
                    <a:lnTo>
                      <a:pt x="245" y="124"/>
                    </a:lnTo>
                    <a:lnTo>
                      <a:pt x="229" y="120"/>
                    </a:lnTo>
                    <a:lnTo>
                      <a:pt x="212" y="114"/>
                    </a:lnTo>
                    <a:lnTo>
                      <a:pt x="195" y="108"/>
                    </a:lnTo>
                    <a:lnTo>
                      <a:pt x="179" y="102"/>
                    </a:lnTo>
                    <a:lnTo>
                      <a:pt x="163" y="95"/>
                    </a:lnTo>
                    <a:lnTo>
                      <a:pt x="146" y="87"/>
                    </a:lnTo>
                    <a:lnTo>
                      <a:pt x="131" y="79"/>
                    </a:lnTo>
                    <a:lnTo>
                      <a:pt x="115" y="72"/>
                    </a:lnTo>
                    <a:lnTo>
                      <a:pt x="100" y="62"/>
                    </a:lnTo>
                    <a:lnTo>
                      <a:pt x="84" y="54"/>
                    </a:lnTo>
                    <a:lnTo>
                      <a:pt x="70" y="44"/>
                    </a:lnTo>
                    <a:lnTo>
                      <a:pt x="56" y="35"/>
                    </a:lnTo>
                    <a:lnTo>
                      <a:pt x="41" y="24"/>
                    </a:lnTo>
                    <a:lnTo>
                      <a:pt x="27" y="13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6" y="21"/>
                    </a:lnTo>
                    <a:lnTo>
                      <a:pt x="9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6" name="Freeform 800"/>
              <p:cNvSpPr>
                <a:spLocks/>
              </p:cNvSpPr>
              <p:nvPr/>
            </p:nvSpPr>
            <p:spPr bwMode="auto">
              <a:xfrm>
                <a:off x="1691" y="2185"/>
                <a:ext cx="137" cy="77"/>
              </a:xfrm>
              <a:custGeom>
                <a:avLst/>
                <a:gdLst>
                  <a:gd name="T0" fmla="*/ 5 w 273"/>
                  <a:gd name="T1" fmla="*/ 12 h 153"/>
                  <a:gd name="T2" fmla="*/ 11 w 273"/>
                  <a:gd name="T3" fmla="*/ 17 h 153"/>
                  <a:gd name="T4" fmla="*/ 19 w 273"/>
                  <a:gd name="T5" fmla="*/ 22 h 153"/>
                  <a:gd name="T6" fmla="*/ 26 w 273"/>
                  <a:gd name="T7" fmla="*/ 28 h 153"/>
                  <a:gd name="T8" fmla="*/ 33 w 273"/>
                  <a:gd name="T9" fmla="*/ 33 h 153"/>
                  <a:gd name="T10" fmla="*/ 41 w 273"/>
                  <a:gd name="T11" fmla="*/ 38 h 153"/>
                  <a:gd name="T12" fmla="*/ 48 w 273"/>
                  <a:gd name="T13" fmla="*/ 42 h 153"/>
                  <a:gd name="T14" fmla="*/ 56 w 273"/>
                  <a:gd name="T15" fmla="*/ 47 h 153"/>
                  <a:gd name="T16" fmla="*/ 64 w 273"/>
                  <a:gd name="T17" fmla="*/ 51 h 153"/>
                  <a:gd name="T18" fmla="*/ 72 w 273"/>
                  <a:gd name="T19" fmla="*/ 55 h 153"/>
                  <a:gd name="T20" fmla="*/ 81 w 273"/>
                  <a:gd name="T21" fmla="*/ 59 h 153"/>
                  <a:gd name="T22" fmla="*/ 89 w 273"/>
                  <a:gd name="T23" fmla="*/ 62 h 153"/>
                  <a:gd name="T24" fmla="*/ 97 w 273"/>
                  <a:gd name="T25" fmla="*/ 66 h 153"/>
                  <a:gd name="T26" fmla="*/ 106 w 273"/>
                  <a:gd name="T27" fmla="*/ 69 h 153"/>
                  <a:gd name="T28" fmla="*/ 115 w 273"/>
                  <a:gd name="T29" fmla="*/ 72 h 153"/>
                  <a:gd name="T30" fmla="*/ 123 w 273"/>
                  <a:gd name="T31" fmla="*/ 74 h 153"/>
                  <a:gd name="T32" fmla="*/ 132 w 273"/>
                  <a:gd name="T33" fmla="*/ 77 h 153"/>
                  <a:gd name="T34" fmla="*/ 133 w 273"/>
                  <a:gd name="T35" fmla="*/ 77 h 153"/>
                  <a:gd name="T36" fmla="*/ 134 w 273"/>
                  <a:gd name="T37" fmla="*/ 76 h 153"/>
                  <a:gd name="T38" fmla="*/ 135 w 273"/>
                  <a:gd name="T39" fmla="*/ 75 h 153"/>
                  <a:gd name="T40" fmla="*/ 136 w 273"/>
                  <a:gd name="T41" fmla="*/ 74 h 153"/>
                  <a:gd name="T42" fmla="*/ 137 w 273"/>
                  <a:gd name="T43" fmla="*/ 73 h 153"/>
                  <a:gd name="T44" fmla="*/ 137 w 273"/>
                  <a:gd name="T45" fmla="*/ 72 h 153"/>
                  <a:gd name="T46" fmla="*/ 137 w 273"/>
                  <a:gd name="T47" fmla="*/ 71 h 153"/>
                  <a:gd name="T48" fmla="*/ 137 w 273"/>
                  <a:gd name="T49" fmla="*/ 70 h 153"/>
                  <a:gd name="T50" fmla="*/ 136 w 273"/>
                  <a:gd name="T51" fmla="*/ 68 h 153"/>
                  <a:gd name="T52" fmla="*/ 135 w 273"/>
                  <a:gd name="T53" fmla="*/ 67 h 153"/>
                  <a:gd name="T54" fmla="*/ 134 w 273"/>
                  <a:gd name="T55" fmla="*/ 65 h 153"/>
                  <a:gd name="T56" fmla="*/ 132 w 273"/>
                  <a:gd name="T57" fmla="*/ 65 h 153"/>
                  <a:gd name="T58" fmla="*/ 123 w 273"/>
                  <a:gd name="T59" fmla="*/ 62 h 153"/>
                  <a:gd name="T60" fmla="*/ 115 w 273"/>
                  <a:gd name="T61" fmla="*/ 60 h 153"/>
                  <a:gd name="T62" fmla="*/ 106 w 273"/>
                  <a:gd name="T63" fmla="*/ 57 h 153"/>
                  <a:gd name="T64" fmla="*/ 98 w 273"/>
                  <a:gd name="T65" fmla="*/ 54 h 153"/>
                  <a:gd name="T66" fmla="*/ 90 w 273"/>
                  <a:gd name="T67" fmla="*/ 51 h 153"/>
                  <a:gd name="T68" fmla="*/ 82 w 273"/>
                  <a:gd name="T69" fmla="*/ 48 h 153"/>
                  <a:gd name="T70" fmla="*/ 73 w 273"/>
                  <a:gd name="T71" fmla="*/ 44 h 153"/>
                  <a:gd name="T72" fmla="*/ 66 w 273"/>
                  <a:gd name="T73" fmla="*/ 40 h 153"/>
                  <a:gd name="T74" fmla="*/ 58 w 273"/>
                  <a:gd name="T75" fmla="*/ 36 h 153"/>
                  <a:gd name="T76" fmla="*/ 50 w 273"/>
                  <a:gd name="T77" fmla="*/ 31 h 153"/>
                  <a:gd name="T78" fmla="*/ 42 w 273"/>
                  <a:gd name="T79" fmla="*/ 27 h 153"/>
                  <a:gd name="T80" fmla="*/ 35 w 273"/>
                  <a:gd name="T81" fmla="*/ 22 h 153"/>
                  <a:gd name="T82" fmla="*/ 28 w 273"/>
                  <a:gd name="T83" fmla="*/ 18 h 153"/>
                  <a:gd name="T84" fmla="*/ 21 w 273"/>
                  <a:gd name="T85" fmla="*/ 12 h 153"/>
                  <a:gd name="T86" fmla="*/ 14 w 273"/>
                  <a:gd name="T87" fmla="*/ 7 h 153"/>
                  <a:gd name="T88" fmla="*/ 7 w 273"/>
                  <a:gd name="T89" fmla="*/ 2 h 153"/>
                  <a:gd name="T90" fmla="*/ 6 w 273"/>
                  <a:gd name="T91" fmla="*/ 1 h 153"/>
                  <a:gd name="T92" fmla="*/ 4 w 273"/>
                  <a:gd name="T93" fmla="*/ 0 h 153"/>
                  <a:gd name="T94" fmla="*/ 2 w 273"/>
                  <a:gd name="T95" fmla="*/ 1 h 153"/>
                  <a:gd name="T96" fmla="*/ 1 w 273"/>
                  <a:gd name="T97" fmla="*/ 2 h 153"/>
                  <a:gd name="T98" fmla="*/ 1 w 273"/>
                  <a:gd name="T99" fmla="*/ 3 h 153"/>
                  <a:gd name="T100" fmla="*/ 0 w 273"/>
                  <a:gd name="T101" fmla="*/ 3 h 153"/>
                  <a:gd name="T102" fmla="*/ 0 w 273"/>
                  <a:gd name="T103" fmla="*/ 4 h 153"/>
                  <a:gd name="T104" fmla="*/ 0 w 273"/>
                  <a:gd name="T105" fmla="*/ 5 h 153"/>
                  <a:gd name="T106" fmla="*/ 1 w 273"/>
                  <a:gd name="T107" fmla="*/ 7 h 153"/>
                  <a:gd name="T108" fmla="*/ 1 w 273"/>
                  <a:gd name="T109" fmla="*/ 9 h 153"/>
                  <a:gd name="T110" fmla="*/ 3 w 273"/>
                  <a:gd name="T111" fmla="*/ 11 h 153"/>
                  <a:gd name="T112" fmla="*/ 5 w 273"/>
                  <a:gd name="T113" fmla="*/ 12 h 15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73"/>
                  <a:gd name="T172" fmla="*/ 0 h 153"/>
                  <a:gd name="T173" fmla="*/ 273 w 273"/>
                  <a:gd name="T174" fmla="*/ 153 h 15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73" h="153">
                    <a:moveTo>
                      <a:pt x="9" y="23"/>
                    </a:moveTo>
                    <a:lnTo>
                      <a:pt x="22" y="34"/>
                    </a:lnTo>
                    <a:lnTo>
                      <a:pt x="37" y="44"/>
                    </a:lnTo>
                    <a:lnTo>
                      <a:pt x="51" y="55"/>
                    </a:lnTo>
                    <a:lnTo>
                      <a:pt x="66" y="66"/>
                    </a:lnTo>
                    <a:lnTo>
                      <a:pt x="81" y="75"/>
                    </a:lnTo>
                    <a:lnTo>
                      <a:pt x="96" y="84"/>
                    </a:lnTo>
                    <a:lnTo>
                      <a:pt x="112" y="93"/>
                    </a:lnTo>
                    <a:lnTo>
                      <a:pt x="128" y="102"/>
                    </a:lnTo>
                    <a:lnTo>
                      <a:pt x="144" y="110"/>
                    </a:lnTo>
                    <a:lnTo>
                      <a:pt x="161" y="117"/>
                    </a:lnTo>
                    <a:lnTo>
                      <a:pt x="177" y="124"/>
                    </a:lnTo>
                    <a:lnTo>
                      <a:pt x="194" y="132"/>
                    </a:lnTo>
                    <a:lnTo>
                      <a:pt x="211" y="138"/>
                    </a:lnTo>
                    <a:lnTo>
                      <a:pt x="229" y="144"/>
                    </a:lnTo>
                    <a:lnTo>
                      <a:pt x="245" y="148"/>
                    </a:lnTo>
                    <a:lnTo>
                      <a:pt x="263" y="153"/>
                    </a:lnTo>
                    <a:lnTo>
                      <a:pt x="266" y="153"/>
                    </a:lnTo>
                    <a:lnTo>
                      <a:pt x="268" y="152"/>
                    </a:lnTo>
                    <a:lnTo>
                      <a:pt x="269" y="149"/>
                    </a:lnTo>
                    <a:lnTo>
                      <a:pt x="272" y="148"/>
                    </a:lnTo>
                    <a:lnTo>
                      <a:pt x="273" y="146"/>
                    </a:lnTo>
                    <a:lnTo>
                      <a:pt x="273" y="144"/>
                    </a:lnTo>
                    <a:lnTo>
                      <a:pt x="273" y="141"/>
                    </a:lnTo>
                    <a:lnTo>
                      <a:pt x="273" y="139"/>
                    </a:lnTo>
                    <a:lnTo>
                      <a:pt x="272" y="135"/>
                    </a:lnTo>
                    <a:lnTo>
                      <a:pt x="269" y="133"/>
                    </a:lnTo>
                    <a:lnTo>
                      <a:pt x="267" y="130"/>
                    </a:lnTo>
                    <a:lnTo>
                      <a:pt x="263" y="129"/>
                    </a:lnTo>
                    <a:lnTo>
                      <a:pt x="245" y="124"/>
                    </a:lnTo>
                    <a:lnTo>
                      <a:pt x="229" y="120"/>
                    </a:lnTo>
                    <a:lnTo>
                      <a:pt x="212" y="114"/>
                    </a:lnTo>
                    <a:lnTo>
                      <a:pt x="195" y="108"/>
                    </a:lnTo>
                    <a:lnTo>
                      <a:pt x="179" y="102"/>
                    </a:lnTo>
                    <a:lnTo>
                      <a:pt x="163" y="95"/>
                    </a:lnTo>
                    <a:lnTo>
                      <a:pt x="146" y="87"/>
                    </a:lnTo>
                    <a:lnTo>
                      <a:pt x="131" y="79"/>
                    </a:lnTo>
                    <a:lnTo>
                      <a:pt x="115" y="72"/>
                    </a:lnTo>
                    <a:lnTo>
                      <a:pt x="100" y="62"/>
                    </a:lnTo>
                    <a:lnTo>
                      <a:pt x="84" y="54"/>
                    </a:lnTo>
                    <a:lnTo>
                      <a:pt x="70" y="44"/>
                    </a:lnTo>
                    <a:lnTo>
                      <a:pt x="56" y="35"/>
                    </a:lnTo>
                    <a:lnTo>
                      <a:pt x="41" y="24"/>
                    </a:lnTo>
                    <a:lnTo>
                      <a:pt x="27" y="13"/>
                    </a:lnTo>
                    <a:lnTo>
                      <a:pt x="14" y="3"/>
                    </a:lnTo>
                    <a:lnTo>
                      <a:pt x="12" y="1"/>
                    </a:lnTo>
                    <a:lnTo>
                      <a:pt x="8" y="0"/>
                    </a:lnTo>
                    <a:lnTo>
                      <a:pt x="4" y="1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1" y="13"/>
                    </a:lnTo>
                    <a:lnTo>
                      <a:pt x="2" y="17"/>
                    </a:lnTo>
                    <a:lnTo>
                      <a:pt x="6" y="21"/>
                    </a:lnTo>
                    <a:lnTo>
                      <a:pt x="9" y="2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67" name="Freeform 801"/>
              <p:cNvSpPr>
                <a:spLocks/>
              </p:cNvSpPr>
              <p:nvPr/>
            </p:nvSpPr>
            <p:spPr bwMode="auto">
              <a:xfrm>
                <a:off x="1732" y="2223"/>
                <a:ext cx="39" cy="24"/>
              </a:xfrm>
              <a:custGeom>
                <a:avLst/>
                <a:gdLst>
                  <a:gd name="T0" fmla="*/ 39 w 78"/>
                  <a:gd name="T1" fmla="*/ 24 h 49"/>
                  <a:gd name="T2" fmla="*/ 38 w 78"/>
                  <a:gd name="T3" fmla="*/ 20 h 49"/>
                  <a:gd name="T4" fmla="*/ 36 w 78"/>
                  <a:gd name="T5" fmla="*/ 16 h 49"/>
                  <a:gd name="T6" fmla="*/ 34 w 78"/>
                  <a:gd name="T7" fmla="*/ 13 h 49"/>
                  <a:gd name="T8" fmla="*/ 32 w 78"/>
                  <a:gd name="T9" fmla="*/ 10 h 49"/>
                  <a:gd name="T10" fmla="*/ 29 w 78"/>
                  <a:gd name="T11" fmla="*/ 7 h 49"/>
                  <a:gd name="T12" fmla="*/ 27 w 78"/>
                  <a:gd name="T13" fmla="*/ 5 h 49"/>
                  <a:gd name="T14" fmla="*/ 25 w 78"/>
                  <a:gd name="T15" fmla="*/ 4 h 49"/>
                  <a:gd name="T16" fmla="*/ 22 w 78"/>
                  <a:gd name="T17" fmla="*/ 2 h 49"/>
                  <a:gd name="T18" fmla="*/ 20 w 78"/>
                  <a:gd name="T19" fmla="*/ 1 h 49"/>
                  <a:gd name="T20" fmla="*/ 17 w 78"/>
                  <a:gd name="T21" fmla="*/ 0 h 49"/>
                  <a:gd name="T22" fmla="*/ 14 w 78"/>
                  <a:gd name="T23" fmla="*/ 0 h 49"/>
                  <a:gd name="T24" fmla="*/ 12 w 78"/>
                  <a:gd name="T25" fmla="*/ 0 h 49"/>
                  <a:gd name="T26" fmla="*/ 9 w 78"/>
                  <a:gd name="T27" fmla="*/ 1 h 49"/>
                  <a:gd name="T28" fmla="*/ 6 w 78"/>
                  <a:gd name="T29" fmla="*/ 1 h 49"/>
                  <a:gd name="T30" fmla="*/ 3 w 78"/>
                  <a:gd name="T31" fmla="*/ 3 h 49"/>
                  <a:gd name="T32" fmla="*/ 1 w 78"/>
                  <a:gd name="T33" fmla="*/ 5 h 49"/>
                  <a:gd name="T34" fmla="*/ 1 w 78"/>
                  <a:gd name="T35" fmla="*/ 7 h 49"/>
                  <a:gd name="T36" fmla="*/ 0 w 78"/>
                  <a:gd name="T37" fmla="*/ 8 h 49"/>
                  <a:gd name="T38" fmla="*/ 1 w 78"/>
                  <a:gd name="T39" fmla="*/ 10 h 49"/>
                  <a:gd name="T40" fmla="*/ 1 w 78"/>
                  <a:gd name="T41" fmla="*/ 11 h 49"/>
                  <a:gd name="T42" fmla="*/ 1 w 78"/>
                  <a:gd name="T43" fmla="*/ 13 h 49"/>
                  <a:gd name="T44" fmla="*/ 2 w 78"/>
                  <a:gd name="T45" fmla="*/ 14 h 49"/>
                  <a:gd name="T46" fmla="*/ 3 w 78"/>
                  <a:gd name="T47" fmla="*/ 15 h 49"/>
                  <a:gd name="T48" fmla="*/ 5 w 78"/>
                  <a:gd name="T49" fmla="*/ 17 h 49"/>
                  <a:gd name="T50" fmla="*/ 6 w 78"/>
                  <a:gd name="T51" fmla="*/ 18 h 49"/>
                  <a:gd name="T52" fmla="*/ 8 w 78"/>
                  <a:gd name="T53" fmla="*/ 19 h 49"/>
                  <a:gd name="T54" fmla="*/ 10 w 78"/>
                  <a:gd name="T55" fmla="*/ 20 h 49"/>
                  <a:gd name="T56" fmla="*/ 12 w 78"/>
                  <a:gd name="T57" fmla="*/ 21 h 49"/>
                  <a:gd name="T58" fmla="*/ 15 w 78"/>
                  <a:gd name="T59" fmla="*/ 22 h 49"/>
                  <a:gd name="T60" fmla="*/ 18 w 78"/>
                  <a:gd name="T61" fmla="*/ 23 h 49"/>
                  <a:gd name="T62" fmla="*/ 20 w 78"/>
                  <a:gd name="T63" fmla="*/ 23 h 49"/>
                  <a:gd name="T64" fmla="*/ 23 w 78"/>
                  <a:gd name="T65" fmla="*/ 24 h 49"/>
                  <a:gd name="T66" fmla="*/ 27 w 78"/>
                  <a:gd name="T67" fmla="*/ 24 h 49"/>
                  <a:gd name="T68" fmla="*/ 31 w 78"/>
                  <a:gd name="T69" fmla="*/ 24 h 49"/>
                  <a:gd name="T70" fmla="*/ 35 w 78"/>
                  <a:gd name="T71" fmla="*/ 24 h 49"/>
                  <a:gd name="T72" fmla="*/ 39 w 78"/>
                  <a:gd name="T73" fmla="*/ 24 h 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8"/>
                  <a:gd name="T112" fmla="*/ 0 h 49"/>
                  <a:gd name="T113" fmla="*/ 78 w 78"/>
                  <a:gd name="T114" fmla="*/ 49 h 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8" h="49">
                    <a:moveTo>
                      <a:pt x="78" y="48"/>
                    </a:moveTo>
                    <a:lnTo>
                      <a:pt x="75" y="40"/>
                    </a:lnTo>
                    <a:lnTo>
                      <a:pt x="71" y="33"/>
                    </a:lnTo>
                    <a:lnTo>
                      <a:pt x="68" y="27"/>
                    </a:lnTo>
                    <a:lnTo>
                      <a:pt x="64" y="21"/>
                    </a:lnTo>
                    <a:lnTo>
                      <a:pt x="59" y="15"/>
                    </a:lnTo>
                    <a:lnTo>
                      <a:pt x="55" y="11"/>
                    </a:lnTo>
                    <a:lnTo>
                      <a:pt x="50" y="8"/>
                    </a:lnTo>
                    <a:lnTo>
                      <a:pt x="45" y="4"/>
                    </a:lnTo>
                    <a:lnTo>
                      <a:pt x="39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3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1" y="14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1" y="22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7" y="31"/>
                    </a:lnTo>
                    <a:lnTo>
                      <a:pt x="9" y="34"/>
                    </a:lnTo>
                    <a:lnTo>
                      <a:pt x="13" y="36"/>
                    </a:lnTo>
                    <a:lnTo>
                      <a:pt x="16" y="39"/>
                    </a:lnTo>
                    <a:lnTo>
                      <a:pt x="20" y="41"/>
                    </a:lnTo>
                    <a:lnTo>
                      <a:pt x="25" y="42"/>
                    </a:lnTo>
                    <a:lnTo>
                      <a:pt x="31" y="45"/>
                    </a:lnTo>
                    <a:lnTo>
                      <a:pt x="36" y="46"/>
                    </a:lnTo>
                    <a:lnTo>
                      <a:pt x="41" y="47"/>
                    </a:lnTo>
                    <a:lnTo>
                      <a:pt x="47" y="48"/>
                    </a:lnTo>
                    <a:lnTo>
                      <a:pt x="55" y="49"/>
                    </a:lnTo>
                    <a:lnTo>
                      <a:pt x="63" y="49"/>
                    </a:lnTo>
                    <a:lnTo>
                      <a:pt x="70" y="49"/>
                    </a:lnTo>
                    <a:lnTo>
                      <a:pt x="78" y="4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168" name="Picture 802"/>
              <p:cNvPicPr>
                <a:picLocks noChangeAspect="1" noChangeArrowheads="1"/>
              </p:cNvPicPr>
              <p:nvPr/>
            </p:nvPicPr>
            <p:blipFill>
              <a:blip r:embed="rId37" cstate="print"/>
              <a:srcRect/>
              <a:stretch>
                <a:fillRect/>
              </a:stretch>
            </p:blipFill>
            <p:spPr bwMode="auto">
              <a:xfrm>
                <a:off x="1731" y="2222"/>
                <a:ext cx="40" cy="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69" name="Picture 803"/>
              <p:cNvPicPr>
                <a:picLocks noChangeAspect="1"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>
                <a:off x="1731" y="2222"/>
                <a:ext cx="40" cy="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170" name="Freeform 804"/>
              <p:cNvSpPr>
                <a:spLocks/>
              </p:cNvSpPr>
              <p:nvPr/>
            </p:nvSpPr>
            <p:spPr bwMode="auto">
              <a:xfrm>
                <a:off x="1732" y="2222"/>
                <a:ext cx="39" cy="25"/>
              </a:xfrm>
              <a:custGeom>
                <a:avLst/>
                <a:gdLst>
                  <a:gd name="T0" fmla="*/ 39 w 78"/>
                  <a:gd name="T1" fmla="*/ 24 h 49"/>
                  <a:gd name="T2" fmla="*/ 38 w 78"/>
                  <a:gd name="T3" fmla="*/ 21 h 49"/>
                  <a:gd name="T4" fmla="*/ 36 w 78"/>
                  <a:gd name="T5" fmla="*/ 17 h 49"/>
                  <a:gd name="T6" fmla="*/ 34 w 78"/>
                  <a:gd name="T7" fmla="*/ 14 h 49"/>
                  <a:gd name="T8" fmla="*/ 31 w 78"/>
                  <a:gd name="T9" fmla="*/ 11 h 49"/>
                  <a:gd name="T10" fmla="*/ 29 w 78"/>
                  <a:gd name="T11" fmla="*/ 8 h 49"/>
                  <a:gd name="T12" fmla="*/ 26 w 78"/>
                  <a:gd name="T13" fmla="*/ 6 h 49"/>
                  <a:gd name="T14" fmla="*/ 24 w 78"/>
                  <a:gd name="T15" fmla="*/ 4 h 49"/>
                  <a:gd name="T16" fmla="*/ 22 w 78"/>
                  <a:gd name="T17" fmla="*/ 3 h 49"/>
                  <a:gd name="T18" fmla="*/ 20 w 78"/>
                  <a:gd name="T19" fmla="*/ 2 h 49"/>
                  <a:gd name="T20" fmla="*/ 17 w 78"/>
                  <a:gd name="T21" fmla="*/ 1 h 49"/>
                  <a:gd name="T22" fmla="*/ 14 w 78"/>
                  <a:gd name="T23" fmla="*/ 0 h 49"/>
                  <a:gd name="T24" fmla="*/ 11 w 78"/>
                  <a:gd name="T25" fmla="*/ 1 h 49"/>
                  <a:gd name="T26" fmla="*/ 9 w 78"/>
                  <a:gd name="T27" fmla="*/ 1 h 49"/>
                  <a:gd name="T28" fmla="*/ 6 w 78"/>
                  <a:gd name="T29" fmla="*/ 2 h 49"/>
                  <a:gd name="T30" fmla="*/ 3 w 78"/>
                  <a:gd name="T31" fmla="*/ 3 h 49"/>
                  <a:gd name="T32" fmla="*/ 1 w 78"/>
                  <a:gd name="T33" fmla="*/ 6 h 49"/>
                  <a:gd name="T34" fmla="*/ 0 w 78"/>
                  <a:gd name="T35" fmla="*/ 7 h 49"/>
                  <a:gd name="T36" fmla="*/ 0 w 78"/>
                  <a:gd name="T37" fmla="*/ 9 h 49"/>
                  <a:gd name="T38" fmla="*/ 0 w 78"/>
                  <a:gd name="T39" fmla="*/ 10 h 49"/>
                  <a:gd name="T40" fmla="*/ 0 w 78"/>
                  <a:gd name="T41" fmla="*/ 12 h 49"/>
                  <a:gd name="T42" fmla="*/ 1 w 78"/>
                  <a:gd name="T43" fmla="*/ 13 h 49"/>
                  <a:gd name="T44" fmla="*/ 1 w 78"/>
                  <a:gd name="T45" fmla="*/ 15 h 49"/>
                  <a:gd name="T46" fmla="*/ 3 w 78"/>
                  <a:gd name="T47" fmla="*/ 16 h 49"/>
                  <a:gd name="T48" fmla="*/ 4 w 78"/>
                  <a:gd name="T49" fmla="*/ 17 h 49"/>
                  <a:gd name="T50" fmla="*/ 6 w 78"/>
                  <a:gd name="T51" fmla="*/ 19 h 49"/>
                  <a:gd name="T52" fmla="*/ 7 w 78"/>
                  <a:gd name="T53" fmla="*/ 19 h 49"/>
                  <a:gd name="T54" fmla="*/ 10 w 78"/>
                  <a:gd name="T55" fmla="*/ 21 h 49"/>
                  <a:gd name="T56" fmla="*/ 12 w 78"/>
                  <a:gd name="T57" fmla="*/ 22 h 49"/>
                  <a:gd name="T58" fmla="*/ 15 w 78"/>
                  <a:gd name="T59" fmla="*/ 22 h 49"/>
                  <a:gd name="T60" fmla="*/ 18 w 78"/>
                  <a:gd name="T61" fmla="*/ 24 h 49"/>
                  <a:gd name="T62" fmla="*/ 20 w 78"/>
                  <a:gd name="T63" fmla="*/ 24 h 49"/>
                  <a:gd name="T64" fmla="*/ 23 w 78"/>
                  <a:gd name="T65" fmla="*/ 24 h 49"/>
                  <a:gd name="T66" fmla="*/ 27 w 78"/>
                  <a:gd name="T67" fmla="*/ 25 h 49"/>
                  <a:gd name="T68" fmla="*/ 31 w 78"/>
                  <a:gd name="T69" fmla="*/ 25 h 49"/>
                  <a:gd name="T70" fmla="*/ 35 w 78"/>
                  <a:gd name="T71" fmla="*/ 25 h 49"/>
                  <a:gd name="T72" fmla="*/ 39 w 78"/>
                  <a:gd name="T73" fmla="*/ 24 h 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8"/>
                  <a:gd name="T112" fmla="*/ 0 h 49"/>
                  <a:gd name="T113" fmla="*/ 78 w 78"/>
                  <a:gd name="T114" fmla="*/ 49 h 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8" h="49">
                    <a:moveTo>
                      <a:pt x="78" y="48"/>
                    </a:moveTo>
                    <a:lnTo>
                      <a:pt x="75" y="41"/>
                    </a:lnTo>
                    <a:lnTo>
                      <a:pt x="71" y="34"/>
                    </a:lnTo>
                    <a:lnTo>
                      <a:pt x="68" y="27"/>
                    </a:lnTo>
                    <a:lnTo>
                      <a:pt x="63" y="21"/>
                    </a:lnTo>
                    <a:lnTo>
                      <a:pt x="58" y="16"/>
                    </a:lnTo>
                    <a:lnTo>
                      <a:pt x="53" y="11"/>
                    </a:lnTo>
                    <a:lnTo>
                      <a:pt x="49" y="7"/>
                    </a:lnTo>
                    <a:lnTo>
                      <a:pt x="44" y="5"/>
                    </a:lnTo>
                    <a:lnTo>
                      <a:pt x="39" y="3"/>
                    </a:lnTo>
                    <a:lnTo>
                      <a:pt x="33" y="1"/>
                    </a:lnTo>
                    <a:lnTo>
                      <a:pt x="28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2" y="4"/>
                    </a:lnTo>
                    <a:lnTo>
                      <a:pt x="7" y="6"/>
                    </a:lnTo>
                    <a:lnTo>
                      <a:pt x="2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2" y="25"/>
                    </a:lnTo>
                    <a:lnTo>
                      <a:pt x="3" y="29"/>
                    </a:lnTo>
                    <a:lnTo>
                      <a:pt x="6" y="31"/>
                    </a:lnTo>
                    <a:lnTo>
                      <a:pt x="8" y="34"/>
                    </a:lnTo>
                    <a:lnTo>
                      <a:pt x="12" y="37"/>
                    </a:lnTo>
                    <a:lnTo>
                      <a:pt x="15" y="38"/>
                    </a:lnTo>
                    <a:lnTo>
                      <a:pt x="20" y="41"/>
                    </a:lnTo>
                    <a:lnTo>
                      <a:pt x="25" y="43"/>
                    </a:lnTo>
                    <a:lnTo>
                      <a:pt x="30" y="44"/>
                    </a:lnTo>
                    <a:lnTo>
                      <a:pt x="36" y="47"/>
                    </a:lnTo>
                    <a:lnTo>
                      <a:pt x="40" y="48"/>
                    </a:lnTo>
                    <a:lnTo>
                      <a:pt x="47" y="48"/>
                    </a:lnTo>
                    <a:lnTo>
                      <a:pt x="55" y="49"/>
                    </a:lnTo>
                    <a:lnTo>
                      <a:pt x="62" y="49"/>
                    </a:lnTo>
                    <a:lnTo>
                      <a:pt x="70" y="49"/>
                    </a:lnTo>
                    <a:lnTo>
                      <a:pt x="78" y="48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71" name="Freeform 805"/>
              <p:cNvSpPr>
                <a:spLocks/>
              </p:cNvSpPr>
              <p:nvPr/>
            </p:nvSpPr>
            <p:spPr bwMode="auto">
              <a:xfrm>
                <a:off x="1697" y="2232"/>
                <a:ext cx="127" cy="98"/>
              </a:xfrm>
              <a:custGeom>
                <a:avLst/>
                <a:gdLst>
                  <a:gd name="T0" fmla="*/ 0 w 255"/>
                  <a:gd name="T1" fmla="*/ 0 h 197"/>
                  <a:gd name="T2" fmla="*/ 0 w 255"/>
                  <a:gd name="T3" fmla="*/ 33 h 197"/>
                  <a:gd name="T4" fmla="*/ 7 w 255"/>
                  <a:gd name="T5" fmla="*/ 38 h 197"/>
                  <a:gd name="T6" fmla="*/ 14 w 255"/>
                  <a:gd name="T7" fmla="*/ 44 h 197"/>
                  <a:gd name="T8" fmla="*/ 21 w 255"/>
                  <a:gd name="T9" fmla="*/ 49 h 197"/>
                  <a:gd name="T10" fmla="*/ 29 w 255"/>
                  <a:gd name="T11" fmla="*/ 54 h 197"/>
                  <a:gd name="T12" fmla="*/ 36 w 255"/>
                  <a:gd name="T13" fmla="*/ 59 h 197"/>
                  <a:gd name="T14" fmla="*/ 44 w 255"/>
                  <a:gd name="T15" fmla="*/ 63 h 197"/>
                  <a:gd name="T16" fmla="*/ 52 w 255"/>
                  <a:gd name="T17" fmla="*/ 68 h 197"/>
                  <a:gd name="T18" fmla="*/ 60 w 255"/>
                  <a:gd name="T19" fmla="*/ 72 h 197"/>
                  <a:gd name="T20" fmla="*/ 68 w 255"/>
                  <a:gd name="T21" fmla="*/ 76 h 197"/>
                  <a:gd name="T22" fmla="*/ 76 w 255"/>
                  <a:gd name="T23" fmla="*/ 80 h 197"/>
                  <a:gd name="T24" fmla="*/ 85 w 255"/>
                  <a:gd name="T25" fmla="*/ 83 h 197"/>
                  <a:gd name="T26" fmla="*/ 93 w 255"/>
                  <a:gd name="T27" fmla="*/ 87 h 197"/>
                  <a:gd name="T28" fmla="*/ 101 w 255"/>
                  <a:gd name="T29" fmla="*/ 90 h 197"/>
                  <a:gd name="T30" fmla="*/ 110 w 255"/>
                  <a:gd name="T31" fmla="*/ 93 h 197"/>
                  <a:gd name="T32" fmla="*/ 118 w 255"/>
                  <a:gd name="T33" fmla="*/ 96 h 197"/>
                  <a:gd name="T34" fmla="*/ 127 w 255"/>
                  <a:gd name="T35" fmla="*/ 98 h 197"/>
                  <a:gd name="T36" fmla="*/ 127 w 255"/>
                  <a:gd name="T37" fmla="*/ 98 h 197"/>
                  <a:gd name="T38" fmla="*/ 127 w 255"/>
                  <a:gd name="T39" fmla="*/ 65 h 197"/>
                  <a:gd name="T40" fmla="*/ 118 w 255"/>
                  <a:gd name="T41" fmla="*/ 63 h 197"/>
                  <a:gd name="T42" fmla="*/ 110 w 255"/>
                  <a:gd name="T43" fmla="*/ 60 h 197"/>
                  <a:gd name="T44" fmla="*/ 101 w 255"/>
                  <a:gd name="T45" fmla="*/ 57 h 197"/>
                  <a:gd name="T46" fmla="*/ 93 w 255"/>
                  <a:gd name="T47" fmla="*/ 54 h 197"/>
                  <a:gd name="T48" fmla="*/ 85 w 255"/>
                  <a:gd name="T49" fmla="*/ 50 h 197"/>
                  <a:gd name="T50" fmla="*/ 76 w 255"/>
                  <a:gd name="T51" fmla="*/ 46 h 197"/>
                  <a:gd name="T52" fmla="*/ 68 w 255"/>
                  <a:gd name="T53" fmla="*/ 42 h 197"/>
                  <a:gd name="T54" fmla="*/ 60 w 255"/>
                  <a:gd name="T55" fmla="*/ 39 h 197"/>
                  <a:gd name="T56" fmla="*/ 52 w 255"/>
                  <a:gd name="T57" fmla="*/ 35 h 197"/>
                  <a:gd name="T58" fmla="*/ 44 w 255"/>
                  <a:gd name="T59" fmla="*/ 30 h 197"/>
                  <a:gd name="T60" fmla="*/ 36 w 255"/>
                  <a:gd name="T61" fmla="*/ 26 h 197"/>
                  <a:gd name="T62" fmla="*/ 29 w 255"/>
                  <a:gd name="T63" fmla="*/ 21 h 197"/>
                  <a:gd name="T64" fmla="*/ 21 w 255"/>
                  <a:gd name="T65" fmla="*/ 15 h 197"/>
                  <a:gd name="T66" fmla="*/ 14 w 255"/>
                  <a:gd name="T67" fmla="*/ 11 h 197"/>
                  <a:gd name="T68" fmla="*/ 7 w 255"/>
                  <a:gd name="T69" fmla="*/ 5 h 197"/>
                  <a:gd name="T70" fmla="*/ 0 w 255"/>
                  <a:gd name="T71" fmla="*/ 0 h 197"/>
                  <a:gd name="T72" fmla="*/ 0 w 255"/>
                  <a:gd name="T73" fmla="*/ 0 h 19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5"/>
                  <a:gd name="T112" fmla="*/ 0 h 197"/>
                  <a:gd name="T113" fmla="*/ 255 w 255"/>
                  <a:gd name="T114" fmla="*/ 197 h 19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5" h="197">
                    <a:moveTo>
                      <a:pt x="0" y="0"/>
                    </a:moveTo>
                    <a:lnTo>
                      <a:pt x="0" y="66"/>
                    </a:lnTo>
                    <a:lnTo>
                      <a:pt x="15" y="77"/>
                    </a:lnTo>
                    <a:lnTo>
                      <a:pt x="29" y="88"/>
                    </a:lnTo>
                    <a:lnTo>
                      <a:pt x="43" y="98"/>
                    </a:lnTo>
                    <a:lnTo>
                      <a:pt x="58" y="109"/>
                    </a:lnTo>
                    <a:lnTo>
                      <a:pt x="73" y="119"/>
                    </a:lnTo>
                    <a:lnTo>
                      <a:pt x="89" y="127"/>
                    </a:lnTo>
                    <a:lnTo>
                      <a:pt x="104" y="136"/>
                    </a:lnTo>
                    <a:lnTo>
                      <a:pt x="121" y="145"/>
                    </a:lnTo>
                    <a:lnTo>
                      <a:pt x="136" y="153"/>
                    </a:lnTo>
                    <a:lnTo>
                      <a:pt x="153" y="160"/>
                    </a:lnTo>
                    <a:lnTo>
                      <a:pt x="170" y="167"/>
                    </a:lnTo>
                    <a:lnTo>
                      <a:pt x="186" y="175"/>
                    </a:lnTo>
                    <a:lnTo>
                      <a:pt x="203" y="181"/>
                    </a:lnTo>
                    <a:lnTo>
                      <a:pt x="220" y="187"/>
                    </a:lnTo>
                    <a:lnTo>
                      <a:pt x="237" y="193"/>
                    </a:lnTo>
                    <a:lnTo>
                      <a:pt x="255" y="197"/>
                    </a:lnTo>
                    <a:lnTo>
                      <a:pt x="255" y="130"/>
                    </a:lnTo>
                    <a:lnTo>
                      <a:pt x="237" y="126"/>
                    </a:lnTo>
                    <a:lnTo>
                      <a:pt x="220" y="120"/>
                    </a:lnTo>
                    <a:lnTo>
                      <a:pt x="203" y="114"/>
                    </a:lnTo>
                    <a:lnTo>
                      <a:pt x="186" y="108"/>
                    </a:lnTo>
                    <a:lnTo>
                      <a:pt x="170" y="101"/>
                    </a:lnTo>
                    <a:lnTo>
                      <a:pt x="153" y="93"/>
                    </a:lnTo>
                    <a:lnTo>
                      <a:pt x="136" y="85"/>
                    </a:lnTo>
                    <a:lnTo>
                      <a:pt x="121" y="78"/>
                    </a:lnTo>
                    <a:lnTo>
                      <a:pt x="104" y="70"/>
                    </a:lnTo>
                    <a:lnTo>
                      <a:pt x="89" y="60"/>
                    </a:lnTo>
                    <a:lnTo>
                      <a:pt x="73" y="52"/>
                    </a:lnTo>
                    <a:lnTo>
                      <a:pt x="58" y="42"/>
                    </a:lnTo>
                    <a:lnTo>
                      <a:pt x="43" y="31"/>
                    </a:lnTo>
                    <a:lnTo>
                      <a:pt x="29" y="22"/>
                    </a:lnTo>
                    <a:lnTo>
                      <a:pt x="15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1172" name="Picture 806"/>
              <p:cNvPicPr>
                <a:picLocks noChangeAspect="1"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1695" y="2230"/>
                <a:ext cx="129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73" name="Picture 807"/>
              <p:cNvPicPr>
                <a:picLocks noChangeAspect="1" noChangeArrowheads="1"/>
              </p:cNvPicPr>
              <p:nvPr/>
            </p:nvPicPr>
            <p:blipFill>
              <a:blip r:embed="rId40" cstate="print"/>
              <a:srcRect/>
              <a:stretch>
                <a:fillRect/>
              </a:stretch>
            </p:blipFill>
            <p:spPr bwMode="auto">
              <a:xfrm>
                <a:off x="1695" y="2230"/>
                <a:ext cx="129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491" name="Group 1009"/>
            <p:cNvGrpSpPr>
              <a:grpSpLocks/>
            </p:cNvGrpSpPr>
            <p:nvPr/>
          </p:nvGrpSpPr>
          <p:grpSpPr bwMode="auto">
            <a:xfrm>
              <a:off x="719" y="1262"/>
              <a:ext cx="4487" cy="2646"/>
              <a:chOff x="719" y="1262"/>
              <a:chExt cx="4487" cy="2646"/>
            </a:xfrm>
          </p:grpSpPr>
          <p:sp>
            <p:nvSpPr>
              <p:cNvPr id="20787" name="Freeform 809"/>
              <p:cNvSpPr>
                <a:spLocks/>
              </p:cNvSpPr>
              <p:nvPr/>
            </p:nvSpPr>
            <p:spPr bwMode="auto">
              <a:xfrm>
                <a:off x="1697" y="2238"/>
                <a:ext cx="127" cy="74"/>
              </a:xfrm>
              <a:custGeom>
                <a:avLst/>
                <a:gdLst>
                  <a:gd name="T0" fmla="*/ 0 w 255"/>
                  <a:gd name="T1" fmla="*/ 9 h 148"/>
                  <a:gd name="T2" fmla="*/ 6 w 255"/>
                  <a:gd name="T3" fmla="*/ 14 h 148"/>
                  <a:gd name="T4" fmla="*/ 14 w 255"/>
                  <a:gd name="T5" fmla="*/ 20 h 148"/>
                  <a:gd name="T6" fmla="*/ 21 w 255"/>
                  <a:gd name="T7" fmla="*/ 25 h 148"/>
                  <a:gd name="T8" fmla="*/ 28 w 255"/>
                  <a:gd name="T9" fmla="*/ 30 h 148"/>
                  <a:gd name="T10" fmla="*/ 36 w 255"/>
                  <a:gd name="T11" fmla="*/ 35 h 148"/>
                  <a:gd name="T12" fmla="*/ 43 w 255"/>
                  <a:gd name="T13" fmla="*/ 39 h 148"/>
                  <a:gd name="T14" fmla="*/ 51 w 255"/>
                  <a:gd name="T15" fmla="*/ 44 h 148"/>
                  <a:gd name="T16" fmla="*/ 59 w 255"/>
                  <a:gd name="T17" fmla="*/ 48 h 148"/>
                  <a:gd name="T18" fmla="*/ 67 w 255"/>
                  <a:gd name="T19" fmla="*/ 52 h 148"/>
                  <a:gd name="T20" fmla="*/ 76 w 255"/>
                  <a:gd name="T21" fmla="*/ 56 h 148"/>
                  <a:gd name="T22" fmla="*/ 83 w 255"/>
                  <a:gd name="T23" fmla="*/ 60 h 148"/>
                  <a:gd name="T24" fmla="*/ 92 w 255"/>
                  <a:gd name="T25" fmla="*/ 63 h 148"/>
                  <a:gd name="T26" fmla="*/ 101 w 255"/>
                  <a:gd name="T27" fmla="*/ 66 h 148"/>
                  <a:gd name="T28" fmla="*/ 109 w 255"/>
                  <a:gd name="T29" fmla="*/ 69 h 148"/>
                  <a:gd name="T30" fmla="*/ 118 w 255"/>
                  <a:gd name="T31" fmla="*/ 72 h 148"/>
                  <a:gd name="T32" fmla="*/ 127 w 255"/>
                  <a:gd name="T33" fmla="*/ 74 h 148"/>
                  <a:gd name="T34" fmla="*/ 127 w 255"/>
                  <a:gd name="T35" fmla="*/ 74 h 148"/>
                  <a:gd name="T36" fmla="*/ 127 w 255"/>
                  <a:gd name="T37" fmla="*/ 66 h 148"/>
                  <a:gd name="T38" fmla="*/ 118 w 255"/>
                  <a:gd name="T39" fmla="*/ 63 h 148"/>
                  <a:gd name="T40" fmla="*/ 110 w 255"/>
                  <a:gd name="T41" fmla="*/ 60 h 148"/>
                  <a:gd name="T42" fmla="*/ 101 w 255"/>
                  <a:gd name="T43" fmla="*/ 57 h 148"/>
                  <a:gd name="T44" fmla="*/ 92 w 255"/>
                  <a:gd name="T45" fmla="*/ 54 h 148"/>
                  <a:gd name="T46" fmla="*/ 84 w 255"/>
                  <a:gd name="T47" fmla="*/ 51 h 148"/>
                  <a:gd name="T48" fmla="*/ 76 w 255"/>
                  <a:gd name="T49" fmla="*/ 47 h 148"/>
                  <a:gd name="T50" fmla="*/ 67 w 255"/>
                  <a:gd name="T51" fmla="*/ 43 h 148"/>
                  <a:gd name="T52" fmla="*/ 60 w 255"/>
                  <a:gd name="T53" fmla="*/ 39 h 148"/>
                  <a:gd name="T54" fmla="*/ 52 w 255"/>
                  <a:gd name="T55" fmla="*/ 36 h 148"/>
                  <a:gd name="T56" fmla="*/ 44 w 255"/>
                  <a:gd name="T57" fmla="*/ 30 h 148"/>
                  <a:gd name="T58" fmla="*/ 36 w 255"/>
                  <a:gd name="T59" fmla="*/ 26 h 148"/>
                  <a:gd name="T60" fmla="*/ 29 w 255"/>
                  <a:gd name="T61" fmla="*/ 21 h 148"/>
                  <a:gd name="T62" fmla="*/ 21 w 255"/>
                  <a:gd name="T63" fmla="*/ 17 h 148"/>
                  <a:gd name="T64" fmla="*/ 14 w 255"/>
                  <a:gd name="T65" fmla="*/ 11 h 148"/>
                  <a:gd name="T66" fmla="*/ 6 w 255"/>
                  <a:gd name="T67" fmla="*/ 6 h 148"/>
                  <a:gd name="T68" fmla="*/ 0 w 255"/>
                  <a:gd name="T69" fmla="*/ 0 h 148"/>
                  <a:gd name="T70" fmla="*/ 0 w 255"/>
                  <a:gd name="T71" fmla="*/ 0 h 148"/>
                  <a:gd name="T72" fmla="*/ 0 w 255"/>
                  <a:gd name="T73" fmla="*/ 9 h 148"/>
                  <a:gd name="T74" fmla="*/ 0 w 255"/>
                  <a:gd name="T75" fmla="*/ 9 h 14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5"/>
                  <a:gd name="T115" fmla="*/ 0 h 148"/>
                  <a:gd name="T116" fmla="*/ 255 w 255"/>
                  <a:gd name="T117" fmla="*/ 148 h 14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5" h="148">
                    <a:moveTo>
                      <a:pt x="0" y="17"/>
                    </a:moveTo>
                    <a:lnTo>
                      <a:pt x="13" y="29"/>
                    </a:lnTo>
                    <a:lnTo>
                      <a:pt x="28" y="40"/>
                    </a:lnTo>
                    <a:lnTo>
                      <a:pt x="42" y="50"/>
                    </a:lnTo>
                    <a:lnTo>
                      <a:pt x="56" y="60"/>
                    </a:lnTo>
                    <a:lnTo>
                      <a:pt x="72" y="70"/>
                    </a:lnTo>
                    <a:lnTo>
                      <a:pt x="87" y="79"/>
                    </a:lnTo>
                    <a:lnTo>
                      <a:pt x="103" y="89"/>
                    </a:lnTo>
                    <a:lnTo>
                      <a:pt x="118" y="97"/>
                    </a:lnTo>
                    <a:lnTo>
                      <a:pt x="135" y="104"/>
                    </a:lnTo>
                    <a:lnTo>
                      <a:pt x="152" y="113"/>
                    </a:lnTo>
                    <a:lnTo>
                      <a:pt x="167" y="120"/>
                    </a:lnTo>
                    <a:lnTo>
                      <a:pt x="185" y="126"/>
                    </a:lnTo>
                    <a:lnTo>
                      <a:pt x="202" y="132"/>
                    </a:lnTo>
                    <a:lnTo>
                      <a:pt x="219" y="138"/>
                    </a:lnTo>
                    <a:lnTo>
                      <a:pt x="237" y="144"/>
                    </a:lnTo>
                    <a:lnTo>
                      <a:pt x="255" y="148"/>
                    </a:lnTo>
                    <a:lnTo>
                      <a:pt x="255" y="132"/>
                    </a:lnTo>
                    <a:lnTo>
                      <a:pt x="237" y="126"/>
                    </a:lnTo>
                    <a:lnTo>
                      <a:pt x="220" y="121"/>
                    </a:lnTo>
                    <a:lnTo>
                      <a:pt x="202" y="115"/>
                    </a:lnTo>
                    <a:lnTo>
                      <a:pt x="185" y="108"/>
                    </a:lnTo>
                    <a:lnTo>
                      <a:pt x="169" y="102"/>
                    </a:lnTo>
                    <a:lnTo>
                      <a:pt x="152" y="95"/>
                    </a:lnTo>
                    <a:lnTo>
                      <a:pt x="135" y="86"/>
                    </a:lnTo>
                    <a:lnTo>
                      <a:pt x="120" y="79"/>
                    </a:lnTo>
                    <a:lnTo>
                      <a:pt x="104" y="71"/>
                    </a:lnTo>
                    <a:lnTo>
                      <a:pt x="89" y="61"/>
                    </a:lnTo>
                    <a:lnTo>
                      <a:pt x="73" y="52"/>
                    </a:lnTo>
                    <a:lnTo>
                      <a:pt x="58" y="42"/>
                    </a:lnTo>
                    <a:lnTo>
                      <a:pt x="43" y="33"/>
                    </a:lnTo>
                    <a:lnTo>
                      <a:pt x="28" y="22"/>
                    </a:lnTo>
                    <a:lnTo>
                      <a:pt x="13" y="12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8" name="Freeform 810"/>
              <p:cNvSpPr>
                <a:spLocks/>
              </p:cNvSpPr>
              <p:nvPr/>
            </p:nvSpPr>
            <p:spPr bwMode="auto">
              <a:xfrm>
                <a:off x="1697" y="2230"/>
                <a:ext cx="127" cy="100"/>
              </a:xfrm>
              <a:custGeom>
                <a:avLst/>
                <a:gdLst>
                  <a:gd name="T0" fmla="*/ 0 w 255"/>
                  <a:gd name="T1" fmla="*/ 0 h 198"/>
                  <a:gd name="T2" fmla="*/ 0 w 255"/>
                  <a:gd name="T3" fmla="*/ 34 h 198"/>
                  <a:gd name="T4" fmla="*/ 6 w 255"/>
                  <a:gd name="T5" fmla="*/ 39 h 198"/>
                  <a:gd name="T6" fmla="*/ 14 w 255"/>
                  <a:gd name="T7" fmla="*/ 44 h 198"/>
                  <a:gd name="T8" fmla="*/ 21 w 255"/>
                  <a:gd name="T9" fmla="*/ 50 h 198"/>
                  <a:gd name="T10" fmla="*/ 29 w 255"/>
                  <a:gd name="T11" fmla="*/ 55 h 198"/>
                  <a:gd name="T12" fmla="*/ 36 w 255"/>
                  <a:gd name="T13" fmla="*/ 60 h 198"/>
                  <a:gd name="T14" fmla="*/ 44 w 255"/>
                  <a:gd name="T15" fmla="*/ 65 h 198"/>
                  <a:gd name="T16" fmla="*/ 52 w 255"/>
                  <a:gd name="T17" fmla="*/ 69 h 198"/>
                  <a:gd name="T18" fmla="*/ 60 w 255"/>
                  <a:gd name="T19" fmla="*/ 73 h 198"/>
                  <a:gd name="T20" fmla="*/ 67 w 255"/>
                  <a:gd name="T21" fmla="*/ 77 h 198"/>
                  <a:gd name="T22" fmla="*/ 76 w 255"/>
                  <a:gd name="T23" fmla="*/ 81 h 198"/>
                  <a:gd name="T24" fmla="*/ 84 w 255"/>
                  <a:gd name="T25" fmla="*/ 84 h 198"/>
                  <a:gd name="T26" fmla="*/ 92 w 255"/>
                  <a:gd name="T27" fmla="*/ 88 h 198"/>
                  <a:gd name="T28" fmla="*/ 101 w 255"/>
                  <a:gd name="T29" fmla="*/ 91 h 198"/>
                  <a:gd name="T30" fmla="*/ 110 w 255"/>
                  <a:gd name="T31" fmla="*/ 94 h 198"/>
                  <a:gd name="T32" fmla="*/ 118 w 255"/>
                  <a:gd name="T33" fmla="*/ 97 h 198"/>
                  <a:gd name="T34" fmla="*/ 127 w 255"/>
                  <a:gd name="T35" fmla="*/ 100 h 1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55"/>
                  <a:gd name="T55" fmla="*/ 0 h 198"/>
                  <a:gd name="T56" fmla="*/ 255 w 255"/>
                  <a:gd name="T57" fmla="*/ 198 h 19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55" h="198">
                    <a:moveTo>
                      <a:pt x="0" y="0"/>
                    </a:moveTo>
                    <a:lnTo>
                      <a:pt x="0" y="67"/>
                    </a:lnTo>
                    <a:lnTo>
                      <a:pt x="13" y="78"/>
                    </a:lnTo>
                    <a:lnTo>
                      <a:pt x="28" y="88"/>
                    </a:lnTo>
                    <a:lnTo>
                      <a:pt x="43" y="99"/>
                    </a:lnTo>
                    <a:lnTo>
                      <a:pt x="58" y="109"/>
                    </a:lnTo>
                    <a:lnTo>
                      <a:pt x="73" y="118"/>
                    </a:lnTo>
                    <a:lnTo>
                      <a:pt x="89" y="128"/>
                    </a:lnTo>
                    <a:lnTo>
                      <a:pt x="104" y="136"/>
                    </a:lnTo>
                    <a:lnTo>
                      <a:pt x="120" y="144"/>
                    </a:lnTo>
                    <a:lnTo>
                      <a:pt x="135" y="153"/>
                    </a:lnTo>
                    <a:lnTo>
                      <a:pt x="152" y="160"/>
                    </a:lnTo>
                    <a:lnTo>
                      <a:pt x="169" y="167"/>
                    </a:lnTo>
                    <a:lnTo>
                      <a:pt x="185" y="174"/>
                    </a:lnTo>
                    <a:lnTo>
                      <a:pt x="202" y="181"/>
                    </a:lnTo>
                    <a:lnTo>
                      <a:pt x="220" y="187"/>
                    </a:lnTo>
                    <a:lnTo>
                      <a:pt x="237" y="192"/>
                    </a:lnTo>
                    <a:lnTo>
                      <a:pt x="255" y="198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9" name="Freeform 811"/>
              <p:cNvSpPr>
                <a:spLocks/>
              </p:cNvSpPr>
              <p:nvPr/>
            </p:nvSpPr>
            <p:spPr bwMode="auto">
              <a:xfrm>
                <a:off x="1697" y="2232"/>
                <a:ext cx="127" cy="99"/>
              </a:xfrm>
              <a:custGeom>
                <a:avLst/>
                <a:gdLst>
                  <a:gd name="T0" fmla="*/ 127 w 255"/>
                  <a:gd name="T1" fmla="*/ 99 h 199"/>
                  <a:gd name="T2" fmla="*/ 127 w 255"/>
                  <a:gd name="T3" fmla="*/ 66 h 199"/>
                  <a:gd name="T4" fmla="*/ 118 w 255"/>
                  <a:gd name="T5" fmla="*/ 63 h 199"/>
                  <a:gd name="T6" fmla="*/ 110 w 255"/>
                  <a:gd name="T7" fmla="*/ 60 h 199"/>
                  <a:gd name="T8" fmla="*/ 101 w 255"/>
                  <a:gd name="T9" fmla="*/ 57 h 199"/>
                  <a:gd name="T10" fmla="*/ 92 w 255"/>
                  <a:gd name="T11" fmla="*/ 54 h 199"/>
                  <a:gd name="T12" fmla="*/ 84 w 255"/>
                  <a:gd name="T13" fmla="*/ 50 h 199"/>
                  <a:gd name="T14" fmla="*/ 76 w 255"/>
                  <a:gd name="T15" fmla="*/ 46 h 199"/>
                  <a:gd name="T16" fmla="*/ 68 w 255"/>
                  <a:gd name="T17" fmla="*/ 43 h 199"/>
                  <a:gd name="T18" fmla="*/ 60 w 255"/>
                  <a:gd name="T19" fmla="*/ 39 h 199"/>
                  <a:gd name="T20" fmla="*/ 52 w 255"/>
                  <a:gd name="T21" fmla="*/ 35 h 199"/>
                  <a:gd name="T22" fmla="*/ 44 w 255"/>
                  <a:gd name="T23" fmla="*/ 30 h 199"/>
                  <a:gd name="T24" fmla="*/ 36 w 255"/>
                  <a:gd name="T25" fmla="*/ 26 h 199"/>
                  <a:gd name="T26" fmla="*/ 29 w 255"/>
                  <a:gd name="T27" fmla="*/ 21 h 199"/>
                  <a:gd name="T28" fmla="*/ 21 w 255"/>
                  <a:gd name="T29" fmla="*/ 16 h 199"/>
                  <a:gd name="T30" fmla="*/ 14 w 255"/>
                  <a:gd name="T31" fmla="*/ 11 h 199"/>
                  <a:gd name="T32" fmla="*/ 6 w 255"/>
                  <a:gd name="T33" fmla="*/ 5 h 199"/>
                  <a:gd name="T34" fmla="*/ 0 w 255"/>
                  <a:gd name="T35" fmla="*/ 0 h 1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55"/>
                  <a:gd name="T55" fmla="*/ 0 h 199"/>
                  <a:gd name="T56" fmla="*/ 255 w 255"/>
                  <a:gd name="T57" fmla="*/ 199 h 19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55" h="199">
                    <a:moveTo>
                      <a:pt x="255" y="199"/>
                    </a:moveTo>
                    <a:lnTo>
                      <a:pt x="255" y="132"/>
                    </a:lnTo>
                    <a:lnTo>
                      <a:pt x="237" y="126"/>
                    </a:lnTo>
                    <a:lnTo>
                      <a:pt x="220" y="121"/>
                    </a:lnTo>
                    <a:lnTo>
                      <a:pt x="202" y="115"/>
                    </a:lnTo>
                    <a:lnTo>
                      <a:pt x="185" y="108"/>
                    </a:lnTo>
                    <a:lnTo>
                      <a:pt x="169" y="101"/>
                    </a:lnTo>
                    <a:lnTo>
                      <a:pt x="152" y="93"/>
                    </a:lnTo>
                    <a:lnTo>
                      <a:pt x="136" y="86"/>
                    </a:lnTo>
                    <a:lnTo>
                      <a:pt x="120" y="78"/>
                    </a:lnTo>
                    <a:lnTo>
                      <a:pt x="104" y="70"/>
                    </a:lnTo>
                    <a:lnTo>
                      <a:pt x="89" y="61"/>
                    </a:lnTo>
                    <a:lnTo>
                      <a:pt x="73" y="52"/>
                    </a:lnTo>
                    <a:lnTo>
                      <a:pt x="58" y="42"/>
                    </a:lnTo>
                    <a:lnTo>
                      <a:pt x="43" y="33"/>
                    </a:lnTo>
                    <a:lnTo>
                      <a:pt x="28" y="22"/>
                    </a:lnTo>
                    <a:lnTo>
                      <a:pt x="13" y="11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790" name="Picture 812"/>
              <p:cNvPicPr>
                <a:picLocks noChangeAspect="1" noChangeArrowheads="1"/>
              </p:cNvPicPr>
              <p:nvPr/>
            </p:nvPicPr>
            <p:blipFill>
              <a:blip r:embed="rId41" cstate="print"/>
              <a:srcRect/>
              <a:stretch>
                <a:fillRect/>
              </a:stretch>
            </p:blipFill>
            <p:spPr bwMode="auto">
              <a:xfrm>
                <a:off x="1876" y="2149"/>
                <a:ext cx="280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91" name="Picture 813"/>
              <p:cNvPicPr>
                <a:picLocks noChangeAspect="1" noChangeArrowheads="1"/>
              </p:cNvPicPr>
              <p:nvPr/>
            </p:nvPicPr>
            <p:blipFill>
              <a:blip r:embed="rId42" cstate="print"/>
              <a:srcRect/>
              <a:stretch>
                <a:fillRect/>
              </a:stretch>
            </p:blipFill>
            <p:spPr bwMode="auto">
              <a:xfrm>
                <a:off x="1876" y="2149"/>
                <a:ext cx="280" cy="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92" name="Rectangle 814"/>
              <p:cNvSpPr>
                <a:spLocks noChangeArrowheads="1"/>
              </p:cNvSpPr>
              <p:nvPr/>
            </p:nvSpPr>
            <p:spPr bwMode="auto">
              <a:xfrm>
                <a:off x="1713" y="2726"/>
                <a:ext cx="428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Servidor </a:t>
                </a:r>
                <a:endParaRPr lang="en-US"/>
              </a:p>
            </p:txBody>
          </p:sp>
          <p:sp>
            <p:nvSpPr>
              <p:cNvPr id="20793" name="Rectangle 815"/>
              <p:cNvSpPr>
                <a:spLocks noChangeArrowheads="1"/>
              </p:cNvSpPr>
              <p:nvPr/>
            </p:nvSpPr>
            <p:spPr bwMode="auto">
              <a:xfrm>
                <a:off x="1706" y="2840"/>
                <a:ext cx="416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200">
                    <a:solidFill>
                      <a:srgbClr val="000000"/>
                    </a:solidFill>
                  </a:rPr>
                  <a:t>QlikView</a:t>
                </a:r>
                <a:endParaRPr lang="en-US"/>
              </a:p>
            </p:txBody>
          </p:sp>
          <p:sp>
            <p:nvSpPr>
              <p:cNvPr id="20794" name="Line 816"/>
              <p:cNvSpPr>
                <a:spLocks noChangeShapeType="1"/>
              </p:cNvSpPr>
              <p:nvPr/>
            </p:nvSpPr>
            <p:spPr bwMode="auto">
              <a:xfrm>
                <a:off x="1001" y="1262"/>
                <a:ext cx="1" cy="84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5" name="Freeform 817"/>
              <p:cNvSpPr>
                <a:spLocks/>
              </p:cNvSpPr>
              <p:nvPr/>
            </p:nvSpPr>
            <p:spPr bwMode="auto">
              <a:xfrm>
                <a:off x="979" y="2098"/>
                <a:ext cx="43" cy="66"/>
              </a:xfrm>
              <a:custGeom>
                <a:avLst/>
                <a:gdLst>
                  <a:gd name="T0" fmla="*/ 43 w 87"/>
                  <a:gd name="T1" fmla="*/ 0 h 131"/>
                  <a:gd name="T2" fmla="*/ 22 w 87"/>
                  <a:gd name="T3" fmla="*/ 66 h 131"/>
                  <a:gd name="T4" fmla="*/ 0 w 87"/>
                  <a:gd name="T5" fmla="*/ 0 h 131"/>
                  <a:gd name="T6" fmla="*/ 43 w 87"/>
                  <a:gd name="T7" fmla="*/ 0 h 13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7"/>
                  <a:gd name="T13" fmla="*/ 0 h 131"/>
                  <a:gd name="T14" fmla="*/ 87 w 87"/>
                  <a:gd name="T15" fmla="*/ 131 h 13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7" h="131">
                    <a:moveTo>
                      <a:pt x="87" y="0"/>
                    </a:moveTo>
                    <a:lnTo>
                      <a:pt x="44" y="131"/>
                    </a:lnTo>
                    <a:lnTo>
                      <a:pt x="0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6" name="Freeform 818"/>
              <p:cNvSpPr>
                <a:spLocks/>
              </p:cNvSpPr>
              <p:nvPr/>
            </p:nvSpPr>
            <p:spPr bwMode="auto">
              <a:xfrm>
                <a:off x="719" y="2164"/>
                <a:ext cx="564" cy="338"/>
              </a:xfrm>
              <a:custGeom>
                <a:avLst/>
                <a:gdLst>
                  <a:gd name="T0" fmla="*/ 0 w 1128"/>
                  <a:gd name="T1" fmla="*/ 0 h 677"/>
                  <a:gd name="T2" fmla="*/ 564 w 1128"/>
                  <a:gd name="T3" fmla="*/ 297 h 677"/>
                  <a:gd name="T4" fmla="*/ 548 w 1128"/>
                  <a:gd name="T5" fmla="*/ 286 h 677"/>
                  <a:gd name="T6" fmla="*/ 531 w 1128"/>
                  <a:gd name="T7" fmla="*/ 278 h 677"/>
                  <a:gd name="T8" fmla="*/ 514 w 1128"/>
                  <a:gd name="T9" fmla="*/ 270 h 677"/>
                  <a:gd name="T10" fmla="*/ 496 w 1128"/>
                  <a:gd name="T11" fmla="*/ 264 h 677"/>
                  <a:gd name="T12" fmla="*/ 478 w 1128"/>
                  <a:gd name="T13" fmla="*/ 260 h 677"/>
                  <a:gd name="T14" fmla="*/ 459 w 1128"/>
                  <a:gd name="T15" fmla="*/ 257 h 677"/>
                  <a:gd name="T16" fmla="*/ 441 w 1128"/>
                  <a:gd name="T17" fmla="*/ 255 h 677"/>
                  <a:gd name="T18" fmla="*/ 423 w 1128"/>
                  <a:gd name="T19" fmla="*/ 254 h 677"/>
                  <a:gd name="T20" fmla="*/ 404 w 1128"/>
                  <a:gd name="T21" fmla="*/ 255 h 677"/>
                  <a:gd name="T22" fmla="*/ 386 w 1128"/>
                  <a:gd name="T23" fmla="*/ 257 h 677"/>
                  <a:gd name="T24" fmla="*/ 368 w 1128"/>
                  <a:gd name="T25" fmla="*/ 260 h 677"/>
                  <a:gd name="T26" fmla="*/ 350 w 1128"/>
                  <a:gd name="T27" fmla="*/ 264 h 677"/>
                  <a:gd name="T28" fmla="*/ 332 w 1128"/>
                  <a:gd name="T29" fmla="*/ 270 h 677"/>
                  <a:gd name="T30" fmla="*/ 315 w 1128"/>
                  <a:gd name="T31" fmla="*/ 278 h 677"/>
                  <a:gd name="T32" fmla="*/ 298 w 1128"/>
                  <a:gd name="T33" fmla="*/ 286 h 677"/>
                  <a:gd name="T34" fmla="*/ 282 w 1128"/>
                  <a:gd name="T35" fmla="*/ 297 h 677"/>
                  <a:gd name="T36" fmla="*/ 266 w 1128"/>
                  <a:gd name="T37" fmla="*/ 306 h 677"/>
                  <a:gd name="T38" fmla="*/ 249 w 1128"/>
                  <a:gd name="T39" fmla="*/ 315 h 677"/>
                  <a:gd name="T40" fmla="*/ 231 w 1128"/>
                  <a:gd name="T41" fmla="*/ 322 h 677"/>
                  <a:gd name="T42" fmla="*/ 214 w 1128"/>
                  <a:gd name="T43" fmla="*/ 328 h 677"/>
                  <a:gd name="T44" fmla="*/ 196 w 1128"/>
                  <a:gd name="T45" fmla="*/ 332 h 677"/>
                  <a:gd name="T46" fmla="*/ 178 w 1128"/>
                  <a:gd name="T47" fmla="*/ 336 h 677"/>
                  <a:gd name="T48" fmla="*/ 159 w 1128"/>
                  <a:gd name="T49" fmla="*/ 338 h 677"/>
                  <a:gd name="T50" fmla="*/ 141 w 1128"/>
                  <a:gd name="T51" fmla="*/ 338 h 677"/>
                  <a:gd name="T52" fmla="*/ 122 w 1128"/>
                  <a:gd name="T53" fmla="*/ 338 h 677"/>
                  <a:gd name="T54" fmla="*/ 104 w 1128"/>
                  <a:gd name="T55" fmla="*/ 336 h 677"/>
                  <a:gd name="T56" fmla="*/ 86 w 1128"/>
                  <a:gd name="T57" fmla="*/ 332 h 677"/>
                  <a:gd name="T58" fmla="*/ 68 w 1128"/>
                  <a:gd name="T59" fmla="*/ 328 h 677"/>
                  <a:gd name="T60" fmla="*/ 51 w 1128"/>
                  <a:gd name="T61" fmla="*/ 322 h 677"/>
                  <a:gd name="T62" fmla="*/ 34 w 1128"/>
                  <a:gd name="T63" fmla="*/ 315 h 677"/>
                  <a:gd name="T64" fmla="*/ 17 w 1128"/>
                  <a:gd name="T65" fmla="*/ 306 h 677"/>
                  <a:gd name="T66" fmla="*/ 0 w 1128"/>
                  <a:gd name="T67" fmla="*/ 297 h 67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28"/>
                  <a:gd name="T103" fmla="*/ 0 h 677"/>
                  <a:gd name="T104" fmla="*/ 1128 w 1128"/>
                  <a:gd name="T105" fmla="*/ 677 h 67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28" h="677">
                    <a:moveTo>
                      <a:pt x="0" y="594"/>
                    </a:moveTo>
                    <a:lnTo>
                      <a:pt x="0" y="0"/>
                    </a:lnTo>
                    <a:lnTo>
                      <a:pt x="1128" y="0"/>
                    </a:lnTo>
                    <a:lnTo>
                      <a:pt x="1128" y="594"/>
                    </a:lnTo>
                    <a:lnTo>
                      <a:pt x="1111" y="583"/>
                    </a:lnTo>
                    <a:lnTo>
                      <a:pt x="1096" y="573"/>
                    </a:lnTo>
                    <a:lnTo>
                      <a:pt x="1079" y="564"/>
                    </a:lnTo>
                    <a:lnTo>
                      <a:pt x="1061" y="557"/>
                    </a:lnTo>
                    <a:lnTo>
                      <a:pt x="1045" y="548"/>
                    </a:lnTo>
                    <a:lnTo>
                      <a:pt x="1027" y="541"/>
                    </a:lnTo>
                    <a:lnTo>
                      <a:pt x="1010" y="535"/>
                    </a:lnTo>
                    <a:lnTo>
                      <a:pt x="992" y="529"/>
                    </a:lnTo>
                    <a:lnTo>
                      <a:pt x="974" y="524"/>
                    </a:lnTo>
                    <a:lnTo>
                      <a:pt x="956" y="521"/>
                    </a:lnTo>
                    <a:lnTo>
                      <a:pt x="938" y="517"/>
                    </a:lnTo>
                    <a:lnTo>
                      <a:pt x="919" y="514"/>
                    </a:lnTo>
                    <a:lnTo>
                      <a:pt x="901" y="511"/>
                    </a:lnTo>
                    <a:lnTo>
                      <a:pt x="883" y="510"/>
                    </a:lnTo>
                    <a:lnTo>
                      <a:pt x="864" y="509"/>
                    </a:lnTo>
                    <a:lnTo>
                      <a:pt x="846" y="509"/>
                    </a:lnTo>
                    <a:lnTo>
                      <a:pt x="827" y="509"/>
                    </a:lnTo>
                    <a:lnTo>
                      <a:pt x="809" y="510"/>
                    </a:lnTo>
                    <a:lnTo>
                      <a:pt x="790" y="511"/>
                    </a:lnTo>
                    <a:lnTo>
                      <a:pt x="772" y="514"/>
                    </a:lnTo>
                    <a:lnTo>
                      <a:pt x="755" y="517"/>
                    </a:lnTo>
                    <a:lnTo>
                      <a:pt x="737" y="521"/>
                    </a:lnTo>
                    <a:lnTo>
                      <a:pt x="719" y="524"/>
                    </a:lnTo>
                    <a:lnTo>
                      <a:pt x="701" y="529"/>
                    </a:lnTo>
                    <a:lnTo>
                      <a:pt x="683" y="535"/>
                    </a:lnTo>
                    <a:lnTo>
                      <a:pt x="665" y="541"/>
                    </a:lnTo>
                    <a:lnTo>
                      <a:pt x="647" y="548"/>
                    </a:lnTo>
                    <a:lnTo>
                      <a:pt x="630" y="557"/>
                    </a:lnTo>
                    <a:lnTo>
                      <a:pt x="614" y="564"/>
                    </a:lnTo>
                    <a:lnTo>
                      <a:pt x="597" y="573"/>
                    </a:lnTo>
                    <a:lnTo>
                      <a:pt x="580" y="583"/>
                    </a:lnTo>
                    <a:lnTo>
                      <a:pt x="565" y="594"/>
                    </a:lnTo>
                    <a:lnTo>
                      <a:pt x="548" y="603"/>
                    </a:lnTo>
                    <a:lnTo>
                      <a:pt x="531" y="613"/>
                    </a:lnTo>
                    <a:lnTo>
                      <a:pt x="515" y="622"/>
                    </a:lnTo>
                    <a:lnTo>
                      <a:pt x="498" y="631"/>
                    </a:lnTo>
                    <a:lnTo>
                      <a:pt x="481" y="638"/>
                    </a:lnTo>
                    <a:lnTo>
                      <a:pt x="463" y="645"/>
                    </a:lnTo>
                    <a:lnTo>
                      <a:pt x="445" y="651"/>
                    </a:lnTo>
                    <a:lnTo>
                      <a:pt x="428" y="657"/>
                    </a:lnTo>
                    <a:lnTo>
                      <a:pt x="410" y="662"/>
                    </a:lnTo>
                    <a:lnTo>
                      <a:pt x="392" y="665"/>
                    </a:lnTo>
                    <a:lnTo>
                      <a:pt x="374" y="669"/>
                    </a:lnTo>
                    <a:lnTo>
                      <a:pt x="356" y="672"/>
                    </a:lnTo>
                    <a:lnTo>
                      <a:pt x="337" y="675"/>
                    </a:lnTo>
                    <a:lnTo>
                      <a:pt x="319" y="676"/>
                    </a:lnTo>
                    <a:lnTo>
                      <a:pt x="301" y="677"/>
                    </a:lnTo>
                    <a:lnTo>
                      <a:pt x="282" y="677"/>
                    </a:lnTo>
                    <a:lnTo>
                      <a:pt x="264" y="677"/>
                    </a:lnTo>
                    <a:lnTo>
                      <a:pt x="245" y="676"/>
                    </a:lnTo>
                    <a:lnTo>
                      <a:pt x="227" y="675"/>
                    </a:lnTo>
                    <a:lnTo>
                      <a:pt x="209" y="672"/>
                    </a:lnTo>
                    <a:lnTo>
                      <a:pt x="190" y="669"/>
                    </a:lnTo>
                    <a:lnTo>
                      <a:pt x="172" y="665"/>
                    </a:lnTo>
                    <a:lnTo>
                      <a:pt x="154" y="662"/>
                    </a:lnTo>
                    <a:lnTo>
                      <a:pt x="136" y="657"/>
                    </a:lnTo>
                    <a:lnTo>
                      <a:pt x="118" y="651"/>
                    </a:lnTo>
                    <a:lnTo>
                      <a:pt x="102" y="645"/>
                    </a:lnTo>
                    <a:lnTo>
                      <a:pt x="84" y="638"/>
                    </a:lnTo>
                    <a:lnTo>
                      <a:pt x="67" y="631"/>
                    </a:lnTo>
                    <a:lnTo>
                      <a:pt x="49" y="622"/>
                    </a:lnTo>
                    <a:lnTo>
                      <a:pt x="33" y="613"/>
                    </a:lnTo>
                    <a:lnTo>
                      <a:pt x="17" y="603"/>
                    </a:lnTo>
                    <a:lnTo>
                      <a:pt x="0" y="59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7" name="Freeform 819"/>
              <p:cNvSpPr>
                <a:spLocks/>
              </p:cNvSpPr>
              <p:nvPr/>
            </p:nvSpPr>
            <p:spPr bwMode="auto">
              <a:xfrm>
                <a:off x="719" y="2164"/>
                <a:ext cx="564" cy="338"/>
              </a:xfrm>
              <a:custGeom>
                <a:avLst/>
                <a:gdLst>
                  <a:gd name="T0" fmla="*/ 0 w 1128"/>
                  <a:gd name="T1" fmla="*/ 0 h 677"/>
                  <a:gd name="T2" fmla="*/ 564 w 1128"/>
                  <a:gd name="T3" fmla="*/ 297 h 677"/>
                  <a:gd name="T4" fmla="*/ 548 w 1128"/>
                  <a:gd name="T5" fmla="*/ 286 h 677"/>
                  <a:gd name="T6" fmla="*/ 531 w 1128"/>
                  <a:gd name="T7" fmla="*/ 278 h 677"/>
                  <a:gd name="T8" fmla="*/ 514 w 1128"/>
                  <a:gd name="T9" fmla="*/ 270 h 677"/>
                  <a:gd name="T10" fmla="*/ 496 w 1128"/>
                  <a:gd name="T11" fmla="*/ 264 h 677"/>
                  <a:gd name="T12" fmla="*/ 478 w 1128"/>
                  <a:gd name="T13" fmla="*/ 260 h 677"/>
                  <a:gd name="T14" fmla="*/ 459 w 1128"/>
                  <a:gd name="T15" fmla="*/ 257 h 677"/>
                  <a:gd name="T16" fmla="*/ 441 w 1128"/>
                  <a:gd name="T17" fmla="*/ 255 h 677"/>
                  <a:gd name="T18" fmla="*/ 423 w 1128"/>
                  <a:gd name="T19" fmla="*/ 254 h 677"/>
                  <a:gd name="T20" fmla="*/ 404 w 1128"/>
                  <a:gd name="T21" fmla="*/ 255 h 677"/>
                  <a:gd name="T22" fmla="*/ 386 w 1128"/>
                  <a:gd name="T23" fmla="*/ 257 h 677"/>
                  <a:gd name="T24" fmla="*/ 368 w 1128"/>
                  <a:gd name="T25" fmla="*/ 260 h 677"/>
                  <a:gd name="T26" fmla="*/ 350 w 1128"/>
                  <a:gd name="T27" fmla="*/ 264 h 677"/>
                  <a:gd name="T28" fmla="*/ 332 w 1128"/>
                  <a:gd name="T29" fmla="*/ 270 h 677"/>
                  <a:gd name="T30" fmla="*/ 315 w 1128"/>
                  <a:gd name="T31" fmla="*/ 278 h 677"/>
                  <a:gd name="T32" fmla="*/ 298 w 1128"/>
                  <a:gd name="T33" fmla="*/ 286 h 677"/>
                  <a:gd name="T34" fmla="*/ 282 w 1128"/>
                  <a:gd name="T35" fmla="*/ 297 h 677"/>
                  <a:gd name="T36" fmla="*/ 266 w 1128"/>
                  <a:gd name="T37" fmla="*/ 306 h 677"/>
                  <a:gd name="T38" fmla="*/ 249 w 1128"/>
                  <a:gd name="T39" fmla="*/ 315 h 677"/>
                  <a:gd name="T40" fmla="*/ 231 w 1128"/>
                  <a:gd name="T41" fmla="*/ 322 h 677"/>
                  <a:gd name="T42" fmla="*/ 214 w 1128"/>
                  <a:gd name="T43" fmla="*/ 328 h 677"/>
                  <a:gd name="T44" fmla="*/ 196 w 1128"/>
                  <a:gd name="T45" fmla="*/ 332 h 677"/>
                  <a:gd name="T46" fmla="*/ 178 w 1128"/>
                  <a:gd name="T47" fmla="*/ 336 h 677"/>
                  <a:gd name="T48" fmla="*/ 159 w 1128"/>
                  <a:gd name="T49" fmla="*/ 338 h 677"/>
                  <a:gd name="T50" fmla="*/ 141 w 1128"/>
                  <a:gd name="T51" fmla="*/ 338 h 677"/>
                  <a:gd name="T52" fmla="*/ 122 w 1128"/>
                  <a:gd name="T53" fmla="*/ 338 h 677"/>
                  <a:gd name="T54" fmla="*/ 104 w 1128"/>
                  <a:gd name="T55" fmla="*/ 336 h 677"/>
                  <a:gd name="T56" fmla="*/ 86 w 1128"/>
                  <a:gd name="T57" fmla="*/ 332 h 677"/>
                  <a:gd name="T58" fmla="*/ 68 w 1128"/>
                  <a:gd name="T59" fmla="*/ 328 h 677"/>
                  <a:gd name="T60" fmla="*/ 51 w 1128"/>
                  <a:gd name="T61" fmla="*/ 322 h 677"/>
                  <a:gd name="T62" fmla="*/ 34 w 1128"/>
                  <a:gd name="T63" fmla="*/ 315 h 677"/>
                  <a:gd name="T64" fmla="*/ 17 w 1128"/>
                  <a:gd name="T65" fmla="*/ 306 h 677"/>
                  <a:gd name="T66" fmla="*/ 0 w 1128"/>
                  <a:gd name="T67" fmla="*/ 297 h 67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128"/>
                  <a:gd name="T103" fmla="*/ 0 h 677"/>
                  <a:gd name="T104" fmla="*/ 1128 w 1128"/>
                  <a:gd name="T105" fmla="*/ 677 h 67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128" h="677">
                    <a:moveTo>
                      <a:pt x="0" y="594"/>
                    </a:moveTo>
                    <a:lnTo>
                      <a:pt x="0" y="0"/>
                    </a:lnTo>
                    <a:lnTo>
                      <a:pt x="1128" y="0"/>
                    </a:lnTo>
                    <a:lnTo>
                      <a:pt x="1128" y="594"/>
                    </a:lnTo>
                    <a:lnTo>
                      <a:pt x="1111" y="583"/>
                    </a:lnTo>
                    <a:lnTo>
                      <a:pt x="1096" y="573"/>
                    </a:lnTo>
                    <a:lnTo>
                      <a:pt x="1079" y="564"/>
                    </a:lnTo>
                    <a:lnTo>
                      <a:pt x="1061" y="557"/>
                    </a:lnTo>
                    <a:lnTo>
                      <a:pt x="1045" y="548"/>
                    </a:lnTo>
                    <a:lnTo>
                      <a:pt x="1027" y="541"/>
                    </a:lnTo>
                    <a:lnTo>
                      <a:pt x="1010" y="535"/>
                    </a:lnTo>
                    <a:lnTo>
                      <a:pt x="992" y="529"/>
                    </a:lnTo>
                    <a:lnTo>
                      <a:pt x="974" y="524"/>
                    </a:lnTo>
                    <a:lnTo>
                      <a:pt x="956" y="521"/>
                    </a:lnTo>
                    <a:lnTo>
                      <a:pt x="938" y="517"/>
                    </a:lnTo>
                    <a:lnTo>
                      <a:pt x="919" y="514"/>
                    </a:lnTo>
                    <a:lnTo>
                      <a:pt x="901" y="511"/>
                    </a:lnTo>
                    <a:lnTo>
                      <a:pt x="883" y="510"/>
                    </a:lnTo>
                    <a:lnTo>
                      <a:pt x="864" y="509"/>
                    </a:lnTo>
                    <a:lnTo>
                      <a:pt x="846" y="509"/>
                    </a:lnTo>
                    <a:lnTo>
                      <a:pt x="827" y="509"/>
                    </a:lnTo>
                    <a:lnTo>
                      <a:pt x="809" y="510"/>
                    </a:lnTo>
                    <a:lnTo>
                      <a:pt x="790" y="511"/>
                    </a:lnTo>
                    <a:lnTo>
                      <a:pt x="772" y="514"/>
                    </a:lnTo>
                    <a:lnTo>
                      <a:pt x="755" y="517"/>
                    </a:lnTo>
                    <a:lnTo>
                      <a:pt x="737" y="521"/>
                    </a:lnTo>
                    <a:lnTo>
                      <a:pt x="719" y="524"/>
                    </a:lnTo>
                    <a:lnTo>
                      <a:pt x="701" y="529"/>
                    </a:lnTo>
                    <a:lnTo>
                      <a:pt x="683" y="535"/>
                    </a:lnTo>
                    <a:lnTo>
                      <a:pt x="665" y="541"/>
                    </a:lnTo>
                    <a:lnTo>
                      <a:pt x="647" y="548"/>
                    </a:lnTo>
                    <a:lnTo>
                      <a:pt x="630" y="557"/>
                    </a:lnTo>
                    <a:lnTo>
                      <a:pt x="614" y="564"/>
                    </a:lnTo>
                    <a:lnTo>
                      <a:pt x="597" y="573"/>
                    </a:lnTo>
                    <a:lnTo>
                      <a:pt x="580" y="583"/>
                    </a:lnTo>
                    <a:lnTo>
                      <a:pt x="565" y="594"/>
                    </a:lnTo>
                    <a:lnTo>
                      <a:pt x="548" y="603"/>
                    </a:lnTo>
                    <a:lnTo>
                      <a:pt x="531" y="613"/>
                    </a:lnTo>
                    <a:lnTo>
                      <a:pt x="515" y="622"/>
                    </a:lnTo>
                    <a:lnTo>
                      <a:pt x="498" y="631"/>
                    </a:lnTo>
                    <a:lnTo>
                      <a:pt x="481" y="638"/>
                    </a:lnTo>
                    <a:lnTo>
                      <a:pt x="463" y="645"/>
                    </a:lnTo>
                    <a:lnTo>
                      <a:pt x="445" y="651"/>
                    </a:lnTo>
                    <a:lnTo>
                      <a:pt x="428" y="657"/>
                    </a:lnTo>
                    <a:lnTo>
                      <a:pt x="410" y="662"/>
                    </a:lnTo>
                    <a:lnTo>
                      <a:pt x="392" y="665"/>
                    </a:lnTo>
                    <a:lnTo>
                      <a:pt x="374" y="669"/>
                    </a:lnTo>
                    <a:lnTo>
                      <a:pt x="356" y="672"/>
                    </a:lnTo>
                    <a:lnTo>
                      <a:pt x="337" y="675"/>
                    </a:lnTo>
                    <a:lnTo>
                      <a:pt x="319" y="676"/>
                    </a:lnTo>
                    <a:lnTo>
                      <a:pt x="301" y="677"/>
                    </a:lnTo>
                    <a:lnTo>
                      <a:pt x="282" y="677"/>
                    </a:lnTo>
                    <a:lnTo>
                      <a:pt x="264" y="677"/>
                    </a:lnTo>
                    <a:lnTo>
                      <a:pt x="245" y="676"/>
                    </a:lnTo>
                    <a:lnTo>
                      <a:pt x="227" y="675"/>
                    </a:lnTo>
                    <a:lnTo>
                      <a:pt x="209" y="672"/>
                    </a:lnTo>
                    <a:lnTo>
                      <a:pt x="190" y="669"/>
                    </a:lnTo>
                    <a:lnTo>
                      <a:pt x="172" y="665"/>
                    </a:lnTo>
                    <a:lnTo>
                      <a:pt x="154" y="662"/>
                    </a:lnTo>
                    <a:lnTo>
                      <a:pt x="136" y="657"/>
                    </a:lnTo>
                    <a:lnTo>
                      <a:pt x="118" y="651"/>
                    </a:lnTo>
                    <a:lnTo>
                      <a:pt x="102" y="645"/>
                    </a:lnTo>
                    <a:lnTo>
                      <a:pt x="84" y="638"/>
                    </a:lnTo>
                    <a:lnTo>
                      <a:pt x="67" y="631"/>
                    </a:lnTo>
                    <a:lnTo>
                      <a:pt x="49" y="622"/>
                    </a:lnTo>
                    <a:lnTo>
                      <a:pt x="33" y="613"/>
                    </a:lnTo>
                    <a:lnTo>
                      <a:pt x="17" y="603"/>
                    </a:lnTo>
                    <a:lnTo>
                      <a:pt x="0" y="594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8" name="Rectangle 820"/>
              <p:cNvSpPr>
                <a:spLocks noChangeArrowheads="1"/>
              </p:cNvSpPr>
              <p:nvPr/>
            </p:nvSpPr>
            <p:spPr bwMode="auto">
              <a:xfrm>
                <a:off x="809" y="2253"/>
                <a:ext cx="412" cy="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800">
                    <a:solidFill>
                      <a:srgbClr val="000000"/>
                    </a:solidFill>
                  </a:rPr>
                  <a:t>Archivos TXT</a:t>
                </a:r>
                <a:endParaRPr lang="en-US"/>
              </a:p>
            </p:txBody>
          </p:sp>
          <p:sp>
            <p:nvSpPr>
              <p:cNvPr id="20799" name="Line 821"/>
              <p:cNvSpPr>
                <a:spLocks noChangeShapeType="1"/>
              </p:cNvSpPr>
              <p:nvPr/>
            </p:nvSpPr>
            <p:spPr bwMode="auto">
              <a:xfrm>
                <a:off x="1283" y="2333"/>
                <a:ext cx="322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0" name="Freeform 822"/>
              <p:cNvSpPr>
                <a:spLocks/>
              </p:cNvSpPr>
              <p:nvPr/>
            </p:nvSpPr>
            <p:spPr bwMode="auto">
              <a:xfrm>
                <a:off x="1600" y="2311"/>
                <a:ext cx="66" cy="44"/>
              </a:xfrm>
              <a:custGeom>
                <a:avLst/>
                <a:gdLst>
                  <a:gd name="T0" fmla="*/ 0 w 132"/>
                  <a:gd name="T1" fmla="*/ 0 h 88"/>
                  <a:gd name="T2" fmla="*/ 66 w 132"/>
                  <a:gd name="T3" fmla="*/ 22 h 88"/>
                  <a:gd name="T4" fmla="*/ 0 w 132"/>
                  <a:gd name="T5" fmla="*/ 44 h 88"/>
                  <a:gd name="T6" fmla="*/ 0 w 132"/>
                  <a:gd name="T7" fmla="*/ 0 h 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2"/>
                  <a:gd name="T13" fmla="*/ 0 h 88"/>
                  <a:gd name="T14" fmla="*/ 132 w 132"/>
                  <a:gd name="T15" fmla="*/ 88 h 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2" h="88">
                    <a:moveTo>
                      <a:pt x="0" y="0"/>
                    </a:moveTo>
                    <a:lnTo>
                      <a:pt x="132" y="44"/>
                    </a:lnTo>
                    <a:lnTo>
                      <a:pt x="0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801" name="Picture 823"/>
              <p:cNvPicPr>
                <a:picLocks noChangeAspect="1" noChangeArrowheads="1"/>
              </p:cNvPicPr>
              <p:nvPr/>
            </p:nvPicPr>
            <p:blipFill>
              <a:blip r:embed="rId43" cstate="print"/>
              <a:srcRect/>
              <a:stretch>
                <a:fillRect/>
              </a:stretch>
            </p:blipFill>
            <p:spPr bwMode="auto">
              <a:xfrm>
                <a:off x="3244" y="1712"/>
                <a:ext cx="1962" cy="1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02" name="Freeform 824"/>
              <p:cNvSpPr>
                <a:spLocks/>
              </p:cNvSpPr>
              <p:nvPr/>
            </p:nvSpPr>
            <p:spPr bwMode="auto">
              <a:xfrm>
                <a:off x="3366" y="3829"/>
                <a:ext cx="74" cy="42"/>
              </a:xfrm>
              <a:custGeom>
                <a:avLst/>
                <a:gdLst>
                  <a:gd name="T0" fmla="*/ 34 w 148"/>
                  <a:gd name="T1" fmla="*/ 42 h 85"/>
                  <a:gd name="T2" fmla="*/ 39 w 148"/>
                  <a:gd name="T3" fmla="*/ 42 h 85"/>
                  <a:gd name="T4" fmla="*/ 45 w 148"/>
                  <a:gd name="T5" fmla="*/ 41 h 85"/>
                  <a:gd name="T6" fmla="*/ 50 w 148"/>
                  <a:gd name="T7" fmla="*/ 39 h 85"/>
                  <a:gd name="T8" fmla="*/ 54 w 148"/>
                  <a:gd name="T9" fmla="*/ 38 h 85"/>
                  <a:gd name="T10" fmla="*/ 59 w 148"/>
                  <a:gd name="T11" fmla="*/ 35 h 85"/>
                  <a:gd name="T12" fmla="*/ 64 w 148"/>
                  <a:gd name="T13" fmla="*/ 32 h 85"/>
                  <a:gd name="T14" fmla="*/ 68 w 148"/>
                  <a:gd name="T15" fmla="*/ 29 h 85"/>
                  <a:gd name="T16" fmla="*/ 73 w 148"/>
                  <a:gd name="T17" fmla="*/ 26 h 85"/>
                  <a:gd name="T18" fmla="*/ 73 w 148"/>
                  <a:gd name="T19" fmla="*/ 26 h 85"/>
                  <a:gd name="T20" fmla="*/ 73 w 148"/>
                  <a:gd name="T21" fmla="*/ 24 h 85"/>
                  <a:gd name="T22" fmla="*/ 74 w 148"/>
                  <a:gd name="T23" fmla="*/ 22 h 85"/>
                  <a:gd name="T24" fmla="*/ 74 w 148"/>
                  <a:gd name="T25" fmla="*/ 21 h 85"/>
                  <a:gd name="T26" fmla="*/ 74 w 148"/>
                  <a:gd name="T27" fmla="*/ 19 h 85"/>
                  <a:gd name="T28" fmla="*/ 74 w 148"/>
                  <a:gd name="T29" fmla="*/ 17 h 85"/>
                  <a:gd name="T30" fmla="*/ 74 w 148"/>
                  <a:gd name="T31" fmla="*/ 16 h 85"/>
                  <a:gd name="T32" fmla="*/ 74 w 148"/>
                  <a:gd name="T33" fmla="*/ 14 h 85"/>
                  <a:gd name="T34" fmla="*/ 74 w 148"/>
                  <a:gd name="T35" fmla="*/ 12 h 85"/>
                  <a:gd name="T36" fmla="*/ 74 w 148"/>
                  <a:gd name="T37" fmla="*/ 11 h 85"/>
                  <a:gd name="T38" fmla="*/ 73 w 148"/>
                  <a:gd name="T39" fmla="*/ 10 h 85"/>
                  <a:gd name="T40" fmla="*/ 71 w 148"/>
                  <a:gd name="T41" fmla="*/ 7 h 85"/>
                  <a:gd name="T42" fmla="*/ 69 w 148"/>
                  <a:gd name="T43" fmla="*/ 4 h 85"/>
                  <a:gd name="T44" fmla="*/ 66 w 148"/>
                  <a:gd name="T45" fmla="*/ 2 h 85"/>
                  <a:gd name="T46" fmla="*/ 63 w 148"/>
                  <a:gd name="T47" fmla="*/ 1 h 85"/>
                  <a:gd name="T48" fmla="*/ 61 w 148"/>
                  <a:gd name="T49" fmla="*/ 1 h 85"/>
                  <a:gd name="T50" fmla="*/ 58 w 148"/>
                  <a:gd name="T51" fmla="*/ 0 h 85"/>
                  <a:gd name="T52" fmla="*/ 55 w 148"/>
                  <a:gd name="T53" fmla="*/ 0 h 85"/>
                  <a:gd name="T54" fmla="*/ 0 w 148"/>
                  <a:gd name="T55" fmla="*/ 42 h 85"/>
                  <a:gd name="T56" fmla="*/ 34 w 148"/>
                  <a:gd name="T57" fmla="*/ 42 h 85"/>
                  <a:gd name="T58" fmla="*/ 34 w 148"/>
                  <a:gd name="T59" fmla="*/ 42 h 8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48"/>
                  <a:gd name="T91" fmla="*/ 0 h 85"/>
                  <a:gd name="T92" fmla="*/ 148 w 148"/>
                  <a:gd name="T93" fmla="*/ 85 h 8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48" h="85">
                    <a:moveTo>
                      <a:pt x="68" y="85"/>
                    </a:moveTo>
                    <a:lnTo>
                      <a:pt x="79" y="84"/>
                    </a:lnTo>
                    <a:lnTo>
                      <a:pt x="90" y="82"/>
                    </a:lnTo>
                    <a:lnTo>
                      <a:pt x="100" y="79"/>
                    </a:lnTo>
                    <a:lnTo>
                      <a:pt x="109" y="76"/>
                    </a:lnTo>
                    <a:lnTo>
                      <a:pt x="119" y="71"/>
                    </a:lnTo>
                    <a:lnTo>
                      <a:pt x="128" y="65"/>
                    </a:lnTo>
                    <a:lnTo>
                      <a:pt x="136" y="59"/>
                    </a:lnTo>
                    <a:lnTo>
                      <a:pt x="145" y="52"/>
                    </a:lnTo>
                    <a:lnTo>
                      <a:pt x="146" y="48"/>
                    </a:lnTo>
                    <a:lnTo>
                      <a:pt x="147" y="45"/>
                    </a:lnTo>
                    <a:lnTo>
                      <a:pt x="148" y="42"/>
                    </a:lnTo>
                    <a:lnTo>
                      <a:pt x="148" y="39"/>
                    </a:lnTo>
                    <a:lnTo>
                      <a:pt x="148" y="35"/>
                    </a:lnTo>
                    <a:lnTo>
                      <a:pt x="148" y="33"/>
                    </a:lnTo>
                    <a:lnTo>
                      <a:pt x="148" y="29"/>
                    </a:lnTo>
                    <a:lnTo>
                      <a:pt x="147" y="25"/>
                    </a:lnTo>
                    <a:lnTo>
                      <a:pt x="147" y="23"/>
                    </a:lnTo>
                    <a:lnTo>
                      <a:pt x="145" y="20"/>
                    </a:lnTo>
                    <a:lnTo>
                      <a:pt x="142" y="14"/>
                    </a:lnTo>
                    <a:lnTo>
                      <a:pt x="138" y="9"/>
                    </a:lnTo>
                    <a:lnTo>
                      <a:pt x="132" y="5"/>
                    </a:lnTo>
                    <a:lnTo>
                      <a:pt x="127" y="3"/>
                    </a:lnTo>
                    <a:lnTo>
                      <a:pt x="122" y="2"/>
                    </a:lnTo>
                    <a:lnTo>
                      <a:pt x="116" y="0"/>
                    </a:lnTo>
                    <a:lnTo>
                      <a:pt x="110" y="0"/>
                    </a:lnTo>
                    <a:lnTo>
                      <a:pt x="0" y="85"/>
                    </a:lnTo>
                    <a:lnTo>
                      <a:pt x="68" y="85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3" name="Freeform 825"/>
              <p:cNvSpPr>
                <a:spLocks/>
              </p:cNvSpPr>
              <p:nvPr/>
            </p:nvSpPr>
            <p:spPr bwMode="auto">
              <a:xfrm>
                <a:off x="3366" y="3820"/>
                <a:ext cx="56" cy="51"/>
              </a:xfrm>
              <a:custGeom>
                <a:avLst/>
                <a:gdLst>
                  <a:gd name="T0" fmla="*/ 0 w 114"/>
                  <a:gd name="T1" fmla="*/ 51 h 102"/>
                  <a:gd name="T2" fmla="*/ 0 w 114"/>
                  <a:gd name="T3" fmla="*/ 37 h 102"/>
                  <a:gd name="T4" fmla="*/ 56 w 114"/>
                  <a:gd name="T5" fmla="*/ 0 h 102"/>
                  <a:gd name="T6" fmla="*/ 56 w 114"/>
                  <a:gd name="T7" fmla="*/ 19 h 102"/>
                  <a:gd name="T8" fmla="*/ 0 w 114"/>
                  <a:gd name="T9" fmla="*/ 51 h 102"/>
                  <a:gd name="T10" fmla="*/ 0 w 114"/>
                  <a:gd name="T11" fmla="*/ 51 h 1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102"/>
                  <a:gd name="T20" fmla="*/ 114 w 114"/>
                  <a:gd name="T21" fmla="*/ 102 h 1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102">
                    <a:moveTo>
                      <a:pt x="0" y="102"/>
                    </a:moveTo>
                    <a:lnTo>
                      <a:pt x="0" y="74"/>
                    </a:lnTo>
                    <a:lnTo>
                      <a:pt x="114" y="0"/>
                    </a:lnTo>
                    <a:lnTo>
                      <a:pt x="114" y="37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804" name="Picture 826"/>
              <p:cNvPicPr>
                <a:picLocks noChangeAspect="1" noChangeArrowheads="1"/>
              </p:cNvPicPr>
              <p:nvPr/>
            </p:nvPicPr>
            <p:blipFill>
              <a:blip r:embed="rId44" cstate="print"/>
              <a:srcRect/>
              <a:stretch>
                <a:fillRect/>
              </a:stretch>
            </p:blipFill>
            <p:spPr bwMode="auto">
              <a:xfrm>
                <a:off x="3365" y="3819"/>
                <a:ext cx="58" cy="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05" name="Freeform 827"/>
              <p:cNvSpPr>
                <a:spLocks/>
              </p:cNvSpPr>
              <p:nvPr/>
            </p:nvSpPr>
            <p:spPr bwMode="auto">
              <a:xfrm>
                <a:off x="3366" y="3820"/>
                <a:ext cx="56" cy="51"/>
              </a:xfrm>
              <a:custGeom>
                <a:avLst/>
                <a:gdLst>
                  <a:gd name="T0" fmla="*/ 0 w 114"/>
                  <a:gd name="T1" fmla="*/ 51 h 102"/>
                  <a:gd name="T2" fmla="*/ 0 w 114"/>
                  <a:gd name="T3" fmla="*/ 37 h 102"/>
                  <a:gd name="T4" fmla="*/ 56 w 114"/>
                  <a:gd name="T5" fmla="*/ 0 h 102"/>
                  <a:gd name="T6" fmla="*/ 56 w 114"/>
                  <a:gd name="T7" fmla="*/ 19 h 102"/>
                  <a:gd name="T8" fmla="*/ 0 w 114"/>
                  <a:gd name="T9" fmla="*/ 51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02"/>
                  <a:gd name="T17" fmla="*/ 114 w 114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02">
                    <a:moveTo>
                      <a:pt x="0" y="102"/>
                    </a:moveTo>
                    <a:lnTo>
                      <a:pt x="0" y="74"/>
                    </a:lnTo>
                    <a:lnTo>
                      <a:pt x="114" y="0"/>
                    </a:lnTo>
                    <a:lnTo>
                      <a:pt x="114" y="37"/>
                    </a:lnTo>
                    <a:lnTo>
                      <a:pt x="0" y="102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6" name="Freeform 828"/>
              <p:cNvSpPr>
                <a:spLocks/>
              </p:cNvSpPr>
              <p:nvPr/>
            </p:nvSpPr>
            <p:spPr bwMode="auto">
              <a:xfrm>
                <a:off x="3244" y="3748"/>
                <a:ext cx="178" cy="109"/>
              </a:xfrm>
              <a:custGeom>
                <a:avLst/>
                <a:gdLst>
                  <a:gd name="T0" fmla="*/ 0 w 356"/>
                  <a:gd name="T1" fmla="*/ 39 h 218"/>
                  <a:gd name="T2" fmla="*/ 55 w 356"/>
                  <a:gd name="T3" fmla="*/ 0 h 218"/>
                  <a:gd name="T4" fmla="*/ 178 w 356"/>
                  <a:gd name="T5" fmla="*/ 72 h 218"/>
                  <a:gd name="T6" fmla="*/ 121 w 356"/>
                  <a:gd name="T7" fmla="*/ 109 h 218"/>
                  <a:gd name="T8" fmla="*/ 0 w 356"/>
                  <a:gd name="T9" fmla="*/ 39 h 218"/>
                  <a:gd name="T10" fmla="*/ 0 w 356"/>
                  <a:gd name="T11" fmla="*/ 39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6"/>
                  <a:gd name="T19" fmla="*/ 0 h 218"/>
                  <a:gd name="T20" fmla="*/ 356 w 356"/>
                  <a:gd name="T21" fmla="*/ 218 h 21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6" h="218">
                    <a:moveTo>
                      <a:pt x="0" y="77"/>
                    </a:moveTo>
                    <a:lnTo>
                      <a:pt x="110" y="0"/>
                    </a:lnTo>
                    <a:lnTo>
                      <a:pt x="356" y="144"/>
                    </a:lnTo>
                    <a:lnTo>
                      <a:pt x="242" y="218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7" name="Rectangle 829"/>
              <p:cNvSpPr>
                <a:spLocks noChangeArrowheads="1"/>
              </p:cNvSpPr>
              <p:nvPr/>
            </p:nvSpPr>
            <p:spPr bwMode="auto">
              <a:xfrm>
                <a:off x="3244" y="3748"/>
                <a:ext cx="179" cy="5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8" name="Rectangle 830"/>
              <p:cNvSpPr>
                <a:spLocks noChangeArrowheads="1"/>
              </p:cNvSpPr>
              <p:nvPr/>
            </p:nvSpPr>
            <p:spPr bwMode="auto">
              <a:xfrm>
                <a:off x="3244" y="3753"/>
                <a:ext cx="179" cy="6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9" name="Rectangle 831"/>
              <p:cNvSpPr>
                <a:spLocks noChangeArrowheads="1"/>
              </p:cNvSpPr>
              <p:nvPr/>
            </p:nvSpPr>
            <p:spPr bwMode="auto">
              <a:xfrm>
                <a:off x="3244" y="3759"/>
                <a:ext cx="179" cy="8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0" name="Rectangle 832"/>
              <p:cNvSpPr>
                <a:spLocks noChangeArrowheads="1"/>
              </p:cNvSpPr>
              <p:nvPr/>
            </p:nvSpPr>
            <p:spPr bwMode="auto">
              <a:xfrm>
                <a:off x="3244" y="3767"/>
                <a:ext cx="179" cy="6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1" name="Rectangle 833"/>
              <p:cNvSpPr>
                <a:spLocks noChangeArrowheads="1"/>
              </p:cNvSpPr>
              <p:nvPr/>
            </p:nvSpPr>
            <p:spPr bwMode="auto">
              <a:xfrm>
                <a:off x="3244" y="3773"/>
                <a:ext cx="179" cy="7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2" name="Rectangle 834"/>
              <p:cNvSpPr>
                <a:spLocks noChangeArrowheads="1"/>
              </p:cNvSpPr>
              <p:nvPr/>
            </p:nvSpPr>
            <p:spPr bwMode="auto">
              <a:xfrm>
                <a:off x="3244" y="3780"/>
                <a:ext cx="179" cy="7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3" name="Rectangle 835"/>
              <p:cNvSpPr>
                <a:spLocks noChangeArrowheads="1"/>
              </p:cNvSpPr>
              <p:nvPr/>
            </p:nvSpPr>
            <p:spPr bwMode="auto">
              <a:xfrm>
                <a:off x="3244" y="3787"/>
                <a:ext cx="179" cy="7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4" name="Rectangle 836"/>
              <p:cNvSpPr>
                <a:spLocks noChangeArrowheads="1"/>
              </p:cNvSpPr>
              <p:nvPr/>
            </p:nvSpPr>
            <p:spPr bwMode="auto">
              <a:xfrm>
                <a:off x="3244" y="3794"/>
                <a:ext cx="179" cy="7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5" name="Rectangle 837"/>
              <p:cNvSpPr>
                <a:spLocks noChangeArrowheads="1"/>
              </p:cNvSpPr>
              <p:nvPr/>
            </p:nvSpPr>
            <p:spPr bwMode="auto">
              <a:xfrm>
                <a:off x="3244" y="3801"/>
                <a:ext cx="179" cy="7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6" name="Rectangle 838"/>
              <p:cNvSpPr>
                <a:spLocks noChangeArrowheads="1"/>
              </p:cNvSpPr>
              <p:nvPr/>
            </p:nvSpPr>
            <p:spPr bwMode="auto">
              <a:xfrm>
                <a:off x="3244" y="3808"/>
                <a:ext cx="179" cy="6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7" name="Rectangle 839"/>
              <p:cNvSpPr>
                <a:spLocks noChangeArrowheads="1"/>
              </p:cNvSpPr>
              <p:nvPr/>
            </p:nvSpPr>
            <p:spPr bwMode="auto">
              <a:xfrm>
                <a:off x="3244" y="3814"/>
                <a:ext cx="179" cy="8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8" name="Rectangle 840"/>
              <p:cNvSpPr>
                <a:spLocks noChangeArrowheads="1"/>
              </p:cNvSpPr>
              <p:nvPr/>
            </p:nvSpPr>
            <p:spPr bwMode="auto">
              <a:xfrm>
                <a:off x="3244" y="3822"/>
                <a:ext cx="179" cy="6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9" name="Rectangle 841"/>
              <p:cNvSpPr>
                <a:spLocks noChangeArrowheads="1"/>
              </p:cNvSpPr>
              <p:nvPr/>
            </p:nvSpPr>
            <p:spPr bwMode="auto">
              <a:xfrm>
                <a:off x="3244" y="3828"/>
                <a:ext cx="179" cy="7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0" name="Rectangle 842"/>
              <p:cNvSpPr>
                <a:spLocks noChangeArrowheads="1"/>
              </p:cNvSpPr>
              <p:nvPr/>
            </p:nvSpPr>
            <p:spPr bwMode="auto">
              <a:xfrm>
                <a:off x="3244" y="3835"/>
                <a:ext cx="179" cy="7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1" name="Rectangle 843"/>
              <p:cNvSpPr>
                <a:spLocks noChangeArrowheads="1"/>
              </p:cNvSpPr>
              <p:nvPr/>
            </p:nvSpPr>
            <p:spPr bwMode="auto">
              <a:xfrm>
                <a:off x="3244" y="3842"/>
                <a:ext cx="179" cy="7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2" name="Rectangle 844"/>
              <p:cNvSpPr>
                <a:spLocks noChangeArrowheads="1"/>
              </p:cNvSpPr>
              <p:nvPr/>
            </p:nvSpPr>
            <p:spPr bwMode="auto">
              <a:xfrm>
                <a:off x="3244" y="3849"/>
                <a:ext cx="179" cy="7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3" name="Rectangle 845"/>
              <p:cNvSpPr>
                <a:spLocks noChangeArrowheads="1"/>
              </p:cNvSpPr>
              <p:nvPr/>
            </p:nvSpPr>
            <p:spPr bwMode="auto">
              <a:xfrm>
                <a:off x="3244" y="3856"/>
                <a:ext cx="17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4" name="Freeform 846"/>
              <p:cNvSpPr>
                <a:spLocks/>
              </p:cNvSpPr>
              <p:nvPr/>
            </p:nvSpPr>
            <p:spPr bwMode="auto">
              <a:xfrm>
                <a:off x="3244" y="3748"/>
                <a:ext cx="178" cy="109"/>
              </a:xfrm>
              <a:custGeom>
                <a:avLst/>
                <a:gdLst>
                  <a:gd name="T0" fmla="*/ 0 w 356"/>
                  <a:gd name="T1" fmla="*/ 39 h 218"/>
                  <a:gd name="T2" fmla="*/ 54 w 356"/>
                  <a:gd name="T3" fmla="*/ 0 h 218"/>
                  <a:gd name="T4" fmla="*/ 178 w 356"/>
                  <a:gd name="T5" fmla="*/ 72 h 218"/>
                  <a:gd name="T6" fmla="*/ 121 w 356"/>
                  <a:gd name="T7" fmla="*/ 109 h 218"/>
                  <a:gd name="T8" fmla="*/ 0 w 356"/>
                  <a:gd name="T9" fmla="*/ 39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"/>
                  <a:gd name="T16" fmla="*/ 0 h 218"/>
                  <a:gd name="T17" fmla="*/ 356 w 356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" h="218">
                    <a:moveTo>
                      <a:pt x="0" y="77"/>
                    </a:moveTo>
                    <a:lnTo>
                      <a:pt x="109" y="0"/>
                    </a:lnTo>
                    <a:lnTo>
                      <a:pt x="356" y="144"/>
                    </a:lnTo>
                    <a:lnTo>
                      <a:pt x="242" y="218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5" name="Freeform 847"/>
              <p:cNvSpPr>
                <a:spLocks/>
              </p:cNvSpPr>
              <p:nvPr/>
            </p:nvSpPr>
            <p:spPr bwMode="auto">
              <a:xfrm>
                <a:off x="3450" y="3716"/>
                <a:ext cx="143" cy="98"/>
              </a:xfrm>
              <a:custGeom>
                <a:avLst/>
                <a:gdLst>
                  <a:gd name="T0" fmla="*/ 41 w 286"/>
                  <a:gd name="T1" fmla="*/ 98 h 197"/>
                  <a:gd name="T2" fmla="*/ 47 w 286"/>
                  <a:gd name="T3" fmla="*/ 98 h 197"/>
                  <a:gd name="T4" fmla="*/ 53 w 286"/>
                  <a:gd name="T5" fmla="*/ 98 h 197"/>
                  <a:gd name="T6" fmla="*/ 60 w 286"/>
                  <a:gd name="T7" fmla="*/ 98 h 197"/>
                  <a:gd name="T8" fmla="*/ 66 w 286"/>
                  <a:gd name="T9" fmla="*/ 98 h 197"/>
                  <a:gd name="T10" fmla="*/ 72 w 286"/>
                  <a:gd name="T11" fmla="*/ 96 h 197"/>
                  <a:gd name="T12" fmla="*/ 78 w 286"/>
                  <a:gd name="T13" fmla="*/ 95 h 197"/>
                  <a:gd name="T14" fmla="*/ 84 w 286"/>
                  <a:gd name="T15" fmla="*/ 94 h 197"/>
                  <a:gd name="T16" fmla="*/ 90 w 286"/>
                  <a:gd name="T17" fmla="*/ 92 h 197"/>
                  <a:gd name="T18" fmla="*/ 96 w 286"/>
                  <a:gd name="T19" fmla="*/ 90 h 197"/>
                  <a:gd name="T20" fmla="*/ 102 w 286"/>
                  <a:gd name="T21" fmla="*/ 87 h 197"/>
                  <a:gd name="T22" fmla="*/ 107 w 286"/>
                  <a:gd name="T23" fmla="*/ 84 h 197"/>
                  <a:gd name="T24" fmla="*/ 113 w 286"/>
                  <a:gd name="T25" fmla="*/ 81 h 197"/>
                  <a:gd name="T26" fmla="*/ 118 w 286"/>
                  <a:gd name="T27" fmla="*/ 78 h 197"/>
                  <a:gd name="T28" fmla="*/ 123 w 286"/>
                  <a:gd name="T29" fmla="*/ 75 h 197"/>
                  <a:gd name="T30" fmla="*/ 129 w 286"/>
                  <a:gd name="T31" fmla="*/ 71 h 197"/>
                  <a:gd name="T32" fmla="*/ 134 w 286"/>
                  <a:gd name="T33" fmla="*/ 67 h 197"/>
                  <a:gd name="T34" fmla="*/ 136 w 286"/>
                  <a:gd name="T35" fmla="*/ 64 h 197"/>
                  <a:gd name="T36" fmla="*/ 138 w 286"/>
                  <a:gd name="T37" fmla="*/ 60 h 197"/>
                  <a:gd name="T38" fmla="*/ 140 w 286"/>
                  <a:gd name="T39" fmla="*/ 56 h 197"/>
                  <a:gd name="T40" fmla="*/ 141 w 286"/>
                  <a:gd name="T41" fmla="*/ 53 h 197"/>
                  <a:gd name="T42" fmla="*/ 143 w 286"/>
                  <a:gd name="T43" fmla="*/ 49 h 197"/>
                  <a:gd name="T44" fmla="*/ 143 w 286"/>
                  <a:gd name="T45" fmla="*/ 45 h 197"/>
                  <a:gd name="T46" fmla="*/ 143 w 286"/>
                  <a:gd name="T47" fmla="*/ 41 h 197"/>
                  <a:gd name="T48" fmla="*/ 143 w 286"/>
                  <a:gd name="T49" fmla="*/ 37 h 197"/>
                  <a:gd name="T50" fmla="*/ 143 w 286"/>
                  <a:gd name="T51" fmla="*/ 33 h 197"/>
                  <a:gd name="T52" fmla="*/ 142 w 286"/>
                  <a:gd name="T53" fmla="*/ 29 h 197"/>
                  <a:gd name="T54" fmla="*/ 141 w 286"/>
                  <a:gd name="T55" fmla="*/ 25 h 197"/>
                  <a:gd name="T56" fmla="*/ 139 w 286"/>
                  <a:gd name="T57" fmla="*/ 22 h 197"/>
                  <a:gd name="T58" fmla="*/ 137 w 286"/>
                  <a:gd name="T59" fmla="*/ 18 h 197"/>
                  <a:gd name="T60" fmla="*/ 135 w 286"/>
                  <a:gd name="T61" fmla="*/ 15 h 197"/>
                  <a:gd name="T62" fmla="*/ 132 w 286"/>
                  <a:gd name="T63" fmla="*/ 12 h 197"/>
                  <a:gd name="T64" fmla="*/ 129 w 286"/>
                  <a:gd name="T65" fmla="*/ 9 h 197"/>
                  <a:gd name="T66" fmla="*/ 125 w 286"/>
                  <a:gd name="T67" fmla="*/ 6 h 197"/>
                  <a:gd name="T68" fmla="*/ 121 w 286"/>
                  <a:gd name="T69" fmla="*/ 3 h 197"/>
                  <a:gd name="T70" fmla="*/ 116 w 286"/>
                  <a:gd name="T71" fmla="*/ 1 h 197"/>
                  <a:gd name="T72" fmla="*/ 112 w 286"/>
                  <a:gd name="T73" fmla="*/ 0 h 197"/>
                  <a:gd name="T74" fmla="*/ 0 w 286"/>
                  <a:gd name="T75" fmla="*/ 92 h 197"/>
                  <a:gd name="T76" fmla="*/ 41 w 286"/>
                  <a:gd name="T77" fmla="*/ 98 h 197"/>
                  <a:gd name="T78" fmla="*/ 41 w 286"/>
                  <a:gd name="T79" fmla="*/ 98 h 19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86"/>
                  <a:gd name="T121" fmla="*/ 0 h 197"/>
                  <a:gd name="T122" fmla="*/ 286 w 286"/>
                  <a:gd name="T123" fmla="*/ 197 h 19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86" h="197">
                    <a:moveTo>
                      <a:pt x="82" y="197"/>
                    </a:moveTo>
                    <a:lnTo>
                      <a:pt x="95" y="197"/>
                    </a:lnTo>
                    <a:lnTo>
                      <a:pt x="107" y="197"/>
                    </a:lnTo>
                    <a:lnTo>
                      <a:pt x="120" y="197"/>
                    </a:lnTo>
                    <a:lnTo>
                      <a:pt x="132" y="196"/>
                    </a:lnTo>
                    <a:lnTo>
                      <a:pt x="144" y="193"/>
                    </a:lnTo>
                    <a:lnTo>
                      <a:pt x="157" y="191"/>
                    </a:lnTo>
                    <a:lnTo>
                      <a:pt x="169" y="188"/>
                    </a:lnTo>
                    <a:lnTo>
                      <a:pt x="181" y="185"/>
                    </a:lnTo>
                    <a:lnTo>
                      <a:pt x="192" y="180"/>
                    </a:lnTo>
                    <a:lnTo>
                      <a:pt x="204" y="175"/>
                    </a:lnTo>
                    <a:lnTo>
                      <a:pt x="214" y="169"/>
                    </a:lnTo>
                    <a:lnTo>
                      <a:pt x="226" y="163"/>
                    </a:lnTo>
                    <a:lnTo>
                      <a:pt x="237" y="157"/>
                    </a:lnTo>
                    <a:lnTo>
                      <a:pt x="247" y="150"/>
                    </a:lnTo>
                    <a:lnTo>
                      <a:pt x="257" y="143"/>
                    </a:lnTo>
                    <a:lnTo>
                      <a:pt x="267" y="135"/>
                    </a:lnTo>
                    <a:lnTo>
                      <a:pt x="272" y="128"/>
                    </a:lnTo>
                    <a:lnTo>
                      <a:pt x="276" y="120"/>
                    </a:lnTo>
                    <a:lnTo>
                      <a:pt x="280" y="113"/>
                    </a:lnTo>
                    <a:lnTo>
                      <a:pt x="282" y="106"/>
                    </a:lnTo>
                    <a:lnTo>
                      <a:pt x="285" y="98"/>
                    </a:lnTo>
                    <a:lnTo>
                      <a:pt x="286" y="91"/>
                    </a:lnTo>
                    <a:lnTo>
                      <a:pt x="286" y="82"/>
                    </a:lnTo>
                    <a:lnTo>
                      <a:pt x="286" y="74"/>
                    </a:lnTo>
                    <a:lnTo>
                      <a:pt x="285" y="67"/>
                    </a:lnTo>
                    <a:lnTo>
                      <a:pt x="284" y="58"/>
                    </a:lnTo>
                    <a:lnTo>
                      <a:pt x="281" y="51"/>
                    </a:lnTo>
                    <a:lnTo>
                      <a:pt x="278" y="44"/>
                    </a:lnTo>
                    <a:lnTo>
                      <a:pt x="273" y="37"/>
                    </a:lnTo>
                    <a:lnTo>
                      <a:pt x="269" y="30"/>
                    </a:lnTo>
                    <a:lnTo>
                      <a:pt x="263" y="24"/>
                    </a:lnTo>
                    <a:lnTo>
                      <a:pt x="257" y="18"/>
                    </a:lnTo>
                    <a:lnTo>
                      <a:pt x="250" y="12"/>
                    </a:lnTo>
                    <a:lnTo>
                      <a:pt x="242" y="7"/>
                    </a:lnTo>
                    <a:lnTo>
                      <a:pt x="233" y="3"/>
                    </a:lnTo>
                    <a:lnTo>
                      <a:pt x="224" y="0"/>
                    </a:lnTo>
                    <a:lnTo>
                      <a:pt x="0" y="185"/>
                    </a:lnTo>
                    <a:lnTo>
                      <a:pt x="82" y="197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6" name="Freeform 848"/>
              <p:cNvSpPr>
                <a:spLocks/>
              </p:cNvSpPr>
              <p:nvPr/>
            </p:nvSpPr>
            <p:spPr bwMode="auto">
              <a:xfrm>
                <a:off x="3330" y="3623"/>
                <a:ext cx="232" cy="136"/>
              </a:xfrm>
              <a:custGeom>
                <a:avLst/>
                <a:gdLst>
                  <a:gd name="T0" fmla="*/ 120 w 463"/>
                  <a:gd name="T1" fmla="*/ 136 h 271"/>
                  <a:gd name="T2" fmla="*/ 232 w 463"/>
                  <a:gd name="T3" fmla="*/ 71 h 271"/>
                  <a:gd name="T4" fmla="*/ 112 w 463"/>
                  <a:gd name="T5" fmla="*/ 0 h 271"/>
                  <a:gd name="T6" fmla="*/ 0 w 463"/>
                  <a:gd name="T7" fmla="*/ 66 h 271"/>
                  <a:gd name="T8" fmla="*/ 7 w 463"/>
                  <a:gd name="T9" fmla="*/ 72 h 271"/>
                  <a:gd name="T10" fmla="*/ 13 w 463"/>
                  <a:gd name="T11" fmla="*/ 78 h 271"/>
                  <a:gd name="T12" fmla="*/ 20 w 463"/>
                  <a:gd name="T13" fmla="*/ 84 h 271"/>
                  <a:gd name="T14" fmla="*/ 26 w 463"/>
                  <a:gd name="T15" fmla="*/ 89 h 271"/>
                  <a:gd name="T16" fmla="*/ 34 w 463"/>
                  <a:gd name="T17" fmla="*/ 94 h 271"/>
                  <a:gd name="T18" fmla="*/ 41 w 463"/>
                  <a:gd name="T19" fmla="*/ 99 h 271"/>
                  <a:gd name="T20" fmla="*/ 48 w 463"/>
                  <a:gd name="T21" fmla="*/ 104 h 271"/>
                  <a:gd name="T22" fmla="*/ 56 w 463"/>
                  <a:gd name="T23" fmla="*/ 108 h 271"/>
                  <a:gd name="T24" fmla="*/ 63 w 463"/>
                  <a:gd name="T25" fmla="*/ 112 h 271"/>
                  <a:gd name="T26" fmla="*/ 71 w 463"/>
                  <a:gd name="T27" fmla="*/ 117 h 271"/>
                  <a:gd name="T28" fmla="*/ 79 w 463"/>
                  <a:gd name="T29" fmla="*/ 120 h 271"/>
                  <a:gd name="T30" fmla="*/ 87 w 463"/>
                  <a:gd name="T31" fmla="*/ 124 h 271"/>
                  <a:gd name="T32" fmla="*/ 95 w 463"/>
                  <a:gd name="T33" fmla="*/ 127 h 271"/>
                  <a:gd name="T34" fmla="*/ 103 w 463"/>
                  <a:gd name="T35" fmla="*/ 130 h 271"/>
                  <a:gd name="T36" fmla="*/ 111 w 463"/>
                  <a:gd name="T37" fmla="*/ 133 h 271"/>
                  <a:gd name="T38" fmla="*/ 120 w 463"/>
                  <a:gd name="T39" fmla="*/ 136 h 271"/>
                  <a:gd name="T40" fmla="*/ 120 w 463"/>
                  <a:gd name="T41" fmla="*/ 136 h 27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63"/>
                  <a:gd name="T64" fmla="*/ 0 h 271"/>
                  <a:gd name="T65" fmla="*/ 463 w 463"/>
                  <a:gd name="T66" fmla="*/ 271 h 27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63" h="271">
                    <a:moveTo>
                      <a:pt x="239" y="271"/>
                    </a:moveTo>
                    <a:lnTo>
                      <a:pt x="463" y="141"/>
                    </a:lnTo>
                    <a:lnTo>
                      <a:pt x="223" y="0"/>
                    </a:lnTo>
                    <a:lnTo>
                      <a:pt x="0" y="132"/>
                    </a:lnTo>
                    <a:lnTo>
                      <a:pt x="13" y="144"/>
                    </a:lnTo>
                    <a:lnTo>
                      <a:pt x="26" y="156"/>
                    </a:lnTo>
                    <a:lnTo>
                      <a:pt x="39" y="167"/>
                    </a:lnTo>
                    <a:lnTo>
                      <a:pt x="52" y="178"/>
                    </a:lnTo>
                    <a:lnTo>
                      <a:pt x="67" y="187"/>
                    </a:lnTo>
                    <a:lnTo>
                      <a:pt x="81" y="198"/>
                    </a:lnTo>
                    <a:lnTo>
                      <a:pt x="95" y="208"/>
                    </a:lnTo>
                    <a:lnTo>
                      <a:pt x="111" y="216"/>
                    </a:lnTo>
                    <a:lnTo>
                      <a:pt x="126" y="224"/>
                    </a:lnTo>
                    <a:lnTo>
                      <a:pt x="142" y="233"/>
                    </a:lnTo>
                    <a:lnTo>
                      <a:pt x="157" y="240"/>
                    </a:lnTo>
                    <a:lnTo>
                      <a:pt x="173" y="247"/>
                    </a:lnTo>
                    <a:lnTo>
                      <a:pt x="190" y="254"/>
                    </a:lnTo>
                    <a:lnTo>
                      <a:pt x="205" y="260"/>
                    </a:lnTo>
                    <a:lnTo>
                      <a:pt x="222" y="266"/>
                    </a:lnTo>
                    <a:lnTo>
                      <a:pt x="239" y="2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7" name="Rectangle 849"/>
              <p:cNvSpPr>
                <a:spLocks noChangeArrowheads="1"/>
              </p:cNvSpPr>
              <p:nvPr/>
            </p:nvSpPr>
            <p:spPr bwMode="auto">
              <a:xfrm>
                <a:off x="3329" y="3622"/>
                <a:ext cx="23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8" name="Rectangle 850"/>
              <p:cNvSpPr>
                <a:spLocks noChangeArrowheads="1"/>
              </p:cNvSpPr>
              <p:nvPr/>
            </p:nvSpPr>
            <p:spPr bwMode="auto">
              <a:xfrm>
                <a:off x="3329" y="3623"/>
                <a:ext cx="233" cy="6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9" name="Rectangle 851"/>
              <p:cNvSpPr>
                <a:spLocks noChangeArrowheads="1"/>
              </p:cNvSpPr>
              <p:nvPr/>
            </p:nvSpPr>
            <p:spPr bwMode="auto">
              <a:xfrm>
                <a:off x="3329" y="3629"/>
                <a:ext cx="233" cy="9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0" name="Rectangle 852"/>
              <p:cNvSpPr>
                <a:spLocks noChangeArrowheads="1"/>
              </p:cNvSpPr>
              <p:nvPr/>
            </p:nvSpPr>
            <p:spPr bwMode="auto">
              <a:xfrm>
                <a:off x="3329" y="3638"/>
                <a:ext cx="233" cy="8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1" name="Rectangle 853"/>
              <p:cNvSpPr>
                <a:spLocks noChangeArrowheads="1"/>
              </p:cNvSpPr>
              <p:nvPr/>
            </p:nvSpPr>
            <p:spPr bwMode="auto">
              <a:xfrm>
                <a:off x="3329" y="3646"/>
                <a:ext cx="233" cy="8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2" name="Rectangle 854"/>
              <p:cNvSpPr>
                <a:spLocks noChangeArrowheads="1"/>
              </p:cNvSpPr>
              <p:nvPr/>
            </p:nvSpPr>
            <p:spPr bwMode="auto">
              <a:xfrm>
                <a:off x="3329" y="3654"/>
                <a:ext cx="233" cy="9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3" name="Rectangle 855"/>
              <p:cNvSpPr>
                <a:spLocks noChangeArrowheads="1"/>
              </p:cNvSpPr>
              <p:nvPr/>
            </p:nvSpPr>
            <p:spPr bwMode="auto">
              <a:xfrm>
                <a:off x="3329" y="3663"/>
                <a:ext cx="233" cy="9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4" name="Rectangle 856"/>
              <p:cNvSpPr>
                <a:spLocks noChangeArrowheads="1"/>
              </p:cNvSpPr>
              <p:nvPr/>
            </p:nvSpPr>
            <p:spPr bwMode="auto">
              <a:xfrm>
                <a:off x="3329" y="3672"/>
                <a:ext cx="233" cy="8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5" name="Rectangle 857"/>
              <p:cNvSpPr>
                <a:spLocks noChangeArrowheads="1"/>
              </p:cNvSpPr>
              <p:nvPr/>
            </p:nvSpPr>
            <p:spPr bwMode="auto">
              <a:xfrm>
                <a:off x="3329" y="3680"/>
                <a:ext cx="233" cy="9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6" name="Rectangle 858"/>
              <p:cNvSpPr>
                <a:spLocks noChangeArrowheads="1"/>
              </p:cNvSpPr>
              <p:nvPr/>
            </p:nvSpPr>
            <p:spPr bwMode="auto">
              <a:xfrm>
                <a:off x="3329" y="3689"/>
                <a:ext cx="233" cy="8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7" name="Rectangle 859"/>
              <p:cNvSpPr>
                <a:spLocks noChangeArrowheads="1"/>
              </p:cNvSpPr>
              <p:nvPr/>
            </p:nvSpPr>
            <p:spPr bwMode="auto">
              <a:xfrm>
                <a:off x="3329" y="3697"/>
                <a:ext cx="233" cy="9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8" name="Rectangle 860"/>
              <p:cNvSpPr>
                <a:spLocks noChangeArrowheads="1"/>
              </p:cNvSpPr>
              <p:nvPr/>
            </p:nvSpPr>
            <p:spPr bwMode="auto">
              <a:xfrm>
                <a:off x="3329" y="3706"/>
                <a:ext cx="233" cy="8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9" name="Rectangle 861"/>
              <p:cNvSpPr>
                <a:spLocks noChangeArrowheads="1"/>
              </p:cNvSpPr>
              <p:nvPr/>
            </p:nvSpPr>
            <p:spPr bwMode="auto">
              <a:xfrm>
                <a:off x="3329" y="3714"/>
                <a:ext cx="233" cy="9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0" name="Rectangle 862"/>
              <p:cNvSpPr>
                <a:spLocks noChangeArrowheads="1"/>
              </p:cNvSpPr>
              <p:nvPr/>
            </p:nvSpPr>
            <p:spPr bwMode="auto">
              <a:xfrm>
                <a:off x="3329" y="3723"/>
                <a:ext cx="233" cy="8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1" name="Rectangle 863"/>
              <p:cNvSpPr>
                <a:spLocks noChangeArrowheads="1"/>
              </p:cNvSpPr>
              <p:nvPr/>
            </p:nvSpPr>
            <p:spPr bwMode="auto">
              <a:xfrm>
                <a:off x="3329" y="3731"/>
                <a:ext cx="233" cy="9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2" name="Rectangle 864"/>
              <p:cNvSpPr>
                <a:spLocks noChangeArrowheads="1"/>
              </p:cNvSpPr>
              <p:nvPr/>
            </p:nvSpPr>
            <p:spPr bwMode="auto">
              <a:xfrm>
                <a:off x="3329" y="3740"/>
                <a:ext cx="233" cy="9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3" name="Rectangle 865"/>
              <p:cNvSpPr>
                <a:spLocks noChangeArrowheads="1"/>
              </p:cNvSpPr>
              <p:nvPr/>
            </p:nvSpPr>
            <p:spPr bwMode="auto">
              <a:xfrm>
                <a:off x="3329" y="3749"/>
                <a:ext cx="233" cy="8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4" name="Rectangle 866"/>
              <p:cNvSpPr>
                <a:spLocks noChangeArrowheads="1"/>
              </p:cNvSpPr>
              <p:nvPr/>
            </p:nvSpPr>
            <p:spPr bwMode="auto">
              <a:xfrm>
                <a:off x="3329" y="3757"/>
                <a:ext cx="233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5" name="Freeform 867"/>
              <p:cNvSpPr>
                <a:spLocks/>
              </p:cNvSpPr>
              <p:nvPr/>
            </p:nvSpPr>
            <p:spPr bwMode="auto">
              <a:xfrm>
                <a:off x="3330" y="3623"/>
                <a:ext cx="232" cy="135"/>
              </a:xfrm>
              <a:custGeom>
                <a:avLst/>
                <a:gdLst>
                  <a:gd name="T0" fmla="*/ 120 w 463"/>
                  <a:gd name="T1" fmla="*/ 135 h 270"/>
                  <a:gd name="T2" fmla="*/ 232 w 463"/>
                  <a:gd name="T3" fmla="*/ 69 h 270"/>
                  <a:gd name="T4" fmla="*/ 112 w 463"/>
                  <a:gd name="T5" fmla="*/ 0 h 270"/>
                  <a:gd name="T6" fmla="*/ 0 w 463"/>
                  <a:gd name="T7" fmla="*/ 66 h 270"/>
                  <a:gd name="T8" fmla="*/ 6 w 463"/>
                  <a:gd name="T9" fmla="*/ 71 h 270"/>
                  <a:gd name="T10" fmla="*/ 13 w 463"/>
                  <a:gd name="T11" fmla="*/ 77 h 270"/>
                  <a:gd name="T12" fmla="*/ 20 w 463"/>
                  <a:gd name="T13" fmla="*/ 83 h 270"/>
                  <a:gd name="T14" fmla="*/ 26 w 463"/>
                  <a:gd name="T15" fmla="*/ 88 h 270"/>
                  <a:gd name="T16" fmla="*/ 34 w 463"/>
                  <a:gd name="T17" fmla="*/ 93 h 270"/>
                  <a:gd name="T18" fmla="*/ 41 w 463"/>
                  <a:gd name="T19" fmla="*/ 98 h 270"/>
                  <a:gd name="T20" fmla="*/ 48 w 463"/>
                  <a:gd name="T21" fmla="*/ 103 h 270"/>
                  <a:gd name="T22" fmla="*/ 56 w 463"/>
                  <a:gd name="T23" fmla="*/ 108 h 270"/>
                  <a:gd name="T24" fmla="*/ 63 w 463"/>
                  <a:gd name="T25" fmla="*/ 112 h 270"/>
                  <a:gd name="T26" fmla="*/ 71 w 463"/>
                  <a:gd name="T27" fmla="*/ 116 h 270"/>
                  <a:gd name="T28" fmla="*/ 79 w 463"/>
                  <a:gd name="T29" fmla="*/ 120 h 270"/>
                  <a:gd name="T30" fmla="*/ 87 w 463"/>
                  <a:gd name="T31" fmla="*/ 123 h 270"/>
                  <a:gd name="T32" fmla="*/ 95 w 463"/>
                  <a:gd name="T33" fmla="*/ 126 h 270"/>
                  <a:gd name="T34" fmla="*/ 103 w 463"/>
                  <a:gd name="T35" fmla="*/ 130 h 270"/>
                  <a:gd name="T36" fmla="*/ 111 w 463"/>
                  <a:gd name="T37" fmla="*/ 133 h 270"/>
                  <a:gd name="T38" fmla="*/ 120 w 463"/>
                  <a:gd name="T39" fmla="*/ 135 h 270"/>
                  <a:gd name="T40" fmla="*/ 120 w 463"/>
                  <a:gd name="T41" fmla="*/ 135 h 2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63"/>
                  <a:gd name="T64" fmla="*/ 0 h 270"/>
                  <a:gd name="T65" fmla="*/ 463 w 463"/>
                  <a:gd name="T66" fmla="*/ 270 h 2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63" h="270">
                    <a:moveTo>
                      <a:pt x="239" y="270"/>
                    </a:moveTo>
                    <a:lnTo>
                      <a:pt x="463" y="139"/>
                    </a:lnTo>
                    <a:lnTo>
                      <a:pt x="223" y="0"/>
                    </a:lnTo>
                    <a:lnTo>
                      <a:pt x="0" y="131"/>
                    </a:lnTo>
                    <a:lnTo>
                      <a:pt x="12" y="143"/>
                    </a:lnTo>
                    <a:lnTo>
                      <a:pt x="25" y="155"/>
                    </a:lnTo>
                    <a:lnTo>
                      <a:pt x="39" y="166"/>
                    </a:lnTo>
                    <a:lnTo>
                      <a:pt x="52" y="176"/>
                    </a:lnTo>
                    <a:lnTo>
                      <a:pt x="67" y="187"/>
                    </a:lnTo>
                    <a:lnTo>
                      <a:pt x="81" y="197"/>
                    </a:lnTo>
                    <a:lnTo>
                      <a:pt x="95" y="206"/>
                    </a:lnTo>
                    <a:lnTo>
                      <a:pt x="111" y="216"/>
                    </a:lnTo>
                    <a:lnTo>
                      <a:pt x="126" y="224"/>
                    </a:lnTo>
                    <a:lnTo>
                      <a:pt x="141" y="233"/>
                    </a:lnTo>
                    <a:lnTo>
                      <a:pt x="157" y="240"/>
                    </a:lnTo>
                    <a:lnTo>
                      <a:pt x="173" y="247"/>
                    </a:lnTo>
                    <a:lnTo>
                      <a:pt x="190" y="253"/>
                    </a:lnTo>
                    <a:lnTo>
                      <a:pt x="205" y="259"/>
                    </a:lnTo>
                    <a:lnTo>
                      <a:pt x="222" y="265"/>
                    </a:lnTo>
                    <a:lnTo>
                      <a:pt x="239" y="270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46" name="Freeform 868"/>
              <p:cNvSpPr>
                <a:spLocks/>
              </p:cNvSpPr>
              <p:nvPr/>
            </p:nvSpPr>
            <p:spPr bwMode="auto">
              <a:xfrm>
                <a:off x="3458" y="3610"/>
                <a:ext cx="24" cy="129"/>
              </a:xfrm>
              <a:custGeom>
                <a:avLst/>
                <a:gdLst>
                  <a:gd name="T0" fmla="*/ 0 w 48"/>
                  <a:gd name="T1" fmla="*/ 129 h 259"/>
                  <a:gd name="T2" fmla="*/ 0 w 48"/>
                  <a:gd name="T3" fmla="*/ 14 h 259"/>
                  <a:gd name="T4" fmla="*/ 24 w 48"/>
                  <a:gd name="T5" fmla="*/ 0 h 259"/>
                  <a:gd name="T6" fmla="*/ 23 w 48"/>
                  <a:gd name="T7" fmla="*/ 110 h 259"/>
                  <a:gd name="T8" fmla="*/ 0 w 48"/>
                  <a:gd name="T9" fmla="*/ 129 h 259"/>
                  <a:gd name="T10" fmla="*/ 0 w 48"/>
                  <a:gd name="T11" fmla="*/ 129 h 2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259"/>
                  <a:gd name="T20" fmla="*/ 48 w 48"/>
                  <a:gd name="T21" fmla="*/ 259 h 2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259">
                    <a:moveTo>
                      <a:pt x="0" y="259"/>
                    </a:moveTo>
                    <a:lnTo>
                      <a:pt x="0" y="28"/>
                    </a:lnTo>
                    <a:lnTo>
                      <a:pt x="48" y="0"/>
                    </a:lnTo>
                    <a:lnTo>
                      <a:pt x="46" y="220"/>
                    </a:lnTo>
                    <a:lnTo>
                      <a:pt x="0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847" name="Picture 869"/>
              <p:cNvPicPr>
                <a:picLocks noChangeAspect="1" noChangeArrowheads="1"/>
              </p:cNvPicPr>
              <p:nvPr/>
            </p:nvPicPr>
            <p:blipFill>
              <a:blip r:embed="rId45" cstate="print"/>
              <a:srcRect/>
              <a:stretch>
                <a:fillRect/>
              </a:stretch>
            </p:blipFill>
            <p:spPr bwMode="auto">
              <a:xfrm>
                <a:off x="3458" y="3608"/>
                <a:ext cx="25" cy="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48" name="Picture 870"/>
              <p:cNvPicPr>
                <a:picLocks noChangeAspect="1" noChangeArrowheads="1"/>
              </p:cNvPicPr>
              <p:nvPr/>
            </p:nvPicPr>
            <p:blipFill>
              <a:blip r:embed="rId46" cstate="print"/>
              <a:srcRect/>
              <a:stretch>
                <a:fillRect/>
              </a:stretch>
            </p:blipFill>
            <p:spPr bwMode="auto">
              <a:xfrm>
                <a:off x="3458" y="3608"/>
                <a:ext cx="25" cy="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49" name="Freeform 871"/>
              <p:cNvSpPr>
                <a:spLocks/>
              </p:cNvSpPr>
              <p:nvPr/>
            </p:nvSpPr>
            <p:spPr bwMode="auto">
              <a:xfrm>
                <a:off x="3458" y="3610"/>
                <a:ext cx="23" cy="129"/>
              </a:xfrm>
              <a:custGeom>
                <a:avLst/>
                <a:gdLst>
                  <a:gd name="T0" fmla="*/ 0 w 47"/>
                  <a:gd name="T1" fmla="*/ 129 h 259"/>
                  <a:gd name="T2" fmla="*/ 0 w 47"/>
                  <a:gd name="T3" fmla="*/ 14 h 259"/>
                  <a:gd name="T4" fmla="*/ 23 w 47"/>
                  <a:gd name="T5" fmla="*/ 0 h 259"/>
                  <a:gd name="T6" fmla="*/ 23 w 47"/>
                  <a:gd name="T7" fmla="*/ 110 h 259"/>
                  <a:gd name="T8" fmla="*/ 0 w 47"/>
                  <a:gd name="T9" fmla="*/ 129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259"/>
                  <a:gd name="T17" fmla="*/ 47 w 47"/>
                  <a:gd name="T18" fmla="*/ 259 h 2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259">
                    <a:moveTo>
                      <a:pt x="0" y="259"/>
                    </a:moveTo>
                    <a:lnTo>
                      <a:pt x="0" y="28"/>
                    </a:lnTo>
                    <a:lnTo>
                      <a:pt x="47" y="0"/>
                    </a:lnTo>
                    <a:lnTo>
                      <a:pt x="46" y="220"/>
                    </a:lnTo>
                    <a:lnTo>
                      <a:pt x="0" y="259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0" name="Freeform 872"/>
              <p:cNvSpPr>
                <a:spLocks/>
              </p:cNvSpPr>
              <p:nvPr/>
            </p:nvSpPr>
            <p:spPr bwMode="auto">
              <a:xfrm>
                <a:off x="3481" y="3604"/>
                <a:ext cx="44" cy="104"/>
              </a:xfrm>
              <a:custGeom>
                <a:avLst/>
                <a:gdLst>
                  <a:gd name="T0" fmla="*/ 1 w 88"/>
                  <a:gd name="T1" fmla="*/ 17 h 209"/>
                  <a:gd name="T2" fmla="*/ 44 w 88"/>
                  <a:gd name="T3" fmla="*/ 0 h 209"/>
                  <a:gd name="T4" fmla="*/ 44 w 88"/>
                  <a:gd name="T5" fmla="*/ 68 h 209"/>
                  <a:gd name="T6" fmla="*/ 0 w 88"/>
                  <a:gd name="T7" fmla="*/ 104 h 209"/>
                  <a:gd name="T8" fmla="*/ 1 w 88"/>
                  <a:gd name="T9" fmla="*/ 17 h 209"/>
                  <a:gd name="T10" fmla="*/ 1 w 88"/>
                  <a:gd name="T11" fmla="*/ 17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209"/>
                  <a:gd name="T20" fmla="*/ 88 w 88"/>
                  <a:gd name="T21" fmla="*/ 209 h 2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209">
                    <a:moveTo>
                      <a:pt x="1" y="34"/>
                    </a:moveTo>
                    <a:lnTo>
                      <a:pt x="88" y="0"/>
                    </a:lnTo>
                    <a:lnTo>
                      <a:pt x="88" y="136"/>
                    </a:lnTo>
                    <a:lnTo>
                      <a:pt x="0" y="209"/>
                    </a:lnTo>
                    <a:lnTo>
                      <a:pt x="1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851" name="Picture 873"/>
              <p:cNvPicPr>
                <a:picLocks noChangeAspect="1" noChangeArrowheads="1"/>
              </p:cNvPicPr>
              <p:nvPr/>
            </p:nvPicPr>
            <p:blipFill>
              <a:blip r:embed="rId47" cstate="print"/>
              <a:srcRect/>
              <a:stretch>
                <a:fillRect/>
              </a:stretch>
            </p:blipFill>
            <p:spPr bwMode="auto">
              <a:xfrm>
                <a:off x="3480" y="3603"/>
                <a:ext cx="45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52" name="Picture 874"/>
              <p:cNvPicPr>
                <a:picLocks noChangeAspect="1" noChangeArrowheads="1"/>
              </p:cNvPicPr>
              <p:nvPr/>
            </p:nvPicPr>
            <p:blipFill>
              <a:blip r:embed="rId48" cstate="print"/>
              <a:srcRect/>
              <a:stretch>
                <a:fillRect/>
              </a:stretch>
            </p:blipFill>
            <p:spPr bwMode="auto">
              <a:xfrm>
                <a:off x="3480" y="3603"/>
                <a:ext cx="45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53" name="Freeform 875"/>
              <p:cNvSpPr>
                <a:spLocks/>
              </p:cNvSpPr>
              <p:nvPr/>
            </p:nvSpPr>
            <p:spPr bwMode="auto">
              <a:xfrm>
                <a:off x="3481" y="3604"/>
                <a:ext cx="44" cy="104"/>
              </a:xfrm>
              <a:custGeom>
                <a:avLst/>
                <a:gdLst>
                  <a:gd name="T0" fmla="*/ 1 w 88"/>
                  <a:gd name="T1" fmla="*/ 17 h 209"/>
                  <a:gd name="T2" fmla="*/ 44 w 88"/>
                  <a:gd name="T3" fmla="*/ 0 h 209"/>
                  <a:gd name="T4" fmla="*/ 44 w 88"/>
                  <a:gd name="T5" fmla="*/ 68 h 209"/>
                  <a:gd name="T6" fmla="*/ 0 w 88"/>
                  <a:gd name="T7" fmla="*/ 104 h 209"/>
                  <a:gd name="T8" fmla="*/ 1 w 88"/>
                  <a:gd name="T9" fmla="*/ 1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209"/>
                  <a:gd name="T17" fmla="*/ 88 w 8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209">
                    <a:moveTo>
                      <a:pt x="1" y="34"/>
                    </a:moveTo>
                    <a:lnTo>
                      <a:pt x="88" y="0"/>
                    </a:lnTo>
                    <a:lnTo>
                      <a:pt x="88" y="136"/>
                    </a:lnTo>
                    <a:lnTo>
                      <a:pt x="0" y="209"/>
                    </a:lnTo>
                    <a:lnTo>
                      <a:pt x="1" y="3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4" name="Freeform 876"/>
              <p:cNvSpPr>
                <a:spLocks/>
              </p:cNvSpPr>
              <p:nvPr/>
            </p:nvSpPr>
            <p:spPr bwMode="auto">
              <a:xfrm>
                <a:off x="3411" y="3558"/>
                <a:ext cx="114" cy="62"/>
              </a:xfrm>
              <a:custGeom>
                <a:avLst/>
                <a:gdLst>
                  <a:gd name="T0" fmla="*/ 71 w 228"/>
                  <a:gd name="T1" fmla="*/ 62 h 124"/>
                  <a:gd name="T2" fmla="*/ 71 w 228"/>
                  <a:gd name="T3" fmla="*/ 51 h 124"/>
                  <a:gd name="T4" fmla="*/ 0 w 228"/>
                  <a:gd name="T5" fmla="*/ 10 h 124"/>
                  <a:gd name="T6" fmla="*/ 36 w 228"/>
                  <a:gd name="T7" fmla="*/ 0 h 124"/>
                  <a:gd name="T8" fmla="*/ 114 w 228"/>
                  <a:gd name="T9" fmla="*/ 45 h 124"/>
                  <a:gd name="T10" fmla="*/ 71 w 228"/>
                  <a:gd name="T11" fmla="*/ 62 h 124"/>
                  <a:gd name="T12" fmla="*/ 71 w 228"/>
                  <a:gd name="T13" fmla="*/ 62 h 1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8"/>
                  <a:gd name="T22" fmla="*/ 0 h 124"/>
                  <a:gd name="T23" fmla="*/ 228 w 228"/>
                  <a:gd name="T24" fmla="*/ 124 h 1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8" h="124">
                    <a:moveTo>
                      <a:pt x="141" y="124"/>
                    </a:moveTo>
                    <a:lnTo>
                      <a:pt x="142" y="102"/>
                    </a:lnTo>
                    <a:lnTo>
                      <a:pt x="0" y="20"/>
                    </a:lnTo>
                    <a:lnTo>
                      <a:pt x="72" y="0"/>
                    </a:lnTo>
                    <a:lnTo>
                      <a:pt x="228" y="90"/>
                    </a:lnTo>
                    <a:lnTo>
                      <a:pt x="141" y="1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5" name="Rectangle 877"/>
              <p:cNvSpPr>
                <a:spLocks noChangeArrowheads="1"/>
              </p:cNvSpPr>
              <p:nvPr/>
            </p:nvSpPr>
            <p:spPr bwMode="auto">
              <a:xfrm>
                <a:off x="3410" y="3557"/>
                <a:ext cx="11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6" name="Rectangle 878"/>
              <p:cNvSpPr>
                <a:spLocks noChangeArrowheads="1"/>
              </p:cNvSpPr>
              <p:nvPr/>
            </p:nvSpPr>
            <p:spPr bwMode="auto">
              <a:xfrm>
                <a:off x="3410" y="3558"/>
                <a:ext cx="115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7" name="Rectangle 879"/>
              <p:cNvSpPr>
                <a:spLocks noChangeArrowheads="1"/>
              </p:cNvSpPr>
              <p:nvPr/>
            </p:nvSpPr>
            <p:spPr bwMode="auto">
              <a:xfrm>
                <a:off x="3410" y="3558"/>
                <a:ext cx="115" cy="3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8" name="Rectangle 880"/>
              <p:cNvSpPr>
                <a:spLocks noChangeArrowheads="1"/>
              </p:cNvSpPr>
              <p:nvPr/>
            </p:nvSpPr>
            <p:spPr bwMode="auto">
              <a:xfrm>
                <a:off x="3410" y="3561"/>
                <a:ext cx="115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59" name="Rectangle 881"/>
              <p:cNvSpPr>
                <a:spLocks noChangeArrowheads="1"/>
              </p:cNvSpPr>
              <p:nvPr/>
            </p:nvSpPr>
            <p:spPr bwMode="auto">
              <a:xfrm>
                <a:off x="3410" y="3563"/>
                <a:ext cx="115" cy="1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0" name="Rectangle 882"/>
              <p:cNvSpPr>
                <a:spLocks noChangeArrowheads="1"/>
              </p:cNvSpPr>
              <p:nvPr/>
            </p:nvSpPr>
            <p:spPr bwMode="auto">
              <a:xfrm>
                <a:off x="3410" y="3564"/>
                <a:ext cx="115" cy="3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1" name="Rectangle 883"/>
              <p:cNvSpPr>
                <a:spLocks noChangeArrowheads="1"/>
              </p:cNvSpPr>
              <p:nvPr/>
            </p:nvSpPr>
            <p:spPr bwMode="auto">
              <a:xfrm>
                <a:off x="3410" y="3567"/>
                <a:ext cx="115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2" name="Rectangle 884"/>
              <p:cNvSpPr>
                <a:spLocks noChangeArrowheads="1"/>
              </p:cNvSpPr>
              <p:nvPr/>
            </p:nvSpPr>
            <p:spPr bwMode="auto">
              <a:xfrm>
                <a:off x="3410" y="3569"/>
                <a:ext cx="115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3" name="Rectangle 885"/>
              <p:cNvSpPr>
                <a:spLocks noChangeArrowheads="1"/>
              </p:cNvSpPr>
              <p:nvPr/>
            </p:nvSpPr>
            <p:spPr bwMode="auto">
              <a:xfrm>
                <a:off x="3410" y="3570"/>
                <a:ext cx="115" cy="3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4" name="Rectangle 886"/>
              <p:cNvSpPr>
                <a:spLocks noChangeArrowheads="1"/>
              </p:cNvSpPr>
              <p:nvPr/>
            </p:nvSpPr>
            <p:spPr bwMode="auto">
              <a:xfrm>
                <a:off x="3410" y="3573"/>
                <a:ext cx="115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5" name="Rectangle 887"/>
              <p:cNvSpPr>
                <a:spLocks noChangeArrowheads="1"/>
              </p:cNvSpPr>
              <p:nvPr/>
            </p:nvSpPr>
            <p:spPr bwMode="auto">
              <a:xfrm>
                <a:off x="3410" y="3574"/>
                <a:ext cx="115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6" name="Rectangle 888"/>
              <p:cNvSpPr>
                <a:spLocks noChangeArrowheads="1"/>
              </p:cNvSpPr>
              <p:nvPr/>
            </p:nvSpPr>
            <p:spPr bwMode="auto">
              <a:xfrm>
                <a:off x="3410" y="3576"/>
                <a:ext cx="115" cy="3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7" name="Rectangle 889"/>
              <p:cNvSpPr>
                <a:spLocks noChangeArrowheads="1"/>
              </p:cNvSpPr>
              <p:nvPr/>
            </p:nvSpPr>
            <p:spPr bwMode="auto">
              <a:xfrm>
                <a:off x="3410" y="3579"/>
                <a:ext cx="115" cy="1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8" name="Rectangle 890"/>
              <p:cNvSpPr>
                <a:spLocks noChangeArrowheads="1"/>
              </p:cNvSpPr>
              <p:nvPr/>
            </p:nvSpPr>
            <p:spPr bwMode="auto">
              <a:xfrm>
                <a:off x="3410" y="3580"/>
                <a:ext cx="115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9" name="Rectangle 891"/>
              <p:cNvSpPr>
                <a:spLocks noChangeArrowheads="1"/>
              </p:cNvSpPr>
              <p:nvPr/>
            </p:nvSpPr>
            <p:spPr bwMode="auto">
              <a:xfrm>
                <a:off x="3410" y="3582"/>
                <a:ext cx="115" cy="3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0" name="Rectangle 892"/>
              <p:cNvSpPr>
                <a:spLocks noChangeArrowheads="1"/>
              </p:cNvSpPr>
              <p:nvPr/>
            </p:nvSpPr>
            <p:spPr bwMode="auto">
              <a:xfrm>
                <a:off x="3410" y="3585"/>
                <a:ext cx="115" cy="1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1" name="Rectangle 893"/>
              <p:cNvSpPr>
                <a:spLocks noChangeArrowheads="1"/>
              </p:cNvSpPr>
              <p:nvPr/>
            </p:nvSpPr>
            <p:spPr bwMode="auto">
              <a:xfrm>
                <a:off x="3410" y="3586"/>
                <a:ext cx="115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2" name="Rectangle 894"/>
              <p:cNvSpPr>
                <a:spLocks noChangeArrowheads="1"/>
              </p:cNvSpPr>
              <p:nvPr/>
            </p:nvSpPr>
            <p:spPr bwMode="auto">
              <a:xfrm>
                <a:off x="3410" y="3588"/>
                <a:ext cx="115" cy="3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3" name="Rectangle 895"/>
              <p:cNvSpPr>
                <a:spLocks noChangeArrowheads="1"/>
              </p:cNvSpPr>
              <p:nvPr/>
            </p:nvSpPr>
            <p:spPr bwMode="auto">
              <a:xfrm>
                <a:off x="3410" y="3591"/>
                <a:ext cx="115" cy="1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4" name="Rectangle 896"/>
              <p:cNvSpPr>
                <a:spLocks noChangeArrowheads="1"/>
              </p:cNvSpPr>
              <p:nvPr/>
            </p:nvSpPr>
            <p:spPr bwMode="auto">
              <a:xfrm>
                <a:off x="3410" y="3592"/>
                <a:ext cx="115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5" name="Rectangle 897"/>
              <p:cNvSpPr>
                <a:spLocks noChangeArrowheads="1"/>
              </p:cNvSpPr>
              <p:nvPr/>
            </p:nvSpPr>
            <p:spPr bwMode="auto">
              <a:xfrm>
                <a:off x="3410" y="3594"/>
                <a:ext cx="115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6" name="Rectangle 898"/>
              <p:cNvSpPr>
                <a:spLocks noChangeArrowheads="1"/>
              </p:cNvSpPr>
              <p:nvPr/>
            </p:nvSpPr>
            <p:spPr bwMode="auto">
              <a:xfrm>
                <a:off x="3410" y="3596"/>
                <a:ext cx="115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7" name="Rectangle 899"/>
              <p:cNvSpPr>
                <a:spLocks noChangeArrowheads="1"/>
              </p:cNvSpPr>
              <p:nvPr/>
            </p:nvSpPr>
            <p:spPr bwMode="auto">
              <a:xfrm>
                <a:off x="3410" y="3598"/>
                <a:ext cx="115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8" name="Rectangle 900"/>
              <p:cNvSpPr>
                <a:spLocks noChangeArrowheads="1"/>
              </p:cNvSpPr>
              <p:nvPr/>
            </p:nvSpPr>
            <p:spPr bwMode="auto">
              <a:xfrm>
                <a:off x="3410" y="3600"/>
                <a:ext cx="115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79" name="Rectangle 901"/>
              <p:cNvSpPr>
                <a:spLocks noChangeArrowheads="1"/>
              </p:cNvSpPr>
              <p:nvPr/>
            </p:nvSpPr>
            <p:spPr bwMode="auto">
              <a:xfrm>
                <a:off x="3410" y="3602"/>
                <a:ext cx="115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0" name="Rectangle 902"/>
              <p:cNvSpPr>
                <a:spLocks noChangeArrowheads="1"/>
              </p:cNvSpPr>
              <p:nvPr/>
            </p:nvSpPr>
            <p:spPr bwMode="auto">
              <a:xfrm>
                <a:off x="3410" y="3604"/>
                <a:ext cx="115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1" name="Rectangle 903"/>
              <p:cNvSpPr>
                <a:spLocks noChangeArrowheads="1"/>
              </p:cNvSpPr>
              <p:nvPr/>
            </p:nvSpPr>
            <p:spPr bwMode="auto">
              <a:xfrm>
                <a:off x="3410" y="3606"/>
                <a:ext cx="115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2" name="Rectangle 904"/>
              <p:cNvSpPr>
                <a:spLocks noChangeArrowheads="1"/>
              </p:cNvSpPr>
              <p:nvPr/>
            </p:nvSpPr>
            <p:spPr bwMode="auto">
              <a:xfrm>
                <a:off x="3410" y="3608"/>
                <a:ext cx="115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3" name="Rectangle 905"/>
              <p:cNvSpPr>
                <a:spLocks noChangeArrowheads="1"/>
              </p:cNvSpPr>
              <p:nvPr/>
            </p:nvSpPr>
            <p:spPr bwMode="auto">
              <a:xfrm>
                <a:off x="3410" y="3610"/>
                <a:ext cx="115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4" name="Rectangle 906"/>
              <p:cNvSpPr>
                <a:spLocks noChangeArrowheads="1"/>
              </p:cNvSpPr>
              <p:nvPr/>
            </p:nvSpPr>
            <p:spPr bwMode="auto">
              <a:xfrm>
                <a:off x="3410" y="3612"/>
                <a:ext cx="115" cy="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5" name="Rectangle 907"/>
              <p:cNvSpPr>
                <a:spLocks noChangeArrowheads="1"/>
              </p:cNvSpPr>
              <p:nvPr/>
            </p:nvSpPr>
            <p:spPr bwMode="auto">
              <a:xfrm>
                <a:off x="3410" y="3614"/>
                <a:ext cx="115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6" name="Rectangle 908"/>
              <p:cNvSpPr>
                <a:spLocks noChangeArrowheads="1"/>
              </p:cNvSpPr>
              <p:nvPr/>
            </p:nvSpPr>
            <p:spPr bwMode="auto">
              <a:xfrm>
                <a:off x="3410" y="3616"/>
                <a:ext cx="115" cy="2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7" name="Rectangle 909"/>
              <p:cNvSpPr>
                <a:spLocks noChangeArrowheads="1"/>
              </p:cNvSpPr>
              <p:nvPr/>
            </p:nvSpPr>
            <p:spPr bwMode="auto">
              <a:xfrm>
                <a:off x="3410" y="3618"/>
                <a:ext cx="115" cy="2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8" name="Rectangle 910"/>
              <p:cNvSpPr>
                <a:spLocks noChangeArrowheads="1"/>
              </p:cNvSpPr>
              <p:nvPr/>
            </p:nvSpPr>
            <p:spPr bwMode="auto">
              <a:xfrm>
                <a:off x="3410" y="3620"/>
                <a:ext cx="11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9" name="Freeform 911"/>
              <p:cNvSpPr>
                <a:spLocks/>
              </p:cNvSpPr>
              <p:nvPr/>
            </p:nvSpPr>
            <p:spPr bwMode="auto">
              <a:xfrm>
                <a:off x="3411" y="3558"/>
                <a:ext cx="114" cy="62"/>
              </a:xfrm>
              <a:custGeom>
                <a:avLst/>
                <a:gdLst>
                  <a:gd name="T0" fmla="*/ 71 w 228"/>
                  <a:gd name="T1" fmla="*/ 62 h 124"/>
                  <a:gd name="T2" fmla="*/ 71 w 228"/>
                  <a:gd name="T3" fmla="*/ 51 h 124"/>
                  <a:gd name="T4" fmla="*/ 0 w 228"/>
                  <a:gd name="T5" fmla="*/ 10 h 124"/>
                  <a:gd name="T6" fmla="*/ 36 w 228"/>
                  <a:gd name="T7" fmla="*/ 0 h 124"/>
                  <a:gd name="T8" fmla="*/ 114 w 228"/>
                  <a:gd name="T9" fmla="*/ 45 h 124"/>
                  <a:gd name="T10" fmla="*/ 71 w 228"/>
                  <a:gd name="T11" fmla="*/ 62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8"/>
                  <a:gd name="T19" fmla="*/ 0 h 124"/>
                  <a:gd name="T20" fmla="*/ 228 w 228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8" h="124">
                    <a:moveTo>
                      <a:pt x="141" y="124"/>
                    </a:moveTo>
                    <a:lnTo>
                      <a:pt x="141" y="102"/>
                    </a:lnTo>
                    <a:lnTo>
                      <a:pt x="0" y="20"/>
                    </a:lnTo>
                    <a:lnTo>
                      <a:pt x="72" y="0"/>
                    </a:lnTo>
                    <a:lnTo>
                      <a:pt x="228" y="90"/>
                    </a:lnTo>
                    <a:lnTo>
                      <a:pt x="141" y="1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0" name="Freeform 912"/>
              <p:cNvSpPr>
                <a:spLocks/>
              </p:cNvSpPr>
              <p:nvPr/>
            </p:nvSpPr>
            <p:spPr bwMode="auto">
              <a:xfrm>
                <a:off x="3450" y="3694"/>
                <a:ext cx="112" cy="114"/>
              </a:xfrm>
              <a:custGeom>
                <a:avLst/>
                <a:gdLst>
                  <a:gd name="T0" fmla="*/ 0 w 224"/>
                  <a:gd name="T1" fmla="*/ 65 h 229"/>
                  <a:gd name="T2" fmla="*/ 112 w 224"/>
                  <a:gd name="T3" fmla="*/ 0 h 229"/>
                  <a:gd name="T4" fmla="*/ 112 w 224"/>
                  <a:gd name="T5" fmla="*/ 49 h 229"/>
                  <a:gd name="T6" fmla="*/ 0 w 224"/>
                  <a:gd name="T7" fmla="*/ 114 h 229"/>
                  <a:gd name="T8" fmla="*/ 0 w 224"/>
                  <a:gd name="T9" fmla="*/ 65 h 229"/>
                  <a:gd name="T10" fmla="*/ 0 w 224"/>
                  <a:gd name="T11" fmla="*/ 65 h 2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4"/>
                  <a:gd name="T19" fmla="*/ 0 h 229"/>
                  <a:gd name="T20" fmla="*/ 224 w 224"/>
                  <a:gd name="T21" fmla="*/ 229 h 2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4" h="229">
                    <a:moveTo>
                      <a:pt x="0" y="130"/>
                    </a:moveTo>
                    <a:lnTo>
                      <a:pt x="224" y="0"/>
                    </a:lnTo>
                    <a:lnTo>
                      <a:pt x="224" y="99"/>
                    </a:lnTo>
                    <a:lnTo>
                      <a:pt x="0" y="229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891" name="Picture 913"/>
              <p:cNvPicPr>
                <a:picLocks noChangeAspect="1" noChangeArrowheads="1"/>
              </p:cNvPicPr>
              <p:nvPr/>
            </p:nvPicPr>
            <p:blipFill>
              <a:blip r:embed="rId49" cstate="print"/>
              <a:srcRect/>
              <a:stretch>
                <a:fillRect/>
              </a:stretch>
            </p:blipFill>
            <p:spPr bwMode="auto">
              <a:xfrm>
                <a:off x="3449" y="3693"/>
                <a:ext cx="11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92" name="Picture 914"/>
              <p:cNvPicPr>
                <a:picLocks noChangeAspect="1" noChangeArrowheads="1"/>
              </p:cNvPicPr>
              <p:nvPr/>
            </p:nvPicPr>
            <p:blipFill>
              <a:blip r:embed="rId50" cstate="print"/>
              <a:srcRect/>
              <a:stretch>
                <a:fillRect/>
              </a:stretch>
            </p:blipFill>
            <p:spPr bwMode="auto">
              <a:xfrm>
                <a:off x="3449" y="3693"/>
                <a:ext cx="11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893" name="Freeform 915"/>
              <p:cNvSpPr>
                <a:spLocks/>
              </p:cNvSpPr>
              <p:nvPr/>
            </p:nvSpPr>
            <p:spPr bwMode="auto">
              <a:xfrm>
                <a:off x="3450" y="3693"/>
                <a:ext cx="112" cy="115"/>
              </a:xfrm>
              <a:custGeom>
                <a:avLst/>
                <a:gdLst>
                  <a:gd name="T0" fmla="*/ 0 w 224"/>
                  <a:gd name="T1" fmla="*/ 65 h 231"/>
                  <a:gd name="T2" fmla="*/ 112 w 224"/>
                  <a:gd name="T3" fmla="*/ 0 h 231"/>
                  <a:gd name="T4" fmla="*/ 112 w 224"/>
                  <a:gd name="T5" fmla="*/ 50 h 231"/>
                  <a:gd name="T6" fmla="*/ 0 w 224"/>
                  <a:gd name="T7" fmla="*/ 115 h 231"/>
                  <a:gd name="T8" fmla="*/ 0 w 224"/>
                  <a:gd name="T9" fmla="*/ 65 h 2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"/>
                  <a:gd name="T16" fmla="*/ 0 h 231"/>
                  <a:gd name="T17" fmla="*/ 224 w 224"/>
                  <a:gd name="T18" fmla="*/ 231 h 2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" h="231">
                    <a:moveTo>
                      <a:pt x="0" y="131"/>
                    </a:moveTo>
                    <a:lnTo>
                      <a:pt x="224" y="0"/>
                    </a:lnTo>
                    <a:lnTo>
                      <a:pt x="224" y="100"/>
                    </a:lnTo>
                    <a:lnTo>
                      <a:pt x="0" y="231"/>
                    </a:lnTo>
                    <a:lnTo>
                      <a:pt x="0" y="131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4" name="Freeform 916"/>
              <p:cNvSpPr>
                <a:spLocks/>
              </p:cNvSpPr>
              <p:nvPr/>
            </p:nvSpPr>
            <p:spPr bwMode="auto">
              <a:xfrm>
                <a:off x="3358" y="3554"/>
                <a:ext cx="124" cy="69"/>
              </a:xfrm>
              <a:custGeom>
                <a:avLst/>
                <a:gdLst>
                  <a:gd name="T0" fmla="*/ 0 w 248"/>
                  <a:gd name="T1" fmla="*/ 11 h 139"/>
                  <a:gd name="T2" fmla="*/ 29 w 248"/>
                  <a:gd name="T3" fmla="*/ 0 h 139"/>
                  <a:gd name="T4" fmla="*/ 53 w 248"/>
                  <a:gd name="T5" fmla="*/ 14 h 139"/>
                  <a:gd name="T6" fmla="*/ 124 w 248"/>
                  <a:gd name="T7" fmla="*/ 55 h 139"/>
                  <a:gd name="T8" fmla="*/ 100 w 248"/>
                  <a:gd name="T9" fmla="*/ 69 h 139"/>
                  <a:gd name="T10" fmla="*/ 93 w 248"/>
                  <a:gd name="T11" fmla="*/ 67 h 139"/>
                  <a:gd name="T12" fmla="*/ 87 w 248"/>
                  <a:gd name="T13" fmla="*/ 64 h 139"/>
                  <a:gd name="T14" fmla="*/ 80 w 248"/>
                  <a:gd name="T15" fmla="*/ 61 h 139"/>
                  <a:gd name="T16" fmla="*/ 74 w 248"/>
                  <a:gd name="T17" fmla="*/ 59 h 139"/>
                  <a:gd name="T18" fmla="*/ 66 w 248"/>
                  <a:gd name="T19" fmla="*/ 56 h 139"/>
                  <a:gd name="T20" fmla="*/ 60 w 248"/>
                  <a:gd name="T21" fmla="*/ 52 h 139"/>
                  <a:gd name="T22" fmla="*/ 54 w 248"/>
                  <a:gd name="T23" fmla="*/ 49 h 139"/>
                  <a:gd name="T24" fmla="*/ 47 w 248"/>
                  <a:gd name="T25" fmla="*/ 46 h 139"/>
                  <a:gd name="T26" fmla="*/ 41 w 248"/>
                  <a:gd name="T27" fmla="*/ 42 h 139"/>
                  <a:gd name="T28" fmla="*/ 35 w 248"/>
                  <a:gd name="T29" fmla="*/ 38 h 139"/>
                  <a:gd name="T30" fmla="*/ 29 w 248"/>
                  <a:gd name="T31" fmla="*/ 34 h 139"/>
                  <a:gd name="T32" fmla="*/ 23 w 248"/>
                  <a:gd name="T33" fmla="*/ 30 h 139"/>
                  <a:gd name="T34" fmla="*/ 17 w 248"/>
                  <a:gd name="T35" fmla="*/ 26 h 139"/>
                  <a:gd name="T36" fmla="*/ 11 w 248"/>
                  <a:gd name="T37" fmla="*/ 21 h 139"/>
                  <a:gd name="T38" fmla="*/ 5 w 248"/>
                  <a:gd name="T39" fmla="*/ 16 h 139"/>
                  <a:gd name="T40" fmla="*/ 0 w 248"/>
                  <a:gd name="T41" fmla="*/ 11 h 139"/>
                  <a:gd name="T42" fmla="*/ 0 w 248"/>
                  <a:gd name="T43" fmla="*/ 11 h 13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48"/>
                  <a:gd name="T67" fmla="*/ 0 h 139"/>
                  <a:gd name="T68" fmla="*/ 248 w 248"/>
                  <a:gd name="T69" fmla="*/ 139 h 13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48" h="139">
                    <a:moveTo>
                      <a:pt x="0" y="23"/>
                    </a:moveTo>
                    <a:lnTo>
                      <a:pt x="57" y="0"/>
                    </a:lnTo>
                    <a:lnTo>
                      <a:pt x="106" y="29"/>
                    </a:lnTo>
                    <a:lnTo>
                      <a:pt x="248" y="111"/>
                    </a:lnTo>
                    <a:lnTo>
                      <a:pt x="200" y="139"/>
                    </a:lnTo>
                    <a:lnTo>
                      <a:pt x="186" y="134"/>
                    </a:lnTo>
                    <a:lnTo>
                      <a:pt x="173" y="129"/>
                    </a:lnTo>
                    <a:lnTo>
                      <a:pt x="160" y="123"/>
                    </a:lnTo>
                    <a:lnTo>
                      <a:pt x="147" y="119"/>
                    </a:lnTo>
                    <a:lnTo>
                      <a:pt x="132" y="113"/>
                    </a:lnTo>
                    <a:lnTo>
                      <a:pt x="120" y="105"/>
                    </a:lnTo>
                    <a:lnTo>
                      <a:pt x="107" y="98"/>
                    </a:lnTo>
                    <a:lnTo>
                      <a:pt x="94" y="92"/>
                    </a:lnTo>
                    <a:lnTo>
                      <a:pt x="82" y="84"/>
                    </a:lnTo>
                    <a:lnTo>
                      <a:pt x="69" y="77"/>
                    </a:lnTo>
                    <a:lnTo>
                      <a:pt x="57" y="68"/>
                    </a:lnTo>
                    <a:lnTo>
                      <a:pt x="45" y="60"/>
                    </a:lnTo>
                    <a:lnTo>
                      <a:pt x="33" y="52"/>
                    </a:lnTo>
                    <a:lnTo>
                      <a:pt x="22" y="42"/>
                    </a:lnTo>
                    <a:lnTo>
                      <a:pt x="10" y="3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5" name="Rectangle 917"/>
              <p:cNvSpPr>
                <a:spLocks noChangeArrowheads="1"/>
              </p:cNvSpPr>
              <p:nvPr/>
            </p:nvSpPr>
            <p:spPr bwMode="auto">
              <a:xfrm>
                <a:off x="3357" y="3553"/>
                <a:ext cx="12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6" name="Rectangle 918"/>
              <p:cNvSpPr>
                <a:spLocks noChangeArrowheads="1"/>
              </p:cNvSpPr>
              <p:nvPr/>
            </p:nvSpPr>
            <p:spPr bwMode="auto">
              <a:xfrm>
                <a:off x="3357" y="3554"/>
                <a:ext cx="125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7" name="Rectangle 919"/>
              <p:cNvSpPr>
                <a:spLocks noChangeArrowheads="1"/>
              </p:cNvSpPr>
              <p:nvPr/>
            </p:nvSpPr>
            <p:spPr bwMode="auto">
              <a:xfrm>
                <a:off x="3357" y="3555"/>
                <a:ext cx="125" cy="2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8" name="Rectangle 920"/>
              <p:cNvSpPr>
                <a:spLocks noChangeArrowheads="1"/>
              </p:cNvSpPr>
              <p:nvPr/>
            </p:nvSpPr>
            <p:spPr bwMode="auto">
              <a:xfrm>
                <a:off x="3357" y="3557"/>
                <a:ext cx="125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99" name="Rectangle 921"/>
              <p:cNvSpPr>
                <a:spLocks noChangeArrowheads="1"/>
              </p:cNvSpPr>
              <p:nvPr/>
            </p:nvSpPr>
            <p:spPr bwMode="auto">
              <a:xfrm>
                <a:off x="3357" y="3559"/>
                <a:ext cx="125" cy="2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0" name="Rectangle 922"/>
              <p:cNvSpPr>
                <a:spLocks noChangeArrowheads="1"/>
              </p:cNvSpPr>
              <p:nvPr/>
            </p:nvSpPr>
            <p:spPr bwMode="auto">
              <a:xfrm>
                <a:off x="3357" y="3561"/>
                <a:ext cx="125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1" name="Rectangle 923"/>
              <p:cNvSpPr>
                <a:spLocks noChangeArrowheads="1"/>
              </p:cNvSpPr>
              <p:nvPr/>
            </p:nvSpPr>
            <p:spPr bwMode="auto">
              <a:xfrm>
                <a:off x="3357" y="3563"/>
                <a:ext cx="125" cy="3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2" name="Rectangle 924"/>
              <p:cNvSpPr>
                <a:spLocks noChangeArrowheads="1"/>
              </p:cNvSpPr>
              <p:nvPr/>
            </p:nvSpPr>
            <p:spPr bwMode="auto">
              <a:xfrm>
                <a:off x="3357" y="3566"/>
                <a:ext cx="125" cy="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3" name="Rectangle 925"/>
              <p:cNvSpPr>
                <a:spLocks noChangeArrowheads="1"/>
              </p:cNvSpPr>
              <p:nvPr/>
            </p:nvSpPr>
            <p:spPr bwMode="auto">
              <a:xfrm>
                <a:off x="3357" y="3568"/>
                <a:ext cx="125" cy="2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4" name="Rectangle 926"/>
              <p:cNvSpPr>
                <a:spLocks noChangeArrowheads="1"/>
              </p:cNvSpPr>
              <p:nvPr/>
            </p:nvSpPr>
            <p:spPr bwMode="auto">
              <a:xfrm>
                <a:off x="3357" y="3570"/>
                <a:ext cx="125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5" name="Rectangle 927"/>
              <p:cNvSpPr>
                <a:spLocks noChangeArrowheads="1"/>
              </p:cNvSpPr>
              <p:nvPr/>
            </p:nvSpPr>
            <p:spPr bwMode="auto">
              <a:xfrm>
                <a:off x="3357" y="3572"/>
                <a:ext cx="125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6" name="Rectangle 928"/>
              <p:cNvSpPr>
                <a:spLocks noChangeArrowheads="1"/>
              </p:cNvSpPr>
              <p:nvPr/>
            </p:nvSpPr>
            <p:spPr bwMode="auto">
              <a:xfrm>
                <a:off x="3357" y="3574"/>
                <a:ext cx="125" cy="3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7" name="Rectangle 929"/>
              <p:cNvSpPr>
                <a:spLocks noChangeArrowheads="1"/>
              </p:cNvSpPr>
              <p:nvPr/>
            </p:nvSpPr>
            <p:spPr bwMode="auto">
              <a:xfrm>
                <a:off x="3357" y="3577"/>
                <a:ext cx="125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8" name="Rectangle 930"/>
              <p:cNvSpPr>
                <a:spLocks noChangeArrowheads="1"/>
              </p:cNvSpPr>
              <p:nvPr/>
            </p:nvSpPr>
            <p:spPr bwMode="auto">
              <a:xfrm>
                <a:off x="3357" y="3579"/>
                <a:ext cx="125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9" name="Rectangle 931"/>
              <p:cNvSpPr>
                <a:spLocks noChangeArrowheads="1"/>
              </p:cNvSpPr>
              <p:nvPr/>
            </p:nvSpPr>
            <p:spPr bwMode="auto">
              <a:xfrm>
                <a:off x="3357" y="3581"/>
                <a:ext cx="125" cy="2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0" name="Rectangle 932"/>
              <p:cNvSpPr>
                <a:spLocks noChangeArrowheads="1"/>
              </p:cNvSpPr>
              <p:nvPr/>
            </p:nvSpPr>
            <p:spPr bwMode="auto">
              <a:xfrm>
                <a:off x="3357" y="3583"/>
                <a:ext cx="125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1" name="Rectangle 933"/>
              <p:cNvSpPr>
                <a:spLocks noChangeArrowheads="1"/>
              </p:cNvSpPr>
              <p:nvPr/>
            </p:nvSpPr>
            <p:spPr bwMode="auto">
              <a:xfrm>
                <a:off x="3357" y="3585"/>
                <a:ext cx="125" cy="3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2" name="Rectangle 934"/>
              <p:cNvSpPr>
                <a:spLocks noChangeArrowheads="1"/>
              </p:cNvSpPr>
              <p:nvPr/>
            </p:nvSpPr>
            <p:spPr bwMode="auto">
              <a:xfrm>
                <a:off x="3357" y="3588"/>
                <a:ext cx="125" cy="2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3" name="Rectangle 935"/>
              <p:cNvSpPr>
                <a:spLocks noChangeArrowheads="1"/>
              </p:cNvSpPr>
              <p:nvPr/>
            </p:nvSpPr>
            <p:spPr bwMode="auto">
              <a:xfrm>
                <a:off x="3357" y="3590"/>
                <a:ext cx="125" cy="2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4" name="Rectangle 936"/>
              <p:cNvSpPr>
                <a:spLocks noChangeArrowheads="1"/>
              </p:cNvSpPr>
              <p:nvPr/>
            </p:nvSpPr>
            <p:spPr bwMode="auto">
              <a:xfrm>
                <a:off x="3357" y="3592"/>
                <a:ext cx="125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5" name="Rectangle 937"/>
              <p:cNvSpPr>
                <a:spLocks noChangeArrowheads="1"/>
              </p:cNvSpPr>
              <p:nvPr/>
            </p:nvSpPr>
            <p:spPr bwMode="auto">
              <a:xfrm>
                <a:off x="3357" y="3594"/>
                <a:ext cx="125" cy="3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6" name="Rectangle 938"/>
              <p:cNvSpPr>
                <a:spLocks noChangeArrowheads="1"/>
              </p:cNvSpPr>
              <p:nvPr/>
            </p:nvSpPr>
            <p:spPr bwMode="auto">
              <a:xfrm>
                <a:off x="3357" y="3597"/>
                <a:ext cx="125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7" name="Rectangle 939"/>
              <p:cNvSpPr>
                <a:spLocks noChangeArrowheads="1"/>
              </p:cNvSpPr>
              <p:nvPr/>
            </p:nvSpPr>
            <p:spPr bwMode="auto">
              <a:xfrm>
                <a:off x="3357" y="3598"/>
                <a:ext cx="125" cy="3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8" name="Rectangle 940"/>
              <p:cNvSpPr>
                <a:spLocks noChangeArrowheads="1"/>
              </p:cNvSpPr>
              <p:nvPr/>
            </p:nvSpPr>
            <p:spPr bwMode="auto">
              <a:xfrm>
                <a:off x="3357" y="3601"/>
                <a:ext cx="125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9" name="Rectangle 941"/>
              <p:cNvSpPr>
                <a:spLocks noChangeArrowheads="1"/>
              </p:cNvSpPr>
              <p:nvPr/>
            </p:nvSpPr>
            <p:spPr bwMode="auto">
              <a:xfrm>
                <a:off x="3357" y="3603"/>
                <a:ext cx="125" cy="3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0" name="Rectangle 942"/>
              <p:cNvSpPr>
                <a:spLocks noChangeArrowheads="1"/>
              </p:cNvSpPr>
              <p:nvPr/>
            </p:nvSpPr>
            <p:spPr bwMode="auto">
              <a:xfrm>
                <a:off x="3357" y="3606"/>
                <a:ext cx="125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1" name="Rectangle 943"/>
              <p:cNvSpPr>
                <a:spLocks noChangeArrowheads="1"/>
              </p:cNvSpPr>
              <p:nvPr/>
            </p:nvSpPr>
            <p:spPr bwMode="auto">
              <a:xfrm>
                <a:off x="3357" y="3607"/>
                <a:ext cx="125" cy="3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2" name="Rectangle 944"/>
              <p:cNvSpPr>
                <a:spLocks noChangeArrowheads="1"/>
              </p:cNvSpPr>
              <p:nvPr/>
            </p:nvSpPr>
            <p:spPr bwMode="auto">
              <a:xfrm>
                <a:off x="3357" y="3610"/>
                <a:ext cx="125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3" name="Rectangle 945"/>
              <p:cNvSpPr>
                <a:spLocks noChangeArrowheads="1"/>
              </p:cNvSpPr>
              <p:nvPr/>
            </p:nvSpPr>
            <p:spPr bwMode="auto">
              <a:xfrm>
                <a:off x="3357" y="3612"/>
                <a:ext cx="125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4" name="Rectangle 946"/>
              <p:cNvSpPr>
                <a:spLocks noChangeArrowheads="1"/>
              </p:cNvSpPr>
              <p:nvPr/>
            </p:nvSpPr>
            <p:spPr bwMode="auto">
              <a:xfrm>
                <a:off x="3357" y="3614"/>
                <a:ext cx="125" cy="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5" name="Rectangle 947"/>
              <p:cNvSpPr>
                <a:spLocks noChangeArrowheads="1"/>
              </p:cNvSpPr>
              <p:nvPr/>
            </p:nvSpPr>
            <p:spPr bwMode="auto">
              <a:xfrm>
                <a:off x="3357" y="3616"/>
                <a:ext cx="125" cy="3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6" name="Rectangle 948"/>
              <p:cNvSpPr>
                <a:spLocks noChangeArrowheads="1"/>
              </p:cNvSpPr>
              <p:nvPr/>
            </p:nvSpPr>
            <p:spPr bwMode="auto">
              <a:xfrm>
                <a:off x="3357" y="3619"/>
                <a:ext cx="125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7" name="Rectangle 949"/>
              <p:cNvSpPr>
                <a:spLocks noChangeArrowheads="1"/>
              </p:cNvSpPr>
              <p:nvPr/>
            </p:nvSpPr>
            <p:spPr bwMode="auto">
              <a:xfrm>
                <a:off x="3357" y="3620"/>
                <a:ext cx="125" cy="3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8" name="Rectangle 950"/>
              <p:cNvSpPr>
                <a:spLocks noChangeArrowheads="1"/>
              </p:cNvSpPr>
              <p:nvPr/>
            </p:nvSpPr>
            <p:spPr bwMode="auto">
              <a:xfrm>
                <a:off x="3357" y="3623"/>
                <a:ext cx="12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29" name="Freeform 951"/>
              <p:cNvSpPr>
                <a:spLocks/>
              </p:cNvSpPr>
              <p:nvPr/>
            </p:nvSpPr>
            <p:spPr bwMode="auto">
              <a:xfrm>
                <a:off x="3357" y="3554"/>
                <a:ext cx="124" cy="69"/>
              </a:xfrm>
              <a:custGeom>
                <a:avLst/>
                <a:gdLst>
                  <a:gd name="T0" fmla="*/ 0 w 248"/>
                  <a:gd name="T1" fmla="*/ 11 h 139"/>
                  <a:gd name="T2" fmla="*/ 29 w 248"/>
                  <a:gd name="T3" fmla="*/ 0 h 139"/>
                  <a:gd name="T4" fmla="*/ 54 w 248"/>
                  <a:gd name="T5" fmla="*/ 14 h 139"/>
                  <a:gd name="T6" fmla="*/ 124 w 248"/>
                  <a:gd name="T7" fmla="*/ 55 h 139"/>
                  <a:gd name="T8" fmla="*/ 101 w 248"/>
                  <a:gd name="T9" fmla="*/ 69 h 139"/>
                  <a:gd name="T10" fmla="*/ 94 w 248"/>
                  <a:gd name="T11" fmla="*/ 67 h 139"/>
                  <a:gd name="T12" fmla="*/ 87 w 248"/>
                  <a:gd name="T13" fmla="*/ 64 h 139"/>
                  <a:gd name="T14" fmla="*/ 81 w 248"/>
                  <a:gd name="T15" fmla="*/ 61 h 139"/>
                  <a:gd name="T16" fmla="*/ 73 w 248"/>
                  <a:gd name="T17" fmla="*/ 58 h 139"/>
                  <a:gd name="T18" fmla="*/ 67 w 248"/>
                  <a:gd name="T19" fmla="*/ 55 h 139"/>
                  <a:gd name="T20" fmla="*/ 60 w 248"/>
                  <a:gd name="T21" fmla="*/ 52 h 139"/>
                  <a:gd name="T22" fmla="*/ 54 w 248"/>
                  <a:gd name="T23" fmla="*/ 49 h 139"/>
                  <a:gd name="T24" fmla="*/ 48 w 248"/>
                  <a:gd name="T25" fmla="*/ 45 h 139"/>
                  <a:gd name="T26" fmla="*/ 41 w 248"/>
                  <a:gd name="T27" fmla="*/ 42 h 139"/>
                  <a:gd name="T28" fmla="*/ 35 w 248"/>
                  <a:gd name="T29" fmla="*/ 38 h 139"/>
                  <a:gd name="T30" fmla="*/ 29 w 248"/>
                  <a:gd name="T31" fmla="*/ 33 h 139"/>
                  <a:gd name="T32" fmla="*/ 23 w 248"/>
                  <a:gd name="T33" fmla="*/ 29 h 139"/>
                  <a:gd name="T34" fmla="*/ 17 w 248"/>
                  <a:gd name="T35" fmla="*/ 25 h 139"/>
                  <a:gd name="T36" fmla="*/ 11 w 248"/>
                  <a:gd name="T37" fmla="*/ 20 h 139"/>
                  <a:gd name="T38" fmla="*/ 6 w 248"/>
                  <a:gd name="T39" fmla="*/ 16 h 139"/>
                  <a:gd name="T40" fmla="*/ 0 w 248"/>
                  <a:gd name="T41" fmla="*/ 11 h 139"/>
                  <a:gd name="T42" fmla="*/ 0 w 248"/>
                  <a:gd name="T43" fmla="*/ 11 h 13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48"/>
                  <a:gd name="T67" fmla="*/ 0 h 139"/>
                  <a:gd name="T68" fmla="*/ 248 w 248"/>
                  <a:gd name="T69" fmla="*/ 139 h 13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48" h="139">
                    <a:moveTo>
                      <a:pt x="0" y="23"/>
                    </a:moveTo>
                    <a:lnTo>
                      <a:pt x="58" y="0"/>
                    </a:lnTo>
                    <a:lnTo>
                      <a:pt x="107" y="29"/>
                    </a:lnTo>
                    <a:lnTo>
                      <a:pt x="248" y="111"/>
                    </a:lnTo>
                    <a:lnTo>
                      <a:pt x="201" y="139"/>
                    </a:lnTo>
                    <a:lnTo>
                      <a:pt x="187" y="134"/>
                    </a:lnTo>
                    <a:lnTo>
                      <a:pt x="174" y="128"/>
                    </a:lnTo>
                    <a:lnTo>
                      <a:pt x="161" y="123"/>
                    </a:lnTo>
                    <a:lnTo>
                      <a:pt x="146" y="117"/>
                    </a:lnTo>
                    <a:lnTo>
                      <a:pt x="133" y="111"/>
                    </a:lnTo>
                    <a:lnTo>
                      <a:pt x="120" y="104"/>
                    </a:lnTo>
                    <a:lnTo>
                      <a:pt x="107" y="98"/>
                    </a:lnTo>
                    <a:lnTo>
                      <a:pt x="95" y="91"/>
                    </a:lnTo>
                    <a:lnTo>
                      <a:pt x="82" y="84"/>
                    </a:lnTo>
                    <a:lnTo>
                      <a:pt x="70" y="76"/>
                    </a:lnTo>
                    <a:lnTo>
                      <a:pt x="58" y="67"/>
                    </a:lnTo>
                    <a:lnTo>
                      <a:pt x="46" y="59"/>
                    </a:lnTo>
                    <a:lnTo>
                      <a:pt x="34" y="50"/>
                    </a:lnTo>
                    <a:lnTo>
                      <a:pt x="22" y="41"/>
                    </a:lnTo>
                    <a:lnTo>
                      <a:pt x="11" y="33"/>
                    </a:lnTo>
                    <a:lnTo>
                      <a:pt x="0" y="23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0" name="Freeform 952"/>
              <p:cNvSpPr>
                <a:spLocks/>
              </p:cNvSpPr>
              <p:nvPr/>
            </p:nvSpPr>
            <p:spPr bwMode="auto">
              <a:xfrm>
                <a:off x="3244" y="3786"/>
                <a:ext cx="122" cy="85"/>
              </a:xfrm>
              <a:custGeom>
                <a:avLst/>
                <a:gdLst>
                  <a:gd name="T0" fmla="*/ 0 w 242"/>
                  <a:gd name="T1" fmla="*/ 0 h 169"/>
                  <a:gd name="T2" fmla="*/ 122 w 242"/>
                  <a:gd name="T3" fmla="*/ 71 h 169"/>
                  <a:gd name="T4" fmla="*/ 122 w 242"/>
                  <a:gd name="T5" fmla="*/ 85 h 169"/>
                  <a:gd name="T6" fmla="*/ 0 w 242"/>
                  <a:gd name="T7" fmla="*/ 15 h 169"/>
                  <a:gd name="T8" fmla="*/ 0 w 242"/>
                  <a:gd name="T9" fmla="*/ 0 h 169"/>
                  <a:gd name="T10" fmla="*/ 0 w 242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169"/>
                  <a:gd name="T20" fmla="*/ 242 w 242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169">
                    <a:moveTo>
                      <a:pt x="0" y="0"/>
                    </a:moveTo>
                    <a:lnTo>
                      <a:pt x="242" y="141"/>
                    </a:lnTo>
                    <a:lnTo>
                      <a:pt x="242" y="169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31" name="Picture 953"/>
              <p:cNvPicPr>
                <a:picLocks noChangeAspect="1" noChangeArrowheads="1"/>
              </p:cNvPicPr>
              <p:nvPr/>
            </p:nvPicPr>
            <p:blipFill>
              <a:blip r:embed="rId51" cstate="print"/>
              <a:srcRect/>
              <a:stretch>
                <a:fillRect/>
              </a:stretch>
            </p:blipFill>
            <p:spPr bwMode="auto">
              <a:xfrm>
                <a:off x="3244" y="3786"/>
                <a:ext cx="122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32" name="Freeform 954"/>
              <p:cNvSpPr>
                <a:spLocks/>
              </p:cNvSpPr>
              <p:nvPr/>
            </p:nvSpPr>
            <p:spPr bwMode="auto">
              <a:xfrm>
                <a:off x="3244" y="3786"/>
                <a:ext cx="122" cy="85"/>
              </a:xfrm>
              <a:custGeom>
                <a:avLst/>
                <a:gdLst>
                  <a:gd name="T0" fmla="*/ 0 w 242"/>
                  <a:gd name="T1" fmla="*/ 0 h 169"/>
                  <a:gd name="T2" fmla="*/ 122 w 242"/>
                  <a:gd name="T3" fmla="*/ 71 h 169"/>
                  <a:gd name="T4" fmla="*/ 122 w 242"/>
                  <a:gd name="T5" fmla="*/ 85 h 169"/>
                  <a:gd name="T6" fmla="*/ 0 w 242"/>
                  <a:gd name="T7" fmla="*/ 14 h 169"/>
                  <a:gd name="T8" fmla="*/ 0 w 242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2"/>
                  <a:gd name="T16" fmla="*/ 0 h 169"/>
                  <a:gd name="T17" fmla="*/ 242 w 242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2" h="169">
                    <a:moveTo>
                      <a:pt x="0" y="0"/>
                    </a:moveTo>
                    <a:lnTo>
                      <a:pt x="242" y="141"/>
                    </a:lnTo>
                    <a:lnTo>
                      <a:pt x="242" y="169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3" name="Freeform 955"/>
              <p:cNvSpPr>
                <a:spLocks noEditPoints="1"/>
              </p:cNvSpPr>
              <p:nvPr/>
            </p:nvSpPr>
            <p:spPr bwMode="auto">
              <a:xfrm>
                <a:off x="3258" y="3755"/>
                <a:ext cx="148" cy="92"/>
              </a:xfrm>
              <a:custGeom>
                <a:avLst/>
                <a:gdLst>
                  <a:gd name="T0" fmla="*/ 17 w 297"/>
                  <a:gd name="T1" fmla="*/ 28 h 183"/>
                  <a:gd name="T2" fmla="*/ 11 w 297"/>
                  <a:gd name="T3" fmla="*/ 20 h 183"/>
                  <a:gd name="T4" fmla="*/ 18 w 297"/>
                  <a:gd name="T5" fmla="*/ 15 h 183"/>
                  <a:gd name="T6" fmla="*/ 31 w 297"/>
                  <a:gd name="T7" fmla="*/ 17 h 183"/>
                  <a:gd name="T8" fmla="*/ 22 w 297"/>
                  <a:gd name="T9" fmla="*/ 13 h 183"/>
                  <a:gd name="T10" fmla="*/ 49 w 297"/>
                  <a:gd name="T11" fmla="*/ 5 h 183"/>
                  <a:gd name="T12" fmla="*/ 49 w 297"/>
                  <a:gd name="T13" fmla="*/ 15 h 183"/>
                  <a:gd name="T14" fmla="*/ 57 w 297"/>
                  <a:gd name="T15" fmla="*/ 10 h 183"/>
                  <a:gd name="T16" fmla="*/ 75 w 297"/>
                  <a:gd name="T17" fmla="*/ 30 h 183"/>
                  <a:gd name="T18" fmla="*/ 66 w 297"/>
                  <a:gd name="T19" fmla="*/ 25 h 183"/>
                  <a:gd name="T20" fmla="*/ 99 w 297"/>
                  <a:gd name="T21" fmla="*/ 35 h 183"/>
                  <a:gd name="T22" fmla="*/ 116 w 297"/>
                  <a:gd name="T23" fmla="*/ 54 h 183"/>
                  <a:gd name="T24" fmla="*/ 123 w 297"/>
                  <a:gd name="T25" fmla="*/ 50 h 183"/>
                  <a:gd name="T26" fmla="*/ 141 w 297"/>
                  <a:gd name="T27" fmla="*/ 70 h 183"/>
                  <a:gd name="T28" fmla="*/ 132 w 297"/>
                  <a:gd name="T29" fmla="*/ 65 h 183"/>
                  <a:gd name="T30" fmla="*/ 137 w 297"/>
                  <a:gd name="T31" fmla="*/ 72 h 183"/>
                  <a:gd name="T32" fmla="*/ 104 w 297"/>
                  <a:gd name="T33" fmla="*/ 62 h 183"/>
                  <a:gd name="T34" fmla="*/ 112 w 297"/>
                  <a:gd name="T35" fmla="*/ 57 h 183"/>
                  <a:gd name="T36" fmla="*/ 108 w 297"/>
                  <a:gd name="T37" fmla="*/ 50 h 183"/>
                  <a:gd name="T38" fmla="*/ 99 w 297"/>
                  <a:gd name="T39" fmla="*/ 45 h 183"/>
                  <a:gd name="T40" fmla="*/ 104 w 297"/>
                  <a:gd name="T41" fmla="*/ 53 h 183"/>
                  <a:gd name="T42" fmla="*/ 71 w 297"/>
                  <a:gd name="T43" fmla="*/ 42 h 183"/>
                  <a:gd name="T44" fmla="*/ 79 w 297"/>
                  <a:gd name="T45" fmla="*/ 37 h 183"/>
                  <a:gd name="T46" fmla="*/ 64 w 297"/>
                  <a:gd name="T47" fmla="*/ 38 h 183"/>
                  <a:gd name="T48" fmla="*/ 55 w 297"/>
                  <a:gd name="T49" fmla="*/ 32 h 183"/>
                  <a:gd name="T50" fmla="*/ 55 w 297"/>
                  <a:gd name="T51" fmla="*/ 23 h 183"/>
                  <a:gd name="T52" fmla="*/ 27 w 297"/>
                  <a:gd name="T53" fmla="*/ 30 h 183"/>
                  <a:gd name="T54" fmla="*/ 35 w 297"/>
                  <a:gd name="T55" fmla="*/ 25 h 183"/>
                  <a:gd name="T56" fmla="*/ 53 w 297"/>
                  <a:gd name="T57" fmla="*/ 45 h 183"/>
                  <a:gd name="T58" fmla="*/ 44 w 297"/>
                  <a:gd name="T59" fmla="*/ 39 h 183"/>
                  <a:gd name="T60" fmla="*/ 77 w 297"/>
                  <a:gd name="T61" fmla="*/ 50 h 183"/>
                  <a:gd name="T62" fmla="*/ 77 w 297"/>
                  <a:gd name="T63" fmla="*/ 60 h 183"/>
                  <a:gd name="T64" fmla="*/ 85 w 297"/>
                  <a:gd name="T65" fmla="*/ 54 h 183"/>
                  <a:gd name="T66" fmla="*/ 103 w 297"/>
                  <a:gd name="T67" fmla="*/ 75 h 183"/>
                  <a:gd name="T68" fmla="*/ 94 w 297"/>
                  <a:gd name="T69" fmla="*/ 69 h 183"/>
                  <a:gd name="T70" fmla="*/ 126 w 297"/>
                  <a:gd name="T71" fmla="*/ 80 h 183"/>
                  <a:gd name="T72" fmla="*/ 99 w 297"/>
                  <a:gd name="T73" fmla="*/ 87 h 183"/>
                  <a:gd name="T74" fmla="*/ 107 w 297"/>
                  <a:gd name="T75" fmla="*/ 82 h 183"/>
                  <a:gd name="T76" fmla="*/ 91 w 297"/>
                  <a:gd name="T77" fmla="*/ 82 h 183"/>
                  <a:gd name="T78" fmla="*/ 83 w 297"/>
                  <a:gd name="T79" fmla="*/ 77 h 183"/>
                  <a:gd name="T80" fmla="*/ 82 w 297"/>
                  <a:gd name="T81" fmla="*/ 67 h 183"/>
                  <a:gd name="T82" fmla="*/ 17 w 297"/>
                  <a:gd name="T83" fmla="*/ 37 h 183"/>
                  <a:gd name="T84" fmla="*/ 24 w 297"/>
                  <a:gd name="T85" fmla="*/ 32 h 18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7"/>
                  <a:gd name="T130" fmla="*/ 0 h 183"/>
                  <a:gd name="T131" fmla="*/ 297 w 297"/>
                  <a:gd name="T132" fmla="*/ 183 h 18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7" h="183">
                    <a:moveTo>
                      <a:pt x="0" y="53"/>
                    </a:moveTo>
                    <a:lnTo>
                      <a:pt x="18" y="64"/>
                    </a:lnTo>
                    <a:lnTo>
                      <a:pt x="34" y="55"/>
                    </a:lnTo>
                    <a:lnTo>
                      <a:pt x="16" y="44"/>
                    </a:lnTo>
                    <a:lnTo>
                      <a:pt x="0" y="53"/>
                    </a:lnTo>
                    <a:close/>
                    <a:moveTo>
                      <a:pt x="23" y="39"/>
                    </a:moveTo>
                    <a:lnTo>
                      <a:pt x="41" y="50"/>
                    </a:lnTo>
                    <a:lnTo>
                      <a:pt x="55" y="40"/>
                    </a:lnTo>
                    <a:lnTo>
                      <a:pt x="37" y="29"/>
                    </a:lnTo>
                    <a:lnTo>
                      <a:pt x="23" y="39"/>
                    </a:lnTo>
                    <a:close/>
                    <a:moveTo>
                      <a:pt x="44" y="25"/>
                    </a:moveTo>
                    <a:lnTo>
                      <a:pt x="62" y="34"/>
                    </a:lnTo>
                    <a:lnTo>
                      <a:pt x="78" y="25"/>
                    </a:lnTo>
                    <a:lnTo>
                      <a:pt x="60" y="14"/>
                    </a:lnTo>
                    <a:lnTo>
                      <a:pt x="44" y="25"/>
                    </a:lnTo>
                    <a:close/>
                    <a:moveTo>
                      <a:pt x="67" y="9"/>
                    </a:moveTo>
                    <a:lnTo>
                      <a:pt x="85" y="20"/>
                    </a:lnTo>
                    <a:lnTo>
                      <a:pt x="99" y="10"/>
                    </a:lnTo>
                    <a:lnTo>
                      <a:pt x="81" y="0"/>
                    </a:lnTo>
                    <a:lnTo>
                      <a:pt x="67" y="9"/>
                    </a:lnTo>
                    <a:close/>
                    <a:moveTo>
                      <a:pt x="99" y="29"/>
                    </a:moveTo>
                    <a:lnTo>
                      <a:pt x="117" y="40"/>
                    </a:lnTo>
                    <a:lnTo>
                      <a:pt x="133" y="31"/>
                    </a:lnTo>
                    <a:lnTo>
                      <a:pt x="115" y="20"/>
                    </a:lnTo>
                    <a:lnTo>
                      <a:pt x="99" y="29"/>
                    </a:lnTo>
                    <a:close/>
                    <a:moveTo>
                      <a:pt x="133" y="50"/>
                    </a:moveTo>
                    <a:lnTo>
                      <a:pt x="151" y="59"/>
                    </a:lnTo>
                    <a:lnTo>
                      <a:pt x="165" y="50"/>
                    </a:lnTo>
                    <a:lnTo>
                      <a:pt x="147" y="39"/>
                    </a:lnTo>
                    <a:lnTo>
                      <a:pt x="133" y="50"/>
                    </a:lnTo>
                    <a:close/>
                    <a:moveTo>
                      <a:pt x="166" y="69"/>
                    </a:moveTo>
                    <a:lnTo>
                      <a:pt x="183" y="80"/>
                    </a:lnTo>
                    <a:lnTo>
                      <a:pt x="198" y="70"/>
                    </a:lnTo>
                    <a:lnTo>
                      <a:pt x="180" y="59"/>
                    </a:lnTo>
                    <a:lnTo>
                      <a:pt x="166" y="69"/>
                    </a:lnTo>
                    <a:close/>
                    <a:moveTo>
                      <a:pt x="232" y="108"/>
                    </a:moveTo>
                    <a:lnTo>
                      <a:pt x="250" y="119"/>
                    </a:lnTo>
                    <a:lnTo>
                      <a:pt x="264" y="109"/>
                    </a:lnTo>
                    <a:lnTo>
                      <a:pt x="246" y="99"/>
                    </a:lnTo>
                    <a:lnTo>
                      <a:pt x="232" y="108"/>
                    </a:lnTo>
                    <a:close/>
                    <a:moveTo>
                      <a:pt x="264" y="129"/>
                    </a:moveTo>
                    <a:lnTo>
                      <a:pt x="282" y="139"/>
                    </a:lnTo>
                    <a:lnTo>
                      <a:pt x="297" y="130"/>
                    </a:lnTo>
                    <a:lnTo>
                      <a:pt x="280" y="119"/>
                    </a:lnTo>
                    <a:lnTo>
                      <a:pt x="264" y="129"/>
                    </a:lnTo>
                    <a:close/>
                    <a:moveTo>
                      <a:pt x="243" y="144"/>
                    </a:moveTo>
                    <a:lnTo>
                      <a:pt x="260" y="154"/>
                    </a:lnTo>
                    <a:lnTo>
                      <a:pt x="275" y="144"/>
                    </a:lnTo>
                    <a:lnTo>
                      <a:pt x="257" y="133"/>
                    </a:lnTo>
                    <a:lnTo>
                      <a:pt x="243" y="144"/>
                    </a:lnTo>
                    <a:close/>
                    <a:moveTo>
                      <a:pt x="209" y="124"/>
                    </a:moveTo>
                    <a:lnTo>
                      <a:pt x="227" y="134"/>
                    </a:lnTo>
                    <a:lnTo>
                      <a:pt x="243" y="125"/>
                    </a:lnTo>
                    <a:lnTo>
                      <a:pt x="225" y="114"/>
                    </a:lnTo>
                    <a:lnTo>
                      <a:pt x="209" y="124"/>
                    </a:lnTo>
                    <a:close/>
                    <a:moveTo>
                      <a:pt x="198" y="89"/>
                    </a:moveTo>
                    <a:lnTo>
                      <a:pt x="216" y="100"/>
                    </a:lnTo>
                    <a:lnTo>
                      <a:pt x="231" y="90"/>
                    </a:lnTo>
                    <a:lnTo>
                      <a:pt x="214" y="80"/>
                    </a:lnTo>
                    <a:lnTo>
                      <a:pt x="198" y="89"/>
                    </a:lnTo>
                    <a:close/>
                    <a:moveTo>
                      <a:pt x="177" y="103"/>
                    </a:moveTo>
                    <a:lnTo>
                      <a:pt x="195" y="114"/>
                    </a:lnTo>
                    <a:lnTo>
                      <a:pt x="209" y="105"/>
                    </a:lnTo>
                    <a:lnTo>
                      <a:pt x="191" y="94"/>
                    </a:lnTo>
                    <a:lnTo>
                      <a:pt x="177" y="103"/>
                    </a:lnTo>
                    <a:close/>
                    <a:moveTo>
                      <a:pt x="143" y="84"/>
                    </a:moveTo>
                    <a:lnTo>
                      <a:pt x="161" y="94"/>
                    </a:lnTo>
                    <a:lnTo>
                      <a:pt x="176" y="84"/>
                    </a:lnTo>
                    <a:lnTo>
                      <a:pt x="159" y="74"/>
                    </a:lnTo>
                    <a:lnTo>
                      <a:pt x="143" y="84"/>
                    </a:lnTo>
                    <a:close/>
                    <a:moveTo>
                      <a:pt x="110" y="64"/>
                    </a:moveTo>
                    <a:lnTo>
                      <a:pt x="128" y="75"/>
                    </a:lnTo>
                    <a:lnTo>
                      <a:pt x="143" y="65"/>
                    </a:lnTo>
                    <a:lnTo>
                      <a:pt x="126" y="55"/>
                    </a:lnTo>
                    <a:lnTo>
                      <a:pt x="110" y="64"/>
                    </a:lnTo>
                    <a:close/>
                    <a:moveTo>
                      <a:pt x="78" y="44"/>
                    </a:moveTo>
                    <a:lnTo>
                      <a:pt x="96" y="55"/>
                    </a:lnTo>
                    <a:lnTo>
                      <a:pt x="110" y="45"/>
                    </a:lnTo>
                    <a:lnTo>
                      <a:pt x="92" y="34"/>
                    </a:lnTo>
                    <a:lnTo>
                      <a:pt x="78" y="44"/>
                    </a:lnTo>
                    <a:close/>
                    <a:moveTo>
                      <a:pt x="55" y="59"/>
                    </a:moveTo>
                    <a:lnTo>
                      <a:pt x="73" y="70"/>
                    </a:lnTo>
                    <a:lnTo>
                      <a:pt x="89" y="59"/>
                    </a:lnTo>
                    <a:lnTo>
                      <a:pt x="71" y="50"/>
                    </a:lnTo>
                    <a:lnTo>
                      <a:pt x="55" y="59"/>
                    </a:lnTo>
                    <a:close/>
                    <a:moveTo>
                      <a:pt x="89" y="78"/>
                    </a:moveTo>
                    <a:lnTo>
                      <a:pt x="106" y="89"/>
                    </a:lnTo>
                    <a:lnTo>
                      <a:pt x="121" y="80"/>
                    </a:lnTo>
                    <a:lnTo>
                      <a:pt x="103" y="69"/>
                    </a:lnTo>
                    <a:lnTo>
                      <a:pt x="89" y="78"/>
                    </a:lnTo>
                    <a:close/>
                    <a:moveTo>
                      <a:pt x="122" y="99"/>
                    </a:moveTo>
                    <a:lnTo>
                      <a:pt x="140" y="109"/>
                    </a:lnTo>
                    <a:lnTo>
                      <a:pt x="154" y="100"/>
                    </a:lnTo>
                    <a:lnTo>
                      <a:pt x="136" y="89"/>
                    </a:lnTo>
                    <a:lnTo>
                      <a:pt x="122" y="99"/>
                    </a:lnTo>
                    <a:close/>
                    <a:moveTo>
                      <a:pt x="154" y="119"/>
                    </a:moveTo>
                    <a:lnTo>
                      <a:pt x="172" y="129"/>
                    </a:lnTo>
                    <a:lnTo>
                      <a:pt x="188" y="119"/>
                    </a:lnTo>
                    <a:lnTo>
                      <a:pt x="170" y="108"/>
                    </a:lnTo>
                    <a:lnTo>
                      <a:pt x="154" y="119"/>
                    </a:lnTo>
                    <a:close/>
                    <a:moveTo>
                      <a:pt x="188" y="138"/>
                    </a:moveTo>
                    <a:lnTo>
                      <a:pt x="206" y="149"/>
                    </a:lnTo>
                    <a:lnTo>
                      <a:pt x="220" y="139"/>
                    </a:lnTo>
                    <a:lnTo>
                      <a:pt x="202" y="129"/>
                    </a:lnTo>
                    <a:lnTo>
                      <a:pt x="188" y="138"/>
                    </a:lnTo>
                    <a:close/>
                    <a:moveTo>
                      <a:pt x="221" y="158"/>
                    </a:moveTo>
                    <a:lnTo>
                      <a:pt x="238" y="169"/>
                    </a:lnTo>
                    <a:lnTo>
                      <a:pt x="253" y="160"/>
                    </a:lnTo>
                    <a:lnTo>
                      <a:pt x="235" y="149"/>
                    </a:lnTo>
                    <a:lnTo>
                      <a:pt x="221" y="158"/>
                    </a:lnTo>
                    <a:close/>
                    <a:moveTo>
                      <a:pt x="198" y="173"/>
                    </a:moveTo>
                    <a:lnTo>
                      <a:pt x="216" y="183"/>
                    </a:lnTo>
                    <a:lnTo>
                      <a:pt x="231" y="174"/>
                    </a:lnTo>
                    <a:lnTo>
                      <a:pt x="214" y="163"/>
                    </a:lnTo>
                    <a:lnTo>
                      <a:pt x="198" y="173"/>
                    </a:lnTo>
                    <a:close/>
                    <a:moveTo>
                      <a:pt x="166" y="154"/>
                    </a:moveTo>
                    <a:lnTo>
                      <a:pt x="183" y="164"/>
                    </a:lnTo>
                    <a:lnTo>
                      <a:pt x="198" y="154"/>
                    </a:lnTo>
                    <a:lnTo>
                      <a:pt x="180" y="144"/>
                    </a:lnTo>
                    <a:lnTo>
                      <a:pt x="166" y="154"/>
                    </a:lnTo>
                    <a:close/>
                    <a:moveTo>
                      <a:pt x="67" y="94"/>
                    </a:moveTo>
                    <a:lnTo>
                      <a:pt x="151" y="144"/>
                    </a:lnTo>
                    <a:lnTo>
                      <a:pt x="165" y="134"/>
                    </a:lnTo>
                    <a:lnTo>
                      <a:pt x="81" y="84"/>
                    </a:lnTo>
                    <a:lnTo>
                      <a:pt x="67" y="94"/>
                    </a:lnTo>
                    <a:close/>
                    <a:moveTo>
                      <a:pt x="34" y="74"/>
                    </a:moveTo>
                    <a:lnTo>
                      <a:pt x="52" y="84"/>
                    </a:lnTo>
                    <a:lnTo>
                      <a:pt x="66" y="75"/>
                    </a:lnTo>
                    <a:lnTo>
                      <a:pt x="48" y="64"/>
                    </a:lnTo>
                    <a:lnTo>
                      <a:pt x="34" y="7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4" name="Freeform 956"/>
              <p:cNvSpPr>
                <a:spLocks noEditPoints="1"/>
              </p:cNvSpPr>
              <p:nvPr/>
            </p:nvSpPr>
            <p:spPr bwMode="auto">
              <a:xfrm>
                <a:off x="3258" y="3760"/>
                <a:ext cx="148" cy="90"/>
              </a:xfrm>
              <a:custGeom>
                <a:avLst/>
                <a:gdLst>
                  <a:gd name="T0" fmla="*/ 33 w 297"/>
                  <a:gd name="T1" fmla="*/ 3 h 179"/>
                  <a:gd name="T2" fmla="*/ 49 w 297"/>
                  <a:gd name="T3" fmla="*/ 12 h 179"/>
                  <a:gd name="T4" fmla="*/ 66 w 297"/>
                  <a:gd name="T5" fmla="*/ 22 h 179"/>
                  <a:gd name="T6" fmla="*/ 83 w 297"/>
                  <a:gd name="T7" fmla="*/ 33 h 179"/>
                  <a:gd name="T8" fmla="*/ 99 w 297"/>
                  <a:gd name="T9" fmla="*/ 42 h 179"/>
                  <a:gd name="T10" fmla="*/ 116 w 297"/>
                  <a:gd name="T11" fmla="*/ 52 h 179"/>
                  <a:gd name="T12" fmla="*/ 42 w 297"/>
                  <a:gd name="T13" fmla="*/ 6 h 179"/>
                  <a:gd name="T14" fmla="*/ 58 w 297"/>
                  <a:gd name="T15" fmla="*/ 16 h 179"/>
                  <a:gd name="T16" fmla="*/ 75 w 297"/>
                  <a:gd name="T17" fmla="*/ 25 h 179"/>
                  <a:gd name="T18" fmla="*/ 91 w 297"/>
                  <a:gd name="T19" fmla="*/ 36 h 179"/>
                  <a:gd name="T20" fmla="*/ 108 w 297"/>
                  <a:gd name="T21" fmla="*/ 46 h 179"/>
                  <a:gd name="T22" fmla="*/ 125 w 297"/>
                  <a:gd name="T23" fmla="*/ 55 h 179"/>
                  <a:gd name="T24" fmla="*/ 132 w 297"/>
                  <a:gd name="T25" fmla="*/ 62 h 179"/>
                  <a:gd name="T26" fmla="*/ 141 w 297"/>
                  <a:gd name="T27" fmla="*/ 65 h 179"/>
                  <a:gd name="T28" fmla="*/ 22 w 297"/>
                  <a:gd name="T29" fmla="*/ 10 h 179"/>
                  <a:gd name="T30" fmla="*/ 39 w 297"/>
                  <a:gd name="T31" fmla="*/ 20 h 179"/>
                  <a:gd name="T32" fmla="*/ 55 w 297"/>
                  <a:gd name="T33" fmla="*/ 30 h 179"/>
                  <a:gd name="T34" fmla="*/ 71 w 297"/>
                  <a:gd name="T35" fmla="*/ 40 h 179"/>
                  <a:gd name="T36" fmla="*/ 88 w 297"/>
                  <a:gd name="T37" fmla="*/ 50 h 179"/>
                  <a:gd name="T38" fmla="*/ 104 w 297"/>
                  <a:gd name="T39" fmla="*/ 59 h 179"/>
                  <a:gd name="T40" fmla="*/ 31 w 297"/>
                  <a:gd name="T41" fmla="*/ 13 h 179"/>
                  <a:gd name="T42" fmla="*/ 48 w 297"/>
                  <a:gd name="T43" fmla="*/ 23 h 179"/>
                  <a:gd name="T44" fmla="*/ 64 w 297"/>
                  <a:gd name="T45" fmla="*/ 33 h 179"/>
                  <a:gd name="T46" fmla="*/ 80 w 297"/>
                  <a:gd name="T47" fmla="*/ 43 h 179"/>
                  <a:gd name="T48" fmla="*/ 97 w 297"/>
                  <a:gd name="T49" fmla="*/ 53 h 179"/>
                  <a:gd name="T50" fmla="*/ 113 w 297"/>
                  <a:gd name="T51" fmla="*/ 63 h 179"/>
                  <a:gd name="T52" fmla="*/ 121 w 297"/>
                  <a:gd name="T53" fmla="*/ 70 h 179"/>
                  <a:gd name="T54" fmla="*/ 130 w 297"/>
                  <a:gd name="T55" fmla="*/ 73 h 179"/>
                  <a:gd name="T56" fmla="*/ 11 w 297"/>
                  <a:gd name="T57" fmla="*/ 18 h 179"/>
                  <a:gd name="T58" fmla="*/ 27 w 297"/>
                  <a:gd name="T59" fmla="*/ 27 h 179"/>
                  <a:gd name="T60" fmla="*/ 44 w 297"/>
                  <a:gd name="T61" fmla="*/ 37 h 179"/>
                  <a:gd name="T62" fmla="*/ 61 w 297"/>
                  <a:gd name="T63" fmla="*/ 47 h 179"/>
                  <a:gd name="T64" fmla="*/ 77 w 297"/>
                  <a:gd name="T65" fmla="*/ 57 h 179"/>
                  <a:gd name="T66" fmla="*/ 94 w 297"/>
                  <a:gd name="T67" fmla="*/ 67 h 179"/>
                  <a:gd name="T68" fmla="*/ 20 w 297"/>
                  <a:gd name="T69" fmla="*/ 21 h 179"/>
                  <a:gd name="T70" fmla="*/ 36 w 297"/>
                  <a:gd name="T71" fmla="*/ 31 h 179"/>
                  <a:gd name="T72" fmla="*/ 53 w 297"/>
                  <a:gd name="T73" fmla="*/ 40 h 179"/>
                  <a:gd name="T74" fmla="*/ 70 w 297"/>
                  <a:gd name="T75" fmla="*/ 50 h 179"/>
                  <a:gd name="T76" fmla="*/ 86 w 297"/>
                  <a:gd name="T77" fmla="*/ 60 h 179"/>
                  <a:gd name="T78" fmla="*/ 103 w 297"/>
                  <a:gd name="T79" fmla="*/ 70 h 179"/>
                  <a:gd name="T80" fmla="*/ 110 w 297"/>
                  <a:gd name="T81" fmla="*/ 77 h 179"/>
                  <a:gd name="T82" fmla="*/ 119 w 297"/>
                  <a:gd name="T83" fmla="*/ 80 h 179"/>
                  <a:gd name="T84" fmla="*/ 0 w 297"/>
                  <a:gd name="T85" fmla="*/ 25 h 179"/>
                  <a:gd name="T86" fmla="*/ 17 w 297"/>
                  <a:gd name="T87" fmla="*/ 35 h 179"/>
                  <a:gd name="T88" fmla="*/ 33 w 297"/>
                  <a:gd name="T89" fmla="*/ 44 h 179"/>
                  <a:gd name="T90" fmla="*/ 83 w 297"/>
                  <a:gd name="T91" fmla="*/ 74 h 179"/>
                  <a:gd name="T92" fmla="*/ 9 w 297"/>
                  <a:gd name="T93" fmla="*/ 28 h 179"/>
                  <a:gd name="T94" fmla="*/ 26 w 297"/>
                  <a:gd name="T95" fmla="*/ 38 h 179"/>
                  <a:gd name="T96" fmla="*/ 75 w 297"/>
                  <a:gd name="T97" fmla="*/ 68 h 179"/>
                  <a:gd name="T98" fmla="*/ 91 w 297"/>
                  <a:gd name="T99" fmla="*/ 78 h 179"/>
                  <a:gd name="T100" fmla="*/ 99 w 297"/>
                  <a:gd name="T101" fmla="*/ 84 h 179"/>
                  <a:gd name="T102" fmla="*/ 108 w 297"/>
                  <a:gd name="T103" fmla="*/ 87 h 17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97"/>
                  <a:gd name="T157" fmla="*/ 0 h 179"/>
                  <a:gd name="T158" fmla="*/ 297 w 297"/>
                  <a:gd name="T159" fmla="*/ 179 h 17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97" h="179">
                    <a:moveTo>
                      <a:pt x="67" y="5"/>
                    </a:moveTo>
                    <a:lnTo>
                      <a:pt x="85" y="16"/>
                    </a:lnTo>
                    <a:lnTo>
                      <a:pt x="85" y="11"/>
                    </a:lnTo>
                    <a:lnTo>
                      <a:pt x="67" y="0"/>
                    </a:lnTo>
                    <a:lnTo>
                      <a:pt x="67" y="5"/>
                    </a:lnTo>
                    <a:close/>
                    <a:moveTo>
                      <a:pt x="99" y="24"/>
                    </a:moveTo>
                    <a:lnTo>
                      <a:pt x="117" y="35"/>
                    </a:lnTo>
                    <a:lnTo>
                      <a:pt x="117" y="31"/>
                    </a:lnTo>
                    <a:lnTo>
                      <a:pt x="99" y="20"/>
                    </a:lnTo>
                    <a:lnTo>
                      <a:pt x="99" y="24"/>
                    </a:lnTo>
                    <a:close/>
                    <a:moveTo>
                      <a:pt x="133" y="44"/>
                    </a:moveTo>
                    <a:lnTo>
                      <a:pt x="151" y="55"/>
                    </a:lnTo>
                    <a:lnTo>
                      <a:pt x="151" y="50"/>
                    </a:lnTo>
                    <a:lnTo>
                      <a:pt x="133" y="41"/>
                    </a:lnTo>
                    <a:lnTo>
                      <a:pt x="133" y="44"/>
                    </a:lnTo>
                    <a:close/>
                    <a:moveTo>
                      <a:pt x="166" y="65"/>
                    </a:moveTo>
                    <a:lnTo>
                      <a:pt x="183" y="75"/>
                    </a:lnTo>
                    <a:lnTo>
                      <a:pt x="183" y="71"/>
                    </a:lnTo>
                    <a:lnTo>
                      <a:pt x="166" y="60"/>
                    </a:lnTo>
                    <a:lnTo>
                      <a:pt x="166" y="65"/>
                    </a:lnTo>
                    <a:close/>
                    <a:moveTo>
                      <a:pt x="198" y="84"/>
                    </a:moveTo>
                    <a:lnTo>
                      <a:pt x="216" y="94"/>
                    </a:lnTo>
                    <a:lnTo>
                      <a:pt x="216" y="91"/>
                    </a:lnTo>
                    <a:lnTo>
                      <a:pt x="198" y="80"/>
                    </a:lnTo>
                    <a:lnTo>
                      <a:pt x="198" y="84"/>
                    </a:lnTo>
                    <a:close/>
                    <a:moveTo>
                      <a:pt x="232" y="104"/>
                    </a:moveTo>
                    <a:lnTo>
                      <a:pt x="250" y="115"/>
                    </a:lnTo>
                    <a:lnTo>
                      <a:pt x="250" y="110"/>
                    </a:lnTo>
                    <a:lnTo>
                      <a:pt x="232" y="99"/>
                    </a:lnTo>
                    <a:lnTo>
                      <a:pt x="232" y="104"/>
                    </a:lnTo>
                    <a:close/>
                    <a:moveTo>
                      <a:pt x="85" y="11"/>
                    </a:moveTo>
                    <a:lnTo>
                      <a:pt x="85" y="16"/>
                    </a:lnTo>
                    <a:lnTo>
                      <a:pt x="99" y="5"/>
                    </a:lnTo>
                    <a:lnTo>
                      <a:pt x="99" y="1"/>
                    </a:lnTo>
                    <a:lnTo>
                      <a:pt x="85" y="11"/>
                    </a:lnTo>
                    <a:close/>
                    <a:moveTo>
                      <a:pt x="117" y="31"/>
                    </a:moveTo>
                    <a:lnTo>
                      <a:pt x="117" y="35"/>
                    </a:lnTo>
                    <a:lnTo>
                      <a:pt x="133" y="25"/>
                    </a:lnTo>
                    <a:lnTo>
                      <a:pt x="133" y="22"/>
                    </a:lnTo>
                    <a:lnTo>
                      <a:pt x="117" y="31"/>
                    </a:lnTo>
                    <a:close/>
                    <a:moveTo>
                      <a:pt x="151" y="50"/>
                    </a:moveTo>
                    <a:lnTo>
                      <a:pt x="151" y="55"/>
                    </a:lnTo>
                    <a:lnTo>
                      <a:pt x="165" y="46"/>
                    </a:lnTo>
                    <a:lnTo>
                      <a:pt x="165" y="41"/>
                    </a:lnTo>
                    <a:lnTo>
                      <a:pt x="151" y="50"/>
                    </a:lnTo>
                    <a:close/>
                    <a:moveTo>
                      <a:pt x="183" y="71"/>
                    </a:moveTo>
                    <a:lnTo>
                      <a:pt x="183" y="75"/>
                    </a:lnTo>
                    <a:lnTo>
                      <a:pt x="198" y="65"/>
                    </a:lnTo>
                    <a:lnTo>
                      <a:pt x="198" y="61"/>
                    </a:lnTo>
                    <a:lnTo>
                      <a:pt x="183" y="71"/>
                    </a:lnTo>
                    <a:close/>
                    <a:moveTo>
                      <a:pt x="216" y="91"/>
                    </a:moveTo>
                    <a:lnTo>
                      <a:pt x="216" y="94"/>
                    </a:lnTo>
                    <a:lnTo>
                      <a:pt x="231" y="85"/>
                    </a:lnTo>
                    <a:lnTo>
                      <a:pt x="231" y="81"/>
                    </a:lnTo>
                    <a:lnTo>
                      <a:pt x="216" y="91"/>
                    </a:lnTo>
                    <a:close/>
                    <a:moveTo>
                      <a:pt x="250" y="110"/>
                    </a:moveTo>
                    <a:lnTo>
                      <a:pt x="250" y="115"/>
                    </a:lnTo>
                    <a:lnTo>
                      <a:pt x="264" y="105"/>
                    </a:lnTo>
                    <a:lnTo>
                      <a:pt x="264" y="100"/>
                    </a:lnTo>
                    <a:lnTo>
                      <a:pt x="250" y="110"/>
                    </a:lnTo>
                    <a:close/>
                    <a:moveTo>
                      <a:pt x="264" y="124"/>
                    </a:moveTo>
                    <a:lnTo>
                      <a:pt x="282" y="135"/>
                    </a:lnTo>
                    <a:lnTo>
                      <a:pt x="282" y="130"/>
                    </a:lnTo>
                    <a:lnTo>
                      <a:pt x="264" y="120"/>
                    </a:lnTo>
                    <a:lnTo>
                      <a:pt x="264" y="124"/>
                    </a:lnTo>
                    <a:close/>
                    <a:moveTo>
                      <a:pt x="282" y="130"/>
                    </a:moveTo>
                    <a:lnTo>
                      <a:pt x="282" y="135"/>
                    </a:lnTo>
                    <a:lnTo>
                      <a:pt x="297" y="124"/>
                    </a:lnTo>
                    <a:lnTo>
                      <a:pt x="297" y="121"/>
                    </a:lnTo>
                    <a:lnTo>
                      <a:pt x="282" y="130"/>
                    </a:lnTo>
                    <a:close/>
                    <a:moveTo>
                      <a:pt x="44" y="19"/>
                    </a:moveTo>
                    <a:lnTo>
                      <a:pt x="62" y="30"/>
                    </a:lnTo>
                    <a:lnTo>
                      <a:pt x="62" y="25"/>
                    </a:lnTo>
                    <a:lnTo>
                      <a:pt x="44" y="16"/>
                    </a:lnTo>
                    <a:lnTo>
                      <a:pt x="44" y="19"/>
                    </a:lnTo>
                    <a:close/>
                    <a:moveTo>
                      <a:pt x="78" y="40"/>
                    </a:moveTo>
                    <a:lnTo>
                      <a:pt x="96" y="50"/>
                    </a:lnTo>
                    <a:lnTo>
                      <a:pt x="96" y="46"/>
                    </a:lnTo>
                    <a:lnTo>
                      <a:pt x="78" y="35"/>
                    </a:lnTo>
                    <a:lnTo>
                      <a:pt x="78" y="40"/>
                    </a:lnTo>
                    <a:close/>
                    <a:moveTo>
                      <a:pt x="111" y="59"/>
                    </a:moveTo>
                    <a:lnTo>
                      <a:pt x="128" y="69"/>
                    </a:lnTo>
                    <a:lnTo>
                      <a:pt x="128" y="66"/>
                    </a:lnTo>
                    <a:lnTo>
                      <a:pt x="111" y="55"/>
                    </a:lnTo>
                    <a:lnTo>
                      <a:pt x="111" y="59"/>
                    </a:lnTo>
                    <a:close/>
                    <a:moveTo>
                      <a:pt x="143" y="79"/>
                    </a:moveTo>
                    <a:lnTo>
                      <a:pt x="161" y="90"/>
                    </a:lnTo>
                    <a:lnTo>
                      <a:pt x="161" y="85"/>
                    </a:lnTo>
                    <a:lnTo>
                      <a:pt x="143" y="75"/>
                    </a:lnTo>
                    <a:lnTo>
                      <a:pt x="143" y="79"/>
                    </a:lnTo>
                    <a:close/>
                    <a:moveTo>
                      <a:pt x="177" y="99"/>
                    </a:moveTo>
                    <a:lnTo>
                      <a:pt x="195" y="110"/>
                    </a:lnTo>
                    <a:lnTo>
                      <a:pt x="195" y="105"/>
                    </a:lnTo>
                    <a:lnTo>
                      <a:pt x="177" y="94"/>
                    </a:lnTo>
                    <a:lnTo>
                      <a:pt x="177" y="99"/>
                    </a:lnTo>
                    <a:close/>
                    <a:moveTo>
                      <a:pt x="209" y="118"/>
                    </a:moveTo>
                    <a:lnTo>
                      <a:pt x="227" y="129"/>
                    </a:lnTo>
                    <a:lnTo>
                      <a:pt x="227" y="125"/>
                    </a:lnTo>
                    <a:lnTo>
                      <a:pt x="209" y="115"/>
                    </a:lnTo>
                    <a:lnTo>
                      <a:pt x="209" y="118"/>
                    </a:lnTo>
                    <a:close/>
                    <a:moveTo>
                      <a:pt x="62" y="25"/>
                    </a:moveTo>
                    <a:lnTo>
                      <a:pt x="62" y="30"/>
                    </a:lnTo>
                    <a:lnTo>
                      <a:pt x="78" y="20"/>
                    </a:lnTo>
                    <a:lnTo>
                      <a:pt x="78" y="16"/>
                    </a:lnTo>
                    <a:lnTo>
                      <a:pt x="62" y="25"/>
                    </a:lnTo>
                    <a:close/>
                    <a:moveTo>
                      <a:pt x="96" y="46"/>
                    </a:moveTo>
                    <a:lnTo>
                      <a:pt x="96" y="50"/>
                    </a:lnTo>
                    <a:lnTo>
                      <a:pt x="110" y="41"/>
                    </a:lnTo>
                    <a:lnTo>
                      <a:pt x="110" y="36"/>
                    </a:lnTo>
                    <a:lnTo>
                      <a:pt x="96" y="46"/>
                    </a:lnTo>
                    <a:close/>
                    <a:moveTo>
                      <a:pt x="128" y="66"/>
                    </a:moveTo>
                    <a:lnTo>
                      <a:pt x="128" y="69"/>
                    </a:lnTo>
                    <a:lnTo>
                      <a:pt x="143" y="60"/>
                    </a:lnTo>
                    <a:lnTo>
                      <a:pt x="143" y="56"/>
                    </a:lnTo>
                    <a:lnTo>
                      <a:pt x="128" y="66"/>
                    </a:lnTo>
                    <a:close/>
                    <a:moveTo>
                      <a:pt x="161" y="85"/>
                    </a:moveTo>
                    <a:lnTo>
                      <a:pt x="161" y="90"/>
                    </a:lnTo>
                    <a:lnTo>
                      <a:pt x="176" y="80"/>
                    </a:lnTo>
                    <a:lnTo>
                      <a:pt x="176" y="75"/>
                    </a:lnTo>
                    <a:lnTo>
                      <a:pt x="161" y="85"/>
                    </a:lnTo>
                    <a:close/>
                    <a:moveTo>
                      <a:pt x="195" y="105"/>
                    </a:moveTo>
                    <a:lnTo>
                      <a:pt x="195" y="110"/>
                    </a:lnTo>
                    <a:lnTo>
                      <a:pt x="209" y="99"/>
                    </a:lnTo>
                    <a:lnTo>
                      <a:pt x="209" y="96"/>
                    </a:lnTo>
                    <a:lnTo>
                      <a:pt x="195" y="105"/>
                    </a:lnTo>
                    <a:close/>
                    <a:moveTo>
                      <a:pt x="227" y="125"/>
                    </a:moveTo>
                    <a:lnTo>
                      <a:pt x="227" y="129"/>
                    </a:lnTo>
                    <a:lnTo>
                      <a:pt x="243" y="120"/>
                    </a:lnTo>
                    <a:lnTo>
                      <a:pt x="243" y="116"/>
                    </a:lnTo>
                    <a:lnTo>
                      <a:pt x="227" y="125"/>
                    </a:lnTo>
                    <a:close/>
                    <a:moveTo>
                      <a:pt x="243" y="139"/>
                    </a:moveTo>
                    <a:lnTo>
                      <a:pt x="260" y="149"/>
                    </a:lnTo>
                    <a:lnTo>
                      <a:pt x="260" y="145"/>
                    </a:lnTo>
                    <a:lnTo>
                      <a:pt x="243" y="135"/>
                    </a:lnTo>
                    <a:lnTo>
                      <a:pt x="243" y="139"/>
                    </a:lnTo>
                    <a:close/>
                    <a:moveTo>
                      <a:pt x="260" y="145"/>
                    </a:moveTo>
                    <a:lnTo>
                      <a:pt x="260" y="149"/>
                    </a:lnTo>
                    <a:lnTo>
                      <a:pt x="275" y="140"/>
                    </a:lnTo>
                    <a:lnTo>
                      <a:pt x="275" y="135"/>
                    </a:lnTo>
                    <a:lnTo>
                      <a:pt x="260" y="145"/>
                    </a:lnTo>
                    <a:close/>
                    <a:moveTo>
                      <a:pt x="23" y="35"/>
                    </a:moveTo>
                    <a:lnTo>
                      <a:pt x="41" y="44"/>
                    </a:lnTo>
                    <a:lnTo>
                      <a:pt x="41" y="41"/>
                    </a:lnTo>
                    <a:lnTo>
                      <a:pt x="23" y="30"/>
                    </a:lnTo>
                    <a:lnTo>
                      <a:pt x="23" y="35"/>
                    </a:lnTo>
                    <a:close/>
                    <a:moveTo>
                      <a:pt x="55" y="54"/>
                    </a:moveTo>
                    <a:lnTo>
                      <a:pt x="73" y="65"/>
                    </a:lnTo>
                    <a:lnTo>
                      <a:pt x="73" y="61"/>
                    </a:lnTo>
                    <a:lnTo>
                      <a:pt x="55" y="50"/>
                    </a:lnTo>
                    <a:lnTo>
                      <a:pt x="55" y="54"/>
                    </a:lnTo>
                    <a:close/>
                    <a:moveTo>
                      <a:pt x="89" y="74"/>
                    </a:moveTo>
                    <a:lnTo>
                      <a:pt x="106" y="85"/>
                    </a:lnTo>
                    <a:lnTo>
                      <a:pt x="106" y="80"/>
                    </a:lnTo>
                    <a:lnTo>
                      <a:pt x="89" y="69"/>
                    </a:lnTo>
                    <a:lnTo>
                      <a:pt x="89" y="74"/>
                    </a:lnTo>
                    <a:close/>
                    <a:moveTo>
                      <a:pt x="122" y="94"/>
                    </a:moveTo>
                    <a:lnTo>
                      <a:pt x="140" y="104"/>
                    </a:lnTo>
                    <a:lnTo>
                      <a:pt x="140" y="100"/>
                    </a:lnTo>
                    <a:lnTo>
                      <a:pt x="122" y="90"/>
                    </a:lnTo>
                    <a:lnTo>
                      <a:pt x="122" y="94"/>
                    </a:lnTo>
                    <a:close/>
                    <a:moveTo>
                      <a:pt x="154" y="114"/>
                    </a:moveTo>
                    <a:lnTo>
                      <a:pt x="172" y="124"/>
                    </a:lnTo>
                    <a:lnTo>
                      <a:pt x="172" y="120"/>
                    </a:lnTo>
                    <a:lnTo>
                      <a:pt x="154" y="110"/>
                    </a:lnTo>
                    <a:lnTo>
                      <a:pt x="154" y="114"/>
                    </a:lnTo>
                    <a:close/>
                    <a:moveTo>
                      <a:pt x="188" y="134"/>
                    </a:moveTo>
                    <a:lnTo>
                      <a:pt x="206" y="145"/>
                    </a:lnTo>
                    <a:lnTo>
                      <a:pt x="206" y="140"/>
                    </a:lnTo>
                    <a:lnTo>
                      <a:pt x="188" y="129"/>
                    </a:lnTo>
                    <a:lnTo>
                      <a:pt x="188" y="134"/>
                    </a:lnTo>
                    <a:close/>
                    <a:moveTo>
                      <a:pt x="41" y="41"/>
                    </a:moveTo>
                    <a:lnTo>
                      <a:pt x="41" y="44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41" y="41"/>
                    </a:lnTo>
                    <a:close/>
                    <a:moveTo>
                      <a:pt x="73" y="61"/>
                    </a:moveTo>
                    <a:lnTo>
                      <a:pt x="73" y="65"/>
                    </a:lnTo>
                    <a:lnTo>
                      <a:pt x="89" y="55"/>
                    </a:lnTo>
                    <a:lnTo>
                      <a:pt x="89" y="50"/>
                    </a:lnTo>
                    <a:lnTo>
                      <a:pt x="73" y="61"/>
                    </a:lnTo>
                    <a:close/>
                    <a:moveTo>
                      <a:pt x="106" y="80"/>
                    </a:moveTo>
                    <a:lnTo>
                      <a:pt x="106" y="85"/>
                    </a:lnTo>
                    <a:lnTo>
                      <a:pt x="121" y="75"/>
                    </a:lnTo>
                    <a:lnTo>
                      <a:pt x="121" y="71"/>
                    </a:lnTo>
                    <a:lnTo>
                      <a:pt x="106" y="80"/>
                    </a:lnTo>
                    <a:close/>
                    <a:moveTo>
                      <a:pt x="140" y="100"/>
                    </a:moveTo>
                    <a:lnTo>
                      <a:pt x="140" y="104"/>
                    </a:lnTo>
                    <a:lnTo>
                      <a:pt x="154" y="94"/>
                    </a:lnTo>
                    <a:lnTo>
                      <a:pt x="154" y="91"/>
                    </a:lnTo>
                    <a:lnTo>
                      <a:pt x="140" y="100"/>
                    </a:lnTo>
                    <a:close/>
                    <a:moveTo>
                      <a:pt x="172" y="120"/>
                    </a:moveTo>
                    <a:lnTo>
                      <a:pt x="172" y="124"/>
                    </a:lnTo>
                    <a:lnTo>
                      <a:pt x="188" y="115"/>
                    </a:lnTo>
                    <a:lnTo>
                      <a:pt x="188" y="110"/>
                    </a:lnTo>
                    <a:lnTo>
                      <a:pt x="172" y="120"/>
                    </a:lnTo>
                    <a:close/>
                    <a:moveTo>
                      <a:pt x="206" y="140"/>
                    </a:moveTo>
                    <a:lnTo>
                      <a:pt x="206" y="145"/>
                    </a:lnTo>
                    <a:lnTo>
                      <a:pt x="220" y="135"/>
                    </a:lnTo>
                    <a:lnTo>
                      <a:pt x="220" y="130"/>
                    </a:lnTo>
                    <a:lnTo>
                      <a:pt x="206" y="140"/>
                    </a:lnTo>
                    <a:close/>
                    <a:moveTo>
                      <a:pt x="221" y="153"/>
                    </a:moveTo>
                    <a:lnTo>
                      <a:pt x="238" y="164"/>
                    </a:lnTo>
                    <a:lnTo>
                      <a:pt x="238" y="160"/>
                    </a:lnTo>
                    <a:lnTo>
                      <a:pt x="221" y="149"/>
                    </a:lnTo>
                    <a:lnTo>
                      <a:pt x="221" y="153"/>
                    </a:lnTo>
                    <a:close/>
                    <a:moveTo>
                      <a:pt x="238" y="160"/>
                    </a:moveTo>
                    <a:lnTo>
                      <a:pt x="238" y="164"/>
                    </a:lnTo>
                    <a:lnTo>
                      <a:pt x="253" y="154"/>
                    </a:lnTo>
                    <a:lnTo>
                      <a:pt x="253" y="151"/>
                    </a:lnTo>
                    <a:lnTo>
                      <a:pt x="238" y="160"/>
                    </a:lnTo>
                    <a:close/>
                    <a:moveTo>
                      <a:pt x="0" y="49"/>
                    </a:moveTo>
                    <a:lnTo>
                      <a:pt x="18" y="60"/>
                    </a:lnTo>
                    <a:lnTo>
                      <a:pt x="18" y="55"/>
                    </a:lnTo>
                    <a:lnTo>
                      <a:pt x="0" y="44"/>
                    </a:lnTo>
                    <a:lnTo>
                      <a:pt x="0" y="49"/>
                    </a:lnTo>
                    <a:close/>
                    <a:moveTo>
                      <a:pt x="34" y="69"/>
                    </a:moveTo>
                    <a:lnTo>
                      <a:pt x="52" y="79"/>
                    </a:lnTo>
                    <a:lnTo>
                      <a:pt x="52" y="75"/>
                    </a:lnTo>
                    <a:lnTo>
                      <a:pt x="34" y="65"/>
                    </a:lnTo>
                    <a:lnTo>
                      <a:pt x="34" y="69"/>
                    </a:lnTo>
                    <a:close/>
                    <a:moveTo>
                      <a:pt x="67" y="88"/>
                    </a:moveTo>
                    <a:lnTo>
                      <a:pt x="151" y="139"/>
                    </a:lnTo>
                    <a:lnTo>
                      <a:pt x="151" y="135"/>
                    </a:lnTo>
                    <a:lnTo>
                      <a:pt x="67" y="85"/>
                    </a:lnTo>
                    <a:lnTo>
                      <a:pt x="67" y="88"/>
                    </a:lnTo>
                    <a:close/>
                    <a:moveTo>
                      <a:pt x="166" y="148"/>
                    </a:moveTo>
                    <a:lnTo>
                      <a:pt x="183" y="159"/>
                    </a:lnTo>
                    <a:lnTo>
                      <a:pt x="183" y="155"/>
                    </a:lnTo>
                    <a:lnTo>
                      <a:pt x="166" y="145"/>
                    </a:lnTo>
                    <a:lnTo>
                      <a:pt x="166" y="148"/>
                    </a:lnTo>
                    <a:close/>
                    <a:moveTo>
                      <a:pt x="18" y="55"/>
                    </a:moveTo>
                    <a:lnTo>
                      <a:pt x="18" y="60"/>
                    </a:lnTo>
                    <a:lnTo>
                      <a:pt x="34" y="50"/>
                    </a:lnTo>
                    <a:lnTo>
                      <a:pt x="34" y="46"/>
                    </a:lnTo>
                    <a:lnTo>
                      <a:pt x="18" y="55"/>
                    </a:lnTo>
                    <a:close/>
                    <a:moveTo>
                      <a:pt x="52" y="75"/>
                    </a:moveTo>
                    <a:lnTo>
                      <a:pt x="52" y="79"/>
                    </a:lnTo>
                    <a:lnTo>
                      <a:pt x="66" y="69"/>
                    </a:lnTo>
                    <a:lnTo>
                      <a:pt x="66" y="66"/>
                    </a:lnTo>
                    <a:lnTo>
                      <a:pt x="52" y="75"/>
                    </a:lnTo>
                    <a:close/>
                    <a:moveTo>
                      <a:pt x="151" y="135"/>
                    </a:moveTo>
                    <a:lnTo>
                      <a:pt x="151" y="139"/>
                    </a:lnTo>
                    <a:lnTo>
                      <a:pt x="165" y="129"/>
                    </a:lnTo>
                    <a:lnTo>
                      <a:pt x="165" y="125"/>
                    </a:lnTo>
                    <a:lnTo>
                      <a:pt x="151" y="135"/>
                    </a:lnTo>
                    <a:close/>
                    <a:moveTo>
                      <a:pt x="183" y="155"/>
                    </a:moveTo>
                    <a:lnTo>
                      <a:pt x="183" y="159"/>
                    </a:lnTo>
                    <a:lnTo>
                      <a:pt x="198" y="149"/>
                    </a:lnTo>
                    <a:lnTo>
                      <a:pt x="198" y="145"/>
                    </a:lnTo>
                    <a:lnTo>
                      <a:pt x="183" y="155"/>
                    </a:lnTo>
                    <a:close/>
                    <a:moveTo>
                      <a:pt x="198" y="168"/>
                    </a:moveTo>
                    <a:lnTo>
                      <a:pt x="216" y="179"/>
                    </a:lnTo>
                    <a:lnTo>
                      <a:pt x="216" y="174"/>
                    </a:lnTo>
                    <a:lnTo>
                      <a:pt x="198" y="164"/>
                    </a:lnTo>
                    <a:lnTo>
                      <a:pt x="198" y="168"/>
                    </a:lnTo>
                    <a:close/>
                    <a:moveTo>
                      <a:pt x="216" y="174"/>
                    </a:moveTo>
                    <a:lnTo>
                      <a:pt x="216" y="179"/>
                    </a:lnTo>
                    <a:lnTo>
                      <a:pt x="231" y="170"/>
                    </a:lnTo>
                    <a:lnTo>
                      <a:pt x="231" y="165"/>
                    </a:lnTo>
                    <a:lnTo>
                      <a:pt x="216" y="174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5" name="Freeform 957"/>
              <p:cNvSpPr>
                <a:spLocks noEditPoints="1"/>
              </p:cNvSpPr>
              <p:nvPr/>
            </p:nvSpPr>
            <p:spPr bwMode="auto">
              <a:xfrm>
                <a:off x="3536" y="3709"/>
                <a:ext cx="14" cy="34"/>
              </a:xfrm>
              <a:custGeom>
                <a:avLst/>
                <a:gdLst>
                  <a:gd name="T0" fmla="*/ 8 w 29"/>
                  <a:gd name="T1" fmla="*/ 4 h 69"/>
                  <a:gd name="T2" fmla="*/ 14 w 29"/>
                  <a:gd name="T3" fmla="*/ 0 h 69"/>
                  <a:gd name="T4" fmla="*/ 14 w 29"/>
                  <a:gd name="T5" fmla="*/ 26 h 69"/>
                  <a:gd name="T6" fmla="*/ 8 w 29"/>
                  <a:gd name="T7" fmla="*/ 30 h 69"/>
                  <a:gd name="T8" fmla="*/ 8 w 29"/>
                  <a:gd name="T9" fmla="*/ 4 h 69"/>
                  <a:gd name="T10" fmla="*/ 0 w 29"/>
                  <a:gd name="T11" fmla="*/ 8 h 69"/>
                  <a:gd name="T12" fmla="*/ 4 w 29"/>
                  <a:gd name="T13" fmla="*/ 6 h 69"/>
                  <a:gd name="T14" fmla="*/ 4 w 29"/>
                  <a:gd name="T15" fmla="*/ 32 h 69"/>
                  <a:gd name="T16" fmla="*/ 0 w 29"/>
                  <a:gd name="T17" fmla="*/ 34 h 69"/>
                  <a:gd name="T18" fmla="*/ 0 w 29"/>
                  <a:gd name="T19" fmla="*/ 8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69"/>
                  <a:gd name="T32" fmla="*/ 29 w 29"/>
                  <a:gd name="T33" fmla="*/ 69 h 6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69">
                    <a:moveTo>
                      <a:pt x="16" y="8"/>
                    </a:moveTo>
                    <a:lnTo>
                      <a:pt x="29" y="0"/>
                    </a:lnTo>
                    <a:lnTo>
                      <a:pt x="29" y="53"/>
                    </a:lnTo>
                    <a:lnTo>
                      <a:pt x="16" y="60"/>
                    </a:lnTo>
                    <a:lnTo>
                      <a:pt x="16" y="8"/>
                    </a:lnTo>
                    <a:close/>
                    <a:moveTo>
                      <a:pt x="0" y="16"/>
                    </a:moveTo>
                    <a:lnTo>
                      <a:pt x="8" y="13"/>
                    </a:lnTo>
                    <a:lnTo>
                      <a:pt x="8" y="65"/>
                    </a:lnTo>
                    <a:lnTo>
                      <a:pt x="0" y="69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6" name="Freeform 958"/>
              <p:cNvSpPr>
                <a:spLocks/>
              </p:cNvSpPr>
              <p:nvPr/>
            </p:nvSpPr>
            <p:spPr bwMode="auto">
              <a:xfrm>
                <a:off x="3543" y="3709"/>
                <a:ext cx="7" cy="30"/>
              </a:xfrm>
              <a:custGeom>
                <a:avLst/>
                <a:gdLst>
                  <a:gd name="T0" fmla="*/ 0 w 13"/>
                  <a:gd name="T1" fmla="*/ 4 h 60"/>
                  <a:gd name="T2" fmla="*/ 7 w 13"/>
                  <a:gd name="T3" fmla="*/ 0 h 60"/>
                  <a:gd name="T4" fmla="*/ 7 w 13"/>
                  <a:gd name="T5" fmla="*/ 27 h 60"/>
                  <a:gd name="T6" fmla="*/ 0 w 13"/>
                  <a:gd name="T7" fmla="*/ 30 h 60"/>
                  <a:gd name="T8" fmla="*/ 0 w 13"/>
                  <a:gd name="T9" fmla="*/ 4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60"/>
                  <a:gd name="T17" fmla="*/ 13 w 13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60">
                    <a:moveTo>
                      <a:pt x="0" y="8"/>
                    </a:moveTo>
                    <a:lnTo>
                      <a:pt x="13" y="0"/>
                    </a:lnTo>
                    <a:lnTo>
                      <a:pt x="13" y="53"/>
                    </a:lnTo>
                    <a:lnTo>
                      <a:pt x="0" y="60"/>
                    </a:lnTo>
                    <a:lnTo>
                      <a:pt x="0" y="8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7" name="Freeform 959"/>
              <p:cNvSpPr>
                <a:spLocks/>
              </p:cNvSpPr>
              <p:nvPr/>
            </p:nvSpPr>
            <p:spPr bwMode="auto">
              <a:xfrm>
                <a:off x="3536" y="3715"/>
                <a:ext cx="3" cy="28"/>
              </a:xfrm>
              <a:custGeom>
                <a:avLst/>
                <a:gdLst>
                  <a:gd name="T0" fmla="*/ 0 w 8"/>
                  <a:gd name="T1" fmla="*/ 2 h 56"/>
                  <a:gd name="T2" fmla="*/ 3 w 8"/>
                  <a:gd name="T3" fmla="*/ 0 h 56"/>
                  <a:gd name="T4" fmla="*/ 3 w 8"/>
                  <a:gd name="T5" fmla="*/ 26 h 56"/>
                  <a:gd name="T6" fmla="*/ 0 w 8"/>
                  <a:gd name="T7" fmla="*/ 28 h 56"/>
                  <a:gd name="T8" fmla="*/ 0 w 8"/>
                  <a:gd name="T9" fmla="*/ 2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56"/>
                  <a:gd name="T17" fmla="*/ 8 w 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56">
                    <a:moveTo>
                      <a:pt x="0" y="3"/>
                    </a:moveTo>
                    <a:lnTo>
                      <a:pt x="8" y="0"/>
                    </a:lnTo>
                    <a:lnTo>
                      <a:pt x="8" y="52"/>
                    </a:lnTo>
                    <a:lnTo>
                      <a:pt x="0" y="56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8" name="Freeform 960"/>
              <p:cNvSpPr>
                <a:spLocks/>
              </p:cNvSpPr>
              <p:nvPr/>
            </p:nvSpPr>
            <p:spPr bwMode="auto">
              <a:xfrm>
                <a:off x="3358" y="3566"/>
                <a:ext cx="100" cy="173"/>
              </a:xfrm>
              <a:custGeom>
                <a:avLst/>
                <a:gdLst>
                  <a:gd name="T0" fmla="*/ 100 w 200"/>
                  <a:gd name="T1" fmla="*/ 173 h 347"/>
                  <a:gd name="T2" fmla="*/ 93 w 200"/>
                  <a:gd name="T3" fmla="*/ 172 h 347"/>
                  <a:gd name="T4" fmla="*/ 87 w 200"/>
                  <a:gd name="T5" fmla="*/ 169 h 347"/>
                  <a:gd name="T6" fmla="*/ 79 w 200"/>
                  <a:gd name="T7" fmla="*/ 167 h 347"/>
                  <a:gd name="T8" fmla="*/ 73 w 200"/>
                  <a:gd name="T9" fmla="*/ 164 h 347"/>
                  <a:gd name="T10" fmla="*/ 66 w 200"/>
                  <a:gd name="T11" fmla="*/ 162 h 347"/>
                  <a:gd name="T12" fmla="*/ 59 w 200"/>
                  <a:gd name="T13" fmla="*/ 158 h 347"/>
                  <a:gd name="T14" fmla="*/ 53 w 200"/>
                  <a:gd name="T15" fmla="*/ 155 h 347"/>
                  <a:gd name="T16" fmla="*/ 47 w 200"/>
                  <a:gd name="T17" fmla="*/ 151 h 347"/>
                  <a:gd name="T18" fmla="*/ 41 w 200"/>
                  <a:gd name="T19" fmla="*/ 148 h 347"/>
                  <a:gd name="T20" fmla="*/ 34 w 200"/>
                  <a:gd name="T21" fmla="*/ 144 h 347"/>
                  <a:gd name="T22" fmla="*/ 28 w 200"/>
                  <a:gd name="T23" fmla="*/ 140 h 347"/>
                  <a:gd name="T24" fmla="*/ 22 w 200"/>
                  <a:gd name="T25" fmla="*/ 135 h 347"/>
                  <a:gd name="T26" fmla="*/ 17 w 200"/>
                  <a:gd name="T27" fmla="*/ 131 h 347"/>
                  <a:gd name="T28" fmla="*/ 11 w 200"/>
                  <a:gd name="T29" fmla="*/ 126 h 347"/>
                  <a:gd name="T30" fmla="*/ 5 w 200"/>
                  <a:gd name="T31" fmla="*/ 122 h 347"/>
                  <a:gd name="T32" fmla="*/ 0 w 200"/>
                  <a:gd name="T33" fmla="*/ 117 h 347"/>
                  <a:gd name="T34" fmla="*/ 0 w 200"/>
                  <a:gd name="T35" fmla="*/ 0 h 347"/>
                  <a:gd name="T36" fmla="*/ 5 w 200"/>
                  <a:gd name="T37" fmla="*/ 5 h 347"/>
                  <a:gd name="T38" fmla="*/ 11 w 200"/>
                  <a:gd name="T39" fmla="*/ 9 h 347"/>
                  <a:gd name="T40" fmla="*/ 17 w 200"/>
                  <a:gd name="T41" fmla="*/ 14 h 347"/>
                  <a:gd name="T42" fmla="*/ 23 w 200"/>
                  <a:gd name="T43" fmla="*/ 18 h 347"/>
                  <a:gd name="T44" fmla="*/ 28 w 200"/>
                  <a:gd name="T45" fmla="*/ 22 h 347"/>
                  <a:gd name="T46" fmla="*/ 35 w 200"/>
                  <a:gd name="T47" fmla="*/ 27 h 347"/>
                  <a:gd name="T48" fmla="*/ 41 w 200"/>
                  <a:gd name="T49" fmla="*/ 30 h 347"/>
                  <a:gd name="T50" fmla="*/ 47 w 200"/>
                  <a:gd name="T51" fmla="*/ 34 h 347"/>
                  <a:gd name="T52" fmla="*/ 53 w 200"/>
                  <a:gd name="T53" fmla="*/ 37 h 347"/>
                  <a:gd name="T54" fmla="*/ 59 w 200"/>
                  <a:gd name="T55" fmla="*/ 41 h 347"/>
                  <a:gd name="T56" fmla="*/ 66 w 200"/>
                  <a:gd name="T57" fmla="*/ 45 h 347"/>
                  <a:gd name="T58" fmla="*/ 73 w 200"/>
                  <a:gd name="T59" fmla="*/ 48 h 347"/>
                  <a:gd name="T60" fmla="*/ 80 w 200"/>
                  <a:gd name="T61" fmla="*/ 50 h 347"/>
                  <a:gd name="T62" fmla="*/ 87 w 200"/>
                  <a:gd name="T63" fmla="*/ 53 h 347"/>
                  <a:gd name="T64" fmla="*/ 93 w 200"/>
                  <a:gd name="T65" fmla="*/ 55 h 347"/>
                  <a:gd name="T66" fmla="*/ 100 w 200"/>
                  <a:gd name="T67" fmla="*/ 58 h 347"/>
                  <a:gd name="T68" fmla="*/ 100 w 200"/>
                  <a:gd name="T69" fmla="*/ 58 h 347"/>
                  <a:gd name="T70" fmla="*/ 100 w 200"/>
                  <a:gd name="T71" fmla="*/ 173 h 347"/>
                  <a:gd name="T72" fmla="*/ 100 w 200"/>
                  <a:gd name="T73" fmla="*/ 173 h 34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0"/>
                  <a:gd name="T112" fmla="*/ 0 h 347"/>
                  <a:gd name="T113" fmla="*/ 200 w 200"/>
                  <a:gd name="T114" fmla="*/ 347 h 34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0" h="347">
                    <a:moveTo>
                      <a:pt x="200" y="347"/>
                    </a:moveTo>
                    <a:lnTo>
                      <a:pt x="186" y="344"/>
                    </a:lnTo>
                    <a:lnTo>
                      <a:pt x="173" y="339"/>
                    </a:lnTo>
                    <a:lnTo>
                      <a:pt x="158" y="334"/>
                    </a:lnTo>
                    <a:lnTo>
                      <a:pt x="145" y="328"/>
                    </a:lnTo>
                    <a:lnTo>
                      <a:pt x="132" y="324"/>
                    </a:lnTo>
                    <a:lnTo>
                      <a:pt x="119" y="316"/>
                    </a:lnTo>
                    <a:lnTo>
                      <a:pt x="106" y="310"/>
                    </a:lnTo>
                    <a:lnTo>
                      <a:pt x="93" y="303"/>
                    </a:lnTo>
                    <a:lnTo>
                      <a:pt x="81" y="296"/>
                    </a:lnTo>
                    <a:lnTo>
                      <a:pt x="68" y="288"/>
                    </a:lnTo>
                    <a:lnTo>
                      <a:pt x="56" y="281"/>
                    </a:lnTo>
                    <a:lnTo>
                      <a:pt x="44" y="271"/>
                    </a:lnTo>
                    <a:lnTo>
                      <a:pt x="33" y="263"/>
                    </a:lnTo>
                    <a:lnTo>
                      <a:pt x="21" y="253"/>
                    </a:lnTo>
                    <a:lnTo>
                      <a:pt x="10" y="244"/>
                    </a:lnTo>
                    <a:lnTo>
                      <a:pt x="0" y="234"/>
                    </a:lnTo>
                    <a:lnTo>
                      <a:pt x="0" y="0"/>
                    </a:lnTo>
                    <a:lnTo>
                      <a:pt x="10" y="10"/>
                    </a:lnTo>
                    <a:lnTo>
                      <a:pt x="21" y="19"/>
                    </a:lnTo>
                    <a:lnTo>
                      <a:pt x="33" y="29"/>
                    </a:lnTo>
                    <a:lnTo>
                      <a:pt x="45" y="37"/>
                    </a:lnTo>
                    <a:lnTo>
                      <a:pt x="57" y="45"/>
                    </a:lnTo>
                    <a:lnTo>
                      <a:pt x="69" y="54"/>
                    </a:lnTo>
                    <a:lnTo>
                      <a:pt x="81" y="61"/>
                    </a:lnTo>
                    <a:lnTo>
                      <a:pt x="94" y="69"/>
                    </a:lnTo>
                    <a:lnTo>
                      <a:pt x="106" y="75"/>
                    </a:lnTo>
                    <a:lnTo>
                      <a:pt x="119" y="82"/>
                    </a:lnTo>
                    <a:lnTo>
                      <a:pt x="132" y="90"/>
                    </a:lnTo>
                    <a:lnTo>
                      <a:pt x="145" y="96"/>
                    </a:lnTo>
                    <a:lnTo>
                      <a:pt x="160" y="100"/>
                    </a:lnTo>
                    <a:lnTo>
                      <a:pt x="173" y="106"/>
                    </a:lnTo>
                    <a:lnTo>
                      <a:pt x="186" y="111"/>
                    </a:lnTo>
                    <a:lnTo>
                      <a:pt x="200" y="116"/>
                    </a:lnTo>
                    <a:lnTo>
                      <a:pt x="20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39" name="Freeform 961"/>
              <p:cNvSpPr>
                <a:spLocks/>
              </p:cNvSpPr>
              <p:nvPr/>
            </p:nvSpPr>
            <p:spPr bwMode="auto">
              <a:xfrm>
                <a:off x="3330" y="3690"/>
                <a:ext cx="120" cy="118"/>
              </a:xfrm>
              <a:custGeom>
                <a:avLst/>
                <a:gdLst>
                  <a:gd name="T0" fmla="*/ 0 w 239"/>
                  <a:gd name="T1" fmla="*/ 49 h 238"/>
                  <a:gd name="T2" fmla="*/ 7 w 239"/>
                  <a:gd name="T3" fmla="*/ 55 h 238"/>
                  <a:gd name="T4" fmla="*/ 13 w 239"/>
                  <a:gd name="T5" fmla="*/ 61 h 238"/>
                  <a:gd name="T6" fmla="*/ 20 w 239"/>
                  <a:gd name="T7" fmla="*/ 66 h 238"/>
                  <a:gd name="T8" fmla="*/ 26 w 239"/>
                  <a:gd name="T9" fmla="*/ 72 h 238"/>
                  <a:gd name="T10" fmla="*/ 34 w 239"/>
                  <a:gd name="T11" fmla="*/ 77 h 238"/>
                  <a:gd name="T12" fmla="*/ 41 w 239"/>
                  <a:gd name="T13" fmla="*/ 82 h 238"/>
                  <a:gd name="T14" fmla="*/ 48 w 239"/>
                  <a:gd name="T15" fmla="*/ 87 h 238"/>
                  <a:gd name="T16" fmla="*/ 56 w 239"/>
                  <a:gd name="T17" fmla="*/ 91 h 238"/>
                  <a:gd name="T18" fmla="*/ 63 w 239"/>
                  <a:gd name="T19" fmla="*/ 95 h 238"/>
                  <a:gd name="T20" fmla="*/ 71 w 239"/>
                  <a:gd name="T21" fmla="*/ 100 h 238"/>
                  <a:gd name="T22" fmla="*/ 79 w 239"/>
                  <a:gd name="T23" fmla="*/ 103 h 238"/>
                  <a:gd name="T24" fmla="*/ 87 w 239"/>
                  <a:gd name="T25" fmla="*/ 107 h 238"/>
                  <a:gd name="T26" fmla="*/ 95 w 239"/>
                  <a:gd name="T27" fmla="*/ 110 h 238"/>
                  <a:gd name="T28" fmla="*/ 103 w 239"/>
                  <a:gd name="T29" fmla="*/ 113 h 238"/>
                  <a:gd name="T30" fmla="*/ 111 w 239"/>
                  <a:gd name="T31" fmla="*/ 116 h 238"/>
                  <a:gd name="T32" fmla="*/ 120 w 239"/>
                  <a:gd name="T33" fmla="*/ 118 h 238"/>
                  <a:gd name="T34" fmla="*/ 120 w 239"/>
                  <a:gd name="T35" fmla="*/ 118 h 238"/>
                  <a:gd name="T36" fmla="*/ 120 w 239"/>
                  <a:gd name="T37" fmla="*/ 69 h 238"/>
                  <a:gd name="T38" fmla="*/ 111 w 239"/>
                  <a:gd name="T39" fmla="*/ 66 h 238"/>
                  <a:gd name="T40" fmla="*/ 103 w 239"/>
                  <a:gd name="T41" fmla="*/ 63 h 238"/>
                  <a:gd name="T42" fmla="*/ 95 w 239"/>
                  <a:gd name="T43" fmla="*/ 60 h 238"/>
                  <a:gd name="T44" fmla="*/ 87 w 239"/>
                  <a:gd name="T45" fmla="*/ 57 h 238"/>
                  <a:gd name="T46" fmla="*/ 79 w 239"/>
                  <a:gd name="T47" fmla="*/ 54 h 238"/>
                  <a:gd name="T48" fmla="*/ 71 w 239"/>
                  <a:gd name="T49" fmla="*/ 50 h 238"/>
                  <a:gd name="T50" fmla="*/ 63 w 239"/>
                  <a:gd name="T51" fmla="*/ 46 h 238"/>
                  <a:gd name="T52" fmla="*/ 56 w 239"/>
                  <a:gd name="T53" fmla="*/ 42 h 238"/>
                  <a:gd name="T54" fmla="*/ 48 w 239"/>
                  <a:gd name="T55" fmla="*/ 38 h 238"/>
                  <a:gd name="T56" fmla="*/ 41 w 239"/>
                  <a:gd name="T57" fmla="*/ 33 h 238"/>
                  <a:gd name="T58" fmla="*/ 34 w 239"/>
                  <a:gd name="T59" fmla="*/ 28 h 238"/>
                  <a:gd name="T60" fmla="*/ 26 w 239"/>
                  <a:gd name="T61" fmla="*/ 23 h 238"/>
                  <a:gd name="T62" fmla="*/ 20 w 239"/>
                  <a:gd name="T63" fmla="*/ 17 h 238"/>
                  <a:gd name="T64" fmla="*/ 13 w 239"/>
                  <a:gd name="T65" fmla="*/ 12 h 238"/>
                  <a:gd name="T66" fmla="*/ 7 w 239"/>
                  <a:gd name="T67" fmla="*/ 6 h 238"/>
                  <a:gd name="T68" fmla="*/ 0 w 239"/>
                  <a:gd name="T69" fmla="*/ 0 h 238"/>
                  <a:gd name="T70" fmla="*/ 0 w 239"/>
                  <a:gd name="T71" fmla="*/ 49 h 238"/>
                  <a:gd name="T72" fmla="*/ 0 w 239"/>
                  <a:gd name="T73" fmla="*/ 49 h 23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9"/>
                  <a:gd name="T112" fmla="*/ 0 h 238"/>
                  <a:gd name="T113" fmla="*/ 239 w 239"/>
                  <a:gd name="T114" fmla="*/ 238 h 23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9" h="238">
                    <a:moveTo>
                      <a:pt x="0" y="99"/>
                    </a:moveTo>
                    <a:lnTo>
                      <a:pt x="13" y="111"/>
                    </a:lnTo>
                    <a:lnTo>
                      <a:pt x="26" y="123"/>
                    </a:lnTo>
                    <a:lnTo>
                      <a:pt x="39" y="134"/>
                    </a:lnTo>
                    <a:lnTo>
                      <a:pt x="52" y="145"/>
                    </a:lnTo>
                    <a:lnTo>
                      <a:pt x="67" y="155"/>
                    </a:lnTo>
                    <a:lnTo>
                      <a:pt x="81" y="165"/>
                    </a:lnTo>
                    <a:lnTo>
                      <a:pt x="95" y="175"/>
                    </a:lnTo>
                    <a:lnTo>
                      <a:pt x="111" y="184"/>
                    </a:lnTo>
                    <a:lnTo>
                      <a:pt x="126" y="192"/>
                    </a:lnTo>
                    <a:lnTo>
                      <a:pt x="142" y="201"/>
                    </a:lnTo>
                    <a:lnTo>
                      <a:pt x="157" y="208"/>
                    </a:lnTo>
                    <a:lnTo>
                      <a:pt x="173" y="215"/>
                    </a:lnTo>
                    <a:lnTo>
                      <a:pt x="190" y="221"/>
                    </a:lnTo>
                    <a:lnTo>
                      <a:pt x="205" y="227"/>
                    </a:lnTo>
                    <a:lnTo>
                      <a:pt x="222" y="233"/>
                    </a:lnTo>
                    <a:lnTo>
                      <a:pt x="239" y="238"/>
                    </a:lnTo>
                    <a:lnTo>
                      <a:pt x="239" y="139"/>
                    </a:lnTo>
                    <a:lnTo>
                      <a:pt x="222" y="134"/>
                    </a:lnTo>
                    <a:lnTo>
                      <a:pt x="205" y="128"/>
                    </a:lnTo>
                    <a:lnTo>
                      <a:pt x="190" y="122"/>
                    </a:lnTo>
                    <a:lnTo>
                      <a:pt x="173" y="115"/>
                    </a:lnTo>
                    <a:lnTo>
                      <a:pt x="157" y="108"/>
                    </a:lnTo>
                    <a:lnTo>
                      <a:pt x="142" y="101"/>
                    </a:lnTo>
                    <a:lnTo>
                      <a:pt x="126" y="92"/>
                    </a:lnTo>
                    <a:lnTo>
                      <a:pt x="111" y="84"/>
                    </a:lnTo>
                    <a:lnTo>
                      <a:pt x="95" y="76"/>
                    </a:lnTo>
                    <a:lnTo>
                      <a:pt x="81" y="66"/>
                    </a:lnTo>
                    <a:lnTo>
                      <a:pt x="67" y="56"/>
                    </a:lnTo>
                    <a:lnTo>
                      <a:pt x="52" y="46"/>
                    </a:lnTo>
                    <a:lnTo>
                      <a:pt x="39" y="35"/>
                    </a:lnTo>
                    <a:lnTo>
                      <a:pt x="26" y="24"/>
                    </a:lnTo>
                    <a:lnTo>
                      <a:pt x="13" y="12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40" name="Picture 962"/>
              <p:cNvPicPr>
                <a:picLocks noChangeAspect="1" noChangeArrowheads="1"/>
              </p:cNvPicPr>
              <p:nvPr/>
            </p:nvPicPr>
            <p:blipFill>
              <a:blip r:embed="rId52" cstate="print"/>
              <a:srcRect/>
              <a:stretch>
                <a:fillRect/>
              </a:stretch>
            </p:blipFill>
            <p:spPr bwMode="auto">
              <a:xfrm>
                <a:off x="3329" y="3564"/>
                <a:ext cx="173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41" name="Picture 963"/>
              <p:cNvPicPr>
                <a:picLocks noChangeAspect="1" noChangeArrowheads="1"/>
              </p:cNvPicPr>
              <p:nvPr/>
            </p:nvPicPr>
            <p:blipFill>
              <a:blip r:embed="rId53" cstate="print"/>
              <a:srcRect/>
              <a:stretch>
                <a:fillRect/>
              </a:stretch>
            </p:blipFill>
            <p:spPr bwMode="auto">
              <a:xfrm>
                <a:off x="3329" y="3564"/>
                <a:ext cx="173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42" name="Freeform 964"/>
              <p:cNvSpPr>
                <a:spLocks/>
              </p:cNvSpPr>
              <p:nvPr/>
            </p:nvSpPr>
            <p:spPr bwMode="auto">
              <a:xfrm>
                <a:off x="3357" y="3566"/>
                <a:ext cx="101" cy="173"/>
              </a:xfrm>
              <a:custGeom>
                <a:avLst/>
                <a:gdLst>
                  <a:gd name="T0" fmla="*/ 101 w 201"/>
                  <a:gd name="T1" fmla="*/ 173 h 347"/>
                  <a:gd name="T2" fmla="*/ 94 w 201"/>
                  <a:gd name="T3" fmla="*/ 171 h 347"/>
                  <a:gd name="T4" fmla="*/ 87 w 201"/>
                  <a:gd name="T5" fmla="*/ 169 h 347"/>
                  <a:gd name="T6" fmla="*/ 80 w 201"/>
                  <a:gd name="T7" fmla="*/ 166 h 347"/>
                  <a:gd name="T8" fmla="*/ 73 w 201"/>
                  <a:gd name="T9" fmla="*/ 164 h 347"/>
                  <a:gd name="T10" fmla="*/ 66 w 201"/>
                  <a:gd name="T11" fmla="*/ 161 h 347"/>
                  <a:gd name="T12" fmla="*/ 60 w 201"/>
                  <a:gd name="T13" fmla="*/ 158 h 347"/>
                  <a:gd name="T14" fmla="*/ 53 w 201"/>
                  <a:gd name="T15" fmla="*/ 155 h 347"/>
                  <a:gd name="T16" fmla="*/ 47 w 201"/>
                  <a:gd name="T17" fmla="*/ 151 h 347"/>
                  <a:gd name="T18" fmla="*/ 41 w 201"/>
                  <a:gd name="T19" fmla="*/ 148 h 347"/>
                  <a:gd name="T20" fmla="*/ 35 w 201"/>
                  <a:gd name="T21" fmla="*/ 144 h 347"/>
                  <a:gd name="T22" fmla="*/ 29 w 201"/>
                  <a:gd name="T23" fmla="*/ 139 h 347"/>
                  <a:gd name="T24" fmla="*/ 23 w 201"/>
                  <a:gd name="T25" fmla="*/ 135 h 347"/>
                  <a:gd name="T26" fmla="*/ 17 w 201"/>
                  <a:gd name="T27" fmla="*/ 131 h 347"/>
                  <a:gd name="T28" fmla="*/ 11 w 201"/>
                  <a:gd name="T29" fmla="*/ 126 h 347"/>
                  <a:gd name="T30" fmla="*/ 5 w 201"/>
                  <a:gd name="T31" fmla="*/ 122 h 347"/>
                  <a:gd name="T32" fmla="*/ 0 w 201"/>
                  <a:gd name="T33" fmla="*/ 116 h 347"/>
                  <a:gd name="T34" fmla="*/ 0 w 201"/>
                  <a:gd name="T35" fmla="*/ 0 h 347"/>
                  <a:gd name="T36" fmla="*/ 6 w 201"/>
                  <a:gd name="T37" fmla="*/ 5 h 347"/>
                  <a:gd name="T38" fmla="*/ 11 w 201"/>
                  <a:gd name="T39" fmla="*/ 9 h 347"/>
                  <a:gd name="T40" fmla="*/ 17 w 201"/>
                  <a:gd name="T41" fmla="*/ 13 h 347"/>
                  <a:gd name="T42" fmla="*/ 23 w 201"/>
                  <a:gd name="T43" fmla="*/ 18 h 347"/>
                  <a:gd name="T44" fmla="*/ 29 w 201"/>
                  <a:gd name="T45" fmla="*/ 22 h 347"/>
                  <a:gd name="T46" fmla="*/ 35 w 201"/>
                  <a:gd name="T47" fmla="*/ 26 h 347"/>
                  <a:gd name="T48" fmla="*/ 41 w 201"/>
                  <a:gd name="T49" fmla="*/ 30 h 347"/>
                  <a:gd name="T50" fmla="*/ 47 w 201"/>
                  <a:gd name="T51" fmla="*/ 34 h 347"/>
                  <a:gd name="T52" fmla="*/ 54 w 201"/>
                  <a:gd name="T53" fmla="*/ 37 h 347"/>
                  <a:gd name="T54" fmla="*/ 60 w 201"/>
                  <a:gd name="T55" fmla="*/ 41 h 347"/>
                  <a:gd name="T56" fmla="*/ 67 w 201"/>
                  <a:gd name="T57" fmla="*/ 44 h 347"/>
                  <a:gd name="T58" fmla="*/ 73 w 201"/>
                  <a:gd name="T59" fmla="*/ 47 h 347"/>
                  <a:gd name="T60" fmla="*/ 80 w 201"/>
                  <a:gd name="T61" fmla="*/ 50 h 347"/>
                  <a:gd name="T62" fmla="*/ 87 w 201"/>
                  <a:gd name="T63" fmla="*/ 52 h 347"/>
                  <a:gd name="T64" fmla="*/ 94 w 201"/>
                  <a:gd name="T65" fmla="*/ 55 h 347"/>
                  <a:gd name="T66" fmla="*/ 101 w 201"/>
                  <a:gd name="T67" fmla="*/ 58 h 347"/>
                  <a:gd name="T68" fmla="*/ 101 w 201"/>
                  <a:gd name="T69" fmla="*/ 58 h 347"/>
                  <a:gd name="T70" fmla="*/ 101 w 201"/>
                  <a:gd name="T71" fmla="*/ 173 h 347"/>
                  <a:gd name="T72" fmla="*/ 101 w 201"/>
                  <a:gd name="T73" fmla="*/ 173 h 34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1"/>
                  <a:gd name="T112" fmla="*/ 0 h 347"/>
                  <a:gd name="T113" fmla="*/ 201 w 201"/>
                  <a:gd name="T114" fmla="*/ 347 h 34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1" h="347">
                    <a:moveTo>
                      <a:pt x="201" y="347"/>
                    </a:moveTo>
                    <a:lnTo>
                      <a:pt x="187" y="343"/>
                    </a:lnTo>
                    <a:lnTo>
                      <a:pt x="173" y="338"/>
                    </a:lnTo>
                    <a:lnTo>
                      <a:pt x="159" y="333"/>
                    </a:lnTo>
                    <a:lnTo>
                      <a:pt x="146" y="328"/>
                    </a:lnTo>
                    <a:lnTo>
                      <a:pt x="132" y="322"/>
                    </a:lnTo>
                    <a:lnTo>
                      <a:pt x="119" y="316"/>
                    </a:lnTo>
                    <a:lnTo>
                      <a:pt x="106" y="310"/>
                    </a:lnTo>
                    <a:lnTo>
                      <a:pt x="94" y="303"/>
                    </a:lnTo>
                    <a:lnTo>
                      <a:pt x="81" y="296"/>
                    </a:lnTo>
                    <a:lnTo>
                      <a:pt x="69" y="288"/>
                    </a:lnTo>
                    <a:lnTo>
                      <a:pt x="57" y="279"/>
                    </a:lnTo>
                    <a:lnTo>
                      <a:pt x="45" y="271"/>
                    </a:lnTo>
                    <a:lnTo>
                      <a:pt x="33" y="263"/>
                    </a:lnTo>
                    <a:lnTo>
                      <a:pt x="21" y="253"/>
                    </a:lnTo>
                    <a:lnTo>
                      <a:pt x="10" y="244"/>
                    </a:lnTo>
                    <a:lnTo>
                      <a:pt x="0" y="233"/>
                    </a:lnTo>
                    <a:lnTo>
                      <a:pt x="0" y="0"/>
                    </a:lnTo>
                    <a:lnTo>
                      <a:pt x="11" y="10"/>
                    </a:lnTo>
                    <a:lnTo>
                      <a:pt x="22" y="19"/>
                    </a:lnTo>
                    <a:lnTo>
                      <a:pt x="34" y="27"/>
                    </a:lnTo>
                    <a:lnTo>
                      <a:pt x="45" y="36"/>
                    </a:lnTo>
                    <a:lnTo>
                      <a:pt x="57" y="44"/>
                    </a:lnTo>
                    <a:lnTo>
                      <a:pt x="70" y="53"/>
                    </a:lnTo>
                    <a:lnTo>
                      <a:pt x="82" y="61"/>
                    </a:lnTo>
                    <a:lnTo>
                      <a:pt x="94" y="68"/>
                    </a:lnTo>
                    <a:lnTo>
                      <a:pt x="107" y="75"/>
                    </a:lnTo>
                    <a:lnTo>
                      <a:pt x="120" y="82"/>
                    </a:lnTo>
                    <a:lnTo>
                      <a:pt x="133" y="88"/>
                    </a:lnTo>
                    <a:lnTo>
                      <a:pt x="146" y="94"/>
                    </a:lnTo>
                    <a:lnTo>
                      <a:pt x="159" y="100"/>
                    </a:lnTo>
                    <a:lnTo>
                      <a:pt x="174" y="105"/>
                    </a:lnTo>
                    <a:lnTo>
                      <a:pt x="187" y="111"/>
                    </a:lnTo>
                    <a:lnTo>
                      <a:pt x="201" y="116"/>
                    </a:lnTo>
                    <a:lnTo>
                      <a:pt x="201" y="3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3" name="Freeform 965"/>
              <p:cNvSpPr>
                <a:spLocks/>
              </p:cNvSpPr>
              <p:nvPr/>
            </p:nvSpPr>
            <p:spPr bwMode="auto">
              <a:xfrm>
                <a:off x="3330" y="3689"/>
                <a:ext cx="120" cy="119"/>
              </a:xfrm>
              <a:custGeom>
                <a:avLst/>
                <a:gdLst>
                  <a:gd name="T0" fmla="*/ 0 w 239"/>
                  <a:gd name="T1" fmla="*/ 50 h 239"/>
                  <a:gd name="T2" fmla="*/ 6 w 239"/>
                  <a:gd name="T3" fmla="*/ 56 h 239"/>
                  <a:gd name="T4" fmla="*/ 13 w 239"/>
                  <a:gd name="T5" fmla="*/ 61 h 239"/>
                  <a:gd name="T6" fmla="*/ 20 w 239"/>
                  <a:gd name="T7" fmla="*/ 67 h 239"/>
                  <a:gd name="T8" fmla="*/ 26 w 239"/>
                  <a:gd name="T9" fmla="*/ 73 h 239"/>
                  <a:gd name="T10" fmla="*/ 34 w 239"/>
                  <a:gd name="T11" fmla="*/ 78 h 239"/>
                  <a:gd name="T12" fmla="*/ 41 w 239"/>
                  <a:gd name="T13" fmla="*/ 83 h 239"/>
                  <a:gd name="T14" fmla="*/ 48 w 239"/>
                  <a:gd name="T15" fmla="*/ 88 h 239"/>
                  <a:gd name="T16" fmla="*/ 56 w 239"/>
                  <a:gd name="T17" fmla="*/ 92 h 239"/>
                  <a:gd name="T18" fmla="*/ 63 w 239"/>
                  <a:gd name="T19" fmla="*/ 96 h 239"/>
                  <a:gd name="T20" fmla="*/ 71 w 239"/>
                  <a:gd name="T21" fmla="*/ 100 h 239"/>
                  <a:gd name="T22" fmla="*/ 79 w 239"/>
                  <a:gd name="T23" fmla="*/ 104 h 239"/>
                  <a:gd name="T24" fmla="*/ 87 w 239"/>
                  <a:gd name="T25" fmla="*/ 107 h 239"/>
                  <a:gd name="T26" fmla="*/ 95 w 239"/>
                  <a:gd name="T27" fmla="*/ 111 h 239"/>
                  <a:gd name="T28" fmla="*/ 103 w 239"/>
                  <a:gd name="T29" fmla="*/ 114 h 239"/>
                  <a:gd name="T30" fmla="*/ 111 w 239"/>
                  <a:gd name="T31" fmla="*/ 116 h 239"/>
                  <a:gd name="T32" fmla="*/ 120 w 239"/>
                  <a:gd name="T33" fmla="*/ 119 h 239"/>
                  <a:gd name="T34" fmla="*/ 120 w 239"/>
                  <a:gd name="T35" fmla="*/ 119 h 239"/>
                  <a:gd name="T36" fmla="*/ 120 w 239"/>
                  <a:gd name="T37" fmla="*/ 69 h 239"/>
                  <a:gd name="T38" fmla="*/ 111 w 239"/>
                  <a:gd name="T39" fmla="*/ 67 h 239"/>
                  <a:gd name="T40" fmla="*/ 103 w 239"/>
                  <a:gd name="T41" fmla="*/ 64 h 239"/>
                  <a:gd name="T42" fmla="*/ 95 w 239"/>
                  <a:gd name="T43" fmla="*/ 61 h 239"/>
                  <a:gd name="T44" fmla="*/ 87 w 239"/>
                  <a:gd name="T45" fmla="*/ 58 h 239"/>
                  <a:gd name="T46" fmla="*/ 79 w 239"/>
                  <a:gd name="T47" fmla="*/ 54 h 239"/>
                  <a:gd name="T48" fmla="*/ 71 w 239"/>
                  <a:gd name="T49" fmla="*/ 51 h 239"/>
                  <a:gd name="T50" fmla="*/ 63 w 239"/>
                  <a:gd name="T51" fmla="*/ 46 h 239"/>
                  <a:gd name="T52" fmla="*/ 56 w 239"/>
                  <a:gd name="T53" fmla="*/ 42 h 239"/>
                  <a:gd name="T54" fmla="*/ 48 w 239"/>
                  <a:gd name="T55" fmla="*/ 37 h 239"/>
                  <a:gd name="T56" fmla="*/ 41 w 239"/>
                  <a:gd name="T57" fmla="*/ 33 h 239"/>
                  <a:gd name="T58" fmla="*/ 34 w 239"/>
                  <a:gd name="T59" fmla="*/ 28 h 239"/>
                  <a:gd name="T60" fmla="*/ 26 w 239"/>
                  <a:gd name="T61" fmla="*/ 23 h 239"/>
                  <a:gd name="T62" fmla="*/ 20 w 239"/>
                  <a:gd name="T63" fmla="*/ 18 h 239"/>
                  <a:gd name="T64" fmla="*/ 13 w 239"/>
                  <a:gd name="T65" fmla="*/ 12 h 239"/>
                  <a:gd name="T66" fmla="*/ 6 w 239"/>
                  <a:gd name="T67" fmla="*/ 6 h 239"/>
                  <a:gd name="T68" fmla="*/ 0 w 239"/>
                  <a:gd name="T69" fmla="*/ 0 h 239"/>
                  <a:gd name="T70" fmla="*/ 0 w 239"/>
                  <a:gd name="T71" fmla="*/ 50 h 239"/>
                  <a:gd name="T72" fmla="*/ 0 w 239"/>
                  <a:gd name="T73" fmla="*/ 50 h 23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9"/>
                  <a:gd name="T112" fmla="*/ 0 h 239"/>
                  <a:gd name="T113" fmla="*/ 239 w 239"/>
                  <a:gd name="T114" fmla="*/ 239 h 23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9" h="239">
                    <a:moveTo>
                      <a:pt x="0" y="100"/>
                    </a:moveTo>
                    <a:lnTo>
                      <a:pt x="12" y="112"/>
                    </a:lnTo>
                    <a:lnTo>
                      <a:pt x="25" y="123"/>
                    </a:lnTo>
                    <a:lnTo>
                      <a:pt x="39" y="135"/>
                    </a:lnTo>
                    <a:lnTo>
                      <a:pt x="52" y="146"/>
                    </a:lnTo>
                    <a:lnTo>
                      <a:pt x="67" y="156"/>
                    </a:lnTo>
                    <a:lnTo>
                      <a:pt x="81" y="166"/>
                    </a:lnTo>
                    <a:lnTo>
                      <a:pt x="95" y="176"/>
                    </a:lnTo>
                    <a:lnTo>
                      <a:pt x="111" y="184"/>
                    </a:lnTo>
                    <a:lnTo>
                      <a:pt x="125" y="192"/>
                    </a:lnTo>
                    <a:lnTo>
                      <a:pt x="141" y="201"/>
                    </a:lnTo>
                    <a:lnTo>
                      <a:pt x="157" y="208"/>
                    </a:lnTo>
                    <a:lnTo>
                      <a:pt x="173" y="215"/>
                    </a:lnTo>
                    <a:lnTo>
                      <a:pt x="190" y="222"/>
                    </a:lnTo>
                    <a:lnTo>
                      <a:pt x="205" y="228"/>
                    </a:lnTo>
                    <a:lnTo>
                      <a:pt x="222" y="233"/>
                    </a:lnTo>
                    <a:lnTo>
                      <a:pt x="239" y="239"/>
                    </a:lnTo>
                    <a:lnTo>
                      <a:pt x="239" y="139"/>
                    </a:lnTo>
                    <a:lnTo>
                      <a:pt x="222" y="134"/>
                    </a:lnTo>
                    <a:lnTo>
                      <a:pt x="205" y="128"/>
                    </a:lnTo>
                    <a:lnTo>
                      <a:pt x="190" y="122"/>
                    </a:lnTo>
                    <a:lnTo>
                      <a:pt x="173" y="116"/>
                    </a:lnTo>
                    <a:lnTo>
                      <a:pt x="157" y="109"/>
                    </a:lnTo>
                    <a:lnTo>
                      <a:pt x="141" y="102"/>
                    </a:lnTo>
                    <a:lnTo>
                      <a:pt x="125" y="93"/>
                    </a:lnTo>
                    <a:lnTo>
                      <a:pt x="111" y="85"/>
                    </a:lnTo>
                    <a:lnTo>
                      <a:pt x="95" y="75"/>
                    </a:lnTo>
                    <a:lnTo>
                      <a:pt x="81" y="67"/>
                    </a:lnTo>
                    <a:lnTo>
                      <a:pt x="67" y="56"/>
                    </a:lnTo>
                    <a:lnTo>
                      <a:pt x="52" y="47"/>
                    </a:lnTo>
                    <a:lnTo>
                      <a:pt x="39" y="36"/>
                    </a:lnTo>
                    <a:lnTo>
                      <a:pt x="25" y="24"/>
                    </a:lnTo>
                    <a:lnTo>
                      <a:pt x="12" y="12"/>
                    </a:lnTo>
                    <a:lnTo>
                      <a:pt x="0" y="0"/>
                    </a:lnTo>
                    <a:lnTo>
                      <a:pt x="0" y="10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4" name="Freeform 966"/>
              <p:cNvSpPr>
                <a:spLocks/>
              </p:cNvSpPr>
              <p:nvPr/>
            </p:nvSpPr>
            <p:spPr bwMode="auto">
              <a:xfrm>
                <a:off x="3339" y="3710"/>
                <a:ext cx="27" cy="21"/>
              </a:xfrm>
              <a:custGeom>
                <a:avLst/>
                <a:gdLst>
                  <a:gd name="T0" fmla="*/ 0 w 52"/>
                  <a:gd name="T1" fmla="*/ 0 h 43"/>
                  <a:gd name="T2" fmla="*/ 6 w 52"/>
                  <a:gd name="T3" fmla="*/ 6 h 43"/>
                  <a:gd name="T4" fmla="*/ 13 w 52"/>
                  <a:gd name="T5" fmla="*/ 11 h 43"/>
                  <a:gd name="T6" fmla="*/ 20 w 52"/>
                  <a:gd name="T7" fmla="*/ 16 h 43"/>
                  <a:gd name="T8" fmla="*/ 27 w 52"/>
                  <a:gd name="T9" fmla="*/ 21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3"/>
                  <a:gd name="T17" fmla="*/ 52 w 52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3">
                    <a:moveTo>
                      <a:pt x="0" y="0"/>
                    </a:moveTo>
                    <a:lnTo>
                      <a:pt x="12" y="12"/>
                    </a:lnTo>
                    <a:lnTo>
                      <a:pt x="25" y="23"/>
                    </a:lnTo>
                    <a:lnTo>
                      <a:pt x="38" y="33"/>
                    </a:lnTo>
                    <a:lnTo>
                      <a:pt x="52" y="4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5" name="Freeform 967"/>
              <p:cNvSpPr>
                <a:spLocks/>
              </p:cNvSpPr>
              <p:nvPr/>
            </p:nvSpPr>
            <p:spPr bwMode="auto">
              <a:xfrm>
                <a:off x="3339" y="3717"/>
                <a:ext cx="27" cy="22"/>
              </a:xfrm>
              <a:custGeom>
                <a:avLst/>
                <a:gdLst>
                  <a:gd name="T0" fmla="*/ 0 w 52"/>
                  <a:gd name="T1" fmla="*/ 0 h 44"/>
                  <a:gd name="T2" fmla="*/ 6 w 52"/>
                  <a:gd name="T3" fmla="*/ 6 h 44"/>
                  <a:gd name="T4" fmla="*/ 13 w 52"/>
                  <a:gd name="T5" fmla="*/ 11 h 44"/>
                  <a:gd name="T6" fmla="*/ 20 w 52"/>
                  <a:gd name="T7" fmla="*/ 17 h 44"/>
                  <a:gd name="T8" fmla="*/ 27 w 52"/>
                  <a:gd name="T9" fmla="*/ 22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4"/>
                  <a:gd name="T17" fmla="*/ 52 w 5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4">
                    <a:moveTo>
                      <a:pt x="0" y="0"/>
                    </a:moveTo>
                    <a:lnTo>
                      <a:pt x="12" y="12"/>
                    </a:lnTo>
                    <a:lnTo>
                      <a:pt x="25" y="23"/>
                    </a:lnTo>
                    <a:lnTo>
                      <a:pt x="38" y="34"/>
                    </a:lnTo>
                    <a:lnTo>
                      <a:pt x="52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6" name="Freeform 968"/>
              <p:cNvSpPr>
                <a:spLocks/>
              </p:cNvSpPr>
              <p:nvPr/>
            </p:nvSpPr>
            <p:spPr bwMode="auto">
              <a:xfrm>
                <a:off x="3339" y="3724"/>
                <a:ext cx="27" cy="22"/>
              </a:xfrm>
              <a:custGeom>
                <a:avLst/>
                <a:gdLst>
                  <a:gd name="T0" fmla="*/ 0 w 52"/>
                  <a:gd name="T1" fmla="*/ 0 h 44"/>
                  <a:gd name="T2" fmla="*/ 6 w 52"/>
                  <a:gd name="T3" fmla="*/ 6 h 44"/>
                  <a:gd name="T4" fmla="*/ 13 w 52"/>
                  <a:gd name="T5" fmla="*/ 11 h 44"/>
                  <a:gd name="T6" fmla="*/ 20 w 52"/>
                  <a:gd name="T7" fmla="*/ 17 h 44"/>
                  <a:gd name="T8" fmla="*/ 27 w 52"/>
                  <a:gd name="T9" fmla="*/ 22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4"/>
                  <a:gd name="T17" fmla="*/ 52 w 5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4">
                    <a:moveTo>
                      <a:pt x="0" y="0"/>
                    </a:moveTo>
                    <a:lnTo>
                      <a:pt x="12" y="11"/>
                    </a:lnTo>
                    <a:lnTo>
                      <a:pt x="25" y="23"/>
                    </a:lnTo>
                    <a:lnTo>
                      <a:pt x="38" y="33"/>
                    </a:lnTo>
                    <a:lnTo>
                      <a:pt x="52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7" name="Freeform 969"/>
              <p:cNvSpPr>
                <a:spLocks/>
              </p:cNvSpPr>
              <p:nvPr/>
            </p:nvSpPr>
            <p:spPr bwMode="auto">
              <a:xfrm>
                <a:off x="3339" y="3731"/>
                <a:ext cx="27" cy="23"/>
              </a:xfrm>
              <a:custGeom>
                <a:avLst/>
                <a:gdLst>
                  <a:gd name="T0" fmla="*/ 0 w 52"/>
                  <a:gd name="T1" fmla="*/ 0 h 44"/>
                  <a:gd name="T2" fmla="*/ 6 w 52"/>
                  <a:gd name="T3" fmla="*/ 6 h 44"/>
                  <a:gd name="T4" fmla="*/ 13 w 52"/>
                  <a:gd name="T5" fmla="*/ 13 h 44"/>
                  <a:gd name="T6" fmla="*/ 20 w 52"/>
                  <a:gd name="T7" fmla="*/ 17 h 44"/>
                  <a:gd name="T8" fmla="*/ 27 w 52"/>
                  <a:gd name="T9" fmla="*/ 23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4"/>
                  <a:gd name="T17" fmla="*/ 52 w 5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4">
                    <a:moveTo>
                      <a:pt x="0" y="0"/>
                    </a:moveTo>
                    <a:lnTo>
                      <a:pt x="12" y="12"/>
                    </a:lnTo>
                    <a:lnTo>
                      <a:pt x="25" y="24"/>
                    </a:lnTo>
                    <a:lnTo>
                      <a:pt x="38" y="33"/>
                    </a:lnTo>
                    <a:lnTo>
                      <a:pt x="52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8" name="Line 970"/>
              <p:cNvSpPr>
                <a:spLocks noChangeShapeType="1"/>
              </p:cNvSpPr>
              <p:nvPr/>
            </p:nvSpPr>
            <p:spPr bwMode="auto">
              <a:xfrm>
                <a:off x="3435" y="3577"/>
                <a:ext cx="48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49" name="Line 971"/>
              <p:cNvSpPr>
                <a:spLocks noChangeShapeType="1"/>
              </p:cNvSpPr>
              <p:nvPr/>
            </p:nvSpPr>
            <p:spPr bwMode="auto">
              <a:xfrm>
                <a:off x="3442" y="3576"/>
                <a:ext cx="47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0" name="Line 972"/>
              <p:cNvSpPr>
                <a:spLocks noChangeShapeType="1"/>
              </p:cNvSpPr>
              <p:nvPr/>
            </p:nvSpPr>
            <p:spPr bwMode="auto">
              <a:xfrm>
                <a:off x="3448" y="3574"/>
                <a:ext cx="47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1" name="Line 973"/>
              <p:cNvSpPr>
                <a:spLocks noChangeShapeType="1"/>
              </p:cNvSpPr>
              <p:nvPr/>
            </p:nvSpPr>
            <p:spPr bwMode="auto">
              <a:xfrm>
                <a:off x="3454" y="3572"/>
                <a:ext cx="47" cy="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2" name="Freeform 974"/>
              <p:cNvSpPr>
                <a:spLocks/>
              </p:cNvSpPr>
              <p:nvPr/>
            </p:nvSpPr>
            <p:spPr bwMode="auto">
              <a:xfrm>
                <a:off x="3370" y="3591"/>
                <a:ext cx="73" cy="127"/>
              </a:xfrm>
              <a:custGeom>
                <a:avLst/>
                <a:gdLst>
                  <a:gd name="T0" fmla="*/ 0 w 145"/>
                  <a:gd name="T1" fmla="*/ 0 h 255"/>
                  <a:gd name="T2" fmla="*/ 0 w 145"/>
                  <a:gd name="T3" fmla="*/ 83 h 255"/>
                  <a:gd name="T4" fmla="*/ 8 w 145"/>
                  <a:gd name="T5" fmla="*/ 91 h 255"/>
                  <a:gd name="T6" fmla="*/ 17 w 145"/>
                  <a:gd name="T7" fmla="*/ 97 h 255"/>
                  <a:gd name="T8" fmla="*/ 26 w 145"/>
                  <a:gd name="T9" fmla="*/ 103 h 255"/>
                  <a:gd name="T10" fmla="*/ 35 w 145"/>
                  <a:gd name="T11" fmla="*/ 109 h 255"/>
                  <a:gd name="T12" fmla="*/ 44 w 145"/>
                  <a:gd name="T13" fmla="*/ 114 h 255"/>
                  <a:gd name="T14" fmla="*/ 53 w 145"/>
                  <a:gd name="T15" fmla="*/ 119 h 255"/>
                  <a:gd name="T16" fmla="*/ 63 w 145"/>
                  <a:gd name="T17" fmla="*/ 123 h 255"/>
                  <a:gd name="T18" fmla="*/ 73 w 145"/>
                  <a:gd name="T19" fmla="*/ 127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5"/>
                  <a:gd name="T31" fmla="*/ 0 h 255"/>
                  <a:gd name="T32" fmla="*/ 145 w 145"/>
                  <a:gd name="T33" fmla="*/ 255 h 25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5" h="255">
                    <a:moveTo>
                      <a:pt x="0" y="0"/>
                    </a:moveTo>
                    <a:lnTo>
                      <a:pt x="0" y="167"/>
                    </a:lnTo>
                    <a:lnTo>
                      <a:pt x="16" y="182"/>
                    </a:lnTo>
                    <a:lnTo>
                      <a:pt x="33" y="194"/>
                    </a:lnTo>
                    <a:lnTo>
                      <a:pt x="51" y="206"/>
                    </a:lnTo>
                    <a:lnTo>
                      <a:pt x="69" y="218"/>
                    </a:lnTo>
                    <a:lnTo>
                      <a:pt x="87" y="228"/>
                    </a:lnTo>
                    <a:lnTo>
                      <a:pt x="106" y="238"/>
                    </a:lnTo>
                    <a:lnTo>
                      <a:pt x="125" y="246"/>
                    </a:lnTo>
                    <a:lnTo>
                      <a:pt x="145" y="255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3" name="Freeform 975"/>
              <p:cNvSpPr>
                <a:spLocks/>
              </p:cNvSpPr>
              <p:nvPr/>
            </p:nvSpPr>
            <p:spPr bwMode="auto">
              <a:xfrm>
                <a:off x="3330" y="3554"/>
                <a:ext cx="232" cy="254"/>
              </a:xfrm>
              <a:custGeom>
                <a:avLst/>
                <a:gdLst>
                  <a:gd name="T0" fmla="*/ 120 w 463"/>
                  <a:gd name="T1" fmla="*/ 254 h 509"/>
                  <a:gd name="T2" fmla="*/ 232 w 463"/>
                  <a:gd name="T3" fmla="*/ 189 h 509"/>
                  <a:gd name="T4" fmla="*/ 232 w 463"/>
                  <a:gd name="T5" fmla="*/ 139 h 509"/>
                  <a:gd name="T6" fmla="*/ 195 w 463"/>
                  <a:gd name="T7" fmla="*/ 117 h 509"/>
                  <a:gd name="T8" fmla="*/ 195 w 463"/>
                  <a:gd name="T9" fmla="*/ 49 h 509"/>
                  <a:gd name="T10" fmla="*/ 117 w 463"/>
                  <a:gd name="T11" fmla="*/ 4 h 509"/>
                  <a:gd name="T12" fmla="*/ 81 w 463"/>
                  <a:gd name="T13" fmla="*/ 14 h 509"/>
                  <a:gd name="T14" fmla="*/ 56 w 463"/>
                  <a:gd name="T15" fmla="*/ 0 h 509"/>
                  <a:gd name="T16" fmla="*/ 27 w 463"/>
                  <a:gd name="T17" fmla="*/ 11 h 509"/>
                  <a:gd name="T18" fmla="*/ 27 w 463"/>
                  <a:gd name="T19" fmla="*/ 119 h 509"/>
                  <a:gd name="T20" fmla="*/ 0 w 463"/>
                  <a:gd name="T21" fmla="*/ 135 h 509"/>
                  <a:gd name="T22" fmla="*/ 0 w 463"/>
                  <a:gd name="T23" fmla="*/ 185 h 509"/>
                  <a:gd name="T24" fmla="*/ 6 w 463"/>
                  <a:gd name="T25" fmla="*/ 191 h 509"/>
                  <a:gd name="T26" fmla="*/ 13 w 463"/>
                  <a:gd name="T27" fmla="*/ 196 h 509"/>
                  <a:gd name="T28" fmla="*/ 20 w 463"/>
                  <a:gd name="T29" fmla="*/ 202 h 509"/>
                  <a:gd name="T30" fmla="*/ 26 w 463"/>
                  <a:gd name="T31" fmla="*/ 208 h 509"/>
                  <a:gd name="T32" fmla="*/ 34 w 463"/>
                  <a:gd name="T33" fmla="*/ 212 h 509"/>
                  <a:gd name="T34" fmla="*/ 41 w 463"/>
                  <a:gd name="T35" fmla="*/ 218 h 509"/>
                  <a:gd name="T36" fmla="*/ 48 w 463"/>
                  <a:gd name="T37" fmla="*/ 222 h 509"/>
                  <a:gd name="T38" fmla="*/ 56 w 463"/>
                  <a:gd name="T39" fmla="*/ 227 h 509"/>
                  <a:gd name="T40" fmla="*/ 63 w 463"/>
                  <a:gd name="T41" fmla="*/ 231 h 509"/>
                  <a:gd name="T42" fmla="*/ 71 w 463"/>
                  <a:gd name="T43" fmla="*/ 235 h 509"/>
                  <a:gd name="T44" fmla="*/ 79 w 463"/>
                  <a:gd name="T45" fmla="*/ 239 h 509"/>
                  <a:gd name="T46" fmla="*/ 87 w 463"/>
                  <a:gd name="T47" fmla="*/ 242 h 509"/>
                  <a:gd name="T48" fmla="*/ 95 w 463"/>
                  <a:gd name="T49" fmla="*/ 246 h 509"/>
                  <a:gd name="T50" fmla="*/ 103 w 463"/>
                  <a:gd name="T51" fmla="*/ 249 h 509"/>
                  <a:gd name="T52" fmla="*/ 111 w 463"/>
                  <a:gd name="T53" fmla="*/ 251 h 509"/>
                  <a:gd name="T54" fmla="*/ 120 w 463"/>
                  <a:gd name="T55" fmla="*/ 254 h 509"/>
                  <a:gd name="T56" fmla="*/ 120 w 463"/>
                  <a:gd name="T57" fmla="*/ 254 h 50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63"/>
                  <a:gd name="T88" fmla="*/ 0 h 509"/>
                  <a:gd name="T89" fmla="*/ 463 w 463"/>
                  <a:gd name="T90" fmla="*/ 509 h 50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63" h="509">
                    <a:moveTo>
                      <a:pt x="239" y="509"/>
                    </a:moveTo>
                    <a:lnTo>
                      <a:pt x="463" y="378"/>
                    </a:lnTo>
                    <a:lnTo>
                      <a:pt x="463" y="278"/>
                    </a:lnTo>
                    <a:lnTo>
                      <a:pt x="389" y="235"/>
                    </a:lnTo>
                    <a:lnTo>
                      <a:pt x="389" y="99"/>
                    </a:lnTo>
                    <a:lnTo>
                      <a:pt x="233" y="9"/>
                    </a:lnTo>
                    <a:lnTo>
                      <a:pt x="161" y="29"/>
                    </a:lnTo>
                    <a:lnTo>
                      <a:pt x="112" y="0"/>
                    </a:lnTo>
                    <a:lnTo>
                      <a:pt x="54" y="23"/>
                    </a:lnTo>
                    <a:lnTo>
                      <a:pt x="54" y="239"/>
                    </a:lnTo>
                    <a:lnTo>
                      <a:pt x="0" y="270"/>
                    </a:lnTo>
                    <a:lnTo>
                      <a:pt x="0" y="370"/>
                    </a:lnTo>
                    <a:lnTo>
                      <a:pt x="12" y="382"/>
                    </a:lnTo>
                    <a:lnTo>
                      <a:pt x="25" y="393"/>
                    </a:lnTo>
                    <a:lnTo>
                      <a:pt x="39" y="405"/>
                    </a:lnTo>
                    <a:lnTo>
                      <a:pt x="52" y="416"/>
                    </a:lnTo>
                    <a:lnTo>
                      <a:pt x="67" y="425"/>
                    </a:lnTo>
                    <a:lnTo>
                      <a:pt x="81" y="436"/>
                    </a:lnTo>
                    <a:lnTo>
                      <a:pt x="95" y="444"/>
                    </a:lnTo>
                    <a:lnTo>
                      <a:pt x="111" y="454"/>
                    </a:lnTo>
                    <a:lnTo>
                      <a:pt x="126" y="462"/>
                    </a:lnTo>
                    <a:lnTo>
                      <a:pt x="141" y="471"/>
                    </a:lnTo>
                    <a:lnTo>
                      <a:pt x="157" y="478"/>
                    </a:lnTo>
                    <a:lnTo>
                      <a:pt x="173" y="485"/>
                    </a:lnTo>
                    <a:lnTo>
                      <a:pt x="190" y="492"/>
                    </a:lnTo>
                    <a:lnTo>
                      <a:pt x="205" y="498"/>
                    </a:lnTo>
                    <a:lnTo>
                      <a:pt x="222" y="503"/>
                    </a:lnTo>
                    <a:lnTo>
                      <a:pt x="239" y="509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4" name="Freeform 976"/>
              <p:cNvSpPr>
                <a:spLocks/>
              </p:cNvSpPr>
              <p:nvPr/>
            </p:nvSpPr>
            <p:spPr bwMode="auto">
              <a:xfrm>
                <a:off x="3244" y="3748"/>
                <a:ext cx="178" cy="123"/>
              </a:xfrm>
              <a:custGeom>
                <a:avLst/>
                <a:gdLst>
                  <a:gd name="T0" fmla="*/ 0 w 356"/>
                  <a:gd name="T1" fmla="*/ 39 h 246"/>
                  <a:gd name="T2" fmla="*/ 54 w 356"/>
                  <a:gd name="T3" fmla="*/ 0 h 246"/>
                  <a:gd name="T4" fmla="*/ 178 w 356"/>
                  <a:gd name="T5" fmla="*/ 72 h 246"/>
                  <a:gd name="T6" fmla="*/ 178 w 356"/>
                  <a:gd name="T7" fmla="*/ 91 h 246"/>
                  <a:gd name="T8" fmla="*/ 121 w 356"/>
                  <a:gd name="T9" fmla="*/ 123 h 246"/>
                  <a:gd name="T10" fmla="*/ 0 w 356"/>
                  <a:gd name="T11" fmla="*/ 53 h 246"/>
                  <a:gd name="T12" fmla="*/ 0 w 356"/>
                  <a:gd name="T13" fmla="*/ 39 h 246"/>
                  <a:gd name="T14" fmla="*/ 0 w 356"/>
                  <a:gd name="T15" fmla="*/ 39 h 2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6"/>
                  <a:gd name="T25" fmla="*/ 0 h 246"/>
                  <a:gd name="T26" fmla="*/ 356 w 356"/>
                  <a:gd name="T27" fmla="*/ 246 h 24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6" h="246">
                    <a:moveTo>
                      <a:pt x="0" y="77"/>
                    </a:moveTo>
                    <a:lnTo>
                      <a:pt x="109" y="0"/>
                    </a:lnTo>
                    <a:lnTo>
                      <a:pt x="356" y="144"/>
                    </a:lnTo>
                    <a:lnTo>
                      <a:pt x="356" y="181"/>
                    </a:lnTo>
                    <a:lnTo>
                      <a:pt x="242" y="246"/>
                    </a:lnTo>
                    <a:lnTo>
                      <a:pt x="0" y="105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5" name="Freeform 977"/>
              <p:cNvSpPr>
                <a:spLocks/>
              </p:cNvSpPr>
              <p:nvPr/>
            </p:nvSpPr>
            <p:spPr bwMode="auto">
              <a:xfrm>
                <a:off x="3403" y="3769"/>
                <a:ext cx="41" cy="22"/>
              </a:xfrm>
              <a:custGeom>
                <a:avLst/>
                <a:gdLst>
                  <a:gd name="T0" fmla="*/ 4 w 82"/>
                  <a:gd name="T1" fmla="*/ 0 h 43"/>
                  <a:gd name="T2" fmla="*/ 39 w 82"/>
                  <a:gd name="T3" fmla="*/ 14 h 43"/>
                  <a:gd name="T4" fmla="*/ 40 w 82"/>
                  <a:gd name="T5" fmla="*/ 15 h 43"/>
                  <a:gd name="T6" fmla="*/ 41 w 82"/>
                  <a:gd name="T7" fmla="*/ 16 h 43"/>
                  <a:gd name="T8" fmla="*/ 41 w 82"/>
                  <a:gd name="T9" fmla="*/ 17 h 43"/>
                  <a:gd name="T10" fmla="*/ 41 w 82"/>
                  <a:gd name="T11" fmla="*/ 18 h 43"/>
                  <a:gd name="T12" fmla="*/ 41 w 82"/>
                  <a:gd name="T13" fmla="*/ 19 h 43"/>
                  <a:gd name="T14" fmla="*/ 41 w 82"/>
                  <a:gd name="T15" fmla="*/ 19 h 43"/>
                  <a:gd name="T16" fmla="*/ 40 w 82"/>
                  <a:gd name="T17" fmla="*/ 20 h 43"/>
                  <a:gd name="T18" fmla="*/ 40 w 82"/>
                  <a:gd name="T19" fmla="*/ 21 h 43"/>
                  <a:gd name="T20" fmla="*/ 39 w 82"/>
                  <a:gd name="T21" fmla="*/ 21 h 43"/>
                  <a:gd name="T22" fmla="*/ 38 w 82"/>
                  <a:gd name="T23" fmla="*/ 22 h 43"/>
                  <a:gd name="T24" fmla="*/ 4 w 82"/>
                  <a:gd name="T25" fmla="*/ 9 h 43"/>
                  <a:gd name="T26" fmla="*/ 3 w 82"/>
                  <a:gd name="T27" fmla="*/ 8 h 43"/>
                  <a:gd name="T28" fmla="*/ 2 w 82"/>
                  <a:gd name="T29" fmla="*/ 7 h 43"/>
                  <a:gd name="T30" fmla="*/ 1 w 82"/>
                  <a:gd name="T31" fmla="*/ 7 h 43"/>
                  <a:gd name="T32" fmla="*/ 1 w 82"/>
                  <a:gd name="T33" fmla="*/ 6 h 43"/>
                  <a:gd name="T34" fmla="*/ 0 w 82"/>
                  <a:gd name="T35" fmla="*/ 5 h 43"/>
                  <a:gd name="T36" fmla="*/ 0 w 82"/>
                  <a:gd name="T37" fmla="*/ 4 h 43"/>
                  <a:gd name="T38" fmla="*/ 0 w 82"/>
                  <a:gd name="T39" fmla="*/ 3 h 43"/>
                  <a:gd name="T40" fmla="*/ 1 w 82"/>
                  <a:gd name="T41" fmla="*/ 2 h 43"/>
                  <a:gd name="T42" fmla="*/ 1 w 82"/>
                  <a:gd name="T43" fmla="*/ 1 h 43"/>
                  <a:gd name="T44" fmla="*/ 3 w 82"/>
                  <a:gd name="T45" fmla="*/ 0 h 43"/>
                  <a:gd name="T46" fmla="*/ 4 w 82"/>
                  <a:gd name="T47" fmla="*/ 0 h 43"/>
                  <a:gd name="T48" fmla="*/ 4 w 82"/>
                  <a:gd name="T49" fmla="*/ 0 h 4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43"/>
                  <a:gd name="T77" fmla="*/ 82 w 82"/>
                  <a:gd name="T78" fmla="*/ 43 h 4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43">
                    <a:moveTo>
                      <a:pt x="8" y="0"/>
                    </a:moveTo>
                    <a:lnTo>
                      <a:pt x="78" y="28"/>
                    </a:lnTo>
                    <a:lnTo>
                      <a:pt x="80" y="30"/>
                    </a:lnTo>
                    <a:lnTo>
                      <a:pt x="82" y="32"/>
                    </a:lnTo>
                    <a:lnTo>
                      <a:pt x="82" y="33"/>
                    </a:lnTo>
                    <a:lnTo>
                      <a:pt x="82" y="35"/>
                    </a:lnTo>
                    <a:lnTo>
                      <a:pt x="82" y="37"/>
                    </a:lnTo>
                    <a:lnTo>
                      <a:pt x="82" y="38"/>
                    </a:lnTo>
                    <a:lnTo>
                      <a:pt x="80" y="39"/>
                    </a:lnTo>
                    <a:lnTo>
                      <a:pt x="79" y="42"/>
                    </a:lnTo>
                    <a:lnTo>
                      <a:pt x="77" y="42"/>
                    </a:lnTo>
                    <a:lnTo>
                      <a:pt x="76" y="43"/>
                    </a:lnTo>
                    <a:lnTo>
                      <a:pt x="8" y="17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6" name="Freeform 978"/>
              <p:cNvSpPr>
                <a:spLocks/>
              </p:cNvSpPr>
              <p:nvPr/>
            </p:nvSpPr>
            <p:spPr bwMode="auto">
              <a:xfrm>
                <a:off x="3403" y="3769"/>
                <a:ext cx="41" cy="22"/>
              </a:xfrm>
              <a:custGeom>
                <a:avLst/>
                <a:gdLst>
                  <a:gd name="T0" fmla="*/ 4 w 82"/>
                  <a:gd name="T1" fmla="*/ 0 h 43"/>
                  <a:gd name="T2" fmla="*/ 39 w 82"/>
                  <a:gd name="T3" fmla="*/ 14 h 43"/>
                  <a:gd name="T4" fmla="*/ 40 w 82"/>
                  <a:gd name="T5" fmla="*/ 15 h 43"/>
                  <a:gd name="T6" fmla="*/ 41 w 82"/>
                  <a:gd name="T7" fmla="*/ 16 h 43"/>
                  <a:gd name="T8" fmla="*/ 41 w 82"/>
                  <a:gd name="T9" fmla="*/ 17 h 43"/>
                  <a:gd name="T10" fmla="*/ 41 w 82"/>
                  <a:gd name="T11" fmla="*/ 18 h 43"/>
                  <a:gd name="T12" fmla="*/ 41 w 82"/>
                  <a:gd name="T13" fmla="*/ 19 h 43"/>
                  <a:gd name="T14" fmla="*/ 41 w 82"/>
                  <a:gd name="T15" fmla="*/ 19 h 43"/>
                  <a:gd name="T16" fmla="*/ 40 w 82"/>
                  <a:gd name="T17" fmla="*/ 20 h 43"/>
                  <a:gd name="T18" fmla="*/ 40 w 82"/>
                  <a:gd name="T19" fmla="*/ 21 h 43"/>
                  <a:gd name="T20" fmla="*/ 39 w 82"/>
                  <a:gd name="T21" fmla="*/ 21 h 43"/>
                  <a:gd name="T22" fmla="*/ 38 w 82"/>
                  <a:gd name="T23" fmla="*/ 22 h 43"/>
                  <a:gd name="T24" fmla="*/ 4 w 82"/>
                  <a:gd name="T25" fmla="*/ 9 h 43"/>
                  <a:gd name="T26" fmla="*/ 3 w 82"/>
                  <a:gd name="T27" fmla="*/ 8 h 43"/>
                  <a:gd name="T28" fmla="*/ 2 w 82"/>
                  <a:gd name="T29" fmla="*/ 7 h 43"/>
                  <a:gd name="T30" fmla="*/ 1 w 82"/>
                  <a:gd name="T31" fmla="*/ 7 h 43"/>
                  <a:gd name="T32" fmla="*/ 1 w 82"/>
                  <a:gd name="T33" fmla="*/ 6 h 43"/>
                  <a:gd name="T34" fmla="*/ 0 w 82"/>
                  <a:gd name="T35" fmla="*/ 5 h 43"/>
                  <a:gd name="T36" fmla="*/ 0 w 82"/>
                  <a:gd name="T37" fmla="*/ 4 h 43"/>
                  <a:gd name="T38" fmla="*/ 0 w 82"/>
                  <a:gd name="T39" fmla="*/ 3 h 43"/>
                  <a:gd name="T40" fmla="*/ 1 w 82"/>
                  <a:gd name="T41" fmla="*/ 2 h 43"/>
                  <a:gd name="T42" fmla="*/ 1 w 82"/>
                  <a:gd name="T43" fmla="*/ 1 h 43"/>
                  <a:gd name="T44" fmla="*/ 3 w 82"/>
                  <a:gd name="T45" fmla="*/ 0 h 43"/>
                  <a:gd name="T46" fmla="*/ 4 w 82"/>
                  <a:gd name="T47" fmla="*/ 0 h 43"/>
                  <a:gd name="T48" fmla="*/ 4 w 82"/>
                  <a:gd name="T49" fmla="*/ 0 h 4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43"/>
                  <a:gd name="T77" fmla="*/ 82 w 82"/>
                  <a:gd name="T78" fmla="*/ 43 h 4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43">
                    <a:moveTo>
                      <a:pt x="8" y="0"/>
                    </a:moveTo>
                    <a:lnTo>
                      <a:pt x="78" y="28"/>
                    </a:lnTo>
                    <a:lnTo>
                      <a:pt x="80" y="30"/>
                    </a:lnTo>
                    <a:lnTo>
                      <a:pt x="82" y="32"/>
                    </a:lnTo>
                    <a:lnTo>
                      <a:pt x="82" y="33"/>
                    </a:lnTo>
                    <a:lnTo>
                      <a:pt x="82" y="35"/>
                    </a:lnTo>
                    <a:lnTo>
                      <a:pt x="82" y="37"/>
                    </a:lnTo>
                    <a:lnTo>
                      <a:pt x="82" y="38"/>
                    </a:lnTo>
                    <a:lnTo>
                      <a:pt x="80" y="39"/>
                    </a:lnTo>
                    <a:lnTo>
                      <a:pt x="79" y="42"/>
                    </a:lnTo>
                    <a:lnTo>
                      <a:pt x="77" y="42"/>
                    </a:lnTo>
                    <a:lnTo>
                      <a:pt x="76" y="43"/>
                    </a:lnTo>
                    <a:lnTo>
                      <a:pt x="8" y="17"/>
                    </a:lnTo>
                    <a:lnTo>
                      <a:pt x="6" y="16"/>
                    </a:lnTo>
                    <a:lnTo>
                      <a:pt x="4" y="14"/>
                    </a:lnTo>
                    <a:lnTo>
                      <a:pt x="2" y="13"/>
                    </a:lnTo>
                    <a:lnTo>
                      <a:pt x="2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8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7" name="Rectangle 979"/>
              <p:cNvSpPr>
                <a:spLocks noChangeArrowheads="1"/>
              </p:cNvSpPr>
              <p:nvPr/>
            </p:nvSpPr>
            <p:spPr bwMode="auto">
              <a:xfrm>
                <a:off x="3393" y="3745"/>
                <a:ext cx="51" cy="31"/>
              </a:xfrm>
              <a:prstGeom prst="rect">
                <a:avLst/>
              </a:prstGeom>
              <a:solidFill>
                <a:srgbClr val="B3B3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8" name="Freeform 980"/>
              <p:cNvSpPr>
                <a:spLocks/>
              </p:cNvSpPr>
              <p:nvPr/>
            </p:nvSpPr>
            <p:spPr bwMode="auto">
              <a:xfrm>
                <a:off x="3394" y="3745"/>
                <a:ext cx="50" cy="31"/>
              </a:xfrm>
              <a:custGeom>
                <a:avLst/>
                <a:gdLst>
                  <a:gd name="T0" fmla="*/ 0 w 101"/>
                  <a:gd name="T1" fmla="*/ 0 h 62"/>
                  <a:gd name="T2" fmla="*/ 50 w 101"/>
                  <a:gd name="T3" fmla="*/ 21 h 62"/>
                  <a:gd name="T4" fmla="*/ 50 w 101"/>
                  <a:gd name="T5" fmla="*/ 31 h 62"/>
                  <a:gd name="T6" fmla="*/ 0 w 101"/>
                  <a:gd name="T7" fmla="*/ 12 h 62"/>
                  <a:gd name="T8" fmla="*/ 0 w 101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62"/>
                  <a:gd name="T17" fmla="*/ 101 w 101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62">
                    <a:moveTo>
                      <a:pt x="0" y="0"/>
                    </a:moveTo>
                    <a:lnTo>
                      <a:pt x="101" y="42"/>
                    </a:lnTo>
                    <a:lnTo>
                      <a:pt x="101" y="62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54" cstate="print"/>
                <a:srcRect/>
                <a:tile tx="0" ty="0" sx="100000" sy="100000" flip="none" algn="tl"/>
              </a:blip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59" name="Rectangle 981"/>
              <p:cNvSpPr>
                <a:spLocks noChangeArrowheads="1"/>
              </p:cNvSpPr>
              <p:nvPr/>
            </p:nvSpPr>
            <p:spPr bwMode="auto">
              <a:xfrm>
                <a:off x="3393" y="3745"/>
                <a:ext cx="51" cy="31"/>
              </a:xfrm>
              <a:prstGeom prst="rect">
                <a:avLst/>
              </a:prstGeom>
              <a:solidFill>
                <a:srgbClr val="B3B3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0" name="Freeform 982"/>
              <p:cNvSpPr>
                <a:spLocks/>
              </p:cNvSpPr>
              <p:nvPr/>
            </p:nvSpPr>
            <p:spPr bwMode="auto">
              <a:xfrm>
                <a:off x="3394" y="3745"/>
                <a:ext cx="50" cy="31"/>
              </a:xfrm>
              <a:custGeom>
                <a:avLst/>
                <a:gdLst>
                  <a:gd name="T0" fmla="*/ 0 w 101"/>
                  <a:gd name="T1" fmla="*/ 0 h 62"/>
                  <a:gd name="T2" fmla="*/ 50 w 101"/>
                  <a:gd name="T3" fmla="*/ 21 h 62"/>
                  <a:gd name="T4" fmla="*/ 50 w 101"/>
                  <a:gd name="T5" fmla="*/ 31 h 62"/>
                  <a:gd name="T6" fmla="*/ 0 w 101"/>
                  <a:gd name="T7" fmla="*/ 12 h 62"/>
                  <a:gd name="T8" fmla="*/ 0 w 101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62"/>
                  <a:gd name="T17" fmla="*/ 101 w 101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62">
                    <a:moveTo>
                      <a:pt x="0" y="0"/>
                    </a:moveTo>
                    <a:lnTo>
                      <a:pt x="101" y="42"/>
                    </a:lnTo>
                    <a:lnTo>
                      <a:pt x="101" y="62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1" name="Freeform 983"/>
              <p:cNvSpPr>
                <a:spLocks/>
              </p:cNvSpPr>
              <p:nvPr/>
            </p:nvSpPr>
            <p:spPr bwMode="auto">
              <a:xfrm>
                <a:off x="3394" y="3745"/>
                <a:ext cx="50" cy="31"/>
              </a:xfrm>
              <a:custGeom>
                <a:avLst/>
                <a:gdLst>
                  <a:gd name="T0" fmla="*/ 0 w 101"/>
                  <a:gd name="T1" fmla="*/ 0 h 62"/>
                  <a:gd name="T2" fmla="*/ 50 w 101"/>
                  <a:gd name="T3" fmla="*/ 21 h 62"/>
                  <a:gd name="T4" fmla="*/ 50 w 101"/>
                  <a:gd name="T5" fmla="*/ 31 h 62"/>
                  <a:gd name="T6" fmla="*/ 0 60000 65536"/>
                  <a:gd name="T7" fmla="*/ 0 60000 65536"/>
                  <a:gd name="T8" fmla="*/ 0 60000 65536"/>
                  <a:gd name="T9" fmla="*/ 0 w 101"/>
                  <a:gd name="T10" fmla="*/ 0 h 62"/>
                  <a:gd name="T11" fmla="*/ 101 w 10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1" h="62">
                    <a:moveTo>
                      <a:pt x="0" y="0"/>
                    </a:moveTo>
                    <a:lnTo>
                      <a:pt x="101" y="42"/>
                    </a:lnTo>
                    <a:lnTo>
                      <a:pt x="101" y="62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2" name="Line 984"/>
              <p:cNvSpPr>
                <a:spLocks noChangeShapeType="1"/>
              </p:cNvSpPr>
              <p:nvPr/>
            </p:nvSpPr>
            <p:spPr bwMode="auto">
              <a:xfrm>
                <a:off x="3394" y="3749"/>
                <a:ext cx="50" cy="2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3" name="Freeform 985"/>
              <p:cNvSpPr>
                <a:spLocks/>
              </p:cNvSpPr>
              <p:nvPr/>
            </p:nvSpPr>
            <p:spPr bwMode="auto">
              <a:xfrm>
                <a:off x="3394" y="3745"/>
                <a:ext cx="50" cy="31"/>
              </a:xfrm>
              <a:custGeom>
                <a:avLst/>
                <a:gdLst>
                  <a:gd name="T0" fmla="*/ 0 w 101"/>
                  <a:gd name="T1" fmla="*/ 0 h 62"/>
                  <a:gd name="T2" fmla="*/ 0 w 101"/>
                  <a:gd name="T3" fmla="*/ 12 h 62"/>
                  <a:gd name="T4" fmla="*/ 50 w 101"/>
                  <a:gd name="T5" fmla="*/ 31 h 62"/>
                  <a:gd name="T6" fmla="*/ 0 60000 65536"/>
                  <a:gd name="T7" fmla="*/ 0 60000 65536"/>
                  <a:gd name="T8" fmla="*/ 0 60000 65536"/>
                  <a:gd name="T9" fmla="*/ 0 w 101"/>
                  <a:gd name="T10" fmla="*/ 0 h 62"/>
                  <a:gd name="T11" fmla="*/ 101 w 101"/>
                  <a:gd name="T12" fmla="*/ 62 h 6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1" h="62">
                    <a:moveTo>
                      <a:pt x="0" y="0"/>
                    </a:moveTo>
                    <a:lnTo>
                      <a:pt x="0" y="23"/>
                    </a:lnTo>
                    <a:lnTo>
                      <a:pt x="101" y="6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4" name="Freeform 986"/>
              <p:cNvSpPr>
                <a:spLocks/>
              </p:cNvSpPr>
              <p:nvPr/>
            </p:nvSpPr>
            <p:spPr bwMode="auto">
              <a:xfrm>
                <a:off x="3429" y="3719"/>
                <a:ext cx="8" cy="9"/>
              </a:xfrm>
              <a:custGeom>
                <a:avLst/>
                <a:gdLst>
                  <a:gd name="T0" fmla="*/ 7 w 14"/>
                  <a:gd name="T1" fmla="*/ 3 h 18"/>
                  <a:gd name="T2" fmla="*/ 6 w 14"/>
                  <a:gd name="T3" fmla="*/ 1 h 18"/>
                  <a:gd name="T4" fmla="*/ 5 w 14"/>
                  <a:gd name="T5" fmla="*/ 1 h 18"/>
                  <a:gd name="T6" fmla="*/ 5 w 14"/>
                  <a:gd name="T7" fmla="*/ 1 h 18"/>
                  <a:gd name="T8" fmla="*/ 3 w 14"/>
                  <a:gd name="T9" fmla="*/ 0 h 18"/>
                  <a:gd name="T10" fmla="*/ 3 w 14"/>
                  <a:gd name="T11" fmla="*/ 0 h 18"/>
                  <a:gd name="T12" fmla="*/ 2 w 14"/>
                  <a:gd name="T13" fmla="*/ 0 h 18"/>
                  <a:gd name="T14" fmla="*/ 1 w 14"/>
                  <a:gd name="T15" fmla="*/ 1 h 18"/>
                  <a:gd name="T16" fmla="*/ 1 w 14"/>
                  <a:gd name="T17" fmla="*/ 1 h 18"/>
                  <a:gd name="T18" fmla="*/ 0 w 14"/>
                  <a:gd name="T19" fmla="*/ 1 h 18"/>
                  <a:gd name="T20" fmla="*/ 0 w 14"/>
                  <a:gd name="T21" fmla="*/ 2 h 18"/>
                  <a:gd name="T22" fmla="*/ 0 w 14"/>
                  <a:gd name="T23" fmla="*/ 3 h 18"/>
                  <a:gd name="T24" fmla="*/ 0 w 14"/>
                  <a:gd name="T25" fmla="*/ 4 h 18"/>
                  <a:gd name="T26" fmla="*/ 1 w 14"/>
                  <a:gd name="T27" fmla="*/ 6 h 18"/>
                  <a:gd name="T28" fmla="*/ 2 w 14"/>
                  <a:gd name="T29" fmla="*/ 7 h 18"/>
                  <a:gd name="T30" fmla="*/ 3 w 14"/>
                  <a:gd name="T31" fmla="*/ 9 h 18"/>
                  <a:gd name="T32" fmla="*/ 3 w 14"/>
                  <a:gd name="T33" fmla="*/ 9 h 18"/>
                  <a:gd name="T34" fmla="*/ 4 w 14"/>
                  <a:gd name="T35" fmla="*/ 9 h 18"/>
                  <a:gd name="T36" fmla="*/ 5 w 14"/>
                  <a:gd name="T37" fmla="*/ 9 h 18"/>
                  <a:gd name="T38" fmla="*/ 5 w 14"/>
                  <a:gd name="T39" fmla="*/ 9 h 18"/>
                  <a:gd name="T40" fmla="*/ 6 w 14"/>
                  <a:gd name="T41" fmla="*/ 9 h 18"/>
                  <a:gd name="T42" fmla="*/ 7 w 14"/>
                  <a:gd name="T43" fmla="*/ 7 h 18"/>
                  <a:gd name="T44" fmla="*/ 7 w 14"/>
                  <a:gd name="T45" fmla="*/ 7 h 18"/>
                  <a:gd name="T46" fmla="*/ 8 w 14"/>
                  <a:gd name="T47" fmla="*/ 6 h 18"/>
                  <a:gd name="T48" fmla="*/ 8 w 14"/>
                  <a:gd name="T49" fmla="*/ 5 h 18"/>
                  <a:gd name="T50" fmla="*/ 8 w 14"/>
                  <a:gd name="T51" fmla="*/ 5 h 18"/>
                  <a:gd name="T52" fmla="*/ 8 w 14"/>
                  <a:gd name="T53" fmla="*/ 3 h 18"/>
                  <a:gd name="T54" fmla="*/ 7 w 14"/>
                  <a:gd name="T55" fmla="*/ 3 h 1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4"/>
                  <a:gd name="T85" fmla="*/ 0 h 18"/>
                  <a:gd name="T86" fmla="*/ 14 w 14"/>
                  <a:gd name="T87" fmla="*/ 18 h 1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4" h="18">
                    <a:moveTo>
                      <a:pt x="13" y="6"/>
                    </a:moveTo>
                    <a:lnTo>
                      <a:pt x="11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17"/>
                    </a:lnTo>
                    <a:lnTo>
                      <a:pt x="7" y="18"/>
                    </a:lnTo>
                    <a:lnTo>
                      <a:pt x="8" y="18"/>
                    </a:lnTo>
                    <a:lnTo>
                      <a:pt x="9" y="18"/>
                    </a:lnTo>
                    <a:lnTo>
                      <a:pt x="11" y="17"/>
                    </a:lnTo>
                    <a:lnTo>
                      <a:pt x="12" y="15"/>
                    </a:lnTo>
                    <a:lnTo>
                      <a:pt x="13" y="15"/>
                    </a:lnTo>
                    <a:lnTo>
                      <a:pt x="14" y="12"/>
                    </a:lnTo>
                    <a:lnTo>
                      <a:pt x="14" y="11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5" name="Freeform 987"/>
              <p:cNvSpPr>
                <a:spLocks/>
              </p:cNvSpPr>
              <p:nvPr/>
            </p:nvSpPr>
            <p:spPr bwMode="auto">
              <a:xfrm>
                <a:off x="3426" y="3717"/>
                <a:ext cx="13" cy="13"/>
              </a:xfrm>
              <a:custGeom>
                <a:avLst/>
                <a:gdLst>
                  <a:gd name="T0" fmla="*/ 6 w 25"/>
                  <a:gd name="T1" fmla="*/ 13 h 26"/>
                  <a:gd name="T2" fmla="*/ 13 w 25"/>
                  <a:gd name="T3" fmla="*/ 9 h 26"/>
                  <a:gd name="T4" fmla="*/ 7 w 25"/>
                  <a:gd name="T5" fmla="*/ 0 h 26"/>
                  <a:gd name="T6" fmla="*/ 0 w 25"/>
                  <a:gd name="T7" fmla="*/ 4 h 26"/>
                  <a:gd name="T8" fmla="*/ 6 w 25"/>
                  <a:gd name="T9" fmla="*/ 13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6"/>
                  <a:gd name="T17" fmla="*/ 25 w 25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6">
                    <a:moveTo>
                      <a:pt x="11" y="26"/>
                    </a:moveTo>
                    <a:lnTo>
                      <a:pt x="25" y="18"/>
                    </a:lnTo>
                    <a:lnTo>
                      <a:pt x="14" y="0"/>
                    </a:lnTo>
                    <a:lnTo>
                      <a:pt x="0" y="8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66" name="Picture 988"/>
              <p:cNvPicPr>
                <a:picLocks noChangeAspect="1" noChangeArrowheads="1"/>
              </p:cNvPicPr>
              <p:nvPr/>
            </p:nvPicPr>
            <p:blipFill>
              <a:blip r:embed="rId55" cstate="print"/>
              <a:srcRect/>
              <a:stretch>
                <a:fillRect/>
              </a:stretch>
            </p:blipFill>
            <p:spPr bwMode="auto">
              <a:xfrm>
                <a:off x="3426" y="3717"/>
                <a:ext cx="14" cy="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67" name="Picture 989"/>
              <p:cNvPicPr>
                <a:picLocks noChangeAspect="1" noChangeArrowheads="1"/>
              </p:cNvPicPr>
              <p:nvPr/>
            </p:nvPicPr>
            <p:blipFill>
              <a:blip r:embed="rId56" cstate="print"/>
              <a:srcRect/>
              <a:stretch>
                <a:fillRect/>
              </a:stretch>
            </p:blipFill>
            <p:spPr bwMode="auto">
              <a:xfrm>
                <a:off x="3426" y="3717"/>
                <a:ext cx="14" cy="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68" name="Freeform 990"/>
              <p:cNvSpPr>
                <a:spLocks/>
              </p:cNvSpPr>
              <p:nvPr/>
            </p:nvSpPr>
            <p:spPr bwMode="auto">
              <a:xfrm>
                <a:off x="3429" y="3719"/>
                <a:ext cx="8" cy="9"/>
              </a:xfrm>
              <a:custGeom>
                <a:avLst/>
                <a:gdLst>
                  <a:gd name="T0" fmla="*/ 7 w 15"/>
                  <a:gd name="T1" fmla="*/ 2 h 18"/>
                  <a:gd name="T2" fmla="*/ 5 w 15"/>
                  <a:gd name="T3" fmla="*/ 1 h 18"/>
                  <a:gd name="T4" fmla="*/ 4 w 15"/>
                  <a:gd name="T5" fmla="*/ 1 h 18"/>
                  <a:gd name="T6" fmla="*/ 4 w 15"/>
                  <a:gd name="T7" fmla="*/ 0 h 18"/>
                  <a:gd name="T8" fmla="*/ 3 w 15"/>
                  <a:gd name="T9" fmla="*/ 0 h 18"/>
                  <a:gd name="T10" fmla="*/ 3 w 15"/>
                  <a:gd name="T11" fmla="*/ 0 h 18"/>
                  <a:gd name="T12" fmla="*/ 2 w 15"/>
                  <a:gd name="T13" fmla="*/ 1 h 18"/>
                  <a:gd name="T14" fmla="*/ 1 w 15"/>
                  <a:gd name="T15" fmla="*/ 1 h 18"/>
                  <a:gd name="T16" fmla="*/ 1 w 15"/>
                  <a:gd name="T17" fmla="*/ 1 h 18"/>
                  <a:gd name="T18" fmla="*/ 0 w 15"/>
                  <a:gd name="T19" fmla="*/ 3 h 18"/>
                  <a:gd name="T20" fmla="*/ 0 w 15"/>
                  <a:gd name="T21" fmla="*/ 4 h 18"/>
                  <a:gd name="T22" fmla="*/ 1 w 15"/>
                  <a:gd name="T23" fmla="*/ 6 h 18"/>
                  <a:gd name="T24" fmla="*/ 2 w 15"/>
                  <a:gd name="T25" fmla="*/ 7 h 18"/>
                  <a:gd name="T26" fmla="*/ 3 w 15"/>
                  <a:gd name="T27" fmla="*/ 9 h 18"/>
                  <a:gd name="T28" fmla="*/ 4 w 15"/>
                  <a:gd name="T29" fmla="*/ 9 h 18"/>
                  <a:gd name="T30" fmla="*/ 5 w 15"/>
                  <a:gd name="T31" fmla="*/ 9 h 18"/>
                  <a:gd name="T32" fmla="*/ 5 w 15"/>
                  <a:gd name="T33" fmla="*/ 9 h 18"/>
                  <a:gd name="T34" fmla="*/ 6 w 15"/>
                  <a:gd name="T35" fmla="*/ 9 h 18"/>
                  <a:gd name="T36" fmla="*/ 7 w 15"/>
                  <a:gd name="T37" fmla="*/ 7 h 18"/>
                  <a:gd name="T38" fmla="*/ 8 w 15"/>
                  <a:gd name="T39" fmla="*/ 6 h 18"/>
                  <a:gd name="T40" fmla="*/ 7 w 15"/>
                  <a:gd name="T41" fmla="*/ 4 h 18"/>
                  <a:gd name="T42" fmla="*/ 7 w 15"/>
                  <a:gd name="T43" fmla="*/ 3 h 18"/>
                  <a:gd name="T44" fmla="*/ 7 w 15"/>
                  <a:gd name="T45" fmla="*/ 2 h 1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"/>
                  <a:gd name="T70" fmla="*/ 0 h 18"/>
                  <a:gd name="T71" fmla="*/ 15 w 15"/>
                  <a:gd name="T72" fmla="*/ 18 h 1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" h="18">
                    <a:moveTo>
                      <a:pt x="13" y="5"/>
                    </a:moveTo>
                    <a:lnTo>
                      <a:pt x="10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1" y="12"/>
                    </a:lnTo>
                    <a:lnTo>
                      <a:pt x="3" y="14"/>
                    </a:lnTo>
                    <a:lnTo>
                      <a:pt x="6" y="17"/>
                    </a:lnTo>
                    <a:lnTo>
                      <a:pt x="8" y="17"/>
                    </a:lnTo>
                    <a:lnTo>
                      <a:pt x="9" y="18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4" y="14"/>
                    </a:lnTo>
                    <a:lnTo>
                      <a:pt x="15" y="12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3" y="5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69" name="Freeform 991"/>
              <p:cNvSpPr>
                <a:spLocks/>
              </p:cNvSpPr>
              <p:nvPr/>
            </p:nvSpPr>
            <p:spPr bwMode="auto">
              <a:xfrm>
                <a:off x="3370" y="3591"/>
                <a:ext cx="73" cy="127"/>
              </a:xfrm>
              <a:custGeom>
                <a:avLst/>
                <a:gdLst>
                  <a:gd name="T0" fmla="*/ 4 w 145"/>
                  <a:gd name="T1" fmla="*/ 82 h 255"/>
                  <a:gd name="T2" fmla="*/ 4 w 145"/>
                  <a:gd name="T3" fmla="*/ 3 h 255"/>
                  <a:gd name="T4" fmla="*/ 0 w 145"/>
                  <a:gd name="T5" fmla="*/ 0 h 255"/>
                  <a:gd name="T6" fmla="*/ 8 w 145"/>
                  <a:gd name="T7" fmla="*/ 7 h 255"/>
                  <a:gd name="T8" fmla="*/ 17 w 145"/>
                  <a:gd name="T9" fmla="*/ 14 h 255"/>
                  <a:gd name="T10" fmla="*/ 25 w 145"/>
                  <a:gd name="T11" fmla="*/ 20 h 255"/>
                  <a:gd name="T12" fmla="*/ 34 w 145"/>
                  <a:gd name="T13" fmla="*/ 26 h 255"/>
                  <a:gd name="T14" fmla="*/ 44 w 145"/>
                  <a:gd name="T15" fmla="*/ 32 h 255"/>
                  <a:gd name="T16" fmla="*/ 53 w 145"/>
                  <a:gd name="T17" fmla="*/ 36 h 255"/>
                  <a:gd name="T18" fmla="*/ 58 w 145"/>
                  <a:gd name="T19" fmla="*/ 38 h 255"/>
                  <a:gd name="T20" fmla="*/ 63 w 145"/>
                  <a:gd name="T21" fmla="*/ 40 h 255"/>
                  <a:gd name="T22" fmla="*/ 68 w 145"/>
                  <a:gd name="T23" fmla="*/ 42 h 255"/>
                  <a:gd name="T24" fmla="*/ 73 w 145"/>
                  <a:gd name="T25" fmla="*/ 43 h 255"/>
                  <a:gd name="T26" fmla="*/ 73 w 145"/>
                  <a:gd name="T27" fmla="*/ 43 h 255"/>
                  <a:gd name="T28" fmla="*/ 73 w 145"/>
                  <a:gd name="T29" fmla="*/ 127 h 255"/>
                  <a:gd name="T30" fmla="*/ 73 w 145"/>
                  <a:gd name="T31" fmla="*/ 123 h 255"/>
                  <a:gd name="T32" fmla="*/ 63 w 145"/>
                  <a:gd name="T33" fmla="*/ 120 h 255"/>
                  <a:gd name="T34" fmla="*/ 54 w 145"/>
                  <a:gd name="T35" fmla="*/ 116 h 255"/>
                  <a:gd name="T36" fmla="*/ 45 w 145"/>
                  <a:gd name="T37" fmla="*/ 111 h 255"/>
                  <a:gd name="T38" fmla="*/ 36 w 145"/>
                  <a:gd name="T39" fmla="*/ 106 h 255"/>
                  <a:gd name="T40" fmla="*/ 28 w 145"/>
                  <a:gd name="T41" fmla="*/ 100 h 255"/>
                  <a:gd name="T42" fmla="*/ 20 w 145"/>
                  <a:gd name="T43" fmla="*/ 94 h 255"/>
                  <a:gd name="T44" fmla="*/ 11 w 145"/>
                  <a:gd name="T45" fmla="*/ 88 h 255"/>
                  <a:gd name="T46" fmla="*/ 4 w 145"/>
                  <a:gd name="T47" fmla="*/ 82 h 255"/>
                  <a:gd name="T48" fmla="*/ 4 w 145"/>
                  <a:gd name="T49" fmla="*/ 82 h 25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5"/>
                  <a:gd name="T76" fmla="*/ 0 h 255"/>
                  <a:gd name="T77" fmla="*/ 145 w 145"/>
                  <a:gd name="T78" fmla="*/ 255 h 25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5" h="255">
                    <a:moveTo>
                      <a:pt x="7" y="164"/>
                    </a:moveTo>
                    <a:lnTo>
                      <a:pt x="7" y="6"/>
                    </a:lnTo>
                    <a:lnTo>
                      <a:pt x="0" y="0"/>
                    </a:lnTo>
                    <a:lnTo>
                      <a:pt x="15" y="15"/>
                    </a:lnTo>
                    <a:lnTo>
                      <a:pt x="33" y="29"/>
                    </a:lnTo>
                    <a:lnTo>
                      <a:pt x="50" y="41"/>
                    </a:lnTo>
                    <a:lnTo>
                      <a:pt x="68" y="53"/>
                    </a:lnTo>
                    <a:lnTo>
                      <a:pt x="87" y="64"/>
                    </a:lnTo>
                    <a:lnTo>
                      <a:pt x="106" y="72"/>
                    </a:lnTo>
                    <a:lnTo>
                      <a:pt x="115" y="77"/>
                    </a:lnTo>
                    <a:lnTo>
                      <a:pt x="125" y="80"/>
                    </a:lnTo>
                    <a:lnTo>
                      <a:pt x="136" y="84"/>
                    </a:lnTo>
                    <a:lnTo>
                      <a:pt x="145" y="87"/>
                    </a:lnTo>
                    <a:lnTo>
                      <a:pt x="145" y="255"/>
                    </a:lnTo>
                    <a:lnTo>
                      <a:pt x="145" y="247"/>
                    </a:lnTo>
                    <a:lnTo>
                      <a:pt x="126" y="240"/>
                    </a:lnTo>
                    <a:lnTo>
                      <a:pt x="108" y="232"/>
                    </a:lnTo>
                    <a:lnTo>
                      <a:pt x="90" y="222"/>
                    </a:lnTo>
                    <a:lnTo>
                      <a:pt x="72" y="212"/>
                    </a:lnTo>
                    <a:lnTo>
                      <a:pt x="56" y="201"/>
                    </a:lnTo>
                    <a:lnTo>
                      <a:pt x="39" y="189"/>
                    </a:lnTo>
                    <a:lnTo>
                      <a:pt x="22" y="177"/>
                    </a:lnTo>
                    <a:lnTo>
                      <a:pt x="7" y="16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70" name="Picture 992"/>
              <p:cNvPicPr>
                <a:picLocks noChangeAspect="1" noChangeArrowheads="1"/>
              </p:cNvPicPr>
              <p:nvPr/>
            </p:nvPicPr>
            <p:blipFill>
              <a:blip r:embed="rId57" cstate="print"/>
              <a:srcRect/>
              <a:stretch>
                <a:fillRect/>
              </a:stretch>
            </p:blipFill>
            <p:spPr bwMode="auto">
              <a:xfrm>
                <a:off x="3369" y="3590"/>
                <a:ext cx="74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71" name="Picture 993"/>
              <p:cNvPicPr>
                <a:picLocks noChangeAspect="1" noChangeArrowheads="1"/>
              </p:cNvPicPr>
              <p:nvPr/>
            </p:nvPicPr>
            <p:blipFill>
              <a:blip r:embed="rId58" cstate="print"/>
              <a:srcRect/>
              <a:stretch>
                <a:fillRect/>
              </a:stretch>
            </p:blipFill>
            <p:spPr bwMode="auto">
              <a:xfrm>
                <a:off x="3369" y="3590"/>
                <a:ext cx="74" cy="1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72" name="Freeform 994"/>
              <p:cNvSpPr>
                <a:spLocks/>
              </p:cNvSpPr>
              <p:nvPr/>
            </p:nvSpPr>
            <p:spPr bwMode="auto">
              <a:xfrm>
                <a:off x="3370" y="3591"/>
                <a:ext cx="73" cy="127"/>
              </a:xfrm>
              <a:custGeom>
                <a:avLst/>
                <a:gdLst>
                  <a:gd name="T0" fmla="*/ 3 w 145"/>
                  <a:gd name="T1" fmla="*/ 82 h 255"/>
                  <a:gd name="T2" fmla="*/ 3 w 145"/>
                  <a:gd name="T3" fmla="*/ 3 h 255"/>
                  <a:gd name="T4" fmla="*/ 0 w 145"/>
                  <a:gd name="T5" fmla="*/ 0 h 255"/>
                  <a:gd name="T6" fmla="*/ 8 w 145"/>
                  <a:gd name="T7" fmla="*/ 7 h 255"/>
                  <a:gd name="T8" fmla="*/ 16 w 145"/>
                  <a:gd name="T9" fmla="*/ 14 h 255"/>
                  <a:gd name="T10" fmla="*/ 25 w 145"/>
                  <a:gd name="T11" fmla="*/ 20 h 255"/>
                  <a:gd name="T12" fmla="*/ 34 w 145"/>
                  <a:gd name="T13" fmla="*/ 26 h 255"/>
                  <a:gd name="T14" fmla="*/ 43 w 145"/>
                  <a:gd name="T15" fmla="*/ 31 h 255"/>
                  <a:gd name="T16" fmla="*/ 53 w 145"/>
                  <a:gd name="T17" fmla="*/ 36 h 255"/>
                  <a:gd name="T18" fmla="*/ 63 w 145"/>
                  <a:gd name="T19" fmla="*/ 40 h 255"/>
                  <a:gd name="T20" fmla="*/ 67 w 145"/>
                  <a:gd name="T21" fmla="*/ 42 h 255"/>
                  <a:gd name="T22" fmla="*/ 73 w 145"/>
                  <a:gd name="T23" fmla="*/ 43 h 255"/>
                  <a:gd name="T24" fmla="*/ 73 w 145"/>
                  <a:gd name="T25" fmla="*/ 43 h 255"/>
                  <a:gd name="T26" fmla="*/ 73 w 145"/>
                  <a:gd name="T27" fmla="*/ 127 h 255"/>
                  <a:gd name="T28" fmla="*/ 73 w 145"/>
                  <a:gd name="T29" fmla="*/ 123 h 255"/>
                  <a:gd name="T30" fmla="*/ 63 w 145"/>
                  <a:gd name="T31" fmla="*/ 119 h 255"/>
                  <a:gd name="T32" fmla="*/ 54 w 145"/>
                  <a:gd name="T33" fmla="*/ 115 h 255"/>
                  <a:gd name="T34" fmla="*/ 45 w 145"/>
                  <a:gd name="T35" fmla="*/ 110 h 255"/>
                  <a:gd name="T36" fmla="*/ 36 w 145"/>
                  <a:gd name="T37" fmla="*/ 106 h 255"/>
                  <a:gd name="T38" fmla="*/ 28 w 145"/>
                  <a:gd name="T39" fmla="*/ 100 h 255"/>
                  <a:gd name="T40" fmla="*/ 19 w 145"/>
                  <a:gd name="T41" fmla="*/ 94 h 255"/>
                  <a:gd name="T42" fmla="*/ 11 w 145"/>
                  <a:gd name="T43" fmla="*/ 88 h 255"/>
                  <a:gd name="T44" fmla="*/ 3 w 145"/>
                  <a:gd name="T45" fmla="*/ 82 h 255"/>
                  <a:gd name="T46" fmla="*/ 3 w 145"/>
                  <a:gd name="T47" fmla="*/ 82 h 2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45"/>
                  <a:gd name="T73" fmla="*/ 0 h 255"/>
                  <a:gd name="T74" fmla="*/ 145 w 145"/>
                  <a:gd name="T75" fmla="*/ 255 h 2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45" h="255">
                    <a:moveTo>
                      <a:pt x="6" y="164"/>
                    </a:moveTo>
                    <a:lnTo>
                      <a:pt x="6" y="6"/>
                    </a:lnTo>
                    <a:lnTo>
                      <a:pt x="0" y="0"/>
                    </a:lnTo>
                    <a:lnTo>
                      <a:pt x="15" y="15"/>
                    </a:lnTo>
                    <a:lnTo>
                      <a:pt x="32" y="29"/>
                    </a:lnTo>
                    <a:lnTo>
                      <a:pt x="50" y="41"/>
                    </a:lnTo>
                    <a:lnTo>
                      <a:pt x="68" y="53"/>
                    </a:lnTo>
                    <a:lnTo>
                      <a:pt x="86" y="62"/>
                    </a:lnTo>
                    <a:lnTo>
                      <a:pt x="105" y="72"/>
                    </a:lnTo>
                    <a:lnTo>
                      <a:pt x="125" y="80"/>
                    </a:lnTo>
                    <a:lnTo>
                      <a:pt x="134" y="84"/>
                    </a:lnTo>
                    <a:lnTo>
                      <a:pt x="145" y="87"/>
                    </a:lnTo>
                    <a:lnTo>
                      <a:pt x="145" y="255"/>
                    </a:lnTo>
                    <a:lnTo>
                      <a:pt x="145" y="246"/>
                    </a:lnTo>
                    <a:lnTo>
                      <a:pt x="126" y="239"/>
                    </a:lnTo>
                    <a:lnTo>
                      <a:pt x="108" y="231"/>
                    </a:lnTo>
                    <a:lnTo>
                      <a:pt x="89" y="221"/>
                    </a:lnTo>
                    <a:lnTo>
                      <a:pt x="71" y="212"/>
                    </a:lnTo>
                    <a:lnTo>
                      <a:pt x="55" y="201"/>
                    </a:lnTo>
                    <a:lnTo>
                      <a:pt x="38" y="189"/>
                    </a:lnTo>
                    <a:lnTo>
                      <a:pt x="21" y="177"/>
                    </a:lnTo>
                    <a:lnTo>
                      <a:pt x="6" y="16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73" name="Freeform 995"/>
              <p:cNvSpPr>
                <a:spLocks/>
              </p:cNvSpPr>
              <p:nvPr/>
            </p:nvSpPr>
            <p:spPr bwMode="auto">
              <a:xfrm>
                <a:off x="3906" y="3758"/>
                <a:ext cx="211" cy="149"/>
              </a:xfrm>
              <a:custGeom>
                <a:avLst/>
                <a:gdLst>
                  <a:gd name="T0" fmla="*/ 76 w 423"/>
                  <a:gd name="T1" fmla="*/ 149 h 298"/>
                  <a:gd name="T2" fmla="*/ 86 w 423"/>
                  <a:gd name="T3" fmla="*/ 148 h 298"/>
                  <a:gd name="T4" fmla="*/ 95 w 423"/>
                  <a:gd name="T5" fmla="*/ 147 h 298"/>
                  <a:gd name="T6" fmla="*/ 104 w 423"/>
                  <a:gd name="T7" fmla="*/ 144 h 298"/>
                  <a:gd name="T8" fmla="*/ 113 w 423"/>
                  <a:gd name="T9" fmla="*/ 142 h 298"/>
                  <a:gd name="T10" fmla="*/ 122 w 423"/>
                  <a:gd name="T11" fmla="*/ 139 h 298"/>
                  <a:gd name="T12" fmla="*/ 131 w 423"/>
                  <a:gd name="T13" fmla="*/ 136 h 298"/>
                  <a:gd name="T14" fmla="*/ 140 w 423"/>
                  <a:gd name="T15" fmla="*/ 132 h 298"/>
                  <a:gd name="T16" fmla="*/ 148 w 423"/>
                  <a:gd name="T17" fmla="*/ 127 h 298"/>
                  <a:gd name="T18" fmla="*/ 156 w 423"/>
                  <a:gd name="T19" fmla="*/ 122 h 298"/>
                  <a:gd name="T20" fmla="*/ 163 w 423"/>
                  <a:gd name="T21" fmla="*/ 117 h 298"/>
                  <a:gd name="T22" fmla="*/ 171 w 423"/>
                  <a:gd name="T23" fmla="*/ 112 h 298"/>
                  <a:gd name="T24" fmla="*/ 179 w 423"/>
                  <a:gd name="T25" fmla="*/ 106 h 298"/>
                  <a:gd name="T26" fmla="*/ 185 w 423"/>
                  <a:gd name="T27" fmla="*/ 100 h 298"/>
                  <a:gd name="T28" fmla="*/ 193 w 423"/>
                  <a:gd name="T29" fmla="*/ 93 h 298"/>
                  <a:gd name="T30" fmla="*/ 199 w 423"/>
                  <a:gd name="T31" fmla="*/ 86 h 298"/>
                  <a:gd name="T32" fmla="*/ 205 w 423"/>
                  <a:gd name="T33" fmla="*/ 79 h 298"/>
                  <a:gd name="T34" fmla="*/ 208 w 423"/>
                  <a:gd name="T35" fmla="*/ 74 h 298"/>
                  <a:gd name="T36" fmla="*/ 209 w 423"/>
                  <a:gd name="T37" fmla="*/ 69 h 298"/>
                  <a:gd name="T38" fmla="*/ 210 w 423"/>
                  <a:gd name="T39" fmla="*/ 63 h 298"/>
                  <a:gd name="T40" fmla="*/ 211 w 423"/>
                  <a:gd name="T41" fmla="*/ 58 h 298"/>
                  <a:gd name="T42" fmla="*/ 211 w 423"/>
                  <a:gd name="T43" fmla="*/ 53 h 298"/>
                  <a:gd name="T44" fmla="*/ 211 w 423"/>
                  <a:gd name="T45" fmla="*/ 47 h 298"/>
                  <a:gd name="T46" fmla="*/ 210 w 423"/>
                  <a:gd name="T47" fmla="*/ 43 h 298"/>
                  <a:gd name="T48" fmla="*/ 209 w 423"/>
                  <a:gd name="T49" fmla="*/ 37 h 298"/>
                  <a:gd name="T50" fmla="*/ 207 w 423"/>
                  <a:gd name="T51" fmla="*/ 33 h 298"/>
                  <a:gd name="T52" fmla="*/ 205 w 423"/>
                  <a:gd name="T53" fmla="*/ 28 h 298"/>
                  <a:gd name="T54" fmla="*/ 202 w 423"/>
                  <a:gd name="T55" fmla="*/ 23 h 298"/>
                  <a:gd name="T56" fmla="*/ 199 w 423"/>
                  <a:gd name="T57" fmla="*/ 19 h 298"/>
                  <a:gd name="T58" fmla="*/ 195 w 423"/>
                  <a:gd name="T59" fmla="*/ 15 h 298"/>
                  <a:gd name="T60" fmla="*/ 191 w 423"/>
                  <a:gd name="T61" fmla="*/ 11 h 298"/>
                  <a:gd name="T62" fmla="*/ 187 w 423"/>
                  <a:gd name="T63" fmla="*/ 9 h 298"/>
                  <a:gd name="T64" fmla="*/ 182 w 423"/>
                  <a:gd name="T65" fmla="*/ 6 h 298"/>
                  <a:gd name="T66" fmla="*/ 179 w 423"/>
                  <a:gd name="T67" fmla="*/ 4 h 298"/>
                  <a:gd name="T68" fmla="*/ 176 w 423"/>
                  <a:gd name="T69" fmla="*/ 3 h 298"/>
                  <a:gd name="T70" fmla="*/ 172 w 423"/>
                  <a:gd name="T71" fmla="*/ 1 h 298"/>
                  <a:gd name="T72" fmla="*/ 169 w 423"/>
                  <a:gd name="T73" fmla="*/ 1 h 298"/>
                  <a:gd name="T74" fmla="*/ 166 w 423"/>
                  <a:gd name="T75" fmla="*/ 1 h 298"/>
                  <a:gd name="T76" fmla="*/ 162 w 423"/>
                  <a:gd name="T77" fmla="*/ 0 h 298"/>
                  <a:gd name="T78" fmla="*/ 159 w 423"/>
                  <a:gd name="T79" fmla="*/ 0 h 298"/>
                  <a:gd name="T80" fmla="*/ 156 w 423"/>
                  <a:gd name="T81" fmla="*/ 0 h 298"/>
                  <a:gd name="T82" fmla="*/ 156 w 423"/>
                  <a:gd name="T83" fmla="*/ 0 h 298"/>
                  <a:gd name="T84" fmla="*/ 0 w 423"/>
                  <a:gd name="T85" fmla="*/ 149 h 298"/>
                  <a:gd name="T86" fmla="*/ 76 w 423"/>
                  <a:gd name="T87" fmla="*/ 149 h 298"/>
                  <a:gd name="T88" fmla="*/ 76 w 423"/>
                  <a:gd name="T89" fmla="*/ 149 h 29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23"/>
                  <a:gd name="T136" fmla="*/ 0 h 298"/>
                  <a:gd name="T137" fmla="*/ 423 w 423"/>
                  <a:gd name="T138" fmla="*/ 298 h 29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23" h="298">
                    <a:moveTo>
                      <a:pt x="153" y="298"/>
                    </a:moveTo>
                    <a:lnTo>
                      <a:pt x="172" y="296"/>
                    </a:lnTo>
                    <a:lnTo>
                      <a:pt x="190" y="293"/>
                    </a:lnTo>
                    <a:lnTo>
                      <a:pt x="209" y="288"/>
                    </a:lnTo>
                    <a:lnTo>
                      <a:pt x="227" y="284"/>
                    </a:lnTo>
                    <a:lnTo>
                      <a:pt x="245" y="278"/>
                    </a:lnTo>
                    <a:lnTo>
                      <a:pt x="262" y="271"/>
                    </a:lnTo>
                    <a:lnTo>
                      <a:pt x="280" y="263"/>
                    </a:lnTo>
                    <a:lnTo>
                      <a:pt x="296" y="255"/>
                    </a:lnTo>
                    <a:lnTo>
                      <a:pt x="312" y="245"/>
                    </a:lnTo>
                    <a:lnTo>
                      <a:pt x="327" y="235"/>
                    </a:lnTo>
                    <a:lnTo>
                      <a:pt x="343" y="224"/>
                    </a:lnTo>
                    <a:lnTo>
                      <a:pt x="358" y="212"/>
                    </a:lnTo>
                    <a:lnTo>
                      <a:pt x="371" y="200"/>
                    </a:lnTo>
                    <a:lnTo>
                      <a:pt x="386" y="187"/>
                    </a:lnTo>
                    <a:lnTo>
                      <a:pt x="399" y="173"/>
                    </a:lnTo>
                    <a:lnTo>
                      <a:pt x="411" y="158"/>
                    </a:lnTo>
                    <a:lnTo>
                      <a:pt x="416" y="148"/>
                    </a:lnTo>
                    <a:lnTo>
                      <a:pt x="418" y="137"/>
                    </a:lnTo>
                    <a:lnTo>
                      <a:pt x="420" y="127"/>
                    </a:lnTo>
                    <a:lnTo>
                      <a:pt x="423" y="117"/>
                    </a:lnTo>
                    <a:lnTo>
                      <a:pt x="423" y="106"/>
                    </a:lnTo>
                    <a:lnTo>
                      <a:pt x="422" y="95"/>
                    </a:lnTo>
                    <a:lnTo>
                      <a:pt x="420" y="86"/>
                    </a:lnTo>
                    <a:lnTo>
                      <a:pt x="418" y="75"/>
                    </a:lnTo>
                    <a:lnTo>
                      <a:pt x="414" y="65"/>
                    </a:lnTo>
                    <a:lnTo>
                      <a:pt x="410" y="56"/>
                    </a:lnTo>
                    <a:lnTo>
                      <a:pt x="404" y="47"/>
                    </a:lnTo>
                    <a:lnTo>
                      <a:pt x="398" y="39"/>
                    </a:lnTo>
                    <a:lnTo>
                      <a:pt x="391" y="31"/>
                    </a:lnTo>
                    <a:lnTo>
                      <a:pt x="383" y="23"/>
                    </a:lnTo>
                    <a:lnTo>
                      <a:pt x="374" y="17"/>
                    </a:lnTo>
                    <a:lnTo>
                      <a:pt x="365" y="12"/>
                    </a:lnTo>
                    <a:lnTo>
                      <a:pt x="358" y="8"/>
                    </a:lnTo>
                    <a:lnTo>
                      <a:pt x="352" y="6"/>
                    </a:lnTo>
                    <a:lnTo>
                      <a:pt x="345" y="3"/>
                    </a:lnTo>
                    <a:lnTo>
                      <a:pt x="339" y="2"/>
                    </a:lnTo>
                    <a:lnTo>
                      <a:pt x="332" y="1"/>
                    </a:lnTo>
                    <a:lnTo>
                      <a:pt x="325" y="0"/>
                    </a:lnTo>
                    <a:lnTo>
                      <a:pt x="318" y="0"/>
                    </a:lnTo>
                    <a:lnTo>
                      <a:pt x="312" y="0"/>
                    </a:lnTo>
                    <a:lnTo>
                      <a:pt x="0" y="298"/>
                    </a:lnTo>
                    <a:lnTo>
                      <a:pt x="153" y="298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74" name="Freeform 996"/>
              <p:cNvSpPr>
                <a:spLocks/>
              </p:cNvSpPr>
              <p:nvPr/>
            </p:nvSpPr>
            <p:spPr bwMode="auto">
              <a:xfrm>
                <a:off x="3906" y="3795"/>
                <a:ext cx="145" cy="113"/>
              </a:xfrm>
              <a:custGeom>
                <a:avLst/>
                <a:gdLst>
                  <a:gd name="T0" fmla="*/ 0 w 289"/>
                  <a:gd name="T1" fmla="*/ 84 h 227"/>
                  <a:gd name="T2" fmla="*/ 145 w 289"/>
                  <a:gd name="T3" fmla="*/ 0 h 227"/>
                  <a:gd name="T4" fmla="*/ 135 w 289"/>
                  <a:gd name="T5" fmla="*/ 35 h 227"/>
                  <a:gd name="T6" fmla="*/ 0 w 289"/>
                  <a:gd name="T7" fmla="*/ 113 h 227"/>
                  <a:gd name="T8" fmla="*/ 0 w 289"/>
                  <a:gd name="T9" fmla="*/ 84 h 227"/>
                  <a:gd name="T10" fmla="*/ 0 w 289"/>
                  <a:gd name="T11" fmla="*/ 84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227"/>
                  <a:gd name="T20" fmla="*/ 289 w 289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227">
                    <a:moveTo>
                      <a:pt x="0" y="169"/>
                    </a:moveTo>
                    <a:lnTo>
                      <a:pt x="289" y="0"/>
                    </a:lnTo>
                    <a:lnTo>
                      <a:pt x="269" y="71"/>
                    </a:lnTo>
                    <a:lnTo>
                      <a:pt x="0" y="227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75" name="Picture 997"/>
              <p:cNvPicPr>
                <a:picLocks noChangeAspect="1" noChangeArrowheads="1"/>
              </p:cNvPicPr>
              <p:nvPr/>
            </p:nvPicPr>
            <p:blipFill>
              <a:blip r:embed="rId59" cstate="print"/>
              <a:srcRect/>
              <a:stretch>
                <a:fillRect/>
              </a:stretch>
            </p:blipFill>
            <p:spPr bwMode="auto">
              <a:xfrm>
                <a:off x="3905" y="3793"/>
                <a:ext cx="146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76" name="Picture 998"/>
              <p:cNvPicPr>
                <a:picLocks noChangeAspect="1" noChangeArrowheads="1"/>
              </p:cNvPicPr>
              <p:nvPr/>
            </p:nvPicPr>
            <p:blipFill>
              <a:blip r:embed="rId60" cstate="print"/>
              <a:srcRect/>
              <a:stretch>
                <a:fillRect/>
              </a:stretch>
            </p:blipFill>
            <p:spPr bwMode="auto">
              <a:xfrm>
                <a:off x="3905" y="3793"/>
                <a:ext cx="146" cy="1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77" name="Freeform 999"/>
              <p:cNvSpPr>
                <a:spLocks/>
              </p:cNvSpPr>
              <p:nvPr/>
            </p:nvSpPr>
            <p:spPr bwMode="auto">
              <a:xfrm>
                <a:off x="3906" y="3795"/>
                <a:ext cx="145" cy="112"/>
              </a:xfrm>
              <a:custGeom>
                <a:avLst/>
                <a:gdLst>
                  <a:gd name="T0" fmla="*/ 0 w 290"/>
                  <a:gd name="T1" fmla="*/ 83 h 226"/>
                  <a:gd name="T2" fmla="*/ 145 w 290"/>
                  <a:gd name="T3" fmla="*/ 0 h 226"/>
                  <a:gd name="T4" fmla="*/ 135 w 290"/>
                  <a:gd name="T5" fmla="*/ 35 h 226"/>
                  <a:gd name="T6" fmla="*/ 0 w 290"/>
                  <a:gd name="T7" fmla="*/ 112 h 226"/>
                  <a:gd name="T8" fmla="*/ 0 w 290"/>
                  <a:gd name="T9" fmla="*/ 83 h 2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0"/>
                  <a:gd name="T16" fmla="*/ 0 h 226"/>
                  <a:gd name="T17" fmla="*/ 290 w 290"/>
                  <a:gd name="T18" fmla="*/ 226 h 2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0" h="226">
                    <a:moveTo>
                      <a:pt x="0" y="167"/>
                    </a:moveTo>
                    <a:lnTo>
                      <a:pt x="290" y="0"/>
                    </a:lnTo>
                    <a:lnTo>
                      <a:pt x="270" y="71"/>
                    </a:lnTo>
                    <a:lnTo>
                      <a:pt x="0" y="226"/>
                    </a:lnTo>
                    <a:lnTo>
                      <a:pt x="0" y="167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78" name="Freeform 1000"/>
              <p:cNvSpPr>
                <a:spLocks/>
              </p:cNvSpPr>
              <p:nvPr/>
            </p:nvSpPr>
            <p:spPr bwMode="auto">
              <a:xfrm>
                <a:off x="4031" y="3646"/>
                <a:ext cx="64" cy="160"/>
              </a:xfrm>
              <a:custGeom>
                <a:avLst/>
                <a:gdLst>
                  <a:gd name="T0" fmla="*/ 0 w 129"/>
                  <a:gd name="T1" fmla="*/ 160 h 320"/>
                  <a:gd name="T2" fmla="*/ 47 w 129"/>
                  <a:gd name="T3" fmla="*/ 0 h 320"/>
                  <a:gd name="T4" fmla="*/ 64 w 129"/>
                  <a:gd name="T5" fmla="*/ 0 h 320"/>
                  <a:gd name="T6" fmla="*/ 19 w 129"/>
                  <a:gd name="T7" fmla="*/ 149 h 320"/>
                  <a:gd name="T8" fmla="*/ 0 w 129"/>
                  <a:gd name="T9" fmla="*/ 160 h 320"/>
                  <a:gd name="T10" fmla="*/ 0 w 129"/>
                  <a:gd name="T11" fmla="*/ 16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320"/>
                  <a:gd name="T20" fmla="*/ 129 w 129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320">
                    <a:moveTo>
                      <a:pt x="0" y="320"/>
                    </a:moveTo>
                    <a:lnTo>
                      <a:pt x="94" y="0"/>
                    </a:lnTo>
                    <a:lnTo>
                      <a:pt x="129" y="0"/>
                    </a:lnTo>
                    <a:lnTo>
                      <a:pt x="39" y="297"/>
                    </a:lnTo>
                    <a:lnTo>
                      <a:pt x="0" y="3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979" name="Picture 1001"/>
              <p:cNvPicPr>
                <a:picLocks noChangeAspect="1" noChangeArrowheads="1"/>
              </p:cNvPicPr>
              <p:nvPr/>
            </p:nvPicPr>
            <p:blipFill>
              <a:blip r:embed="rId61" cstate="print"/>
              <a:srcRect/>
              <a:stretch>
                <a:fillRect/>
              </a:stretch>
            </p:blipFill>
            <p:spPr bwMode="auto">
              <a:xfrm>
                <a:off x="4030" y="3645"/>
                <a:ext cx="65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80" name="Freeform 1002"/>
              <p:cNvSpPr>
                <a:spLocks/>
              </p:cNvSpPr>
              <p:nvPr/>
            </p:nvSpPr>
            <p:spPr bwMode="auto">
              <a:xfrm>
                <a:off x="4031" y="3646"/>
                <a:ext cx="64" cy="160"/>
              </a:xfrm>
              <a:custGeom>
                <a:avLst/>
                <a:gdLst>
                  <a:gd name="T0" fmla="*/ 0 w 129"/>
                  <a:gd name="T1" fmla="*/ 160 h 320"/>
                  <a:gd name="T2" fmla="*/ 47 w 129"/>
                  <a:gd name="T3" fmla="*/ 0 h 320"/>
                  <a:gd name="T4" fmla="*/ 64 w 129"/>
                  <a:gd name="T5" fmla="*/ 0 h 320"/>
                  <a:gd name="T6" fmla="*/ 19 w 129"/>
                  <a:gd name="T7" fmla="*/ 149 h 320"/>
                  <a:gd name="T8" fmla="*/ 0 w 129"/>
                  <a:gd name="T9" fmla="*/ 160 h 3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320"/>
                  <a:gd name="T17" fmla="*/ 129 w 129"/>
                  <a:gd name="T18" fmla="*/ 320 h 3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320">
                    <a:moveTo>
                      <a:pt x="0" y="320"/>
                    </a:moveTo>
                    <a:lnTo>
                      <a:pt x="94" y="0"/>
                    </a:lnTo>
                    <a:lnTo>
                      <a:pt x="129" y="0"/>
                    </a:lnTo>
                    <a:lnTo>
                      <a:pt x="39" y="297"/>
                    </a:lnTo>
                    <a:lnTo>
                      <a:pt x="0" y="320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1" name="Freeform 1003"/>
              <p:cNvSpPr>
                <a:spLocks/>
              </p:cNvSpPr>
              <p:nvPr/>
            </p:nvSpPr>
            <p:spPr bwMode="auto">
              <a:xfrm>
                <a:off x="3878" y="3531"/>
                <a:ext cx="217" cy="115"/>
              </a:xfrm>
              <a:custGeom>
                <a:avLst/>
                <a:gdLst>
                  <a:gd name="T0" fmla="*/ 0 w 436"/>
                  <a:gd name="T1" fmla="*/ 1 h 230"/>
                  <a:gd name="T2" fmla="*/ 18 w 436"/>
                  <a:gd name="T3" fmla="*/ 0 h 230"/>
                  <a:gd name="T4" fmla="*/ 156 w 436"/>
                  <a:gd name="T5" fmla="*/ 74 h 230"/>
                  <a:gd name="T6" fmla="*/ 217 w 436"/>
                  <a:gd name="T7" fmla="*/ 115 h 230"/>
                  <a:gd name="T8" fmla="*/ 200 w 436"/>
                  <a:gd name="T9" fmla="*/ 115 h 230"/>
                  <a:gd name="T10" fmla="*/ 200 w 436"/>
                  <a:gd name="T11" fmla="*/ 115 h 230"/>
                  <a:gd name="T12" fmla="*/ 149 w 436"/>
                  <a:gd name="T13" fmla="*/ 87 h 230"/>
                  <a:gd name="T14" fmla="*/ 99 w 436"/>
                  <a:gd name="T15" fmla="*/ 59 h 230"/>
                  <a:gd name="T16" fmla="*/ 49 w 436"/>
                  <a:gd name="T17" fmla="*/ 29 h 230"/>
                  <a:gd name="T18" fmla="*/ 0 w 436"/>
                  <a:gd name="T19" fmla="*/ 1 h 230"/>
                  <a:gd name="T20" fmla="*/ 0 w 436"/>
                  <a:gd name="T21" fmla="*/ 1 h 2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36"/>
                  <a:gd name="T34" fmla="*/ 0 h 230"/>
                  <a:gd name="T35" fmla="*/ 436 w 436"/>
                  <a:gd name="T36" fmla="*/ 230 h 2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36" h="230">
                    <a:moveTo>
                      <a:pt x="0" y="1"/>
                    </a:moveTo>
                    <a:lnTo>
                      <a:pt x="36" y="0"/>
                    </a:lnTo>
                    <a:lnTo>
                      <a:pt x="314" y="148"/>
                    </a:lnTo>
                    <a:lnTo>
                      <a:pt x="436" y="230"/>
                    </a:lnTo>
                    <a:lnTo>
                      <a:pt x="401" y="230"/>
                    </a:lnTo>
                    <a:lnTo>
                      <a:pt x="300" y="174"/>
                    </a:lnTo>
                    <a:lnTo>
                      <a:pt x="199" y="118"/>
                    </a:lnTo>
                    <a:lnTo>
                      <a:pt x="99" y="5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2" name="Rectangle 1004"/>
              <p:cNvSpPr>
                <a:spLocks noChangeArrowheads="1"/>
              </p:cNvSpPr>
              <p:nvPr/>
            </p:nvSpPr>
            <p:spPr bwMode="auto">
              <a:xfrm>
                <a:off x="3876" y="3530"/>
                <a:ext cx="21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3" name="Rectangle 1005"/>
              <p:cNvSpPr>
                <a:spLocks noChangeArrowheads="1"/>
              </p:cNvSpPr>
              <p:nvPr/>
            </p:nvSpPr>
            <p:spPr bwMode="auto">
              <a:xfrm>
                <a:off x="3876" y="3530"/>
                <a:ext cx="219" cy="6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4" name="Rectangle 1006"/>
              <p:cNvSpPr>
                <a:spLocks noChangeArrowheads="1"/>
              </p:cNvSpPr>
              <p:nvPr/>
            </p:nvSpPr>
            <p:spPr bwMode="auto">
              <a:xfrm>
                <a:off x="3876" y="3536"/>
                <a:ext cx="219" cy="7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5" name="Rectangle 1007"/>
              <p:cNvSpPr>
                <a:spLocks noChangeArrowheads="1"/>
              </p:cNvSpPr>
              <p:nvPr/>
            </p:nvSpPr>
            <p:spPr bwMode="auto">
              <a:xfrm>
                <a:off x="3876" y="3543"/>
                <a:ext cx="219" cy="8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86" name="Rectangle 1008"/>
              <p:cNvSpPr>
                <a:spLocks noChangeArrowheads="1"/>
              </p:cNvSpPr>
              <p:nvPr/>
            </p:nvSpPr>
            <p:spPr bwMode="auto">
              <a:xfrm>
                <a:off x="3876" y="3551"/>
                <a:ext cx="219" cy="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492" name="Group 1210"/>
            <p:cNvGrpSpPr>
              <a:grpSpLocks/>
            </p:cNvGrpSpPr>
            <p:nvPr/>
          </p:nvGrpSpPr>
          <p:grpSpPr bwMode="auto">
            <a:xfrm>
              <a:off x="3704" y="3530"/>
              <a:ext cx="904" cy="378"/>
              <a:chOff x="3704" y="3530"/>
              <a:chExt cx="904" cy="378"/>
            </a:xfrm>
          </p:grpSpPr>
          <p:sp>
            <p:nvSpPr>
              <p:cNvPr id="20587" name="Rectangle 1010"/>
              <p:cNvSpPr>
                <a:spLocks noChangeArrowheads="1"/>
              </p:cNvSpPr>
              <p:nvPr/>
            </p:nvSpPr>
            <p:spPr bwMode="auto">
              <a:xfrm>
                <a:off x="3876" y="3558"/>
                <a:ext cx="219" cy="7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88" name="Rectangle 1011"/>
              <p:cNvSpPr>
                <a:spLocks noChangeArrowheads="1"/>
              </p:cNvSpPr>
              <p:nvPr/>
            </p:nvSpPr>
            <p:spPr bwMode="auto">
              <a:xfrm>
                <a:off x="3876" y="3565"/>
                <a:ext cx="219" cy="7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89" name="Rectangle 1012"/>
              <p:cNvSpPr>
                <a:spLocks noChangeArrowheads="1"/>
              </p:cNvSpPr>
              <p:nvPr/>
            </p:nvSpPr>
            <p:spPr bwMode="auto">
              <a:xfrm>
                <a:off x="3876" y="3572"/>
                <a:ext cx="219" cy="7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0" name="Rectangle 1013"/>
              <p:cNvSpPr>
                <a:spLocks noChangeArrowheads="1"/>
              </p:cNvSpPr>
              <p:nvPr/>
            </p:nvSpPr>
            <p:spPr bwMode="auto">
              <a:xfrm>
                <a:off x="3876" y="3579"/>
                <a:ext cx="219" cy="8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1" name="Rectangle 1014"/>
              <p:cNvSpPr>
                <a:spLocks noChangeArrowheads="1"/>
              </p:cNvSpPr>
              <p:nvPr/>
            </p:nvSpPr>
            <p:spPr bwMode="auto">
              <a:xfrm>
                <a:off x="3876" y="3587"/>
                <a:ext cx="219" cy="7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2" name="Rectangle 1015"/>
              <p:cNvSpPr>
                <a:spLocks noChangeArrowheads="1"/>
              </p:cNvSpPr>
              <p:nvPr/>
            </p:nvSpPr>
            <p:spPr bwMode="auto">
              <a:xfrm>
                <a:off x="3876" y="3594"/>
                <a:ext cx="219" cy="7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3" name="Rectangle 1016"/>
              <p:cNvSpPr>
                <a:spLocks noChangeArrowheads="1"/>
              </p:cNvSpPr>
              <p:nvPr/>
            </p:nvSpPr>
            <p:spPr bwMode="auto">
              <a:xfrm>
                <a:off x="3876" y="3601"/>
                <a:ext cx="219" cy="7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4" name="Rectangle 1017"/>
              <p:cNvSpPr>
                <a:spLocks noChangeArrowheads="1"/>
              </p:cNvSpPr>
              <p:nvPr/>
            </p:nvSpPr>
            <p:spPr bwMode="auto">
              <a:xfrm>
                <a:off x="3876" y="3608"/>
                <a:ext cx="219" cy="8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5" name="Rectangle 1018"/>
              <p:cNvSpPr>
                <a:spLocks noChangeArrowheads="1"/>
              </p:cNvSpPr>
              <p:nvPr/>
            </p:nvSpPr>
            <p:spPr bwMode="auto">
              <a:xfrm>
                <a:off x="3876" y="3616"/>
                <a:ext cx="219" cy="7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6" name="Rectangle 1019"/>
              <p:cNvSpPr>
                <a:spLocks noChangeArrowheads="1"/>
              </p:cNvSpPr>
              <p:nvPr/>
            </p:nvSpPr>
            <p:spPr bwMode="auto">
              <a:xfrm>
                <a:off x="3876" y="3623"/>
                <a:ext cx="219" cy="8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7" name="Rectangle 1020"/>
              <p:cNvSpPr>
                <a:spLocks noChangeArrowheads="1"/>
              </p:cNvSpPr>
              <p:nvPr/>
            </p:nvSpPr>
            <p:spPr bwMode="auto">
              <a:xfrm>
                <a:off x="3876" y="3631"/>
                <a:ext cx="219" cy="7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8" name="Rectangle 1021"/>
              <p:cNvSpPr>
                <a:spLocks noChangeArrowheads="1"/>
              </p:cNvSpPr>
              <p:nvPr/>
            </p:nvSpPr>
            <p:spPr bwMode="auto">
              <a:xfrm>
                <a:off x="3876" y="3638"/>
                <a:ext cx="219" cy="7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99" name="Rectangle 1022"/>
              <p:cNvSpPr>
                <a:spLocks noChangeArrowheads="1"/>
              </p:cNvSpPr>
              <p:nvPr/>
            </p:nvSpPr>
            <p:spPr bwMode="auto">
              <a:xfrm>
                <a:off x="3876" y="3645"/>
                <a:ext cx="219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0" name="Freeform 1023"/>
              <p:cNvSpPr>
                <a:spLocks/>
              </p:cNvSpPr>
              <p:nvPr/>
            </p:nvSpPr>
            <p:spPr bwMode="auto">
              <a:xfrm>
                <a:off x="3878" y="3531"/>
                <a:ext cx="217" cy="115"/>
              </a:xfrm>
              <a:custGeom>
                <a:avLst/>
                <a:gdLst>
                  <a:gd name="T0" fmla="*/ 0 w 436"/>
                  <a:gd name="T1" fmla="*/ 1 h 230"/>
                  <a:gd name="T2" fmla="*/ 17 w 436"/>
                  <a:gd name="T3" fmla="*/ 0 h 230"/>
                  <a:gd name="T4" fmla="*/ 156 w 436"/>
                  <a:gd name="T5" fmla="*/ 74 h 230"/>
                  <a:gd name="T6" fmla="*/ 217 w 436"/>
                  <a:gd name="T7" fmla="*/ 115 h 230"/>
                  <a:gd name="T8" fmla="*/ 200 w 436"/>
                  <a:gd name="T9" fmla="*/ 115 h 230"/>
                  <a:gd name="T10" fmla="*/ 200 w 436"/>
                  <a:gd name="T11" fmla="*/ 115 h 230"/>
                  <a:gd name="T12" fmla="*/ 149 w 436"/>
                  <a:gd name="T13" fmla="*/ 87 h 230"/>
                  <a:gd name="T14" fmla="*/ 99 w 436"/>
                  <a:gd name="T15" fmla="*/ 58 h 230"/>
                  <a:gd name="T16" fmla="*/ 49 w 436"/>
                  <a:gd name="T17" fmla="*/ 29 h 230"/>
                  <a:gd name="T18" fmla="*/ 0 w 436"/>
                  <a:gd name="T19" fmla="*/ 1 h 230"/>
                  <a:gd name="T20" fmla="*/ 0 w 436"/>
                  <a:gd name="T21" fmla="*/ 1 h 2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36"/>
                  <a:gd name="T34" fmla="*/ 0 h 230"/>
                  <a:gd name="T35" fmla="*/ 436 w 436"/>
                  <a:gd name="T36" fmla="*/ 230 h 23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36" h="230">
                    <a:moveTo>
                      <a:pt x="0" y="1"/>
                    </a:moveTo>
                    <a:lnTo>
                      <a:pt x="35" y="0"/>
                    </a:lnTo>
                    <a:lnTo>
                      <a:pt x="314" y="148"/>
                    </a:lnTo>
                    <a:lnTo>
                      <a:pt x="436" y="230"/>
                    </a:lnTo>
                    <a:lnTo>
                      <a:pt x="401" y="230"/>
                    </a:lnTo>
                    <a:lnTo>
                      <a:pt x="300" y="174"/>
                    </a:lnTo>
                    <a:lnTo>
                      <a:pt x="199" y="117"/>
                    </a:lnTo>
                    <a:lnTo>
                      <a:pt x="99" y="59"/>
                    </a:lnTo>
                    <a:lnTo>
                      <a:pt x="0" y="1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1" name="Freeform 1024"/>
              <p:cNvSpPr>
                <a:spLocks/>
              </p:cNvSpPr>
              <p:nvPr/>
            </p:nvSpPr>
            <p:spPr bwMode="auto">
              <a:xfrm>
                <a:off x="3705" y="3691"/>
                <a:ext cx="326" cy="188"/>
              </a:xfrm>
              <a:custGeom>
                <a:avLst/>
                <a:gdLst>
                  <a:gd name="T0" fmla="*/ 0 w 652"/>
                  <a:gd name="T1" fmla="*/ 73 h 376"/>
                  <a:gd name="T2" fmla="*/ 125 w 652"/>
                  <a:gd name="T3" fmla="*/ 0 h 376"/>
                  <a:gd name="T4" fmla="*/ 326 w 652"/>
                  <a:gd name="T5" fmla="*/ 115 h 376"/>
                  <a:gd name="T6" fmla="*/ 201 w 652"/>
                  <a:gd name="T7" fmla="*/ 188 h 376"/>
                  <a:gd name="T8" fmla="*/ 187 w 652"/>
                  <a:gd name="T9" fmla="*/ 183 h 376"/>
                  <a:gd name="T10" fmla="*/ 174 w 652"/>
                  <a:gd name="T11" fmla="*/ 179 h 376"/>
                  <a:gd name="T12" fmla="*/ 160 w 652"/>
                  <a:gd name="T13" fmla="*/ 173 h 376"/>
                  <a:gd name="T14" fmla="*/ 147 w 652"/>
                  <a:gd name="T15" fmla="*/ 167 h 376"/>
                  <a:gd name="T16" fmla="*/ 133 w 652"/>
                  <a:gd name="T17" fmla="*/ 161 h 376"/>
                  <a:gd name="T18" fmla="*/ 120 w 652"/>
                  <a:gd name="T19" fmla="*/ 155 h 376"/>
                  <a:gd name="T20" fmla="*/ 107 w 652"/>
                  <a:gd name="T21" fmla="*/ 148 h 376"/>
                  <a:gd name="T22" fmla="*/ 94 w 652"/>
                  <a:gd name="T23" fmla="*/ 141 h 376"/>
                  <a:gd name="T24" fmla="*/ 82 w 652"/>
                  <a:gd name="T25" fmla="*/ 134 h 376"/>
                  <a:gd name="T26" fmla="*/ 70 w 652"/>
                  <a:gd name="T27" fmla="*/ 126 h 376"/>
                  <a:gd name="T28" fmla="*/ 57 w 652"/>
                  <a:gd name="T29" fmla="*/ 117 h 376"/>
                  <a:gd name="T30" fmla="*/ 45 w 652"/>
                  <a:gd name="T31" fmla="*/ 109 h 376"/>
                  <a:gd name="T32" fmla="*/ 34 w 652"/>
                  <a:gd name="T33" fmla="*/ 100 h 376"/>
                  <a:gd name="T34" fmla="*/ 23 w 652"/>
                  <a:gd name="T35" fmla="*/ 92 h 376"/>
                  <a:gd name="T36" fmla="*/ 11 w 652"/>
                  <a:gd name="T37" fmla="*/ 82 h 376"/>
                  <a:gd name="T38" fmla="*/ 0 w 652"/>
                  <a:gd name="T39" fmla="*/ 73 h 376"/>
                  <a:gd name="T40" fmla="*/ 0 w 652"/>
                  <a:gd name="T41" fmla="*/ 73 h 37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52"/>
                  <a:gd name="T64" fmla="*/ 0 h 376"/>
                  <a:gd name="T65" fmla="*/ 652 w 652"/>
                  <a:gd name="T66" fmla="*/ 376 h 37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52" h="376">
                    <a:moveTo>
                      <a:pt x="0" y="145"/>
                    </a:moveTo>
                    <a:lnTo>
                      <a:pt x="251" y="0"/>
                    </a:lnTo>
                    <a:lnTo>
                      <a:pt x="652" y="230"/>
                    </a:lnTo>
                    <a:lnTo>
                      <a:pt x="402" y="376"/>
                    </a:lnTo>
                    <a:lnTo>
                      <a:pt x="375" y="366"/>
                    </a:lnTo>
                    <a:lnTo>
                      <a:pt x="348" y="357"/>
                    </a:lnTo>
                    <a:lnTo>
                      <a:pt x="320" y="346"/>
                    </a:lnTo>
                    <a:lnTo>
                      <a:pt x="293" y="334"/>
                    </a:lnTo>
                    <a:lnTo>
                      <a:pt x="266" y="322"/>
                    </a:lnTo>
                    <a:lnTo>
                      <a:pt x="240" y="309"/>
                    </a:lnTo>
                    <a:lnTo>
                      <a:pt x="215" y="296"/>
                    </a:lnTo>
                    <a:lnTo>
                      <a:pt x="189" y="281"/>
                    </a:lnTo>
                    <a:lnTo>
                      <a:pt x="164" y="267"/>
                    </a:lnTo>
                    <a:lnTo>
                      <a:pt x="140" y="252"/>
                    </a:lnTo>
                    <a:lnTo>
                      <a:pt x="115" y="235"/>
                    </a:lnTo>
                    <a:lnTo>
                      <a:pt x="91" y="218"/>
                    </a:lnTo>
                    <a:lnTo>
                      <a:pt x="68" y="201"/>
                    </a:lnTo>
                    <a:lnTo>
                      <a:pt x="46" y="184"/>
                    </a:lnTo>
                    <a:lnTo>
                      <a:pt x="23" y="164"/>
                    </a:lnTo>
                    <a:lnTo>
                      <a:pt x="0" y="14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2" name="Rectangle 1025"/>
              <p:cNvSpPr>
                <a:spLocks noChangeArrowheads="1"/>
              </p:cNvSpPr>
              <p:nvPr/>
            </p:nvSpPr>
            <p:spPr bwMode="auto">
              <a:xfrm>
                <a:off x="3704" y="3690"/>
                <a:ext cx="327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3" name="Rectangle 1026"/>
              <p:cNvSpPr>
                <a:spLocks noChangeArrowheads="1"/>
              </p:cNvSpPr>
              <p:nvPr/>
            </p:nvSpPr>
            <p:spPr bwMode="auto">
              <a:xfrm>
                <a:off x="3704" y="3690"/>
                <a:ext cx="327" cy="9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4" name="Rectangle 1027"/>
              <p:cNvSpPr>
                <a:spLocks noChangeArrowheads="1"/>
              </p:cNvSpPr>
              <p:nvPr/>
            </p:nvSpPr>
            <p:spPr bwMode="auto">
              <a:xfrm>
                <a:off x="3704" y="3699"/>
                <a:ext cx="327" cy="1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5" name="Rectangle 1028"/>
              <p:cNvSpPr>
                <a:spLocks noChangeArrowheads="1"/>
              </p:cNvSpPr>
              <p:nvPr/>
            </p:nvSpPr>
            <p:spPr bwMode="auto">
              <a:xfrm>
                <a:off x="3704" y="3711"/>
                <a:ext cx="327" cy="1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6" name="Rectangle 1029"/>
              <p:cNvSpPr>
                <a:spLocks noChangeArrowheads="1"/>
              </p:cNvSpPr>
              <p:nvPr/>
            </p:nvSpPr>
            <p:spPr bwMode="auto">
              <a:xfrm>
                <a:off x="3704" y="3722"/>
                <a:ext cx="327" cy="1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7" name="Rectangle 1030"/>
              <p:cNvSpPr>
                <a:spLocks noChangeArrowheads="1"/>
              </p:cNvSpPr>
              <p:nvPr/>
            </p:nvSpPr>
            <p:spPr bwMode="auto">
              <a:xfrm>
                <a:off x="3704" y="3734"/>
                <a:ext cx="327" cy="1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8" name="Rectangle 1031"/>
              <p:cNvSpPr>
                <a:spLocks noChangeArrowheads="1"/>
              </p:cNvSpPr>
              <p:nvPr/>
            </p:nvSpPr>
            <p:spPr bwMode="auto">
              <a:xfrm>
                <a:off x="3704" y="3746"/>
                <a:ext cx="327" cy="1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09" name="Rectangle 1032"/>
              <p:cNvSpPr>
                <a:spLocks noChangeArrowheads="1"/>
              </p:cNvSpPr>
              <p:nvPr/>
            </p:nvSpPr>
            <p:spPr bwMode="auto">
              <a:xfrm>
                <a:off x="3704" y="3758"/>
                <a:ext cx="327" cy="1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0" name="Rectangle 1033"/>
              <p:cNvSpPr>
                <a:spLocks noChangeArrowheads="1"/>
              </p:cNvSpPr>
              <p:nvPr/>
            </p:nvSpPr>
            <p:spPr bwMode="auto">
              <a:xfrm>
                <a:off x="3704" y="3770"/>
                <a:ext cx="327" cy="1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1" name="Rectangle 1034"/>
              <p:cNvSpPr>
                <a:spLocks noChangeArrowheads="1"/>
              </p:cNvSpPr>
              <p:nvPr/>
            </p:nvSpPr>
            <p:spPr bwMode="auto">
              <a:xfrm>
                <a:off x="3704" y="3782"/>
                <a:ext cx="327" cy="1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2" name="Rectangle 1035"/>
              <p:cNvSpPr>
                <a:spLocks noChangeArrowheads="1"/>
              </p:cNvSpPr>
              <p:nvPr/>
            </p:nvSpPr>
            <p:spPr bwMode="auto">
              <a:xfrm>
                <a:off x="3704" y="3793"/>
                <a:ext cx="327" cy="1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3" name="Rectangle 1036"/>
              <p:cNvSpPr>
                <a:spLocks noChangeArrowheads="1"/>
              </p:cNvSpPr>
              <p:nvPr/>
            </p:nvSpPr>
            <p:spPr bwMode="auto">
              <a:xfrm>
                <a:off x="3704" y="3805"/>
                <a:ext cx="327" cy="1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4" name="Rectangle 1037"/>
              <p:cNvSpPr>
                <a:spLocks noChangeArrowheads="1"/>
              </p:cNvSpPr>
              <p:nvPr/>
            </p:nvSpPr>
            <p:spPr bwMode="auto">
              <a:xfrm>
                <a:off x="3704" y="3817"/>
                <a:ext cx="327" cy="1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5" name="Rectangle 1038"/>
              <p:cNvSpPr>
                <a:spLocks noChangeArrowheads="1"/>
              </p:cNvSpPr>
              <p:nvPr/>
            </p:nvSpPr>
            <p:spPr bwMode="auto">
              <a:xfrm>
                <a:off x="3704" y="3829"/>
                <a:ext cx="327" cy="1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6" name="Rectangle 1039"/>
              <p:cNvSpPr>
                <a:spLocks noChangeArrowheads="1"/>
              </p:cNvSpPr>
              <p:nvPr/>
            </p:nvSpPr>
            <p:spPr bwMode="auto">
              <a:xfrm>
                <a:off x="3704" y="3841"/>
                <a:ext cx="327" cy="1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7" name="Rectangle 1040"/>
              <p:cNvSpPr>
                <a:spLocks noChangeArrowheads="1"/>
              </p:cNvSpPr>
              <p:nvPr/>
            </p:nvSpPr>
            <p:spPr bwMode="auto">
              <a:xfrm>
                <a:off x="3704" y="3853"/>
                <a:ext cx="327" cy="1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8" name="Rectangle 1041"/>
              <p:cNvSpPr>
                <a:spLocks noChangeArrowheads="1"/>
              </p:cNvSpPr>
              <p:nvPr/>
            </p:nvSpPr>
            <p:spPr bwMode="auto">
              <a:xfrm>
                <a:off x="3704" y="3865"/>
                <a:ext cx="327" cy="1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19" name="Rectangle 1042"/>
              <p:cNvSpPr>
                <a:spLocks noChangeArrowheads="1"/>
              </p:cNvSpPr>
              <p:nvPr/>
            </p:nvSpPr>
            <p:spPr bwMode="auto">
              <a:xfrm>
                <a:off x="3704" y="3876"/>
                <a:ext cx="327" cy="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0" name="Freeform 1043"/>
              <p:cNvSpPr>
                <a:spLocks/>
              </p:cNvSpPr>
              <p:nvPr/>
            </p:nvSpPr>
            <p:spPr bwMode="auto">
              <a:xfrm>
                <a:off x="3705" y="3691"/>
                <a:ext cx="326" cy="187"/>
              </a:xfrm>
              <a:custGeom>
                <a:avLst/>
                <a:gdLst>
                  <a:gd name="T0" fmla="*/ 0 w 652"/>
                  <a:gd name="T1" fmla="*/ 72 h 374"/>
                  <a:gd name="T2" fmla="*/ 125 w 652"/>
                  <a:gd name="T3" fmla="*/ 0 h 374"/>
                  <a:gd name="T4" fmla="*/ 326 w 652"/>
                  <a:gd name="T5" fmla="*/ 115 h 374"/>
                  <a:gd name="T6" fmla="*/ 200 w 652"/>
                  <a:gd name="T7" fmla="*/ 187 h 374"/>
                  <a:gd name="T8" fmla="*/ 187 w 652"/>
                  <a:gd name="T9" fmla="*/ 183 h 374"/>
                  <a:gd name="T10" fmla="*/ 173 w 652"/>
                  <a:gd name="T11" fmla="*/ 178 h 374"/>
                  <a:gd name="T12" fmla="*/ 160 w 652"/>
                  <a:gd name="T13" fmla="*/ 173 h 374"/>
                  <a:gd name="T14" fmla="*/ 147 w 652"/>
                  <a:gd name="T15" fmla="*/ 167 h 374"/>
                  <a:gd name="T16" fmla="*/ 133 w 652"/>
                  <a:gd name="T17" fmla="*/ 161 h 374"/>
                  <a:gd name="T18" fmla="*/ 120 w 652"/>
                  <a:gd name="T19" fmla="*/ 155 h 374"/>
                  <a:gd name="T20" fmla="*/ 107 w 652"/>
                  <a:gd name="T21" fmla="*/ 148 h 374"/>
                  <a:gd name="T22" fmla="*/ 94 w 652"/>
                  <a:gd name="T23" fmla="*/ 141 h 374"/>
                  <a:gd name="T24" fmla="*/ 82 w 652"/>
                  <a:gd name="T25" fmla="*/ 133 h 374"/>
                  <a:gd name="T26" fmla="*/ 70 w 652"/>
                  <a:gd name="T27" fmla="*/ 125 h 374"/>
                  <a:gd name="T28" fmla="*/ 57 w 652"/>
                  <a:gd name="T29" fmla="*/ 117 h 374"/>
                  <a:gd name="T30" fmla="*/ 45 w 652"/>
                  <a:gd name="T31" fmla="*/ 109 h 374"/>
                  <a:gd name="T32" fmla="*/ 34 w 652"/>
                  <a:gd name="T33" fmla="*/ 100 h 374"/>
                  <a:gd name="T34" fmla="*/ 22 w 652"/>
                  <a:gd name="T35" fmla="*/ 91 h 374"/>
                  <a:gd name="T36" fmla="*/ 11 w 652"/>
                  <a:gd name="T37" fmla="*/ 82 h 374"/>
                  <a:gd name="T38" fmla="*/ 0 w 652"/>
                  <a:gd name="T39" fmla="*/ 72 h 374"/>
                  <a:gd name="T40" fmla="*/ 0 w 652"/>
                  <a:gd name="T41" fmla="*/ 72 h 37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52"/>
                  <a:gd name="T64" fmla="*/ 0 h 374"/>
                  <a:gd name="T65" fmla="*/ 652 w 652"/>
                  <a:gd name="T66" fmla="*/ 374 h 37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52" h="374">
                    <a:moveTo>
                      <a:pt x="0" y="144"/>
                    </a:moveTo>
                    <a:lnTo>
                      <a:pt x="251" y="0"/>
                    </a:lnTo>
                    <a:lnTo>
                      <a:pt x="652" y="230"/>
                    </a:lnTo>
                    <a:lnTo>
                      <a:pt x="401" y="374"/>
                    </a:lnTo>
                    <a:lnTo>
                      <a:pt x="374" y="366"/>
                    </a:lnTo>
                    <a:lnTo>
                      <a:pt x="346" y="355"/>
                    </a:lnTo>
                    <a:lnTo>
                      <a:pt x="319" y="345"/>
                    </a:lnTo>
                    <a:lnTo>
                      <a:pt x="293" y="334"/>
                    </a:lnTo>
                    <a:lnTo>
                      <a:pt x="266" y="322"/>
                    </a:lnTo>
                    <a:lnTo>
                      <a:pt x="240" y="309"/>
                    </a:lnTo>
                    <a:lnTo>
                      <a:pt x="214" y="296"/>
                    </a:lnTo>
                    <a:lnTo>
                      <a:pt x="189" y="281"/>
                    </a:lnTo>
                    <a:lnTo>
                      <a:pt x="164" y="266"/>
                    </a:lnTo>
                    <a:lnTo>
                      <a:pt x="139" y="250"/>
                    </a:lnTo>
                    <a:lnTo>
                      <a:pt x="115" y="235"/>
                    </a:lnTo>
                    <a:lnTo>
                      <a:pt x="91" y="218"/>
                    </a:lnTo>
                    <a:lnTo>
                      <a:pt x="67" y="200"/>
                    </a:lnTo>
                    <a:lnTo>
                      <a:pt x="44" y="182"/>
                    </a:lnTo>
                    <a:lnTo>
                      <a:pt x="22" y="163"/>
                    </a:lnTo>
                    <a:lnTo>
                      <a:pt x="0" y="144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1" name="Freeform 1044"/>
              <p:cNvSpPr>
                <a:spLocks/>
              </p:cNvSpPr>
              <p:nvPr/>
            </p:nvSpPr>
            <p:spPr bwMode="auto">
              <a:xfrm>
                <a:off x="3830" y="3531"/>
                <a:ext cx="248" cy="275"/>
              </a:xfrm>
              <a:custGeom>
                <a:avLst/>
                <a:gdLst>
                  <a:gd name="T0" fmla="*/ 201 w 495"/>
                  <a:gd name="T1" fmla="*/ 275 h 550"/>
                  <a:gd name="T2" fmla="*/ 151 w 495"/>
                  <a:gd name="T3" fmla="*/ 246 h 550"/>
                  <a:gd name="T4" fmla="*/ 100 w 495"/>
                  <a:gd name="T5" fmla="*/ 217 h 550"/>
                  <a:gd name="T6" fmla="*/ 50 w 495"/>
                  <a:gd name="T7" fmla="*/ 188 h 550"/>
                  <a:gd name="T8" fmla="*/ 0 w 495"/>
                  <a:gd name="T9" fmla="*/ 160 h 550"/>
                  <a:gd name="T10" fmla="*/ 0 w 495"/>
                  <a:gd name="T11" fmla="*/ 160 h 550"/>
                  <a:gd name="T12" fmla="*/ 48 w 495"/>
                  <a:gd name="T13" fmla="*/ 0 h 550"/>
                  <a:gd name="T14" fmla="*/ 248 w 495"/>
                  <a:gd name="T15" fmla="*/ 115 h 550"/>
                  <a:gd name="T16" fmla="*/ 201 w 495"/>
                  <a:gd name="T17" fmla="*/ 275 h 550"/>
                  <a:gd name="T18" fmla="*/ 201 w 495"/>
                  <a:gd name="T19" fmla="*/ 275 h 5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5"/>
                  <a:gd name="T31" fmla="*/ 0 h 550"/>
                  <a:gd name="T32" fmla="*/ 495 w 495"/>
                  <a:gd name="T33" fmla="*/ 550 h 5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5" h="550">
                    <a:moveTo>
                      <a:pt x="401" y="550"/>
                    </a:moveTo>
                    <a:lnTo>
                      <a:pt x="301" y="492"/>
                    </a:lnTo>
                    <a:lnTo>
                      <a:pt x="200" y="434"/>
                    </a:lnTo>
                    <a:lnTo>
                      <a:pt x="100" y="377"/>
                    </a:lnTo>
                    <a:lnTo>
                      <a:pt x="0" y="320"/>
                    </a:lnTo>
                    <a:lnTo>
                      <a:pt x="95" y="0"/>
                    </a:lnTo>
                    <a:lnTo>
                      <a:pt x="495" y="230"/>
                    </a:lnTo>
                    <a:lnTo>
                      <a:pt x="401" y="55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22" name="Picture 1045"/>
              <p:cNvPicPr>
                <a:picLocks noChangeAspect="1" noChangeArrowheads="1"/>
              </p:cNvPicPr>
              <p:nvPr/>
            </p:nvPicPr>
            <p:blipFill>
              <a:blip r:embed="rId62" cstate="print"/>
              <a:srcRect/>
              <a:stretch>
                <a:fillRect/>
              </a:stretch>
            </p:blipFill>
            <p:spPr bwMode="auto">
              <a:xfrm>
                <a:off x="3830" y="3530"/>
                <a:ext cx="249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23" name="Freeform 1046"/>
              <p:cNvSpPr>
                <a:spLocks/>
              </p:cNvSpPr>
              <p:nvPr/>
            </p:nvSpPr>
            <p:spPr bwMode="auto">
              <a:xfrm>
                <a:off x="3830" y="3531"/>
                <a:ext cx="248" cy="275"/>
              </a:xfrm>
              <a:custGeom>
                <a:avLst/>
                <a:gdLst>
                  <a:gd name="T0" fmla="*/ 201 w 495"/>
                  <a:gd name="T1" fmla="*/ 275 h 550"/>
                  <a:gd name="T2" fmla="*/ 100 w 495"/>
                  <a:gd name="T3" fmla="*/ 217 h 550"/>
                  <a:gd name="T4" fmla="*/ 0 w 495"/>
                  <a:gd name="T5" fmla="*/ 160 h 550"/>
                  <a:gd name="T6" fmla="*/ 0 w 495"/>
                  <a:gd name="T7" fmla="*/ 160 h 550"/>
                  <a:gd name="T8" fmla="*/ 48 w 495"/>
                  <a:gd name="T9" fmla="*/ 0 h 550"/>
                  <a:gd name="T10" fmla="*/ 248 w 495"/>
                  <a:gd name="T11" fmla="*/ 115 h 550"/>
                  <a:gd name="T12" fmla="*/ 201 w 495"/>
                  <a:gd name="T13" fmla="*/ 275 h 550"/>
                  <a:gd name="T14" fmla="*/ 201 w 495"/>
                  <a:gd name="T15" fmla="*/ 275 h 55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5"/>
                  <a:gd name="T25" fmla="*/ 0 h 550"/>
                  <a:gd name="T26" fmla="*/ 495 w 495"/>
                  <a:gd name="T27" fmla="*/ 550 h 55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5" h="550">
                    <a:moveTo>
                      <a:pt x="401" y="550"/>
                    </a:moveTo>
                    <a:lnTo>
                      <a:pt x="200" y="434"/>
                    </a:lnTo>
                    <a:lnTo>
                      <a:pt x="0" y="320"/>
                    </a:lnTo>
                    <a:lnTo>
                      <a:pt x="95" y="0"/>
                    </a:lnTo>
                    <a:lnTo>
                      <a:pt x="495" y="230"/>
                    </a:lnTo>
                    <a:lnTo>
                      <a:pt x="401" y="55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4" name="Freeform 1047"/>
              <p:cNvSpPr>
                <a:spLocks/>
              </p:cNvSpPr>
              <p:nvPr/>
            </p:nvSpPr>
            <p:spPr bwMode="auto">
              <a:xfrm>
                <a:off x="3705" y="3764"/>
                <a:ext cx="201" cy="144"/>
              </a:xfrm>
              <a:custGeom>
                <a:avLst/>
                <a:gdLst>
                  <a:gd name="T0" fmla="*/ 0 w 402"/>
                  <a:gd name="T1" fmla="*/ 27 h 289"/>
                  <a:gd name="T2" fmla="*/ 11 w 402"/>
                  <a:gd name="T3" fmla="*/ 37 h 289"/>
                  <a:gd name="T4" fmla="*/ 22 w 402"/>
                  <a:gd name="T5" fmla="*/ 47 h 289"/>
                  <a:gd name="T6" fmla="*/ 33 w 402"/>
                  <a:gd name="T7" fmla="*/ 57 h 289"/>
                  <a:gd name="T8" fmla="*/ 45 w 402"/>
                  <a:gd name="T9" fmla="*/ 66 h 289"/>
                  <a:gd name="T10" fmla="*/ 56 w 402"/>
                  <a:gd name="T11" fmla="*/ 75 h 289"/>
                  <a:gd name="T12" fmla="*/ 68 w 402"/>
                  <a:gd name="T13" fmla="*/ 83 h 289"/>
                  <a:gd name="T14" fmla="*/ 81 w 402"/>
                  <a:gd name="T15" fmla="*/ 91 h 289"/>
                  <a:gd name="T16" fmla="*/ 93 w 402"/>
                  <a:gd name="T17" fmla="*/ 98 h 289"/>
                  <a:gd name="T18" fmla="*/ 106 w 402"/>
                  <a:gd name="T19" fmla="*/ 106 h 289"/>
                  <a:gd name="T20" fmla="*/ 119 w 402"/>
                  <a:gd name="T21" fmla="*/ 113 h 289"/>
                  <a:gd name="T22" fmla="*/ 133 w 402"/>
                  <a:gd name="T23" fmla="*/ 119 h 289"/>
                  <a:gd name="T24" fmla="*/ 146 w 402"/>
                  <a:gd name="T25" fmla="*/ 125 h 289"/>
                  <a:gd name="T26" fmla="*/ 160 w 402"/>
                  <a:gd name="T27" fmla="*/ 131 h 289"/>
                  <a:gd name="T28" fmla="*/ 173 w 402"/>
                  <a:gd name="T29" fmla="*/ 135 h 289"/>
                  <a:gd name="T30" fmla="*/ 187 w 402"/>
                  <a:gd name="T31" fmla="*/ 140 h 289"/>
                  <a:gd name="T32" fmla="*/ 201 w 402"/>
                  <a:gd name="T33" fmla="*/ 144 h 289"/>
                  <a:gd name="T34" fmla="*/ 201 w 402"/>
                  <a:gd name="T35" fmla="*/ 144 h 289"/>
                  <a:gd name="T36" fmla="*/ 201 w 402"/>
                  <a:gd name="T37" fmla="*/ 115 h 289"/>
                  <a:gd name="T38" fmla="*/ 187 w 402"/>
                  <a:gd name="T39" fmla="*/ 111 h 289"/>
                  <a:gd name="T40" fmla="*/ 173 w 402"/>
                  <a:gd name="T41" fmla="*/ 106 h 289"/>
                  <a:gd name="T42" fmla="*/ 160 w 402"/>
                  <a:gd name="T43" fmla="*/ 101 h 289"/>
                  <a:gd name="T44" fmla="*/ 146 w 402"/>
                  <a:gd name="T45" fmla="*/ 96 h 289"/>
                  <a:gd name="T46" fmla="*/ 133 w 402"/>
                  <a:gd name="T47" fmla="*/ 90 h 289"/>
                  <a:gd name="T48" fmla="*/ 119 w 402"/>
                  <a:gd name="T49" fmla="*/ 84 h 289"/>
                  <a:gd name="T50" fmla="*/ 106 w 402"/>
                  <a:gd name="T51" fmla="*/ 77 h 289"/>
                  <a:gd name="T52" fmla="*/ 93 w 402"/>
                  <a:gd name="T53" fmla="*/ 70 h 289"/>
                  <a:gd name="T54" fmla="*/ 81 w 402"/>
                  <a:gd name="T55" fmla="*/ 63 h 289"/>
                  <a:gd name="T56" fmla="*/ 68 w 402"/>
                  <a:gd name="T57" fmla="*/ 55 h 289"/>
                  <a:gd name="T58" fmla="*/ 56 w 402"/>
                  <a:gd name="T59" fmla="*/ 47 h 289"/>
                  <a:gd name="T60" fmla="*/ 45 w 402"/>
                  <a:gd name="T61" fmla="*/ 38 h 289"/>
                  <a:gd name="T62" fmla="*/ 33 w 402"/>
                  <a:gd name="T63" fmla="*/ 29 h 289"/>
                  <a:gd name="T64" fmla="*/ 22 w 402"/>
                  <a:gd name="T65" fmla="*/ 20 h 289"/>
                  <a:gd name="T66" fmla="*/ 11 w 402"/>
                  <a:gd name="T67" fmla="*/ 10 h 289"/>
                  <a:gd name="T68" fmla="*/ 0 w 402"/>
                  <a:gd name="T69" fmla="*/ 0 h 289"/>
                  <a:gd name="T70" fmla="*/ 0 w 402"/>
                  <a:gd name="T71" fmla="*/ 27 h 289"/>
                  <a:gd name="T72" fmla="*/ 0 w 402"/>
                  <a:gd name="T73" fmla="*/ 27 h 2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2"/>
                  <a:gd name="T112" fmla="*/ 0 h 289"/>
                  <a:gd name="T113" fmla="*/ 402 w 402"/>
                  <a:gd name="T114" fmla="*/ 289 h 2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2" h="289">
                    <a:moveTo>
                      <a:pt x="0" y="54"/>
                    </a:moveTo>
                    <a:lnTo>
                      <a:pt x="22" y="74"/>
                    </a:lnTo>
                    <a:lnTo>
                      <a:pt x="43" y="95"/>
                    </a:lnTo>
                    <a:lnTo>
                      <a:pt x="66" y="114"/>
                    </a:lnTo>
                    <a:lnTo>
                      <a:pt x="89" y="132"/>
                    </a:lnTo>
                    <a:lnTo>
                      <a:pt x="112" y="150"/>
                    </a:lnTo>
                    <a:lnTo>
                      <a:pt x="136" y="166"/>
                    </a:lnTo>
                    <a:lnTo>
                      <a:pt x="161" y="183"/>
                    </a:lnTo>
                    <a:lnTo>
                      <a:pt x="186" y="197"/>
                    </a:lnTo>
                    <a:lnTo>
                      <a:pt x="213" y="212"/>
                    </a:lnTo>
                    <a:lnTo>
                      <a:pt x="238" y="226"/>
                    </a:lnTo>
                    <a:lnTo>
                      <a:pt x="265" y="238"/>
                    </a:lnTo>
                    <a:lnTo>
                      <a:pt x="291" y="250"/>
                    </a:lnTo>
                    <a:lnTo>
                      <a:pt x="319" y="262"/>
                    </a:lnTo>
                    <a:lnTo>
                      <a:pt x="346" y="271"/>
                    </a:lnTo>
                    <a:lnTo>
                      <a:pt x="374" y="281"/>
                    </a:lnTo>
                    <a:lnTo>
                      <a:pt x="402" y="289"/>
                    </a:lnTo>
                    <a:lnTo>
                      <a:pt x="402" y="231"/>
                    </a:lnTo>
                    <a:lnTo>
                      <a:pt x="374" y="222"/>
                    </a:lnTo>
                    <a:lnTo>
                      <a:pt x="346" y="213"/>
                    </a:lnTo>
                    <a:lnTo>
                      <a:pt x="319" y="203"/>
                    </a:lnTo>
                    <a:lnTo>
                      <a:pt x="291" y="192"/>
                    </a:lnTo>
                    <a:lnTo>
                      <a:pt x="265" y="181"/>
                    </a:lnTo>
                    <a:lnTo>
                      <a:pt x="238" y="169"/>
                    </a:lnTo>
                    <a:lnTo>
                      <a:pt x="213" y="155"/>
                    </a:lnTo>
                    <a:lnTo>
                      <a:pt x="186" y="141"/>
                    </a:lnTo>
                    <a:lnTo>
                      <a:pt x="161" y="126"/>
                    </a:lnTo>
                    <a:lnTo>
                      <a:pt x="136" y="110"/>
                    </a:lnTo>
                    <a:lnTo>
                      <a:pt x="112" y="95"/>
                    </a:lnTo>
                    <a:lnTo>
                      <a:pt x="89" y="77"/>
                    </a:lnTo>
                    <a:lnTo>
                      <a:pt x="66" y="59"/>
                    </a:lnTo>
                    <a:lnTo>
                      <a:pt x="43" y="40"/>
                    </a:lnTo>
                    <a:lnTo>
                      <a:pt x="22" y="21"/>
                    </a:lnTo>
                    <a:lnTo>
                      <a:pt x="0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25" name="Picture 1048"/>
              <p:cNvPicPr>
                <a:picLocks noChangeAspect="1" noChangeArrowheads="1"/>
              </p:cNvPicPr>
              <p:nvPr/>
            </p:nvPicPr>
            <p:blipFill>
              <a:blip r:embed="rId63" cstate="print"/>
              <a:srcRect/>
              <a:stretch>
                <a:fillRect/>
              </a:stretch>
            </p:blipFill>
            <p:spPr bwMode="auto">
              <a:xfrm>
                <a:off x="3704" y="3762"/>
                <a:ext cx="202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26" name="Freeform 1049"/>
              <p:cNvSpPr>
                <a:spLocks/>
              </p:cNvSpPr>
              <p:nvPr/>
            </p:nvSpPr>
            <p:spPr bwMode="auto">
              <a:xfrm>
                <a:off x="3705" y="3763"/>
                <a:ext cx="201" cy="144"/>
              </a:xfrm>
              <a:custGeom>
                <a:avLst/>
                <a:gdLst>
                  <a:gd name="T0" fmla="*/ 0 w 401"/>
                  <a:gd name="T1" fmla="*/ 27 h 289"/>
                  <a:gd name="T2" fmla="*/ 11 w 401"/>
                  <a:gd name="T3" fmla="*/ 37 h 289"/>
                  <a:gd name="T4" fmla="*/ 22 w 401"/>
                  <a:gd name="T5" fmla="*/ 48 h 289"/>
                  <a:gd name="T6" fmla="*/ 33 w 401"/>
                  <a:gd name="T7" fmla="*/ 57 h 289"/>
                  <a:gd name="T8" fmla="*/ 45 w 401"/>
                  <a:gd name="T9" fmla="*/ 66 h 289"/>
                  <a:gd name="T10" fmla="*/ 56 w 401"/>
                  <a:gd name="T11" fmla="*/ 75 h 289"/>
                  <a:gd name="T12" fmla="*/ 68 w 401"/>
                  <a:gd name="T13" fmla="*/ 83 h 289"/>
                  <a:gd name="T14" fmla="*/ 81 w 401"/>
                  <a:gd name="T15" fmla="*/ 91 h 289"/>
                  <a:gd name="T16" fmla="*/ 93 w 401"/>
                  <a:gd name="T17" fmla="*/ 99 h 289"/>
                  <a:gd name="T18" fmla="*/ 106 w 401"/>
                  <a:gd name="T19" fmla="*/ 106 h 289"/>
                  <a:gd name="T20" fmla="*/ 119 w 401"/>
                  <a:gd name="T21" fmla="*/ 113 h 289"/>
                  <a:gd name="T22" fmla="*/ 132 w 401"/>
                  <a:gd name="T23" fmla="*/ 119 h 289"/>
                  <a:gd name="T24" fmla="*/ 145 w 401"/>
                  <a:gd name="T25" fmla="*/ 125 h 289"/>
                  <a:gd name="T26" fmla="*/ 159 w 401"/>
                  <a:gd name="T27" fmla="*/ 131 h 289"/>
                  <a:gd name="T28" fmla="*/ 173 w 401"/>
                  <a:gd name="T29" fmla="*/ 136 h 289"/>
                  <a:gd name="T30" fmla="*/ 187 w 401"/>
                  <a:gd name="T31" fmla="*/ 140 h 289"/>
                  <a:gd name="T32" fmla="*/ 201 w 401"/>
                  <a:gd name="T33" fmla="*/ 144 h 289"/>
                  <a:gd name="T34" fmla="*/ 201 w 401"/>
                  <a:gd name="T35" fmla="*/ 144 h 289"/>
                  <a:gd name="T36" fmla="*/ 201 w 401"/>
                  <a:gd name="T37" fmla="*/ 115 h 289"/>
                  <a:gd name="T38" fmla="*/ 187 w 401"/>
                  <a:gd name="T39" fmla="*/ 111 h 289"/>
                  <a:gd name="T40" fmla="*/ 173 w 401"/>
                  <a:gd name="T41" fmla="*/ 107 h 289"/>
                  <a:gd name="T42" fmla="*/ 159 w 401"/>
                  <a:gd name="T43" fmla="*/ 102 h 289"/>
                  <a:gd name="T44" fmla="*/ 146 w 401"/>
                  <a:gd name="T45" fmla="*/ 96 h 289"/>
                  <a:gd name="T46" fmla="*/ 132 w 401"/>
                  <a:gd name="T47" fmla="*/ 91 h 289"/>
                  <a:gd name="T48" fmla="*/ 119 w 401"/>
                  <a:gd name="T49" fmla="*/ 84 h 289"/>
                  <a:gd name="T50" fmla="*/ 106 w 401"/>
                  <a:gd name="T51" fmla="*/ 77 h 289"/>
                  <a:gd name="T52" fmla="*/ 93 w 401"/>
                  <a:gd name="T53" fmla="*/ 70 h 289"/>
                  <a:gd name="T54" fmla="*/ 81 w 401"/>
                  <a:gd name="T55" fmla="*/ 63 h 289"/>
                  <a:gd name="T56" fmla="*/ 68 w 401"/>
                  <a:gd name="T57" fmla="*/ 55 h 289"/>
                  <a:gd name="T58" fmla="*/ 56 w 401"/>
                  <a:gd name="T59" fmla="*/ 47 h 289"/>
                  <a:gd name="T60" fmla="*/ 45 w 401"/>
                  <a:gd name="T61" fmla="*/ 38 h 289"/>
                  <a:gd name="T62" fmla="*/ 33 w 401"/>
                  <a:gd name="T63" fmla="*/ 29 h 289"/>
                  <a:gd name="T64" fmla="*/ 22 w 401"/>
                  <a:gd name="T65" fmla="*/ 20 h 289"/>
                  <a:gd name="T66" fmla="*/ 11 w 401"/>
                  <a:gd name="T67" fmla="*/ 10 h 289"/>
                  <a:gd name="T68" fmla="*/ 0 w 401"/>
                  <a:gd name="T69" fmla="*/ 0 h 289"/>
                  <a:gd name="T70" fmla="*/ 0 w 401"/>
                  <a:gd name="T71" fmla="*/ 27 h 289"/>
                  <a:gd name="T72" fmla="*/ 0 w 401"/>
                  <a:gd name="T73" fmla="*/ 27 h 28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01"/>
                  <a:gd name="T112" fmla="*/ 0 h 289"/>
                  <a:gd name="T113" fmla="*/ 401 w 401"/>
                  <a:gd name="T114" fmla="*/ 289 h 28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01" h="289">
                    <a:moveTo>
                      <a:pt x="0" y="55"/>
                    </a:moveTo>
                    <a:lnTo>
                      <a:pt x="21" y="75"/>
                    </a:lnTo>
                    <a:lnTo>
                      <a:pt x="43" y="96"/>
                    </a:lnTo>
                    <a:lnTo>
                      <a:pt x="66" y="115"/>
                    </a:lnTo>
                    <a:lnTo>
                      <a:pt x="89" y="133"/>
                    </a:lnTo>
                    <a:lnTo>
                      <a:pt x="112" y="151"/>
                    </a:lnTo>
                    <a:lnTo>
                      <a:pt x="136" y="167"/>
                    </a:lnTo>
                    <a:lnTo>
                      <a:pt x="161" y="183"/>
                    </a:lnTo>
                    <a:lnTo>
                      <a:pt x="186" y="198"/>
                    </a:lnTo>
                    <a:lnTo>
                      <a:pt x="212" y="213"/>
                    </a:lnTo>
                    <a:lnTo>
                      <a:pt x="238" y="226"/>
                    </a:lnTo>
                    <a:lnTo>
                      <a:pt x="264" y="239"/>
                    </a:lnTo>
                    <a:lnTo>
                      <a:pt x="290" y="251"/>
                    </a:lnTo>
                    <a:lnTo>
                      <a:pt x="318" y="262"/>
                    </a:lnTo>
                    <a:lnTo>
                      <a:pt x="345" y="272"/>
                    </a:lnTo>
                    <a:lnTo>
                      <a:pt x="374" y="281"/>
                    </a:lnTo>
                    <a:lnTo>
                      <a:pt x="401" y="289"/>
                    </a:lnTo>
                    <a:lnTo>
                      <a:pt x="401" y="230"/>
                    </a:lnTo>
                    <a:lnTo>
                      <a:pt x="374" y="222"/>
                    </a:lnTo>
                    <a:lnTo>
                      <a:pt x="345" y="214"/>
                    </a:lnTo>
                    <a:lnTo>
                      <a:pt x="318" y="204"/>
                    </a:lnTo>
                    <a:lnTo>
                      <a:pt x="291" y="192"/>
                    </a:lnTo>
                    <a:lnTo>
                      <a:pt x="264" y="182"/>
                    </a:lnTo>
                    <a:lnTo>
                      <a:pt x="238" y="168"/>
                    </a:lnTo>
                    <a:lnTo>
                      <a:pt x="212" y="155"/>
                    </a:lnTo>
                    <a:lnTo>
                      <a:pt x="186" y="141"/>
                    </a:lnTo>
                    <a:lnTo>
                      <a:pt x="161" y="127"/>
                    </a:lnTo>
                    <a:lnTo>
                      <a:pt x="136" y="111"/>
                    </a:lnTo>
                    <a:lnTo>
                      <a:pt x="112" y="94"/>
                    </a:lnTo>
                    <a:lnTo>
                      <a:pt x="89" y="77"/>
                    </a:lnTo>
                    <a:lnTo>
                      <a:pt x="66" y="59"/>
                    </a:lnTo>
                    <a:lnTo>
                      <a:pt x="43" y="41"/>
                    </a:lnTo>
                    <a:lnTo>
                      <a:pt x="21" y="20"/>
                    </a:lnTo>
                    <a:lnTo>
                      <a:pt x="0" y="0"/>
                    </a:lnTo>
                    <a:lnTo>
                      <a:pt x="0" y="5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7" name="Freeform 1050"/>
              <p:cNvSpPr>
                <a:spLocks/>
              </p:cNvSpPr>
              <p:nvPr/>
            </p:nvSpPr>
            <p:spPr bwMode="auto">
              <a:xfrm>
                <a:off x="3705" y="3531"/>
                <a:ext cx="390" cy="376"/>
              </a:xfrm>
              <a:custGeom>
                <a:avLst/>
                <a:gdLst>
                  <a:gd name="T0" fmla="*/ 200 w 781"/>
                  <a:gd name="T1" fmla="*/ 376 h 753"/>
                  <a:gd name="T2" fmla="*/ 335 w 781"/>
                  <a:gd name="T3" fmla="*/ 299 h 753"/>
                  <a:gd name="T4" fmla="*/ 390 w 781"/>
                  <a:gd name="T5" fmla="*/ 115 h 753"/>
                  <a:gd name="T6" fmla="*/ 190 w 781"/>
                  <a:gd name="T7" fmla="*/ 0 h 753"/>
                  <a:gd name="T8" fmla="*/ 173 w 781"/>
                  <a:gd name="T9" fmla="*/ 0 h 753"/>
                  <a:gd name="T10" fmla="*/ 125 w 781"/>
                  <a:gd name="T11" fmla="*/ 160 h 753"/>
                  <a:gd name="T12" fmla="*/ 0 w 781"/>
                  <a:gd name="T13" fmla="*/ 232 h 753"/>
                  <a:gd name="T14" fmla="*/ 0 w 781"/>
                  <a:gd name="T15" fmla="*/ 259 h 753"/>
                  <a:gd name="T16" fmla="*/ 0 w 781"/>
                  <a:gd name="T17" fmla="*/ 259 h 753"/>
                  <a:gd name="T18" fmla="*/ 10 w 781"/>
                  <a:gd name="T19" fmla="*/ 269 h 753"/>
                  <a:gd name="T20" fmla="*/ 21 w 781"/>
                  <a:gd name="T21" fmla="*/ 280 h 753"/>
                  <a:gd name="T22" fmla="*/ 33 w 781"/>
                  <a:gd name="T23" fmla="*/ 289 h 753"/>
                  <a:gd name="T24" fmla="*/ 44 w 781"/>
                  <a:gd name="T25" fmla="*/ 298 h 753"/>
                  <a:gd name="T26" fmla="*/ 56 w 781"/>
                  <a:gd name="T27" fmla="*/ 306 h 753"/>
                  <a:gd name="T28" fmla="*/ 68 w 781"/>
                  <a:gd name="T29" fmla="*/ 315 h 753"/>
                  <a:gd name="T30" fmla="*/ 80 w 781"/>
                  <a:gd name="T31" fmla="*/ 323 h 753"/>
                  <a:gd name="T32" fmla="*/ 93 w 781"/>
                  <a:gd name="T33" fmla="*/ 331 h 753"/>
                  <a:gd name="T34" fmla="*/ 106 w 781"/>
                  <a:gd name="T35" fmla="*/ 338 h 753"/>
                  <a:gd name="T36" fmla="*/ 119 w 781"/>
                  <a:gd name="T37" fmla="*/ 345 h 753"/>
                  <a:gd name="T38" fmla="*/ 132 w 781"/>
                  <a:gd name="T39" fmla="*/ 351 h 753"/>
                  <a:gd name="T40" fmla="*/ 145 w 781"/>
                  <a:gd name="T41" fmla="*/ 357 h 753"/>
                  <a:gd name="T42" fmla="*/ 159 w 781"/>
                  <a:gd name="T43" fmla="*/ 363 h 753"/>
                  <a:gd name="T44" fmla="*/ 172 w 781"/>
                  <a:gd name="T45" fmla="*/ 367 h 753"/>
                  <a:gd name="T46" fmla="*/ 187 w 781"/>
                  <a:gd name="T47" fmla="*/ 372 h 753"/>
                  <a:gd name="T48" fmla="*/ 200 w 781"/>
                  <a:gd name="T49" fmla="*/ 376 h 753"/>
                  <a:gd name="T50" fmla="*/ 200 w 781"/>
                  <a:gd name="T51" fmla="*/ 376 h 75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81"/>
                  <a:gd name="T79" fmla="*/ 0 h 753"/>
                  <a:gd name="T80" fmla="*/ 781 w 781"/>
                  <a:gd name="T81" fmla="*/ 753 h 75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81" h="753">
                    <a:moveTo>
                      <a:pt x="401" y="753"/>
                    </a:moveTo>
                    <a:lnTo>
                      <a:pt x="671" y="598"/>
                    </a:lnTo>
                    <a:lnTo>
                      <a:pt x="781" y="230"/>
                    </a:lnTo>
                    <a:lnTo>
                      <a:pt x="380" y="0"/>
                    </a:lnTo>
                    <a:lnTo>
                      <a:pt x="346" y="0"/>
                    </a:lnTo>
                    <a:lnTo>
                      <a:pt x="251" y="320"/>
                    </a:lnTo>
                    <a:lnTo>
                      <a:pt x="0" y="464"/>
                    </a:lnTo>
                    <a:lnTo>
                      <a:pt x="0" y="519"/>
                    </a:lnTo>
                    <a:lnTo>
                      <a:pt x="21" y="539"/>
                    </a:lnTo>
                    <a:lnTo>
                      <a:pt x="43" y="560"/>
                    </a:lnTo>
                    <a:lnTo>
                      <a:pt x="66" y="579"/>
                    </a:lnTo>
                    <a:lnTo>
                      <a:pt x="89" y="597"/>
                    </a:lnTo>
                    <a:lnTo>
                      <a:pt x="112" y="613"/>
                    </a:lnTo>
                    <a:lnTo>
                      <a:pt x="136" y="630"/>
                    </a:lnTo>
                    <a:lnTo>
                      <a:pt x="161" y="647"/>
                    </a:lnTo>
                    <a:lnTo>
                      <a:pt x="186" y="662"/>
                    </a:lnTo>
                    <a:lnTo>
                      <a:pt x="212" y="677"/>
                    </a:lnTo>
                    <a:lnTo>
                      <a:pt x="238" y="690"/>
                    </a:lnTo>
                    <a:lnTo>
                      <a:pt x="264" y="703"/>
                    </a:lnTo>
                    <a:lnTo>
                      <a:pt x="290" y="714"/>
                    </a:lnTo>
                    <a:lnTo>
                      <a:pt x="318" y="726"/>
                    </a:lnTo>
                    <a:lnTo>
                      <a:pt x="345" y="735"/>
                    </a:lnTo>
                    <a:lnTo>
                      <a:pt x="374" y="745"/>
                    </a:lnTo>
                    <a:lnTo>
                      <a:pt x="401" y="753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8" name="Freeform 1051"/>
              <p:cNvSpPr>
                <a:spLocks/>
              </p:cNvSpPr>
              <p:nvPr/>
            </p:nvSpPr>
            <p:spPr bwMode="auto">
              <a:xfrm>
                <a:off x="3845" y="3549"/>
                <a:ext cx="178" cy="241"/>
              </a:xfrm>
              <a:custGeom>
                <a:avLst/>
                <a:gdLst>
                  <a:gd name="T0" fmla="*/ 41 w 354"/>
                  <a:gd name="T1" fmla="*/ 0 h 481"/>
                  <a:gd name="T2" fmla="*/ 0 w 354"/>
                  <a:gd name="T3" fmla="*/ 139 h 481"/>
                  <a:gd name="T4" fmla="*/ 178 w 354"/>
                  <a:gd name="T5" fmla="*/ 241 h 481"/>
                  <a:gd name="T6" fmla="*/ 0 60000 65536"/>
                  <a:gd name="T7" fmla="*/ 0 60000 65536"/>
                  <a:gd name="T8" fmla="*/ 0 60000 65536"/>
                  <a:gd name="T9" fmla="*/ 0 w 354"/>
                  <a:gd name="T10" fmla="*/ 0 h 481"/>
                  <a:gd name="T11" fmla="*/ 354 w 354"/>
                  <a:gd name="T12" fmla="*/ 481 h 4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54" h="481">
                    <a:moveTo>
                      <a:pt x="82" y="0"/>
                    </a:moveTo>
                    <a:lnTo>
                      <a:pt x="0" y="277"/>
                    </a:lnTo>
                    <a:lnTo>
                      <a:pt x="354" y="481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29" name="Freeform 1052"/>
              <p:cNvSpPr>
                <a:spLocks/>
              </p:cNvSpPr>
              <p:nvPr/>
            </p:nvSpPr>
            <p:spPr bwMode="auto">
              <a:xfrm>
                <a:off x="3917" y="3833"/>
                <a:ext cx="87" cy="68"/>
              </a:xfrm>
              <a:custGeom>
                <a:avLst/>
                <a:gdLst>
                  <a:gd name="T0" fmla="*/ 87 w 173"/>
                  <a:gd name="T1" fmla="*/ 0 h 135"/>
                  <a:gd name="T2" fmla="*/ 0 w 173"/>
                  <a:gd name="T3" fmla="*/ 50 h 135"/>
                  <a:gd name="T4" fmla="*/ 0 w 173"/>
                  <a:gd name="T5" fmla="*/ 68 h 135"/>
                  <a:gd name="T6" fmla="*/ 0 60000 65536"/>
                  <a:gd name="T7" fmla="*/ 0 60000 65536"/>
                  <a:gd name="T8" fmla="*/ 0 60000 65536"/>
                  <a:gd name="T9" fmla="*/ 0 w 173"/>
                  <a:gd name="T10" fmla="*/ 0 h 135"/>
                  <a:gd name="T11" fmla="*/ 173 w 173"/>
                  <a:gd name="T12" fmla="*/ 135 h 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3" h="135">
                    <a:moveTo>
                      <a:pt x="173" y="0"/>
                    </a:moveTo>
                    <a:lnTo>
                      <a:pt x="0" y="100"/>
                    </a:lnTo>
                    <a:lnTo>
                      <a:pt x="0" y="135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0" name="Freeform 1053"/>
              <p:cNvSpPr>
                <a:spLocks/>
              </p:cNvSpPr>
              <p:nvPr/>
            </p:nvSpPr>
            <p:spPr bwMode="auto">
              <a:xfrm>
                <a:off x="3851" y="3549"/>
                <a:ext cx="212" cy="241"/>
              </a:xfrm>
              <a:custGeom>
                <a:avLst/>
                <a:gdLst>
                  <a:gd name="T0" fmla="*/ 0 w 425"/>
                  <a:gd name="T1" fmla="*/ 137 h 481"/>
                  <a:gd name="T2" fmla="*/ 40 w 425"/>
                  <a:gd name="T3" fmla="*/ 3 h 481"/>
                  <a:gd name="T4" fmla="*/ 36 w 425"/>
                  <a:gd name="T5" fmla="*/ 0 h 481"/>
                  <a:gd name="T6" fmla="*/ 36 w 425"/>
                  <a:gd name="T7" fmla="*/ 0 h 481"/>
                  <a:gd name="T8" fmla="*/ 81 w 425"/>
                  <a:gd name="T9" fmla="*/ 25 h 481"/>
                  <a:gd name="T10" fmla="*/ 125 w 425"/>
                  <a:gd name="T11" fmla="*/ 51 h 481"/>
                  <a:gd name="T12" fmla="*/ 169 w 425"/>
                  <a:gd name="T13" fmla="*/ 77 h 481"/>
                  <a:gd name="T14" fmla="*/ 212 w 425"/>
                  <a:gd name="T15" fmla="*/ 102 h 481"/>
                  <a:gd name="T16" fmla="*/ 212 w 425"/>
                  <a:gd name="T17" fmla="*/ 102 h 481"/>
                  <a:gd name="T18" fmla="*/ 172 w 425"/>
                  <a:gd name="T19" fmla="*/ 241 h 481"/>
                  <a:gd name="T20" fmla="*/ 173 w 425"/>
                  <a:gd name="T21" fmla="*/ 236 h 481"/>
                  <a:gd name="T22" fmla="*/ 173 w 425"/>
                  <a:gd name="T23" fmla="*/ 236 h 481"/>
                  <a:gd name="T24" fmla="*/ 129 w 425"/>
                  <a:gd name="T25" fmla="*/ 212 h 481"/>
                  <a:gd name="T26" fmla="*/ 86 w 425"/>
                  <a:gd name="T27" fmla="*/ 188 h 481"/>
                  <a:gd name="T28" fmla="*/ 43 w 425"/>
                  <a:gd name="T29" fmla="*/ 162 h 481"/>
                  <a:gd name="T30" fmla="*/ 0 w 425"/>
                  <a:gd name="T31" fmla="*/ 137 h 481"/>
                  <a:gd name="T32" fmla="*/ 0 w 425"/>
                  <a:gd name="T33" fmla="*/ 137 h 4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5"/>
                  <a:gd name="T52" fmla="*/ 0 h 481"/>
                  <a:gd name="T53" fmla="*/ 425 w 425"/>
                  <a:gd name="T54" fmla="*/ 481 h 4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5" h="481">
                    <a:moveTo>
                      <a:pt x="0" y="273"/>
                    </a:moveTo>
                    <a:lnTo>
                      <a:pt x="80" y="5"/>
                    </a:lnTo>
                    <a:lnTo>
                      <a:pt x="73" y="0"/>
                    </a:lnTo>
                    <a:lnTo>
                      <a:pt x="162" y="50"/>
                    </a:lnTo>
                    <a:lnTo>
                      <a:pt x="250" y="101"/>
                    </a:lnTo>
                    <a:lnTo>
                      <a:pt x="338" y="153"/>
                    </a:lnTo>
                    <a:lnTo>
                      <a:pt x="425" y="204"/>
                    </a:lnTo>
                    <a:lnTo>
                      <a:pt x="344" y="481"/>
                    </a:lnTo>
                    <a:lnTo>
                      <a:pt x="347" y="472"/>
                    </a:lnTo>
                    <a:lnTo>
                      <a:pt x="259" y="424"/>
                    </a:lnTo>
                    <a:lnTo>
                      <a:pt x="172" y="375"/>
                    </a:lnTo>
                    <a:lnTo>
                      <a:pt x="86" y="324"/>
                    </a:lnTo>
                    <a:lnTo>
                      <a:pt x="0" y="27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31" name="Picture 1054"/>
              <p:cNvPicPr>
                <a:picLocks noChangeAspect="1" noChangeArrowheads="1"/>
              </p:cNvPicPr>
              <p:nvPr/>
            </p:nvPicPr>
            <p:blipFill>
              <a:blip r:embed="rId64" cstate="print"/>
              <a:srcRect/>
              <a:stretch>
                <a:fillRect/>
              </a:stretch>
            </p:blipFill>
            <p:spPr bwMode="auto">
              <a:xfrm>
                <a:off x="3850" y="3549"/>
                <a:ext cx="214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32" name="Picture 1055"/>
              <p:cNvPicPr>
                <a:picLocks noChangeAspect="1" noChangeArrowheads="1"/>
              </p:cNvPicPr>
              <p:nvPr/>
            </p:nvPicPr>
            <p:blipFill>
              <a:blip r:embed="rId65" cstate="print"/>
              <a:srcRect/>
              <a:stretch>
                <a:fillRect/>
              </a:stretch>
            </p:blipFill>
            <p:spPr bwMode="auto">
              <a:xfrm>
                <a:off x="3850" y="3549"/>
                <a:ext cx="214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33" name="Freeform 1056"/>
              <p:cNvSpPr>
                <a:spLocks/>
              </p:cNvSpPr>
              <p:nvPr/>
            </p:nvSpPr>
            <p:spPr bwMode="auto">
              <a:xfrm>
                <a:off x="3851" y="3549"/>
                <a:ext cx="212" cy="241"/>
              </a:xfrm>
              <a:custGeom>
                <a:avLst/>
                <a:gdLst>
                  <a:gd name="T0" fmla="*/ 0 w 425"/>
                  <a:gd name="T1" fmla="*/ 137 h 481"/>
                  <a:gd name="T2" fmla="*/ 40 w 425"/>
                  <a:gd name="T3" fmla="*/ 3 h 481"/>
                  <a:gd name="T4" fmla="*/ 36 w 425"/>
                  <a:gd name="T5" fmla="*/ 0 h 481"/>
                  <a:gd name="T6" fmla="*/ 36 w 425"/>
                  <a:gd name="T7" fmla="*/ 0 h 481"/>
                  <a:gd name="T8" fmla="*/ 81 w 425"/>
                  <a:gd name="T9" fmla="*/ 25 h 481"/>
                  <a:gd name="T10" fmla="*/ 125 w 425"/>
                  <a:gd name="T11" fmla="*/ 50 h 481"/>
                  <a:gd name="T12" fmla="*/ 169 w 425"/>
                  <a:gd name="T13" fmla="*/ 76 h 481"/>
                  <a:gd name="T14" fmla="*/ 212 w 425"/>
                  <a:gd name="T15" fmla="*/ 102 h 481"/>
                  <a:gd name="T16" fmla="*/ 212 w 425"/>
                  <a:gd name="T17" fmla="*/ 102 h 481"/>
                  <a:gd name="T18" fmla="*/ 172 w 425"/>
                  <a:gd name="T19" fmla="*/ 241 h 481"/>
                  <a:gd name="T20" fmla="*/ 172 w 425"/>
                  <a:gd name="T21" fmla="*/ 236 h 481"/>
                  <a:gd name="T22" fmla="*/ 172 w 425"/>
                  <a:gd name="T23" fmla="*/ 236 h 481"/>
                  <a:gd name="T24" fmla="*/ 129 w 425"/>
                  <a:gd name="T25" fmla="*/ 212 h 481"/>
                  <a:gd name="T26" fmla="*/ 86 w 425"/>
                  <a:gd name="T27" fmla="*/ 188 h 481"/>
                  <a:gd name="T28" fmla="*/ 43 w 425"/>
                  <a:gd name="T29" fmla="*/ 162 h 481"/>
                  <a:gd name="T30" fmla="*/ 0 w 425"/>
                  <a:gd name="T31" fmla="*/ 137 h 481"/>
                  <a:gd name="T32" fmla="*/ 0 w 425"/>
                  <a:gd name="T33" fmla="*/ 137 h 4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25"/>
                  <a:gd name="T52" fmla="*/ 0 h 481"/>
                  <a:gd name="T53" fmla="*/ 425 w 425"/>
                  <a:gd name="T54" fmla="*/ 481 h 4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25" h="481">
                    <a:moveTo>
                      <a:pt x="0" y="273"/>
                    </a:moveTo>
                    <a:lnTo>
                      <a:pt x="80" y="5"/>
                    </a:lnTo>
                    <a:lnTo>
                      <a:pt x="72" y="0"/>
                    </a:lnTo>
                    <a:lnTo>
                      <a:pt x="162" y="50"/>
                    </a:lnTo>
                    <a:lnTo>
                      <a:pt x="250" y="100"/>
                    </a:lnTo>
                    <a:lnTo>
                      <a:pt x="338" y="151"/>
                    </a:lnTo>
                    <a:lnTo>
                      <a:pt x="425" y="204"/>
                    </a:lnTo>
                    <a:lnTo>
                      <a:pt x="344" y="481"/>
                    </a:lnTo>
                    <a:lnTo>
                      <a:pt x="345" y="472"/>
                    </a:lnTo>
                    <a:lnTo>
                      <a:pt x="259" y="424"/>
                    </a:lnTo>
                    <a:lnTo>
                      <a:pt x="172" y="375"/>
                    </a:lnTo>
                    <a:lnTo>
                      <a:pt x="86" y="324"/>
                    </a:lnTo>
                    <a:lnTo>
                      <a:pt x="0" y="27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4" name="Freeform 1057"/>
              <p:cNvSpPr>
                <a:spLocks noEditPoints="1"/>
              </p:cNvSpPr>
              <p:nvPr/>
            </p:nvSpPr>
            <p:spPr bwMode="auto">
              <a:xfrm>
                <a:off x="3733" y="3704"/>
                <a:ext cx="274" cy="158"/>
              </a:xfrm>
              <a:custGeom>
                <a:avLst/>
                <a:gdLst>
                  <a:gd name="T0" fmla="*/ 35 w 548"/>
                  <a:gd name="T1" fmla="*/ 55 h 316"/>
                  <a:gd name="T2" fmla="*/ 26 w 548"/>
                  <a:gd name="T3" fmla="*/ 40 h 316"/>
                  <a:gd name="T4" fmla="*/ 42 w 548"/>
                  <a:gd name="T5" fmla="*/ 29 h 316"/>
                  <a:gd name="T6" fmla="*/ 69 w 548"/>
                  <a:gd name="T7" fmla="*/ 35 h 316"/>
                  <a:gd name="T8" fmla="*/ 51 w 548"/>
                  <a:gd name="T9" fmla="*/ 24 h 316"/>
                  <a:gd name="T10" fmla="*/ 112 w 548"/>
                  <a:gd name="T11" fmla="*/ 10 h 316"/>
                  <a:gd name="T12" fmla="*/ 103 w 548"/>
                  <a:gd name="T13" fmla="*/ 25 h 316"/>
                  <a:gd name="T14" fmla="*/ 120 w 548"/>
                  <a:gd name="T15" fmla="*/ 15 h 316"/>
                  <a:gd name="T16" fmla="*/ 149 w 548"/>
                  <a:gd name="T17" fmla="*/ 51 h 316"/>
                  <a:gd name="T18" fmla="*/ 131 w 548"/>
                  <a:gd name="T19" fmla="*/ 41 h 316"/>
                  <a:gd name="T20" fmla="*/ 193 w 548"/>
                  <a:gd name="T21" fmla="*/ 57 h 316"/>
                  <a:gd name="T22" fmla="*/ 212 w 548"/>
                  <a:gd name="T23" fmla="*/ 88 h 316"/>
                  <a:gd name="T24" fmla="*/ 228 w 548"/>
                  <a:gd name="T25" fmla="*/ 78 h 316"/>
                  <a:gd name="T26" fmla="*/ 257 w 548"/>
                  <a:gd name="T27" fmla="*/ 114 h 316"/>
                  <a:gd name="T28" fmla="*/ 239 w 548"/>
                  <a:gd name="T29" fmla="*/ 104 h 316"/>
                  <a:gd name="T30" fmla="*/ 248 w 548"/>
                  <a:gd name="T31" fmla="*/ 118 h 316"/>
                  <a:gd name="T32" fmla="*/ 186 w 548"/>
                  <a:gd name="T33" fmla="*/ 102 h 316"/>
                  <a:gd name="T34" fmla="*/ 203 w 548"/>
                  <a:gd name="T35" fmla="*/ 93 h 316"/>
                  <a:gd name="T36" fmla="*/ 203 w 548"/>
                  <a:gd name="T37" fmla="*/ 83 h 316"/>
                  <a:gd name="T38" fmla="*/ 184 w 548"/>
                  <a:gd name="T39" fmla="*/ 72 h 316"/>
                  <a:gd name="T40" fmla="*/ 194 w 548"/>
                  <a:gd name="T41" fmla="*/ 87 h 316"/>
                  <a:gd name="T42" fmla="*/ 132 w 548"/>
                  <a:gd name="T43" fmla="*/ 72 h 316"/>
                  <a:gd name="T44" fmla="*/ 149 w 548"/>
                  <a:gd name="T45" fmla="*/ 61 h 316"/>
                  <a:gd name="T46" fmla="*/ 123 w 548"/>
                  <a:gd name="T47" fmla="*/ 66 h 316"/>
                  <a:gd name="T48" fmla="*/ 105 w 548"/>
                  <a:gd name="T49" fmla="*/ 56 h 316"/>
                  <a:gd name="T50" fmla="*/ 113 w 548"/>
                  <a:gd name="T51" fmla="*/ 41 h 316"/>
                  <a:gd name="T52" fmla="*/ 52 w 548"/>
                  <a:gd name="T53" fmla="*/ 55 h 316"/>
                  <a:gd name="T54" fmla="*/ 69 w 548"/>
                  <a:gd name="T55" fmla="*/ 45 h 316"/>
                  <a:gd name="T56" fmla="*/ 98 w 548"/>
                  <a:gd name="T57" fmla="*/ 81 h 316"/>
                  <a:gd name="T58" fmla="*/ 79 w 548"/>
                  <a:gd name="T59" fmla="*/ 71 h 316"/>
                  <a:gd name="T60" fmla="*/ 141 w 548"/>
                  <a:gd name="T61" fmla="*/ 86 h 316"/>
                  <a:gd name="T62" fmla="*/ 134 w 548"/>
                  <a:gd name="T63" fmla="*/ 102 h 316"/>
                  <a:gd name="T64" fmla="*/ 150 w 548"/>
                  <a:gd name="T65" fmla="*/ 92 h 316"/>
                  <a:gd name="T66" fmla="*/ 179 w 548"/>
                  <a:gd name="T67" fmla="*/ 127 h 316"/>
                  <a:gd name="T68" fmla="*/ 160 w 548"/>
                  <a:gd name="T69" fmla="*/ 117 h 316"/>
                  <a:gd name="T70" fmla="*/ 223 w 548"/>
                  <a:gd name="T71" fmla="*/ 134 h 316"/>
                  <a:gd name="T72" fmla="*/ 162 w 548"/>
                  <a:gd name="T73" fmla="*/ 148 h 316"/>
                  <a:gd name="T74" fmla="*/ 179 w 548"/>
                  <a:gd name="T75" fmla="*/ 138 h 316"/>
                  <a:gd name="T76" fmla="*/ 153 w 548"/>
                  <a:gd name="T77" fmla="*/ 143 h 316"/>
                  <a:gd name="T78" fmla="*/ 136 w 548"/>
                  <a:gd name="T79" fmla="*/ 132 h 316"/>
                  <a:gd name="T80" fmla="*/ 143 w 548"/>
                  <a:gd name="T81" fmla="*/ 117 h 316"/>
                  <a:gd name="T82" fmla="*/ 27 w 548"/>
                  <a:gd name="T83" fmla="*/ 70 h 316"/>
                  <a:gd name="T84" fmla="*/ 44 w 548"/>
                  <a:gd name="T85" fmla="*/ 59 h 31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48"/>
                  <a:gd name="T130" fmla="*/ 0 h 316"/>
                  <a:gd name="T131" fmla="*/ 548 w 548"/>
                  <a:gd name="T132" fmla="*/ 316 h 31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48" h="316">
                    <a:moveTo>
                      <a:pt x="0" y="109"/>
                    </a:moveTo>
                    <a:lnTo>
                      <a:pt x="36" y="129"/>
                    </a:lnTo>
                    <a:lnTo>
                      <a:pt x="71" y="110"/>
                    </a:lnTo>
                    <a:lnTo>
                      <a:pt x="34" y="88"/>
                    </a:lnTo>
                    <a:lnTo>
                      <a:pt x="0" y="109"/>
                    </a:lnTo>
                    <a:close/>
                    <a:moveTo>
                      <a:pt x="52" y="79"/>
                    </a:moveTo>
                    <a:lnTo>
                      <a:pt x="88" y="99"/>
                    </a:lnTo>
                    <a:lnTo>
                      <a:pt x="121" y="80"/>
                    </a:lnTo>
                    <a:lnTo>
                      <a:pt x="85" y="58"/>
                    </a:lnTo>
                    <a:lnTo>
                      <a:pt x="52" y="79"/>
                    </a:lnTo>
                    <a:close/>
                    <a:moveTo>
                      <a:pt x="102" y="49"/>
                    </a:moveTo>
                    <a:lnTo>
                      <a:pt x="138" y="70"/>
                    </a:lnTo>
                    <a:lnTo>
                      <a:pt x="172" y="50"/>
                    </a:lnTo>
                    <a:lnTo>
                      <a:pt x="136" y="30"/>
                    </a:lnTo>
                    <a:lnTo>
                      <a:pt x="102" y="49"/>
                    </a:lnTo>
                    <a:close/>
                    <a:moveTo>
                      <a:pt x="153" y="20"/>
                    </a:moveTo>
                    <a:lnTo>
                      <a:pt x="189" y="41"/>
                    </a:lnTo>
                    <a:lnTo>
                      <a:pt x="224" y="21"/>
                    </a:lnTo>
                    <a:lnTo>
                      <a:pt x="187" y="0"/>
                    </a:lnTo>
                    <a:lnTo>
                      <a:pt x="153" y="20"/>
                    </a:lnTo>
                    <a:close/>
                    <a:moveTo>
                      <a:pt x="207" y="51"/>
                    </a:moveTo>
                    <a:lnTo>
                      <a:pt x="243" y="72"/>
                    </a:lnTo>
                    <a:lnTo>
                      <a:pt x="277" y="52"/>
                    </a:lnTo>
                    <a:lnTo>
                      <a:pt x="241" y="31"/>
                    </a:lnTo>
                    <a:lnTo>
                      <a:pt x="207" y="51"/>
                    </a:lnTo>
                    <a:close/>
                    <a:moveTo>
                      <a:pt x="262" y="82"/>
                    </a:moveTo>
                    <a:lnTo>
                      <a:pt x="298" y="103"/>
                    </a:lnTo>
                    <a:lnTo>
                      <a:pt x="331" y="84"/>
                    </a:lnTo>
                    <a:lnTo>
                      <a:pt x="295" y="63"/>
                    </a:lnTo>
                    <a:lnTo>
                      <a:pt x="262" y="82"/>
                    </a:lnTo>
                    <a:close/>
                    <a:moveTo>
                      <a:pt x="315" y="113"/>
                    </a:moveTo>
                    <a:lnTo>
                      <a:pt x="351" y="135"/>
                    </a:lnTo>
                    <a:lnTo>
                      <a:pt x="386" y="115"/>
                    </a:lnTo>
                    <a:lnTo>
                      <a:pt x="349" y="94"/>
                    </a:lnTo>
                    <a:lnTo>
                      <a:pt x="315" y="113"/>
                    </a:lnTo>
                    <a:close/>
                    <a:moveTo>
                      <a:pt x="424" y="177"/>
                    </a:moveTo>
                    <a:lnTo>
                      <a:pt x="460" y="197"/>
                    </a:lnTo>
                    <a:lnTo>
                      <a:pt x="493" y="178"/>
                    </a:lnTo>
                    <a:lnTo>
                      <a:pt x="457" y="156"/>
                    </a:lnTo>
                    <a:lnTo>
                      <a:pt x="424" y="177"/>
                    </a:lnTo>
                    <a:close/>
                    <a:moveTo>
                      <a:pt x="478" y="208"/>
                    </a:moveTo>
                    <a:lnTo>
                      <a:pt x="514" y="228"/>
                    </a:lnTo>
                    <a:lnTo>
                      <a:pt x="548" y="209"/>
                    </a:lnTo>
                    <a:lnTo>
                      <a:pt x="511" y="187"/>
                    </a:lnTo>
                    <a:lnTo>
                      <a:pt x="478" y="208"/>
                    </a:lnTo>
                    <a:close/>
                    <a:moveTo>
                      <a:pt x="426" y="236"/>
                    </a:moveTo>
                    <a:lnTo>
                      <a:pt x="463" y="258"/>
                    </a:lnTo>
                    <a:lnTo>
                      <a:pt x="497" y="237"/>
                    </a:lnTo>
                    <a:lnTo>
                      <a:pt x="461" y="217"/>
                    </a:lnTo>
                    <a:lnTo>
                      <a:pt x="426" y="236"/>
                    </a:lnTo>
                    <a:close/>
                    <a:moveTo>
                      <a:pt x="373" y="205"/>
                    </a:moveTo>
                    <a:lnTo>
                      <a:pt x="409" y="227"/>
                    </a:lnTo>
                    <a:lnTo>
                      <a:pt x="443" y="206"/>
                    </a:lnTo>
                    <a:lnTo>
                      <a:pt x="406" y="186"/>
                    </a:lnTo>
                    <a:lnTo>
                      <a:pt x="373" y="205"/>
                    </a:lnTo>
                    <a:close/>
                    <a:moveTo>
                      <a:pt x="369" y="144"/>
                    </a:moveTo>
                    <a:lnTo>
                      <a:pt x="406" y="166"/>
                    </a:lnTo>
                    <a:lnTo>
                      <a:pt x="440" y="146"/>
                    </a:lnTo>
                    <a:lnTo>
                      <a:pt x="404" y="125"/>
                    </a:lnTo>
                    <a:lnTo>
                      <a:pt x="369" y="144"/>
                    </a:lnTo>
                    <a:close/>
                    <a:moveTo>
                      <a:pt x="319" y="174"/>
                    </a:moveTo>
                    <a:lnTo>
                      <a:pt x="355" y="195"/>
                    </a:lnTo>
                    <a:lnTo>
                      <a:pt x="388" y="175"/>
                    </a:lnTo>
                    <a:lnTo>
                      <a:pt x="352" y="155"/>
                    </a:lnTo>
                    <a:lnTo>
                      <a:pt x="319" y="174"/>
                    </a:lnTo>
                    <a:close/>
                    <a:moveTo>
                      <a:pt x="264" y="143"/>
                    </a:moveTo>
                    <a:lnTo>
                      <a:pt x="301" y="163"/>
                    </a:lnTo>
                    <a:lnTo>
                      <a:pt x="335" y="144"/>
                    </a:lnTo>
                    <a:lnTo>
                      <a:pt x="299" y="123"/>
                    </a:lnTo>
                    <a:lnTo>
                      <a:pt x="264" y="143"/>
                    </a:lnTo>
                    <a:close/>
                    <a:moveTo>
                      <a:pt x="210" y="112"/>
                    </a:moveTo>
                    <a:lnTo>
                      <a:pt x="246" y="132"/>
                    </a:lnTo>
                    <a:lnTo>
                      <a:pt x="281" y="113"/>
                    </a:lnTo>
                    <a:lnTo>
                      <a:pt x="244" y="92"/>
                    </a:lnTo>
                    <a:lnTo>
                      <a:pt x="210" y="112"/>
                    </a:lnTo>
                    <a:close/>
                    <a:moveTo>
                      <a:pt x="157" y="80"/>
                    </a:moveTo>
                    <a:lnTo>
                      <a:pt x="193" y="101"/>
                    </a:lnTo>
                    <a:lnTo>
                      <a:pt x="226" y="82"/>
                    </a:lnTo>
                    <a:lnTo>
                      <a:pt x="190" y="61"/>
                    </a:lnTo>
                    <a:lnTo>
                      <a:pt x="157" y="80"/>
                    </a:lnTo>
                    <a:close/>
                    <a:moveTo>
                      <a:pt x="105" y="110"/>
                    </a:moveTo>
                    <a:lnTo>
                      <a:pt x="141" y="131"/>
                    </a:lnTo>
                    <a:lnTo>
                      <a:pt x="176" y="111"/>
                    </a:lnTo>
                    <a:lnTo>
                      <a:pt x="139" y="91"/>
                    </a:lnTo>
                    <a:lnTo>
                      <a:pt x="105" y="110"/>
                    </a:lnTo>
                    <a:close/>
                    <a:moveTo>
                      <a:pt x="159" y="141"/>
                    </a:moveTo>
                    <a:lnTo>
                      <a:pt x="196" y="162"/>
                    </a:lnTo>
                    <a:lnTo>
                      <a:pt x="230" y="142"/>
                    </a:lnTo>
                    <a:lnTo>
                      <a:pt x="194" y="122"/>
                    </a:lnTo>
                    <a:lnTo>
                      <a:pt x="159" y="141"/>
                    </a:lnTo>
                    <a:close/>
                    <a:moveTo>
                      <a:pt x="214" y="172"/>
                    </a:moveTo>
                    <a:lnTo>
                      <a:pt x="250" y="193"/>
                    </a:lnTo>
                    <a:lnTo>
                      <a:pt x="283" y="173"/>
                    </a:lnTo>
                    <a:lnTo>
                      <a:pt x="247" y="153"/>
                    </a:lnTo>
                    <a:lnTo>
                      <a:pt x="214" y="172"/>
                    </a:lnTo>
                    <a:close/>
                    <a:moveTo>
                      <a:pt x="268" y="204"/>
                    </a:moveTo>
                    <a:lnTo>
                      <a:pt x="304" y="224"/>
                    </a:lnTo>
                    <a:lnTo>
                      <a:pt x="338" y="205"/>
                    </a:lnTo>
                    <a:lnTo>
                      <a:pt x="301" y="184"/>
                    </a:lnTo>
                    <a:lnTo>
                      <a:pt x="268" y="204"/>
                    </a:lnTo>
                    <a:close/>
                    <a:moveTo>
                      <a:pt x="321" y="235"/>
                    </a:moveTo>
                    <a:lnTo>
                      <a:pt x="358" y="255"/>
                    </a:lnTo>
                    <a:lnTo>
                      <a:pt x="392" y="236"/>
                    </a:lnTo>
                    <a:lnTo>
                      <a:pt x="356" y="215"/>
                    </a:lnTo>
                    <a:lnTo>
                      <a:pt x="321" y="235"/>
                    </a:lnTo>
                    <a:close/>
                    <a:moveTo>
                      <a:pt x="376" y="266"/>
                    </a:moveTo>
                    <a:lnTo>
                      <a:pt x="412" y="286"/>
                    </a:lnTo>
                    <a:lnTo>
                      <a:pt x="446" y="267"/>
                    </a:lnTo>
                    <a:lnTo>
                      <a:pt x="410" y="247"/>
                    </a:lnTo>
                    <a:lnTo>
                      <a:pt x="376" y="266"/>
                    </a:lnTo>
                    <a:close/>
                    <a:moveTo>
                      <a:pt x="325" y="296"/>
                    </a:moveTo>
                    <a:lnTo>
                      <a:pt x="361" y="316"/>
                    </a:lnTo>
                    <a:lnTo>
                      <a:pt x="395" y="297"/>
                    </a:lnTo>
                    <a:lnTo>
                      <a:pt x="358" y="276"/>
                    </a:lnTo>
                    <a:lnTo>
                      <a:pt x="325" y="296"/>
                    </a:lnTo>
                    <a:close/>
                    <a:moveTo>
                      <a:pt x="271" y="264"/>
                    </a:moveTo>
                    <a:lnTo>
                      <a:pt x="307" y="285"/>
                    </a:lnTo>
                    <a:lnTo>
                      <a:pt x="341" y="265"/>
                    </a:lnTo>
                    <a:lnTo>
                      <a:pt x="305" y="245"/>
                    </a:lnTo>
                    <a:lnTo>
                      <a:pt x="271" y="264"/>
                    </a:lnTo>
                    <a:close/>
                    <a:moveTo>
                      <a:pt x="109" y="171"/>
                    </a:moveTo>
                    <a:lnTo>
                      <a:pt x="253" y="254"/>
                    </a:lnTo>
                    <a:lnTo>
                      <a:pt x="287" y="234"/>
                    </a:lnTo>
                    <a:lnTo>
                      <a:pt x="142" y="150"/>
                    </a:lnTo>
                    <a:lnTo>
                      <a:pt x="109" y="171"/>
                    </a:lnTo>
                    <a:close/>
                    <a:moveTo>
                      <a:pt x="54" y="140"/>
                    </a:moveTo>
                    <a:lnTo>
                      <a:pt x="91" y="160"/>
                    </a:lnTo>
                    <a:lnTo>
                      <a:pt x="125" y="141"/>
                    </a:lnTo>
                    <a:lnTo>
                      <a:pt x="89" y="119"/>
                    </a:lnTo>
                    <a:lnTo>
                      <a:pt x="54" y="1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5" name="Freeform 1058"/>
              <p:cNvSpPr>
                <a:spLocks noEditPoints="1"/>
              </p:cNvSpPr>
              <p:nvPr/>
            </p:nvSpPr>
            <p:spPr bwMode="auto">
              <a:xfrm>
                <a:off x="3733" y="3714"/>
                <a:ext cx="274" cy="152"/>
              </a:xfrm>
              <a:custGeom>
                <a:avLst/>
                <a:gdLst>
                  <a:gd name="T0" fmla="*/ 76 w 548"/>
                  <a:gd name="T1" fmla="*/ 3 h 305"/>
                  <a:gd name="T2" fmla="*/ 103 w 548"/>
                  <a:gd name="T3" fmla="*/ 19 h 305"/>
                  <a:gd name="T4" fmla="*/ 131 w 548"/>
                  <a:gd name="T5" fmla="*/ 35 h 305"/>
                  <a:gd name="T6" fmla="*/ 157 w 548"/>
                  <a:gd name="T7" fmla="*/ 51 h 305"/>
                  <a:gd name="T8" fmla="*/ 184 w 548"/>
                  <a:gd name="T9" fmla="*/ 66 h 305"/>
                  <a:gd name="T10" fmla="*/ 212 w 548"/>
                  <a:gd name="T11" fmla="*/ 82 h 305"/>
                  <a:gd name="T12" fmla="*/ 94 w 548"/>
                  <a:gd name="T13" fmla="*/ 10 h 305"/>
                  <a:gd name="T14" fmla="*/ 121 w 548"/>
                  <a:gd name="T15" fmla="*/ 26 h 305"/>
                  <a:gd name="T16" fmla="*/ 149 w 548"/>
                  <a:gd name="T17" fmla="*/ 41 h 305"/>
                  <a:gd name="T18" fmla="*/ 175 w 548"/>
                  <a:gd name="T19" fmla="*/ 57 h 305"/>
                  <a:gd name="T20" fmla="*/ 203 w 548"/>
                  <a:gd name="T21" fmla="*/ 73 h 305"/>
                  <a:gd name="T22" fmla="*/ 230 w 548"/>
                  <a:gd name="T23" fmla="*/ 88 h 305"/>
                  <a:gd name="T24" fmla="*/ 239 w 548"/>
                  <a:gd name="T25" fmla="*/ 97 h 305"/>
                  <a:gd name="T26" fmla="*/ 257 w 548"/>
                  <a:gd name="T27" fmla="*/ 104 h 305"/>
                  <a:gd name="T28" fmla="*/ 51 w 548"/>
                  <a:gd name="T29" fmla="*/ 18 h 305"/>
                  <a:gd name="T30" fmla="*/ 78 w 548"/>
                  <a:gd name="T31" fmla="*/ 34 h 305"/>
                  <a:gd name="T32" fmla="*/ 105 w 548"/>
                  <a:gd name="T33" fmla="*/ 49 h 305"/>
                  <a:gd name="T34" fmla="*/ 132 w 548"/>
                  <a:gd name="T35" fmla="*/ 65 h 305"/>
                  <a:gd name="T36" fmla="*/ 159 w 548"/>
                  <a:gd name="T37" fmla="*/ 81 h 305"/>
                  <a:gd name="T38" fmla="*/ 186 w 548"/>
                  <a:gd name="T39" fmla="*/ 97 h 305"/>
                  <a:gd name="T40" fmla="*/ 69 w 548"/>
                  <a:gd name="T41" fmla="*/ 25 h 305"/>
                  <a:gd name="T42" fmla="*/ 96 w 548"/>
                  <a:gd name="T43" fmla="*/ 40 h 305"/>
                  <a:gd name="T44" fmla="*/ 123 w 548"/>
                  <a:gd name="T45" fmla="*/ 56 h 305"/>
                  <a:gd name="T46" fmla="*/ 150 w 548"/>
                  <a:gd name="T47" fmla="*/ 71 h 305"/>
                  <a:gd name="T48" fmla="*/ 177 w 548"/>
                  <a:gd name="T49" fmla="*/ 87 h 305"/>
                  <a:gd name="T50" fmla="*/ 204 w 548"/>
                  <a:gd name="T51" fmla="*/ 103 h 305"/>
                  <a:gd name="T52" fmla="*/ 213 w 548"/>
                  <a:gd name="T53" fmla="*/ 112 h 305"/>
                  <a:gd name="T54" fmla="*/ 231 w 548"/>
                  <a:gd name="T55" fmla="*/ 119 h 305"/>
                  <a:gd name="T56" fmla="*/ 26 w 548"/>
                  <a:gd name="T57" fmla="*/ 33 h 305"/>
                  <a:gd name="T58" fmla="*/ 52 w 548"/>
                  <a:gd name="T59" fmla="*/ 49 h 305"/>
                  <a:gd name="T60" fmla="*/ 79 w 548"/>
                  <a:gd name="T61" fmla="*/ 64 h 305"/>
                  <a:gd name="T62" fmla="*/ 107 w 548"/>
                  <a:gd name="T63" fmla="*/ 80 h 305"/>
                  <a:gd name="T64" fmla="*/ 134 w 548"/>
                  <a:gd name="T65" fmla="*/ 95 h 305"/>
                  <a:gd name="T66" fmla="*/ 160 w 548"/>
                  <a:gd name="T67" fmla="*/ 111 h 305"/>
                  <a:gd name="T68" fmla="*/ 44 w 548"/>
                  <a:gd name="T69" fmla="*/ 39 h 305"/>
                  <a:gd name="T70" fmla="*/ 70 w 548"/>
                  <a:gd name="T71" fmla="*/ 55 h 305"/>
                  <a:gd name="T72" fmla="*/ 98 w 548"/>
                  <a:gd name="T73" fmla="*/ 71 h 305"/>
                  <a:gd name="T74" fmla="*/ 125 w 548"/>
                  <a:gd name="T75" fmla="*/ 86 h 305"/>
                  <a:gd name="T76" fmla="*/ 152 w 548"/>
                  <a:gd name="T77" fmla="*/ 102 h 305"/>
                  <a:gd name="T78" fmla="*/ 179 w 548"/>
                  <a:gd name="T79" fmla="*/ 117 h 305"/>
                  <a:gd name="T80" fmla="*/ 188 w 548"/>
                  <a:gd name="T81" fmla="*/ 127 h 305"/>
                  <a:gd name="T82" fmla="*/ 206 w 548"/>
                  <a:gd name="T83" fmla="*/ 133 h 305"/>
                  <a:gd name="T84" fmla="*/ 0 w 548"/>
                  <a:gd name="T85" fmla="*/ 48 h 305"/>
                  <a:gd name="T86" fmla="*/ 27 w 548"/>
                  <a:gd name="T87" fmla="*/ 63 h 305"/>
                  <a:gd name="T88" fmla="*/ 54 w 548"/>
                  <a:gd name="T89" fmla="*/ 79 h 305"/>
                  <a:gd name="T90" fmla="*/ 136 w 548"/>
                  <a:gd name="T91" fmla="*/ 126 h 305"/>
                  <a:gd name="T92" fmla="*/ 18 w 548"/>
                  <a:gd name="T93" fmla="*/ 54 h 305"/>
                  <a:gd name="T94" fmla="*/ 45 w 548"/>
                  <a:gd name="T95" fmla="*/ 70 h 305"/>
                  <a:gd name="T96" fmla="*/ 126 w 548"/>
                  <a:gd name="T97" fmla="*/ 117 h 305"/>
                  <a:gd name="T98" fmla="*/ 153 w 548"/>
                  <a:gd name="T99" fmla="*/ 132 h 305"/>
                  <a:gd name="T100" fmla="*/ 162 w 548"/>
                  <a:gd name="T101" fmla="*/ 141 h 305"/>
                  <a:gd name="T102" fmla="*/ 180 w 548"/>
                  <a:gd name="T103" fmla="*/ 148 h 305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8"/>
                  <a:gd name="T157" fmla="*/ 0 h 305"/>
                  <a:gd name="T158" fmla="*/ 548 w 548"/>
                  <a:gd name="T159" fmla="*/ 305 h 305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8" h="305">
                    <a:moveTo>
                      <a:pt x="153" y="7"/>
                    </a:moveTo>
                    <a:lnTo>
                      <a:pt x="189" y="29"/>
                    </a:lnTo>
                    <a:lnTo>
                      <a:pt x="189" y="21"/>
                    </a:lnTo>
                    <a:lnTo>
                      <a:pt x="153" y="0"/>
                    </a:lnTo>
                    <a:lnTo>
                      <a:pt x="153" y="7"/>
                    </a:lnTo>
                    <a:close/>
                    <a:moveTo>
                      <a:pt x="207" y="38"/>
                    </a:moveTo>
                    <a:lnTo>
                      <a:pt x="243" y="60"/>
                    </a:lnTo>
                    <a:lnTo>
                      <a:pt x="243" y="52"/>
                    </a:lnTo>
                    <a:lnTo>
                      <a:pt x="207" y="31"/>
                    </a:lnTo>
                    <a:lnTo>
                      <a:pt x="207" y="38"/>
                    </a:lnTo>
                    <a:close/>
                    <a:moveTo>
                      <a:pt x="262" y="71"/>
                    </a:moveTo>
                    <a:lnTo>
                      <a:pt x="298" y="91"/>
                    </a:lnTo>
                    <a:lnTo>
                      <a:pt x="298" y="83"/>
                    </a:lnTo>
                    <a:lnTo>
                      <a:pt x="262" y="62"/>
                    </a:lnTo>
                    <a:lnTo>
                      <a:pt x="262" y="71"/>
                    </a:lnTo>
                    <a:close/>
                    <a:moveTo>
                      <a:pt x="315" y="102"/>
                    </a:moveTo>
                    <a:lnTo>
                      <a:pt x="351" y="122"/>
                    </a:lnTo>
                    <a:lnTo>
                      <a:pt x="351" y="115"/>
                    </a:lnTo>
                    <a:lnTo>
                      <a:pt x="315" y="93"/>
                    </a:lnTo>
                    <a:lnTo>
                      <a:pt x="315" y="102"/>
                    </a:lnTo>
                    <a:close/>
                    <a:moveTo>
                      <a:pt x="369" y="133"/>
                    </a:moveTo>
                    <a:lnTo>
                      <a:pt x="406" y="153"/>
                    </a:lnTo>
                    <a:lnTo>
                      <a:pt x="406" y="146"/>
                    </a:lnTo>
                    <a:lnTo>
                      <a:pt x="369" y="124"/>
                    </a:lnTo>
                    <a:lnTo>
                      <a:pt x="369" y="133"/>
                    </a:lnTo>
                    <a:close/>
                    <a:moveTo>
                      <a:pt x="424" y="164"/>
                    </a:moveTo>
                    <a:lnTo>
                      <a:pt x="460" y="185"/>
                    </a:lnTo>
                    <a:lnTo>
                      <a:pt x="460" y="177"/>
                    </a:lnTo>
                    <a:lnTo>
                      <a:pt x="424" y="157"/>
                    </a:lnTo>
                    <a:lnTo>
                      <a:pt x="424" y="164"/>
                    </a:lnTo>
                    <a:close/>
                    <a:moveTo>
                      <a:pt x="189" y="21"/>
                    </a:moveTo>
                    <a:lnTo>
                      <a:pt x="189" y="29"/>
                    </a:lnTo>
                    <a:lnTo>
                      <a:pt x="224" y="9"/>
                    </a:lnTo>
                    <a:lnTo>
                      <a:pt x="224" y="1"/>
                    </a:lnTo>
                    <a:lnTo>
                      <a:pt x="189" y="21"/>
                    </a:lnTo>
                    <a:close/>
                    <a:moveTo>
                      <a:pt x="243" y="52"/>
                    </a:moveTo>
                    <a:lnTo>
                      <a:pt x="243" y="60"/>
                    </a:lnTo>
                    <a:lnTo>
                      <a:pt x="277" y="40"/>
                    </a:lnTo>
                    <a:lnTo>
                      <a:pt x="277" y="32"/>
                    </a:lnTo>
                    <a:lnTo>
                      <a:pt x="243" y="52"/>
                    </a:lnTo>
                    <a:close/>
                    <a:moveTo>
                      <a:pt x="298" y="83"/>
                    </a:moveTo>
                    <a:lnTo>
                      <a:pt x="298" y="91"/>
                    </a:lnTo>
                    <a:lnTo>
                      <a:pt x="331" y="72"/>
                    </a:lnTo>
                    <a:lnTo>
                      <a:pt x="331" y="64"/>
                    </a:lnTo>
                    <a:lnTo>
                      <a:pt x="298" y="83"/>
                    </a:lnTo>
                    <a:close/>
                    <a:moveTo>
                      <a:pt x="351" y="115"/>
                    </a:moveTo>
                    <a:lnTo>
                      <a:pt x="351" y="122"/>
                    </a:lnTo>
                    <a:lnTo>
                      <a:pt x="386" y="103"/>
                    </a:lnTo>
                    <a:lnTo>
                      <a:pt x="386" y="95"/>
                    </a:lnTo>
                    <a:lnTo>
                      <a:pt x="351" y="115"/>
                    </a:lnTo>
                    <a:close/>
                    <a:moveTo>
                      <a:pt x="406" y="146"/>
                    </a:moveTo>
                    <a:lnTo>
                      <a:pt x="406" y="153"/>
                    </a:lnTo>
                    <a:lnTo>
                      <a:pt x="440" y="134"/>
                    </a:lnTo>
                    <a:lnTo>
                      <a:pt x="440" y="126"/>
                    </a:lnTo>
                    <a:lnTo>
                      <a:pt x="406" y="146"/>
                    </a:lnTo>
                    <a:close/>
                    <a:moveTo>
                      <a:pt x="460" y="177"/>
                    </a:moveTo>
                    <a:lnTo>
                      <a:pt x="460" y="185"/>
                    </a:lnTo>
                    <a:lnTo>
                      <a:pt x="493" y="165"/>
                    </a:lnTo>
                    <a:lnTo>
                      <a:pt x="493" y="158"/>
                    </a:lnTo>
                    <a:lnTo>
                      <a:pt x="460" y="177"/>
                    </a:lnTo>
                    <a:close/>
                    <a:moveTo>
                      <a:pt x="478" y="195"/>
                    </a:moveTo>
                    <a:lnTo>
                      <a:pt x="514" y="216"/>
                    </a:lnTo>
                    <a:lnTo>
                      <a:pt x="514" y="208"/>
                    </a:lnTo>
                    <a:lnTo>
                      <a:pt x="478" y="188"/>
                    </a:lnTo>
                    <a:lnTo>
                      <a:pt x="478" y="195"/>
                    </a:lnTo>
                    <a:close/>
                    <a:moveTo>
                      <a:pt x="514" y="208"/>
                    </a:moveTo>
                    <a:lnTo>
                      <a:pt x="514" y="216"/>
                    </a:lnTo>
                    <a:lnTo>
                      <a:pt x="548" y="196"/>
                    </a:lnTo>
                    <a:lnTo>
                      <a:pt x="548" y="189"/>
                    </a:lnTo>
                    <a:lnTo>
                      <a:pt x="514" y="208"/>
                    </a:lnTo>
                    <a:close/>
                    <a:moveTo>
                      <a:pt x="102" y="37"/>
                    </a:moveTo>
                    <a:lnTo>
                      <a:pt x="138" y="58"/>
                    </a:lnTo>
                    <a:lnTo>
                      <a:pt x="138" y="50"/>
                    </a:lnTo>
                    <a:lnTo>
                      <a:pt x="102" y="29"/>
                    </a:lnTo>
                    <a:lnTo>
                      <a:pt x="102" y="37"/>
                    </a:lnTo>
                    <a:close/>
                    <a:moveTo>
                      <a:pt x="157" y="68"/>
                    </a:moveTo>
                    <a:lnTo>
                      <a:pt x="193" y="89"/>
                    </a:lnTo>
                    <a:lnTo>
                      <a:pt x="193" y="81"/>
                    </a:lnTo>
                    <a:lnTo>
                      <a:pt x="157" y="60"/>
                    </a:lnTo>
                    <a:lnTo>
                      <a:pt x="157" y="68"/>
                    </a:lnTo>
                    <a:close/>
                    <a:moveTo>
                      <a:pt x="210" y="99"/>
                    </a:moveTo>
                    <a:lnTo>
                      <a:pt x="246" y="121"/>
                    </a:lnTo>
                    <a:lnTo>
                      <a:pt x="246" y="112"/>
                    </a:lnTo>
                    <a:lnTo>
                      <a:pt x="210" y="92"/>
                    </a:lnTo>
                    <a:lnTo>
                      <a:pt x="210" y="99"/>
                    </a:lnTo>
                    <a:close/>
                    <a:moveTo>
                      <a:pt x="264" y="130"/>
                    </a:moveTo>
                    <a:lnTo>
                      <a:pt x="301" y="152"/>
                    </a:lnTo>
                    <a:lnTo>
                      <a:pt x="301" y="143"/>
                    </a:lnTo>
                    <a:lnTo>
                      <a:pt x="264" y="123"/>
                    </a:lnTo>
                    <a:lnTo>
                      <a:pt x="264" y="130"/>
                    </a:lnTo>
                    <a:close/>
                    <a:moveTo>
                      <a:pt x="319" y="163"/>
                    </a:moveTo>
                    <a:lnTo>
                      <a:pt x="355" y="183"/>
                    </a:lnTo>
                    <a:lnTo>
                      <a:pt x="355" y="175"/>
                    </a:lnTo>
                    <a:lnTo>
                      <a:pt x="319" y="154"/>
                    </a:lnTo>
                    <a:lnTo>
                      <a:pt x="319" y="163"/>
                    </a:lnTo>
                    <a:close/>
                    <a:moveTo>
                      <a:pt x="373" y="194"/>
                    </a:moveTo>
                    <a:lnTo>
                      <a:pt x="409" y="214"/>
                    </a:lnTo>
                    <a:lnTo>
                      <a:pt x="409" y="207"/>
                    </a:lnTo>
                    <a:lnTo>
                      <a:pt x="373" y="185"/>
                    </a:lnTo>
                    <a:lnTo>
                      <a:pt x="373" y="194"/>
                    </a:lnTo>
                    <a:close/>
                    <a:moveTo>
                      <a:pt x="138" y="50"/>
                    </a:moveTo>
                    <a:lnTo>
                      <a:pt x="138" y="58"/>
                    </a:lnTo>
                    <a:lnTo>
                      <a:pt x="172" y="38"/>
                    </a:lnTo>
                    <a:lnTo>
                      <a:pt x="172" y="30"/>
                    </a:lnTo>
                    <a:lnTo>
                      <a:pt x="138" y="50"/>
                    </a:lnTo>
                    <a:close/>
                    <a:moveTo>
                      <a:pt x="193" y="81"/>
                    </a:moveTo>
                    <a:lnTo>
                      <a:pt x="193" y="89"/>
                    </a:lnTo>
                    <a:lnTo>
                      <a:pt x="226" y="69"/>
                    </a:lnTo>
                    <a:lnTo>
                      <a:pt x="226" y="62"/>
                    </a:lnTo>
                    <a:lnTo>
                      <a:pt x="193" y="81"/>
                    </a:lnTo>
                    <a:close/>
                    <a:moveTo>
                      <a:pt x="246" y="112"/>
                    </a:moveTo>
                    <a:lnTo>
                      <a:pt x="246" y="121"/>
                    </a:lnTo>
                    <a:lnTo>
                      <a:pt x="281" y="101"/>
                    </a:lnTo>
                    <a:lnTo>
                      <a:pt x="281" y="93"/>
                    </a:lnTo>
                    <a:lnTo>
                      <a:pt x="246" y="112"/>
                    </a:lnTo>
                    <a:close/>
                    <a:moveTo>
                      <a:pt x="301" y="143"/>
                    </a:moveTo>
                    <a:lnTo>
                      <a:pt x="301" y="152"/>
                    </a:lnTo>
                    <a:lnTo>
                      <a:pt x="335" y="132"/>
                    </a:lnTo>
                    <a:lnTo>
                      <a:pt x="335" y="124"/>
                    </a:lnTo>
                    <a:lnTo>
                      <a:pt x="301" y="143"/>
                    </a:lnTo>
                    <a:close/>
                    <a:moveTo>
                      <a:pt x="355" y="175"/>
                    </a:moveTo>
                    <a:lnTo>
                      <a:pt x="355" y="183"/>
                    </a:lnTo>
                    <a:lnTo>
                      <a:pt x="388" y="164"/>
                    </a:lnTo>
                    <a:lnTo>
                      <a:pt x="388" y="155"/>
                    </a:lnTo>
                    <a:lnTo>
                      <a:pt x="355" y="175"/>
                    </a:lnTo>
                    <a:close/>
                    <a:moveTo>
                      <a:pt x="409" y="207"/>
                    </a:moveTo>
                    <a:lnTo>
                      <a:pt x="409" y="214"/>
                    </a:lnTo>
                    <a:lnTo>
                      <a:pt x="443" y="195"/>
                    </a:lnTo>
                    <a:lnTo>
                      <a:pt x="443" y="186"/>
                    </a:lnTo>
                    <a:lnTo>
                      <a:pt x="409" y="207"/>
                    </a:lnTo>
                    <a:close/>
                    <a:moveTo>
                      <a:pt x="426" y="225"/>
                    </a:moveTo>
                    <a:lnTo>
                      <a:pt x="463" y="245"/>
                    </a:lnTo>
                    <a:lnTo>
                      <a:pt x="463" y="238"/>
                    </a:lnTo>
                    <a:lnTo>
                      <a:pt x="426" y="216"/>
                    </a:lnTo>
                    <a:lnTo>
                      <a:pt x="426" y="225"/>
                    </a:lnTo>
                    <a:close/>
                    <a:moveTo>
                      <a:pt x="463" y="238"/>
                    </a:moveTo>
                    <a:lnTo>
                      <a:pt x="463" y="245"/>
                    </a:lnTo>
                    <a:lnTo>
                      <a:pt x="497" y="226"/>
                    </a:lnTo>
                    <a:lnTo>
                      <a:pt x="497" y="217"/>
                    </a:lnTo>
                    <a:lnTo>
                      <a:pt x="463" y="238"/>
                    </a:lnTo>
                    <a:close/>
                    <a:moveTo>
                      <a:pt x="52" y="66"/>
                    </a:moveTo>
                    <a:lnTo>
                      <a:pt x="88" y="87"/>
                    </a:lnTo>
                    <a:lnTo>
                      <a:pt x="88" y="79"/>
                    </a:lnTo>
                    <a:lnTo>
                      <a:pt x="52" y="59"/>
                    </a:lnTo>
                    <a:lnTo>
                      <a:pt x="52" y="66"/>
                    </a:lnTo>
                    <a:close/>
                    <a:moveTo>
                      <a:pt x="105" y="98"/>
                    </a:moveTo>
                    <a:lnTo>
                      <a:pt x="141" y="118"/>
                    </a:lnTo>
                    <a:lnTo>
                      <a:pt x="141" y="111"/>
                    </a:lnTo>
                    <a:lnTo>
                      <a:pt x="105" y="90"/>
                    </a:lnTo>
                    <a:lnTo>
                      <a:pt x="105" y="98"/>
                    </a:lnTo>
                    <a:close/>
                    <a:moveTo>
                      <a:pt x="159" y="129"/>
                    </a:moveTo>
                    <a:lnTo>
                      <a:pt x="196" y="149"/>
                    </a:lnTo>
                    <a:lnTo>
                      <a:pt x="196" y="142"/>
                    </a:lnTo>
                    <a:lnTo>
                      <a:pt x="159" y="121"/>
                    </a:lnTo>
                    <a:lnTo>
                      <a:pt x="159" y="129"/>
                    </a:lnTo>
                    <a:close/>
                    <a:moveTo>
                      <a:pt x="214" y="160"/>
                    </a:moveTo>
                    <a:lnTo>
                      <a:pt x="250" y="180"/>
                    </a:lnTo>
                    <a:lnTo>
                      <a:pt x="250" y="173"/>
                    </a:lnTo>
                    <a:lnTo>
                      <a:pt x="214" y="152"/>
                    </a:lnTo>
                    <a:lnTo>
                      <a:pt x="214" y="160"/>
                    </a:lnTo>
                    <a:close/>
                    <a:moveTo>
                      <a:pt x="268" y="191"/>
                    </a:moveTo>
                    <a:lnTo>
                      <a:pt x="304" y="213"/>
                    </a:lnTo>
                    <a:lnTo>
                      <a:pt x="304" y="204"/>
                    </a:lnTo>
                    <a:lnTo>
                      <a:pt x="268" y="184"/>
                    </a:lnTo>
                    <a:lnTo>
                      <a:pt x="268" y="191"/>
                    </a:lnTo>
                    <a:close/>
                    <a:moveTo>
                      <a:pt x="321" y="222"/>
                    </a:moveTo>
                    <a:lnTo>
                      <a:pt x="358" y="244"/>
                    </a:lnTo>
                    <a:lnTo>
                      <a:pt x="358" y="235"/>
                    </a:lnTo>
                    <a:lnTo>
                      <a:pt x="321" y="215"/>
                    </a:lnTo>
                    <a:lnTo>
                      <a:pt x="321" y="222"/>
                    </a:lnTo>
                    <a:close/>
                    <a:moveTo>
                      <a:pt x="88" y="79"/>
                    </a:moveTo>
                    <a:lnTo>
                      <a:pt x="88" y="87"/>
                    </a:lnTo>
                    <a:lnTo>
                      <a:pt x="121" y="67"/>
                    </a:lnTo>
                    <a:lnTo>
                      <a:pt x="121" y="60"/>
                    </a:lnTo>
                    <a:lnTo>
                      <a:pt x="88" y="79"/>
                    </a:lnTo>
                    <a:close/>
                    <a:moveTo>
                      <a:pt x="141" y="111"/>
                    </a:moveTo>
                    <a:lnTo>
                      <a:pt x="141" y="118"/>
                    </a:lnTo>
                    <a:lnTo>
                      <a:pt x="176" y="99"/>
                    </a:lnTo>
                    <a:lnTo>
                      <a:pt x="176" y="91"/>
                    </a:lnTo>
                    <a:lnTo>
                      <a:pt x="141" y="111"/>
                    </a:lnTo>
                    <a:close/>
                    <a:moveTo>
                      <a:pt x="196" y="142"/>
                    </a:moveTo>
                    <a:lnTo>
                      <a:pt x="196" y="149"/>
                    </a:lnTo>
                    <a:lnTo>
                      <a:pt x="230" y="130"/>
                    </a:lnTo>
                    <a:lnTo>
                      <a:pt x="230" y="122"/>
                    </a:lnTo>
                    <a:lnTo>
                      <a:pt x="196" y="142"/>
                    </a:lnTo>
                    <a:close/>
                    <a:moveTo>
                      <a:pt x="250" y="173"/>
                    </a:moveTo>
                    <a:lnTo>
                      <a:pt x="250" y="180"/>
                    </a:lnTo>
                    <a:lnTo>
                      <a:pt x="283" y="161"/>
                    </a:lnTo>
                    <a:lnTo>
                      <a:pt x="283" y="153"/>
                    </a:lnTo>
                    <a:lnTo>
                      <a:pt x="250" y="173"/>
                    </a:lnTo>
                    <a:close/>
                    <a:moveTo>
                      <a:pt x="304" y="204"/>
                    </a:moveTo>
                    <a:lnTo>
                      <a:pt x="304" y="213"/>
                    </a:lnTo>
                    <a:lnTo>
                      <a:pt x="338" y="192"/>
                    </a:lnTo>
                    <a:lnTo>
                      <a:pt x="338" y="185"/>
                    </a:lnTo>
                    <a:lnTo>
                      <a:pt x="304" y="204"/>
                    </a:lnTo>
                    <a:close/>
                    <a:moveTo>
                      <a:pt x="358" y="235"/>
                    </a:moveTo>
                    <a:lnTo>
                      <a:pt x="358" y="244"/>
                    </a:lnTo>
                    <a:lnTo>
                      <a:pt x="392" y="223"/>
                    </a:lnTo>
                    <a:lnTo>
                      <a:pt x="392" y="216"/>
                    </a:lnTo>
                    <a:lnTo>
                      <a:pt x="358" y="235"/>
                    </a:lnTo>
                    <a:close/>
                    <a:moveTo>
                      <a:pt x="376" y="254"/>
                    </a:moveTo>
                    <a:lnTo>
                      <a:pt x="412" y="275"/>
                    </a:lnTo>
                    <a:lnTo>
                      <a:pt x="412" y="266"/>
                    </a:lnTo>
                    <a:lnTo>
                      <a:pt x="376" y="246"/>
                    </a:lnTo>
                    <a:lnTo>
                      <a:pt x="376" y="254"/>
                    </a:lnTo>
                    <a:close/>
                    <a:moveTo>
                      <a:pt x="412" y="266"/>
                    </a:moveTo>
                    <a:lnTo>
                      <a:pt x="412" y="275"/>
                    </a:lnTo>
                    <a:lnTo>
                      <a:pt x="446" y="256"/>
                    </a:lnTo>
                    <a:lnTo>
                      <a:pt x="446" y="247"/>
                    </a:lnTo>
                    <a:lnTo>
                      <a:pt x="412" y="266"/>
                    </a:lnTo>
                    <a:close/>
                    <a:moveTo>
                      <a:pt x="0" y="96"/>
                    </a:moveTo>
                    <a:lnTo>
                      <a:pt x="36" y="117"/>
                    </a:lnTo>
                    <a:lnTo>
                      <a:pt x="36" y="109"/>
                    </a:lnTo>
                    <a:lnTo>
                      <a:pt x="0" y="89"/>
                    </a:lnTo>
                    <a:lnTo>
                      <a:pt x="0" y="96"/>
                    </a:lnTo>
                    <a:close/>
                    <a:moveTo>
                      <a:pt x="54" y="127"/>
                    </a:moveTo>
                    <a:lnTo>
                      <a:pt x="91" y="148"/>
                    </a:lnTo>
                    <a:lnTo>
                      <a:pt x="91" y="140"/>
                    </a:lnTo>
                    <a:lnTo>
                      <a:pt x="54" y="120"/>
                    </a:lnTo>
                    <a:lnTo>
                      <a:pt x="54" y="127"/>
                    </a:lnTo>
                    <a:close/>
                    <a:moveTo>
                      <a:pt x="109" y="158"/>
                    </a:moveTo>
                    <a:lnTo>
                      <a:pt x="253" y="241"/>
                    </a:lnTo>
                    <a:lnTo>
                      <a:pt x="253" y="234"/>
                    </a:lnTo>
                    <a:lnTo>
                      <a:pt x="109" y="151"/>
                    </a:lnTo>
                    <a:lnTo>
                      <a:pt x="109" y="158"/>
                    </a:lnTo>
                    <a:close/>
                    <a:moveTo>
                      <a:pt x="271" y="252"/>
                    </a:moveTo>
                    <a:lnTo>
                      <a:pt x="307" y="272"/>
                    </a:lnTo>
                    <a:lnTo>
                      <a:pt x="307" y="265"/>
                    </a:lnTo>
                    <a:lnTo>
                      <a:pt x="271" y="244"/>
                    </a:lnTo>
                    <a:lnTo>
                      <a:pt x="271" y="252"/>
                    </a:lnTo>
                    <a:close/>
                    <a:moveTo>
                      <a:pt x="36" y="109"/>
                    </a:moveTo>
                    <a:lnTo>
                      <a:pt x="36" y="117"/>
                    </a:lnTo>
                    <a:lnTo>
                      <a:pt x="71" y="97"/>
                    </a:lnTo>
                    <a:lnTo>
                      <a:pt x="71" y="90"/>
                    </a:lnTo>
                    <a:lnTo>
                      <a:pt x="36" y="109"/>
                    </a:lnTo>
                    <a:close/>
                    <a:moveTo>
                      <a:pt x="91" y="140"/>
                    </a:moveTo>
                    <a:lnTo>
                      <a:pt x="91" y="148"/>
                    </a:lnTo>
                    <a:lnTo>
                      <a:pt x="125" y="128"/>
                    </a:lnTo>
                    <a:lnTo>
                      <a:pt x="125" y="121"/>
                    </a:lnTo>
                    <a:lnTo>
                      <a:pt x="91" y="140"/>
                    </a:lnTo>
                    <a:close/>
                    <a:moveTo>
                      <a:pt x="253" y="234"/>
                    </a:moveTo>
                    <a:lnTo>
                      <a:pt x="253" y="241"/>
                    </a:lnTo>
                    <a:lnTo>
                      <a:pt x="287" y="222"/>
                    </a:lnTo>
                    <a:lnTo>
                      <a:pt x="287" y="214"/>
                    </a:lnTo>
                    <a:lnTo>
                      <a:pt x="253" y="234"/>
                    </a:lnTo>
                    <a:close/>
                    <a:moveTo>
                      <a:pt x="307" y="265"/>
                    </a:moveTo>
                    <a:lnTo>
                      <a:pt x="307" y="272"/>
                    </a:lnTo>
                    <a:lnTo>
                      <a:pt x="341" y="253"/>
                    </a:lnTo>
                    <a:lnTo>
                      <a:pt x="341" y="245"/>
                    </a:lnTo>
                    <a:lnTo>
                      <a:pt x="307" y="265"/>
                    </a:lnTo>
                    <a:close/>
                    <a:moveTo>
                      <a:pt x="325" y="283"/>
                    </a:moveTo>
                    <a:lnTo>
                      <a:pt x="361" y="305"/>
                    </a:lnTo>
                    <a:lnTo>
                      <a:pt x="361" y="296"/>
                    </a:lnTo>
                    <a:lnTo>
                      <a:pt x="325" y="276"/>
                    </a:lnTo>
                    <a:lnTo>
                      <a:pt x="325" y="283"/>
                    </a:lnTo>
                    <a:close/>
                    <a:moveTo>
                      <a:pt x="361" y="296"/>
                    </a:moveTo>
                    <a:lnTo>
                      <a:pt x="361" y="305"/>
                    </a:lnTo>
                    <a:lnTo>
                      <a:pt x="395" y="284"/>
                    </a:lnTo>
                    <a:lnTo>
                      <a:pt x="395" y="277"/>
                    </a:lnTo>
                    <a:lnTo>
                      <a:pt x="361" y="296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6" name="Freeform 1059"/>
              <p:cNvSpPr>
                <a:spLocks/>
              </p:cNvSpPr>
              <p:nvPr/>
            </p:nvSpPr>
            <p:spPr bwMode="auto">
              <a:xfrm>
                <a:off x="4381" y="3813"/>
                <a:ext cx="74" cy="43"/>
              </a:xfrm>
              <a:custGeom>
                <a:avLst/>
                <a:gdLst>
                  <a:gd name="T0" fmla="*/ 34 w 149"/>
                  <a:gd name="T1" fmla="*/ 43 h 85"/>
                  <a:gd name="T2" fmla="*/ 40 w 149"/>
                  <a:gd name="T3" fmla="*/ 42 h 85"/>
                  <a:gd name="T4" fmla="*/ 45 w 149"/>
                  <a:gd name="T5" fmla="*/ 42 h 85"/>
                  <a:gd name="T6" fmla="*/ 50 w 149"/>
                  <a:gd name="T7" fmla="*/ 40 h 85"/>
                  <a:gd name="T8" fmla="*/ 55 w 149"/>
                  <a:gd name="T9" fmla="*/ 38 h 85"/>
                  <a:gd name="T10" fmla="*/ 60 w 149"/>
                  <a:gd name="T11" fmla="*/ 36 h 85"/>
                  <a:gd name="T12" fmla="*/ 64 w 149"/>
                  <a:gd name="T13" fmla="*/ 33 h 85"/>
                  <a:gd name="T14" fmla="*/ 68 w 149"/>
                  <a:gd name="T15" fmla="*/ 30 h 85"/>
                  <a:gd name="T16" fmla="*/ 73 w 149"/>
                  <a:gd name="T17" fmla="*/ 26 h 85"/>
                  <a:gd name="T18" fmla="*/ 73 w 149"/>
                  <a:gd name="T19" fmla="*/ 24 h 85"/>
                  <a:gd name="T20" fmla="*/ 74 w 149"/>
                  <a:gd name="T21" fmla="*/ 23 h 85"/>
                  <a:gd name="T22" fmla="*/ 74 w 149"/>
                  <a:gd name="T23" fmla="*/ 21 h 85"/>
                  <a:gd name="T24" fmla="*/ 74 w 149"/>
                  <a:gd name="T25" fmla="*/ 20 h 85"/>
                  <a:gd name="T26" fmla="*/ 74 w 149"/>
                  <a:gd name="T27" fmla="*/ 18 h 85"/>
                  <a:gd name="T28" fmla="*/ 74 w 149"/>
                  <a:gd name="T29" fmla="*/ 17 h 85"/>
                  <a:gd name="T30" fmla="*/ 74 w 149"/>
                  <a:gd name="T31" fmla="*/ 15 h 85"/>
                  <a:gd name="T32" fmla="*/ 74 w 149"/>
                  <a:gd name="T33" fmla="*/ 13 h 85"/>
                  <a:gd name="T34" fmla="*/ 73 w 149"/>
                  <a:gd name="T35" fmla="*/ 12 h 85"/>
                  <a:gd name="T36" fmla="*/ 73 w 149"/>
                  <a:gd name="T37" fmla="*/ 10 h 85"/>
                  <a:gd name="T38" fmla="*/ 71 w 149"/>
                  <a:gd name="T39" fmla="*/ 7 h 85"/>
                  <a:gd name="T40" fmla="*/ 68 w 149"/>
                  <a:gd name="T41" fmla="*/ 5 h 85"/>
                  <a:gd name="T42" fmla="*/ 66 w 149"/>
                  <a:gd name="T43" fmla="*/ 3 h 85"/>
                  <a:gd name="T44" fmla="*/ 64 w 149"/>
                  <a:gd name="T45" fmla="*/ 2 h 85"/>
                  <a:gd name="T46" fmla="*/ 61 w 149"/>
                  <a:gd name="T47" fmla="*/ 1 h 85"/>
                  <a:gd name="T48" fmla="*/ 58 w 149"/>
                  <a:gd name="T49" fmla="*/ 0 h 85"/>
                  <a:gd name="T50" fmla="*/ 55 w 149"/>
                  <a:gd name="T51" fmla="*/ 1 h 85"/>
                  <a:gd name="T52" fmla="*/ 0 w 149"/>
                  <a:gd name="T53" fmla="*/ 43 h 85"/>
                  <a:gd name="T54" fmla="*/ 34 w 149"/>
                  <a:gd name="T55" fmla="*/ 43 h 85"/>
                  <a:gd name="T56" fmla="*/ 34 w 149"/>
                  <a:gd name="T57" fmla="*/ 43 h 8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9"/>
                  <a:gd name="T88" fmla="*/ 0 h 85"/>
                  <a:gd name="T89" fmla="*/ 149 w 149"/>
                  <a:gd name="T90" fmla="*/ 85 h 8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9" h="85">
                    <a:moveTo>
                      <a:pt x="69" y="85"/>
                    </a:moveTo>
                    <a:lnTo>
                      <a:pt x="80" y="84"/>
                    </a:lnTo>
                    <a:lnTo>
                      <a:pt x="90" y="83"/>
                    </a:lnTo>
                    <a:lnTo>
                      <a:pt x="100" y="79"/>
                    </a:lnTo>
                    <a:lnTo>
                      <a:pt x="110" y="76"/>
                    </a:lnTo>
                    <a:lnTo>
                      <a:pt x="120" y="71"/>
                    </a:lnTo>
                    <a:lnTo>
                      <a:pt x="129" y="65"/>
                    </a:lnTo>
                    <a:lnTo>
                      <a:pt x="137" y="59"/>
                    </a:lnTo>
                    <a:lnTo>
                      <a:pt x="146" y="52"/>
                    </a:lnTo>
                    <a:lnTo>
                      <a:pt x="147" y="48"/>
                    </a:lnTo>
                    <a:lnTo>
                      <a:pt x="148" y="46"/>
                    </a:lnTo>
                    <a:lnTo>
                      <a:pt x="149" y="42"/>
                    </a:lnTo>
                    <a:lnTo>
                      <a:pt x="149" y="39"/>
                    </a:lnTo>
                    <a:lnTo>
                      <a:pt x="149" y="35"/>
                    </a:lnTo>
                    <a:lnTo>
                      <a:pt x="149" y="33"/>
                    </a:lnTo>
                    <a:lnTo>
                      <a:pt x="149" y="29"/>
                    </a:lnTo>
                    <a:lnTo>
                      <a:pt x="148" y="25"/>
                    </a:lnTo>
                    <a:lnTo>
                      <a:pt x="147" y="23"/>
                    </a:lnTo>
                    <a:lnTo>
                      <a:pt x="146" y="19"/>
                    </a:lnTo>
                    <a:lnTo>
                      <a:pt x="142" y="14"/>
                    </a:lnTo>
                    <a:lnTo>
                      <a:pt x="137" y="9"/>
                    </a:lnTo>
                    <a:lnTo>
                      <a:pt x="133" y="5"/>
                    </a:lnTo>
                    <a:lnTo>
                      <a:pt x="128" y="3"/>
                    </a:lnTo>
                    <a:lnTo>
                      <a:pt x="122" y="2"/>
                    </a:lnTo>
                    <a:lnTo>
                      <a:pt x="117" y="0"/>
                    </a:lnTo>
                    <a:lnTo>
                      <a:pt x="111" y="2"/>
                    </a:lnTo>
                    <a:lnTo>
                      <a:pt x="0" y="85"/>
                    </a:lnTo>
                    <a:lnTo>
                      <a:pt x="69" y="85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37" name="Freeform 1060"/>
              <p:cNvSpPr>
                <a:spLocks/>
              </p:cNvSpPr>
              <p:nvPr/>
            </p:nvSpPr>
            <p:spPr bwMode="auto">
              <a:xfrm>
                <a:off x="4381" y="3804"/>
                <a:ext cx="56" cy="52"/>
              </a:xfrm>
              <a:custGeom>
                <a:avLst/>
                <a:gdLst>
                  <a:gd name="T0" fmla="*/ 0 w 114"/>
                  <a:gd name="T1" fmla="*/ 52 h 103"/>
                  <a:gd name="T2" fmla="*/ 0 w 114"/>
                  <a:gd name="T3" fmla="*/ 37 h 103"/>
                  <a:gd name="T4" fmla="*/ 56 w 114"/>
                  <a:gd name="T5" fmla="*/ 0 h 103"/>
                  <a:gd name="T6" fmla="*/ 56 w 114"/>
                  <a:gd name="T7" fmla="*/ 19 h 103"/>
                  <a:gd name="T8" fmla="*/ 0 w 114"/>
                  <a:gd name="T9" fmla="*/ 52 h 103"/>
                  <a:gd name="T10" fmla="*/ 0 w 114"/>
                  <a:gd name="T11" fmla="*/ 52 h 1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103"/>
                  <a:gd name="T20" fmla="*/ 114 w 114"/>
                  <a:gd name="T21" fmla="*/ 103 h 1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103">
                    <a:moveTo>
                      <a:pt x="0" y="103"/>
                    </a:moveTo>
                    <a:lnTo>
                      <a:pt x="0" y="74"/>
                    </a:lnTo>
                    <a:lnTo>
                      <a:pt x="114" y="0"/>
                    </a:lnTo>
                    <a:lnTo>
                      <a:pt x="114" y="37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38" name="Picture 1061"/>
              <p:cNvPicPr>
                <a:picLocks noChangeAspect="1" noChangeArrowheads="1"/>
              </p:cNvPicPr>
              <p:nvPr/>
            </p:nvPicPr>
            <p:blipFill>
              <a:blip r:embed="rId66" cstate="print"/>
              <a:srcRect/>
              <a:stretch>
                <a:fillRect/>
              </a:stretch>
            </p:blipFill>
            <p:spPr bwMode="auto">
              <a:xfrm>
                <a:off x="4380" y="3803"/>
                <a:ext cx="58" cy="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39" name="Picture 1062"/>
              <p:cNvPicPr>
                <a:picLocks noChangeAspect="1" noChangeArrowheads="1"/>
              </p:cNvPicPr>
              <p:nvPr/>
            </p:nvPicPr>
            <p:blipFill>
              <a:blip r:embed="rId67" cstate="print"/>
              <a:srcRect/>
              <a:stretch>
                <a:fillRect/>
              </a:stretch>
            </p:blipFill>
            <p:spPr bwMode="auto">
              <a:xfrm>
                <a:off x="4380" y="3803"/>
                <a:ext cx="58" cy="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40" name="Freeform 1063"/>
              <p:cNvSpPr>
                <a:spLocks/>
              </p:cNvSpPr>
              <p:nvPr/>
            </p:nvSpPr>
            <p:spPr bwMode="auto">
              <a:xfrm>
                <a:off x="4381" y="3804"/>
                <a:ext cx="56" cy="52"/>
              </a:xfrm>
              <a:custGeom>
                <a:avLst/>
                <a:gdLst>
                  <a:gd name="T0" fmla="*/ 0 w 114"/>
                  <a:gd name="T1" fmla="*/ 52 h 103"/>
                  <a:gd name="T2" fmla="*/ 0 w 114"/>
                  <a:gd name="T3" fmla="*/ 37 h 103"/>
                  <a:gd name="T4" fmla="*/ 56 w 114"/>
                  <a:gd name="T5" fmla="*/ 0 h 103"/>
                  <a:gd name="T6" fmla="*/ 56 w 114"/>
                  <a:gd name="T7" fmla="*/ 19 h 103"/>
                  <a:gd name="T8" fmla="*/ 0 w 114"/>
                  <a:gd name="T9" fmla="*/ 52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103"/>
                  <a:gd name="T17" fmla="*/ 114 w 114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103">
                    <a:moveTo>
                      <a:pt x="0" y="103"/>
                    </a:moveTo>
                    <a:lnTo>
                      <a:pt x="0" y="74"/>
                    </a:lnTo>
                    <a:lnTo>
                      <a:pt x="114" y="0"/>
                    </a:lnTo>
                    <a:lnTo>
                      <a:pt x="114" y="37"/>
                    </a:lnTo>
                    <a:lnTo>
                      <a:pt x="0" y="103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1" name="Freeform 1064"/>
              <p:cNvSpPr>
                <a:spLocks/>
              </p:cNvSpPr>
              <p:nvPr/>
            </p:nvSpPr>
            <p:spPr bwMode="auto">
              <a:xfrm>
                <a:off x="4259" y="3733"/>
                <a:ext cx="178" cy="108"/>
              </a:xfrm>
              <a:custGeom>
                <a:avLst/>
                <a:gdLst>
                  <a:gd name="T0" fmla="*/ 0 w 356"/>
                  <a:gd name="T1" fmla="*/ 38 h 217"/>
                  <a:gd name="T2" fmla="*/ 54 w 356"/>
                  <a:gd name="T3" fmla="*/ 0 h 217"/>
                  <a:gd name="T4" fmla="*/ 178 w 356"/>
                  <a:gd name="T5" fmla="*/ 71 h 217"/>
                  <a:gd name="T6" fmla="*/ 121 w 356"/>
                  <a:gd name="T7" fmla="*/ 108 h 217"/>
                  <a:gd name="T8" fmla="*/ 0 w 356"/>
                  <a:gd name="T9" fmla="*/ 38 h 217"/>
                  <a:gd name="T10" fmla="*/ 0 w 356"/>
                  <a:gd name="T11" fmla="*/ 38 h 2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6"/>
                  <a:gd name="T19" fmla="*/ 0 h 217"/>
                  <a:gd name="T20" fmla="*/ 356 w 356"/>
                  <a:gd name="T21" fmla="*/ 217 h 2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6" h="217">
                    <a:moveTo>
                      <a:pt x="0" y="77"/>
                    </a:moveTo>
                    <a:lnTo>
                      <a:pt x="109" y="0"/>
                    </a:lnTo>
                    <a:lnTo>
                      <a:pt x="356" y="143"/>
                    </a:lnTo>
                    <a:lnTo>
                      <a:pt x="242" y="21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2" name="Rectangle 1065"/>
              <p:cNvSpPr>
                <a:spLocks noChangeArrowheads="1"/>
              </p:cNvSpPr>
              <p:nvPr/>
            </p:nvSpPr>
            <p:spPr bwMode="auto">
              <a:xfrm>
                <a:off x="4259" y="3732"/>
                <a:ext cx="179" cy="5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3" name="Rectangle 1066"/>
              <p:cNvSpPr>
                <a:spLocks noChangeArrowheads="1"/>
              </p:cNvSpPr>
              <p:nvPr/>
            </p:nvSpPr>
            <p:spPr bwMode="auto">
              <a:xfrm>
                <a:off x="4259" y="3737"/>
                <a:ext cx="179" cy="8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4" name="Rectangle 1067"/>
              <p:cNvSpPr>
                <a:spLocks noChangeArrowheads="1"/>
              </p:cNvSpPr>
              <p:nvPr/>
            </p:nvSpPr>
            <p:spPr bwMode="auto">
              <a:xfrm>
                <a:off x="4259" y="3745"/>
                <a:ext cx="179" cy="6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5" name="Rectangle 1068"/>
              <p:cNvSpPr>
                <a:spLocks noChangeArrowheads="1"/>
              </p:cNvSpPr>
              <p:nvPr/>
            </p:nvSpPr>
            <p:spPr bwMode="auto">
              <a:xfrm>
                <a:off x="4259" y="3751"/>
                <a:ext cx="179" cy="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6" name="Rectangle 1069"/>
              <p:cNvSpPr>
                <a:spLocks noChangeArrowheads="1"/>
              </p:cNvSpPr>
              <p:nvPr/>
            </p:nvSpPr>
            <p:spPr bwMode="auto">
              <a:xfrm>
                <a:off x="4259" y="3758"/>
                <a:ext cx="179" cy="7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7" name="Rectangle 1070"/>
              <p:cNvSpPr>
                <a:spLocks noChangeArrowheads="1"/>
              </p:cNvSpPr>
              <p:nvPr/>
            </p:nvSpPr>
            <p:spPr bwMode="auto">
              <a:xfrm>
                <a:off x="4259" y="3765"/>
                <a:ext cx="179" cy="7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8" name="Rectangle 1071"/>
              <p:cNvSpPr>
                <a:spLocks noChangeArrowheads="1"/>
              </p:cNvSpPr>
              <p:nvPr/>
            </p:nvSpPr>
            <p:spPr bwMode="auto">
              <a:xfrm>
                <a:off x="4259" y="3772"/>
                <a:ext cx="179" cy="7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9" name="Rectangle 1072"/>
              <p:cNvSpPr>
                <a:spLocks noChangeArrowheads="1"/>
              </p:cNvSpPr>
              <p:nvPr/>
            </p:nvSpPr>
            <p:spPr bwMode="auto">
              <a:xfrm>
                <a:off x="4259" y="3779"/>
                <a:ext cx="179" cy="7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0" name="Rectangle 1073"/>
              <p:cNvSpPr>
                <a:spLocks noChangeArrowheads="1"/>
              </p:cNvSpPr>
              <p:nvPr/>
            </p:nvSpPr>
            <p:spPr bwMode="auto">
              <a:xfrm>
                <a:off x="4259" y="3786"/>
                <a:ext cx="179" cy="6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1" name="Rectangle 1074"/>
              <p:cNvSpPr>
                <a:spLocks noChangeArrowheads="1"/>
              </p:cNvSpPr>
              <p:nvPr/>
            </p:nvSpPr>
            <p:spPr bwMode="auto">
              <a:xfrm>
                <a:off x="4259" y="3792"/>
                <a:ext cx="179" cy="7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2" name="Rectangle 1075"/>
              <p:cNvSpPr>
                <a:spLocks noChangeArrowheads="1"/>
              </p:cNvSpPr>
              <p:nvPr/>
            </p:nvSpPr>
            <p:spPr bwMode="auto">
              <a:xfrm>
                <a:off x="4259" y="3799"/>
                <a:ext cx="179" cy="7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3" name="Rectangle 1076"/>
              <p:cNvSpPr>
                <a:spLocks noChangeArrowheads="1"/>
              </p:cNvSpPr>
              <p:nvPr/>
            </p:nvSpPr>
            <p:spPr bwMode="auto">
              <a:xfrm>
                <a:off x="4259" y="3806"/>
                <a:ext cx="179" cy="7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4" name="Rectangle 1077"/>
              <p:cNvSpPr>
                <a:spLocks noChangeArrowheads="1"/>
              </p:cNvSpPr>
              <p:nvPr/>
            </p:nvSpPr>
            <p:spPr bwMode="auto">
              <a:xfrm>
                <a:off x="4259" y="3813"/>
                <a:ext cx="179" cy="7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5" name="Rectangle 1078"/>
              <p:cNvSpPr>
                <a:spLocks noChangeArrowheads="1"/>
              </p:cNvSpPr>
              <p:nvPr/>
            </p:nvSpPr>
            <p:spPr bwMode="auto">
              <a:xfrm>
                <a:off x="4259" y="3820"/>
                <a:ext cx="179" cy="7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6" name="Rectangle 1079"/>
              <p:cNvSpPr>
                <a:spLocks noChangeArrowheads="1"/>
              </p:cNvSpPr>
              <p:nvPr/>
            </p:nvSpPr>
            <p:spPr bwMode="auto">
              <a:xfrm>
                <a:off x="4259" y="3827"/>
                <a:ext cx="179" cy="6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7" name="Rectangle 1080"/>
              <p:cNvSpPr>
                <a:spLocks noChangeArrowheads="1"/>
              </p:cNvSpPr>
              <p:nvPr/>
            </p:nvSpPr>
            <p:spPr bwMode="auto">
              <a:xfrm>
                <a:off x="4259" y="3833"/>
                <a:ext cx="179" cy="8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8" name="Rectangle 1081"/>
              <p:cNvSpPr>
                <a:spLocks noChangeArrowheads="1"/>
              </p:cNvSpPr>
              <p:nvPr/>
            </p:nvSpPr>
            <p:spPr bwMode="auto">
              <a:xfrm>
                <a:off x="4259" y="3841"/>
                <a:ext cx="17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59" name="Freeform 1082"/>
              <p:cNvSpPr>
                <a:spLocks/>
              </p:cNvSpPr>
              <p:nvPr/>
            </p:nvSpPr>
            <p:spPr bwMode="auto">
              <a:xfrm>
                <a:off x="4259" y="3733"/>
                <a:ext cx="178" cy="108"/>
              </a:xfrm>
              <a:custGeom>
                <a:avLst/>
                <a:gdLst>
                  <a:gd name="T0" fmla="*/ 0 w 356"/>
                  <a:gd name="T1" fmla="*/ 38 h 217"/>
                  <a:gd name="T2" fmla="*/ 54 w 356"/>
                  <a:gd name="T3" fmla="*/ 0 h 217"/>
                  <a:gd name="T4" fmla="*/ 178 w 356"/>
                  <a:gd name="T5" fmla="*/ 71 h 217"/>
                  <a:gd name="T6" fmla="*/ 121 w 356"/>
                  <a:gd name="T7" fmla="*/ 108 h 217"/>
                  <a:gd name="T8" fmla="*/ 0 w 356"/>
                  <a:gd name="T9" fmla="*/ 38 h 2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6"/>
                  <a:gd name="T16" fmla="*/ 0 h 217"/>
                  <a:gd name="T17" fmla="*/ 356 w 356"/>
                  <a:gd name="T18" fmla="*/ 217 h 2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6" h="217">
                    <a:moveTo>
                      <a:pt x="0" y="77"/>
                    </a:moveTo>
                    <a:lnTo>
                      <a:pt x="109" y="0"/>
                    </a:lnTo>
                    <a:lnTo>
                      <a:pt x="356" y="143"/>
                    </a:lnTo>
                    <a:lnTo>
                      <a:pt x="242" y="217"/>
                    </a:lnTo>
                    <a:lnTo>
                      <a:pt x="0" y="77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0" name="Freeform 1083"/>
              <p:cNvSpPr>
                <a:spLocks/>
              </p:cNvSpPr>
              <p:nvPr/>
            </p:nvSpPr>
            <p:spPr bwMode="auto">
              <a:xfrm>
                <a:off x="4465" y="3701"/>
                <a:ext cx="143" cy="98"/>
              </a:xfrm>
              <a:custGeom>
                <a:avLst/>
                <a:gdLst>
                  <a:gd name="T0" fmla="*/ 41 w 286"/>
                  <a:gd name="T1" fmla="*/ 98 h 197"/>
                  <a:gd name="T2" fmla="*/ 47 w 286"/>
                  <a:gd name="T3" fmla="*/ 98 h 197"/>
                  <a:gd name="T4" fmla="*/ 53 w 286"/>
                  <a:gd name="T5" fmla="*/ 98 h 197"/>
                  <a:gd name="T6" fmla="*/ 59 w 286"/>
                  <a:gd name="T7" fmla="*/ 98 h 197"/>
                  <a:gd name="T8" fmla="*/ 66 w 286"/>
                  <a:gd name="T9" fmla="*/ 97 h 197"/>
                  <a:gd name="T10" fmla="*/ 72 w 286"/>
                  <a:gd name="T11" fmla="*/ 96 h 197"/>
                  <a:gd name="T12" fmla="*/ 78 w 286"/>
                  <a:gd name="T13" fmla="*/ 95 h 197"/>
                  <a:gd name="T14" fmla="*/ 84 w 286"/>
                  <a:gd name="T15" fmla="*/ 93 h 197"/>
                  <a:gd name="T16" fmla="*/ 90 w 286"/>
                  <a:gd name="T17" fmla="*/ 92 h 197"/>
                  <a:gd name="T18" fmla="*/ 96 w 286"/>
                  <a:gd name="T19" fmla="*/ 89 h 197"/>
                  <a:gd name="T20" fmla="*/ 102 w 286"/>
                  <a:gd name="T21" fmla="*/ 87 h 197"/>
                  <a:gd name="T22" fmla="*/ 107 w 286"/>
                  <a:gd name="T23" fmla="*/ 84 h 197"/>
                  <a:gd name="T24" fmla="*/ 112 w 286"/>
                  <a:gd name="T25" fmla="*/ 82 h 197"/>
                  <a:gd name="T26" fmla="*/ 118 w 286"/>
                  <a:gd name="T27" fmla="*/ 78 h 197"/>
                  <a:gd name="T28" fmla="*/ 123 w 286"/>
                  <a:gd name="T29" fmla="*/ 74 h 197"/>
                  <a:gd name="T30" fmla="*/ 128 w 286"/>
                  <a:gd name="T31" fmla="*/ 71 h 197"/>
                  <a:gd name="T32" fmla="*/ 134 w 286"/>
                  <a:gd name="T33" fmla="*/ 67 h 197"/>
                  <a:gd name="T34" fmla="*/ 136 w 286"/>
                  <a:gd name="T35" fmla="*/ 63 h 197"/>
                  <a:gd name="T36" fmla="*/ 138 w 286"/>
                  <a:gd name="T37" fmla="*/ 59 h 197"/>
                  <a:gd name="T38" fmla="*/ 140 w 286"/>
                  <a:gd name="T39" fmla="*/ 56 h 197"/>
                  <a:gd name="T40" fmla="*/ 141 w 286"/>
                  <a:gd name="T41" fmla="*/ 52 h 197"/>
                  <a:gd name="T42" fmla="*/ 143 w 286"/>
                  <a:gd name="T43" fmla="*/ 48 h 197"/>
                  <a:gd name="T44" fmla="*/ 143 w 286"/>
                  <a:gd name="T45" fmla="*/ 45 h 197"/>
                  <a:gd name="T46" fmla="*/ 143 w 286"/>
                  <a:gd name="T47" fmla="*/ 40 h 197"/>
                  <a:gd name="T48" fmla="*/ 143 w 286"/>
                  <a:gd name="T49" fmla="*/ 36 h 197"/>
                  <a:gd name="T50" fmla="*/ 143 w 286"/>
                  <a:gd name="T51" fmla="*/ 33 h 197"/>
                  <a:gd name="T52" fmla="*/ 141 w 286"/>
                  <a:gd name="T53" fmla="*/ 28 h 197"/>
                  <a:gd name="T54" fmla="*/ 140 w 286"/>
                  <a:gd name="T55" fmla="*/ 25 h 197"/>
                  <a:gd name="T56" fmla="*/ 139 w 286"/>
                  <a:gd name="T57" fmla="*/ 21 h 197"/>
                  <a:gd name="T58" fmla="*/ 137 w 286"/>
                  <a:gd name="T59" fmla="*/ 18 h 197"/>
                  <a:gd name="T60" fmla="*/ 134 w 286"/>
                  <a:gd name="T61" fmla="*/ 14 h 197"/>
                  <a:gd name="T62" fmla="*/ 132 w 286"/>
                  <a:gd name="T63" fmla="*/ 11 h 197"/>
                  <a:gd name="T64" fmla="*/ 129 w 286"/>
                  <a:gd name="T65" fmla="*/ 8 h 197"/>
                  <a:gd name="T66" fmla="*/ 124 w 286"/>
                  <a:gd name="T67" fmla="*/ 5 h 197"/>
                  <a:gd name="T68" fmla="*/ 120 w 286"/>
                  <a:gd name="T69" fmla="*/ 3 h 197"/>
                  <a:gd name="T70" fmla="*/ 116 w 286"/>
                  <a:gd name="T71" fmla="*/ 1 h 197"/>
                  <a:gd name="T72" fmla="*/ 112 w 286"/>
                  <a:gd name="T73" fmla="*/ 0 h 197"/>
                  <a:gd name="T74" fmla="*/ 112 w 286"/>
                  <a:gd name="T75" fmla="*/ 0 h 197"/>
                  <a:gd name="T76" fmla="*/ 0 w 286"/>
                  <a:gd name="T77" fmla="*/ 92 h 197"/>
                  <a:gd name="T78" fmla="*/ 41 w 286"/>
                  <a:gd name="T79" fmla="*/ 98 h 197"/>
                  <a:gd name="T80" fmla="*/ 41 w 286"/>
                  <a:gd name="T81" fmla="*/ 98 h 19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86"/>
                  <a:gd name="T124" fmla="*/ 0 h 197"/>
                  <a:gd name="T125" fmla="*/ 286 w 286"/>
                  <a:gd name="T126" fmla="*/ 197 h 19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86" h="197">
                    <a:moveTo>
                      <a:pt x="82" y="196"/>
                    </a:moveTo>
                    <a:lnTo>
                      <a:pt x="94" y="197"/>
                    </a:lnTo>
                    <a:lnTo>
                      <a:pt x="107" y="197"/>
                    </a:lnTo>
                    <a:lnTo>
                      <a:pt x="119" y="196"/>
                    </a:lnTo>
                    <a:lnTo>
                      <a:pt x="132" y="195"/>
                    </a:lnTo>
                    <a:lnTo>
                      <a:pt x="144" y="192"/>
                    </a:lnTo>
                    <a:lnTo>
                      <a:pt x="156" y="190"/>
                    </a:lnTo>
                    <a:lnTo>
                      <a:pt x="168" y="187"/>
                    </a:lnTo>
                    <a:lnTo>
                      <a:pt x="180" y="184"/>
                    </a:lnTo>
                    <a:lnTo>
                      <a:pt x="192" y="179"/>
                    </a:lnTo>
                    <a:lnTo>
                      <a:pt x="204" y="174"/>
                    </a:lnTo>
                    <a:lnTo>
                      <a:pt x="214" y="169"/>
                    </a:lnTo>
                    <a:lnTo>
                      <a:pt x="225" y="164"/>
                    </a:lnTo>
                    <a:lnTo>
                      <a:pt x="236" y="156"/>
                    </a:lnTo>
                    <a:lnTo>
                      <a:pt x="247" y="149"/>
                    </a:lnTo>
                    <a:lnTo>
                      <a:pt x="256" y="142"/>
                    </a:lnTo>
                    <a:lnTo>
                      <a:pt x="267" y="134"/>
                    </a:lnTo>
                    <a:lnTo>
                      <a:pt x="272" y="127"/>
                    </a:lnTo>
                    <a:lnTo>
                      <a:pt x="275" y="119"/>
                    </a:lnTo>
                    <a:lnTo>
                      <a:pt x="279" y="112"/>
                    </a:lnTo>
                    <a:lnTo>
                      <a:pt x="282" y="105"/>
                    </a:lnTo>
                    <a:lnTo>
                      <a:pt x="285" y="97"/>
                    </a:lnTo>
                    <a:lnTo>
                      <a:pt x="286" y="90"/>
                    </a:lnTo>
                    <a:lnTo>
                      <a:pt x="286" y="81"/>
                    </a:lnTo>
                    <a:lnTo>
                      <a:pt x="286" y="73"/>
                    </a:lnTo>
                    <a:lnTo>
                      <a:pt x="285" y="66"/>
                    </a:lnTo>
                    <a:lnTo>
                      <a:pt x="282" y="57"/>
                    </a:lnTo>
                    <a:lnTo>
                      <a:pt x="280" y="50"/>
                    </a:lnTo>
                    <a:lnTo>
                      <a:pt x="278" y="43"/>
                    </a:lnTo>
                    <a:lnTo>
                      <a:pt x="273" y="36"/>
                    </a:lnTo>
                    <a:lnTo>
                      <a:pt x="268" y="29"/>
                    </a:lnTo>
                    <a:lnTo>
                      <a:pt x="263" y="23"/>
                    </a:lnTo>
                    <a:lnTo>
                      <a:pt x="257" y="17"/>
                    </a:lnTo>
                    <a:lnTo>
                      <a:pt x="249" y="11"/>
                    </a:lnTo>
                    <a:lnTo>
                      <a:pt x="241" y="6"/>
                    </a:lnTo>
                    <a:lnTo>
                      <a:pt x="232" y="2"/>
                    </a:lnTo>
                    <a:lnTo>
                      <a:pt x="224" y="0"/>
                    </a:lnTo>
                    <a:lnTo>
                      <a:pt x="0" y="184"/>
                    </a:lnTo>
                    <a:lnTo>
                      <a:pt x="82" y="196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1" name="Freeform 1084"/>
              <p:cNvSpPr>
                <a:spLocks/>
              </p:cNvSpPr>
              <p:nvPr/>
            </p:nvSpPr>
            <p:spPr bwMode="auto">
              <a:xfrm>
                <a:off x="4345" y="3608"/>
                <a:ext cx="232" cy="135"/>
              </a:xfrm>
              <a:custGeom>
                <a:avLst/>
                <a:gdLst>
                  <a:gd name="T0" fmla="*/ 120 w 463"/>
                  <a:gd name="T1" fmla="*/ 135 h 271"/>
                  <a:gd name="T2" fmla="*/ 232 w 463"/>
                  <a:gd name="T3" fmla="*/ 70 h 271"/>
                  <a:gd name="T4" fmla="*/ 112 w 463"/>
                  <a:gd name="T5" fmla="*/ 0 h 271"/>
                  <a:gd name="T6" fmla="*/ 0 w 463"/>
                  <a:gd name="T7" fmla="*/ 66 h 271"/>
                  <a:gd name="T8" fmla="*/ 7 w 463"/>
                  <a:gd name="T9" fmla="*/ 72 h 271"/>
                  <a:gd name="T10" fmla="*/ 13 w 463"/>
                  <a:gd name="T11" fmla="*/ 78 h 271"/>
                  <a:gd name="T12" fmla="*/ 20 w 463"/>
                  <a:gd name="T13" fmla="*/ 83 h 271"/>
                  <a:gd name="T14" fmla="*/ 26 w 463"/>
                  <a:gd name="T15" fmla="*/ 89 h 271"/>
                  <a:gd name="T16" fmla="*/ 34 w 463"/>
                  <a:gd name="T17" fmla="*/ 93 h 271"/>
                  <a:gd name="T18" fmla="*/ 41 w 463"/>
                  <a:gd name="T19" fmla="*/ 99 h 271"/>
                  <a:gd name="T20" fmla="*/ 48 w 463"/>
                  <a:gd name="T21" fmla="*/ 103 h 271"/>
                  <a:gd name="T22" fmla="*/ 56 w 463"/>
                  <a:gd name="T23" fmla="*/ 108 h 271"/>
                  <a:gd name="T24" fmla="*/ 63 w 463"/>
                  <a:gd name="T25" fmla="*/ 112 h 271"/>
                  <a:gd name="T26" fmla="*/ 71 w 463"/>
                  <a:gd name="T27" fmla="*/ 116 h 271"/>
                  <a:gd name="T28" fmla="*/ 79 w 463"/>
                  <a:gd name="T29" fmla="*/ 120 h 271"/>
                  <a:gd name="T30" fmla="*/ 87 w 463"/>
                  <a:gd name="T31" fmla="*/ 123 h 271"/>
                  <a:gd name="T32" fmla="*/ 95 w 463"/>
                  <a:gd name="T33" fmla="*/ 127 h 271"/>
                  <a:gd name="T34" fmla="*/ 103 w 463"/>
                  <a:gd name="T35" fmla="*/ 130 h 271"/>
                  <a:gd name="T36" fmla="*/ 111 w 463"/>
                  <a:gd name="T37" fmla="*/ 133 h 271"/>
                  <a:gd name="T38" fmla="*/ 120 w 463"/>
                  <a:gd name="T39" fmla="*/ 135 h 271"/>
                  <a:gd name="T40" fmla="*/ 120 w 463"/>
                  <a:gd name="T41" fmla="*/ 135 h 27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63"/>
                  <a:gd name="T64" fmla="*/ 0 h 271"/>
                  <a:gd name="T65" fmla="*/ 463 w 463"/>
                  <a:gd name="T66" fmla="*/ 271 h 27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63" h="271">
                    <a:moveTo>
                      <a:pt x="239" y="271"/>
                    </a:moveTo>
                    <a:lnTo>
                      <a:pt x="463" y="141"/>
                    </a:lnTo>
                    <a:lnTo>
                      <a:pt x="223" y="0"/>
                    </a:lnTo>
                    <a:lnTo>
                      <a:pt x="0" y="132"/>
                    </a:lnTo>
                    <a:lnTo>
                      <a:pt x="13" y="144"/>
                    </a:lnTo>
                    <a:lnTo>
                      <a:pt x="26" y="156"/>
                    </a:lnTo>
                    <a:lnTo>
                      <a:pt x="39" y="167"/>
                    </a:lnTo>
                    <a:lnTo>
                      <a:pt x="52" y="178"/>
                    </a:lnTo>
                    <a:lnTo>
                      <a:pt x="67" y="187"/>
                    </a:lnTo>
                    <a:lnTo>
                      <a:pt x="81" y="198"/>
                    </a:lnTo>
                    <a:lnTo>
                      <a:pt x="95" y="207"/>
                    </a:lnTo>
                    <a:lnTo>
                      <a:pt x="111" y="216"/>
                    </a:lnTo>
                    <a:lnTo>
                      <a:pt x="126" y="224"/>
                    </a:lnTo>
                    <a:lnTo>
                      <a:pt x="142" y="233"/>
                    </a:lnTo>
                    <a:lnTo>
                      <a:pt x="157" y="240"/>
                    </a:lnTo>
                    <a:lnTo>
                      <a:pt x="173" y="247"/>
                    </a:lnTo>
                    <a:lnTo>
                      <a:pt x="190" y="254"/>
                    </a:lnTo>
                    <a:lnTo>
                      <a:pt x="205" y="260"/>
                    </a:lnTo>
                    <a:lnTo>
                      <a:pt x="222" y="266"/>
                    </a:lnTo>
                    <a:lnTo>
                      <a:pt x="239" y="2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2" name="Rectangle 1085"/>
              <p:cNvSpPr>
                <a:spLocks noChangeArrowheads="1"/>
              </p:cNvSpPr>
              <p:nvPr/>
            </p:nvSpPr>
            <p:spPr bwMode="auto">
              <a:xfrm>
                <a:off x="4344" y="3607"/>
                <a:ext cx="23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3" name="Rectangle 1086"/>
              <p:cNvSpPr>
                <a:spLocks noChangeArrowheads="1"/>
              </p:cNvSpPr>
              <p:nvPr/>
            </p:nvSpPr>
            <p:spPr bwMode="auto">
              <a:xfrm>
                <a:off x="4344" y="3607"/>
                <a:ext cx="233" cy="7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4" name="Rectangle 1087"/>
              <p:cNvSpPr>
                <a:spLocks noChangeArrowheads="1"/>
              </p:cNvSpPr>
              <p:nvPr/>
            </p:nvSpPr>
            <p:spPr bwMode="auto">
              <a:xfrm>
                <a:off x="4344" y="3614"/>
                <a:ext cx="233" cy="8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5" name="Rectangle 1088"/>
              <p:cNvSpPr>
                <a:spLocks noChangeArrowheads="1"/>
              </p:cNvSpPr>
              <p:nvPr/>
            </p:nvSpPr>
            <p:spPr bwMode="auto">
              <a:xfrm>
                <a:off x="4344" y="3622"/>
                <a:ext cx="233" cy="9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6" name="Rectangle 1089"/>
              <p:cNvSpPr>
                <a:spLocks noChangeArrowheads="1"/>
              </p:cNvSpPr>
              <p:nvPr/>
            </p:nvSpPr>
            <p:spPr bwMode="auto">
              <a:xfrm>
                <a:off x="4344" y="3631"/>
                <a:ext cx="233" cy="9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7" name="Rectangle 1090"/>
              <p:cNvSpPr>
                <a:spLocks noChangeArrowheads="1"/>
              </p:cNvSpPr>
              <p:nvPr/>
            </p:nvSpPr>
            <p:spPr bwMode="auto">
              <a:xfrm>
                <a:off x="4344" y="3640"/>
                <a:ext cx="233" cy="8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8" name="Rectangle 1091"/>
              <p:cNvSpPr>
                <a:spLocks noChangeArrowheads="1"/>
              </p:cNvSpPr>
              <p:nvPr/>
            </p:nvSpPr>
            <p:spPr bwMode="auto">
              <a:xfrm>
                <a:off x="4344" y="3648"/>
                <a:ext cx="233" cy="8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9" name="Rectangle 1092"/>
              <p:cNvSpPr>
                <a:spLocks noChangeArrowheads="1"/>
              </p:cNvSpPr>
              <p:nvPr/>
            </p:nvSpPr>
            <p:spPr bwMode="auto">
              <a:xfrm>
                <a:off x="4344" y="3656"/>
                <a:ext cx="233" cy="9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0" name="Rectangle 1093"/>
              <p:cNvSpPr>
                <a:spLocks noChangeArrowheads="1"/>
              </p:cNvSpPr>
              <p:nvPr/>
            </p:nvSpPr>
            <p:spPr bwMode="auto">
              <a:xfrm>
                <a:off x="4344" y="3665"/>
                <a:ext cx="233" cy="9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1" name="Rectangle 1094"/>
              <p:cNvSpPr>
                <a:spLocks noChangeArrowheads="1"/>
              </p:cNvSpPr>
              <p:nvPr/>
            </p:nvSpPr>
            <p:spPr bwMode="auto">
              <a:xfrm>
                <a:off x="4344" y="3674"/>
                <a:ext cx="233" cy="8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2" name="Rectangle 1095"/>
              <p:cNvSpPr>
                <a:spLocks noChangeArrowheads="1"/>
              </p:cNvSpPr>
              <p:nvPr/>
            </p:nvSpPr>
            <p:spPr bwMode="auto">
              <a:xfrm>
                <a:off x="4344" y="3682"/>
                <a:ext cx="233" cy="8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3" name="Rectangle 1096"/>
              <p:cNvSpPr>
                <a:spLocks noChangeArrowheads="1"/>
              </p:cNvSpPr>
              <p:nvPr/>
            </p:nvSpPr>
            <p:spPr bwMode="auto">
              <a:xfrm>
                <a:off x="4344" y="3690"/>
                <a:ext cx="233" cy="9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4" name="Rectangle 1097"/>
              <p:cNvSpPr>
                <a:spLocks noChangeArrowheads="1"/>
              </p:cNvSpPr>
              <p:nvPr/>
            </p:nvSpPr>
            <p:spPr bwMode="auto">
              <a:xfrm>
                <a:off x="4344" y="3699"/>
                <a:ext cx="233" cy="9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5" name="Rectangle 1098"/>
              <p:cNvSpPr>
                <a:spLocks noChangeArrowheads="1"/>
              </p:cNvSpPr>
              <p:nvPr/>
            </p:nvSpPr>
            <p:spPr bwMode="auto">
              <a:xfrm>
                <a:off x="4344" y="3708"/>
                <a:ext cx="233" cy="8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6" name="Rectangle 1099"/>
              <p:cNvSpPr>
                <a:spLocks noChangeArrowheads="1"/>
              </p:cNvSpPr>
              <p:nvPr/>
            </p:nvSpPr>
            <p:spPr bwMode="auto">
              <a:xfrm>
                <a:off x="4344" y="3716"/>
                <a:ext cx="233" cy="8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7" name="Rectangle 1100"/>
              <p:cNvSpPr>
                <a:spLocks noChangeArrowheads="1"/>
              </p:cNvSpPr>
              <p:nvPr/>
            </p:nvSpPr>
            <p:spPr bwMode="auto">
              <a:xfrm>
                <a:off x="4344" y="3724"/>
                <a:ext cx="233" cy="9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8" name="Rectangle 1101"/>
              <p:cNvSpPr>
                <a:spLocks noChangeArrowheads="1"/>
              </p:cNvSpPr>
              <p:nvPr/>
            </p:nvSpPr>
            <p:spPr bwMode="auto">
              <a:xfrm>
                <a:off x="4344" y="3733"/>
                <a:ext cx="233" cy="9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79" name="Rectangle 1102"/>
              <p:cNvSpPr>
                <a:spLocks noChangeArrowheads="1"/>
              </p:cNvSpPr>
              <p:nvPr/>
            </p:nvSpPr>
            <p:spPr bwMode="auto">
              <a:xfrm>
                <a:off x="4344" y="3742"/>
                <a:ext cx="23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0" name="Freeform 1103"/>
              <p:cNvSpPr>
                <a:spLocks/>
              </p:cNvSpPr>
              <p:nvPr/>
            </p:nvSpPr>
            <p:spPr bwMode="auto">
              <a:xfrm>
                <a:off x="4345" y="3608"/>
                <a:ext cx="232" cy="135"/>
              </a:xfrm>
              <a:custGeom>
                <a:avLst/>
                <a:gdLst>
                  <a:gd name="T0" fmla="*/ 120 w 463"/>
                  <a:gd name="T1" fmla="*/ 135 h 270"/>
                  <a:gd name="T2" fmla="*/ 232 w 463"/>
                  <a:gd name="T3" fmla="*/ 69 h 270"/>
                  <a:gd name="T4" fmla="*/ 111 w 463"/>
                  <a:gd name="T5" fmla="*/ 0 h 270"/>
                  <a:gd name="T6" fmla="*/ 0 w 463"/>
                  <a:gd name="T7" fmla="*/ 66 h 270"/>
                  <a:gd name="T8" fmla="*/ 6 w 463"/>
                  <a:gd name="T9" fmla="*/ 72 h 270"/>
                  <a:gd name="T10" fmla="*/ 13 w 463"/>
                  <a:gd name="T11" fmla="*/ 77 h 270"/>
                  <a:gd name="T12" fmla="*/ 19 w 463"/>
                  <a:gd name="T13" fmla="*/ 83 h 270"/>
                  <a:gd name="T14" fmla="*/ 26 w 463"/>
                  <a:gd name="T15" fmla="*/ 89 h 270"/>
                  <a:gd name="T16" fmla="*/ 34 w 463"/>
                  <a:gd name="T17" fmla="*/ 93 h 270"/>
                  <a:gd name="T18" fmla="*/ 41 w 463"/>
                  <a:gd name="T19" fmla="*/ 98 h 270"/>
                  <a:gd name="T20" fmla="*/ 48 w 463"/>
                  <a:gd name="T21" fmla="*/ 103 h 270"/>
                  <a:gd name="T22" fmla="*/ 56 w 463"/>
                  <a:gd name="T23" fmla="*/ 108 h 270"/>
                  <a:gd name="T24" fmla="*/ 63 w 463"/>
                  <a:gd name="T25" fmla="*/ 112 h 270"/>
                  <a:gd name="T26" fmla="*/ 71 w 463"/>
                  <a:gd name="T27" fmla="*/ 116 h 270"/>
                  <a:gd name="T28" fmla="*/ 79 w 463"/>
                  <a:gd name="T29" fmla="*/ 120 h 270"/>
                  <a:gd name="T30" fmla="*/ 87 w 463"/>
                  <a:gd name="T31" fmla="*/ 123 h 270"/>
                  <a:gd name="T32" fmla="*/ 94 w 463"/>
                  <a:gd name="T33" fmla="*/ 126 h 270"/>
                  <a:gd name="T34" fmla="*/ 103 w 463"/>
                  <a:gd name="T35" fmla="*/ 130 h 270"/>
                  <a:gd name="T36" fmla="*/ 111 w 463"/>
                  <a:gd name="T37" fmla="*/ 133 h 270"/>
                  <a:gd name="T38" fmla="*/ 120 w 463"/>
                  <a:gd name="T39" fmla="*/ 135 h 270"/>
                  <a:gd name="T40" fmla="*/ 120 w 463"/>
                  <a:gd name="T41" fmla="*/ 135 h 27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63"/>
                  <a:gd name="T64" fmla="*/ 0 h 270"/>
                  <a:gd name="T65" fmla="*/ 463 w 463"/>
                  <a:gd name="T66" fmla="*/ 270 h 27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63" h="270">
                    <a:moveTo>
                      <a:pt x="239" y="270"/>
                    </a:moveTo>
                    <a:lnTo>
                      <a:pt x="463" y="139"/>
                    </a:lnTo>
                    <a:lnTo>
                      <a:pt x="222" y="0"/>
                    </a:lnTo>
                    <a:lnTo>
                      <a:pt x="0" y="132"/>
                    </a:lnTo>
                    <a:lnTo>
                      <a:pt x="12" y="144"/>
                    </a:lnTo>
                    <a:lnTo>
                      <a:pt x="25" y="155"/>
                    </a:lnTo>
                    <a:lnTo>
                      <a:pt x="38" y="167"/>
                    </a:lnTo>
                    <a:lnTo>
                      <a:pt x="52" y="178"/>
                    </a:lnTo>
                    <a:lnTo>
                      <a:pt x="67" y="187"/>
                    </a:lnTo>
                    <a:lnTo>
                      <a:pt x="81" y="197"/>
                    </a:lnTo>
                    <a:lnTo>
                      <a:pt x="95" y="206"/>
                    </a:lnTo>
                    <a:lnTo>
                      <a:pt x="111" y="216"/>
                    </a:lnTo>
                    <a:lnTo>
                      <a:pt x="125" y="224"/>
                    </a:lnTo>
                    <a:lnTo>
                      <a:pt x="141" y="233"/>
                    </a:lnTo>
                    <a:lnTo>
                      <a:pt x="157" y="240"/>
                    </a:lnTo>
                    <a:lnTo>
                      <a:pt x="173" y="247"/>
                    </a:lnTo>
                    <a:lnTo>
                      <a:pt x="188" y="253"/>
                    </a:lnTo>
                    <a:lnTo>
                      <a:pt x="205" y="259"/>
                    </a:lnTo>
                    <a:lnTo>
                      <a:pt x="222" y="265"/>
                    </a:lnTo>
                    <a:lnTo>
                      <a:pt x="239" y="270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1" name="Freeform 1104"/>
              <p:cNvSpPr>
                <a:spLocks/>
              </p:cNvSpPr>
              <p:nvPr/>
            </p:nvSpPr>
            <p:spPr bwMode="auto">
              <a:xfrm>
                <a:off x="4473" y="3594"/>
                <a:ext cx="23" cy="130"/>
              </a:xfrm>
              <a:custGeom>
                <a:avLst/>
                <a:gdLst>
                  <a:gd name="T0" fmla="*/ 0 w 47"/>
                  <a:gd name="T1" fmla="*/ 130 h 259"/>
                  <a:gd name="T2" fmla="*/ 0 w 47"/>
                  <a:gd name="T3" fmla="*/ 14 h 259"/>
                  <a:gd name="T4" fmla="*/ 23 w 47"/>
                  <a:gd name="T5" fmla="*/ 0 h 259"/>
                  <a:gd name="T6" fmla="*/ 23 w 47"/>
                  <a:gd name="T7" fmla="*/ 110 h 259"/>
                  <a:gd name="T8" fmla="*/ 0 w 47"/>
                  <a:gd name="T9" fmla="*/ 130 h 259"/>
                  <a:gd name="T10" fmla="*/ 0 w 47"/>
                  <a:gd name="T11" fmla="*/ 130 h 2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259"/>
                  <a:gd name="T20" fmla="*/ 47 w 47"/>
                  <a:gd name="T21" fmla="*/ 259 h 25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259">
                    <a:moveTo>
                      <a:pt x="0" y="259"/>
                    </a:moveTo>
                    <a:lnTo>
                      <a:pt x="0" y="28"/>
                    </a:lnTo>
                    <a:lnTo>
                      <a:pt x="47" y="0"/>
                    </a:lnTo>
                    <a:lnTo>
                      <a:pt x="46" y="220"/>
                    </a:lnTo>
                    <a:lnTo>
                      <a:pt x="0" y="25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82" name="Picture 1105"/>
              <p:cNvPicPr>
                <a:picLocks noChangeAspect="1" noChangeArrowheads="1"/>
              </p:cNvPicPr>
              <p:nvPr/>
            </p:nvPicPr>
            <p:blipFill>
              <a:blip r:embed="rId68" cstate="print"/>
              <a:srcRect/>
              <a:stretch>
                <a:fillRect/>
              </a:stretch>
            </p:blipFill>
            <p:spPr bwMode="auto">
              <a:xfrm>
                <a:off x="4472" y="3593"/>
                <a:ext cx="25" cy="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83" name="Picture 1106"/>
              <p:cNvPicPr>
                <a:picLocks noChangeAspect="1" noChangeArrowheads="1"/>
              </p:cNvPicPr>
              <p:nvPr/>
            </p:nvPicPr>
            <p:blipFill>
              <a:blip r:embed="rId69" cstate="print"/>
              <a:srcRect/>
              <a:stretch>
                <a:fillRect/>
              </a:stretch>
            </p:blipFill>
            <p:spPr bwMode="auto">
              <a:xfrm>
                <a:off x="4472" y="3593"/>
                <a:ext cx="25" cy="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84" name="Freeform 1107"/>
              <p:cNvSpPr>
                <a:spLocks/>
              </p:cNvSpPr>
              <p:nvPr/>
            </p:nvSpPr>
            <p:spPr bwMode="auto">
              <a:xfrm>
                <a:off x="4473" y="3594"/>
                <a:ext cx="23" cy="130"/>
              </a:xfrm>
              <a:custGeom>
                <a:avLst/>
                <a:gdLst>
                  <a:gd name="T0" fmla="*/ 0 w 47"/>
                  <a:gd name="T1" fmla="*/ 130 h 259"/>
                  <a:gd name="T2" fmla="*/ 0 w 47"/>
                  <a:gd name="T3" fmla="*/ 14 h 259"/>
                  <a:gd name="T4" fmla="*/ 23 w 47"/>
                  <a:gd name="T5" fmla="*/ 0 h 259"/>
                  <a:gd name="T6" fmla="*/ 23 w 47"/>
                  <a:gd name="T7" fmla="*/ 110 h 259"/>
                  <a:gd name="T8" fmla="*/ 0 w 47"/>
                  <a:gd name="T9" fmla="*/ 130 h 2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259"/>
                  <a:gd name="T17" fmla="*/ 47 w 47"/>
                  <a:gd name="T18" fmla="*/ 259 h 2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259">
                    <a:moveTo>
                      <a:pt x="0" y="259"/>
                    </a:moveTo>
                    <a:lnTo>
                      <a:pt x="0" y="28"/>
                    </a:lnTo>
                    <a:lnTo>
                      <a:pt x="47" y="0"/>
                    </a:lnTo>
                    <a:lnTo>
                      <a:pt x="46" y="220"/>
                    </a:lnTo>
                    <a:lnTo>
                      <a:pt x="0" y="259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5" name="Freeform 1108"/>
              <p:cNvSpPr>
                <a:spLocks/>
              </p:cNvSpPr>
              <p:nvPr/>
            </p:nvSpPr>
            <p:spPr bwMode="auto">
              <a:xfrm>
                <a:off x="4496" y="3588"/>
                <a:ext cx="44" cy="105"/>
              </a:xfrm>
              <a:custGeom>
                <a:avLst/>
                <a:gdLst>
                  <a:gd name="T0" fmla="*/ 1 w 88"/>
                  <a:gd name="T1" fmla="*/ 17 h 209"/>
                  <a:gd name="T2" fmla="*/ 44 w 88"/>
                  <a:gd name="T3" fmla="*/ 0 h 209"/>
                  <a:gd name="T4" fmla="*/ 44 w 88"/>
                  <a:gd name="T5" fmla="*/ 68 h 209"/>
                  <a:gd name="T6" fmla="*/ 0 w 88"/>
                  <a:gd name="T7" fmla="*/ 105 h 209"/>
                  <a:gd name="T8" fmla="*/ 1 w 88"/>
                  <a:gd name="T9" fmla="*/ 17 h 209"/>
                  <a:gd name="T10" fmla="*/ 1 w 88"/>
                  <a:gd name="T11" fmla="*/ 17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8"/>
                  <a:gd name="T19" fmla="*/ 0 h 209"/>
                  <a:gd name="T20" fmla="*/ 88 w 88"/>
                  <a:gd name="T21" fmla="*/ 209 h 2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8" h="209">
                    <a:moveTo>
                      <a:pt x="1" y="34"/>
                    </a:moveTo>
                    <a:lnTo>
                      <a:pt x="88" y="0"/>
                    </a:lnTo>
                    <a:lnTo>
                      <a:pt x="88" y="136"/>
                    </a:lnTo>
                    <a:lnTo>
                      <a:pt x="0" y="209"/>
                    </a:lnTo>
                    <a:lnTo>
                      <a:pt x="1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686" name="Picture 1109"/>
              <p:cNvPicPr>
                <a:picLocks noChangeAspect="1" noChangeArrowheads="1"/>
              </p:cNvPicPr>
              <p:nvPr/>
            </p:nvPicPr>
            <p:blipFill>
              <a:blip r:embed="rId70" cstate="print"/>
              <a:srcRect/>
              <a:stretch>
                <a:fillRect/>
              </a:stretch>
            </p:blipFill>
            <p:spPr bwMode="auto">
              <a:xfrm>
                <a:off x="4495" y="3587"/>
                <a:ext cx="45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87" name="Picture 1110"/>
              <p:cNvPicPr>
                <a:picLocks noChangeAspect="1" noChangeArrowheads="1"/>
              </p:cNvPicPr>
              <p:nvPr/>
            </p:nvPicPr>
            <p:blipFill>
              <a:blip r:embed="rId71" cstate="print"/>
              <a:srcRect/>
              <a:stretch>
                <a:fillRect/>
              </a:stretch>
            </p:blipFill>
            <p:spPr bwMode="auto">
              <a:xfrm>
                <a:off x="4495" y="3587"/>
                <a:ext cx="45" cy="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688" name="Freeform 1111"/>
              <p:cNvSpPr>
                <a:spLocks/>
              </p:cNvSpPr>
              <p:nvPr/>
            </p:nvSpPr>
            <p:spPr bwMode="auto">
              <a:xfrm>
                <a:off x="4496" y="3588"/>
                <a:ext cx="44" cy="105"/>
              </a:xfrm>
              <a:custGeom>
                <a:avLst/>
                <a:gdLst>
                  <a:gd name="T0" fmla="*/ 1 w 88"/>
                  <a:gd name="T1" fmla="*/ 17 h 209"/>
                  <a:gd name="T2" fmla="*/ 44 w 88"/>
                  <a:gd name="T3" fmla="*/ 0 h 209"/>
                  <a:gd name="T4" fmla="*/ 44 w 88"/>
                  <a:gd name="T5" fmla="*/ 68 h 209"/>
                  <a:gd name="T6" fmla="*/ 0 w 88"/>
                  <a:gd name="T7" fmla="*/ 105 h 209"/>
                  <a:gd name="T8" fmla="*/ 1 w 88"/>
                  <a:gd name="T9" fmla="*/ 17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"/>
                  <a:gd name="T16" fmla="*/ 0 h 209"/>
                  <a:gd name="T17" fmla="*/ 88 w 88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" h="209">
                    <a:moveTo>
                      <a:pt x="1" y="34"/>
                    </a:moveTo>
                    <a:lnTo>
                      <a:pt x="88" y="0"/>
                    </a:lnTo>
                    <a:lnTo>
                      <a:pt x="88" y="136"/>
                    </a:lnTo>
                    <a:lnTo>
                      <a:pt x="0" y="209"/>
                    </a:lnTo>
                    <a:lnTo>
                      <a:pt x="1" y="3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9" name="Freeform 1112"/>
              <p:cNvSpPr>
                <a:spLocks/>
              </p:cNvSpPr>
              <p:nvPr/>
            </p:nvSpPr>
            <p:spPr bwMode="auto">
              <a:xfrm>
                <a:off x="4426" y="3543"/>
                <a:ext cx="114" cy="62"/>
              </a:xfrm>
              <a:custGeom>
                <a:avLst/>
                <a:gdLst>
                  <a:gd name="T0" fmla="*/ 71 w 228"/>
                  <a:gd name="T1" fmla="*/ 62 h 124"/>
                  <a:gd name="T2" fmla="*/ 71 w 228"/>
                  <a:gd name="T3" fmla="*/ 51 h 124"/>
                  <a:gd name="T4" fmla="*/ 0 w 228"/>
                  <a:gd name="T5" fmla="*/ 10 h 124"/>
                  <a:gd name="T6" fmla="*/ 36 w 228"/>
                  <a:gd name="T7" fmla="*/ 0 h 124"/>
                  <a:gd name="T8" fmla="*/ 114 w 228"/>
                  <a:gd name="T9" fmla="*/ 45 h 124"/>
                  <a:gd name="T10" fmla="*/ 71 w 228"/>
                  <a:gd name="T11" fmla="*/ 62 h 124"/>
                  <a:gd name="T12" fmla="*/ 71 w 228"/>
                  <a:gd name="T13" fmla="*/ 62 h 1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8"/>
                  <a:gd name="T22" fmla="*/ 0 h 124"/>
                  <a:gd name="T23" fmla="*/ 228 w 228"/>
                  <a:gd name="T24" fmla="*/ 124 h 1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8" h="124">
                    <a:moveTo>
                      <a:pt x="141" y="124"/>
                    </a:moveTo>
                    <a:lnTo>
                      <a:pt x="141" y="102"/>
                    </a:lnTo>
                    <a:lnTo>
                      <a:pt x="0" y="20"/>
                    </a:lnTo>
                    <a:lnTo>
                      <a:pt x="72" y="0"/>
                    </a:lnTo>
                    <a:lnTo>
                      <a:pt x="228" y="90"/>
                    </a:lnTo>
                    <a:lnTo>
                      <a:pt x="141" y="1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0" name="Rectangle 1113"/>
              <p:cNvSpPr>
                <a:spLocks noChangeArrowheads="1"/>
              </p:cNvSpPr>
              <p:nvPr/>
            </p:nvSpPr>
            <p:spPr bwMode="auto">
              <a:xfrm>
                <a:off x="4425" y="3542"/>
                <a:ext cx="11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1" name="Rectangle 1114"/>
              <p:cNvSpPr>
                <a:spLocks noChangeArrowheads="1"/>
              </p:cNvSpPr>
              <p:nvPr/>
            </p:nvSpPr>
            <p:spPr bwMode="auto">
              <a:xfrm>
                <a:off x="4425" y="3542"/>
                <a:ext cx="115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2" name="Rectangle 1115"/>
              <p:cNvSpPr>
                <a:spLocks noChangeArrowheads="1"/>
              </p:cNvSpPr>
              <p:nvPr/>
            </p:nvSpPr>
            <p:spPr bwMode="auto">
              <a:xfrm>
                <a:off x="4425" y="3543"/>
                <a:ext cx="115" cy="2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3" name="Rectangle 1116"/>
              <p:cNvSpPr>
                <a:spLocks noChangeArrowheads="1"/>
              </p:cNvSpPr>
              <p:nvPr/>
            </p:nvSpPr>
            <p:spPr bwMode="auto">
              <a:xfrm>
                <a:off x="4425" y="3545"/>
                <a:ext cx="115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4" name="Rectangle 1117"/>
              <p:cNvSpPr>
                <a:spLocks noChangeArrowheads="1"/>
              </p:cNvSpPr>
              <p:nvPr/>
            </p:nvSpPr>
            <p:spPr bwMode="auto">
              <a:xfrm>
                <a:off x="4425" y="3547"/>
                <a:ext cx="115" cy="2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5" name="Rectangle 1118"/>
              <p:cNvSpPr>
                <a:spLocks noChangeArrowheads="1"/>
              </p:cNvSpPr>
              <p:nvPr/>
            </p:nvSpPr>
            <p:spPr bwMode="auto">
              <a:xfrm>
                <a:off x="4425" y="3549"/>
                <a:ext cx="115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6" name="Rectangle 1119"/>
              <p:cNvSpPr>
                <a:spLocks noChangeArrowheads="1"/>
              </p:cNvSpPr>
              <p:nvPr/>
            </p:nvSpPr>
            <p:spPr bwMode="auto">
              <a:xfrm>
                <a:off x="4425" y="3551"/>
                <a:ext cx="115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7" name="Rectangle 1120"/>
              <p:cNvSpPr>
                <a:spLocks noChangeArrowheads="1"/>
              </p:cNvSpPr>
              <p:nvPr/>
            </p:nvSpPr>
            <p:spPr bwMode="auto">
              <a:xfrm>
                <a:off x="4425" y="3553"/>
                <a:ext cx="115" cy="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8" name="Rectangle 1121"/>
              <p:cNvSpPr>
                <a:spLocks noChangeArrowheads="1"/>
              </p:cNvSpPr>
              <p:nvPr/>
            </p:nvSpPr>
            <p:spPr bwMode="auto">
              <a:xfrm>
                <a:off x="4425" y="3555"/>
                <a:ext cx="115" cy="2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9" name="Rectangle 1122"/>
              <p:cNvSpPr>
                <a:spLocks noChangeArrowheads="1"/>
              </p:cNvSpPr>
              <p:nvPr/>
            </p:nvSpPr>
            <p:spPr bwMode="auto">
              <a:xfrm>
                <a:off x="4425" y="3557"/>
                <a:ext cx="115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0" name="Rectangle 1123"/>
              <p:cNvSpPr>
                <a:spLocks noChangeArrowheads="1"/>
              </p:cNvSpPr>
              <p:nvPr/>
            </p:nvSpPr>
            <p:spPr bwMode="auto">
              <a:xfrm>
                <a:off x="4425" y="3559"/>
                <a:ext cx="115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1" name="Rectangle 1124"/>
              <p:cNvSpPr>
                <a:spLocks noChangeArrowheads="1"/>
              </p:cNvSpPr>
              <p:nvPr/>
            </p:nvSpPr>
            <p:spPr bwMode="auto">
              <a:xfrm>
                <a:off x="4425" y="3561"/>
                <a:ext cx="115" cy="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2" name="Rectangle 1125"/>
              <p:cNvSpPr>
                <a:spLocks noChangeArrowheads="1"/>
              </p:cNvSpPr>
              <p:nvPr/>
            </p:nvSpPr>
            <p:spPr bwMode="auto">
              <a:xfrm>
                <a:off x="4425" y="3563"/>
                <a:ext cx="115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3" name="Rectangle 1126"/>
              <p:cNvSpPr>
                <a:spLocks noChangeArrowheads="1"/>
              </p:cNvSpPr>
              <p:nvPr/>
            </p:nvSpPr>
            <p:spPr bwMode="auto">
              <a:xfrm>
                <a:off x="4425" y="3565"/>
                <a:ext cx="115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4" name="Rectangle 1127"/>
              <p:cNvSpPr>
                <a:spLocks noChangeArrowheads="1"/>
              </p:cNvSpPr>
              <p:nvPr/>
            </p:nvSpPr>
            <p:spPr bwMode="auto">
              <a:xfrm>
                <a:off x="4425" y="3567"/>
                <a:ext cx="115" cy="2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5" name="Rectangle 1128"/>
              <p:cNvSpPr>
                <a:spLocks noChangeArrowheads="1"/>
              </p:cNvSpPr>
              <p:nvPr/>
            </p:nvSpPr>
            <p:spPr bwMode="auto">
              <a:xfrm>
                <a:off x="4425" y="3569"/>
                <a:ext cx="115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6" name="Rectangle 1129"/>
              <p:cNvSpPr>
                <a:spLocks noChangeArrowheads="1"/>
              </p:cNvSpPr>
              <p:nvPr/>
            </p:nvSpPr>
            <p:spPr bwMode="auto">
              <a:xfrm>
                <a:off x="4425" y="3571"/>
                <a:ext cx="115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7" name="Rectangle 1130"/>
              <p:cNvSpPr>
                <a:spLocks noChangeArrowheads="1"/>
              </p:cNvSpPr>
              <p:nvPr/>
            </p:nvSpPr>
            <p:spPr bwMode="auto">
              <a:xfrm>
                <a:off x="4425" y="3573"/>
                <a:ext cx="115" cy="2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8" name="Rectangle 1131"/>
              <p:cNvSpPr>
                <a:spLocks noChangeArrowheads="1"/>
              </p:cNvSpPr>
              <p:nvPr/>
            </p:nvSpPr>
            <p:spPr bwMode="auto">
              <a:xfrm>
                <a:off x="4425" y="3575"/>
                <a:ext cx="115" cy="2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09" name="Rectangle 1132"/>
              <p:cNvSpPr>
                <a:spLocks noChangeArrowheads="1"/>
              </p:cNvSpPr>
              <p:nvPr/>
            </p:nvSpPr>
            <p:spPr bwMode="auto">
              <a:xfrm>
                <a:off x="4425" y="3577"/>
                <a:ext cx="115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0" name="Rectangle 1133"/>
              <p:cNvSpPr>
                <a:spLocks noChangeArrowheads="1"/>
              </p:cNvSpPr>
              <p:nvPr/>
            </p:nvSpPr>
            <p:spPr bwMode="auto">
              <a:xfrm>
                <a:off x="4425" y="3579"/>
                <a:ext cx="115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1" name="Rectangle 1134"/>
              <p:cNvSpPr>
                <a:spLocks noChangeArrowheads="1"/>
              </p:cNvSpPr>
              <p:nvPr/>
            </p:nvSpPr>
            <p:spPr bwMode="auto">
              <a:xfrm>
                <a:off x="4425" y="3581"/>
                <a:ext cx="115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2" name="Rectangle 1135"/>
              <p:cNvSpPr>
                <a:spLocks noChangeArrowheads="1"/>
              </p:cNvSpPr>
              <p:nvPr/>
            </p:nvSpPr>
            <p:spPr bwMode="auto">
              <a:xfrm>
                <a:off x="4425" y="3583"/>
                <a:ext cx="115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3" name="Rectangle 1136"/>
              <p:cNvSpPr>
                <a:spLocks noChangeArrowheads="1"/>
              </p:cNvSpPr>
              <p:nvPr/>
            </p:nvSpPr>
            <p:spPr bwMode="auto">
              <a:xfrm>
                <a:off x="4425" y="3585"/>
                <a:ext cx="115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4" name="Rectangle 1137"/>
              <p:cNvSpPr>
                <a:spLocks noChangeArrowheads="1"/>
              </p:cNvSpPr>
              <p:nvPr/>
            </p:nvSpPr>
            <p:spPr bwMode="auto">
              <a:xfrm>
                <a:off x="4425" y="3587"/>
                <a:ext cx="115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5" name="Rectangle 1138"/>
              <p:cNvSpPr>
                <a:spLocks noChangeArrowheads="1"/>
              </p:cNvSpPr>
              <p:nvPr/>
            </p:nvSpPr>
            <p:spPr bwMode="auto">
              <a:xfrm>
                <a:off x="4425" y="3589"/>
                <a:ext cx="115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6" name="Rectangle 1139"/>
              <p:cNvSpPr>
                <a:spLocks noChangeArrowheads="1"/>
              </p:cNvSpPr>
              <p:nvPr/>
            </p:nvSpPr>
            <p:spPr bwMode="auto">
              <a:xfrm>
                <a:off x="4425" y="3591"/>
                <a:ext cx="115" cy="1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7" name="Rectangle 1140"/>
              <p:cNvSpPr>
                <a:spLocks noChangeArrowheads="1"/>
              </p:cNvSpPr>
              <p:nvPr/>
            </p:nvSpPr>
            <p:spPr bwMode="auto">
              <a:xfrm>
                <a:off x="4425" y="3592"/>
                <a:ext cx="115" cy="3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8" name="Rectangle 1141"/>
              <p:cNvSpPr>
                <a:spLocks noChangeArrowheads="1"/>
              </p:cNvSpPr>
              <p:nvPr/>
            </p:nvSpPr>
            <p:spPr bwMode="auto">
              <a:xfrm>
                <a:off x="4425" y="3595"/>
                <a:ext cx="115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19" name="Rectangle 1142"/>
              <p:cNvSpPr>
                <a:spLocks noChangeArrowheads="1"/>
              </p:cNvSpPr>
              <p:nvPr/>
            </p:nvSpPr>
            <p:spPr bwMode="auto">
              <a:xfrm>
                <a:off x="4425" y="3597"/>
                <a:ext cx="115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0" name="Rectangle 1143"/>
              <p:cNvSpPr>
                <a:spLocks noChangeArrowheads="1"/>
              </p:cNvSpPr>
              <p:nvPr/>
            </p:nvSpPr>
            <p:spPr bwMode="auto">
              <a:xfrm>
                <a:off x="4425" y="3598"/>
                <a:ext cx="115" cy="3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1" name="Rectangle 1144"/>
              <p:cNvSpPr>
                <a:spLocks noChangeArrowheads="1"/>
              </p:cNvSpPr>
              <p:nvPr/>
            </p:nvSpPr>
            <p:spPr bwMode="auto">
              <a:xfrm>
                <a:off x="4425" y="3601"/>
                <a:ext cx="115" cy="2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2" name="Rectangle 1145"/>
              <p:cNvSpPr>
                <a:spLocks noChangeArrowheads="1"/>
              </p:cNvSpPr>
              <p:nvPr/>
            </p:nvSpPr>
            <p:spPr bwMode="auto">
              <a:xfrm>
                <a:off x="4425" y="3603"/>
                <a:ext cx="115" cy="1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3" name="Rectangle 1146"/>
              <p:cNvSpPr>
                <a:spLocks noChangeArrowheads="1"/>
              </p:cNvSpPr>
              <p:nvPr/>
            </p:nvSpPr>
            <p:spPr bwMode="auto">
              <a:xfrm>
                <a:off x="4425" y="3604"/>
                <a:ext cx="115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4" name="Freeform 1147"/>
              <p:cNvSpPr>
                <a:spLocks/>
              </p:cNvSpPr>
              <p:nvPr/>
            </p:nvSpPr>
            <p:spPr bwMode="auto">
              <a:xfrm>
                <a:off x="4426" y="3543"/>
                <a:ext cx="114" cy="62"/>
              </a:xfrm>
              <a:custGeom>
                <a:avLst/>
                <a:gdLst>
                  <a:gd name="T0" fmla="*/ 71 w 228"/>
                  <a:gd name="T1" fmla="*/ 62 h 124"/>
                  <a:gd name="T2" fmla="*/ 71 w 228"/>
                  <a:gd name="T3" fmla="*/ 51 h 124"/>
                  <a:gd name="T4" fmla="*/ 0 w 228"/>
                  <a:gd name="T5" fmla="*/ 10 h 124"/>
                  <a:gd name="T6" fmla="*/ 36 w 228"/>
                  <a:gd name="T7" fmla="*/ 0 h 124"/>
                  <a:gd name="T8" fmla="*/ 114 w 228"/>
                  <a:gd name="T9" fmla="*/ 45 h 124"/>
                  <a:gd name="T10" fmla="*/ 71 w 228"/>
                  <a:gd name="T11" fmla="*/ 62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8"/>
                  <a:gd name="T19" fmla="*/ 0 h 124"/>
                  <a:gd name="T20" fmla="*/ 228 w 228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8" h="124">
                    <a:moveTo>
                      <a:pt x="141" y="124"/>
                    </a:moveTo>
                    <a:lnTo>
                      <a:pt x="141" y="102"/>
                    </a:lnTo>
                    <a:lnTo>
                      <a:pt x="0" y="20"/>
                    </a:lnTo>
                    <a:lnTo>
                      <a:pt x="72" y="0"/>
                    </a:lnTo>
                    <a:lnTo>
                      <a:pt x="228" y="90"/>
                    </a:lnTo>
                    <a:lnTo>
                      <a:pt x="141" y="124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5" name="Freeform 1148"/>
              <p:cNvSpPr>
                <a:spLocks/>
              </p:cNvSpPr>
              <p:nvPr/>
            </p:nvSpPr>
            <p:spPr bwMode="auto">
              <a:xfrm>
                <a:off x="4465" y="3678"/>
                <a:ext cx="112" cy="115"/>
              </a:xfrm>
              <a:custGeom>
                <a:avLst/>
                <a:gdLst>
                  <a:gd name="T0" fmla="*/ 0 w 224"/>
                  <a:gd name="T1" fmla="*/ 65 h 229"/>
                  <a:gd name="T2" fmla="*/ 112 w 224"/>
                  <a:gd name="T3" fmla="*/ 0 h 229"/>
                  <a:gd name="T4" fmla="*/ 112 w 224"/>
                  <a:gd name="T5" fmla="*/ 50 h 229"/>
                  <a:gd name="T6" fmla="*/ 0 w 224"/>
                  <a:gd name="T7" fmla="*/ 115 h 229"/>
                  <a:gd name="T8" fmla="*/ 0 w 224"/>
                  <a:gd name="T9" fmla="*/ 65 h 229"/>
                  <a:gd name="T10" fmla="*/ 0 w 224"/>
                  <a:gd name="T11" fmla="*/ 65 h 2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4"/>
                  <a:gd name="T19" fmla="*/ 0 h 229"/>
                  <a:gd name="T20" fmla="*/ 224 w 224"/>
                  <a:gd name="T21" fmla="*/ 229 h 2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4" h="229">
                    <a:moveTo>
                      <a:pt x="0" y="130"/>
                    </a:moveTo>
                    <a:lnTo>
                      <a:pt x="224" y="0"/>
                    </a:lnTo>
                    <a:lnTo>
                      <a:pt x="224" y="99"/>
                    </a:lnTo>
                    <a:lnTo>
                      <a:pt x="0" y="229"/>
                    </a:lnTo>
                    <a:lnTo>
                      <a:pt x="0" y="1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726" name="Picture 1149"/>
              <p:cNvPicPr>
                <a:picLocks noChangeAspect="1" noChangeArrowheads="1"/>
              </p:cNvPicPr>
              <p:nvPr/>
            </p:nvPicPr>
            <p:blipFill>
              <a:blip r:embed="rId49" cstate="print"/>
              <a:srcRect/>
              <a:stretch>
                <a:fillRect/>
              </a:stretch>
            </p:blipFill>
            <p:spPr bwMode="auto">
              <a:xfrm>
                <a:off x="4464" y="3677"/>
                <a:ext cx="11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27" name="Picture 1150"/>
              <p:cNvPicPr>
                <a:picLocks noChangeAspect="1" noChangeArrowheads="1"/>
              </p:cNvPicPr>
              <p:nvPr/>
            </p:nvPicPr>
            <p:blipFill>
              <a:blip r:embed="rId72" cstate="print"/>
              <a:srcRect/>
              <a:stretch>
                <a:fillRect/>
              </a:stretch>
            </p:blipFill>
            <p:spPr bwMode="auto">
              <a:xfrm>
                <a:off x="4464" y="3677"/>
                <a:ext cx="114" cy="1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28" name="Freeform 1151"/>
              <p:cNvSpPr>
                <a:spLocks/>
              </p:cNvSpPr>
              <p:nvPr/>
            </p:nvSpPr>
            <p:spPr bwMode="auto">
              <a:xfrm>
                <a:off x="4465" y="3678"/>
                <a:ext cx="112" cy="115"/>
              </a:xfrm>
              <a:custGeom>
                <a:avLst/>
                <a:gdLst>
                  <a:gd name="T0" fmla="*/ 0 w 224"/>
                  <a:gd name="T1" fmla="*/ 65 h 231"/>
                  <a:gd name="T2" fmla="*/ 112 w 224"/>
                  <a:gd name="T3" fmla="*/ 0 h 231"/>
                  <a:gd name="T4" fmla="*/ 112 w 224"/>
                  <a:gd name="T5" fmla="*/ 50 h 231"/>
                  <a:gd name="T6" fmla="*/ 0 w 224"/>
                  <a:gd name="T7" fmla="*/ 115 h 231"/>
                  <a:gd name="T8" fmla="*/ 0 w 224"/>
                  <a:gd name="T9" fmla="*/ 65 h 2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"/>
                  <a:gd name="T16" fmla="*/ 0 h 231"/>
                  <a:gd name="T17" fmla="*/ 224 w 224"/>
                  <a:gd name="T18" fmla="*/ 231 h 2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" h="231">
                    <a:moveTo>
                      <a:pt x="0" y="131"/>
                    </a:moveTo>
                    <a:lnTo>
                      <a:pt x="224" y="0"/>
                    </a:lnTo>
                    <a:lnTo>
                      <a:pt x="224" y="101"/>
                    </a:lnTo>
                    <a:lnTo>
                      <a:pt x="0" y="231"/>
                    </a:lnTo>
                    <a:lnTo>
                      <a:pt x="0" y="131"/>
                    </a:lnTo>
                    <a:close/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29" name="Freeform 1152"/>
              <p:cNvSpPr>
                <a:spLocks/>
              </p:cNvSpPr>
              <p:nvPr/>
            </p:nvSpPr>
            <p:spPr bwMode="auto">
              <a:xfrm>
                <a:off x="4372" y="3539"/>
                <a:ext cx="124" cy="69"/>
              </a:xfrm>
              <a:custGeom>
                <a:avLst/>
                <a:gdLst>
                  <a:gd name="T0" fmla="*/ 0 w 248"/>
                  <a:gd name="T1" fmla="*/ 11 h 139"/>
                  <a:gd name="T2" fmla="*/ 29 w 248"/>
                  <a:gd name="T3" fmla="*/ 0 h 139"/>
                  <a:gd name="T4" fmla="*/ 54 w 248"/>
                  <a:gd name="T5" fmla="*/ 14 h 139"/>
                  <a:gd name="T6" fmla="*/ 124 w 248"/>
                  <a:gd name="T7" fmla="*/ 55 h 139"/>
                  <a:gd name="T8" fmla="*/ 101 w 248"/>
                  <a:gd name="T9" fmla="*/ 69 h 139"/>
                  <a:gd name="T10" fmla="*/ 101 w 248"/>
                  <a:gd name="T11" fmla="*/ 69 h 139"/>
                  <a:gd name="T12" fmla="*/ 94 w 248"/>
                  <a:gd name="T13" fmla="*/ 67 h 139"/>
                  <a:gd name="T14" fmla="*/ 87 w 248"/>
                  <a:gd name="T15" fmla="*/ 64 h 139"/>
                  <a:gd name="T16" fmla="*/ 81 w 248"/>
                  <a:gd name="T17" fmla="*/ 61 h 139"/>
                  <a:gd name="T18" fmla="*/ 73 w 248"/>
                  <a:gd name="T19" fmla="*/ 59 h 139"/>
                  <a:gd name="T20" fmla="*/ 67 w 248"/>
                  <a:gd name="T21" fmla="*/ 56 h 139"/>
                  <a:gd name="T22" fmla="*/ 60 w 248"/>
                  <a:gd name="T23" fmla="*/ 52 h 139"/>
                  <a:gd name="T24" fmla="*/ 54 w 248"/>
                  <a:gd name="T25" fmla="*/ 49 h 139"/>
                  <a:gd name="T26" fmla="*/ 48 w 248"/>
                  <a:gd name="T27" fmla="*/ 46 h 139"/>
                  <a:gd name="T28" fmla="*/ 41 w 248"/>
                  <a:gd name="T29" fmla="*/ 42 h 139"/>
                  <a:gd name="T30" fmla="*/ 35 w 248"/>
                  <a:gd name="T31" fmla="*/ 38 h 139"/>
                  <a:gd name="T32" fmla="*/ 29 w 248"/>
                  <a:gd name="T33" fmla="*/ 34 h 139"/>
                  <a:gd name="T34" fmla="*/ 23 w 248"/>
                  <a:gd name="T35" fmla="*/ 30 h 139"/>
                  <a:gd name="T36" fmla="*/ 17 w 248"/>
                  <a:gd name="T37" fmla="*/ 26 h 139"/>
                  <a:gd name="T38" fmla="*/ 11 w 248"/>
                  <a:gd name="T39" fmla="*/ 21 h 139"/>
                  <a:gd name="T40" fmla="*/ 5 w 248"/>
                  <a:gd name="T41" fmla="*/ 16 h 139"/>
                  <a:gd name="T42" fmla="*/ 0 w 248"/>
                  <a:gd name="T43" fmla="*/ 11 h 139"/>
                  <a:gd name="T44" fmla="*/ 0 w 248"/>
                  <a:gd name="T45" fmla="*/ 11 h 1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48"/>
                  <a:gd name="T70" fmla="*/ 0 h 139"/>
                  <a:gd name="T71" fmla="*/ 248 w 248"/>
                  <a:gd name="T72" fmla="*/ 139 h 1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48" h="139">
                    <a:moveTo>
                      <a:pt x="0" y="23"/>
                    </a:moveTo>
                    <a:lnTo>
                      <a:pt x="58" y="0"/>
                    </a:lnTo>
                    <a:lnTo>
                      <a:pt x="107" y="29"/>
                    </a:lnTo>
                    <a:lnTo>
                      <a:pt x="248" y="111"/>
                    </a:lnTo>
                    <a:lnTo>
                      <a:pt x="201" y="139"/>
                    </a:lnTo>
                    <a:lnTo>
                      <a:pt x="187" y="134"/>
                    </a:lnTo>
                    <a:lnTo>
                      <a:pt x="174" y="129"/>
                    </a:lnTo>
                    <a:lnTo>
                      <a:pt x="161" y="123"/>
                    </a:lnTo>
                    <a:lnTo>
                      <a:pt x="146" y="118"/>
                    </a:lnTo>
                    <a:lnTo>
                      <a:pt x="133" y="113"/>
                    </a:lnTo>
                    <a:lnTo>
                      <a:pt x="120" y="105"/>
                    </a:lnTo>
                    <a:lnTo>
                      <a:pt x="107" y="98"/>
                    </a:lnTo>
                    <a:lnTo>
                      <a:pt x="95" y="92"/>
                    </a:lnTo>
                    <a:lnTo>
                      <a:pt x="82" y="84"/>
                    </a:lnTo>
                    <a:lnTo>
                      <a:pt x="70" y="77"/>
                    </a:lnTo>
                    <a:lnTo>
                      <a:pt x="57" y="68"/>
                    </a:lnTo>
                    <a:lnTo>
                      <a:pt x="45" y="60"/>
                    </a:lnTo>
                    <a:lnTo>
                      <a:pt x="33" y="52"/>
                    </a:lnTo>
                    <a:lnTo>
                      <a:pt x="22" y="42"/>
                    </a:lnTo>
                    <a:lnTo>
                      <a:pt x="10" y="3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0" name="Rectangle 1153"/>
              <p:cNvSpPr>
                <a:spLocks noChangeArrowheads="1"/>
              </p:cNvSpPr>
              <p:nvPr/>
            </p:nvSpPr>
            <p:spPr bwMode="auto">
              <a:xfrm>
                <a:off x="4372" y="3537"/>
                <a:ext cx="12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1" name="Rectangle 1154"/>
              <p:cNvSpPr>
                <a:spLocks noChangeArrowheads="1"/>
              </p:cNvSpPr>
              <p:nvPr/>
            </p:nvSpPr>
            <p:spPr bwMode="auto">
              <a:xfrm>
                <a:off x="4372" y="3538"/>
                <a:ext cx="125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2" name="Rectangle 1155"/>
              <p:cNvSpPr>
                <a:spLocks noChangeArrowheads="1"/>
              </p:cNvSpPr>
              <p:nvPr/>
            </p:nvSpPr>
            <p:spPr bwMode="auto">
              <a:xfrm>
                <a:off x="4372" y="3539"/>
                <a:ext cx="125" cy="3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3" name="Rectangle 1156"/>
              <p:cNvSpPr>
                <a:spLocks noChangeArrowheads="1"/>
              </p:cNvSpPr>
              <p:nvPr/>
            </p:nvSpPr>
            <p:spPr bwMode="auto">
              <a:xfrm>
                <a:off x="4372" y="3542"/>
                <a:ext cx="125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4" name="Rectangle 1157"/>
              <p:cNvSpPr>
                <a:spLocks noChangeArrowheads="1"/>
              </p:cNvSpPr>
              <p:nvPr/>
            </p:nvSpPr>
            <p:spPr bwMode="auto">
              <a:xfrm>
                <a:off x="4372" y="3543"/>
                <a:ext cx="125" cy="3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5" name="Rectangle 1158"/>
              <p:cNvSpPr>
                <a:spLocks noChangeArrowheads="1"/>
              </p:cNvSpPr>
              <p:nvPr/>
            </p:nvSpPr>
            <p:spPr bwMode="auto">
              <a:xfrm>
                <a:off x="4372" y="3546"/>
                <a:ext cx="125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6" name="Rectangle 1159"/>
              <p:cNvSpPr>
                <a:spLocks noChangeArrowheads="1"/>
              </p:cNvSpPr>
              <p:nvPr/>
            </p:nvSpPr>
            <p:spPr bwMode="auto">
              <a:xfrm>
                <a:off x="4372" y="3548"/>
                <a:ext cx="125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7" name="Rectangle 1160"/>
              <p:cNvSpPr>
                <a:spLocks noChangeArrowheads="1"/>
              </p:cNvSpPr>
              <p:nvPr/>
            </p:nvSpPr>
            <p:spPr bwMode="auto">
              <a:xfrm>
                <a:off x="4372" y="3550"/>
                <a:ext cx="125" cy="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8" name="Rectangle 1161"/>
              <p:cNvSpPr>
                <a:spLocks noChangeArrowheads="1"/>
              </p:cNvSpPr>
              <p:nvPr/>
            </p:nvSpPr>
            <p:spPr bwMode="auto">
              <a:xfrm>
                <a:off x="4372" y="3552"/>
                <a:ext cx="125" cy="3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39" name="Rectangle 1162"/>
              <p:cNvSpPr>
                <a:spLocks noChangeArrowheads="1"/>
              </p:cNvSpPr>
              <p:nvPr/>
            </p:nvSpPr>
            <p:spPr bwMode="auto">
              <a:xfrm>
                <a:off x="4372" y="3555"/>
                <a:ext cx="125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0" name="Rectangle 1163"/>
              <p:cNvSpPr>
                <a:spLocks noChangeArrowheads="1"/>
              </p:cNvSpPr>
              <p:nvPr/>
            </p:nvSpPr>
            <p:spPr bwMode="auto">
              <a:xfrm>
                <a:off x="4372" y="3557"/>
                <a:ext cx="125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1" name="Rectangle 1164"/>
              <p:cNvSpPr>
                <a:spLocks noChangeArrowheads="1"/>
              </p:cNvSpPr>
              <p:nvPr/>
            </p:nvSpPr>
            <p:spPr bwMode="auto">
              <a:xfrm>
                <a:off x="4372" y="3559"/>
                <a:ext cx="125" cy="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2" name="Rectangle 1165"/>
              <p:cNvSpPr>
                <a:spLocks noChangeArrowheads="1"/>
              </p:cNvSpPr>
              <p:nvPr/>
            </p:nvSpPr>
            <p:spPr bwMode="auto">
              <a:xfrm>
                <a:off x="4372" y="3561"/>
                <a:ext cx="125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3" name="Rectangle 1166"/>
              <p:cNvSpPr>
                <a:spLocks noChangeArrowheads="1"/>
              </p:cNvSpPr>
              <p:nvPr/>
            </p:nvSpPr>
            <p:spPr bwMode="auto">
              <a:xfrm>
                <a:off x="4372" y="3563"/>
                <a:ext cx="125" cy="3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4" name="Rectangle 1167"/>
              <p:cNvSpPr>
                <a:spLocks noChangeArrowheads="1"/>
              </p:cNvSpPr>
              <p:nvPr/>
            </p:nvSpPr>
            <p:spPr bwMode="auto">
              <a:xfrm>
                <a:off x="4372" y="3566"/>
                <a:ext cx="125" cy="2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5" name="Rectangle 1168"/>
              <p:cNvSpPr>
                <a:spLocks noChangeArrowheads="1"/>
              </p:cNvSpPr>
              <p:nvPr/>
            </p:nvSpPr>
            <p:spPr bwMode="auto">
              <a:xfrm>
                <a:off x="4372" y="3568"/>
                <a:ext cx="125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6" name="Rectangle 1169"/>
              <p:cNvSpPr>
                <a:spLocks noChangeArrowheads="1"/>
              </p:cNvSpPr>
              <p:nvPr/>
            </p:nvSpPr>
            <p:spPr bwMode="auto">
              <a:xfrm>
                <a:off x="4372" y="3570"/>
                <a:ext cx="125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7" name="Rectangle 1170"/>
              <p:cNvSpPr>
                <a:spLocks noChangeArrowheads="1"/>
              </p:cNvSpPr>
              <p:nvPr/>
            </p:nvSpPr>
            <p:spPr bwMode="auto">
              <a:xfrm>
                <a:off x="4372" y="3572"/>
                <a:ext cx="125" cy="2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8" name="Rectangle 1171"/>
              <p:cNvSpPr>
                <a:spLocks noChangeArrowheads="1"/>
              </p:cNvSpPr>
              <p:nvPr/>
            </p:nvSpPr>
            <p:spPr bwMode="auto">
              <a:xfrm>
                <a:off x="4372" y="3574"/>
                <a:ext cx="125" cy="3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49" name="Rectangle 1172"/>
              <p:cNvSpPr>
                <a:spLocks noChangeArrowheads="1"/>
              </p:cNvSpPr>
              <p:nvPr/>
            </p:nvSpPr>
            <p:spPr bwMode="auto">
              <a:xfrm>
                <a:off x="4372" y="3577"/>
                <a:ext cx="125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0" name="Rectangle 1173"/>
              <p:cNvSpPr>
                <a:spLocks noChangeArrowheads="1"/>
              </p:cNvSpPr>
              <p:nvPr/>
            </p:nvSpPr>
            <p:spPr bwMode="auto">
              <a:xfrm>
                <a:off x="4372" y="3579"/>
                <a:ext cx="125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1" name="Rectangle 1174"/>
              <p:cNvSpPr>
                <a:spLocks noChangeArrowheads="1"/>
              </p:cNvSpPr>
              <p:nvPr/>
            </p:nvSpPr>
            <p:spPr bwMode="auto">
              <a:xfrm>
                <a:off x="4372" y="3581"/>
                <a:ext cx="125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2" name="Rectangle 1175"/>
              <p:cNvSpPr>
                <a:spLocks noChangeArrowheads="1"/>
              </p:cNvSpPr>
              <p:nvPr/>
            </p:nvSpPr>
            <p:spPr bwMode="auto">
              <a:xfrm>
                <a:off x="4372" y="3583"/>
                <a:ext cx="125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3" name="Rectangle 1176"/>
              <p:cNvSpPr>
                <a:spLocks noChangeArrowheads="1"/>
              </p:cNvSpPr>
              <p:nvPr/>
            </p:nvSpPr>
            <p:spPr bwMode="auto">
              <a:xfrm>
                <a:off x="4372" y="3585"/>
                <a:ext cx="125" cy="3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4" name="Rectangle 1177"/>
              <p:cNvSpPr>
                <a:spLocks noChangeArrowheads="1"/>
              </p:cNvSpPr>
              <p:nvPr/>
            </p:nvSpPr>
            <p:spPr bwMode="auto">
              <a:xfrm>
                <a:off x="4372" y="3588"/>
                <a:ext cx="125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5" name="Rectangle 1178"/>
              <p:cNvSpPr>
                <a:spLocks noChangeArrowheads="1"/>
              </p:cNvSpPr>
              <p:nvPr/>
            </p:nvSpPr>
            <p:spPr bwMode="auto">
              <a:xfrm>
                <a:off x="4372" y="3590"/>
                <a:ext cx="125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6" name="Rectangle 1179"/>
              <p:cNvSpPr>
                <a:spLocks noChangeArrowheads="1"/>
              </p:cNvSpPr>
              <p:nvPr/>
            </p:nvSpPr>
            <p:spPr bwMode="auto">
              <a:xfrm>
                <a:off x="4372" y="3592"/>
                <a:ext cx="125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7" name="Rectangle 1180"/>
              <p:cNvSpPr>
                <a:spLocks noChangeArrowheads="1"/>
              </p:cNvSpPr>
              <p:nvPr/>
            </p:nvSpPr>
            <p:spPr bwMode="auto">
              <a:xfrm>
                <a:off x="4372" y="3594"/>
                <a:ext cx="125" cy="3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8" name="Rectangle 1181"/>
              <p:cNvSpPr>
                <a:spLocks noChangeArrowheads="1"/>
              </p:cNvSpPr>
              <p:nvPr/>
            </p:nvSpPr>
            <p:spPr bwMode="auto">
              <a:xfrm>
                <a:off x="4372" y="3597"/>
                <a:ext cx="125" cy="1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9" name="Rectangle 1182"/>
              <p:cNvSpPr>
                <a:spLocks noChangeArrowheads="1"/>
              </p:cNvSpPr>
              <p:nvPr/>
            </p:nvSpPr>
            <p:spPr bwMode="auto">
              <a:xfrm>
                <a:off x="4372" y="3598"/>
                <a:ext cx="125" cy="3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0" name="Rectangle 1183"/>
              <p:cNvSpPr>
                <a:spLocks noChangeArrowheads="1"/>
              </p:cNvSpPr>
              <p:nvPr/>
            </p:nvSpPr>
            <p:spPr bwMode="auto">
              <a:xfrm>
                <a:off x="4372" y="3601"/>
                <a:ext cx="125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1" name="Rectangle 1184"/>
              <p:cNvSpPr>
                <a:spLocks noChangeArrowheads="1"/>
              </p:cNvSpPr>
              <p:nvPr/>
            </p:nvSpPr>
            <p:spPr bwMode="auto">
              <a:xfrm>
                <a:off x="4372" y="3603"/>
                <a:ext cx="125" cy="2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2" name="Rectangle 1185"/>
              <p:cNvSpPr>
                <a:spLocks noChangeArrowheads="1"/>
              </p:cNvSpPr>
              <p:nvPr/>
            </p:nvSpPr>
            <p:spPr bwMode="auto">
              <a:xfrm>
                <a:off x="4372" y="3605"/>
                <a:ext cx="125" cy="2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3" name="Rectangle 1186"/>
              <p:cNvSpPr>
                <a:spLocks noChangeArrowheads="1"/>
              </p:cNvSpPr>
              <p:nvPr/>
            </p:nvSpPr>
            <p:spPr bwMode="auto">
              <a:xfrm>
                <a:off x="4372" y="3607"/>
                <a:ext cx="12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4" name="Freeform 1187"/>
              <p:cNvSpPr>
                <a:spLocks/>
              </p:cNvSpPr>
              <p:nvPr/>
            </p:nvSpPr>
            <p:spPr bwMode="auto">
              <a:xfrm>
                <a:off x="4372" y="3539"/>
                <a:ext cx="124" cy="69"/>
              </a:xfrm>
              <a:custGeom>
                <a:avLst/>
                <a:gdLst>
                  <a:gd name="T0" fmla="*/ 0 w 248"/>
                  <a:gd name="T1" fmla="*/ 11 h 139"/>
                  <a:gd name="T2" fmla="*/ 29 w 248"/>
                  <a:gd name="T3" fmla="*/ 0 h 139"/>
                  <a:gd name="T4" fmla="*/ 54 w 248"/>
                  <a:gd name="T5" fmla="*/ 14 h 139"/>
                  <a:gd name="T6" fmla="*/ 124 w 248"/>
                  <a:gd name="T7" fmla="*/ 55 h 139"/>
                  <a:gd name="T8" fmla="*/ 101 w 248"/>
                  <a:gd name="T9" fmla="*/ 69 h 139"/>
                  <a:gd name="T10" fmla="*/ 101 w 248"/>
                  <a:gd name="T11" fmla="*/ 69 h 139"/>
                  <a:gd name="T12" fmla="*/ 94 w 248"/>
                  <a:gd name="T13" fmla="*/ 67 h 139"/>
                  <a:gd name="T14" fmla="*/ 87 w 248"/>
                  <a:gd name="T15" fmla="*/ 64 h 139"/>
                  <a:gd name="T16" fmla="*/ 80 w 248"/>
                  <a:gd name="T17" fmla="*/ 61 h 139"/>
                  <a:gd name="T18" fmla="*/ 73 w 248"/>
                  <a:gd name="T19" fmla="*/ 58 h 139"/>
                  <a:gd name="T20" fmla="*/ 67 w 248"/>
                  <a:gd name="T21" fmla="*/ 55 h 139"/>
                  <a:gd name="T22" fmla="*/ 60 w 248"/>
                  <a:gd name="T23" fmla="*/ 52 h 139"/>
                  <a:gd name="T24" fmla="*/ 54 w 248"/>
                  <a:gd name="T25" fmla="*/ 49 h 139"/>
                  <a:gd name="T26" fmla="*/ 47 w 248"/>
                  <a:gd name="T27" fmla="*/ 45 h 139"/>
                  <a:gd name="T28" fmla="*/ 41 w 248"/>
                  <a:gd name="T29" fmla="*/ 42 h 139"/>
                  <a:gd name="T30" fmla="*/ 35 w 248"/>
                  <a:gd name="T31" fmla="*/ 38 h 139"/>
                  <a:gd name="T32" fmla="*/ 29 w 248"/>
                  <a:gd name="T33" fmla="*/ 34 h 139"/>
                  <a:gd name="T34" fmla="*/ 23 w 248"/>
                  <a:gd name="T35" fmla="*/ 30 h 139"/>
                  <a:gd name="T36" fmla="*/ 17 w 248"/>
                  <a:gd name="T37" fmla="*/ 25 h 139"/>
                  <a:gd name="T38" fmla="*/ 11 w 248"/>
                  <a:gd name="T39" fmla="*/ 21 h 139"/>
                  <a:gd name="T40" fmla="*/ 6 w 248"/>
                  <a:gd name="T41" fmla="*/ 16 h 139"/>
                  <a:gd name="T42" fmla="*/ 0 w 248"/>
                  <a:gd name="T43" fmla="*/ 11 h 139"/>
                  <a:gd name="T44" fmla="*/ 0 w 248"/>
                  <a:gd name="T45" fmla="*/ 11 h 1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48"/>
                  <a:gd name="T70" fmla="*/ 0 h 139"/>
                  <a:gd name="T71" fmla="*/ 248 w 248"/>
                  <a:gd name="T72" fmla="*/ 139 h 1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48" h="139">
                    <a:moveTo>
                      <a:pt x="0" y="23"/>
                    </a:moveTo>
                    <a:lnTo>
                      <a:pt x="57" y="0"/>
                    </a:lnTo>
                    <a:lnTo>
                      <a:pt x="107" y="29"/>
                    </a:lnTo>
                    <a:lnTo>
                      <a:pt x="248" y="111"/>
                    </a:lnTo>
                    <a:lnTo>
                      <a:pt x="201" y="139"/>
                    </a:lnTo>
                    <a:lnTo>
                      <a:pt x="187" y="134"/>
                    </a:lnTo>
                    <a:lnTo>
                      <a:pt x="174" y="128"/>
                    </a:lnTo>
                    <a:lnTo>
                      <a:pt x="159" y="123"/>
                    </a:lnTo>
                    <a:lnTo>
                      <a:pt x="146" y="117"/>
                    </a:lnTo>
                    <a:lnTo>
                      <a:pt x="133" y="111"/>
                    </a:lnTo>
                    <a:lnTo>
                      <a:pt x="120" y="105"/>
                    </a:lnTo>
                    <a:lnTo>
                      <a:pt x="107" y="98"/>
                    </a:lnTo>
                    <a:lnTo>
                      <a:pt x="94" y="91"/>
                    </a:lnTo>
                    <a:lnTo>
                      <a:pt x="82" y="84"/>
                    </a:lnTo>
                    <a:lnTo>
                      <a:pt x="70" y="76"/>
                    </a:lnTo>
                    <a:lnTo>
                      <a:pt x="57" y="68"/>
                    </a:lnTo>
                    <a:lnTo>
                      <a:pt x="45" y="60"/>
                    </a:lnTo>
                    <a:lnTo>
                      <a:pt x="34" y="50"/>
                    </a:lnTo>
                    <a:lnTo>
                      <a:pt x="22" y="42"/>
                    </a:lnTo>
                    <a:lnTo>
                      <a:pt x="11" y="33"/>
                    </a:lnTo>
                    <a:lnTo>
                      <a:pt x="0" y="23"/>
                    </a:lnTo>
                  </a:path>
                </a:pathLst>
              </a:custGeom>
              <a:noFill/>
              <a:ln w="9525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5" name="Freeform 1188"/>
              <p:cNvSpPr>
                <a:spLocks/>
              </p:cNvSpPr>
              <p:nvPr/>
            </p:nvSpPr>
            <p:spPr bwMode="auto">
              <a:xfrm>
                <a:off x="4259" y="3771"/>
                <a:ext cx="122" cy="85"/>
              </a:xfrm>
              <a:custGeom>
                <a:avLst/>
                <a:gdLst>
                  <a:gd name="T0" fmla="*/ 0 w 242"/>
                  <a:gd name="T1" fmla="*/ 0 h 169"/>
                  <a:gd name="T2" fmla="*/ 122 w 242"/>
                  <a:gd name="T3" fmla="*/ 70 h 169"/>
                  <a:gd name="T4" fmla="*/ 122 w 242"/>
                  <a:gd name="T5" fmla="*/ 85 h 169"/>
                  <a:gd name="T6" fmla="*/ 0 w 242"/>
                  <a:gd name="T7" fmla="*/ 15 h 169"/>
                  <a:gd name="T8" fmla="*/ 0 w 242"/>
                  <a:gd name="T9" fmla="*/ 0 h 169"/>
                  <a:gd name="T10" fmla="*/ 0 w 242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169"/>
                  <a:gd name="T20" fmla="*/ 242 w 242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169">
                    <a:moveTo>
                      <a:pt x="0" y="0"/>
                    </a:moveTo>
                    <a:lnTo>
                      <a:pt x="242" y="140"/>
                    </a:lnTo>
                    <a:lnTo>
                      <a:pt x="242" y="169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766" name="Picture 1189"/>
              <p:cNvPicPr>
                <a:picLocks noChangeAspect="1" noChangeArrowheads="1"/>
              </p:cNvPicPr>
              <p:nvPr/>
            </p:nvPicPr>
            <p:blipFill>
              <a:blip r:embed="rId73" cstate="print"/>
              <a:srcRect/>
              <a:stretch>
                <a:fillRect/>
              </a:stretch>
            </p:blipFill>
            <p:spPr bwMode="auto">
              <a:xfrm>
                <a:off x="4259" y="3770"/>
                <a:ext cx="122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67" name="Freeform 1190"/>
              <p:cNvSpPr>
                <a:spLocks/>
              </p:cNvSpPr>
              <p:nvPr/>
            </p:nvSpPr>
            <p:spPr bwMode="auto">
              <a:xfrm>
                <a:off x="4259" y="3771"/>
                <a:ext cx="122" cy="85"/>
              </a:xfrm>
              <a:custGeom>
                <a:avLst/>
                <a:gdLst>
                  <a:gd name="T0" fmla="*/ 0 w 242"/>
                  <a:gd name="T1" fmla="*/ 0 h 169"/>
                  <a:gd name="T2" fmla="*/ 122 w 242"/>
                  <a:gd name="T3" fmla="*/ 70 h 169"/>
                  <a:gd name="T4" fmla="*/ 122 w 242"/>
                  <a:gd name="T5" fmla="*/ 85 h 169"/>
                  <a:gd name="T6" fmla="*/ 0 w 242"/>
                  <a:gd name="T7" fmla="*/ 15 h 169"/>
                  <a:gd name="T8" fmla="*/ 0 w 242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2"/>
                  <a:gd name="T16" fmla="*/ 0 h 169"/>
                  <a:gd name="T17" fmla="*/ 242 w 242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2" h="169">
                    <a:moveTo>
                      <a:pt x="0" y="0"/>
                    </a:moveTo>
                    <a:lnTo>
                      <a:pt x="242" y="140"/>
                    </a:lnTo>
                    <a:lnTo>
                      <a:pt x="242" y="169"/>
                    </a:lnTo>
                    <a:lnTo>
                      <a:pt x="0" y="2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8" name="Freeform 1191"/>
              <p:cNvSpPr>
                <a:spLocks noEditPoints="1"/>
              </p:cNvSpPr>
              <p:nvPr/>
            </p:nvSpPr>
            <p:spPr bwMode="auto">
              <a:xfrm>
                <a:off x="4273" y="3740"/>
                <a:ext cx="148" cy="92"/>
              </a:xfrm>
              <a:custGeom>
                <a:avLst/>
                <a:gdLst>
                  <a:gd name="T0" fmla="*/ 16 w 297"/>
                  <a:gd name="T1" fmla="*/ 27 h 183"/>
                  <a:gd name="T2" fmla="*/ 11 w 297"/>
                  <a:gd name="T3" fmla="*/ 20 h 183"/>
                  <a:gd name="T4" fmla="*/ 18 w 297"/>
                  <a:gd name="T5" fmla="*/ 15 h 183"/>
                  <a:gd name="T6" fmla="*/ 31 w 297"/>
                  <a:gd name="T7" fmla="*/ 18 h 183"/>
                  <a:gd name="T8" fmla="*/ 22 w 297"/>
                  <a:gd name="T9" fmla="*/ 13 h 183"/>
                  <a:gd name="T10" fmla="*/ 49 w 297"/>
                  <a:gd name="T11" fmla="*/ 5 h 183"/>
                  <a:gd name="T12" fmla="*/ 49 w 297"/>
                  <a:gd name="T13" fmla="*/ 15 h 183"/>
                  <a:gd name="T14" fmla="*/ 57 w 297"/>
                  <a:gd name="T15" fmla="*/ 10 h 183"/>
                  <a:gd name="T16" fmla="*/ 75 w 297"/>
                  <a:gd name="T17" fmla="*/ 30 h 183"/>
                  <a:gd name="T18" fmla="*/ 66 w 297"/>
                  <a:gd name="T19" fmla="*/ 25 h 183"/>
                  <a:gd name="T20" fmla="*/ 99 w 297"/>
                  <a:gd name="T21" fmla="*/ 35 h 183"/>
                  <a:gd name="T22" fmla="*/ 116 w 297"/>
                  <a:gd name="T23" fmla="*/ 55 h 183"/>
                  <a:gd name="T24" fmla="*/ 123 w 297"/>
                  <a:gd name="T25" fmla="*/ 50 h 183"/>
                  <a:gd name="T26" fmla="*/ 141 w 297"/>
                  <a:gd name="T27" fmla="*/ 70 h 183"/>
                  <a:gd name="T28" fmla="*/ 132 w 297"/>
                  <a:gd name="T29" fmla="*/ 64 h 183"/>
                  <a:gd name="T30" fmla="*/ 137 w 297"/>
                  <a:gd name="T31" fmla="*/ 72 h 183"/>
                  <a:gd name="T32" fmla="*/ 104 w 297"/>
                  <a:gd name="T33" fmla="*/ 62 h 183"/>
                  <a:gd name="T34" fmla="*/ 112 w 297"/>
                  <a:gd name="T35" fmla="*/ 57 h 183"/>
                  <a:gd name="T36" fmla="*/ 108 w 297"/>
                  <a:gd name="T37" fmla="*/ 50 h 183"/>
                  <a:gd name="T38" fmla="*/ 99 w 297"/>
                  <a:gd name="T39" fmla="*/ 45 h 183"/>
                  <a:gd name="T40" fmla="*/ 104 w 297"/>
                  <a:gd name="T41" fmla="*/ 53 h 183"/>
                  <a:gd name="T42" fmla="*/ 71 w 297"/>
                  <a:gd name="T43" fmla="*/ 42 h 183"/>
                  <a:gd name="T44" fmla="*/ 79 w 297"/>
                  <a:gd name="T45" fmla="*/ 38 h 183"/>
                  <a:gd name="T46" fmla="*/ 64 w 297"/>
                  <a:gd name="T47" fmla="*/ 38 h 183"/>
                  <a:gd name="T48" fmla="*/ 55 w 297"/>
                  <a:gd name="T49" fmla="*/ 32 h 183"/>
                  <a:gd name="T50" fmla="*/ 55 w 297"/>
                  <a:gd name="T51" fmla="*/ 23 h 183"/>
                  <a:gd name="T52" fmla="*/ 27 w 297"/>
                  <a:gd name="T53" fmla="*/ 30 h 183"/>
                  <a:gd name="T54" fmla="*/ 35 w 297"/>
                  <a:gd name="T55" fmla="*/ 25 h 183"/>
                  <a:gd name="T56" fmla="*/ 53 w 297"/>
                  <a:gd name="T57" fmla="*/ 45 h 183"/>
                  <a:gd name="T58" fmla="*/ 44 w 297"/>
                  <a:gd name="T59" fmla="*/ 39 h 183"/>
                  <a:gd name="T60" fmla="*/ 77 w 297"/>
                  <a:gd name="T61" fmla="*/ 50 h 183"/>
                  <a:gd name="T62" fmla="*/ 77 w 297"/>
                  <a:gd name="T63" fmla="*/ 60 h 183"/>
                  <a:gd name="T64" fmla="*/ 85 w 297"/>
                  <a:gd name="T65" fmla="*/ 55 h 183"/>
                  <a:gd name="T66" fmla="*/ 102 w 297"/>
                  <a:gd name="T67" fmla="*/ 75 h 183"/>
                  <a:gd name="T68" fmla="*/ 94 w 297"/>
                  <a:gd name="T69" fmla="*/ 69 h 183"/>
                  <a:gd name="T70" fmla="*/ 126 w 297"/>
                  <a:gd name="T71" fmla="*/ 80 h 183"/>
                  <a:gd name="T72" fmla="*/ 99 w 297"/>
                  <a:gd name="T73" fmla="*/ 87 h 183"/>
                  <a:gd name="T74" fmla="*/ 106 w 297"/>
                  <a:gd name="T75" fmla="*/ 82 h 183"/>
                  <a:gd name="T76" fmla="*/ 91 w 297"/>
                  <a:gd name="T77" fmla="*/ 82 h 183"/>
                  <a:gd name="T78" fmla="*/ 82 w 297"/>
                  <a:gd name="T79" fmla="*/ 77 h 183"/>
                  <a:gd name="T80" fmla="*/ 82 w 297"/>
                  <a:gd name="T81" fmla="*/ 67 h 183"/>
                  <a:gd name="T82" fmla="*/ 17 w 297"/>
                  <a:gd name="T83" fmla="*/ 37 h 183"/>
                  <a:gd name="T84" fmla="*/ 24 w 297"/>
                  <a:gd name="T85" fmla="*/ 32 h 18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7"/>
                  <a:gd name="T130" fmla="*/ 0 h 183"/>
                  <a:gd name="T131" fmla="*/ 297 w 297"/>
                  <a:gd name="T132" fmla="*/ 183 h 18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7" h="183">
                    <a:moveTo>
                      <a:pt x="0" y="54"/>
                    </a:moveTo>
                    <a:lnTo>
                      <a:pt x="18" y="64"/>
                    </a:lnTo>
                    <a:lnTo>
                      <a:pt x="32" y="54"/>
                    </a:lnTo>
                    <a:lnTo>
                      <a:pt x="16" y="44"/>
                    </a:lnTo>
                    <a:lnTo>
                      <a:pt x="0" y="54"/>
                    </a:lnTo>
                    <a:close/>
                    <a:moveTo>
                      <a:pt x="23" y="39"/>
                    </a:moveTo>
                    <a:lnTo>
                      <a:pt x="40" y="50"/>
                    </a:lnTo>
                    <a:lnTo>
                      <a:pt x="55" y="40"/>
                    </a:lnTo>
                    <a:lnTo>
                      <a:pt x="37" y="29"/>
                    </a:lnTo>
                    <a:lnTo>
                      <a:pt x="23" y="39"/>
                    </a:lnTo>
                    <a:close/>
                    <a:moveTo>
                      <a:pt x="44" y="25"/>
                    </a:moveTo>
                    <a:lnTo>
                      <a:pt x="62" y="35"/>
                    </a:lnTo>
                    <a:lnTo>
                      <a:pt x="77" y="25"/>
                    </a:lnTo>
                    <a:lnTo>
                      <a:pt x="59" y="15"/>
                    </a:lnTo>
                    <a:lnTo>
                      <a:pt x="44" y="25"/>
                    </a:lnTo>
                    <a:close/>
                    <a:moveTo>
                      <a:pt x="66" y="9"/>
                    </a:moveTo>
                    <a:lnTo>
                      <a:pt x="84" y="20"/>
                    </a:lnTo>
                    <a:lnTo>
                      <a:pt x="99" y="10"/>
                    </a:lnTo>
                    <a:lnTo>
                      <a:pt x="81" y="0"/>
                    </a:lnTo>
                    <a:lnTo>
                      <a:pt x="66" y="9"/>
                    </a:lnTo>
                    <a:close/>
                    <a:moveTo>
                      <a:pt x="99" y="29"/>
                    </a:moveTo>
                    <a:lnTo>
                      <a:pt x="117" y="40"/>
                    </a:lnTo>
                    <a:lnTo>
                      <a:pt x="132" y="31"/>
                    </a:lnTo>
                    <a:lnTo>
                      <a:pt x="114" y="20"/>
                    </a:lnTo>
                    <a:lnTo>
                      <a:pt x="99" y="29"/>
                    </a:lnTo>
                    <a:close/>
                    <a:moveTo>
                      <a:pt x="133" y="50"/>
                    </a:moveTo>
                    <a:lnTo>
                      <a:pt x="151" y="60"/>
                    </a:lnTo>
                    <a:lnTo>
                      <a:pt x="165" y="50"/>
                    </a:lnTo>
                    <a:lnTo>
                      <a:pt x="147" y="39"/>
                    </a:lnTo>
                    <a:lnTo>
                      <a:pt x="133" y="50"/>
                    </a:lnTo>
                    <a:close/>
                    <a:moveTo>
                      <a:pt x="165" y="69"/>
                    </a:moveTo>
                    <a:lnTo>
                      <a:pt x="183" y="80"/>
                    </a:lnTo>
                    <a:lnTo>
                      <a:pt x="198" y="70"/>
                    </a:lnTo>
                    <a:lnTo>
                      <a:pt x="180" y="59"/>
                    </a:lnTo>
                    <a:lnTo>
                      <a:pt x="165" y="69"/>
                    </a:lnTo>
                    <a:close/>
                    <a:moveTo>
                      <a:pt x="232" y="109"/>
                    </a:moveTo>
                    <a:lnTo>
                      <a:pt x="250" y="119"/>
                    </a:lnTo>
                    <a:lnTo>
                      <a:pt x="264" y="109"/>
                    </a:lnTo>
                    <a:lnTo>
                      <a:pt x="246" y="99"/>
                    </a:lnTo>
                    <a:lnTo>
                      <a:pt x="232" y="109"/>
                    </a:lnTo>
                    <a:close/>
                    <a:moveTo>
                      <a:pt x="264" y="128"/>
                    </a:moveTo>
                    <a:lnTo>
                      <a:pt x="282" y="139"/>
                    </a:lnTo>
                    <a:lnTo>
                      <a:pt x="297" y="130"/>
                    </a:lnTo>
                    <a:lnTo>
                      <a:pt x="279" y="119"/>
                    </a:lnTo>
                    <a:lnTo>
                      <a:pt x="264" y="128"/>
                    </a:lnTo>
                    <a:close/>
                    <a:moveTo>
                      <a:pt x="242" y="144"/>
                    </a:moveTo>
                    <a:lnTo>
                      <a:pt x="260" y="155"/>
                    </a:lnTo>
                    <a:lnTo>
                      <a:pt x="275" y="144"/>
                    </a:lnTo>
                    <a:lnTo>
                      <a:pt x="257" y="134"/>
                    </a:lnTo>
                    <a:lnTo>
                      <a:pt x="242" y="144"/>
                    </a:lnTo>
                    <a:close/>
                    <a:moveTo>
                      <a:pt x="209" y="124"/>
                    </a:moveTo>
                    <a:lnTo>
                      <a:pt x="227" y="134"/>
                    </a:lnTo>
                    <a:lnTo>
                      <a:pt x="241" y="125"/>
                    </a:lnTo>
                    <a:lnTo>
                      <a:pt x="225" y="114"/>
                    </a:lnTo>
                    <a:lnTo>
                      <a:pt x="209" y="124"/>
                    </a:lnTo>
                    <a:close/>
                    <a:moveTo>
                      <a:pt x="198" y="89"/>
                    </a:moveTo>
                    <a:lnTo>
                      <a:pt x="216" y="100"/>
                    </a:lnTo>
                    <a:lnTo>
                      <a:pt x="231" y="90"/>
                    </a:lnTo>
                    <a:lnTo>
                      <a:pt x="213" y="80"/>
                    </a:lnTo>
                    <a:lnTo>
                      <a:pt x="198" y="89"/>
                    </a:lnTo>
                    <a:close/>
                    <a:moveTo>
                      <a:pt x="177" y="103"/>
                    </a:moveTo>
                    <a:lnTo>
                      <a:pt x="194" y="114"/>
                    </a:lnTo>
                    <a:lnTo>
                      <a:pt x="209" y="105"/>
                    </a:lnTo>
                    <a:lnTo>
                      <a:pt x="191" y="94"/>
                    </a:lnTo>
                    <a:lnTo>
                      <a:pt x="177" y="103"/>
                    </a:lnTo>
                    <a:close/>
                    <a:moveTo>
                      <a:pt x="143" y="84"/>
                    </a:moveTo>
                    <a:lnTo>
                      <a:pt x="161" y="95"/>
                    </a:lnTo>
                    <a:lnTo>
                      <a:pt x="176" y="84"/>
                    </a:lnTo>
                    <a:lnTo>
                      <a:pt x="158" y="75"/>
                    </a:lnTo>
                    <a:lnTo>
                      <a:pt x="143" y="84"/>
                    </a:lnTo>
                    <a:close/>
                    <a:moveTo>
                      <a:pt x="110" y="64"/>
                    </a:moveTo>
                    <a:lnTo>
                      <a:pt x="128" y="75"/>
                    </a:lnTo>
                    <a:lnTo>
                      <a:pt x="143" y="65"/>
                    </a:lnTo>
                    <a:lnTo>
                      <a:pt x="126" y="54"/>
                    </a:lnTo>
                    <a:lnTo>
                      <a:pt x="110" y="64"/>
                    </a:lnTo>
                    <a:close/>
                    <a:moveTo>
                      <a:pt x="78" y="44"/>
                    </a:moveTo>
                    <a:lnTo>
                      <a:pt x="96" y="54"/>
                    </a:lnTo>
                    <a:lnTo>
                      <a:pt x="110" y="45"/>
                    </a:lnTo>
                    <a:lnTo>
                      <a:pt x="92" y="34"/>
                    </a:lnTo>
                    <a:lnTo>
                      <a:pt x="78" y="44"/>
                    </a:lnTo>
                    <a:close/>
                    <a:moveTo>
                      <a:pt x="55" y="59"/>
                    </a:moveTo>
                    <a:lnTo>
                      <a:pt x="73" y="70"/>
                    </a:lnTo>
                    <a:lnTo>
                      <a:pt x="89" y="60"/>
                    </a:lnTo>
                    <a:lnTo>
                      <a:pt x="71" y="50"/>
                    </a:lnTo>
                    <a:lnTo>
                      <a:pt x="55" y="59"/>
                    </a:lnTo>
                    <a:close/>
                    <a:moveTo>
                      <a:pt x="89" y="78"/>
                    </a:moveTo>
                    <a:lnTo>
                      <a:pt x="106" y="89"/>
                    </a:lnTo>
                    <a:lnTo>
                      <a:pt x="121" y="80"/>
                    </a:lnTo>
                    <a:lnTo>
                      <a:pt x="103" y="69"/>
                    </a:lnTo>
                    <a:lnTo>
                      <a:pt x="89" y="78"/>
                    </a:lnTo>
                    <a:close/>
                    <a:moveTo>
                      <a:pt x="121" y="99"/>
                    </a:moveTo>
                    <a:lnTo>
                      <a:pt x="139" y="109"/>
                    </a:lnTo>
                    <a:lnTo>
                      <a:pt x="154" y="100"/>
                    </a:lnTo>
                    <a:lnTo>
                      <a:pt x="136" y="89"/>
                    </a:lnTo>
                    <a:lnTo>
                      <a:pt x="121" y="99"/>
                    </a:lnTo>
                    <a:close/>
                    <a:moveTo>
                      <a:pt x="154" y="119"/>
                    </a:moveTo>
                    <a:lnTo>
                      <a:pt x="172" y="130"/>
                    </a:lnTo>
                    <a:lnTo>
                      <a:pt x="186" y="119"/>
                    </a:lnTo>
                    <a:lnTo>
                      <a:pt x="170" y="109"/>
                    </a:lnTo>
                    <a:lnTo>
                      <a:pt x="154" y="119"/>
                    </a:lnTo>
                    <a:close/>
                    <a:moveTo>
                      <a:pt x="188" y="138"/>
                    </a:moveTo>
                    <a:lnTo>
                      <a:pt x="205" y="149"/>
                    </a:lnTo>
                    <a:lnTo>
                      <a:pt x="220" y="139"/>
                    </a:lnTo>
                    <a:lnTo>
                      <a:pt x="202" y="128"/>
                    </a:lnTo>
                    <a:lnTo>
                      <a:pt x="188" y="138"/>
                    </a:lnTo>
                    <a:close/>
                    <a:moveTo>
                      <a:pt x="220" y="158"/>
                    </a:moveTo>
                    <a:lnTo>
                      <a:pt x="238" y="169"/>
                    </a:lnTo>
                    <a:lnTo>
                      <a:pt x="253" y="160"/>
                    </a:lnTo>
                    <a:lnTo>
                      <a:pt x="235" y="149"/>
                    </a:lnTo>
                    <a:lnTo>
                      <a:pt x="220" y="158"/>
                    </a:lnTo>
                    <a:close/>
                    <a:moveTo>
                      <a:pt x="198" y="173"/>
                    </a:moveTo>
                    <a:lnTo>
                      <a:pt x="216" y="183"/>
                    </a:lnTo>
                    <a:lnTo>
                      <a:pt x="231" y="174"/>
                    </a:lnTo>
                    <a:lnTo>
                      <a:pt x="213" y="163"/>
                    </a:lnTo>
                    <a:lnTo>
                      <a:pt x="198" y="173"/>
                    </a:lnTo>
                    <a:close/>
                    <a:moveTo>
                      <a:pt x="165" y="154"/>
                    </a:moveTo>
                    <a:lnTo>
                      <a:pt x="183" y="164"/>
                    </a:lnTo>
                    <a:lnTo>
                      <a:pt x="198" y="155"/>
                    </a:lnTo>
                    <a:lnTo>
                      <a:pt x="180" y="144"/>
                    </a:lnTo>
                    <a:lnTo>
                      <a:pt x="165" y="154"/>
                    </a:lnTo>
                    <a:close/>
                    <a:moveTo>
                      <a:pt x="66" y="94"/>
                    </a:moveTo>
                    <a:lnTo>
                      <a:pt x="151" y="144"/>
                    </a:lnTo>
                    <a:lnTo>
                      <a:pt x="165" y="134"/>
                    </a:lnTo>
                    <a:lnTo>
                      <a:pt x="81" y="84"/>
                    </a:lnTo>
                    <a:lnTo>
                      <a:pt x="66" y="94"/>
                    </a:lnTo>
                    <a:close/>
                    <a:moveTo>
                      <a:pt x="34" y="74"/>
                    </a:moveTo>
                    <a:lnTo>
                      <a:pt x="52" y="84"/>
                    </a:lnTo>
                    <a:lnTo>
                      <a:pt x="66" y="75"/>
                    </a:lnTo>
                    <a:lnTo>
                      <a:pt x="48" y="64"/>
                    </a:lnTo>
                    <a:lnTo>
                      <a:pt x="34" y="7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69" name="Freeform 1192"/>
              <p:cNvSpPr>
                <a:spLocks noEditPoints="1"/>
              </p:cNvSpPr>
              <p:nvPr/>
            </p:nvSpPr>
            <p:spPr bwMode="auto">
              <a:xfrm>
                <a:off x="4273" y="3745"/>
                <a:ext cx="148" cy="89"/>
              </a:xfrm>
              <a:custGeom>
                <a:avLst/>
                <a:gdLst>
                  <a:gd name="T0" fmla="*/ 33 w 297"/>
                  <a:gd name="T1" fmla="*/ 2 h 179"/>
                  <a:gd name="T2" fmla="*/ 49 w 297"/>
                  <a:gd name="T3" fmla="*/ 12 h 179"/>
                  <a:gd name="T4" fmla="*/ 66 w 297"/>
                  <a:gd name="T5" fmla="*/ 22 h 179"/>
                  <a:gd name="T6" fmla="*/ 82 w 297"/>
                  <a:gd name="T7" fmla="*/ 32 h 179"/>
                  <a:gd name="T8" fmla="*/ 99 w 297"/>
                  <a:gd name="T9" fmla="*/ 42 h 179"/>
                  <a:gd name="T10" fmla="*/ 116 w 297"/>
                  <a:gd name="T11" fmla="*/ 52 h 179"/>
                  <a:gd name="T12" fmla="*/ 42 w 297"/>
                  <a:gd name="T13" fmla="*/ 5 h 179"/>
                  <a:gd name="T14" fmla="*/ 58 w 297"/>
                  <a:gd name="T15" fmla="*/ 15 h 179"/>
                  <a:gd name="T16" fmla="*/ 75 w 297"/>
                  <a:gd name="T17" fmla="*/ 25 h 179"/>
                  <a:gd name="T18" fmla="*/ 91 w 297"/>
                  <a:gd name="T19" fmla="*/ 35 h 179"/>
                  <a:gd name="T20" fmla="*/ 108 w 297"/>
                  <a:gd name="T21" fmla="*/ 45 h 179"/>
                  <a:gd name="T22" fmla="*/ 125 w 297"/>
                  <a:gd name="T23" fmla="*/ 55 h 179"/>
                  <a:gd name="T24" fmla="*/ 132 w 297"/>
                  <a:gd name="T25" fmla="*/ 62 h 179"/>
                  <a:gd name="T26" fmla="*/ 141 w 297"/>
                  <a:gd name="T27" fmla="*/ 65 h 179"/>
                  <a:gd name="T28" fmla="*/ 22 w 297"/>
                  <a:gd name="T29" fmla="*/ 9 h 179"/>
                  <a:gd name="T30" fmla="*/ 39 w 297"/>
                  <a:gd name="T31" fmla="*/ 20 h 179"/>
                  <a:gd name="T32" fmla="*/ 55 w 297"/>
                  <a:gd name="T33" fmla="*/ 30 h 179"/>
                  <a:gd name="T34" fmla="*/ 71 w 297"/>
                  <a:gd name="T35" fmla="*/ 39 h 179"/>
                  <a:gd name="T36" fmla="*/ 88 w 297"/>
                  <a:gd name="T37" fmla="*/ 49 h 179"/>
                  <a:gd name="T38" fmla="*/ 104 w 297"/>
                  <a:gd name="T39" fmla="*/ 59 h 179"/>
                  <a:gd name="T40" fmla="*/ 31 w 297"/>
                  <a:gd name="T41" fmla="*/ 13 h 179"/>
                  <a:gd name="T42" fmla="*/ 48 w 297"/>
                  <a:gd name="T43" fmla="*/ 22 h 179"/>
                  <a:gd name="T44" fmla="*/ 64 w 297"/>
                  <a:gd name="T45" fmla="*/ 33 h 179"/>
                  <a:gd name="T46" fmla="*/ 80 w 297"/>
                  <a:gd name="T47" fmla="*/ 43 h 179"/>
                  <a:gd name="T48" fmla="*/ 97 w 297"/>
                  <a:gd name="T49" fmla="*/ 52 h 179"/>
                  <a:gd name="T50" fmla="*/ 113 w 297"/>
                  <a:gd name="T51" fmla="*/ 62 h 179"/>
                  <a:gd name="T52" fmla="*/ 121 w 297"/>
                  <a:gd name="T53" fmla="*/ 69 h 179"/>
                  <a:gd name="T54" fmla="*/ 130 w 297"/>
                  <a:gd name="T55" fmla="*/ 73 h 179"/>
                  <a:gd name="T56" fmla="*/ 11 w 297"/>
                  <a:gd name="T57" fmla="*/ 17 h 179"/>
                  <a:gd name="T58" fmla="*/ 27 w 297"/>
                  <a:gd name="T59" fmla="*/ 27 h 179"/>
                  <a:gd name="T60" fmla="*/ 44 w 297"/>
                  <a:gd name="T61" fmla="*/ 37 h 179"/>
                  <a:gd name="T62" fmla="*/ 61 w 297"/>
                  <a:gd name="T63" fmla="*/ 47 h 179"/>
                  <a:gd name="T64" fmla="*/ 77 w 297"/>
                  <a:gd name="T65" fmla="*/ 57 h 179"/>
                  <a:gd name="T66" fmla="*/ 94 w 297"/>
                  <a:gd name="T67" fmla="*/ 67 h 179"/>
                  <a:gd name="T68" fmla="*/ 20 w 297"/>
                  <a:gd name="T69" fmla="*/ 20 h 179"/>
                  <a:gd name="T70" fmla="*/ 36 w 297"/>
                  <a:gd name="T71" fmla="*/ 30 h 179"/>
                  <a:gd name="T72" fmla="*/ 53 w 297"/>
                  <a:gd name="T73" fmla="*/ 40 h 179"/>
                  <a:gd name="T74" fmla="*/ 69 w 297"/>
                  <a:gd name="T75" fmla="*/ 50 h 179"/>
                  <a:gd name="T76" fmla="*/ 86 w 297"/>
                  <a:gd name="T77" fmla="*/ 60 h 179"/>
                  <a:gd name="T78" fmla="*/ 102 w 297"/>
                  <a:gd name="T79" fmla="*/ 70 h 179"/>
                  <a:gd name="T80" fmla="*/ 110 w 297"/>
                  <a:gd name="T81" fmla="*/ 77 h 179"/>
                  <a:gd name="T82" fmla="*/ 119 w 297"/>
                  <a:gd name="T83" fmla="*/ 80 h 179"/>
                  <a:gd name="T84" fmla="*/ 0 w 297"/>
                  <a:gd name="T85" fmla="*/ 24 h 179"/>
                  <a:gd name="T86" fmla="*/ 17 w 297"/>
                  <a:gd name="T87" fmla="*/ 34 h 179"/>
                  <a:gd name="T88" fmla="*/ 33 w 297"/>
                  <a:gd name="T89" fmla="*/ 44 h 179"/>
                  <a:gd name="T90" fmla="*/ 82 w 297"/>
                  <a:gd name="T91" fmla="*/ 74 h 179"/>
                  <a:gd name="T92" fmla="*/ 9 w 297"/>
                  <a:gd name="T93" fmla="*/ 27 h 179"/>
                  <a:gd name="T94" fmla="*/ 26 w 297"/>
                  <a:gd name="T95" fmla="*/ 37 h 179"/>
                  <a:gd name="T96" fmla="*/ 75 w 297"/>
                  <a:gd name="T97" fmla="*/ 67 h 179"/>
                  <a:gd name="T98" fmla="*/ 91 w 297"/>
                  <a:gd name="T99" fmla="*/ 77 h 179"/>
                  <a:gd name="T100" fmla="*/ 99 w 297"/>
                  <a:gd name="T101" fmla="*/ 84 h 179"/>
                  <a:gd name="T102" fmla="*/ 108 w 297"/>
                  <a:gd name="T103" fmla="*/ 87 h 17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97"/>
                  <a:gd name="T157" fmla="*/ 0 h 179"/>
                  <a:gd name="T158" fmla="*/ 297 w 297"/>
                  <a:gd name="T159" fmla="*/ 179 h 17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97" h="179">
                    <a:moveTo>
                      <a:pt x="66" y="5"/>
                    </a:moveTo>
                    <a:lnTo>
                      <a:pt x="84" y="16"/>
                    </a:lnTo>
                    <a:lnTo>
                      <a:pt x="84" y="11"/>
                    </a:lnTo>
                    <a:lnTo>
                      <a:pt x="66" y="0"/>
                    </a:lnTo>
                    <a:lnTo>
                      <a:pt x="66" y="5"/>
                    </a:lnTo>
                    <a:close/>
                    <a:moveTo>
                      <a:pt x="99" y="25"/>
                    </a:moveTo>
                    <a:lnTo>
                      <a:pt x="117" y="35"/>
                    </a:lnTo>
                    <a:lnTo>
                      <a:pt x="117" y="31"/>
                    </a:lnTo>
                    <a:lnTo>
                      <a:pt x="99" y="20"/>
                    </a:lnTo>
                    <a:lnTo>
                      <a:pt x="99" y="25"/>
                    </a:lnTo>
                    <a:close/>
                    <a:moveTo>
                      <a:pt x="133" y="44"/>
                    </a:moveTo>
                    <a:lnTo>
                      <a:pt x="151" y="55"/>
                    </a:lnTo>
                    <a:lnTo>
                      <a:pt x="151" y="51"/>
                    </a:lnTo>
                    <a:lnTo>
                      <a:pt x="133" y="41"/>
                    </a:lnTo>
                    <a:lnTo>
                      <a:pt x="133" y="44"/>
                    </a:lnTo>
                    <a:close/>
                    <a:moveTo>
                      <a:pt x="165" y="65"/>
                    </a:moveTo>
                    <a:lnTo>
                      <a:pt x="183" y="75"/>
                    </a:lnTo>
                    <a:lnTo>
                      <a:pt x="183" y="71"/>
                    </a:lnTo>
                    <a:lnTo>
                      <a:pt x="165" y="60"/>
                    </a:lnTo>
                    <a:lnTo>
                      <a:pt x="165" y="65"/>
                    </a:lnTo>
                    <a:close/>
                    <a:moveTo>
                      <a:pt x="198" y="84"/>
                    </a:moveTo>
                    <a:lnTo>
                      <a:pt x="216" y="94"/>
                    </a:lnTo>
                    <a:lnTo>
                      <a:pt x="216" y="91"/>
                    </a:lnTo>
                    <a:lnTo>
                      <a:pt x="198" y="80"/>
                    </a:lnTo>
                    <a:lnTo>
                      <a:pt x="198" y="84"/>
                    </a:lnTo>
                    <a:close/>
                    <a:moveTo>
                      <a:pt x="232" y="104"/>
                    </a:moveTo>
                    <a:lnTo>
                      <a:pt x="250" y="115"/>
                    </a:lnTo>
                    <a:lnTo>
                      <a:pt x="250" y="110"/>
                    </a:lnTo>
                    <a:lnTo>
                      <a:pt x="232" y="100"/>
                    </a:lnTo>
                    <a:lnTo>
                      <a:pt x="232" y="104"/>
                    </a:lnTo>
                    <a:close/>
                    <a:moveTo>
                      <a:pt x="84" y="11"/>
                    </a:moveTo>
                    <a:lnTo>
                      <a:pt x="84" y="16"/>
                    </a:lnTo>
                    <a:lnTo>
                      <a:pt x="99" y="6"/>
                    </a:lnTo>
                    <a:lnTo>
                      <a:pt x="99" y="1"/>
                    </a:lnTo>
                    <a:lnTo>
                      <a:pt x="84" y="11"/>
                    </a:lnTo>
                    <a:close/>
                    <a:moveTo>
                      <a:pt x="117" y="31"/>
                    </a:moveTo>
                    <a:lnTo>
                      <a:pt x="117" y="35"/>
                    </a:lnTo>
                    <a:lnTo>
                      <a:pt x="132" y="25"/>
                    </a:lnTo>
                    <a:lnTo>
                      <a:pt x="132" y="22"/>
                    </a:lnTo>
                    <a:lnTo>
                      <a:pt x="117" y="31"/>
                    </a:lnTo>
                    <a:close/>
                    <a:moveTo>
                      <a:pt x="151" y="50"/>
                    </a:moveTo>
                    <a:lnTo>
                      <a:pt x="151" y="55"/>
                    </a:lnTo>
                    <a:lnTo>
                      <a:pt x="165" y="45"/>
                    </a:lnTo>
                    <a:lnTo>
                      <a:pt x="165" y="41"/>
                    </a:lnTo>
                    <a:lnTo>
                      <a:pt x="151" y="50"/>
                    </a:lnTo>
                    <a:close/>
                    <a:moveTo>
                      <a:pt x="183" y="71"/>
                    </a:moveTo>
                    <a:lnTo>
                      <a:pt x="183" y="75"/>
                    </a:lnTo>
                    <a:lnTo>
                      <a:pt x="198" y="66"/>
                    </a:lnTo>
                    <a:lnTo>
                      <a:pt x="198" y="61"/>
                    </a:lnTo>
                    <a:lnTo>
                      <a:pt x="183" y="71"/>
                    </a:lnTo>
                    <a:close/>
                    <a:moveTo>
                      <a:pt x="216" y="91"/>
                    </a:moveTo>
                    <a:lnTo>
                      <a:pt x="216" y="94"/>
                    </a:lnTo>
                    <a:lnTo>
                      <a:pt x="231" y="85"/>
                    </a:lnTo>
                    <a:lnTo>
                      <a:pt x="231" y="81"/>
                    </a:lnTo>
                    <a:lnTo>
                      <a:pt x="216" y="91"/>
                    </a:lnTo>
                    <a:close/>
                    <a:moveTo>
                      <a:pt x="250" y="110"/>
                    </a:moveTo>
                    <a:lnTo>
                      <a:pt x="250" y="115"/>
                    </a:lnTo>
                    <a:lnTo>
                      <a:pt x="264" y="105"/>
                    </a:lnTo>
                    <a:lnTo>
                      <a:pt x="264" y="100"/>
                    </a:lnTo>
                    <a:lnTo>
                      <a:pt x="250" y="110"/>
                    </a:lnTo>
                    <a:close/>
                    <a:moveTo>
                      <a:pt x="264" y="124"/>
                    </a:moveTo>
                    <a:lnTo>
                      <a:pt x="282" y="135"/>
                    </a:lnTo>
                    <a:lnTo>
                      <a:pt x="282" y="130"/>
                    </a:lnTo>
                    <a:lnTo>
                      <a:pt x="264" y="119"/>
                    </a:lnTo>
                    <a:lnTo>
                      <a:pt x="264" y="124"/>
                    </a:lnTo>
                    <a:close/>
                    <a:moveTo>
                      <a:pt x="282" y="130"/>
                    </a:moveTo>
                    <a:lnTo>
                      <a:pt x="282" y="135"/>
                    </a:lnTo>
                    <a:lnTo>
                      <a:pt x="297" y="125"/>
                    </a:lnTo>
                    <a:lnTo>
                      <a:pt x="297" y="121"/>
                    </a:lnTo>
                    <a:lnTo>
                      <a:pt x="282" y="130"/>
                    </a:lnTo>
                    <a:close/>
                    <a:moveTo>
                      <a:pt x="44" y="19"/>
                    </a:moveTo>
                    <a:lnTo>
                      <a:pt x="62" y="30"/>
                    </a:lnTo>
                    <a:lnTo>
                      <a:pt x="62" y="26"/>
                    </a:lnTo>
                    <a:lnTo>
                      <a:pt x="44" y="16"/>
                    </a:lnTo>
                    <a:lnTo>
                      <a:pt x="44" y="19"/>
                    </a:lnTo>
                    <a:close/>
                    <a:moveTo>
                      <a:pt x="78" y="40"/>
                    </a:moveTo>
                    <a:lnTo>
                      <a:pt x="96" y="50"/>
                    </a:lnTo>
                    <a:lnTo>
                      <a:pt x="96" y="45"/>
                    </a:lnTo>
                    <a:lnTo>
                      <a:pt x="78" y="35"/>
                    </a:lnTo>
                    <a:lnTo>
                      <a:pt x="78" y="40"/>
                    </a:lnTo>
                    <a:close/>
                    <a:moveTo>
                      <a:pt x="110" y="60"/>
                    </a:moveTo>
                    <a:lnTo>
                      <a:pt x="128" y="69"/>
                    </a:lnTo>
                    <a:lnTo>
                      <a:pt x="128" y="66"/>
                    </a:lnTo>
                    <a:lnTo>
                      <a:pt x="110" y="55"/>
                    </a:lnTo>
                    <a:lnTo>
                      <a:pt x="110" y="60"/>
                    </a:lnTo>
                    <a:close/>
                    <a:moveTo>
                      <a:pt x="143" y="79"/>
                    </a:moveTo>
                    <a:lnTo>
                      <a:pt x="161" y="90"/>
                    </a:lnTo>
                    <a:lnTo>
                      <a:pt x="161" y="86"/>
                    </a:lnTo>
                    <a:lnTo>
                      <a:pt x="143" y="75"/>
                    </a:lnTo>
                    <a:lnTo>
                      <a:pt x="143" y="79"/>
                    </a:lnTo>
                    <a:close/>
                    <a:moveTo>
                      <a:pt x="177" y="99"/>
                    </a:moveTo>
                    <a:lnTo>
                      <a:pt x="194" y="110"/>
                    </a:lnTo>
                    <a:lnTo>
                      <a:pt x="194" y="105"/>
                    </a:lnTo>
                    <a:lnTo>
                      <a:pt x="177" y="94"/>
                    </a:lnTo>
                    <a:lnTo>
                      <a:pt x="177" y="99"/>
                    </a:lnTo>
                    <a:close/>
                    <a:moveTo>
                      <a:pt x="209" y="119"/>
                    </a:moveTo>
                    <a:lnTo>
                      <a:pt x="227" y="129"/>
                    </a:lnTo>
                    <a:lnTo>
                      <a:pt x="227" y="125"/>
                    </a:lnTo>
                    <a:lnTo>
                      <a:pt x="209" y="115"/>
                    </a:lnTo>
                    <a:lnTo>
                      <a:pt x="209" y="119"/>
                    </a:lnTo>
                    <a:close/>
                    <a:moveTo>
                      <a:pt x="62" y="26"/>
                    </a:moveTo>
                    <a:lnTo>
                      <a:pt x="62" y="30"/>
                    </a:lnTo>
                    <a:lnTo>
                      <a:pt x="77" y="20"/>
                    </a:lnTo>
                    <a:lnTo>
                      <a:pt x="77" y="16"/>
                    </a:lnTo>
                    <a:lnTo>
                      <a:pt x="62" y="26"/>
                    </a:lnTo>
                    <a:close/>
                    <a:moveTo>
                      <a:pt x="96" y="45"/>
                    </a:moveTo>
                    <a:lnTo>
                      <a:pt x="96" y="50"/>
                    </a:lnTo>
                    <a:lnTo>
                      <a:pt x="110" y="41"/>
                    </a:lnTo>
                    <a:lnTo>
                      <a:pt x="110" y="36"/>
                    </a:lnTo>
                    <a:lnTo>
                      <a:pt x="96" y="45"/>
                    </a:lnTo>
                    <a:close/>
                    <a:moveTo>
                      <a:pt x="128" y="66"/>
                    </a:moveTo>
                    <a:lnTo>
                      <a:pt x="128" y="69"/>
                    </a:lnTo>
                    <a:lnTo>
                      <a:pt x="143" y="60"/>
                    </a:lnTo>
                    <a:lnTo>
                      <a:pt x="143" y="56"/>
                    </a:lnTo>
                    <a:lnTo>
                      <a:pt x="128" y="66"/>
                    </a:lnTo>
                    <a:close/>
                    <a:moveTo>
                      <a:pt x="161" y="86"/>
                    </a:moveTo>
                    <a:lnTo>
                      <a:pt x="161" y="90"/>
                    </a:lnTo>
                    <a:lnTo>
                      <a:pt x="176" y="80"/>
                    </a:lnTo>
                    <a:lnTo>
                      <a:pt x="176" y="75"/>
                    </a:lnTo>
                    <a:lnTo>
                      <a:pt x="161" y="86"/>
                    </a:lnTo>
                    <a:close/>
                    <a:moveTo>
                      <a:pt x="194" y="105"/>
                    </a:moveTo>
                    <a:lnTo>
                      <a:pt x="194" y="110"/>
                    </a:lnTo>
                    <a:lnTo>
                      <a:pt x="209" y="100"/>
                    </a:lnTo>
                    <a:lnTo>
                      <a:pt x="209" y="96"/>
                    </a:lnTo>
                    <a:lnTo>
                      <a:pt x="194" y="105"/>
                    </a:lnTo>
                    <a:close/>
                    <a:moveTo>
                      <a:pt x="227" y="125"/>
                    </a:moveTo>
                    <a:lnTo>
                      <a:pt x="227" y="129"/>
                    </a:lnTo>
                    <a:lnTo>
                      <a:pt x="241" y="119"/>
                    </a:lnTo>
                    <a:lnTo>
                      <a:pt x="241" y="116"/>
                    </a:lnTo>
                    <a:lnTo>
                      <a:pt x="227" y="125"/>
                    </a:lnTo>
                    <a:close/>
                    <a:moveTo>
                      <a:pt x="242" y="139"/>
                    </a:moveTo>
                    <a:lnTo>
                      <a:pt x="260" y="149"/>
                    </a:lnTo>
                    <a:lnTo>
                      <a:pt x="260" y="146"/>
                    </a:lnTo>
                    <a:lnTo>
                      <a:pt x="242" y="135"/>
                    </a:lnTo>
                    <a:lnTo>
                      <a:pt x="242" y="139"/>
                    </a:lnTo>
                    <a:close/>
                    <a:moveTo>
                      <a:pt x="260" y="146"/>
                    </a:moveTo>
                    <a:lnTo>
                      <a:pt x="260" y="149"/>
                    </a:lnTo>
                    <a:lnTo>
                      <a:pt x="275" y="140"/>
                    </a:lnTo>
                    <a:lnTo>
                      <a:pt x="275" y="135"/>
                    </a:lnTo>
                    <a:lnTo>
                      <a:pt x="260" y="146"/>
                    </a:lnTo>
                    <a:close/>
                    <a:moveTo>
                      <a:pt x="23" y="35"/>
                    </a:moveTo>
                    <a:lnTo>
                      <a:pt x="40" y="45"/>
                    </a:lnTo>
                    <a:lnTo>
                      <a:pt x="40" y="41"/>
                    </a:lnTo>
                    <a:lnTo>
                      <a:pt x="23" y="30"/>
                    </a:lnTo>
                    <a:lnTo>
                      <a:pt x="23" y="35"/>
                    </a:lnTo>
                    <a:close/>
                    <a:moveTo>
                      <a:pt x="55" y="54"/>
                    </a:moveTo>
                    <a:lnTo>
                      <a:pt x="73" y="65"/>
                    </a:lnTo>
                    <a:lnTo>
                      <a:pt x="73" y="61"/>
                    </a:lnTo>
                    <a:lnTo>
                      <a:pt x="55" y="50"/>
                    </a:lnTo>
                    <a:lnTo>
                      <a:pt x="55" y="54"/>
                    </a:lnTo>
                    <a:close/>
                    <a:moveTo>
                      <a:pt x="89" y="74"/>
                    </a:moveTo>
                    <a:lnTo>
                      <a:pt x="106" y="85"/>
                    </a:lnTo>
                    <a:lnTo>
                      <a:pt x="106" y="80"/>
                    </a:lnTo>
                    <a:lnTo>
                      <a:pt x="89" y="69"/>
                    </a:lnTo>
                    <a:lnTo>
                      <a:pt x="89" y="74"/>
                    </a:lnTo>
                    <a:close/>
                    <a:moveTo>
                      <a:pt x="122" y="94"/>
                    </a:moveTo>
                    <a:lnTo>
                      <a:pt x="139" y="105"/>
                    </a:lnTo>
                    <a:lnTo>
                      <a:pt x="139" y="100"/>
                    </a:lnTo>
                    <a:lnTo>
                      <a:pt x="121" y="90"/>
                    </a:lnTo>
                    <a:lnTo>
                      <a:pt x="122" y="94"/>
                    </a:lnTo>
                    <a:close/>
                    <a:moveTo>
                      <a:pt x="154" y="114"/>
                    </a:moveTo>
                    <a:lnTo>
                      <a:pt x="172" y="124"/>
                    </a:lnTo>
                    <a:lnTo>
                      <a:pt x="172" y="121"/>
                    </a:lnTo>
                    <a:lnTo>
                      <a:pt x="154" y="110"/>
                    </a:lnTo>
                    <a:lnTo>
                      <a:pt x="154" y="114"/>
                    </a:lnTo>
                    <a:close/>
                    <a:moveTo>
                      <a:pt x="188" y="134"/>
                    </a:moveTo>
                    <a:lnTo>
                      <a:pt x="205" y="145"/>
                    </a:lnTo>
                    <a:lnTo>
                      <a:pt x="205" y="140"/>
                    </a:lnTo>
                    <a:lnTo>
                      <a:pt x="188" y="129"/>
                    </a:lnTo>
                    <a:lnTo>
                      <a:pt x="188" y="134"/>
                    </a:lnTo>
                    <a:close/>
                    <a:moveTo>
                      <a:pt x="40" y="41"/>
                    </a:moveTo>
                    <a:lnTo>
                      <a:pt x="40" y="45"/>
                    </a:lnTo>
                    <a:lnTo>
                      <a:pt x="55" y="35"/>
                    </a:lnTo>
                    <a:lnTo>
                      <a:pt x="55" y="31"/>
                    </a:lnTo>
                    <a:lnTo>
                      <a:pt x="40" y="41"/>
                    </a:lnTo>
                    <a:close/>
                    <a:moveTo>
                      <a:pt x="73" y="61"/>
                    </a:moveTo>
                    <a:lnTo>
                      <a:pt x="73" y="65"/>
                    </a:lnTo>
                    <a:lnTo>
                      <a:pt x="89" y="55"/>
                    </a:lnTo>
                    <a:lnTo>
                      <a:pt x="89" y="50"/>
                    </a:lnTo>
                    <a:lnTo>
                      <a:pt x="73" y="61"/>
                    </a:lnTo>
                    <a:close/>
                    <a:moveTo>
                      <a:pt x="106" y="80"/>
                    </a:moveTo>
                    <a:lnTo>
                      <a:pt x="106" y="85"/>
                    </a:lnTo>
                    <a:lnTo>
                      <a:pt x="121" y="75"/>
                    </a:lnTo>
                    <a:lnTo>
                      <a:pt x="121" y="71"/>
                    </a:lnTo>
                    <a:lnTo>
                      <a:pt x="106" y="80"/>
                    </a:lnTo>
                    <a:close/>
                    <a:moveTo>
                      <a:pt x="139" y="100"/>
                    </a:moveTo>
                    <a:lnTo>
                      <a:pt x="139" y="104"/>
                    </a:lnTo>
                    <a:lnTo>
                      <a:pt x="154" y="94"/>
                    </a:lnTo>
                    <a:lnTo>
                      <a:pt x="154" y="91"/>
                    </a:lnTo>
                    <a:lnTo>
                      <a:pt x="139" y="100"/>
                    </a:lnTo>
                    <a:close/>
                    <a:moveTo>
                      <a:pt x="172" y="121"/>
                    </a:moveTo>
                    <a:lnTo>
                      <a:pt x="172" y="124"/>
                    </a:lnTo>
                    <a:lnTo>
                      <a:pt x="186" y="115"/>
                    </a:lnTo>
                    <a:lnTo>
                      <a:pt x="186" y="110"/>
                    </a:lnTo>
                    <a:lnTo>
                      <a:pt x="172" y="121"/>
                    </a:lnTo>
                    <a:close/>
                    <a:moveTo>
                      <a:pt x="205" y="140"/>
                    </a:moveTo>
                    <a:lnTo>
                      <a:pt x="205" y="145"/>
                    </a:lnTo>
                    <a:lnTo>
                      <a:pt x="220" y="135"/>
                    </a:lnTo>
                    <a:lnTo>
                      <a:pt x="220" y="130"/>
                    </a:lnTo>
                    <a:lnTo>
                      <a:pt x="205" y="140"/>
                    </a:lnTo>
                    <a:close/>
                    <a:moveTo>
                      <a:pt x="220" y="154"/>
                    </a:moveTo>
                    <a:lnTo>
                      <a:pt x="238" y="164"/>
                    </a:lnTo>
                    <a:lnTo>
                      <a:pt x="238" y="160"/>
                    </a:lnTo>
                    <a:lnTo>
                      <a:pt x="220" y="149"/>
                    </a:lnTo>
                    <a:lnTo>
                      <a:pt x="220" y="154"/>
                    </a:lnTo>
                    <a:close/>
                    <a:moveTo>
                      <a:pt x="238" y="160"/>
                    </a:moveTo>
                    <a:lnTo>
                      <a:pt x="238" y="164"/>
                    </a:lnTo>
                    <a:lnTo>
                      <a:pt x="253" y="154"/>
                    </a:lnTo>
                    <a:lnTo>
                      <a:pt x="253" y="151"/>
                    </a:lnTo>
                    <a:lnTo>
                      <a:pt x="238" y="160"/>
                    </a:lnTo>
                    <a:close/>
                    <a:moveTo>
                      <a:pt x="0" y="49"/>
                    </a:moveTo>
                    <a:lnTo>
                      <a:pt x="18" y="60"/>
                    </a:lnTo>
                    <a:lnTo>
                      <a:pt x="18" y="55"/>
                    </a:lnTo>
                    <a:lnTo>
                      <a:pt x="0" y="45"/>
                    </a:lnTo>
                    <a:lnTo>
                      <a:pt x="0" y="49"/>
                    </a:lnTo>
                    <a:close/>
                    <a:moveTo>
                      <a:pt x="34" y="69"/>
                    </a:moveTo>
                    <a:lnTo>
                      <a:pt x="52" y="80"/>
                    </a:lnTo>
                    <a:lnTo>
                      <a:pt x="52" y="75"/>
                    </a:lnTo>
                    <a:lnTo>
                      <a:pt x="34" y="65"/>
                    </a:lnTo>
                    <a:lnTo>
                      <a:pt x="34" y="69"/>
                    </a:lnTo>
                    <a:close/>
                    <a:moveTo>
                      <a:pt x="66" y="88"/>
                    </a:moveTo>
                    <a:lnTo>
                      <a:pt x="151" y="140"/>
                    </a:lnTo>
                    <a:lnTo>
                      <a:pt x="151" y="135"/>
                    </a:lnTo>
                    <a:lnTo>
                      <a:pt x="66" y="85"/>
                    </a:lnTo>
                    <a:lnTo>
                      <a:pt x="66" y="88"/>
                    </a:lnTo>
                    <a:close/>
                    <a:moveTo>
                      <a:pt x="165" y="148"/>
                    </a:moveTo>
                    <a:lnTo>
                      <a:pt x="183" y="159"/>
                    </a:lnTo>
                    <a:lnTo>
                      <a:pt x="183" y="155"/>
                    </a:lnTo>
                    <a:lnTo>
                      <a:pt x="165" y="145"/>
                    </a:lnTo>
                    <a:lnTo>
                      <a:pt x="165" y="148"/>
                    </a:lnTo>
                    <a:close/>
                    <a:moveTo>
                      <a:pt x="18" y="55"/>
                    </a:moveTo>
                    <a:lnTo>
                      <a:pt x="18" y="60"/>
                    </a:lnTo>
                    <a:lnTo>
                      <a:pt x="32" y="50"/>
                    </a:lnTo>
                    <a:lnTo>
                      <a:pt x="32" y="45"/>
                    </a:lnTo>
                    <a:lnTo>
                      <a:pt x="18" y="55"/>
                    </a:lnTo>
                    <a:close/>
                    <a:moveTo>
                      <a:pt x="52" y="75"/>
                    </a:moveTo>
                    <a:lnTo>
                      <a:pt x="52" y="80"/>
                    </a:lnTo>
                    <a:lnTo>
                      <a:pt x="66" y="69"/>
                    </a:lnTo>
                    <a:lnTo>
                      <a:pt x="66" y="66"/>
                    </a:lnTo>
                    <a:lnTo>
                      <a:pt x="52" y="75"/>
                    </a:lnTo>
                    <a:close/>
                    <a:moveTo>
                      <a:pt x="151" y="135"/>
                    </a:moveTo>
                    <a:lnTo>
                      <a:pt x="151" y="140"/>
                    </a:lnTo>
                    <a:lnTo>
                      <a:pt x="165" y="129"/>
                    </a:lnTo>
                    <a:lnTo>
                      <a:pt x="165" y="125"/>
                    </a:lnTo>
                    <a:lnTo>
                      <a:pt x="151" y="135"/>
                    </a:lnTo>
                    <a:close/>
                    <a:moveTo>
                      <a:pt x="183" y="155"/>
                    </a:moveTo>
                    <a:lnTo>
                      <a:pt x="183" y="159"/>
                    </a:lnTo>
                    <a:lnTo>
                      <a:pt x="198" y="149"/>
                    </a:lnTo>
                    <a:lnTo>
                      <a:pt x="198" y="146"/>
                    </a:lnTo>
                    <a:lnTo>
                      <a:pt x="183" y="155"/>
                    </a:lnTo>
                    <a:close/>
                    <a:moveTo>
                      <a:pt x="198" y="168"/>
                    </a:moveTo>
                    <a:lnTo>
                      <a:pt x="216" y="179"/>
                    </a:lnTo>
                    <a:lnTo>
                      <a:pt x="216" y="174"/>
                    </a:lnTo>
                    <a:lnTo>
                      <a:pt x="198" y="164"/>
                    </a:lnTo>
                    <a:lnTo>
                      <a:pt x="198" y="168"/>
                    </a:lnTo>
                    <a:close/>
                    <a:moveTo>
                      <a:pt x="216" y="174"/>
                    </a:moveTo>
                    <a:lnTo>
                      <a:pt x="216" y="179"/>
                    </a:lnTo>
                    <a:lnTo>
                      <a:pt x="231" y="170"/>
                    </a:lnTo>
                    <a:lnTo>
                      <a:pt x="231" y="165"/>
                    </a:lnTo>
                    <a:lnTo>
                      <a:pt x="216" y="174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0" name="Freeform 1193"/>
              <p:cNvSpPr>
                <a:spLocks noEditPoints="1"/>
              </p:cNvSpPr>
              <p:nvPr/>
            </p:nvSpPr>
            <p:spPr bwMode="auto">
              <a:xfrm>
                <a:off x="4551" y="3694"/>
                <a:ext cx="13" cy="34"/>
              </a:xfrm>
              <a:custGeom>
                <a:avLst/>
                <a:gdLst>
                  <a:gd name="T0" fmla="*/ 7 w 28"/>
                  <a:gd name="T1" fmla="*/ 3 h 69"/>
                  <a:gd name="T2" fmla="*/ 13 w 28"/>
                  <a:gd name="T3" fmla="*/ 0 h 69"/>
                  <a:gd name="T4" fmla="*/ 13 w 28"/>
                  <a:gd name="T5" fmla="*/ 26 h 69"/>
                  <a:gd name="T6" fmla="*/ 7 w 28"/>
                  <a:gd name="T7" fmla="*/ 30 h 69"/>
                  <a:gd name="T8" fmla="*/ 7 w 28"/>
                  <a:gd name="T9" fmla="*/ 3 h 69"/>
                  <a:gd name="T10" fmla="*/ 0 w 28"/>
                  <a:gd name="T11" fmla="*/ 7 h 69"/>
                  <a:gd name="T12" fmla="*/ 4 w 28"/>
                  <a:gd name="T13" fmla="*/ 6 h 69"/>
                  <a:gd name="T14" fmla="*/ 4 w 28"/>
                  <a:gd name="T15" fmla="*/ 32 h 69"/>
                  <a:gd name="T16" fmla="*/ 0 w 28"/>
                  <a:gd name="T17" fmla="*/ 34 h 69"/>
                  <a:gd name="T18" fmla="*/ 0 w 28"/>
                  <a:gd name="T19" fmla="*/ 7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"/>
                  <a:gd name="T31" fmla="*/ 0 h 69"/>
                  <a:gd name="T32" fmla="*/ 28 w 28"/>
                  <a:gd name="T33" fmla="*/ 69 h 6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" h="69">
                    <a:moveTo>
                      <a:pt x="16" y="7"/>
                    </a:moveTo>
                    <a:lnTo>
                      <a:pt x="28" y="0"/>
                    </a:lnTo>
                    <a:lnTo>
                      <a:pt x="28" y="52"/>
                    </a:lnTo>
                    <a:lnTo>
                      <a:pt x="16" y="61"/>
                    </a:lnTo>
                    <a:lnTo>
                      <a:pt x="16" y="7"/>
                    </a:lnTo>
                    <a:close/>
                    <a:moveTo>
                      <a:pt x="0" y="15"/>
                    </a:moveTo>
                    <a:lnTo>
                      <a:pt x="8" y="12"/>
                    </a:lnTo>
                    <a:lnTo>
                      <a:pt x="8" y="64"/>
                    </a:lnTo>
                    <a:lnTo>
                      <a:pt x="0" y="69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1" name="Freeform 1194"/>
              <p:cNvSpPr>
                <a:spLocks/>
              </p:cNvSpPr>
              <p:nvPr/>
            </p:nvSpPr>
            <p:spPr bwMode="auto">
              <a:xfrm>
                <a:off x="4558" y="3694"/>
                <a:ext cx="6" cy="30"/>
              </a:xfrm>
              <a:custGeom>
                <a:avLst/>
                <a:gdLst>
                  <a:gd name="T0" fmla="*/ 0 w 12"/>
                  <a:gd name="T1" fmla="*/ 3 h 61"/>
                  <a:gd name="T2" fmla="*/ 6 w 12"/>
                  <a:gd name="T3" fmla="*/ 0 h 61"/>
                  <a:gd name="T4" fmla="*/ 6 w 12"/>
                  <a:gd name="T5" fmla="*/ 26 h 61"/>
                  <a:gd name="T6" fmla="*/ 0 w 12"/>
                  <a:gd name="T7" fmla="*/ 30 h 61"/>
                  <a:gd name="T8" fmla="*/ 0 w 12"/>
                  <a:gd name="T9" fmla="*/ 3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61"/>
                  <a:gd name="T17" fmla="*/ 12 w 12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61">
                    <a:moveTo>
                      <a:pt x="0" y="7"/>
                    </a:moveTo>
                    <a:lnTo>
                      <a:pt x="12" y="0"/>
                    </a:lnTo>
                    <a:lnTo>
                      <a:pt x="12" y="52"/>
                    </a:lnTo>
                    <a:lnTo>
                      <a:pt x="0" y="61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2" name="Freeform 1195"/>
              <p:cNvSpPr>
                <a:spLocks/>
              </p:cNvSpPr>
              <p:nvPr/>
            </p:nvSpPr>
            <p:spPr bwMode="auto">
              <a:xfrm>
                <a:off x="4551" y="3700"/>
                <a:ext cx="3" cy="28"/>
              </a:xfrm>
              <a:custGeom>
                <a:avLst/>
                <a:gdLst>
                  <a:gd name="T0" fmla="*/ 0 w 8"/>
                  <a:gd name="T1" fmla="*/ 1 h 57"/>
                  <a:gd name="T2" fmla="*/ 3 w 8"/>
                  <a:gd name="T3" fmla="*/ 0 h 57"/>
                  <a:gd name="T4" fmla="*/ 3 w 8"/>
                  <a:gd name="T5" fmla="*/ 26 h 57"/>
                  <a:gd name="T6" fmla="*/ 0 w 8"/>
                  <a:gd name="T7" fmla="*/ 28 h 57"/>
                  <a:gd name="T8" fmla="*/ 0 w 8"/>
                  <a:gd name="T9" fmla="*/ 1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57"/>
                  <a:gd name="T17" fmla="*/ 8 w 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57">
                    <a:moveTo>
                      <a:pt x="0" y="3"/>
                    </a:moveTo>
                    <a:lnTo>
                      <a:pt x="8" y="0"/>
                    </a:lnTo>
                    <a:lnTo>
                      <a:pt x="8" y="52"/>
                    </a:lnTo>
                    <a:lnTo>
                      <a:pt x="0" y="57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3" name="Freeform 1196"/>
              <p:cNvSpPr>
                <a:spLocks/>
              </p:cNvSpPr>
              <p:nvPr/>
            </p:nvSpPr>
            <p:spPr bwMode="auto">
              <a:xfrm>
                <a:off x="4372" y="3550"/>
                <a:ext cx="101" cy="174"/>
              </a:xfrm>
              <a:custGeom>
                <a:avLst/>
                <a:gdLst>
                  <a:gd name="T0" fmla="*/ 101 w 201"/>
                  <a:gd name="T1" fmla="*/ 174 h 347"/>
                  <a:gd name="T2" fmla="*/ 94 w 201"/>
                  <a:gd name="T3" fmla="*/ 172 h 347"/>
                  <a:gd name="T4" fmla="*/ 87 w 201"/>
                  <a:gd name="T5" fmla="*/ 170 h 347"/>
                  <a:gd name="T6" fmla="*/ 80 w 201"/>
                  <a:gd name="T7" fmla="*/ 167 h 347"/>
                  <a:gd name="T8" fmla="*/ 73 w 201"/>
                  <a:gd name="T9" fmla="*/ 164 h 347"/>
                  <a:gd name="T10" fmla="*/ 67 w 201"/>
                  <a:gd name="T11" fmla="*/ 162 h 347"/>
                  <a:gd name="T12" fmla="*/ 60 w 201"/>
                  <a:gd name="T13" fmla="*/ 158 h 347"/>
                  <a:gd name="T14" fmla="*/ 54 w 201"/>
                  <a:gd name="T15" fmla="*/ 155 h 347"/>
                  <a:gd name="T16" fmla="*/ 47 w 201"/>
                  <a:gd name="T17" fmla="*/ 152 h 347"/>
                  <a:gd name="T18" fmla="*/ 41 w 201"/>
                  <a:gd name="T19" fmla="*/ 148 h 347"/>
                  <a:gd name="T20" fmla="*/ 35 w 201"/>
                  <a:gd name="T21" fmla="*/ 144 h 347"/>
                  <a:gd name="T22" fmla="*/ 29 w 201"/>
                  <a:gd name="T23" fmla="*/ 141 h 347"/>
                  <a:gd name="T24" fmla="*/ 23 w 201"/>
                  <a:gd name="T25" fmla="*/ 136 h 347"/>
                  <a:gd name="T26" fmla="*/ 17 w 201"/>
                  <a:gd name="T27" fmla="*/ 132 h 347"/>
                  <a:gd name="T28" fmla="*/ 11 w 201"/>
                  <a:gd name="T29" fmla="*/ 127 h 347"/>
                  <a:gd name="T30" fmla="*/ 5 w 201"/>
                  <a:gd name="T31" fmla="*/ 122 h 347"/>
                  <a:gd name="T32" fmla="*/ 0 w 201"/>
                  <a:gd name="T33" fmla="*/ 117 h 347"/>
                  <a:gd name="T34" fmla="*/ 0 w 201"/>
                  <a:gd name="T35" fmla="*/ 0 h 347"/>
                  <a:gd name="T36" fmla="*/ 5 w 201"/>
                  <a:gd name="T37" fmla="*/ 5 h 347"/>
                  <a:gd name="T38" fmla="*/ 11 w 201"/>
                  <a:gd name="T39" fmla="*/ 10 h 347"/>
                  <a:gd name="T40" fmla="*/ 17 w 201"/>
                  <a:gd name="T41" fmla="*/ 15 h 347"/>
                  <a:gd name="T42" fmla="*/ 23 w 201"/>
                  <a:gd name="T43" fmla="*/ 19 h 347"/>
                  <a:gd name="T44" fmla="*/ 29 w 201"/>
                  <a:gd name="T45" fmla="*/ 23 h 347"/>
                  <a:gd name="T46" fmla="*/ 35 w 201"/>
                  <a:gd name="T47" fmla="*/ 27 h 347"/>
                  <a:gd name="T48" fmla="*/ 41 w 201"/>
                  <a:gd name="T49" fmla="*/ 31 h 347"/>
                  <a:gd name="T50" fmla="*/ 48 w 201"/>
                  <a:gd name="T51" fmla="*/ 35 h 347"/>
                  <a:gd name="T52" fmla="*/ 54 w 201"/>
                  <a:gd name="T53" fmla="*/ 38 h 347"/>
                  <a:gd name="T54" fmla="*/ 60 w 201"/>
                  <a:gd name="T55" fmla="*/ 41 h 347"/>
                  <a:gd name="T56" fmla="*/ 67 w 201"/>
                  <a:gd name="T57" fmla="*/ 45 h 347"/>
                  <a:gd name="T58" fmla="*/ 73 w 201"/>
                  <a:gd name="T59" fmla="*/ 48 h 347"/>
                  <a:gd name="T60" fmla="*/ 81 w 201"/>
                  <a:gd name="T61" fmla="*/ 50 h 347"/>
                  <a:gd name="T62" fmla="*/ 87 w 201"/>
                  <a:gd name="T63" fmla="*/ 53 h 347"/>
                  <a:gd name="T64" fmla="*/ 94 w 201"/>
                  <a:gd name="T65" fmla="*/ 56 h 347"/>
                  <a:gd name="T66" fmla="*/ 101 w 201"/>
                  <a:gd name="T67" fmla="*/ 58 h 347"/>
                  <a:gd name="T68" fmla="*/ 101 w 201"/>
                  <a:gd name="T69" fmla="*/ 58 h 347"/>
                  <a:gd name="T70" fmla="*/ 101 w 201"/>
                  <a:gd name="T71" fmla="*/ 174 h 347"/>
                  <a:gd name="T72" fmla="*/ 101 w 201"/>
                  <a:gd name="T73" fmla="*/ 174 h 34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1"/>
                  <a:gd name="T112" fmla="*/ 0 h 347"/>
                  <a:gd name="T113" fmla="*/ 201 w 201"/>
                  <a:gd name="T114" fmla="*/ 347 h 34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1" h="347">
                    <a:moveTo>
                      <a:pt x="201" y="347"/>
                    </a:moveTo>
                    <a:lnTo>
                      <a:pt x="187" y="344"/>
                    </a:lnTo>
                    <a:lnTo>
                      <a:pt x="174" y="339"/>
                    </a:lnTo>
                    <a:lnTo>
                      <a:pt x="159" y="334"/>
                    </a:lnTo>
                    <a:lnTo>
                      <a:pt x="146" y="328"/>
                    </a:lnTo>
                    <a:lnTo>
                      <a:pt x="133" y="323"/>
                    </a:lnTo>
                    <a:lnTo>
                      <a:pt x="120" y="316"/>
                    </a:lnTo>
                    <a:lnTo>
                      <a:pt x="107" y="310"/>
                    </a:lnTo>
                    <a:lnTo>
                      <a:pt x="94" y="303"/>
                    </a:lnTo>
                    <a:lnTo>
                      <a:pt x="81" y="296"/>
                    </a:lnTo>
                    <a:lnTo>
                      <a:pt x="69" y="288"/>
                    </a:lnTo>
                    <a:lnTo>
                      <a:pt x="57" y="281"/>
                    </a:lnTo>
                    <a:lnTo>
                      <a:pt x="45" y="271"/>
                    </a:lnTo>
                    <a:lnTo>
                      <a:pt x="33" y="263"/>
                    </a:lnTo>
                    <a:lnTo>
                      <a:pt x="21" y="253"/>
                    </a:lnTo>
                    <a:lnTo>
                      <a:pt x="10" y="243"/>
                    </a:lnTo>
                    <a:lnTo>
                      <a:pt x="0" y="234"/>
                    </a:lnTo>
                    <a:lnTo>
                      <a:pt x="0" y="0"/>
                    </a:lnTo>
                    <a:lnTo>
                      <a:pt x="10" y="10"/>
                    </a:lnTo>
                    <a:lnTo>
                      <a:pt x="22" y="19"/>
                    </a:lnTo>
                    <a:lnTo>
                      <a:pt x="33" y="29"/>
                    </a:lnTo>
                    <a:lnTo>
                      <a:pt x="45" y="37"/>
                    </a:lnTo>
                    <a:lnTo>
                      <a:pt x="57" y="45"/>
                    </a:lnTo>
                    <a:lnTo>
                      <a:pt x="70" y="54"/>
                    </a:lnTo>
                    <a:lnTo>
                      <a:pt x="82" y="61"/>
                    </a:lnTo>
                    <a:lnTo>
                      <a:pt x="95" y="69"/>
                    </a:lnTo>
                    <a:lnTo>
                      <a:pt x="107" y="75"/>
                    </a:lnTo>
                    <a:lnTo>
                      <a:pt x="120" y="82"/>
                    </a:lnTo>
                    <a:lnTo>
                      <a:pt x="133" y="90"/>
                    </a:lnTo>
                    <a:lnTo>
                      <a:pt x="146" y="95"/>
                    </a:lnTo>
                    <a:lnTo>
                      <a:pt x="161" y="100"/>
                    </a:lnTo>
                    <a:lnTo>
                      <a:pt x="174" y="106"/>
                    </a:lnTo>
                    <a:lnTo>
                      <a:pt x="187" y="111"/>
                    </a:lnTo>
                    <a:lnTo>
                      <a:pt x="201" y="116"/>
                    </a:lnTo>
                    <a:lnTo>
                      <a:pt x="201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4" name="Freeform 1197"/>
              <p:cNvSpPr>
                <a:spLocks/>
              </p:cNvSpPr>
              <p:nvPr/>
            </p:nvSpPr>
            <p:spPr bwMode="auto">
              <a:xfrm>
                <a:off x="4345" y="3674"/>
                <a:ext cx="120" cy="119"/>
              </a:xfrm>
              <a:custGeom>
                <a:avLst/>
                <a:gdLst>
                  <a:gd name="T0" fmla="*/ 0 w 239"/>
                  <a:gd name="T1" fmla="*/ 50 h 238"/>
                  <a:gd name="T2" fmla="*/ 7 w 239"/>
                  <a:gd name="T3" fmla="*/ 56 h 238"/>
                  <a:gd name="T4" fmla="*/ 13 w 239"/>
                  <a:gd name="T5" fmla="*/ 61 h 238"/>
                  <a:gd name="T6" fmla="*/ 20 w 239"/>
                  <a:gd name="T7" fmla="*/ 67 h 238"/>
                  <a:gd name="T8" fmla="*/ 26 w 239"/>
                  <a:gd name="T9" fmla="*/ 73 h 238"/>
                  <a:gd name="T10" fmla="*/ 34 w 239"/>
                  <a:gd name="T11" fmla="*/ 78 h 238"/>
                  <a:gd name="T12" fmla="*/ 41 w 239"/>
                  <a:gd name="T13" fmla="*/ 83 h 238"/>
                  <a:gd name="T14" fmla="*/ 48 w 239"/>
                  <a:gd name="T15" fmla="*/ 88 h 238"/>
                  <a:gd name="T16" fmla="*/ 56 w 239"/>
                  <a:gd name="T17" fmla="*/ 92 h 238"/>
                  <a:gd name="T18" fmla="*/ 63 w 239"/>
                  <a:gd name="T19" fmla="*/ 96 h 238"/>
                  <a:gd name="T20" fmla="*/ 71 w 239"/>
                  <a:gd name="T21" fmla="*/ 101 h 238"/>
                  <a:gd name="T22" fmla="*/ 79 w 239"/>
                  <a:gd name="T23" fmla="*/ 104 h 238"/>
                  <a:gd name="T24" fmla="*/ 87 w 239"/>
                  <a:gd name="T25" fmla="*/ 108 h 238"/>
                  <a:gd name="T26" fmla="*/ 95 w 239"/>
                  <a:gd name="T27" fmla="*/ 111 h 238"/>
                  <a:gd name="T28" fmla="*/ 103 w 239"/>
                  <a:gd name="T29" fmla="*/ 114 h 238"/>
                  <a:gd name="T30" fmla="*/ 111 w 239"/>
                  <a:gd name="T31" fmla="*/ 117 h 238"/>
                  <a:gd name="T32" fmla="*/ 120 w 239"/>
                  <a:gd name="T33" fmla="*/ 119 h 238"/>
                  <a:gd name="T34" fmla="*/ 120 w 239"/>
                  <a:gd name="T35" fmla="*/ 119 h 238"/>
                  <a:gd name="T36" fmla="*/ 120 w 239"/>
                  <a:gd name="T37" fmla="*/ 70 h 238"/>
                  <a:gd name="T38" fmla="*/ 111 w 239"/>
                  <a:gd name="T39" fmla="*/ 67 h 238"/>
                  <a:gd name="T40" fmla="*/ 103 w 239"/>
                  <a:gd name="T41" fmla="*/ 64 h 238"/>
                  <a:gd name="T42" fmla="*/ 95 w 239"/>
                  <a:gd name="T43" fmla="*/ 61 h 238"/>
                  <a:gd name="T44" fmla="*/ 87 w 239"/>
                  <a:gd name="T45" fmla="*/ 58 h 238"/>
                  <a:gd name="T46" fmla="*/ 79 w 239"/>
                  <a:gd name="T47" fmla="*/ 55 h 238"/>
                  <a:gd name="T48" fmla="*/ 71 w 239"/>
                  <a:gd name="T49" fmla="*/ 51 h 238"/>
                  <a:gd name="T50" fmla="*/ 63 w 239"/>
                  <a:gd name="T51" fmla="*/ 47 h 238"/>
                  <a:gd name="T52" fmla="*/ 56 w 239"/>
                  <a:gd name="T53" fmla="*/ 43 h 238"/>
                  <a:gd name="T54" fmla="*/ 48 w 239"/>
                  <a:gd name="T55" fmla="*/ 38 h 238"/>
                  <a:gd name="T56" fmla="*/ 41 w 239"/>
                  <a:gd name="T57" fmla="*/ 33 h 238"/>
                  <a:gd name="T58" fmla="*/ 34 w 239"/>
                  <a:gd name="T59" fmla="*/ 28 h 238"/>
                  <a:gd name="T60" fmla="*/ 26 w 239"/>
                  <a:gd name="T61" fmla="*/ 23 h 238"/>
                  <a:gd name="T62" fmla="*/ 20 w 239"/>
                  <a:gd name="T63" fmla="*/ 18 h 238"/>
                  <a:gd name="T64" fmla="*/ 13 w 239"/>
                  <a:gd name="T65" fmla="*/ 12 h 238"/>
                  <a:gd name="T66" fmla="*/ 7 w 239"/>
                  <a:gd name="T67" fmla="*/ 6 h 238"/>
                  <a:gd name="T68" fmla="*/ 0 w 239"/>
                  <a:gd name="T69" fmla="*/ 0 h 238"/>
                  <a:gd name="T70" fmla="*/ 0 w 239"/>
                  <a:gd name="T71" fmla="*/ 50 h 238"/>
                  <a:gd name="T72" fmla="*/ 0 w 239"/>
                  <a:gd name="T73" fmla="*/ 50 h 23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9"/>
                  <a:gd name="T112" fmla="*/ 0 h 238"/>
                  <a:gd name="T113" fmla="*/ 239 w 239"/>
                  <a:gd name="T114" fmla="*/ 238 h 23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9" h="238">
                    <a:moveTo>
                      <a:pt x="0" y="99"/>
                    </a:moveTo>
                    <a:lnTo>
                      <a:pt x="13" y="111"/>
                    </a:lnTo>
                    <a:lnTo>
                      <a:pt x="26" y="123"/>
                    </a:lnTo>
                    <a:lnTo>
                      <a:pt x="39" y="134"/>
                    </a:lnTo>
                    <a:lnTo>
                      <a:pt x="52" y="145"/>
                    </a:lnTo>
                    <a:lnTo>
                      <a:pt x="67" y="155"/>
                    </a:lnTo>
                    <a:lnTo>
                      <a:pt x="81" y="165"/>
                    </a:lnTo>
                    <a:lnTo>
                      <a:pt x="95" y="175"/>
                    </a:lnTo>
                    <a:lnTo>
                      <a:pt x="111" y="184"/>
                    </a:lnTo>
                    <a:lnTo>
                      <a:pt x="126" y="192"/>
                    </a:lnTo>
                    <a:lnTo>
                      <a:pt x="142" y="201"/>
                    </a:lnTo>
                    <a:lnTo>
                      <a:pt x="157" y="208"/>
                    </a:lnTo>
                    <a:lnTo>
                      <a:pt x="173" y="215"/>
                    </a:lnTo>
                    <a:lnTo>
                      <a:pt x="190" y="221"/>
                    </a:lnTo>
                    <a:lnTo>
                      <a:pt x="205" y="227"/>
                    </a:lnTo>
                    <a:lnTo>
                      <a:pt x="222" y="233"/>
                    </a:lnTo>
                    <a:lnTo>
                      <a:pt x="239" y="238"/>
                    </a:lnTo>
                    <a:lnTo>
                      <a:pt x="239" y="139"/>
                    </a:lnTo>
                    <a:lnTo>
                      <a:pt x="222" y="134"/>
                    </a:lnTo>
                    <a:lnTo>
                      <a:pt x="205" y="128"/>
                    </a:lnTo>
                    <a:lnTo>
                      <a:pt x="190" y="122"/>
                    </a:lnTo>
                    <a:lnTo>
                      <a:pt x="173" y="116"/>
                    </a:lnTo>
                    <a:lnTo>
                      <a:pt x="157" y="109"/>
                    </a:lnTo>
                    <a:lnTo>
                      <a:pt x="142" y="102"/>
                    </a:lnTo>
                    <a:lnTo>
                      <a:pt x="126" y="93"/>
                    </a:lnTo>
                    <a:lnTo>
                      <a:pt x="111" y="85"/>
                    </a:lnTo>
                    <a:lnTo>
                      <a:pt x="95" y="75"/>
                    </a:lnTo>
                    <a:lnTo>
                      <a:pt x="81" y="66"/>
                    </a:lnTo>
                    <a:lnTo>
                      <a:pt x="67" y="56"/>
                    </a:lnTo>
                    <a:lnTo>
                      <a:pt x="52" y="46"/>
                    </a:lnTo>
                    <a:lnTo>
                      <a:pt x="39" y="35"/>
                    </a:lnTo>
                    <a:lnTo>
                      <a:pt x="26" y="24"/>
                    </a:lnTo>
                    <a:lnTo>
                      <a:pt x="13" y="12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0775" name="Picture 1198"/>
              <p:cNvPicPr>
                <a:picLocks noChangeAspect="1" noChangeArrowheads="1"/>
              </p:cNvPicPr>
              <p:nvPr/>
            </p:nvPicPr>
            <p:blipFill>
              <a:blip r:embed="rId74" cstate="print"/>
              <a:srcRect/>
              <a:stretch>
                <a:fillRect/>
              </a:stretch>
            </p:blipFill>
            <p:spPr bwMode="auto">
              <a:xfrm>
                <a:off x="4344" y="3549"/>
                <a:ext cx="173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76" name="Picture 1199"/>
              <p:cNvPicPr>
                <a:picLocks noChangeAspect="1" noChangeArrowheads="1"/>
              </p:cNvPicPr>
              <p:nvPr/>
            </p:nvPicPr>
            <p:blipFill>
              <a:blip r:embed="rId75" cstate="print"/>
              <a:srcRect/>
              <a:stretch>
                <a:fillRect/>
              </a:stretch>
            </p:blipFill>
            <p:spPr bwMode="auto">
              <a:xfrm>
                <a:off x="4344" y="3549"/>
                <a:ext cx="173" cy="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777" name="Freeform 1200"/>
              <p:cNvSpPr>
                <a:spLocks/>
              </p:cNvSpPr>
              <p:nvPr/>
            </p:nvSpPr>
            <p:spPr bwMode="auto">
              <a:xfrm>
                <a:off x="4372" y="3550"/>
                <a:ext cx="101" cy="174"/>
              </a:xfrm>
              <a:custGeom>
                <a:avLst/>
                <a:gdLst>
                  <a:gd name="T0" fmla="*/ 101 w 201"/>
                  <a:gd name="T1" fmla="*/ 174 h 347"/>
                  <a:gd name="T2" fmla="*/ 94 w 201"/>
                  <a:gd name="T3" fmla="*/ 172 h 347"/>
                  <a:gd name="T4" fmla="*/ 87 w 201"/>
                  <a:gd name="T5" fmla="*/ 169 h 347"/>
                  <a:gd name="T6" fmla="*/ 80 w 201"/>
                  <a:gd name="T7" fmla="*/ 167 h 347"/>
                  <a:gd name="T8" fmla="*/ 73 w 201"/>
                  <a:gd name="T9" fmla="*/ 164 h 347"/>
                  <a:gd name="T10" fmla="*/ 66 w 201"/>
                  <a:gd name="T11" fmla="*/ 161 h 347"/>
                  <a:gd name="T12" fmla="*/ 60 w 201"/>
                  <a:gd name="T13" fmla="*/ 158 h 347"/>
                  <a:gd name="T14" fmla="*/ 53 w 201"/>
                  <a:gd name="T15" fmla="*/ 155 h 347"/>
                  <a:gd name="T16" fmla="*/ 47 w 201"/>
                  <a:gd name="T17" fmla="*/ 152 h 347"/>
                  <a:gd name="T18" fmla="*/ 41 w 201"/>
                  <a:gd name="T19" fmla="*/ 148 h 347"/>
                  <a:gd name="T20" fmla="*/ 34 w 201"/>
                  <a:gd name="T21" fmla="*/ 144 h 347"/>
                  <a:gd name="T22" fmla="*/ 28 w 201"/>
                  <a:gd name="T23" fmla="*/ 140 h 347"/>
                  <a:gd name="T24" fmla="*/ 22 w 201"/>
                  <a:gd name="T25" fmla="*/ 136 h 347"/>
                  <a:gd name="T26" fmla="*/ 17 w 201"/>
                  <a:gd name="T27" fmla="*/ 132 h 347"/>
                  <a:gd name="T28" fmla="*/ 11 w 201"/>
                  <a:gd name="T29" fmla="*/ 127 h 347"/>
                  <a:gd name="T30" fmla="*/ 5 w 201"/>
                  <a:gd name="T31" fmla="*/ 122 h 347"/>
                  <a:gd name="T32" fmla="*/ 0 w 201"/>
                  <a:gd name="T33" fmla="*/ 117 h 347"/>
                  <a:gd name="T34" fmla="*/ 0 w 201"/>
                  <a:gd name="T35" fmla="*/ 0 h 347"/>
                  <a:gd name="T36" fmla="*/ 6 w 201"/>
                  <a:gd name="T37" fmla="*/ 5 h 347"/>
                  <a:gd name="T38" fmla="*/ 11 w 201"/>
                  <a:gd name="T39" fmla="*/ 10 h 347"/>
                  <a:gd name="T40" fmla="*/ 17 w 201"/>
                  <a:gd name="T41" fmla="*/ 14 h 347"/>
                  <a:gd name="T42" fmla="*/ 23 w 201"/>
                  <a:gd name="T43" fmla="*/ 19 h 347"/>
                  <a:gd name="T44" fmla="*/ 29 w 201"/>
                  <a:gd name="T45" fmla="*/ 23 h 347"/>
                  <a:gd name="T46" fmla="*/ 35 w 201"/>
                  <a:gd name="T47" fmla="*/ 27 h 347"/>
                  <a:gd name="T48" fmla="*/ 41 w 201"/>
                  <a:gd name="T49" fmla="*/ 31 h 347"/>
                  <a:gd name="T50" fmla="*/ 47 w 201"/>
                  <a:gd name="T51" fmla="*/ 34 h 347"/>
                  <a:gd name="T52" fmla="*/ 54 w 201"/>
                  <a:gd name="T53" fmla="*/ 38 h 347"/>
                  <a:gd name="T54" fmla="*/ 60 w 201"/>
                  <a:gd name="T55" fmla="*/ 41 h 347"/>
                  <a:gd name="T56" fmla="*/ 67 w 201"/>
                  <a:gd name="T57" fmla="*/ 44 h 347"/>
                  <a:gd name="T58" fmla="*/ 73 w 201"/>
                  <a:gd name="T59" fmla="*/ 47 h 347"/>
                  <a:gd name="T60" fmla="*/ 80 w 201"/>
                  <a:gd name="T61" fmla="*/ 50 h 347"/>
                  <a:gd name="T62" fmla="*/ 87 w 201"/>
                  <a:gd name="T63" fmla="*/ 53 h 347"/>
                  <a:gd name="T64" fmla="*/ 94 w 201"/>
                  <a:gd name="T65" fmla="*/ 56 h 347"/>
                  <a:gd name="T66" fmla="*/ 101 w 201"/>
                  <a:gd name="T67" fmla="*/ 58 h 347"/>
                  <a:gd name="T68" fmla="*/ 101 w 201"/>
                  <a:gd name="T69" fmla="*/ 58 h 347"/>
                  <a:gd name="T70" fmla="*/ 101 w 201"/>
                  <a:gd name="T71" fmla="*/ 174 h 347"/>
                  <a:gd name="T72" fmla="*/ 101 w 201"/>
                  <a:gd name="T73" fmla="*/ 174 h 34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1"/>
                  <a:gd name="T112" fmla="*/ 0 h 347"/>
                  <a:gd name="T113" fmla="*/ 201 w 201"/>
                  <a:gd name="T114" fmla="*/ 347 h 347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1" h="347">
                    <a:moveTo>
                      <a:pt x="201" y="347"/>
                    </a:moveTo>
                    <a:lnTo>
                      <a:pt x="187" y="343"/>
                    </a:lnTo>
                    <a:lnTo>
                      <a:pt x="173" y="338"/>
                    </a:lnTo>
                    <a:lnTo>
                      <a:pt x="159" y="333"/>
                    </a:lnTo>
                    <a:lnTo>
                      <a:pt x="145" y="328"/>
                    </a:lnTo>
                    <a:lnTo>
                      <a:pt x="132" y="322"/>
                    </a:lnTo>
                    <a:lnTo>
                      <a:pt x="119" y="316"/>
                    </a:lnTo>
                    <a:lnTo>
                      <a:pt x="106" y="310"/>
                    </a:lnTo>
                    <a:lnTo>
                      <a:pt x="93" y="303"/>
                    </a:lnTo>
                    <a:lnTo>
                      <a:pt x="81" y="296"/>
                    </a:lnTo>
                    <a:lnTo>
                      <a:pt x="68" y="288"/>
                    </a:lnTo>
                    <a:lnTo>
                      <a:pt x="56" y="279"/>
                    </a:lnTo>
                    <a:lnTo>
                      <a:pt x="44" y="271"/>
                    </a:lnTo>
                    <a:lnTo>
                      <a:pt x="33" y="263"/>
                    </a:lnTo>
                    <a:lnTo>
                      <a:pt x="21" y="253"/>
                    </a:lnTo>
                    <a:lnTo>
                      <a:pt x="10" y="243"/>
                    </a:lnTo>
                    <a:lnTo>
                      <a:pt x="0" y="233"/>
                    </a:lnTo>
                    <a:lnTo>
                      <a:pt x="0" y="0"/>
                    </a:lnTo>
                    <a:lnTo>
                      <a:pt x="11" y="10"/>
                    </a:lnTo>
                    <a:lnTo>
                      <a:pt x="22" y="19"/>
                    </a:lnTo>
                    <a:lnTo>
                      <a:pt x="34" y="27"/>
                    </a:lnTo>
                    <a:lnTo>
                      <a:pt x="45" y="37"/>
                    </a:lnTo>
                    <a:lnTo>
                      <a:pt x="57" y="45"/>
                    </a:lnTo>
                    <a:lnTo>
                      <a:pt x="70" y="53"/>
                    </a:lnTo>
                    <a:lnTo>
                      <a:pt x="82" y="61"/>
                    </a:lnTo>
                    <a:lnTo>
                      <a:pt x="94" y="68"/>
                    </a:lnTo>
                    <a:lnTo>
                      <a:pt x="107" y="75"/>
                    </a:lnTo>
                    <a:lnTo>
                      <a:pt x="120" y="82"/>
                    </a:lnTo>
                    <a:lnTo>
                      <a:pt x="133" y="88"/>
                    </a:lnTo>
                    <a:lnTo>
                      <a:pt x="146" y="94"/>
                    </a:lnTo>
                    <a:lnTo>
                      <a:pt x="159" y="100"/>
                    </a:lnTo>
                    <a:lnTo>
                      <a:pt x="174" y="105"/>
                    </a:lnTo>
                    <a:lnTo>
                      <a:pt x="187" y="111"/>
                    </a:lnTo>
                    <a:lnTo>
                      <a:pt x="201" y="116"/>
                    </a:lnTo>
                    <a:lnTo>
                      <a:pt x="201" y="347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8" name="Freeform 1201"/>
              <p:cNvSpPr>
                <a:spLocks/>
              </p:cNvSpPr>
              <p:nvPr/>
            </p:nvSpPr>
            <p:spPr bwMode="auto">
              <a:xfrm>
                <a:off x="4345" y="3674"/>
                <a:ext cx="120" cy="119"/>
              </a:xfrm>
              <a:custGeom>
                <a:avLst/>
                <a:gdLst>
                  <a:gd name="T0" fmla="*/ 0 w 239"/>
                  <a:gd name="T1" fmla="*/ 50 h 238"/>
                  <a:gd name="T2" fmla="*/ 6 w 239"/>
                  <a:gd name="T3" fmla="*/ 56 h 238"/>
                  <a:gd name="T4" fmla="*/ 13 w 239"/>
                  <a:gd name="T5" fmla="*/ 61 h 238"/>
                  <a:gd name="T6" fmla="*/ 19 w 239"/>
                  <a:gd name="T7" fmla="*/ 67 h 238"/>
                  <a:gd name="T8" fmla="*/ 26 w 239"/>
                  <a:gd name="T9" fmla="*/ 73 h 238"/>
                  <a:gd name="T10" fmla="*/ 34 w 239"/>
                  <a:gd name="T11" fmla="*/ 78 h 238"/>
                  <a:gd name="T12" fmla="*/ 41 w 239"/>
                  <a:gd name="T13" fmla="*/ 83 h 238"/>
                  <a:gd name="T14" fmla="*/ 48 w 239"/>
                  <a:gd name="T15" fmla="*/ 88 h 238"/>
                  <a:gd name="T16" fmla="*/ 55 w 239"/>
                  <a:gd name="T17" fmla="*/ 92 h 238"/>
                  <a:gd name="T18" fmla="*/ 63 w 239"/>
                  <a:gd name="T19" fmla="*/ 96 h 238"/>
                  <a:gd name="T20" fmla="*/ 71 w 239"/>
                  <a:gd name="T21" fmla="*/ 100 h 238"/>
                  <a:gd name="T22" fmla="*/ 78 w 239"/>
                  <a:gd name="T23" fmla="*/ 104 h 238"/>
                  <a:gd name="T24" fmla="*/ 87 w 239"/>
                  <a:gd name="T25" fmla="*/ 107 h 238"/>
                  <a:gd name="T26" fmla="*/ 94 w 239"/>
                  <a:gd name="T27" fmla="*/ 111 h 238"/>
                  <a:gd name="T28" fmla="*/ 103 w 239"/>
                  <a:gd name="T29" fmla="*/ 114 h 238"/>
                  <a:gd name="T30" fmla="*/ 111 w 239"/>
                  <a:gd name="T31" fmla="*/ 116 h 238"/>
                  <a:gd name="T32" fmla="*/ 120 w 239"/>
                  <a:gd name="T33" fmla="*/ 119 h 238"/>
                  <a:gd name="T34" fmla="*/ 120 w 239"/>
                  <a:gd name="T35" fmla="*/ 119 h 238"/>
                  <a:gd name="T36" fmla="*/ 120 w 239"/>
                  <a:gd name="T37" fmla="*/ 69 h 238"/>
                  <a:gd name="T38" fmla="*/ 111 w 239"/>
                  <a:gd name="T39" fmla="*/ 67 h 238"/>
                  <a:gd name="T40" fmla="*/ 103 w 239"/>
                  <a:gd name="T41" fmla="*/ 64 h 238"/>
                  <a:gd name="T42" fmla="*/ 94 w 239"/>
                  <a:gd name="T43" fmla="*/ 61 h 238"/>
                  <a:gd name="T44" fmla="*/ 87 w 239"/>
                  <a:gd name="T45" fmla="*/ 58 h 238"/>
                  <a:gd name="T46" fmla="*/ 78 w 239"/>
                  <a:gd name="T47" fmla="*/ 54 h 238"/>
                  <a:gd name="T48" fmla="*/ 71 w 239"/>
                  <a:gd name="T49" fmla="*/ 51 h 238"/>
                  <a:gd name="T50" fmla="*/ 63 w 239"/>
                  <a:gd name="T51" fmla="*/ 46 h 238"/>
                  <a:gd name="T52" fmla="*/ 55 w 239"/>
                  <a:gd name="T53" fmla="*/ 42 h 238"/>
                  <a:gd name="T54" fmla="*/ 48 w 239"/>
                  <a:gd name="T55" fmla="*/ 38 h 238"/>
                  <a:gd name="T56" fmla="*/ 41 w 239"/>
                  <a:gd name="T57" fmla="*/ 33 h 238"/>
                  <a:gd name="T58" fmla="*/ 34 w 239"/>
                  <a:gd name="T59" fmla="*/ 28 h 238"/>
                  <a:gd name="T60" fmla="*/ 26 w 239"/>
                  <a:gd name="T61" fmla="*/ 23 h 238"/>
                  <a:gd name="T62" fmla="*/ 19 w 239"/>
                  <a:gd name="T63" fmla="*/ 18 h 238"/>
                  <a:gd name="T64" fmla="*/ 13 w 239"/>
                  <a:gd name="T65" fmla="*/ 12 h 238"/>
                  <a:gd name="T66" fmla="*/ 6 w 239"/>
                  <a:gd name="T67" fmla="*/ 6 h 238"/>
                  <a:gd name="T68" fmla="*/ 0 w 239"/>
                  <a:gd name="T69" fmla="*/ 0 h 238"/>
                  <a:gd name="T70" fmla="*/ 0 w 239"/>
                  <a:gd name="T71" fmla="*/ 50 h 238"/>
                  <a:gd name="T72" fmla="*/ 0 w 239"/>
                  <a:gd name="T73" fmla="*/ 50 h 23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39"/>
                  <a:gd name="T112" fmla="*/ 0 h 238"/>
                  <a:gd name="T113" fmla="*/ 239 w 239"/>
                  <a:gd name="T114" fmla="*/ 238 h 23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39" h="238">
                    <a:moveTo>
                      <a:pt x="0" y="99"/>
                    </a:moveTo>
                    <a:lnTo>
                      <a:pt x="12" y="111"/>
                    </a:lnTo>
                    <a:lnTo>
                      <a:pt x="25" y="122"/>
                    </a:lnTo>
                    <a:lnTo>
                      <a:pt x="38" y="134"/>
                    </a:lnTo>
                    <a:lnTo>
                      <a:pt x="52" y="145"/>
                    </a:lnTo>
                    <a:lnTo>
                      <a:pt x="67" y="155"/>
                    </a:lnTo>
                    <a:lnTo>
                      <a:pt x="81" y="165"/>
                    </a:lnTo>
                    <a:lnTo>
                      <a:pt x="95" y="175"/>
                    </a:lnTo>
                    <a:lnTo>
                      <a:pt x="110" y="183"/>
                    </a:lnTo>
                    <a:lnTo>
                      <a:pt x="125" y="191"/>
                    </a:lnTo>
                    <a:lnTo>
                      <a:pt x="141" y="200"/>
                    </a:lnTo>
                    <a:lnTo>
                      <a:pt x="156" y="207"/>
                    </a:lnTo>
                    <a:lnTo>
                      <a:pt x="173" y="214"/>
                    </a:lnTo>
                    <a:lnTo>
                      <a:pt x="188" y="221"/>
                    </a:lnTo>
                    <a:lnTo>
                      <a:pt x="205" y="227"/>
                    </a:lnTo>
                    <a:lnTo>
                      <a:pt x="222" y="232"/>
                    </a:lnTo>
                    <a:lnTo>
                      <a:pt x="239" y="238"/>
                    </a:lnTo>
                    <a:lnTo>
                      <a:pt x="239" y="138"/>
                    </a:lnTo>
                    <a:lnTo>
                      <a:pt x="222" y="133"/>
                    </a:lnTo>
                    <a:lnTo>
                      <a:pt x="205" y="128"/>
                    </a:lnTo>
                    <a:lnTo>
                      <a:pt x="188" y="122"/>
                    </a:lnTo>
                    <a:lnTo>
                      <a:pt x="173" y="115"/>
                    </a:lnTo>
                    <a:lnTo>
                      <a:pt x="156" y="108"/>
                    </a:lnTo>
                    <a:lnTo>
                      <a:pt x="141" y="101"/>
                    </a:lnTo>
                    <a:lnTo>
                      <a:pt x="125" y="92"/>
                    </a:lnTo>
                    <a:lnTo>
                      <a:pt x="110" y="84"/>
                    </a:lnTo>
                    <a:lnTo>
                      <a:pt x="95" y="75"/>
                    </a:lnTo>
                    <a:lnTo>
                      <a:pt x="81" y="66"/>
                    </a:lnTo>
                    <a:lnTo>
                      <a:pt x="67" y="56"/>
                    </a:lnTo>
                    <a:lnTo>
                      <a:pt x="52" y="46"/>
                    </a:lnTo>
                    <a:lnTo>
                      <a:pt x="38" y="35"/>
                    </a:lnTo>
                    <a:lnTo>
                      <a:pt x="25" y="23"/>
                    </a:lnTo>
                    <a:lnTo>
                      <a:pt x="12" y="12"/>
                    </a:lnTo>
                    <a:lnTo>
                      <a:pt x="0" y="0"/>
                    </a:lnTo>
                    <a:lnTo>
                      <a:pt x="0" y="99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9" name="Freeform 1202"/>
              <p:cNvSpPr>
                <a:spLocks/>
              </p:cNvSpPr>
              <p:nvPr/>
            </p:nvSpPr>
            <p:spPr bwMode="auto">
              <a:xfrm>
                <a:off x="4354" y="3694"/>
                <a:ext cx="27" cy="23"/>
              </a:xfrm>
              <a:custGeom>
                <a:avLst/>
                <a:gdLst>
                  <a:gd name="T0" fmla="*/ 0 w 53"/>
                  <a:gd name="T1" fmla="*/ 0 h 44"/>
                  <a:gd name="T2" fmla="*/ 7 w 53"/>
                  <a:gd name="T3" fmla="*/ 6 h 44"/>
                  <a:gd name="T4" fmla="*/ 13 w 53"/>
                  <a:gd name="T5" fmla="*/ 12 h 44"/>
                  <a:gd name="T6" fmla="*/ 20 w 53"/>
                  <a:gd name="T7" fmla="*/ 17 h 44"/>
                  <a:gd name="T8" fmla="*/ 27 w 53"/>
                  <a:gd name="T9" fmla="*/ 23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4"/>
                  <a:gd name="T17" fmla="*/ 53 w 53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4">
                    <a:moveTo>
                      <a:pt x="0" y="0"/>
                    </a:moveTo>
                    <a:lnTo>
                      <a:pt x="13" y="12"/>
                    </a:lnTo>
                    <a:lnTo>
                      <a:pt x="26" y="23"/>
                    </a:lnTo>
                    <a:lnTo>
                      <a:pt x="39" y="33"/>
                    </a:lnTo>
                    <a:lnTo>
                      <a:pt x="53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0" name="Freeform 1203"/>
              <p:cNvSpPr>
                <a:spLocks/>
              </p:cNvSpPr>
              <p:nvPr/>
            </p:nvSpPr>
            <p:spPr bwMode="auto">
              <a:xfrm>
                <a:off x="4354" y="3702"/>
                <a:ext cx="27" cy="22"/>
              </a:xfrm>
              <a:custGeom>
                <a:avLst/>
                <a:gdLst>
                  <a:gd name="T0" fmla="*/ 0 w 53"/>
                  <a:gd name="T1" fmla="*/ 0 h 44"/>
                  <a:gd name="T2" fmla="*/ 7 w 53"/>
                  <a:gd name="T3" fmla="*/ 6 h 44"/>
                  <a:gd name="T4" fmla="*/ 13 w 53"/>
                  <a:gd name="T5" fmla="*/ 12 h 44"/>
                  <a:gd name="T6" fmla="*/ 20 w 53"/>
                  <a:gd name="T7" fmla="*/ 17 h 44"/>
                  <a:gd name="T8" fmla="*/ 27 w 53"/>
                  <a:gd name="T9" fmla="*/ 22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4"/>
                  <a:gd name="T17" fmla="*/ 53 w 53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4">
                    <a:moveTo>
                      <a:pt x="0" y="0"/>
                    </a:moveTo>
                    <a:lnTo>
                      <a:pt x="13" y="12"/>
                    </a:lnTo>
                    <a:lnTo>
                      <a:pt x="26" y="24"/>
                    </a:lnTo>
                    <a:lnTo>
                      <a:pt x="39" y="34"/>
                    </a:lnTo>
                    <a:lnTo>
                      <a:pt x="53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1" name="Freeform 1204"/>
              <p:cNvSpPr>
                <a:spLocks/>
              </p:cNvSpPr>
              <p:nvPr/>
            </p:nvSpPr>
            <p:spPr bwMode="auto">
              <a:xfrm>
                <a:off x="4354" y="3709"/>
                <a:ext cx="27" cy="22"/>
              </a:xfrm>
              <a:custGeom>
                <a:avLst/>
                <a:gdLst>
                  <a:gd name="T0" fmla="*/ 0 w 53"/>
                  <a:gd name="T1" fmla="*/ 0 h 44"/>
                  <a:gd name="T2" fmla="*/ 7 w 53"/>
                  <a:gd name="T3" fmla="*/ 6 h 44"/>
                  <a:gd name="T4" fmla="*/ 13 w 53"/>
                  <a:gd name="T5" fmla="*/ 11 h 44"/>
                  <a:gd name="T6" fmla="*/ 20 w 53"/>
                  <a:gd name="T7" fmla="*/ 17 h 44"/>
                  <a:gd name="T8" fmla="*/ 27 w 53"/>
                  <a:gd name="T9" fmla="*/ 22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4"/>
                  <a:gd name="T17" fmla="*/ 53 w 53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4">
                    <a:moveTo>
                      <a:pt x="0" y="0"/>
                    </a:moveTo>
                    <a:lnTo>
                      <a:pt x="13" y="11"/>
                    </a:lnTo>
                    <a:lnTo>
                      <a:pt x="26" y="23"/>
                    </a:lnTo>
                    <a:lnTo>
                      <a:pt x="39" y="33"/>
                    </a:lnTo>
                    <a:lnTo>
                      <a:pt x="53" y="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2" name="Freeform 1205"/>
              <p:cNvSpPr>
                <a:spLocks/>
              </p:cNvSpPr>
              <p:nvPr/>
            </p:nvSpPr>
            <p:spPr bwMode="auto">
              <a:xfrm>
                <a:off x="4354" y="3717"/>
                <a:ext cx="27" cy="21"/>
              </a:xfrm>
              <a:custGeom>
                <a:avLst/>
                <a:gdLst>
                  <a:gd name="T0" fmla="*/ 0 w 53"/>
                  <a:gd name="T1" fmla="*/ 0 h 43"/>
                  <a:gd name="T2" fmla="*/ 7 w 53"/>
                  <a:gd name="T3" fmla="*/ 5 h 43"/>
                  <a:gd name="T4" fmla="*/ 13 w 53"/>
                  <a:gd name="T5" fmla="*/ 11 h 43"/>
                  <a:gd name="T6" fmla="*/ 20 w 53"/>
                  <a:gd name="T7" fmla="*/ 16 h 43"/>
                  <a:gd name="T8" fmla="*/ 27 w 53"/>
                  <a:gd name="T9" fmla="*/ 21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43"/>
                  <a:gd name="T17" fmla="*/ 53 w 53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43">
                    <a:moveTo>
                      <a:pt x="0" y="0"/>
                    </a:moveTo>
                    <a:lnTo>
                      <a:pt x="13" y="11"/>
                    </a:lnTo>
                    <a:lnTo>
                      <a:pt x="26" y="23"/>
                    </a:lnTo>
                    <a:lnTo>
                      <a:pt x="39" y="33"/>
                    </a:lnTo>
                    <a:lnTo>
                      <a:pt x="53" y="43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3" name="Line 1206"/>
              <p:cNvSpPr>
                <a:spLocks noChangeShapeType="1"/>
              </p:cNvSpPr>
              <p:nvPr/>
            </p:nvSpPr>
            <p:spPr bwMode="auto">
              <a:xfrm>
                <a:off x="4450" y="3562"/>
                <a:ext cx="48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4" name="Line 1207"/>
              <p:cNvSpPr>
                <a:spLocks noChangeShapeType="1"/>
              </p:cNvSpPr>
              <p:nvPr/>
            </p:nvSpPr>
            <p:spPr bwMode="auto">
              <a:xfrm>
                <a:off x="4456" y="3560"/>
                <a:ext cx="48" cy="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5" name="Line 1208"/>
              <p:cNvSpPr>
                <a:spLocks noChangeShapeType="1"/>
              </p:cNvSpPr>
              <p:nvPr/>
            </p:nvSpPr>
            <p:spPr bwMode="auto">
              <a:xfrm>
                <a:off x="4463" y="3558"/>
                <a:ext cx="47" cy="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86" name="Line 1209"/>
              <p:cNvSpPr>
                <a:spLocks noChangeShapeType="1"/>
              </p:cNvSpPr>
              <p:nvPr/>
            </p:nvSpPr>
            <p:spPr bwMode="auto">
              <a:xfrm>
                <a:off x="4469" y="3557"/>
                <a:ext cx="47" cy="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493" name="Freeform 1211"/>
            <p:cNvSpPr>
              <a:spLocks/>
            </p:cNvSpPr>
            <p:nvPr/>
          </p:nvSpPr>
          <p:spPr bwMode="auto">
            <a:xfrm>
              <a:off x="4385" y="3576"/>
              <a:ext cx="73" cy="127"/>
            </a:xfrm>
            <a:custGeom>
              <a:avLst/>
              <a:gdLst>
                <a:gd name="T0" fmla="*/ 0 w 145"/>
                <a:gd name="T1" fmla="*/ 0 h 255"/>
                <a:gd name="T2" fmla="*/ 0 w 145"/>
                <a:gd name="T3" fmla="*/ 83 h 255"/>
                <a:gd name="T4" fmla="*/ 8 w 145"/>
                <a:gd name="T5" fmla="*/ 91 h 255"/>
                <a:gd name="T6" fmla="*/ 17 w 145"/>
                <a:gd name="T7" fmla="*/ 97 h 255"/>
                <a:gd name="T8" fmla="*/ 25 w 145"/>
                <a:gd name="T9" fmla="*/ 103 h 255"/>
                <a:gd name="T10" fmla="*/ 35 w 145"/>
                <a:gd name="T11" fmla="*/ 109 h 255"/>
                <a:gd name="T12" fmla="*/ 44 w 145"/>
                <a:gd name="T13" fmla="*/ 114 h 255"/>
                <a:gd name="T14" fmla="*/ 53 w 145"/>
                <a:gd name="T15" fmla="*/ 119 h 255"/>
                <a:gd name="T16" fmla="*/ 63 w 145"/>
                <a:gd name="T17" fmla="*/ 123 h 255"/>
                <a:gd name="T18" fmla="*/ 73 w 145"/>
                <a:gd name="T19" fmla="*/ 127 h 2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5"/>
                <a:gd name="T31" fmla="*/ 0 h 255"/>
                <a:gd name="T32" fmla="*/ 145 w 145"/>
                <a:gd name="T33" fmla="*/ 255 h 2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5" h="255">
                  <a:moveTo>
                    <a:pt x="0" y="0"/>
                  </a:moveTo>
                  <a:lnTo>
                    <a:pt x="0" y="167"/>
                  </a:lnTo>
                  <a:lnTo>
                    <a:pt x="16" y="182"/>
                  </a:lnTo>
                  <a:lnTo>
                    <a:pt x="33" y="194"/>
                  </a:lnTo>
                  <a:lnTo>
                    <a:pt x="50" y="207"/>
                  </a:lnTo>
                  <a:lnTo>
                    <a:pt x="69" y="218"/>
                  </a:lnTo>
                  <a:lnTo>
                    <a:pt x="87" y="228"/>
                  </a:lnTo>
                  <a:lnTo>
                    <a:pt x="106" y="238"/>
                  </a:lnTo>
                  <a:lnTo>
                    <a:pt x="125" y="246"/>
                  </a:lnTo>
                  <a:lnTo>
                    <a:pt x="145" y="255"/>
                  </a:lnTo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Freeform 1212"/>
            <p:cNvSpPr>
              <a:spLocks/>
            </p:cNvSpPr>
            <p:nvPr/>
          </p:nvSpPr>
          <p:spPr bwMode="auto">
            <a:xfrm>
              <a:off x="4345" y="3539"/>
              <a:ext cx="232" cy="254"/>
            </a:xfrm>
            <a:custGeom>
              <a:avLst/>
              <a:gdLst>
                <a:gd name="T0" fmla="*/ 120 w 463"/>
                <a:gd name="T1" fmla="*/ 254 h 509"/>
                <a:gd name="T2" fmla="*/ 232 w 463"/>
                <a:gd name="T3" fmla="*/ 189 h 509"/>
                <a:gd name="T4" fmla="*/ 232 w 463"/>
                <a:gd name="T5" fmla="*/ 139 h 509"/>
                <a:gd name="T6" fmla="*/ 195 w 463"/>
                <a:gd name="T7" fmla="*/ 117 h 509"/>
                <a:gd name="T8" fmla="*/ 195 w 463"/>
                <a:gd name="T9" fmla="*/ 49 h 509"/>
                <a:gd name="T10" fmla="*/ 117 w 463"/>
                <a:gd name="T11" fmla="*/ 4 h 509"/>
                <a:gd name="T12" fmla="*/ 81 w 463"/>
                <a:gd name="T13" fmla="*/ 14 h 509"/>
                <a:gd name="T14" fmla="*/ 56 w 463"/>
                <a:gd name="T15" fmla="*/ 0 h 509"/>
                <a:gd name="T16" fmla="*/ 27 w 463"/>
                <a:gd name="T17" fmla="*/ 11 h 509"/>
                <a:gd name="T18" fmla="*/ 27 w 463"/>
                <a:gd name="T19" fmla="*/ 120 h 509"/>
                <a:gd name="T20" fmla="*/ 0 w 463"/>
                <a:gd name="T21" fmla="*/ 135 h 509"/>
                <a:gd name="T22" fmla="*/ 0 w 463"/>
                <a:gd name="T23" fmla="*/ 185 h 509"/>
                <a:gd name="T24" fmla="*/ 6 w 463"/>
                <a:gd name="T25" fmla="*/ 191 h 509"/>
                <a:gd name="T26" fmla="*/ 13 w 463"/>
                <a:gd name="T27" fmla="*/ 196 h 509"/>
                <a:gd name="T28" fmla="*/ 19 w 463"/>
                <a:gd name="T29" fmla="*/ 202 h 509"/>
                <a:gd name="T30" fmla="*/ 26 w 463"/>
                <a:gd name="T31" fmla="*/ 208 h 509"/>
                <a:gd name="T32" fmla="*/ 34 w 463"/>
                <a:gd name="T33" fmla="*/ 212 h 509"/>
                <a:gd name="T34" fmla="*/ 41 w 463"/>
                <a:gd name="T35" fmla="*/ 218 h 509"/>
                <a:gd name="T36" fmla="*/ 48 w 463"/>
                <a:gd name="T37" fmla="*/ 223 h 509"/>
                <a:gd name="T38" fmla="*/ 56 w 463"/>
                <a:gd name="T39" fmla="*/ 227 h 509"/>
                <a:gd name="T40" fmla="*/ 63 w 463"/>
                <a:gd name="T41" fmla="*/ 231 h 509"/>
                <a:gd name="T42" fmla="*/ 71 w 463"/>
                <a:gd name="T43" fmla="*/ 235 h 509"/>
                <a:gd name="T44" fmla="*/ 78 w 463"/>
                <a:gd name="T45" fmla="*/ 239 h 509"/>
                <a:gd name="T46" fmla="*/ 87 w 463"/>
                <a:gd name="T47" fmla="*/ 242 h 509"/>
                <a:gd name="T48" fmla="*/ 94 w 463"/>
                <a:gd name="T49" fmla="*/ 246 h 509"/>
                <a:gd name="T50" fmla="*/ 103 w 463"/>
                <a:gd name="T51" fmla="*/ 249 h 509"/>
                <a:gd name="T52" fmla="*/ 111 w 463"/>
                <a:gd name="T53" fmla="*/ 251 h 509"/>
                <a:gd name="T54" fmla="*/ 120 w 463"/>
                <a:gd name="T55" fmla="*/ 254 h 509"/>
                <a:gd name="T56" fmla="*/ 120 w 463"/>
                <a:gd name="T57" fmla="*/ 254 h 50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63"/>
                <a:gd name="T88" fmla="*/ 0 h 509"/>
                <a:gd name="T89" fmla="*/ 463 w 463"/>
                <a:gd name="T90" fmla="*/ 509 h 50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63" h="509">
                  <a:moveTo>
                    <a:pt x="239" y="509"/>
                  </a:moveTo>
                  <a:lnTo>
                    <a:pt x="463" y="379"/>
                  </a:lnTo>
                  <a:lnTo>
                    <a:pt x="463" y="278"/>
                  </a:lnTo>
                  <a:lnTo>
                    <a:pt x="389" y="235"/>
                  </a:lnTo>
                  <a:lnTo>
                    <a:pt x="389" y="99"/>
                  </a:lnTo>
                  <a:lnTo>
                    <a:pt x="233" y="9"/>
                  </a:lnTo>
                  <a:lnTo>
                    <a:pt x="161" y="29"/>
                  </a:lnTo>
                  <a:lnTo>
                    <a:pt x="111" y="0"/>
                  </a:lnTo>
                  <a:lnTo>
                    <a:pt x="54" y="23"/>
                  </a:lnTo>
                  <a:lnTo>
                    <a:pt x="54" y="240"/>
                  </a:lnTo>
                  <a:lnTo>
                    <a:pt x="0" y="271"/>
                  </a:lnTo>
                  <a:lnTo>
                    <a:pt x="0" y="370"/>
                  </a:lnTo>
                  <a:lnTo>
                    <a:pt x="12" y="382"/>
                  </a:lnTo>
                  <a:lnTo>
                    <a:pt x="25" y="393"/>
                  </a:lnTo>
                  <a:lnTo>
                    <a:pt x="38" y="405"/>
                  </a:lnTo>
                  <a:lnTo>
                    <a:pt x="52" y="416"/>
                  </a:lnTo>
                  <a:lnTo>
                    <a:pt x="67" y="425"/>
                  </a:lnTo>
                  <a:lnTo>
                    <a:pt x="81" y="436"/>
                  </a:lnTo>
                  <a:lnTo>
                    <a:pt x="95" y="446"/>
                  </a:lnTo>
                  <a:lnTo>
                    <a:pt x="111" y="454"/>
                  </a:lnTo>
                  <a:lnTo>
                    <a:pt x="125" y="462"/>
                  </a:lnTo>
                  <a:lnTo>
                    <a:pt x="141" y="471"/>
                  </a:lnTo>
                  <a:lnTo>
                    <a:pt x="156" y="478"/>
                  </a:lnTo>
                  <a:lnTo>
                    <a:pt x="173" y="485"/>
                  </a:lnTo>
                  <a:lnTo>
                    <a:pt x="188" y="492"/>
                  </a:lnTo>
                  <a:lnTo>
                    <a:pt x="205" y="498"/>
                  </a:lnTo>
                  <a:lnTo>
                    <a:pt x="222" y="503"/>
                  </a:lnTo>
                  <a:lnTo>
                    <a:pt x="239" y="509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5" name="Freeform 1213"/>
            <p:cNvSpPr>
              <a:spLocks/>
            </p:cNvSpPr>
            <p:nvPr/>
          </p:nvSpPr>
          <p:spPr bwMode="auto">
            <a:xfrm>
              <a:off x="4259" y="3733"/>
              <a:ext cx="178" cy="123"/>
            </a:xfrm>
            <a:custGeom>
              <a:avLst/>
              <a:gdLst>
                <a:gd name="T0" fmla="*/ 0 w 356"/>
                <a:gd name="T1" fmla="*/ 39 h 246"/>
                <a:gd name="T2" fmla="*/ 54 w 356"/>
                <a:gd name="T3" fmla="*/ 0 h 246"/>
                <a:gd name="T4" fmla="*/ 178 w 356"/>
                <a:gd name="T5" fmla="*/ 72 h 246"/>
                <a:gd name="T6" fmla="*/ 178 w 356"/>
                <a:gd name="T7" fmla="*/ 90 h 246"/>
                <a:gd name="T8" fmla="*/ 121 w 356"/>
                <a:gd name="T9" fmla="*/ 123 h 246"/>
                <a:gd name="T10" fmla="*/ 0 w 356"/>
                <a:gd name="T11" fmla="*/ 53 h 246"/>
                <a:gd name="T12" fmla="*/ 0 w 356"/>
                <a:gd name="T13" fmla="*/ 39 h 246"/>
                <a:gd name="T14" fmla="*/ 0 w 356"/>
                <a:gd name="T15" fmla="*/ 39 h 2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6"/>
                <a:gd name="T25" fmla="*/ 0 h 246"/>
                <a:gd name="T26" fmla="*/ 356 w 356"/>
                <a:gd name="T27" fmla="*/ 246 h 2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6" h="246">
                  <a:moveTo>
                    <a:pt x="0" y="77"/>
                  </a:moveTo>
                  <a:lnTo>
                    <a:pt x="109" y="0"/>
                  </a:lnTo>
                  <a:lnTo>
                    <a:pt x="356" y="143"/>
                  </a:lnTo>
                  <a:lnTo>
                    <a:pt x="356" y="180"/>
                  </a:lnTo>
                  <a:lnTo>
                    <a:pt x="242" y="246"/>
                  </a:lnTo>
                  <a:lnTo>
                    <a:pt x="0" y="106"/>
                  </a:lnTo>
                  <a:lnTo>
                    <a:pt x="0" y="77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6" name="Freeform 1214"/>
            <p:cNvSpPr>
              <a:spLocks/>
            </p:cNvSpPr>
            <p:nvPr/>
          </p:nvSpPr>
          <p:spPr bwMode="auto">
            <a:xfrm>
              <a:off x="4418" y="3754"/>
              <a:ext cx="41" cy="21"/>
            </a:xfrm>
            <a:custGeom>
              <a:avLst/>
              <a:gdLst>
                <a:gd name="T0" fmla="*/ 4 w 82"/>
                <a:gd name="T1" fmla="*/ 0 h 43"/>
                <a:gd name="T2" fmla="*/ 39 w 82"/>
                <a:gd name="T3" fmla="*/ 13 h 43"/>
                <a:gd name="T4" fmla="*/ 39 w 82"/>
                <a:gd name="T5" fmla="*/ 14 h 43"/>
                <a:gd name="T6" fmla="*/ 40 w 82"/>
                <a:gd name="T7" fmla="*/ 15 h 43"/>
                <a:gd name="T8" fmla="*/ 41 w 82"/>
                <a:gd name="T9" fmla="*/ 16 h 43"/>
                <a:gd name="T10" fmla="*/ 41 w 82"/>
                <a:gd name="T11" fmla="*/ 16 h 43"/>
                <a:gd name="T12" fmla="*/ 41 w 82"/>
                <a:gd name="T13" fmla="*/ 17 h 43"/>
                <a:gd name="T14" fmla="*/ 41 w 82"/>
                <a:gd name="T15" fmla="*/ 18 h 43"/>
                <a:gd name="T16" fmla="*/ 41 w 82"/>
                <a:gd name="T17" fmla="*/ 19 h 43"/>
                <a:gd name="T18" fmla="*/ 40 w 82"/>
                <a:gd name="T19" fmla="*/ 20 h 43"/>
                <a:gd name="T20" fmla="*/ 40 w 82"/>
                <a:gd name="T21" fmla="*/ 21 h 43"/>
                <a:gd name="T22" fmla="*/ 39 w 82"/>
                <a:gd name="T23" fmla="*/ 21 h 43"/>
                <a:gd name="T24" fmla="*/ 38 w 82"/>
                <a:gd name="T25" fmla="*/ 21 h 43"/>
                <a:gd name="T26" fmla="*/ 4 w 82"/>
                <a:gd name="T27" fmla="*/ 8 h 43"/>
                <a:gd name="T28" fmla="*/ 3 w 82"/>
                <a:gd name="T29" fmla="*/ 8 h 43"/>
                <a:gd name="T30" fmla="*/ 2 w 82"/>
                <a:gd name="T31" fmla="*/ 7 h 43"/>
                <a:gd name="T32" fmla="*/ 1 w 82"/>
                <a:gd name="T33" fmla="*/ 6 h 43"/>
                <a:gd name="T34" fmla="*/ 0 w 82"/>
                <a:gd name="T35" fmla="*/ 5 h 43"/>
                <a:gd name="T36" fmla="*/ 0 w 82"/>
                <a:gd name="T37" fmla="*/ 4 h 43"/>
                <a:gd name="T38" fmla="*/ 0 w 82"/>
                <a:gd name="T39" fmla="*/ 3 h 43"/>
                <a:gd name="T40" fmla="*/ 1 w 82"/>
                <a:gd name="T41" fmla="*/ 2 h 43"/>
                <a:gd name="T42" fmla="*/ 1 w 82"/>
                <a:gd name="T43" fmla="*/ 1 h 43"/>
                <a:gd name="T44" fmla="*/ 3 w 82"/>
                <a:gd name="T45" fmla="*/ 0 h 43"/>
                <a:gd name="T46" fmla="*/ 4 w 82"/>
                <a:gd name="T47" fmla="*/ 0 h 43"/>
                <a:gd name="T48" fmla="*/ 4 w 82"/>
                <a:gd name="T49" fmla="*/ 0 h 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2"/>
                <a:gd name="T76" fmla="*/ 0 h 43"/>
                <a:gd name="T77" fmla="*/ 82 w 82"/>
                <a:gd name="T78" fmla="*/ 43 h 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2" h="43">
                  <a:moveTo>
                    <a:pt x="8" y="0"/>
                  </a:moveTo>
                  <a:lnTo>
                    <a:pt x="77" y="27"/>
                  </a:lnTo>
                  <a:lnTo>
                    <a:pt x="78" y="29"/>
                  </a:lnTo>
                  <a:lnTo>
                    <a:pt x="79" y="30"/>
                  </a:lnTo>
                  <a:lnTo>
                    <a:pt x="82" y="32"/>
                  </a:lnTo>
                  <a:lnTo>
                    <a:pt x="82" y="33"/>
                  </a:lnTo>
                  <a:lnTo>
                    <a:pt x="82" y="35"/>
                  </a:lnTo>
                  <a:lnTo>
                    <a:pt x="82" y="37"/>
                  </a:lnTo>
                  <a:lnTo>
                    <a:pt x="82" y="38"/>
                  </a:lnTo>
                  <a:lnTo>
                    <a:pt x="80" y="41"/>
                  </a:lnTo>
                  <a:lnTo>
                    <a:pt x="79" y="42"/>
                  </a:lnTo>
                  <a:lnTo>
                    <a:pt x="77" y="43"/>
                  </a:lnTo>
                  <a:lnTo>
                    <a:pt x="76" y="43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Freeform 1215"/>
            <p:cNvSpPr>
              <a:spLocks/>
            </p:cNvSpPr>
            <p:nvPr/>
          </p:nvSpPr>
          <p:spPr bwMode="auto">
            <a:xfrm>
              <a:off x="4418" y="3754"/>
              <a:ext cx="41" cy="21"/>
            </a:xfrm>
            <a:custGeom>
              <a:avLst/>
              <a:gdLst>
                <a:gd name="T0" fmla="*/ 4 w 82"/>
                <a:gd name="T1" fmla="*/ 0 h 43"/>
                <a:gd name="T2" fmla="*/ 39 w 82"/>
                <a:gd name="T3" fmla="*/ 13 h 43"/>
                <a:gd name="T4" fmla="*/ 39 w 82"/>
                <a:gd name="T5" fmla="*/ 14 h 43"/>
                <a:gd name="T6" fmla="*/ 40 w 82"/>
                <a:gd name="T7" fmla="*/ 15 h 43"/>
                <a:gd name="T8" fmla="*/ 41 w 82"/>
                <a:gd name="T9" fmla="*/ 16 h 43"/>
                <a:gd name="T10" fmla="*/ 41 w 82"/>
                <a:gd name="T11" fmla="*/ 16 h 43"/>
                <a:gd name="T12" fmla="*/ 41 w 82"/>
                <a:gd name="T13" fmla="*/ 17 h 43"/>
                <a:gd name="T14" fmla="*/ 41 w 82"/>
                <a:gd name="T15" fmla="*/ 18 h 43"/>
                <a:gd name="T16" fmla="*/ 41 w 82"/>
                <a:gd name="T17" fmla="*/ 19 h 43"/>
                <a:gd name="T18" fmla="*/ 40 w 82"/>
                <a:gd name="T19" fmla="*/ 20 h 43"/>
                <a:gd name="T20" fmla="*/ 40 w 82"/>
                <a:gd name="T21" fmla="*/ 21 h 43"/>
                <a:gd name="T22" fmla="*/ 39 w 82"/>
                <a:gd name="T23" fmla="*/ 21 h 43"/>
                <a:gd name="T24" fmla="*/ 38 w 82"/>
                <a:gd name="T25" fmla="*/ 21 h 43"/>
                <a:gd name="T26" fmla="*/ 4 w 82"/>
                <a:gd name="T27" fmla="*/ 8 h 43"/>
                <a:gd name="T28" fmla="*/ 3 w 82"/>
                <a:gd name="T29" fmla="*/ 8 h 43"/>
                <a:gd name="T30" fmla="*/ 2 w 82"/>
                <a:gd name="T31" fmla="*/ 7 h 43"/>
                <a:gd name="T32" fmla="*/ 1 w 82"/>
                <a:gd name="T33" fmla="*/ 6 h 43"/>
                <a:gd name="T34" fmla="*/ 0 w 82"/>
                <a:gd name="T35" fmla="*/ 5 h 43"/>
                <a:gd name="T36" fmla="*/ 0 w 82"/>
                <a:gd name="T37" fmla="*/ 4 h 43"/>
                <a:gd name="T38" fmla="*/ 0 w 82"/>
                <a:gd name="T39" fmla="*/ 3 h 43"/>
                <a:gd name="T40" fmla="*/ 1 w 82"/>
                <a:gd name="T41" fmla="*/ 2 h 43"/>
                <a:gd name="T42" fmla="*/ 1 w 82"/>
                <a:gd name="T43" fmla="*/ 1 h 43"/>
                <a:gd name="T44" fmla="*/ 3 w 82"/>
                <a:gd name="T45" fmla="*/ 0 h 43"/>
                <a:gd name="T46" fmla="*/ 4 w 82"/>
                <a:gd name="T47" fmla="*/ 0 h 43"/>
                <a:gd name="T48" fmla="*/ 4 w 82"/>
                <a:gd name="T49" fmla="*/ 0 h 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2"/>
                <a:gd name="T76" fmla="*/ 0 h 43"/>
                <a:gd name="T77" fmla="*/ 82 w 82"/>
                <a:gd name="T78" fmla="*/ 43 h 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2" h="43">
                  <a:moveTo>
                    <a:pt x="8" y="0"/>
                  </a:moveTo>
                  <a:lnTo>
                    <a:pt x="77" y="27"/>
                  </a:lnTo>
                  <a:lnTo>
                    <a:pt x="78" y="29"/>
                  </a:lnTo>
                  <a:lnTo>
                    <a:pt x="79" y="30"/>
                  </a:lnTo>
                  <a:lnTo>
                    <a:pt x="82" y="32"/>
                  </a:lnTo>
                  <a:lnTo>
                    <a:pt x="82" y="33"/>
                  </a:lnTo>
                  <a:lnTo>
                    <a:pt x="82" y="35"/>
                  </a:lnTo>
                  <a:lnTo>
                    <a:pt x="82" y="37"/>
                  </a:lnTo>
                  <a:lnTo>
                    <a:pt x="82" y="38"/>
                  </a:lnTo>
                  <a:lnTo>
                    <a:pt x="80" y="41"/>
                  </a:lnTo>
                  <a:lnTo>
                    <a:pt x="79" y="42"/>
                  </a:lnTo>
                  <a:lnTo>
                    <a:pt x="77" y="43"/>
                  </a:lnTo>
                  <a:lnTo>
                    <a:pt x="76" y="43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4" y="14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5" y="0"/>
                  </a:lnTo>
                  <a:lnTo>
                    <a:pt x="8" y="0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8" name="Rectangle 1216"/>
            <p:cNvSpPr>
              <a:spLocks noChangeArrowheads="1"/>
            </p:cNvSpPr>
            <p:nvPr/>
          </p:nvSpPr>
          <p:spPr bwMode="auto">
            <a:xfrm>
              <a:off x="4408" y="3730"/>
              <a:ext cx="51" cy="31"/>
            </a:xfrm>
            <a:prstGeom prst="rect">
              <a:avLst/>
            </a:prstGeom>
            <a:solidFill>
              <a:srgbClr val="B3B3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499" name="Freeform 1217"/>
            <p:cNvSpPr>
              <a:spLocks/>
            </p:cNvSpPr>
            <p:nvPr/>
          </p:nvSpPr>
          <p:spPr bwMode="auto">
            <a:xfrm>
              <a:off x="4408" y="3730"/>
              <a:ext cx="51" cy="31"/>
            </a:xfrm>
            <a:custGeom>
              <a:avLst/>
              <a:gdLst>
                <a:gd name="T0" fmla="*/ 0 w 102"/>
                <a:gd name="T1" fmla="*/ 0 h 62"/>
                <a:gd name="T2" fmla="*/ 51 w 102"/>
                <a:gd name="T3" fmla="*/ 21 h 62"/>
                <a:gd name="T4" fmla="*/ 51 w 102"/>
                <a:gd name="T5" fmla="*/ 31 h 62"/>
                <a:gd name="T6" fmla="*/ 0 w 102"/>
                <a:gd name="T7" fmla="*/ 12 h 62"/>
                <a:gd name="T8" fmla="*/ 0 w 102"/>
                <a:gd name="T9" fmla="*/ 0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62"/>
                <a:gd name="T17" fmla="*/ 102 w 102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62">
                  <a:moveTo>
                    <a:pt x="0" y="0"/>
                  </a:moveTo>
                  <a:lnTo>
                    <a:pt x="102" y="42"/>
                  </a:lnTo>
                  <a:lnTo>
                    <a:pt x="102" y="6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0" name="Rectangle 1218"/>
            <p:cNvSpPr>
              <a:spLocks noChangeArrowheads="1"/>
            </p:cNvSpPr>
            <p:nvPr/>
          </p:nvSpPr>
          <p:spPr bwMode="auto">
            <a:xfrm>
              <a:off x="4408" y="3730"/>
              <a:ext cx="51" cy="31"/>
            </a:xfrm>
            <a:prstGeom prst="rect">
              <a:avLst/>
            </a:prstGeom>
            <a:solidFill>
              <a:srgbClr val="B3B3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Freeform 1219"/>
            <p:cNvSpPr>
              <a:spLocks/>
            </p:cNvSpPr>
            <p:nvPr/>
          </p:nvSpPr>
          <p:spPr bwMode="auto">
            <a:xfrm>
              <a:off x="4408" y="3730"/>
              <a:ext cx="51" cy="31"/>
            </a:xfrm>
            <a:custGeom>
              <a:avLst/>
              <a:gdLst>
                <a:gd name="T0" fmla="*/ 0 w 102"/>
                <a:gd name="T1" fmla="*/ 0 h 62"/>
                <a:gd name="T2" fmla="*/ 51 w 102"/>
                <a:gd name="T3" fmla="*/ 21 h 62"/>
                <a:gd name="T4" fmla="*/ 51 w 102"/>
                <a:gd name="T5" fmla="*/ 31 h 62"/>
                <a:gd name="T6" fmla="*/ 0 w 102"/>
                <a:gd name="T7" fmla="*/ 12 h 62"/>
                <a:gd name="T8" fmla="*/ 0 w 102"/>
                <a:gd name="T9" fmla="*/ 0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62"/>
                <a:gd name="T17" fmla="*/ 102 w 102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62">
                  <a:moveTo>
                    <a:pt x="0" y="0"/>
                  </a:moveTo>
                  <a:lnTo>
                    <a:pt x="102" y="42"/>
                  </a:lnTo>
                  <a:lnTo>
                    <a:pt x="102" y="62"/>
                  </a:lnTo>
                  <a:lnTo>
                    <a:pt x="0" y="2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2" name="Freeform 1220"/>
            <p:cNvSpPr>
              <a:spLocks/>
            </p:cNvSpPr>
            <p:nvPr/>
          </p:nvSpPr>
          <p:spPr bwMode="auto">
            <a:xfrm>
              <a:off x="4408" y="3730"/>
              <a:ext cx="51" cy="31"/>
            </a:xfrm>
            <a:custGeom>
              <a:avLst/>
              <a:gdLst>
                <a:gd name="T0" fmla="*/ 0 w 102"/>
                <a:gd name="T1" fmla="*/ 0 h 62"/>
                <a:gd name="T2" fmla="*/ 51 w 102"/>
                <a:gd name="T3" fmla="*/ 21 h 62"/>
                <a:gd name="T4" fmla="*/ 51 w 102"/>
                <a:gd name="T5" fmla="*/ 31 h 62"/>
                <a:gd name="T6" fmla="*/ 0 60000 65536"/>
                <a:gd name="T7" fmla="*/ 0 60000 65536"/>
                <a:gd name="T8" fmla="*/ 0 60000 65536"/>
                <a:gd name="T9" fmla="*/ 0 w 102"/>
                <a:gd name="T10" fmla="*/ 0 h 62"/>
                <a:gd name="T11" fmla="*/ 102 w 102"/>
                <a:gd name="T12" fmla="*/ 62 h 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62">
                  <a:moveTo>
                    <a:pt x="0" y="0"/>
                  </a:moveTo>
                  <a:lnTo>
                    <a:pt x="102" y="42"/>
                  </a:lnTo>
                  <a:lnTo>
                    <a:pt x="102" y="62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3" name="Line 1221"/>
            <p:cNvSpPr>
              <a:spLocks noChangeShapeType="1"/>
            </p:cNvSpPr>
            <p:nvPr/>
          </p:nvSpPr>
          <p:spPr bwMode="auto">
            <a:xfrm>
              <a:off x="4408" y="3734"/>
              <a:ext cx="51" cy="2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Freeform 1222"/>
            <p:cNvSpPr>
              <a:spLocks/>
            </p:cNvSpPr>
            <p:nvPr/>
          </p:nvSpPr>
          <p:spPr bwMode="auto">
            <a:xfrm>
              <a:off x="4408" y="3730"/>
              <a:ext cx="51" cy="31"/>
            </a:xfrm>
            <a:custGeom>
              <a:avLst/>
              <a:gdLst>
                <a:gd name="T0" fmla="*/ 0 w 102"/>
                <a:gd name="T1" fmla="*/ 0 h 62"/>
                <a:gd name="T2" fmla="*/ 0 w 102"/>
                <a:gd name="T3" fmla="*/ 12 h 62"/>
                <a:gd name="T4" fmla="*/ 51 w 102"/>
                <a:gd name="T5" fmla="*/ 31 h 62"/>
                <a:gd name="T6" fmla="*/ 0 60000 65536"/>
                <a:gd name="T7" fmla="*/ 0 60000 65536"/>
                <a:gd name="T8" fmla="*/ 0 60000 65536"/>
                <a:gd name="T9" fmla="*/ 0 w 102"/>
                <a:gd name="T10" fmla="*/ 0 h 62"/>
                <a:gd name="T11" fmla="*/ 102 w 102"/>
                <a:gd name="T12" fmla="*/ 62 h 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62">
                  <a:moveTo>
                    <a:pt x="0" y="0"/>
                  </a:moveTo>
                  <a:lnTo>
                    <a:pt x="0" y="23"/>
                  </a:lnTo>
                  <a:lnTo>
                    <a:pt x="102" y="62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5" name="Freeform 1223"/>
            <p:cNvSpPr>
              <a:spLocks/>
            </p:cNvSpPr>
            <p:nvPr/>
          </p:nvSpPr>
          <p:spPr bwMode="auto">
            <a:xfrm>
              <a:off x="4444" y="3703"/>
              <a:ext cx="8" cy="9"/>
            </a:xfrm>
            <a:custGeom>
              <a:avLst/>
              <a:gdLst>
                <a:gd name="T0" fmla="*/ 7 w 15"/>
                <a:gd name="T1" fmla="*/ 3 h 18"/>
                <a:gd name="T2" fmla="*/ 5 w 15"/>
                <a:gd name="T3" fmla="*/ 1 h 18"/>
                <a:gd name="T4" fmla="*/ 5 w 15"/>
                <a:gd name="T5" fmla="*/ 1 h 18"/>
                <a:gd name="T6" fmla="*/ 4 w 15"/>
                <a:gd name="T7" fmla="*/ 1 h 18"/>
                <a:gd name="T8" fmla="*/ 4 w 15"/>
                <a:gd name="T9" fmla="*/ 0 h 18"/>
                <a:gd name="T10" fmla="*/ 3 w 15"/>
                <a:gd name="T11" fmla="*/ 0 h 18"/>
                <a:gd name="T12" fmla="*/ 3 w 15"/>
                <a:gd name="T13" fmla="*/ 0 h 18"/>
                <a:gd name="T14" fmla="*/ 2 w 15"/>
                <a:gd name="T15" fmla="*/ 1 h 18"/>
                <a:gd name="T16" fmla="*/ 1 w 15"/>
                <a:gd name="T17" fmla="*/ 1 h 18"/>
                <a:gd name="T18" fmla="*/ 0 w 15"/>
                <a:gd name="T19" fmla="*/ 3 h 18"/>
                <a:gd name="T20" fmla="*/ 0 w 15"/>
                <a:gd name="T21" fmla="*/ 4 h 18"/>
                <a:gd name="T22" fmla="*/ 0 w 15"/>
                <a:gd name="T23" fmla="*/ 5 h 18"/>
                <a:gd name="T24" fmla="*/ 0 w 15"/>
                <a:gd name="T25" fmla="*/ 6 h 18"/>
                <a:gd name="T26" fmla="*/ 1 w 15"/>
                <a:gd name="T27" fmla="*/ 6 h 18"/>
                <a:gd name="T28" fmla="*/ 2 w 15"/>
                <a:gd name="T29" fmla="*/ 7 h 18"/>
                <a:gd name="T30" fmla="*/ 4 w 15"/>
                <a:gd name="T31" fmla="*/ 8 h 18"/>
                <a:gd name="T32" fmla="*/ 4 w 15"/>
                <a:gd name="T33" fmla="*/ 9 h 18"/>
                <a:gd name="T34" fmla="*/ 5 w 15"/>
                <a:gd name="T35" fmla="*/ 9 h 18"/>
                <a:gd name="T36" fmla="*/ 5 w 15"/>
                <a:gd name="T37" fmla="*/ 9 h 18"/>
                <a:gd name="T38" fmla="*/ 6 w 15"/>
                <a:gd name="T39" fmla="*/ 8 h 18"/>
                <a:gd name="T40" fmla="*/ 7 w 15"/>
                <a:gd name="T41" fmla="*/ 7 h 18"/>
                <a:gd name="T42" fmla="*/ 7 w 15"/>
                <a:gd name="T43" fmla="*/ 7 h 18"/>
                <a:gd name="T44" fmla="*/ 7 w 15"/>
                <a:gd name="T45" fmla="*/ 7 h 18"/>
                <a:gd name="T46" fmla="*/ 8 w 15"/>
                <a:gd name="T47" fmla="*/ 6 h 18"/>
                <a:gd name="T48" fmla="*/ 8 w 15"/>
                <a:gd name="T49" fmla="*/ 5 h 18"/>
                <a:gd name="T50" fmla="*/ 8 w 15"/>
                <a:gd name="T51" fmla="*/ 5 h 18"/>
                <a:gd name="T52" fmla="*/ 7 w 15"/>
                <a:gd name="T53" fmla="*/ 3 h 18"/>
                <a:gd name="T54" fmla="*/ 7 w 15"/>
                <a:gd name="T55" fmla="*/ 3 h 1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5"/>
                <a:gd name="T85" fmla="*/ 0 h 18"/>
                <a:gd name="T86" fmla="*/ 15 w 15"/>
                <a:gd name="T87" fmla="*/ 18 h 1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5" h="18">
                  <a:moveTo>
                    <a:pt x="13" y="6"/>
                  </a:move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" y="15"/>
                  </a:lnTo>
                  <a:lnTo>
                    <a:pt x="7" y="16"/>
                  </a:lnTo>
                  <a:lnTo>
                    <a:pt x="8" y="18"/>
                  </a:lnTo>
                  <a:lnTo>
                    <a:pt x="9" y="18"/>
                  </a:lnTo>
                  <a:lnTo>
                    <a:pt x="10" y="18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4" y="14"/>
                  </a:lnTo>
                  <a:lnTo>
                    <a:pt x="15" y="12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3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06" name="Freeform 1224"/>
            <p:cNvSpPr>
              <a:spLocks/>
            </p:cNvSpPr>
            <p:nvPr/>
          </p:nvSpPr>
          <p:spPr bwMode="auto">
            <a:xfrm>
              <a:off x="4441" y="3702"/>
              <a:ext cx="12" cy="12"/>
            </a:xfrm>
            <a:custGeom>
              <a:avLst/>
              <a:gdLst>
                <a:gd name="T0" fmla="*/ 6 w 24"/>
                <a:gd name="T1" fmla="*/ 12 h 25"/>
                <a:gd name="T2" fmla="*/ 12 w 24"/>
                <a:gd name="T3" fmla="*/ 9 h 25"/>
                <a:gd name="T4" fmla="*/ 7 w 24"/>
                <a:gd name="T5" fmla="*/ 0 h 25"/>
                <a:gd name="T6" fmla="*/ 0 w 24"/>
                <a:gd name="T7" fmla="*/ 3 h 25"/>
                <a:gd name="T8" fmla="*/ 6 w 24"/>
                <a:gd name="T9" fmla="*/ 12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5"/>
                <a:gd name="T17" fmla="*/ 24 w 24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5">
                  <a:moveTo>
                    <a:pt x="11" y="25"/>
                  </a:moveTo>
                  <a:lnTo>
                    <a:pt x="24" y="18"/>
                  </a:lnTo>
                  <a:lnTo>
                    <a:pt x="14" y="0"/>
                  </a:lnTo>
                  <a:lnTo>
                    <a:pt x="0" y="7"/>
                  </a:lnTo>
                  <a:lnTo>
                    <a:pt x="11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07" name="Picture 1225"/>
            <p:cNvPicPr>
              <a:picLocks noChangeAspect="1" noChangeArrowheads="1"/>
            </p:cNvPicPr>
            <p:nvPr/>
          </p:nvPicPr>
          <p:blipFill>
            <a:blip r:embed="rId77" cstate="print"/>
            <a:srcRect/>
            <a:stretch>
              <a:fillRect/>
            </a:stretch>
          </p:blipFill>
          <p:spPr bwMode="auto">
            <a:xfrm>
              <a:off x="4441" y="3701"/>
              <a:ext cx="13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8" name="Picture 1226"/>
            <p:cNvPicPr>
              <a:picLocks noChangeAspect="1" noChangeArrowheads="1"/>
            </p:cNvPicPr>
            <p:nvPr/>
          </p:nvPicPr>
          <p:blipFill>
            <a:blip r:embed="rId78" cstate="print"/>
            <a:srcRect/>
            <a:stretch>
              <a:fillRect/>
            </a:stretch>
          </p:blipFill>
          <p:spPr bwMode="auto">
            <a:xfrm>
              <a:off x="4441" y="3701"/>
              <a:ext cx="13" cy="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09" name="Freeform 1227"/>
            <p:cNvSpPr>
              <a:spLocks/>
            </p:cNvSpPr>
            <p:nvPr/>
          </p:nvSpPr>
          <p:spPr bwMode="auto">
            <a:xfrm>
              <a:off x="4444" y="3703"/>
              <a:ext cx="7" cy="9"/>
            </a:xfrm>
            <a:custGeom>
              <a:avLst/>
              <a:gdLst>
                <a:gd name="T0" fmla="*/ 7 w 14"/>
                <a:gd name="T1" fmla="*/ 3 h 18"/>
                <a:gd name="T2" fmla="*/ 5 w 14"/>
                <a:gd name="T3" fmla="*/ 1 h 18"/>
                <a:gd name="T4" fmla="*/ 5 w 14"/>
                <a:gd name="T5" fmla="*/ 1 h 18"/>
                <a:gd name="T6" fmla="*/ 4 w 14"/>
                <a:gd name="T7" fmla="*/ 1 h 18"/>
                <a:gd name="T8" fmla="*/ 4 w 14"/>
                <a:gd name="T9" fmla="*/ 0 h 18"/>
                <a:gd name="T10" fmla="*/ 3 w 14"/>
                <a:gd name="T11" fmla="*/ 0 h 18"/>
                <a:gd name="T12" fmla="*/ 2 w 14"/>
                <a:gd name="T13" fmla="*/ 0 h 18"/>
                <a:gd name="T14" fmla="*/ 1 w 14"/>
                <a:gd name="T15" fmla="*/ 1 h 18"/>
                <a:gd name="T16" fmla="*/ 1 w 14"/>
                <a:gd name="T17" fmla="*/ 1 h 18"/>
                <a:gd name="T18" fmla="*/ 1 w 14"/>
                <a:gd name="T19" fmla="*/ 1 h 18"/>
                <a:gd name="T20" fmla="*/ 0 w 14"/>
                <a:gd name="T21" fmla="*/ 3 h 18"/>
                <a:gd name="T22" fmla="*/ 0 w 14"/>
                <a:gd name="T23" fmla="*/ 4 h 18"/>
                <a:gd name="T24" fmla="*/ 1 w 14"/>
                <a:gd name="T25" fmla="*/ 6 h 18"/>
                <a:gd name="T26" fmla="*/ 2 w 14"/>
                <a:gd name="T27" fmla="*/ 7 h 18"/>
                <a:gd name="T28" fmla="*/ 3 w 14"/>
                <a:gd name="T29" fmla="*/ 8 h 18"/>
                <a:gd name="T30" fmla="*/ 4 w 14"/>
                <a:gd name="T31" fmla="*/ 8 h 18"/>
                <a:gd name="T32" fmla="*/ 5 w 14"/>
                <a:gd name="T33" fmla="*/ 9 h 18"/>
                <a:gd name="T34" fmla="*/ 5 w 14"/>
                <a:gd name="T35" fmla="*/ 8 h 18"/>
                <a:gd name="T36" fmla="*/ 6 w 14"/>
                <a:gd name="T37" fmla="*/ 8 h 18"/>
                <a:gd name="T38" fmla="*/ 7 w 14"/>
                <a:gd name="T39" fmla="*/ 7 h 18"/>
                <a:gd name="T40" fmla="*/ 7 w 14"/>
                <a:gd name="T41" fmla="*/ 7 h 18"/>
                <a:gd name="T42" fmla="*/ 7 w 14"/>
                <a:gd name="T43" fmla="*/ 6 h 18"/>
                <a:gd name="T44" fmla="*/ 7 w 14"/>
                <a:gd name="T45" fmla="*/ 4 h 18"/>
                <a:gd name="T46" fmla="*/ 7 w 14"/>
                <a:gd name="T47" fmla="*/ 3 h 18"/>
                <a:gd name="T48" fmla="*/ 7 w 14"/>
                <a:gd name="T49" fmla="*/ 3 h 1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"/>
                <a:gd name="T76" fmla="*/ 0 h 18"/>
                <a:gd name="T77" fmla="*/ 14 w 14"/>
                <a:gd name="T78" fmla="*/ 18 h 1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" h="18">
                  <a:moveTo>
                    <a:pt x="13" y="6"/>
                  </a:move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1" y="12"/>
                  </a:lnTo>
                  <a:lnTo>
                    <a:pt x="3" y="15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9" y="18"/>
                  </a:lnTo>
                  <a:lnTo>
                    <a:pt x="10" y="16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3" y="6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0" name="Freeform 1228"/>
            <p:cNvSpPr>
              <a:spLocks/>
            </p:cNvSpPr>
            <p:nvPr/>
          </p:nvSpPr>
          <p:spPr bwMode="auto">
            <a:xfrm>
              <a:off x="4385" y="3576"/>
              <a:ext cx="73" cy="127"/>
            </a:xfrm>
            <a:custGeom>
              <a:avLst/>
              <a:gdLst>
                <a:gd name="T0" fmla="*/ 3 w 145"/>
                <a:gd name="T1" fmla="*/ 82 h 255"/>
                <a:gd name="T2" fmla="*/ 3 w 145"/>
                <a:gd name="T3" fmla="*/ 3 h 255"/>
                <a:gd name="T4" fmla="*/ 0 w 145"/>
                <a:gd name="T5" fmla="*/ 0 h 255"/>
                <a:gd name="T6" fmla="*/ 8 w 145"/>
                <a:gd name="T7" fmla="*/ 7 h 255"/>
                <a:gd name="T8" fmla="*/ 16 w 145"/>
                <a:gd name="T9" fmla="*/ 14 h 255"/>
                <a:gd name="T10" fmla="*/ 25 w 145"/>
                <a:gd name="T11" fmla="*/ 20 h 255"/>
                <a:gd name="T12" fmla="*/ 34 w 145"/>
                <a:gd name="T13" fmla="*/ 26 h 255"/>
                <a:gd name="T14" fmla="*/ 43 w 145"/>
                <a:gd name="T15" fmla="*/ 32 h 255"/>
                <a:gd name="T16" fmla="*/ 53 w 145"/>
                <a:gd name="T17" fmla="*/ 36 h 255"/>
                <a:gd name="T18" fmla="*/ 58 w 145"/>
                <a:gd name="T19" fmla="*/ 38 h 255"/>
                <a:gd name="T20" fmla="*/ 63 w 145"/>
                <a:gd name="T21" fmla="*/ 40 h 255"/>
                <a:gd name="T22" fmla="*/ 67 w 145"/>
                <a:gd name="T23" fmla="*/ 42 h 255"/>
                <a:gd name="T24" fmla="*/ 73 w 145"/>
                <a:gd name="T25" fmla="*/ 43 h 255"/>
                <a:gd name="T26" fmla="*/ 73 w 145"/>
                <a:gd name="T27" fmla="*/ 43 h 255"/>
                <a:gd name="T28" fmla="*/ 73 w 145"/>
                <a:gd name="T29" fmla="*/ 127 h 255"/>
                <a:gd name="T30" fmla="*/ 73 w 145"/>
                <a:gd name="T31" fmla="*/ 123 h 255"/>
                <a:gd name="T32" fmla="*/ 63 w 145"/>
                <a:gd name="T33" fmla="*/ 120 h 255"/>
                <a:gd name="T34" fmla="*/ 54 w 145"/>
                <a:gd name="T35" fmla="*/ 116 h 255"/>
                <a:gd name="T36" fmla="*/ 45 w 145"/>
                <a:gd name="T37" fmla="*/ 111 h 255"/>
                <a:gd name="T38" fmla="*/ 36 w 145"/>
                <a:gd name="T39" fmla="*/ 106 h 255"/>
                <a:gd name="T40" fmla="*/ 27 w 145"/>
                <a:gd name="T41" fmla="*/ 100 h 255"/>
                <a:gd name="T42" fmla="*/ 19 w 145"/>
                <a:gd name="T43" fmla="*/ 94 h 255"/>
                <a:gd name="T44" fmla="*/ 11 w 145"/>
                <a:gd name="T45" fmla="*/ 88 h 255"/>
                <a:gd name="T46" fmla="*/ 3 w 145"/>
                <a:gd name="T47" fmla="*/ 82 h 255"/>
                <a:gd name="T48" fmla="*/ 3 w 145"/>
                <a:gd name="T49" fmla="*/ 82 h 25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5"/>
                <a:gd name="T76" fmla="*/ 0 h 255"/>
                <a:gd name="T77" fmla="*/ 145 w 145"/>
                <a:gd name="T78" fmla="*/ 255 h 25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5" h="255">
                  <a:moveTo>
                    <a:pt x="6" y="164"/>
                  </a:moveTo>
                  <a:lnTo>
                    <a:pt x="6" y="6"/>
                  </a:lnTo>
                  <a:lnTo>
                    <a:pt x="0" y="0"/>
                  </a:lnTo>
                  <a:lnTo>
                    <a:pt x="15" y="15"/>
                  </a:lnTo>
                  <a:lnTo>
                    <a:pt x="32" y="29"/>
                  </a:lnTo>
                  <a:lnTo>
                    <a:pt x="49" y="41"/>
                  </a:lnTo>
                  <a:lnTo>
                    <a:pt x="68" y="53"/>
                  </a:lnTo>
                  <a:lnTo>
                    <a:pt x="86" y="64"/>
                  </a:lnTo>
                  <a:lnTo>
                    <a:pt x="105" y="72"/>
                  </a:lnTo>
                  <a:lnTo>
                    <a:pt x="115" y="77"/>
                  </a:lnTo>
                  <a:lnTo>
                    <a:pt x="125" y="80"/>
                  </a:lnTo>
                  <a:lnTo>
                    <a:pt x="134" y="84"/>
                  </a:lnTo>
                  <a:lnTo>
                    <a:pt x="145" y="87"/>
                  </a:lnTo>
                  <a:lnTo>
                    <a:pt x="145" y="255"/>
                  </a:lnTo>
                  <a:lnTo>
                    <a:pt x="145" y="247"/>
                  </a:lnTo>
                  <a:lnTo>
                    <a:pt x="126" y="240"/>
                  </a:lnTo>
                  <a:lnTo>
                    <a:pt x="108" y="232"/>
                  </a:lnTo>
                  <a:lnTo>
                    <a:pt x="89" y="222"/>
                  </a:lnTo>
                  <a:lnTo>
                    <a:pt x="72" y="212"/>
                  </a:lnTo>
                  <a:lnTo>
                    <a:pt x="54" y="201"/>
                  </a:lnTo>
                  <a:lnTo>
                    <a:pt x="38" y="189"/>
                  </a:lnTo>
                  <a:lnTo>
                    <a:pt x="21" y="177"/>
                  </a:lnTo>
                  <a:lnTo>
                    <a:pt x="6" y="16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11" name="Picture 1229"/>
            <p:cNvPicPr>
              <a:picLocks noChangeAspect="1" noChangeArrowheads="1"/>
            </p:cNvPicPr>
            <p:nvPr/>
          </p:nvPicPr>
          <p:blipFill>
            <a:blip r:embed="rId79" cstate="print"/>
            <a:srcRect/>
            <a:stretch>
              <a:fillRect/>
            </a:stretch>
          </p:blipFill>
          <p:spPr bwMode="auto">
            <a:xfrm>
              <a:off x="4384" y="3575"/>
              <a:ext cx="74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2" name="Picture 1230"/>
            <p:cNvPicPr>
              <a:picLocks noChangeAspect="1" noChangeArrowheads="1"/>
            </p:cNvPicPr>
            <p:nvPr/>
          </p:nvPicPr>
          <p:blipFill>
            <a:blip r:embed="rId80" cstate="print"/>
            <a:srcRect/>
            <a:stretch>
              <a:fillRect/>
            </a:stretch>
          </p:blipFill>
          <p:spPr bwMode="auto">
            <a:xfrm>
              <a:off x="4384" y="3575"/>
              <a:ext cx="74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3" name="Freeform 1231"/>
            <p:cNvSpPr>
              <a:spLocks/>
            </p:cNvSpPr>
            <p:nvPr/>
          </p:nvSpPr>
          <p:spPr bwMode="auto">
            <a:xfrm>
              <a:off x="4385" y="3576"/>
              <a:ext cx="73" cy="127"/>
            </a:xfrm>
            <a:custGeom>
              <a:avLst/>
              <a:gdLst>
                <a:gd name="T0" fmla="*/ 3 w 145"/>
                <a:gd name="T1" fmla="*/ 82 h 255"/>
                <a:gd name="T2" fmla="*/ 3 w 145"/>
                <a:gd name="T3" fmla="*/ 3 h 255"/>
                <a:gd name="T4" fmla="*/ 0 w 145"/>
                <a:gd name="T5" fmla="*/ 0 h 255"/>
                <a:gd name="T6" fmla="*/ 8 w 145"/>
                <a:gd name="T7" fmla="*/ 7 h 255"/>
                <a:gd name="T8" fmla="*/ 16 w 145"/>
                <a:gd name="T9" fmla="*/ 14 h 255"/>
                <a:gd name="T10" fmla="*/ 25 w 145"/>
                <a:gd name="T11" fmla="*/ 20 h 255"/>
                <a:gd name="T12" fmla="*/ 33 w 145"/>
                <a:gd name="T13" fmla="*/ 26 h 255"/>
                <a:gd name="T14" fmla="*/ 43 w 145"/>
                <a:gd name="T15" fmla="*/ 31 h 255"/>
                <a:gd name="T16" fmla="*/ 53 w 145"/>
                <a:gd name="T17" fmla="*/ 36 h 255"/>
                <a:gd name="T18" fmla="*/ 58 w 145"/>
                <a:gd name="T19" fmla="*/ 38 h 255"/>
                <a:gd name="T20" fmla="*/ 63 w 145"/>
                <a:gd name="T21" fmla="*/ 40 h 255"/>
                <a:gd name="T22" fmla="*/ 67 w 145"/>
                <a:gd name="T23" fmla="*/ 42 h 255"/>
                <a:gd name="T24" fmla="*/ 73 w 145"/>
                <a:gd name="T25" fmla="*/ 43 h 255"/>
                <a:gd name="T26" fmla="*/ 73 w 145"/>
                <a:gd name="T27" fmla="*/ 43 h 255"/>
                <a:gd name="T28" fmla="*/ 73 w 145"/>
                <a:gd name="T29" fmla="*/ 127 h 255"/>
                <a:gd name="T30" fmla="*/ 73 w 145"/>
                <a:gd name="T31" fmla="*/ 123 h 255"/>
                <a:gd name="T32" fmla="*/ 63 w 145"/>
                <a:gd name="T33" fmla="*/ 119 h 255"/>
                <a:gd name="T34" fmla="*/ 54 w 145"/>
                <a:gd name="T35" fmla="*/ 115 h 255"/>
                <a:gd name="T36" fmla="*/ 45 w 145"/>
                <a:gd name="T37" fmla="*/ 110 h 255"/>
                <a:gd name="T38" fmla="*/ 36 w 145"/>
                <a:gd name="T39" fmla="*/ 106 h 255"/>
                <a:gd name="T40" fmla="*/ 27 w 145"/>
                <a:gd name="T41" fmla="*/ 100 h 255"/>
                <a:gd name="T42" fmla="*/ 19 w 145"/>
                <a:gd name="T43" fmla="*/ 94 h 255"/>
                <a:gd name="T44" fmla="*/ 11 w 145"/>
                <a:gd name="T45" fmla="*/ 88 h 255"/>
                <a:gd name="T46" fmla="*/ 3 w 145"/>
                <a:gd name="T47" fmla="*/ 82 h 255"/>
                <a:gd name="T48" fmla="*/ 3 w 145"/>
                <a:gd name="T49" fmla="*/ 82 h 25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5"/>
                <a:gd name="T76" fmla="*/ 0 h 255"/>
                <a:gd name="T77" fmla="*/ 145 w 145"/>
                <a:gd name="T78" fmla="*/ 255 h 25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5" h="255">
                  <a:moveTo>
                    <a:pt x="6" y="164"/>
                  </a:moveTo>
                  <a:lnTo>
                    <a:pt x="6" y="6"/>
                  </a:lnTo>
                  <a:lnTo>
                    <a:pt x="0" y="0"/>
                  </a:lnTo>
                  <a:lnTo>
                    <a:pt x="15" y="15"/>
                  </a:lnTo>
                  <a:lnTo>
                    <a:pt x="32" y="29"/>
                  </a:lnTo>
                  <a:lnTo>
                    <a:pt x="49" y="41"/>
                  </a:lnTo>
                  <a:lnTo>
                    <a:pt x="66" y="53"/>
                  </a:lnTo>
                  <a:lnTo>
                    <a:pt x="86" y="62"/>
                  </a:lnTo>
                  <a:lnTo>
                    <a:pt x="105" y="72"/>
                  </a:lnTo>
                  <a:lnTo>
                    <a:pt x="115" y="77"/>
                  </a:lnTo>
                  <a:lnTo>
                    <a:pt x="125" y="80"/>
                  </a:lnTo>
                  <a:lnTo>
                    <a:pt x="134" y="84"/>
                  </a:lnTo>
                  <a:lnTo>
                    <a:pt x="145" y="87"/>
                  </a:lnTo>
                  <a:lnTo>
                    <a:pt x="145" y="255"/>
                  </a:lnTo>
                  <a:lnTo>
                    <a:pt x="145" y="246"/>
                  </a:lnTo>
                  <a:lnTo>
                    <a:pt x="126" y="239"/>
                  </a:lnTo>
                  <a:lnTo>
                    <a:pt x="107" y="231"/>
                  </a:lnTo>
                  <a:lnTo>
                    <a:pt x="89" y="221"/>
                  </a:lnTo>
                  <a:lnTo>
                    <a:pt x="71" y="212"/>
                  </a:lnTo>
                  <a:lnTo>
                    <a:pt x="54" y="201"/>
                  </a:lnTo>
                  <a:lnTo>
                    <a:pt x="38" y="189"/>
                  </a:lnTo>
                  <a:lnTo>
                    <a:pt x="21" y="177"/>
                  </a:lnTo>
                  <a:lnTo>
                    <a:pt x="6" y="16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4" name="Freeform 1232"/>
            <p:cNvSpPr>
              <a:spLocks/>
            </p:cNvSpPr>
            <p:nvPr/>
          </p:nvSpPr>
          <p:spPr bwMode="auto">
            <a:xfrm>
              <a:off x="4912" y="3758"/>
              <a:ext cx="210" cy="150"/>
            </a:xfrm>
            <a:custGeom>
              <a:avLst/>
              <a:gdLst>
                <a:gd name="T0" fmla="*/ 76 w 422"/>
                <a:gd name="T1" fmla="*/ 150 h 299"/>
                <a:gd name="T2" fmla="*/ 85 w 422"/>
                <a:gd name="T3" fmla="*/ 149 h 299"/>
                <a:gd name="T4" fmla="*/ 95 w 422"/>
                <a:gd name="T5" fmla="*/ 147 h 299"/>
                <a:gd name="T6" fmla="*/ 104 w 422"/>
                <a:gd name="T7" fmla="*/ 144 h 299"/>
                <a:gd name="T8" fmla="*/ 112 w 422"/>
                <a:gd name="T9" fmla="*/ 142 h 299"/>
                <a:gd name="T10" fmla="*/ 121 w 422"/>
                <a:gd name="T11" fmla="*/ 139 h 299"/>
                <a:gd name="T12" fmla="*/ 130 w 422"/>
                <a:gd name="T13" fmla="*/ 136 h 299"/>
                <a:gd name="T14" fmla="*/ 138 w 422"/>
                <a:gd name="T15" fmla="*/ 132 h 299"/>
                <a:gd name="T16" fmla="*/ 147 w 422"/>
                <a:gd name="T17" fmla="*/ 128 h 299"/>
                <a:gd name="T18" fmla="*/ 155 w 422"/>
                <a:gd name="T19" fmla="*/ 123 h 299"/>
                <a:gd name="T20" fmla="*/ 163 w 422"/>
                <a:gd name="T21" fmla="*/ 118 h 299"/>
                <a:gd name="T22" fmla="*/ 171 w 422"/>
                <a:gd name="T23" fmla="*/ 112 h 299"/>
                <a:gd name="T24" fmla="*/ 178 w 422"/>
                <a:gd name="T25" fmla="*/ 106 h 299"/>
                <a:gd name="T26" fmla="*/ 185 w 422"/>
                <a:gd name="T27" fmla="*/ 100 h 299"/>
                <a:gd name="T28" fmla="*/ 192 w 422"/>
                <a:gd name="T29" fmla="*/ 94 h 299"/>
                <a:gd name="T30" fmla="*/ 198 w 422"/>
                <a:gd name="T31" fmla="*/ 87 h 299"/>
                <a:gd name="T32" fmla="*/ 205 w 422"/>
                <a:gd name="T33" fmla="*/ 79 h 299"/>
                <a:gd name="T34" fmla="*/ 205 w 422"/>
                <a:gd name="T35" fmla="*/ 79 h 299"/>
                <a:gd name="T36" fmla="*/ 206 w 422"/>
                <a:gd name="T37" fmla="*/ 74 h 299"/>
                <a:gd name="T38" fmla="*/ 208 w 422"/>
                <a:gd name="T39" fmla="*/ 69 h 299"/>
                <a:gd name="T40" fmla="*/ 209 w 422"/>
                <a:gd name="T41" fmla="*/ 64 h 299"/>
                <a:gd name="T42" fmla="*/ 210 w 422"/>
                <a:gd name="T43" fmla="*/ 59 h 299"/>
                <a:gd name="T44" fmla="*/ 210 w 422"/>
                <a:gd name="T45" fmla="*/ 53 h 299"/>
                <a:gd name="T46" fmla="*/ 210 w 422"/>
                <a:gd name="T47" fmla="*/ 48 h 299"/>
                <a:gd name="T48" fmla="*/ 209 w 422"/>
                <a:gd name="T49" fmla="*/ 43 h 299"/>
                <a:gd name="T50" fmla="*/ 208 w 422"/>
                <a:gd name="T51" fmla="*/ 38 h 299"/>
                <a:gd name="T52" fmla="*/ 206 w 422"/>
                <a:gd name="T53" fmla="*/ 33 h 299"/>
                <a:gd name="T54" fmla="*/ 204 w 422"/>
                <a:gd name="T55" fmla="*/ 28 h 299"/>
                <a:gd name="T56" fmla="*/ 201 w 422"/>
                <a:gd name="T57" fmla="*/ 24 h 299"/>
                <a:gd name="T58" fmla="*/ 198 w 422"/>
                <a:gd name="T59" fmla="*/ 20 h 299"/>
                <a:gd name="T60" fmla="*/ 195 w 422"/>
                <a:gd name="T61" fmla="*/ 16 h 299"/>
                <a:gd name="T62" fmla="*/ 190 w 422"/>
                <a:gd name="T63" fmla="*/ 12 h 299"/>
                <a:gd name="T64" fmla="*/ 186 w 422"/>
                <a:gd name="T65" fmla="*/ 9 h 299"/>
                <a:gd name="T66" fmla="*/ 181 w 422"/>
                <a:gd name="T67" fmla="*/ 6 h 299"/>
                <a:gd name="T68" fmla="*/ 178 w 422"/>
                <a:gd name="T69" fmla="*/ 4 h 299"/>
                <a:gd name="T70" fmla="*/ 175 w 422"/>
                <a:gd name="T71" fmla="*/ 3 h 299"/>
                <a:gd name="T72" fmla="*/ 172 w 422"/>
                <a:gd name="T73" fmla="*/ 2 h 299"/>
                <a:gd name="T74" fmla="*/ 168 w 422"/>
                <a:gd name="T75" fmla="*/ 1 h 299"/>
                <a:gd name="T76" fmla="*/ 165 w 422"/>
                <a:gd name="T77" fmla="*/ 1 h 299"/>
                <a:gd name="T78" fmla="*/ 162 w 422"/>
                <a:gd name="T79" fmla="*/ 0 h 299"/>
                <a:gd name="T80" fmla="*/ 158 w 422"/>
                <a:gd name="T81" fmla="*/ 0 h 299"/>
                <a:gd name="T82" fmla="*/ 155 w 422"/>
                <a:gd name="T83" fmla="*/ 0 h 299"/>
                <a:gd name="T84" fmla="*/ 0 w 422"/>
                <a:gd name="T85" fmla="*/ 150 h 299"/>
                <a:gd name="T86" fmla="*/ 76 w 422"/>
                <a:gd name="T87" fmla="*/ 150 h 299"/>
                <a:gd name="T88" fmla="*/ 76 w 422"/>
                <a:gd name="T89" fmla="*/ 150 h 29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2"/>
                <a:gd name="T136" fmla="*/ 0 h 299"/>
                <a:gd name="T137" fmla="*/ 422 w 422"/>
                <a:gd name="T138" fmla="*/ 299 h 29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2" h="299">
                  <a:moveTo>
                    <a:pt x="153" y="299"/>
                  </a:moveTo>
                  <a:lnTo>
                    <a:pt x="171" y="297"/>
                  </a:lnTo>
                  <a:lnTo>
                    <a:pt x="190" y="293"/>
                  </a:lnTo>
                  <a:lnTo>
                    <a:pt x="208" y="288"/>
                  </a:lnTo>
                  <a:lnTo>
                    <a:pt x="226" y="284"/>
                  </a:lnTo>
                  <a:lnTo>
                    <a:pt x="244" y="278"/>
                  </a:lnTo>
                  <a:lnTo>
                    <a:pt x="262" y="271"/>
                  </a:lnTo>
                  <a:lnTo>
                    <a:pt x="278" y="263"/>
                  </a:lnTo>
                  <a:lnTo>
                    <a:pt x="295" y="255"/>
                  </a:lnTo>
                  <a:lnTo>
                    <a:pt x="312" y="245"/>
                  </a:lnTo>
                  <a:lnTo>
                    <a:pt x="327" y="235"/>
                  </a:lnTo>
                  <a:lnTo>
                    <a:pt x="343" y="224"/>
                  </a:lnTo>
                  <a:lnTo>
                    <a:pt x="357" y="212"/>
                  </a:lnTo>
                  <a:lnTo>
                    <a:pt x="372" y="200"/>
                  </a:lnTo>
                  <a:lnTo>
                    <a:pt x="385" y="187"/>
                  </a:lnTo>
                  <a:lnTo>
                    <a:pt x="398" y="173"/>
                  </a:lnTo>
                  <a:lnTo>
                    <a:pt x="411" y="158"/>
                  </a:lnTo>
                  <a:lnTo>
                    <a:pt x="414" y="148"/>
                  </a:lnTo>
                  <a:lnTo>
                    <a:pt x="418" y="137"/>
                  </a:lnTo>
                  <a:lnTo>
                    <a:pt x="420" y="127"/>
                  </a:lnTo>
                  <a:lnTo>
                    <a:pt x="422" y="117"/>
                  </a:lnTo>
                  <a:lnTo>
                    <a:pt x="422" y="106"/>
                  </a:lnTo>
                  <a:lnTo>
                    <a:pt x="422" y="95"/>
                  </a:lnTo>
                  <a:lnTo>
                    <a:pt x="419" y="86"/>
                  </a:lnTo>
                  <a:lnTo>
                    <a:pt x="417" y="75"/>
                  </a:lnTo>
                  <a:lnTo>
                    <a:pt x="413" y="65"/>
                  </a:lnTo>
                  <a:lnTo>
                    <a:pt x="409" y="56"/>
                  </a:lnTo>
                  <a:lnTo>
                    <a:pt x="404" y="47"/>
                  </a:lnTo>
                  <a:lnTo>
                    <a:pt x="398" y="39"/>
                  </a:lnTo>
                  <a:lnTo>
                    <a:pt x="391" y="31"/>
                  </a:lnTo>
                  <a:lnTo>
                    <a:pt x="382" y="23"/>
                  </a:lnTo>
                  <a:lnTo>
                    <a:pt x="374" y="17"/>
                  </a:lnTo>
                  <a:lnTo>
                    <a:pt x="364" y="12"/>
                  </a:lnTo>
                  <a:lnTo>
                    <a:pt x="358" y="8"/>
                  </a:lnTo>
                  <a:lnTo>
                    <a:pt x="351" y="6"/>
                  </a:lnTo>
                  <a:lnTo>
                    <a:pt x="345" y="3"/>
                  </a:lnTo>
                  <a:lnTo>
                    <a:pt x="338" y="2"/>
                  </a:lnTo>
                  <a:lnTo>
                    <a:pt x="331" y="1"/>
                  </a:lnTo>
                  <a:lnTo>
                    <a:pt x="325" y="0"/>
                  </a:lnTo>
                  <a:lnTo>
                    <a:pt x="318" y="0"/>
                  </a:lnTo>
                  <a:lnTo>
                    <a:pt x="311" y="0"/>
                  </a:lnTo>
                  <a:lnTo>
                    <a:pt x="0" y="299"/>
                  </a:lnTo>
                  <a:lnTo>
                    <a:pt x="153" y="299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5" name="Freeform 1233"/>
            <p:cNvSpPr>
              <a:spLocks/>
            </p:cNvSpPr>
            <p:nvPr/>
          </p:nvSpPr>
          <p:spPr bwMode="auto">
            <a:xfrm>
              <a:off x="4912" y="3795"/>
              <a:ext cx="144" cy="113"/>
            </a:xfrm>
            <a:custGeom>
              <a:avLst/>
              <a:gdLst>
                <a:gd name="T0" fmla="*/ 0 w 289"/>
                <a:gd name="T1" fmla="*/ 84 h 227"/>
                <a:gd name="T2" fmla="*/ 144 w 289"/>
                <a:gd name="T3" fmla="*/ 0 h 227"/>
                <a:gd name="T4" fmla="*/ 135 w 289"/>
                <a:gd name="T5" fmla="*/ 35 h 227"/>
                <a:gd name="T6" fmla="*/ 0 w 289"/>
                <a:gd name="T7" fmla="*/ 113 h 227"/>
                <a:gd name="T8" fmla="*/ 0 w 289"/>
                <a:gd name="T9" fmla="*/ 84 h 227"/>
                <a:gd name="T10" fmla="*/ 0 w 289"/>
                <a:gd name="T11" fmla="*/ 84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"/>
                <a:gd name="T19" fmla="*/ 0 h 227"/>
                <a:gd name="T20" fmla="*/ 289 w 289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" h="227">
                  <a:moveTo>
                    <a:pt x="0" y="169"/>
                  </a:moveTo>
                  <a:lnTo>
                    <a:pt x="289" y="0"/>
                  </a:lnTo>
                  <a:lnTo>
                    <a:pt x="270" y="71"/>
                  </a:lnTo>
                  <a:lnTo>
                    <a:pt x="0" y="227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16" name="Picture 1234"/>
            <p:cNvPicPr>
              <a:picLocks noChangeAspect="1" noChangeArrowheads="1"/>
            </p:cNvPicPr>
            <p:nvPr/>
          </p:nvPicPr>
          <p:blipFill>
            <a:blip r:embed="rId81" cstate="print"/>
            <a:srcRect/>
            <a:stretch>
              <a:fillRect/>
            </a:stretch>
          </p:blipFill>
          <p:spPr bwMode="auto">
            <a:xfrm>
              <a:off x="4910" y="3793"/>
              <a:ext cx="14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17" name="Freeform 1235"/>
            <p:cNvSpPr>
              <a:spLocks/>
            </p:cNvSpPr>
            <p:nvPr/>
          </p:nvSpPr>
          <p:spPr bwMode="auto">
            <a:xfrm>
              <a:off x="4912" y="3795"/>
              <a:ext cx="144" cy="112"/>
            </a:xfrm>
            <a:custGeom>
              <a:avLst/>
              <a:gdLst>
                <a:gd name="T0" fmla="*/ 0 w 289"/>
                <a:gd name="T1" fmla="*/ 83 h 226"/>
                <a:gd name="T2" fmla="*/ 144 w 289"/>
                <a:gd name="T3" fmla="*/ 0 h 226"/>
                <a:gd name="T4" fmla="*/ 135 w 289"/>
                <a:gd name="T5" fmla="*/ 35 h 226"/>
                <a:gd name="T6" fmla="*/ 0 w 289"/>
                <a:gd name="T7" fmla="*/ 112 h 226"/>
                <a:gd name="T8" fmla="*/ 0 w 289"/>
                <a:gd name="T9" fmla="*/ 83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9"/>
                <a:gd name="T16" fmla="*/ 0 h 226"/>
                <a:gd name="T17" fmla="*/ 289 w 289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9" h="226">
                  <a:moveTo>
                    <a:pt x="0" y="167"/>
                  </a:moveTo>
                  <a:lnTo>
                    <a:pt x="289" y="0"/>
                  </a:lnTo>
                  <a:lnTo>
                    <a:pt x="270" y="71"/>
                  </a:lnTo>
                  <a:lnTo>
                    <a:pt x="0" y="226"/>
                  </a:lnTo>
                  <a:lnTo>
                    <a:pt x="0" y="167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8" name="Freeform 1236"/>
            <p:cNvSpPr>
              <a:spLocks/>
            </p:cNvSpPr>
            <p:nvPr/>
          </p:nvSpPr>
          <p:spPr bwMode="auto">
            <a:xfrm>
              <a:off x="5036" y="3646"/>
              <a:ext cx="65" cy="160"/>
            </a:xfrm>
            <a:custGeom>
              <a:avLst/>
              <a:gdLst>
                <a:gd name="T0" fmla="*/ 0 w 129"/>
                <a:gd name="T1" fmla="*/ 160 h 320"/>
                <a:gd name="T2" fmla="*/ 48 w 129"/>
                <a:gd name="T3" fmla="*/ 0 h 320"/>
                <a:gd name="T4" fmla="*/ 65 w 129"/>
                <a:gd name="T5" fmla="*/ 0 h 320"/>
                <a:gd name="T6" fmla="*/ 20 w 129"/>
                <a:gd name="T7" fmla="*/ 149 h 320"/>
                <a:gd name="T8" fmla="*/ 0 w 129"/>
                <a:gd name="T9" fmla="*/ 160 h 320"/>
                <a:gd name="T10" fmla="*/ 0 w 129"/>
                <a:gd name="T11" fmla="*/ 160 h 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"/>
                <a:gd name="T19" fmla="*/ 0 h 320"/>
                <a:gd name="T20" fmla="*/ 129 w 129"/>
                <a:gd name="T21" fmla="*/ 320 h 3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" h="320">
                  <a:moveTo>
                    <a:pt x="0" y="320"/>
                  </a:moveTo>
                  <a:lnTo>
                    <a:pt x="95" y="0"/>
                  </a:lnTo>
                  <a:lnTo>
                    <a:pt x="129" y="0"/>
                  </a:lnTo>
                  <a:lnTo>
                    <a:pt x="39" y="297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19" name="Picture 1237"/>
            <p:cNvPicPr>
              <a:picLocks noChangeAspect="1" noChangeArrowheads="1"/>
            </p:cNvPicPr>
            <p:nvPr/>
          </p:nvPicPr>
          <p:blipFill>
            <a:blip r:embed="rId82" cstate="print"/>
            <a:srcRect/>
            <a:stretch>
              <a:fillRect/>
            </a:stretch>
          </p:blipFill>
          <p:spPr bwMode="auto">
            <a:xfrm>
              <a:off x="5036" y="3645"/>
              <a:ext cx="65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0" name="Freeform 1238"/>
            <p:cNvSpPr>
              <a:spLocks/>
            </p:cNvSpPr>
            <p:nvPr/>
          </p:nvSpPr>
          <p:spPr bwMode="auto">
            <a:xfrm>
              <a:off x="5036" y="3646"/>
              <a:ext cx="65" cy="160"/>
            </a:xfrm>
            <a:custGeom>
              <a:avLst/>
              <a:gdLst>
                <a:gd name="T0" fmla="*/ 0 w 129"/>
                <a:gd name="T1" fmla="*/ 160 h 320"/>
                <a:gd name="T2" fmla="*/ 48 w 129"/>
                <a:gd name="T3" fmla="*/ 0 h 320"/>
                <a:gd name="T4" fmla="*/ 65 w 129"/>
                <a:gd name="T5" fmla="*/ 0 h 320"/>
                <a:gd name="T6" fmla="*/ 20 w 129"/>
                <a:gd name="T7" fmla="*/ 149 h 320"/>
                <a:gd name="T8" fmla="*/ 0 w 129"/>
                <a:gd name="T9" fmla="*/ 160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320"/>
                <a:gd name="T17" fmla="*/ 129 w 129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320">
                  <a:moveTo>
                    <a:pt x="0" y="320"/>
                  </a:moveTo>
                  <a:lnTo>
                    <a:pt x="95" y="0"/>
                  </a:lnTo>
                  <a:lnTo>
                    <a:pt x="129" y="0"/>
                  </a:lnTo>
                  <a:lnTo>
                    <a:pt x="39" y="297"/>
                  </a:lnTo>
                  <a:lnTo>
                    <a:pt x="0" y="320"/>
                  </a:lnTo>
                  <a:close/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1" name="Freeform 1239"/>
            <p:cNvSpPr>
              <a:spLocks/>
            </p:cNvSpPr>
            <p:nvPr/>
          </p:nvSpPr>
          <p:spPr bwMode="auto">
            <a:xfrm>
              <a:off x="4883" y="3531"/>
              <a:ext cx="218" cy="115"/>
            </a:xfrm>
            <a:custGeom>
              <a:avLst/>
              <a:gdLst>
                <a:gd name="T0" fmla="*/ 0 w 436"/>
                <a:gd name="T1" fmla="*/ 1 h 230"/>
                <a:gd name="T2" fmla="*/ 18 w 436"/>
                <a:gd name="T3" fmla="*/ 0 h 230"/>
                <a:gd name="T4" fmla="*/ 158 w 436"/>
                <a:gd name="T5" fmla="*/ 74 h 230"/>
                <a:gd name="T6" fmla="*/ 218 w 436"/>
                <a:gd name="T7" fmla="*/ 115 h 230"/>
                <a:gd name="T8" fmla="*/ 201 w 436"/>
                <a:gd name="T9" fmla="*/ 115 h 230"/>
                <a:gd name="T10" fmla="*/ 201 w 436"/>
                <a:gd name="T11" fmla="*/ 115 h 230"/>
                <a:gd name="T12" fmla="*/ 151 w 436"/>
                <a:gd name="T13" fmla="*/ 87 h 230"/>
                <a:gd name="T14" fmla="*/ 101 w 436"/>
                <a:gd name="T15" fmla="*/ 59 h 230"/>
                <a:gd name="T16" fmla="*/ 50 w 436"/>
                <a:gd name="T17" fmla="*/ 29 h 230"/>
                <a:gd name="T18" fmla="*/ 0 w 436"/>
                <a:gd name="T19" fmla="*/ 1 h 230"/>
                <a:gd name="T20" fmla="*/ 0 w 436"/>
                <a:gd name="T21" fmla="*/ 1 h 2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6"/>
                <a:gd name="T34" fmla="*/ 0 h 230"/>
                <a:gd name="T35" fmla="*/ 436 w 436"/>
                <a:gd name="T36" fmla="*/ 230 h 2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6" h="230">
                  <a:moveTo>
                    <a:pt x="0" y="1"/>
                  </a:moveTo>
                  <a:lnTo>
                    <a:pt x="36" y="0"/>
                  </a:lnTo>
                  <a:lnTo>
                    <a:pt x="315" y="148"/>
                  </a:lnTo>
                  <a:lnTo>
                    <a:pt x="436" y="230"/>
                  </a:lnTo>
                  <a:lnTo>
                    <a:pt x="402" y="230"/>
                  </a:lnTo>
                  <a:lnTo>
                    <a:pt x="301" y="174"/>
                  </a:lnTo>
                  <a:lnTo>
                    <a:pt x="201" y="118"/>
                  </a:lnTo>
                  <a:lnTo>
                    <a:pt x="100" y="5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2" name="Rectangle 1240"/>
            <p:cNvSpPr>
              <a:spLocks noChangeArrowheads="1"/>
            </p:cNvSpPr>
            <p:nvPr/>
          </p:nvSpPr>
          <p:spPr bwMode="auto">
            <a:xfrm>
              <a:off x="4882" y="3530"/>
              <a:ext cx="219" cy="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3" name="Rectangle 1241"/>
            <p:cNvSpPr>
              <a:spLocks noChangeArrowheads="1"/>
            </p:cNvSpPr>
            <p:nvPr/>
          </p:nvSpPr>
          <p:spPr bwMode="auto">
            <a:xfrm>
              <a:off x="4882" y="3530"/>
              <a:ext cx="219" cy="6"/>
            </a:xfrm>
            <a:prstGeom prst="rect">
              <a:avLst/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4" name="Rectangle 1242"/>
            <p:cNvSpPr>
              <a:spLocks noChangeArrowheads="1"/>
            </p:cNvSpPr>
            <p:nvPr/>
          </p:nvSpPr>
          <p:spPr bwMode="auto">
            <a:xfrm>
              <a:off x="4882" y="3536"/>
              <a:ext cx="219" cy="7"/>
            </a:xfrm>
            <a:prstGeom prst="rect">
              <a:avLst/>
            </a:prstGeom>
            <a:solidFill>
              <a:srgbClr val="E1E1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5" name="Rectangle 1243"/>
            <p:cNvSpPr>
              <a:spLocks noChangeArrowheads="1"/>
            </p:cNvSpPr>
            <p:nvPr/>
          </p:nvSpPr>
          <p:spPr bwMode="auto">
            <a:xfrm>
              <a:off x="4882" y="3543"/>
              <a:ext cx="219" cy="8"/>
            </a:xfrm>
            <a:prstGeom prst="rect">
              <a:avLst/>
            </a:prstGeom>
            <a:solidFill>
              <a:srgbClr val="E3E3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6" name="Rectangle 1244"/>
            <p:cNvSpPr>
              <a:spLocks noChangeArrowheads="1"/>
            </p:cNvSpPr>
            <p:nvPr/>
          </p:nvSpPr>
          <p:spPr bwMode="auto">
            <a:xfrm>
              <a:off x="4882" y="3551"/>
              <a:ext cx="219" cy="7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7" name="Rectangle 1245"/>
            <p:cNvSpPr>
              <a:spLocks noChangeArrowheads="1"/>
            </p:cNvSpPr>
            <p:nvPr/>
          </p:nvSpPr>
          <p:spPr bwMode="auto">
            <a:xfrm>
              <a:off x="4882" y="3558"/>
              <a:ext cx="219" cy="7"/>
            </a:xfrm>
            <a:prstGeom prst="rect">
              <a:avLst/>
            </a:prstGeom>
            <a:solidFill>
              <a:srgbClr val="E7E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8" name="Rectangle 1246"/>
            <p:cNvSpPr>
              <a:spLocks noChangeArrowheads="1"/>
            </p:cNvSpPr>
            <p:nvPr/>
          </p:nvSpPr>
          <p:spPr bwMode="auto">
            <a:xfrm>
              <a:off x="4882" y="3565"/>
              <a:ext cx="219" cy="7"/>
            </a:xfrm>
            <a:prstGeom prst="rect">
              <a:avLst/>
            </a:prstGeom>
            <a:solidFill>
              <a:srgbClr val="E9E9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9" name="Rectangle 1247"/>
            <p:cNvSpPr>
              <a:spLocks noChangeArrowheads="1"/>
            </p:cNvSpPr>
            <p:nvPr/>
          </p:nvSpPr>
          <p:spPr bwMode="auto">
            <a:xfrm>
              <a:off x="4882" y="3572"/>
              <a:ext cx="219" cy="7"/>
            </a:xfrm>
            <a:prstGeom prst="rect">
              <a:avLst/>
            </a:prstGeom>
            <a:solidFill>
              <a:srgbClr val="EBEB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0" name="Rectangle 1248"/>
            <p:cNvSpPr>
              <a:spLocks noChangeArrowheads="1"/>
            </p:cNvSpPr>
            <p:nvPr/>
          </p:nvSpPr>
          <p:spPr bwMode="auto">
            <a:xfrm>
              <a:off x="4882" y="3579"/>
              <a:ext cx="219" cy="8"/>
            </a:xfrm>
            <a:prstGeom prst="rect">
              <a:avLst/>
            </a:prstGeom>
            <a:solidFill>
              <a:srgbClr val="EDED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1" name="Rectangle 1249"/>
            <p:cNvSpPr>
              <a:spLocks noChangeArrowheads="1"/>
            </p:cNvSpPr>
            <p:nvPr/>
          </p:nvSpPr>
          <p:spPr bwMode="auto">
            <a:xfrm>
              <a:off x="4882" y="3587"/>
              <a:ext cx="219" cy="7"/>
            </a:xfrm>
            <a:prstGeom prst="rect">
              <a:avLst/>
            </a:prstGeom>
            <a:solidFill>
              <a:srgbClr val="EFEF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2" name="Rectangle 1250"/>
            <p:cNvSpPr>
              <a:spLocks noChangeArrowheads="1"/>
            </p:cNvSpPr>
            <p:nvPr/>
          </p:nvSpPr>
          <p:spPr bwMode="auto">
            <a:xfrm>
              <a:off x="4882" y="3594"/>
              <a:ext cx="219" cy="7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3" name="Rectangle 1251"/>
            <p:cNvSpPr>
              <a:spLocks noChangeArrowheads="1"/>
            </p:cNvSpPr>
            <p:nvPr/>
          </p:nvSpPr>
          <p:spPr bwMode="auto">
            <a:xfrm>
              <a:off x="4882" y="3601"/>
              <a:ext cx="219" cy="7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4" name="Rectangle 1252"/>
            <p:cNvSpPr>
              <a:spLocks noChangeArrowheads="1"/>
            </p:cNvSpPr>
            <p:nvPr/>
          </p:nvSpPr>
          <p:spPr bwMode="auto">
            <a:xfrm>
              <a:off x="4882" y="3608"/>
              <a:ext cx="219" cy="8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5" name="Rectangle 1253"/>
            <p:cNvSpPr>
              <a:spLocks noChangeArrowheads="1"/>
            </p:cNvSpPr>
            <p:nvPr/>
          </p:nvSpPr>
          <p:spPr bwMode="auto">
            <a:xfrm>
              <a:off x="4882" y="3616"/>
              <a:ext cx="219" cy="7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6" name="Rectangle 1254"/>
            <p:cNvSpPr>
              <a:spLocks noChangeArrowheads="1"/>
            </p:cNvSpPr>
            <p:nvPr/>
          </p:nvSpPr>
          <p:spPr bwMode="auto">
            <a:xfrm>
              <a:off x="4882" y="3623"/>
              <a:ext cx="219" cy="8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7" name="Rectangle 1255"/>
            <p:cNvSpPr>
              <a:spLocks noChangeArrowheads="1"/>
            </p:cNvSpPr>
            <p:nvPr/>
          </p:nvSpPr>
          <p:spPr bwMode="auto">
            <a:xfrm>
              <a:off x="4882" y="3631"/>
              <a:ext cx="219" cy="7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8" name="Rectangle 1256"/>
            <p:cNvSpPr>
              <a:spLocks noChangeArrowheads="1"/>
            </p:cNvSpPr>
            <p:nvPr/>
          </p:nvSpPr>
          <p:spPr bwMode="auto">
            <a:xfrm>
              <a:off x="4882" y="3638"/>
              <a:ext cx="219" cy="7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9" name="Rectangle 1257"/>
            <p:cNvSpPr>
              <a:spLocks noChangeArrowheads="1"/>
            </p:cNvSpPr>
            <p:nvPr/>
          </p:nvSpPr>
          <p:spPr bwMode="auto">
            <a:xfrm>
              <a:off x="4882" y="3645"/>
              <a:ext cx="219" cy="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0" name="Freeform 1258"/>
            <p:cNvSpPr>
              <a:spLocks/>
            </p:cNvSpPr>
            <p:nvPr/>
          </p:nvSpPr>
          <p:spPr bwMode="auto">
            <a:xfrm>
              <a:off x="4883" y="3531"/>
              <a:ext cx="218" cy="115"/>
            </a:xfrm>
            <a:custGeom>
              <a:avLst/>
              <a:gdLst>
                <a:gd name="T0" fmla="*/ 0 w 436"/>
                <a:gd name="T1" fmla="*/ 1 h 230"/>
                <a:gd name="T2" fmla="*/ 18 w 436"/>
                <a:gd name="T3" fmla="*/ 0 h 230"/>
                <a:gd name="T4" fmla="*/ 158 w 436"/>
                <a:gd name="T5" fmla="*/ 74 h 230"/>
                <a:gd name="T6" fmla="*/ 218 w 436"/>
                <a:gd name="T7" fmla="*/ 115 h 230"/>
                <a:gd name="T8" fmla="*/ 201 w 436"/>
                <a:gd name="T9" fmla="*/ 115 h 230"/>
                <a:gd name="T10" fmla="*/ 201 w 436"/>
                <a:gd name="T11" fmla="*/ 115 h 230"/>
                <a:gd name="T12" fmla="*/ 151 w 436"/>
                <a:gd name="T13" fmla="*/ 87 h 230"/>
                <a:gd name="T14" fmla="*/ 101 w 436"/>
                <a:gd name="T15" fmla="*/ 58 h 230"/>
                <a:gd name="T16" fmla="*/ 50 w 436"/>
                <a:gd name="T17" fmla="*/ 29 h 230"/>
                <a:gd name="T18" fmla="*/ 0 w 436"/>
                <a:gd name="T19" fmla="*/ 1 h 230"/>
                <a:gd name="T20" fmla="*/ 0 w 436"/>
                <a:gd name="T21" fmla="*/ 1 h 23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6"/>
                <a:gd name="T34" fmla="*/ 0 h 230"/>
                <a:gd name="T35" fmla="*/ 436 w 436"/>
                <a:gd name="T36" fmla="*/ 230 h 23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6" h="230">
                  <a:moveTo>
                    <a:pt x="0" y="1"/>
                  </a:moveTo>
                  <a:lnTo>
                    <a:pt x="36" y="0"/>
                  </a:lnTo>
                  <a:lnTo>
                    <a:pt x="315" y="148"/>
                  </a:lnTo>
                  <a:lnTo>
                    <a:pt x="436" y="230"/>
                  </a:lnTo>
                  <a:lnTo>
                    <a:pt x="402" y="230"/>
                  </a:lnTo>
                  <a:lnTo>
                    <a:pt x="301" y="174"/>
                  </a:lnTo>
                  <a:lnTo>
                    <a:pt x="201" y="117"/>
                  </a:lnTo>
                  <a:lnTo>
                    <a:pt x="100" y="59"/>
                  </a:lnTo>
                  <a:lnTo>
                    <a:pt x="0" y="1"/>
                  </a:lnTo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1" name="Freeform 1259"/>
            <p:cNvSpPr>
              <a:spLocks/>
            </p:cNvSpPr>
            <p:nvPr/>
          </p:nvSpPr>
          <p:spPr bwMode="auto">
            <a:xfrm>
              <a:off x="4711" y="3691"/>
              <a:ext cx="325" cy="188"/>
            </a:xfrm>
            <a:custGeom>
              <a:avLst/>
              <a:gdLst>
                <a:gd name="T0" fmla="*/ 0 w 652"/>
                <a:gd name="T1" fmla="*/ 73 h 376"/>
                <a:gd name="T2" fmla="*/ 126 w 652"/>
                <a:gd name="T3" fmla="*/ 0 h 376"/>
                <a:gd name="T4" fmla="*/ 325 w 652"/>
                <a:gd name="T5" fmla="*/ 115 h 376"/>
                <a:gd name="T6" fmla="*/ 200 w 652"/>
                <a:gd name="T7" fmla="*/ 188 h 376"/>
                <a:gd name="T8" fmla="*/ 200 w 652"/>
                <a:gd name="T9" fmla="*/ 188 h 376"/>
                <a:gd name="T10" fmla="*/ 187 w 652"/>
                <a:gd name="T11" fmla="*/ 183 h 376"/>
                <a:gd name="T12" fmla="*/ 173 w 652"/>
                <a:gd name="T13" fmla="*/ 179 h 376"/>
                <a:gd name="T14" fmla="*/ 160 w 652"/>
                <a:gd name="T15" fmla="*/ 173 h 376"/>
                <a:gd name="T16" fmla="*/ 147 w 652"/>
                <a:gd name="T17" fmla="*/ 167 h 376"/>
                <a:gd name="T18" fmla="*/ 134 w 652"/>
                <a:gd name="T19" fmla="*/ 161 h 376"/>
                <a:gd name="T20" fmla="*/ 120 w 652"/>
                <a:gd name="T21" fmla="*/ 155 h 376"/>
                <a:gd name="T22" fmla="*/ 107 w 652"/>
                <a:gd name="T23" fmla="*/ 148 h 376"/>
                <a:gd name="T24" fmla="*/ 95 w 652"/>
                <a:gd name="T25" fmla="*/ 141 h 376"/>
                <a:gd name="T26" fmla="*/ 82 w 652"/>
                <a:gd name="T27" fmla="*/ 134 h 376"/>
                <a:gd name="T28" fmla="*/ 70 w 652"/>
                <a:gd name="T29" fmla="*/ 126 h 376"/>
                <a:gd name="T30" fmla="*/ 58 w 652"/>
                <a:gd name="T31" fmla="*/ 117 h 376"/>
                <a:gd name="T32" fmla="*/ 46 w 652"/>
                <a:gd name="T33" fmla="*/ 109 h 376"/>
                <a:gd name="T34" fmla="*/ 34 w 652"/>
                <a:gd name="T35" fmla="*/ 100 h 376"/>
                <a:gd name="T36" fmla="*/ 23 w 652"/>
                <a:gd name="T37" fmla="*/ 92 h 376"/>
                <a:gd name="T38" fmla="*/ 11 w 652"/>
                <a:gd name="T39" fmla="*/ 82 h 376"/>
                <a:gd name="T40" fmla="*/ 0 w 652"/>
                <a:gd name="T41" fmla="*/ 73 h 376"/>
                <a:gd name="T42" fmla="*/ 0 w 652"/>
                <a:gd name="T43" fmla="*/ 73 h 3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52"/>
                <a:gd name="T67" fmla="*/ 0 h 376"/>
                <a:gd name="T68" fmla="*/ 652 w 652"/>
                <a:gd name="T69" fmla="*/ 376 h 37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52" h="376">
                  <a:moveTo>
                    <a:pt x="0" y="145"/>
                  </a:moveTo>
                  <a:lnTo>
                    <a:pt x="252" y="0"/>
                  </a:lnTo>
                  <a:lnTo>
                    <a:pt x="652" y="230"/>
                  </a:lnTo>
                  <a:lnTo>
                    <a:pt x="402" y="376"/>
                  </a:lnTo>
                  <a:lnTo>
                    <a:pt x="375" y="366"/>
                  </a:lnTo>
                  <a:lnTo>
                    <a:pt x="347" y="357"/>
                  </a:lnTo>
                  <a:lnTo>
                    <a:pt x="320" y="346"/>
                  </a:lnTo>
                  <a:lnTo>
                    <a:pt x="294" y="334"/>
                  </a:lnTo>
                  <a:lnTo>
                    <a:pt x="268" y="322"/>
                  </a:lnTo>
                  <a:lnTo>
                    <a:pt x="241" y="309"/>
                  </a:lnTo>
                  <a:lnTo>
                    <a:pt x="215" y="296"/>
                  </a:lnTo>
                  <a:lnTo>
                    <a:pt x="190" y="281"/>
                  </a:lnTo>
                  <a:lnTo>
                    <a:pt x="165" y="267"/>
                  </a:lnTo>
                  <a:lnTo>
                    <a:pt x="140" y="252"/>
                  </a:lnTo>
                  <a:lnTo>
                    <a:pt x="116" y="235"/>
                  </a:lnTo>
                  <a:lnTo>
                    <a:pt x="92" y="218"/>
                  </a:lnTo>
                  <a:lnTo>
                    <a:pt x="68" y="201"/>
                  </a:lnTo>
                  <a:lnTo>
                    <a:pt x="46" y="184"/>
                  </a:lnTo>
                  <a:lnTo>
                    <a:pt x="23" y="164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2" name="Rectangle 1260"/>
            <p:cNvSpPr>
              <a:spLocks noChangeArrowheads="1"/>
            </p:cNvSpPr>
            <p:nvPr/>
          </p:nvSpPr>
          <p:spPr bwMode="auto">
            <a:xfrm>
              <a:off x="4709" y="3690"/>
              <a:ext cx="327" cy="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3" name="Rectangle 1261"/>
            <p:cNvSpPr>
              <a:spLocks noChangeArrowheads="1"/>
            </p:cNvSpPr>
            <p:nvPr/>
          </p:nvSpPr>
          <p:spPr bwMode="auto">
            <a:xfrm>
              <a:off x="4709" y="3690"/>
              <a:ext cx="327" cy="9"/>
            </a:xfrm>
            <a:prstGeom prst="rect">
              <a:avLst/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4" name="Rectangle 1262"/>
            <p:cNvSpPr>
              <a:spLocks noChangeArrowheads="1"/>
            </p:cNvSpPr>
            <p:nvPr/>
          </p:nvSpPr>
          <p:spPr bwMode="auto">
            <a:xfrm>
              <a:off x="4709" y="3699"/>
              <a:ext cx="327" cy="12"/>
            </a:xfrm>
            <a:prstGeom prst="rect">
              <a:avLst/>
            </a:prstGeom>
            <a:solidFill>
              <a:srgbClr val="E1E1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5" name="Rectangle 1263"/>
            <p:cNvSpPr>
              <a:spLocks noChangeArrowheads="1"/>
            </p:cNvSpPr>
            <p:nvPr/>
          </p:nvSpPr>
          <p:spPr bwMode="auto">
            <a:xfrm>
              <a:off x="4709" y="3711"/>
              <a:ext cx="327" cy="11"/>
            </a:xfrm>
            <a:prstGeom prst="rect">
              <a:avLst/>
            </a:prstGeom>
            <a:solidFill>
              <a:srgbClr val="E3E3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6" name="Rectangle 1264"/>
            <p:cNvSpPr>
              <a:spLocks noChangeArrowheads="1"/>
            </p:cNvSpPr>
            <p:nvPr/>
          </p:nvSpPr>
          <p:spPr bwMode="auto">
            <a:xfrm>
              <a:off x="4709" y="3722"/>
              <a:ext cx="327" cy="12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7" name="Rectangle 1265"/>
            <p:cNvSpPr>
              <a:spLocks noChangeArrowheads="1"/>
            </p:cNvSpPr>
            <p:nvPr/>
          </p:nvSpPr>
          <p:spPr bwMode="auto">
            <a:xfrm>
              <a:off x="4709" y="3734"/>
              <a:ext cx="327" cy="12"/>
            </a:xfrm>
            <a:prstGeom prst="rect">
              <a:avLst/>
            </a:prstGeom>
            <a:solidFill>
              <a:srgbClr val="E7E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8" name="Rectangle 1266"/>
            <p:cNvSpPr>
              <a:spLocks noChangeArrowheads="1"/>
            </p:cNvSpPr>
            <p:nvPr/>
          </p:nvSpPr>
          <p:spPr bwMode="auto">
            <a:xfrm>
              <a:off x="4709" y="3746"/>
              <a:ext cx="327" cy="12"/>
            </a:xfrm>
            <a:prstGeom prst="rect">
              <a:avLst/>
            </a:prstGeom>
            <a:solidFill>
              <a:srgbClr val="E9E9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49" name="Rectangle 1267"/>
            <p:cNvSpPr>
              <a:spLocks noChangeArrowheads="1"/>
            </p:cNvSpPr>
            <p:nvPr/>
          </p:nvSpPr>
          <p:spPr bwMode="auto">
            <a:xfrm>
              <a:off x="4709" y="3758"/>
              <a:ext cx="327" cy="12"/>
            </a:xfrm>
            <a:prstGeom prst="rect">
              <a:avLst/>
            </a:prstGeom>
            <a:solidFill>
              <a:srgbClr val="EBEB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0" name="Rectangle 1268"/>
            <p:cNvSpPr>
              <a:spLocks noChangeArrowheads="1"/>
            </p:cNvSpPr>
            <p:nvPr/>
          </p:nvSpPr>
          <p:spPr bwMode="auto">
            <a:xfrm>
              <a:off x="4709" y="3770"/>
              <a:ext cx="327" cy="12"/>
            </a:xfrm>
            <a:prstGeom prst="rect">
              <a:avLst/>
            </a:prstGeom>
            <a:solidFill>
              <a:srgbClr val="EDED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1" name="Rectangle 1269"/>
            <p:cNvSpPr>
              <a:spLocks noChangeArrowheads="1"/>
            </p:cNvSpPr>
            <p:nvPr/>
          </p:nvSpPr>
          <p:spPr bwMode="auto">
            <a:xfrm>
              <a:off x="4709" y="3782"/>
              <a:ext cx="327" cy="11"/>
            </a:xfrm>
            <a:prstGeom prst="rect">
              <a:avLst/>
            </a:prstGeom>
            <a:solidFill>
              <a:srgbClr val="EFEF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2" name="Rectangle 1270"/>
            <p:cNvSpPr>
              <a:spLocks noChangeArrowheads="1"/>
            </p:cNvSpPr>
            <p:nvPr/>
          </p:nvSpPr>
          <p:spPr bwMode="auto">
            <a:xfrm>
              <a:off x="4709" y="3793"/>
              <a:ext cx="327" cy="12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3" name="Rectangle 1271"/>
            <p:cNvSpPr>
              <a:spLocks noChangeArrowheads="1"/>
            </p:cNvSpPr>
            <p:nvPr/>
          </p:nvSpPr>
          <p:spPr bwMode="auto">
            <a:xfrm>
              <a:off x="4709" y="3805"/>
              <a:ext cx="327" cy="12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4" name="Rectangle 1272"/>
            <p:cNvSpPr>
              <a:spLocks noChangeArrowheads="1"/>
            </p:cNvSpPr>
            <p:nvPr/>
          </p:nvSpPr>
          <p:spPr bwMode="auto">
            <a:xfrm>
              <a:off x="4709" y="3817"/>
              <a:ext cx="327" cy="12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5" name="Rectangle 1273"/>
            <p:cNvSpPr>
              <a:spLocks noChangeArrowheads="1"/>
            </p:cNvSpPr>
            <p:nvPr/>
          </p:nvSpPr>
          <p:spPr bwMode="auto">
            <a:xfrm>
              <a:off x="4709" y="3829"/>
              <a:ext cx="327" cy="12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6" name="Rectangle 1274"/>
            <p:cNvSpPr>
              <a:spLocks noChangeArrowheads="1"/>
            </p:cNvSpPr>
            <p:nvPr/>
          </p:nvSpPr>
          <p:spPr bwMode="auto">
            <a:xfrm>
              <a:off x="4709" y="3841"/>
              <a:ext cx="327" cy="12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7" name="Rectangle 1275"/>
            <p:cNvSpPr>
              <a:spLocks noChangeArrowheads="1"/>
            </p:cNvSpPr>
            <p:nvPr/>
          </p:nvSpPr>
          <p:spPr bwMode="auto">
            <a:xfrm>
              <a:off x="4709" y="3853"/>
              <a:ext cx="327" cy="12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8" name="Rectangle 1276"/>
            <p:cNvSpPr>
              <a:spLocks noChangeArrowheads="1"/>
            </p:cNvSpPr>
            <p:nvPr/>
          </p:nvSpPr>
          <p:spPr bwMode="auto">
            <a:xfrm>
              <a:off x="4709" y="3865"/>
              <a:ext cx="327" cy="11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59" name="Rectangle 1277"/>
            <p:cNvSpPr>
              <a:spLocks noChangeArrowheads="1"/>
            </p:cNvSpPr>
            <p:nvPr/>
          </p:nvSpPr>
          <p:spPr bwMode="auto">
            <a:xfrm>
              <a:off x="4709" y="3876"/>
              <a:ext cx="327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0" name="Freeform 1278"/>
            <p:cNvSpPr>
              <a:spLocks/>
            </p:cNvSpPr>
            <p:nvPr/>
          </p:nvSpPr>
          <p:spPr bwMode="auto">
            <a:xfrm>
              <a:off x="4711" y="3691"/>
              <a:ext cx="325" cy="187"/>
            </a:xfrm>
            <a:custGeom>
              <a:avLst/>
              <a:gdLst>
                <a:gd name="T0" fmla="*/ 0 w 652"/>
                <a:gd name="T1" fmla="*/ 72 h 374"/>
                <a:gd name="T2" fmla="*/ 126 w 652"/>
                <a:gd name="T3" fmla="*/ 0 h 374"/>
                <a:gd name="T4" fmla="*/ 325 w 652"/>
                <a:gd name="T5" fmla="*/ 115 h 374"/>
                <a:gd name="T6" fmla="*/ 200 w 652"/>
                <a:gd name="T7" fmla="*/ 187 h 374"/>
                <a:gd name="T8" fmla="*/ 200 w 652"/>
                <a:gd name="T9" fmla="*/ 187 h 374"/>
                <a:gd name="T10" fmla="*/ 187 w 652"/>
                <a:gd name="T11" fmla="*/ 183 h 374"/>
                <a:gd name="T12" fmla="*/ 173 w 652"/>
                <a:gd name="T13" fmla="*/ 178 h 374"/>
                <a:gd name="T14" fmla="*/ 160 w 652"/>
                <a:gd name="T15" fmla="*/ 173 h 374"/>
                <a:gd name="T16" fmla="*/ 146 w 652"/>
                <a:gd name="T17" fmla="*/ 167 h 374"/>
                <a:gd name="T18" fmla="*/ 133 w 652"/>
                <a:gd name="T19" fmla="*/ 161 h 374"/>
                <a:gd name="T20" fmla="*/ 120 w 652"/>
                <a:gd name="T21" fmla="*/ 155 h 374"/>
                <a:gd name="T22" fmla="*/ 107 w 652"/>
                <a:gd name="T23" fmla="*/ 148 h 374"/>
                <a:gd name="T24" fmla="*/ 94 w 652"/>
                <a:gd name="T25" fmla="*/ 141 h 374"/>
                <a:gd name="T26" fmla="*/ 82 w 652"/>
                <a:gd name="T27" fmla="*/ 133 h 374"/>
                <a:gd name="T28" fmla="*/ 70 w 652"/>
                <a:gd name="T29" fmla="*/ 125 h 374"/>
                <a:gd name="T30" fmla="*/ 57 w 652"/>
                <a:gd name="T31" fmla="*/ 117 h 374"/>
                <a:gd name="T32" fmla="*/ 45 w 652"/>
                <a:gd name="T33" fmla="*/ 109 h 374"/>
                <a:gd name="T34" fmla="*/ 34 w 652"/>
                <a:gd name="T35" fmla="*/ 100 h 374"/>
                <a:gd name="T36" fmla="*/ 22 w 652"/>
                <a:gd name="T37" fmla="*/ 91 h 374"/>
                <a:gd name="T38" fmla="*/ 11 w 652"/>
                <a:gd name="T39" fmla="*/ 82 h 374"/>
                <a:gd name="T40" fmla="*/ 0 w 652"/>
                <a:gd name="T41" fmla="*/ 72 h 374"/>
                <a:gd name="T42" fmla="*/ 0 w 652"/>
                <a:gd name="T43" fmla="*/ 72 h 3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52"/>
                <a:gd name="T67" fmla="*/ 0 h 374"/>
                <a:gd name="T68" fmla="*/ 652 w 652"/>
                <a:gd name="T69" fmla="*/ 374 h 37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52" h="374">
                  <a:moveTo>
                    <a:pt x="0" y="144"/>
                  </a:moveTo>
                  <a:lnTo>
                    <a:pt x="252" y="0"/>
                  </a:lnTo>
                  <a:lnTo>
                    <a:pt x="652" y="230"/>
                  </a:lnTo>
                  <a:lnTo>
                    <a:pt x="402" y="374"/>
                  </a:lnTo>
                  <a:lnTo>
                    <a:pt x="375" y="366"/>
                  </a:lnTo>
                  <a:lnTo>
                    <a:pt x="347" y="355"/>
                  </a:lnTo>
                  <a:lnTo>
                    <a:pt x="320" y="345"/>
                  </a:lnTo>
                  <a:lnTo>
                    <a:pt x="293" y="334"/>
                  </a:lnTo>
                  <a:lnTo>
                    <a:pt x="266" y="322"/>
                  </a:lnTo>
                  <a:lnTo>
                    <a:pt x="240" y="309"/>
                  </a:lnTo>
                  <a:lnTo>
                    <a:pt x="215" y="296"/>
                  </a:lnTo>
                  <a:lnTo>
                    <a:pt x="189" y="281"/>
                  </a:lnTo>
                  <a:lnTo>
                    <a:pt x="164" y="266"/>
                  </a:lnTo>
                  <a:lnTo>
                    <a:pt x="140" y="250"/>
                  </a:lnTo>
                  <a:lnTo>
                    <a:pt x="115" y="235"/>
                  </a:lnTo>
                  <a:lnTo>
                    <a:pt x="91" y="218"/>
                  </a:lnTo>
                  <a:lnTo>
                    <a:pt x="68" y="200"/>
                  </a:lnTo>
                  <a:lnTo>
                    <a:pt x="44" y="182"/>
                  </a:lnTo>
                  <a:lnTo>
                    <a:pt x="22" y="163"/>
                  </a:lnTo>
                  <a:lnTo>
                    <a:pt x="0" y="144"/>
                  </a:lnTo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1" name="Freeform 1279"/>
            <p:cNvSpPr>
              <a:spLocks/>
            </p:cNvSpPr>
            <p:nvPr/>
          </p:nvSpPr>
          <p:spPr bwMode="auto">
            <a:xfrm>
              <a:off x="4836" y="3531"/>
              <a:ext cx="248" cy="275"/>
            </a:xfrm>
            <a:custGeom>
              <a:avLst/>
              <a:gdLst>
                <a:gd name="T0" fmla="*/ 200 w 495"/>
                <a:gd name="T1" fmla="*/ 275 h 550"/>
                <a:gd name="T2" fmla="*/ 151 w 495"/>
                <a:gd name="T3" fmla="*/ 246 h 550"/>
                <a:gd name="T4" fmla="*/ 100 w 495"/>
                <a:gd name="T5" fmla="*/ 217 h 550"/>
                <a:gd name="T6" fmla="*/ 0 w 495"/>
                <a:gd name="T7" fmla="*/ 160 h 550"/>
                <a:gd name="T8" fmla="*/ 0 w 495"/>
                <a:gd name="T9" fmla="*/ 160 h 550"/>
                <a:gd name="T10" fmla="*/ 47 w 495"/>
                <a:gd name="T11" fmla="*/ 0 h 550"/>
                <a:gd name="T12" fmla="*/ 248 w 495"/>
                <a:gd name="T13" fmla="*/ 115 h 550"/>
                <a:gd name="T14" fmla="*/ 200 w 495"/>
                <a:gd name="T15" fmla="*/ 275 h 550"/>
                <a:gd name="T16" fmla="*/ 200 w 495"/>
                <a:gd name="T17" fmla="*/ 275 h 5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5"/>
                <a:gd name="T28" fmla="*/ 0 h 550"/>
                <a:gd name="T29" fmla="*/ 495 w 495"/>
                <a:gd name="T30" fmla="*/ 550 h 5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5" h="550">
                  <a:moveTo>
                    <a:pt x="400" y="550"/>
                  </a:moveTo>
                  <a:lnTo>
                    <a:pt x="301" y="492"/>
                  </a:lnTo>
                  <a:lnTo>
                    <a:pt x="200" y="434"/>
                  </a:lnTo>
                  <a:lnTo>
                    <a:pt x="0" y="320"/>
                  </a:lnTo>
                  <a:lnTo>
                    <a:pt x="94" y="0"/>
                  </a:lnTo>
                  <a:lnTo>
                    <a:pt x="495" y="230"/>
                  </a:lnTo>
                  <a:lnTo>
                    <a:pt x="400" y="5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62" name="Picture 1280"/>
            <p:cNvPicPr>
              <a:picLocks noChangeAspect="1" noChangeArrowheads="1"/>
            </p:cNvPicPr>
            <p:nvPr/>
          </p:nvPicPr>
          <p:blipFill>
            <a:blip r:embed="rId83" cstate="print"/>
            <a:srcRect/>
            <a:stretch>
              <a:fillRect/>
            </a:stretch>
          </p:blipFill>
          <p:spPr bwMode="auto">
            <a:xfrm>
              <a:off x="4835" y="3530"/>
              <a:ext cx="249" cy="2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63" name="Freeform 1281"/>
            <p:cNvSpPr>
              <a:spLocks/>
            </p:cNvSpPr>
            <p:nvPr/>
          </p:nvSpPr>
          <p:spPr bwMode="auto">
            <a:xfrm>
              <a:off x="4836" y="3531"/>
              <a:ext cx="248" cy="275"/>
            </a:xfrm>
            <a:custGeom>
              <a:avLst/>
              <a:gdLst>
                <a:gd name="T0" fmla="*/ 200 w 495"/>
                <a:gd name="T1" fmla="*/ 275 h 550"/>
                <a:gd name="T2" fmla="*/ 100 w 495"/>
                <a:gd name="T3" fmla="*/ 217 h 550"/>
                <a:gd name="T4" fmla="*/ 0 w 495"/>
                <a:gd name="T5" fmla="*/ 160 h 550"/>
                <a:gd name="T6" fmla="*/ 0 w 495"/>
                <a:gd name="T7" fmla="*/ 160 h 550"/>
                <a:gd name="T8" fmla="*/ 47 w 495"/>
                <a:gd name="T9" fmla="*/ 0 h 550"/>
                <a:gd name="T10" fmla="*/ 248 w 495"/>
                <a:gd name="T11" fmla="*/ 115 h 550"/>
                <a:gd name="T12" fmla="*/ 200 w 495"/>
                <a:gd name="T13" fmla="*/ 275 h 550"/>
                <a:gd name="T14" fmla="*/ 200 w 495"/>
                <a:gd name="T15" fmla="*/ 275 h 5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5"/>
                <a:gd name="T25" fmla="*/ 0 h 550"/>
                <a:gd name="T26" fmla="*/ 495 w 495"/>
                <a:gd name="T27" fmla="*/ 550 h 5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5" h="550">
                  <a:moveTo>
                    <a:pt x="400" y="550"/>
                  </a:moveTo>
                  <a:lnTo>
                    <a:pt x="199" y="434"/>
                  </a:lnTo>
                  <a:lnTo>
                    <a:pt x="0" y="320"/>
                  </a:lnTo>
                  <a:lnTo>
                    <a:pt x="94" y="0"/>
                  </a:lnTo>
                  <a:lnTo>
                    <a:pt x="495" y="230"/>
                  </a:lnTo>
                  <a:lnTo>
                    <a:pt x="400" y="55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4" name="Freeform 1282"/>
            <p:cNvSpPr>
              <a:spLocks/>
            </p:cNvSpPr>
            <p:nvPr/>
          </p:nvSpPr>
          <p:spPr bwMode="auto">
            <a:xfrm>
              <a:off x="4711" y="3764"/>
              <a:ext cx="201" cy="144"/>
            </a:xfrm>
            <a:custGeom>
              <a:avLst/>
              <a:gdLst>
                <a:gd name="T0" fmla="*/ 0 w 402"/>
                <a:gd name="T1" fmla="*/ 27 h 289"/>
                <a:gd name="T2" fmla="*/ 11 w 402"/>
                <a:gd name="T3" fmla="*/ 37 h 289"/>
                <a:gd name="T4" fmla="*/ 22 w 402"/>
                <a:gd name="T5" fmla="*/ 47 h 289"/>
                <a:gd name="T6" fmla="*/ 33 w 402"/>
                <a:gd name="T7" fmla="*/ 57 h 289"/>
                <a:gd name="T8" fmla="*/ 44 w 402"/>
                <a:gd name="T9" fmla="*/ 66 h 289"/>
                <a:gd name="T10" fmla="*/ 56 w 402"/>
                <a:gd name="T11" fmla="*/ 75 h 289"/>
                <a:gd name="T12" fmla="*/ 68 w 402"/>
                <a:gd name="T13" fmla="*/ 83 h 289"/>
                <a:gd name="T14" fmla="*/ 81 w 402"/>
                <a:gd name="T15" fmla="*/ 91 h 289"/>
                <a:gd name="T16" fmla="*/ 93 w 402"/>
                <a:gd name="T17" fmla="*/ 98 h 289"/>
                <a:gd name="T18" fmla="*/ 106 w 402"/>
                <a:gd name="T19" fmla="*/ 106 h 289"/>
                <a:gd name="T20" fmla="*/ 119 w 402"/>
                <a:gd name="T21" fmla="*/ 113 h 289"/>
                <a:gd name="T22" fmla="*/ 133 w 402"/>
                <a:gd name="T23" fmla="*/ 119 h 289"/>
                <a:gd name="T24" fmla="*/ 146 w 402"/>
                <a:gd name="T25" fmla="*/ 125 h 289"/>
                <a:gd name="T26" fmla="*/ 160 w 402"/>
                <a:gd name="T27" fmla="*/ 131 h 289"/>
                <a:gd name="T28" fmla="*/ 173 w 402"/>
                <a:gd name="T29" fmla="*/ 135 h 289"/>
                <a:gd name="T30" fmla="*/ 187 w 402"/>
                <a:gd name="T31" fmla="*/ 140 h 289"/>
                <a:gd name="T32" fmla="*/ 201 w 402"/>
                <a:gd name="T33" fmla="*/ 144 h 289"/>
                <a:gd name="T34" fmla="*/ 201 w 402"/>
                <a:gd name="T35" fmla="*/ 144 h 289"/>
                <a:gd name="T36" fmla="*/ 201 w 402"/>
                <a:gd name="T37" fmla="*/ 115 h 289"/>
                <a:gd name="T38" fmla="*/ 188 w 402"/>
                <a:gd name="T39" fmla="*/ 111 h 289"/>
                <a:gd name="T40" fmla="*/ 173 w 402"/>
                <a:gd name="T41" fmla="*/ 106 h 289"/>
                <a:gd name="T42" fmla="*/ 160 w 402"/>
                <a:gd name="T43" fmla="*/ 101 h 289"/>
                <a:gd name="T44" fmla="*/ 147 w 402"/>
                <a:gd name="T45" fmla="*/ 96 h 289"/>
                <a:gd name="T46" fmla="*/ 133 w 402"/>
                <a:gd name="T47" fmla="*/ 90 h 289"/>
                <a:gd name="T48" fmla="*/ 119 w 402"/>
                <a:gd name="T49" fmla="*/ 84 h 289"/>
                <a:gd name="T50" fmla="*/ 106 w 402"/>
                <a:gd name="T51" fmla="*/ 77 h 289"/>
                <a:gd name="T52" fmla="*/ 94 w 402"/>
                <a:gd name="T53" fmla="*/ 70 h 289"/>
                <a:gd name="T54" fmla="*/ 81 w 402"/>
                <a:gd name="T55" fmla="*/ 63 h 289"/>
                <a:gd name="T56" fmla="*/ 69 w 402"/>
                <a:gd name="T57" fmla="*/ 55 h 289"/>
                <a:gd name="T58" fmla="*/ 57 w 402"/>
                <a:gd name="T59" fmla="*/ 47 h 289"/>
                <a:gd name="T60" fmla="*/ 45 w 402"/>
                <a:gd name="T61" fmla="*/ 38 h 289"/>
                <a:gd name="T62" fmla="*/ 34 w 402"/>
                <a:gd name="T63" fmla="*/ 29 h 289"/>
                <a:gd name="T64" fmla="*/ 22 w 402"/>
                <a:gd name="T65" fmla="*/ 20 h 289"/>
                <a:gd name="T66" fmla="*/ 11 w 402"/>
                <a:gd name="T67" fmla="*/ 10 h 289"/>
                <a:gd name="T68" fmla="*/ 0 w 402"/>
                <a:gd name="T69" fmla="*/ 0 h 289"/>
                <a:gd name="T70" fmla="*/ 0 w 402"/>
                <a:gd name="T71" fmla="*/ 27 h 289"/>
                <a:gd name="T72" fmla="*/ 0 w 402"/>
                <a:gd name="T73" fmla="*/ 27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2"/>
                <a:gd name="T112" fmla="*/ 0 h 289"/>
                <a:gd name="T113" fmla="*/ 402 w 402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2" h="289">
                  <a:moveTo>
                    <a:pt x="0" y="54"/>
                  </a:moveTo>
                  <a:lnTo>
                    <a:pt x="22" y="74"/>
                  </a:lnTo>
                  <a:lnTo>
                    <a:pt x="43" y="95"/>
                  </a:lnTo>
                  <a:lnTo>
                    <a:pt x="66" y="114"/>
                  </a:lnTo>
                  <a:lnTo>
                    <a:pt x="88" y="132"/>
                  </a:lnTo>
                  <a:lnTo>
                    <a:pt x="112" y="150"/>
                  </a:lnTo>
                  <a:lnTo>
                    <a:pt x="136" y="166"/>
                  </a:lnTo>
                  <a:lnTo>
                    <a:pt x="161" y="183"/>
                  </a:lnTo>
                  <a:lnTo>
                    <a:pt x="186" y="197"/>
                  </a:lnTo>
                  <a:lnTo>
                    <a:pt x="213" y="212"/>
                  </a:lnTo>
                  <a:lnTo>
                    <a:pt x="238" y="226"/>
                  </a:lnTo>
                  <a:lnTo>
                    <a:pt x="265" y="238"/>
                  </a:lnTo>
                  <a:lnTo>
                    <a:pt x="291" y="250"/>
                  </a:lnTo>
                  <a:lnTo>
                    <a:pt x="319" y="262"/>
                  </a:lnTo>
                  <a:lnTo>
                    <a:pt x="346" y="271"/>
                  </a:lnTo>
                  <a:lnTo>
                    <a:pt x="374" y="281"/>
                  </a:lnTo>
                  <a:lnTo>
                    <a:pt x="402" y="289"/>
                  </a:lnTo>
                  <a:lnTo>
                    <a:pt x="402" y="231"/>
                  </a:lnTo>
                  <a:lnTo>
                    <a:pt x="375" y="222"/>
                  </a:lnTo>
                  <a:lnTo>
                    <a:pt x="346" y="213"/>
                  </a:lnTo>
                  <a:lnTo>
                    <a:pt x="319" y="203"/>
                  </a:lnTo>
                  <a:lnTo>
                    <a:pt x="293" y="192"/>
                  </a:lnTo>
                  <a:lnTo>
                    <a:pt x="265" y="181"/>
                  </a:lnTo>
                  <a:lnTo>
                    <a:pt x="239" y="169"/>
                  </a:lnTo>
                  <a:lnTo>
                    <a:pt x="213" y="155"/>
                  </a:lnTo>
                  <a:lnTo>
                    <a:pt x="188" y="141"/>
                  </a:lnTo>
                  <a:lnTo>
                    <a:pt x="162" y="126"/>
                  </a:lnTo>
                  <a:lnTo>
                    <a:pt x="137" y="110"/>
                  </a:lnTo>
                  <a:lnTo>
                    <a:pt x="114" y="95"/>
                  </a:lnTo>
                  <a:lnTo>
                    <a:pt x="90" y="77"/>
                  </a:lnTo>
                  <a:lnTo>
                    <a:pt x="67" y="59"/>
                  </a:lnTo>
                  <a:lnTo>
                    <a:pt x="44" y="40"/>
                  </a:lnTo>
                  <a:lnTo>
                    <a:pt x="22" y="21"/>
                  </a:lnTo>
                  <a:lnTo>
                    <a:pt x="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65" name="Picture 1283"/>
            <p:cNvPicPr>
              <a:picLocks noChangeAspect="1" noChangeArrowheads="1"/>
            </p:cNvPicPr>
            <p:nvPr/>
          </p:nvPicPr>
          <p:blipFill>
            <a:blip r:embed="rId84" cstate="print"/>
            <a:srcRect/>
            <a:stretch>
              <a:fillRect/>
            </a:stretch>
          </p:blipFill>
          <p:spPr bwMode="auto">
            <a:xfrm>
              <a:off x="4709" y="3762"/>
              <a:ext cx="203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6" name="Picture 1284"/>
            <p:cNvPicPr>
              <a:picLocks noChangeAspect="1" noChangeArrowheads="1"/>
            </p:cNvPicPr>
            <p:nvPr/>
          </p:nvPicPr>
          <p:blipFill>
            <a:blip r:embed="rId85" cstate="print"/>
            <a:srcRect/>
            <a:stretch>
              <a:fillRect/>
            </a:stretch>
          </p:blipFill>
          <p:spPr bwMode="auto">
            <a:xfrm>
              <a:off x="4709" y="3762"/>
              <a:ext cx="203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67" name="Freeform 1285"/>
            <p:cNvSpPr>
              <a:spLocks/>
            </p:cNvSpPr>
            <p:nvPr/>
          </p:nvSpPr>
          <p:spPr bwMode="auto">
            <a:xfrm>
              <a:off x="4711" y="3763"/>
              <a:ext cx="201" cy="144"/>
            </a:xfrm>
            <a:custGeom>
              <a:avLst/>
              <a:gdLst>
                <a:gd name="T0" fmla="*/ 0 w 402"/>
                <a:gd name="T1" fmla="*/ 27 h 289"/>
                <a:gd name="T2" fmla="*/ 11 w 402"/>
                <a:gd name="T3" fmla="*/ 37 h 289"/>
                <a:gd name="T4" fmla="*/ 22 w 402"/>
                <a:gd name="T5" fmla="*/ 48 h 289"/>
                <a:gd name="T6" fmla="*/ 33 w 402"/>
                <a:gd name="T7" fmla="*/ 57 h 289"/>
                <a:gd name="T8" fmla="*/ 44 w 402"/>
                <a:gd name="T9" fmla="*/ 66 h 289"/>
                <a:gd name="T10" fmla="*/ 56 w 402"/>
                <a:gd name="T11" fmla="*/ 75 h 289"/>
                <a:gd name="T12" fmla="*/ 68 w 402"/>
                <a:gd name="T13" fmla="*/ 83 h 289"/>
                <a:gd name="T14" fmla="*/ 81 w 402"/>
                <a:gd name="T15" fmla="*/ 91 h 289"/>
                <a:gd name="T16" fmla="*/ 93 w 402"/>
                <a:gd name="T17" fmla="*/ 99 h 289"/>
                <a:gd name="T18" fmla="*/ 105 w 402"/>
                <a:gd name="T19" fmla="*/ 106 h 289"/>
                <a:gd name="T20" fmla="*/ 119 w 402"/>
                <a:gd name="T21" fmla="*/ 113 h 289"/>
                <a:gd name="T22" fmla="*/ 132 w 402"/>
                <a:gd name="T23" fmla="*/ 119 h 289"/>
                <a:gd name="T24" fmla="*/ 146 w 402"/>
                <a:gd name="T25" fmla="*/ 125 h 289"/>
                <a:gd name="T26" fmla="*/ 159 w 402"/>
                <a:gd name="T27" fmla="*/ 131 h 289"/>
                <a:gd name="T28" fmla="*/ 173 w 402"/>
                <a:gd name="T29" fmla="*/ 136 h 289"/>
                <a:gd name="T30" fmla="*/ 187 w 402"/>
                <a:gd name="T31" fmla="*/ 140 h 289"/>
                <a:gd name="T32" fmla="*/ 201 w 402"/>
                <a:gd name="T33" fmla="*/ 144 h 289"/>
                <a:gd name="T34" fmla="*/ 201 w 402"/>
                <a:gd name="T35" fmla="*/ 144 h 289"/>
                <a:gd name="T36" fmla="*/ 201 w 402"/>
                <a:gd name="T37" fmla="*/ 115 h 289"/>
                <a:gd name="T38" fmla="*/ 187 w 402"/>
                <a:gd name="T39" fmla="*/ 111 h 289"/>
                <a:gd name="T40" fmla="*/ 173 w 402"/>
                <a:gd name="T41" fmla="*/ 107 h 289"/>
                <a:gd name="T42" fmla="*/ 160 w 402"/>
                <a:gd name="T43" fmla="*/ 102 h 289"/>
                <a:gd name="T44" fmla="*/ 146 w 402"/>
                <a:gd name="T45" fmla="*/ 96 h 289"/>
                <a:gd name="T46" fmla="*/ 133 w 402"/>
                <a:gd name="T47" fmla="*/ 91 h 289"/>
                <a:gd name="T48" fmla="*/ 119 w 402"/>
                <a:gd name="T49" fmla="*/ 84 h 289"/>
                <a:gd name="T50" fmla="*/ 106 w 402"/>
                <a:gd name="T51" fmla="*/ 77 h 289"/>
                <a:gd name="T52" fmla="*/ 93 w 402"/>
                <a:gd name="T53" fmla="*/ 70 h 289"/>
                <a:gd name="T54" fmla="*/ 81 w 402"/>
                <a:gd name="T55" fmla="*/ 63 h 289"/>
                <a:gd name="T56" fmla="*/ 69 w 402"/>
                <a:gd name="T57" fmla="*/ 55 h 289"/>
                <a:gd name="T58" fmla="*/ 56 w 402"/>
                <a:gd name="T59" fmla="*/ 47 h 289"/>
                <a:gd name="T60" fmla="*/ 45 w 402"/>
                <a:gd name="T61" fmla="*/ 38 h 289"/>
                <a:gd name="T62" fmla="*/ 33 w 402"/>
                <a:gd name="T63" fmla="*/ 29 h 289"/>
                <a:gd name="T64" fmla="*/ 22 w 402"/>
                <a:gd name="T65" fmla="*/ 20 h 289"/>
                <a:gd name="T66" fmla="*/ 11 w 402"/>
                <a:gd name="T67" fmla="*/ 10 h 289"/>
                <a:gd name="T68" fmla="*/ 0 w 402"/>
                <a:gd name="T69" fmla="*/ 0 h 289"/>
                <a:gd name="T70" fmla="*/ 0 w 402"/>
                <a:gd name="T71" fmla="*/ 27 h 289"/>
                <a:gd name="T72" fmla="*/ 0 w 402"/>
                <a:gd name="T73" fmla="*/ 27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2"/>
                <a:gd name="T112" fmla="*/ 0 h 289"/>
                <a:gd name="T113" fmla="*/ 402 w 402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2" h="289">
                  <a:moveTo>
                    <a:pt x="0" y="55"/>
                  </a:moveTo>
                  <a:lnTo>
                    <a:pt x="22" y="75"/>
                  </a:lnTo>
                  <a:lnTo>
                    <a:pt x="43" y="96"/>
                  </a:lnTo>
                  <a:lnTo>
                    <a:pt x="66" y="115"/>
                  </a:lnTo>
                  <a:lnTo>
                    <a:pt x="88" y="133"/>
                  </a:lnTo>
                  <a:lnTo>
                    <a:pt x="112" y="151"/>
                  </a:lnTo>
                  <a:lnTo>
                    <a:pt x="136" y="167"/>
                  </a:lnTo>
                  <a:lnTo>
                    <a:pt x="161" y="183"/>
                  </a:lnTo>
                  <a:lnTo>
                    <a:pt x="186" y="198"/>
                  </a:lnTo>
                  <a:lnTo>
                    <a:pt x="211" y="213"/>
                  </a:lnTo>
                  <a:lnTo>
                    <a:pt x="238" y="226"/>
                  </a:lnTo>
                  <a:lnTo>
                    <a:pt x="264" y="239"/>
                  </a:lnTo>
                  <a:lnTo>
                    <a:pt x="291" y="251"/>
                  </a:lnTo>
                  <a:lnTo>
                    <a:pt x="318" y="262"/>
                  </a:lnTo>
                  <a:lnTo>
                    <a:pt x="346" y="272"/>
                  </a:lnTo>
                  <a:lnTo>
                    <a:pt x="374" y="281"/>
                  </a:lnTo>
                  <a:lnTo>
                    <a:pt x="402" y="289"/>
                  </a:lnTo>
                  <a:lnTo>
                    <a:pt x="402" y="230"/>
                  </a:lnTo>
                  <a:lnTo>
                    <a:pt x="374" y="222"/>
                  </a:lnTo>
                  <a:lnTo>
                    <a:pt x="346" y="214"/>
                  </a:lnTo>
                  <a:lnTo>
                    <a:pt x="319" y="204"/>
                  </a:lnTo>
                  <a:lnTo>
                    <a:pt x="291" y="192"/>
                  </a:lnTo>
                  <a:lnTo>
                    <a:pt x="265" y="182"/>
                  </a:lnTo>
                  <a:lnTo>
                    <a:pt x="239" y="168"/>
                  </a:lnTo>
                  <a:lnTo>
                    <a:pt x="213" y="155"/>
                  </a:lnTo>
                  <a:lnTo>
                    <a:pt x="186" y="141"/>
                  </a:lnTo>
                  <a:lnTo>
                    <a:pt x="161" y="127"/>
                  </a:lnTo>
                  <a:lnTo>
                    <a:pt x="137" y="111"/>
                  </a:lnTo>
                  <a:lnTo>
                    <a:pt x="112" y="94"/>
                  </a:lnTo>
                  <a:lnTo>
                    <a:pt x="90" y="77"/>
                  </a:lnTo>
                  <a:lnTo>
                    <a:pt x="66" y="59"/>
                  </a:lnTo>
                  <a:lnTo>
                    <a:pt x="43" y="41"/>
                  </a:lnTo>
                  <a:lnTo>
                    <a:pt x="22" y="20"/>
                  </a:lnTo>
                  <a:lnTo>
                    <a:pt x="0" y="0"/>
                  </a:lnTo>
                  <a:lnTo>
                    <a:pt x="0" y="5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8" name="Freeform 1286"/>
            <p:cNvSpPr>
              <a:spLocks/>
            </p:cNvSpPr>
            <p:nvPr/>
          </p:nvSpPr>
          <p:spPr bwMode="auto">
            <a:xfrm>
              <a:off x="4711" y="3531"/>
              <a:ext cx="390" cy="377"/>
            </a:xfrm>
            <a:custGeom>
              <a:avLst/>
              <a:gdLst>
                <a:gd name="T0" fmla="*/ 201 w 781"/>
                <a:gd name="T1" fmla="*/ 377 h 754"/>
                <a:gd name="T2" fmla="*/ 336 w 781"/>
                <a:gd name="T3" fmla="*/ 299 h 754"/>
                <a:gd name="T4" fmla="*/ 390 w 781"/>
                <a:gd name="T5" fmla="*/ 115 h 754"/>
                <a:gd name="T6" fmla="*/ 190 w 781"/>
                <a:gd name="T7" fmla="*/ 0 h 754"/>
                <a:gd name="T8" fmla="*/ 173 w 781"/>
                <a:gd name="T9" fmla="*/ 0 h 754"/>
                <a:gd name="T10" fmla="*/ 126 w 781"/>
                <a:gd name="T11" fmla="*/ 160 h 754"/>
                <a:gd name="T12" fmla="*/ 0 w 781"/>
                <a:gd name="T13" fmla="*/ 232 h 754"/>
                <a:gd name="T14" fmla="*/ 0 w 781"/>
                <a:gd name="T15" fmla="*/ 260 h 754"/>
                <a:gd name="T16" fmla="*/ 0 w 781"/>
                <a:gd name="T17" fmla="*/ 260 h 754"/>
                <a:gd name="T18" fmla="*/ 11 w 781"/>
                <a:gd name="T19" fmla="*/ 270 h 754"/>
                <a:gd name="T20" fmla="*/ 21 w 781"/>
                <a:gd name="T21" fmla="*/ 280 h 754"/>
                <a:gd name="T22" fmla="*/ 33 w 781"/>
                <a:gd name="T23" fmla="*/ 290 h 754"/>
                <a:gd name="T24" fmla="*/ 45 w 781"/>
                <a:gd name="T25" fmla="*/ 299 h 754"/>
                <a:gd name="T26" fmla="*/ 56 w 781"/>
                <a:gd name="T27" fmla="*/ 308 h 754"/>
                <a:gd name="T28" fmla="*/ 68 w 781"/>
                <a:gd name="T29" fmla="*/ 316 h 754"/>
                <a:gd name="T30" fmla="*/ 80 w 781"/>
                <a:gd name="T31" fmla="*/ 324 h 754"/>
                <a:gd name="T32" fmla="*/ 93 w 781"/>
                <a:gd name="T33" fmla="*/ 331 h 754"/>
                <a:gd name="T34" fmla="*/ 106 w 781"/>
                <a:gd name="T35" fmla="*/ 339 h 754"/>
                <a:gd name="T36" fmla="*/ 119 w 781"/>
                <a:gd name="T37" fmla="*/ 345 h 754"/>
                <a:gd name="T38" fmla="*/ 132 w 781"/>
                <a:gd name="T39" fmla="*/ 352 h 754"/>
                <a:gd name="T40" fmla="*/ 145 w 781"/>
                <a:gd name="T41" fmla="*/ 358 h 754"/>
                <a:gd name="T42" fmla="*/ 159 w 781"/>
                <a:gd name="T43" fmla="*/ 363 h 754"/>
                <a:gd name="T44" fmla="*/ 173 w 781"/>
                <a:gd name="T45" fmla="*/ 368 h 754"/>
                <a:gd name="T46" fmla="*/ 187 w 781"/>
                <a:gd name="T47" fmla="*/ 373 h 754"/>
                <a:gd name="T48" fmla="*/ 201 w 781"/>
                <a:gd name="T49" fmla="*/ 377 h 754"/>
                <a:gd name="T50" fmla="*/ 201 w 781"/>
                <a:gd name="T51" fmla="*/ 377 h 7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81"/>
                <a:gd name="T79" fmla="*/ 0 h 754"/>
                <a:gd name="T80" fmla="*/ 781 w 781"/>
                <a:gd name="T81" fmla="*/ 754 h 7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81" h="754">
                  <a:moveTo>
                    <a:pt x="402" y="754"/>
                  </a:moveTo>
                  <a:lnTo>
                    <a:pt x="672" y="598"/>
                  </a:lnTo>
                  <a:lnTo>
                    <a:pt x="781" y="230"/>
                  </a:lnTo>
                  <a:lnTo>
                    <a:pt x="381" y="0"/>
                  </a:lnTo>
                  <a:lnTo>
                    <a:pt x="346" y="0"/>
                  </a:lnTo>
                  <a:lnTo>
                    <a:pt x="252" y="320"/>
                  </a:lnTo>
                  <a:lnTo>
                    <a:pt x="0" y="465"/>
                  </a:lnTo>
                  <a:lnTo>
                    <a:pt x="0" y="519"/>
                  </a:lnTo>
                  <a:lnTo>
                    <a:pt x="22" y="539"/>
                  </a:lnTo>
                  <a:lnTo>
                    <a:pt x="43" y="560"/>
                  </a:lnTo>
                  <a:lnTo>
                    <a:pt x="66" y="579"/>
                  </a:lnTo>
                  <a:lnTo>
                    <a:pt x="90" y="597"/>
                  </a:lnTo>
                  <a:lnTo>
                    <a:pt x="112" y="615"/>
                  </a:lnTo>
                  <a:lnTo>
                    <a:pt x="137" y="631"/>
                  </a:lnTo>
                  <a:lnTo>
                    <a:pt x="161" y="647"/>
                  </a:lnTo>
                  <a:lnTo>
                    <a:pt x="186" y="662"/>
                  </a:lnTo>
                  <a:lnTo>
                    <a:pt x="213" y="677"/>
                  </a:lnTo>
                  <a:lnTo>
                    <a:pt x="238" y="690"/>
                  </a:lnTo>
                  <a:lnTo>
                    <a:pt x="264" y="703"/>
                  </a:lnTo>
                  <a:lnTo>
                    <a:pt x="291" y="715"/>
                  </a:lnTo>
                  <a:lnTo>
                    <a:pt x="319" y="726"/>
                  </a:lnTo>
                  <a:lnTo>
                    <a:pt x="346" y="736"/>
                  </a:lnTo>
                  <a:lnTo>
                    <a:pt x="374" y="745"/>
                  </a:lnTo>
                  <a:lnTo>
                    <a:pt x="402" y="754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69" name="Freeform 1287"/>
            <p:cNvSpPr>
              <a:spLocks/>
            </p:cNvSpPr>
            <p:nvPr/>
          </p:nvSpPr>
          <p:spPr bwMode="auto">
            <a:xfrm>
              <a:off x="4851" y="3549"/>
              <a:ext cx="177" cy="241"/>
            </a:xfrm>
            <a:custGeom>
              <a:avLst/>
              <a:gdLst>
                <a:gd name="T0" fmla="*/ 42 w 354"/>
                <a:gd name="T1" fmla="*/ 0 h 481"/>
                <a:gd name="T2" fmla="*/ 0 w 354"/>
                <a:gd name="T3" fmla="*/ 139 h 481"/>
                <a:gd name="T4" fmla="*/ 177 w 354"/>
                <a:gd name="T5" fmla="*/ 241 h 481"/>
                <a:gd name="T6" fmla="*/ 0 60000 65536"/>
                <a:gd name="T7" fmla="*/ 0 60000 65536"/>
                <a:gd name="T8" fmla="*/ 0 60000 65536"/>
                <a:gd name="T9" fmla="*/ 0 w 354"/>
                <a:gd name="T10" fmla="*/ 0 h 481"/>
                <a:gd name="T11" fmla="*/ 354 w 354"/>
                <a:gd name="T12" fmla="*/ 481 h 4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4" h="481">
                  <a:moveTo>
                    <a:pt x="83" y="0"/>
                  </a:moveTo>
                  <a:lnTo>
                    <a:pt x="0" y="277"/>
                  </a:lnTo>
                  <a:lnTo>
                    <a:pt x="354" y="481"/>
                  </a:lnTo>
                </a:path>
              </a:pathLst>
            </a:custGeom>
            <a:noFill/>
            <a:ln w="952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0" name="Freeform 1288"/>
            <p:cNvSpPr>
              <a:spLocks/>
            </p:cNvSpPr>
            <p:nvPr/>
          </p:nvSpPr>
          <p:spPr bwMode="auto">
            <a:xfrm>
              <a:off x="4923" y="3833"/>
              <a:ext cx="86" cy="68"/>
            </a:xfrm>
            <a:custGeom>
              <a:avLst/>
              <a:gdLst>
                <a:gd name="T0" fmla="*/ 86 w 172"/>
                <a:gd name="T1" fmla="*/ 0 h 135"/>
                <a:gd name="T2" fmla="*/ 0 w 172"/>
                <a:gd name="T3" fmla="*/ 50 h 135"/>
                <a:gd name="T4" fmla="*/ 0 w 172"/>
                <a:gd name="T5" fmla="*/ 68 h 135"/>
                <a:gd name="T6" fmla="*/ 0 60000 65536"/>
                <a:gd name="T7" fmla="*/ 0 60000 65536"/>
                <a:gd name="T8" fmla="*/ 0 60000 65536"/>
                <a:gd name="T9" fmla="*/ 0 w 172"/>
                <a:gd name="T10" fmla="*/ 0 h 135"/>
                <a:gd name="T11" fmla="*/ 172 w 172"/>
                <a:gd name="T12" fmla="*/ 135 h 13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2" h="135">
                  <a:moveTo>
                    <a:pt x="172" y="0"/>
                  </a:moveTo>
                  <a:lnTo>
                    <a:pt x="0" y="100"/>
                  </a:lnTo>
                  <a:lnTo>
                    <a:pt x="0" y="135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1" name="Freeform 1289"/>
            <p:cNvSpPr>
              <a:spLocks/>
            </p:cNvSpPr>
            <p:nvPr/>
          </p:nvSpPr>
          <p:spPr bwMode="auto">
            <a:xfrm>
              <a:off x="4857" y="3549"/>
              <a:ext cx="212" cy="241"/>
            </a:xfrm>
            <a:custGeom>
              <a:avLst/>
              <a:gdLst>
                <a:gd name="T0" fmla="*/ 0 w 424"/>
                <a:gd name="T1" fmla="*/ 137 h 481"/>
                <a:gd name="T2" fmla="*/ 40 w 424"/>
                <a:gd name="T3" fmla="*/ 3 h 481"/>
                <a:gd name="T4" fmla="*/ 36 w 424"/>
                <a:gd name="T5" fmla="*/ 0 h 481"/>
                <a:gd name="T6" fmla="*/ 36 w 424"/>
                <a:gd name="T7" fmla="*/ 0 h 481"/>
                <a:gd name="T8" fmla="*/ 80 w 424"/>
                <a:gd name="T9" fmla="*/ 25 h 481"/>
                <a:gd name="T10" fmla="*/ 124 w 424"/>
                <a:gd name="T11" fmla="*/ 51 h 481"/>
                <a:gd name="T12" fmla="*/ 168 w 424"/>
                <a:gd name="T13" fmla="*/ 77 h 481"/>
                <a:gd name="T14" fmla="*/ 212 w 424"/>
                <a:gd name="T15" fmla="*/ 102 h 481"/>
                <a:gd name="T16" fmla="*/ 212 w 424"/>
                <a:gd name="T17" fmla="*/ 102 h 481"/>
                <a:gd name="T18" fmla="*/ 172 w 424"/>
                <a:gd name="T19" fmla="*/ 241 h 481"/>
                <a:gd name="T20" fmla="*/ 172 w 424"/>
                <a:gd name="T21" fmla="*/ 236 h 481"/>
                <a:gd name="T22" fmla="*/ 172 w 424"/>
                <a:gd name="T23" fmla="*/ 236 h 481"/>
                <a:gd name="T24" fmla="*/ 129 w 424"/>
                <a:gd name="T25" fmla="*/ 212 h 481"/>
                <a:gd name="T26" fmla="*/ 86 w 424"/>
                <a:gd name="T27" fmla="*/ 188 h 481"/>
                <a:gd name="T28" fmla="*/ 43 w 424"/>
                <a:gd name="T29" fmla="*/ 162 h 481"/>
                <a:gd name="T30" fmla="*/ 0 w 424"/>
                <a:gd name="T31" fmla="*/ 137 h 481"/>
                <a:gd name="T32" fmla="*/ 0 w 424"/>
                <a:gd name="T33" fmla="*/ 137 h 4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4"/>
                <a:gd name="T52" fmla="*/ 0 h 481"/>
                <a:gd name="T53" fmla="*/ 424 w 424"/>
                <a:gd name="T54" fmla="*/ 481 h 48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4" h="481">
                  <a:moveTo>
                    <a:pt x="0" y="273"/>
                  </a:moveTo>
                  <a:lnTo>
                    <a:pt x="80" y="5"/>
                  </a:lnTo>
                  <a:lnTo>
                    <a:pt x="71" y="0"/>
                  </a:lnTo>
                  <a:lnTo>
                    <a:pt x="159" y="50"/>
                  </a:lnTo>
                  <a:lnTo>
                    <a:pt x="248" y="101"/>
                  </a:lnTo>
                  <a:lnTo>
                    <a:pt x="336" y="153"/>
                  </a:lnTo>
                  <a:lnTo>
                    <a:pt x="424" y="204"/>
                  </a:lnTo>
                  <a:lnTo>
                    <a:pt x="343" y="481"/>
                  </a:lnTo>
                  <a:lnTo>
                    <a:pt x="344" y="472"/>
                  </a:lnTo>
                  <a:lnTo>
                    <a:pt x="257" y="424"/>
                  </a:lnTo>
                  <a:lnTo>
                    <a:pt x="171" y="375"/>
                  </a:lnTo>
                  <a:lnTo>
                    <a:pt x="85" y="324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0572" name="Picture 1290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4856" y="3549"/>
              <a:ext cx="213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3" name="Picture 1291"/>
            <p:cNvPicPr>
              <a:picLocks noChangeAspect="1" noChangeArrowheads="1"/>
            </p:cNvPicPr>
            <p:nvPr/>
          </p:nvPicPr>
          <p:blipFill>
            <a:blip r:embed="rId86" cstate="print"/>
            <a:srcRect/>
            <a:stretch>
              <a:fillRect/>
            </a:stretch>
          </p:blipFill>
          <p:spPr bwMode="auto">
            <a:xfrm>
              <a:off x="4856" y="3549"/>
              <a:ext cx="213" cy="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74" name="Freeform 1292"/>
            <p:cNvSpPr>
              <a:spLocks/>
            </p:cNvSpPr>
            <p:nvPr/>
          </p:nvSpPr>
          <p:spPr bwMode="auto">
            <a:xfrm>
              <a:off x="4857" y="3550"/>
              <a:ext cx="212" cy="240"/>
            </a:xfrm>
            <a:custGeom>
              <a:avLst/>
              <a:gdLst>
                <a:gd name="T0" fmla="*/ 0 w 424"/>
                <a:gd name="T1" fmla="*/ 136 h 480"/>
                <a:gd name="T2" fmla="*/ 40 w 424"/>
                <a:gd name="T3" fmla="*/ 2 h 480"/>
                <a:gd name="T4" fmla="*/ 36 w 424"/>
                <a:gd name="T5" fmla="*/ 0 h 480"/>
                <a:gd name="T6" fmla="*/ 36 w 424"/>
                <a:gd name="T7" fmla="*/ 0 h 480"/>
                <a:gd name="T8" fmla="*/ 80 w 424"/>
                <a:gd name="T9" fmla="*/ 25 h 480"/>
                <a:gd name="T10" fmla="*/ 124 w 424"/>
                <a:gd name="T11" fmla="*/ 50 h 480"/>
                <a:gd name="T12" fmla="*/ 168 w 424"/>
                <a:gd name="T13" fmla="*/ 76 h 480"/>
                <a:gd name="T14" fmla="*/ 212 w 424"/>
                <a:gd name="T15" fmla="*/ 102 h 480"/>
                <a:gd name="T16" fmla="*/ 212 w 424"/>
                <a:gd name="T17" fmla="*/ 102 h 480"/>
                <a:gd name="T18" fmla="*/ 172 w 424"/>
                <a:gd name="T19" fmla="*/ 240 h 480"/>
                <a:gd name="T20" fmla="*/ 172 w 424"/>
                <a:gd name="T21" fmla="*/ 236 h 480"/>
                <a:gd name="T22" fmla="*/ 172 w 424"/>
                <a:gd name="T23" fmla="*/ 236 h 480"/>
                <a:gd name="T24" fmla="*/ 129 w 424"/>
                <a:gd name="T25" fmla="*/ 212 h 480"/>
                <a:gd name="T26" fmla="*/ 85 w 424"/>
                <a:gd name="T27" fmla="*/ 187 h 480"/>
                <a:gd name="T28" fmla="*/ 42 w 424"/>
                <a:gd name="T29" fmla="*/ 162 h 480"/>
                <a:gd name="T30" fmla="*/ 0 w 424"/>
                <a:gd name="T31" fmla="*/ 136 h 480"/>
                <a:gd name="T32" fmla="*/ 0 w 424"/>
                <a:gd name="T33" fmla="*/ 136 h 48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4"/>
                <a:gd name="T52" fmla="*/ 0 h 480"/>
                <a:gd name="T53" fmla="*/ 424 w 424"/>
                <a:gd name="T54" fmla="*/ 480 h 48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4" h="480">
                  <a:moveTo>
                    <a:pt x="0" y="272"/>
                  </a:moveTo>
                  <a:lnTo>
                    <a:pt x="80" y="4"/>
                  </a:lnTo>
                  <a:lnTo>
                    <a:pt x="71" y="0"/>
                  </a:lnTo>
                  <a:lnTo>
                    <a:pt x="159" y="49"/>
                  </a:lnTo>
                  <a:lnTo>
                    <a:pt x="248" y="100"/>
                  </a:lnTo>
                  <a:lnTo>
                    <a:pt x="336" y="152"/>
                  </a:lnTo>
                  <a:lnTo>
                    <a:pt x="424" y="203"/>
                  </a:lnTo>
                  <a:lnTo>
                    <a:pt x="343" y="480"/>
                  </a:lnTo>
                  <a:lnTo>
                    <a:pt x="344" y="471"/>
                  </a:lnTo>
                  <a:lnTo>
                    <a:pt x="257" y="423"/>
                  </a:lnTo>
                  <a:lnTo>
                    <a:pt x="170" y="374"/>
                  </a:lnTo>
                  <a:lnTo>
                    <a:pt x="84" y="323"/>
                  </a:lnTo>
                  <a:lnTo>
                    <a:pt x="0" y="27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5" name="Freeform 1293"/>
            <p:cNvSpPr>
              <a:spLocks noEditPoints="1"/>
            </p:cNvSpPr>
            <p:nvPr/>
          </p:nvSpPr>
          <p:spPr bwMode="auto">
            <a:xfrm>
              <a:off x="4739" y="3704"/>
              <a:ext cx="274" cy="158"/>
            </a:xfrm>
            <a:custGeom>
              <a:avLst/>
              <a:gdLst>
                <a:gd name="T0" fmla="*/ 35 w 548"/>
                <a:gd name="T1" fmla="*/ 55 h 316"/>
                <a:gd name="T2" fmla="*/ 26 w 548"/>
                <a:gd name="T3" fmla="*/ 40 h 316"/>
                <a:gd name="T4" fmla="*/ 42 w 548"/>
                <a:gd name="T5" fmla="*/ 29 h 316"/>
                <a:gd name="T6" fmla="*/ 69 w 548"/>
                <a:gd name="T7" fmla="*/ 35 h 316"/>
                <a:gd name="T8" fmla="*/ 51 w 548"/>
                <a:gd name="T9" fmla="*/ 24 h 316"/>
                <a:gd name="T10" fmla="*/ 111 w 548"/>
                <a:gd name="T11" fmla="*/ 10 h 316"/>
                <a:gd name="T12" fmla="*/ 104 w 548"/>
                <a:gd name="T13" fmla="*/ 25 h 316"/>
                <a:gd name="T14" fmla="*/ 120 w 548"/>
                <a:gd name="T15" fmla="*/ 15 h 316"/>
                <a:gd name="T16" fmla="*/ 148 w 548"/>
                <a:gd name="T17" fmla="*/ 51 h 316"/>
                <a:gd name="T18" fmla="*/ 131 w 548"/>
                <a:gd name="T19" fmla="*/ 41 h 316"/>
                <a:gd name="T20" fmla="*/ 193 w 548"/>
                <a:gd name="T21" fmla="*/ 57 h 316"/>
                <a:gd name="T22" fmla="*/ 212 w 548"/>
                <a:gd name="T23" fmla="*/ 88 h 316"/>
                <a:gd name="T24" fmla="*/ 228 w 548"/>
                <a:gd name="T25" fmla="*/ 78 h 316"/>
                <a:gd name="T26" fmla="*/ 258 w 548"/>
                <a:gd name="T27" fmla="*/ 114 h 316"/>
                <a:gd name="T28" fmla="*/ 239 w 548"/>
                <a:gd name="T29" fmla="*/ 104 h 316"/>
                <a:gd name="T30" fmla="*/ 248 w 548"/>
                <a:gd name="T31" fmla="*/ 118 h 316"/>
                <a:gd name="T32" fmla="*/ 186 w 548"/>
                <a:gd name="T33" fmla="*/ 102 h 316"/>
                <a:gd name="T34" fmla="*/ 203 w 548"/>
                <a:gd name="T35" fmla="*/ 93 h 316"/>
                <a:gd name="T36" fmla="*/ 203 w 548"/>
                <a:gd name="T37" fmla="*/ 83 h 316"/>
                <a:gd name="T38" fmla="*/ 185 w 548"/>
                <a:gd name="T39" fmla="*/ 72 h 316"/>
                <a:gd name="T40" fmla="*/ 194 w 548"/>
                <a:gd name="T41" fmla="*/ 87 h 316"/>
                <a:gd name="T42" fmla="*/ 133 w 548"/>
                <a:gd name="T43" fmla="*/ 72 h 316"/>
                <a:gd name="T44" fmla="*/ 149 w 548"/>
                <a:gd name="T45" fmla="*/ 61 h 316"/>
                <a:gd name="T46" fmla="*/ 123 w 548"/>
                <a:gd name="T47" fmla="*/ 66 h 316"/>
                <a:gd name="T48" fmla="*/ 105 w 548"/>
                <a:gd name="T49" fmla="*/ 56 h 316"/>
                <a:gd name="T50" fmla="*/ 113 w 548"/>
                <a:gd name="T51" fmla="*/ 41 h 316"/>
                <a:gd name="T52" fmla="*/ 52 w 548"/>
                <a:gd name="T53" fmla="*/ 55 h 316"/>
                <a:gd name="T54" fmla="*/ 70 w 548"/>
                <a:gd name="T55" fmla="*/ 45 h 316"/>
                <a:gd name="T56" fmla="*/ 98 w 548"/>
                <a:gd name="T57" fmla="*/ 81 h 316"/>
                <a:gd name="T58" fmla="*/ 80 w 548"/>
                <a:gd name="T59" fmla="*/ 71 h 316"/>
                <a:gd name="T60" fmla="*/ 142 w 548"/>
                <a:gd name="T61" fmla="*/ 86 h 316"/>
                <a:gd name="T62" fmla="*/ 134 w 548"/>
                <a:gd name="T63" fmla="*/ 102 h 316"/>
                <a:gd name="T64" fmla="*/ 151 w 548"/>
                <a:gd name="T65" fmla="*/ 92 h 316"/>
                <a:gd name="T66" fmla="*/ 179 w 548"/>
                <a:gd name="T67" fmla="*/ 127 h 316"/>
                <a:gd name="T68" fmla="*/ 161 w 548"/>
                <a:gd name="T69" fmla="*/ 117 h 316"/>
                <a:gd name="T70" fmla="*/ 223 w 548"/>
                <a:gd name="T71" fmla="*/ 134 h 316"/>
                <a:gd name="T72" fmla="*/ 162 w 548"/>
                <a:gd name="T73" fmla="*/ 148 h 316"/>
                <a:gd name="T74" fmla="*/ 179 w 548"/>
                <a:gd name="T75" fmla="*/ 138 h 316"/>
                <a:gd name="T76" fmla="*/ 153 w 548"/>
                <a:gd name="T77" fmla="*/ 143 h 316"/>
                <a:gd name="T78" fmla="*/ 136 w 548"/>
                <a:gd name="T79" fmla="*/ 132 h 316"/>
                <a:gd name="T80" fmla="*/ 143 w 548"/>
                <a:gd name="T81" fmla="*/ 117 h 316"/>
                <a:gd name="T82" fmla="*/ 27 w 548"/>
                <a:gd name="T83" fmla="*/ 70 h 316"/>
                <a:gd name="T84" fmla="*/ 44 w 548"/>
                <a:gd name="T85" fmla="*/ 59 h 31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48"/>
                <a:gd name="T130" fmla="*/ 0 h 316"/>
                <a:gd name="T131" fmla="*/ 548 w 548"/>
                <a:gd name="T132" fmla="*/ 316 h 31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48" h="316">
                  <a:moveTo>
                    <a:pt x="0" y="109"/>
                  </a:moveTo>
                  <a:lnTo>
                    <a:pt x="37" y="129"/>
                  </a:lnTo>
                  <a:lnTo>
                    <a:pt x="71" y="110"/>
                  </a:lnTo>
                  <a:lnTo>
                    <a:pt x="35" y="88"/>
                  </a:lnTo>
                  <a:lnTo>
                    <a:pt x="0" y="109"/>
                  </a:lnTo>
                  <a:close/>
                  <a:moveTo>
                    <a:pt x="52" y="79"/>
                  </a:moveTo>
                  <a:lnTo>
                    <a:pt x="87" y="99"/>
                  </a:lnTo>
                  <a:lnTo>
                    <a:pt x="122" y="80"/>
                  </a:lnTo>
                  <a:lnTo>
                    <a:pt x="85" y="58"/>
                  </a:lnTo>
                  <a:lnTo>
                    <a:pt x="52" y="79"/>
                  </a:lnTo>
                  <a:close/>
                  <a:moveTo>
                    <a:pt x="103" y="49"/>
                  </a:moveTo>
                  <a:lnTo>
                    <a:pt x="139" y="70"/>
                  </a:lnTo>
                  <a:lnTo>
                    <a:pt x="172" y="50"/>
                  </a:lnTo>
                  <a:lnTo>
                    <a:pt x="136" y="30"/>
                  </a:lnTo>
                  <a:lnTo>
                    <a:pt x="103" y="49"/>
                  </a:lnTo>
                  <a:close/>
                  <a:moveTo>
                    <a:pt x="153" y="20"/>
                  </a:moveTo>
                  <a:lnTo>
                    <a:pt x="190" y="41"/>
                  </a:lnTo>
                  <a:lnTo>
                    <a:pt x="223" y="21"/>
                  </a:lnTo>
                  <a:lnTo>
                    <a:pt x="188" y="0"/>
                  </a:lnTo>
                  <a:lnTo>
                    <a:pt x="153" y="20"/>
                  </a:lnTo>
                  <a:close/>
                  <a:moveTo>
                    <a:pt x="208" y="51"/>
                  </a:moveTo>
                  <a:lnTo>
                    <a:pt x="244" y="72"/>
                  </a:lnTo>
                  <a:lnTo>
                    <a:pt x="277" y="52"/>
                  </a:lnTo>
                  <a:lnTo>
                    <a:pt x="241" y="31"/>
                  </a:lnTo>
                  <a:lnTo>
                    <a:pt x="208" y="51"/>
                  </a:lnTo>
                  <a:close/>
                  <a:moveTo>
                    <a:pt x="262" y="82"/>
                  </a:moveTo>
                  <a:lnTo>
                    <a:pt x="297" y="103"/>
                  </a:lnTo>
                  <a:lnTo>
                    <a:pt x="332" y="84"/>
                  </a:lnTo>
                  <a:lnTo>
                    <a:pt x="295" y="63"/>
                  </a:lnTo>
                  <a:lnTo>
                    <a:pt x="262" y="82"/>
                  </a:lnTo>
                  <a:close/>
                  <a:moveTo>
                    <a:pt x="315" y="113"/>
                  </a:moveTo>
                  <a:lnTo>
                    <a:pt x="352" y="135"/>
                  </a:lnTo>
                  <a:lnTo>
                    <a:pt x="386" y="115"/>
                  </a:lnTo>
                  <a:lnTo>
                    <a:pt x="350" y="94"/>
                  </a:lnTo>
                  <a:lnTo>
                    <a:pt x="315" y="113"/>
                  </a:lnTo>
                  <a:close/>
                  <a:moveTo>
                    <a:pt x="424" y="177"/>
                  </a:moveTo>
                  <a:lnTo>
                    <a:pt x="460" y="197"/>
                  </a:lnTo>
                  <a:lnTo>
                    <a:pt x="494" y="178"/>
                  </a:lnTo>
                  <a:lnTo>
                    <a:pt x="457" y="156"/>
                  </a:lnTo>
                  <a:lnTo>
                    <a:pt x="424" y="177"/>
                  </a:lnTo>
                  <a:close/>
                  <a:moveTo>
                    <a:pt x="478" y="208"/>
                  </a:moveTo>
                  <a:lnTo>
                    <a:pt x="515" y="228"/>
                  </a:lnTo>
                  <a:lnTo>
                    <a:pt x="548" y="209"/>
                  </a:lnTo>
                  <a:lnTo>
                    <a:pt x="512" y="187"/>
                  </a:lnTo>
                  <a:lnTo>
                    <a:pt x="478" y="208"/>
                  </a:lnTo>
                  <a:close/>
                  <a:moveTo>
                    <a:pt x="428" y="236"/>
                  </a:moveTo>
                  <a:lnTo>
                    <a:pt x="463" y="258"/>
                  </a:lnTo>
                  <a:lnTo>
                    <a:pt x="497" y="237"/>
                  </a:lnTo>
                  <a:lnTo>
                    <a:pt x="461" y="217"/>
                  </a:lnTo>
                  <a:lnTo>
                    <a:pt x="428" y="236"/>
                  </a:lnTo>
                  <a:close/>
                  <a:moveTo>
                    <a:pt x="373" y="205"/>
                  </a:moveTo>
                  <a:lnTo>
                    <a:pt x="410" y="227"/>
                  </a:lnTo>
                  <a:lnTo>
                    <a:pt x="443" y="206"/>
                  </a:lnTo>
                  <a:lnTo>
                    <a:pt x="407" y="186"/>
                  </a:lnTo>
                  <a:lnTo>
                    <a:pt x="373" y="205"/>
                  </a:lnTo>
                  <a:close/>
                  <a:moveTo>
                    <a:pt x="370" y="144"/>
                  </a:moveTo>
                  <a:lnTo>
                    <a:pt x="406" y="166"/>
                  </a:lnTo>
                  <a:lnTo>
                    <a:pt x="439" y="146"/>
                  </a:lnTo>
                  <a:lnTo>
                    <a:pt x="404" y="125"/>
                  </a:lnTo>
                  <a:lnTo>
                    <a:pt x="370" y="144"/>
                  </a:lnTo>
                  <a:close/>
                  <a:moveTo>
                    <a:pt x="319" y="174"/>
                  </a:moveTo>
                  <a:lnTo>
                    <a:pt x="355" y="195"/>
                  </a:lnTo>
                  <a:lnTo>
                    <a:pt x="389" y="175"/>
                  </a:lnTo>
                  <a:lnTo>
                    <a:pt x="352" y="155"/>
                  </a:lnTo>
                  <a:lnTo>
                    <a:pt x="319" y="174"/>
                  </a:lnTo>
                  <a:close/>
                  <a:moveTo>
                    <a:pt x="265" y="143"/>
                  </a:moveTo>
                  <a:lnTo>
                    <a:pt x="301" y="163"/>
                  </a:lnTo>
                  <a:lnTo>
                    <a:pt x="334" y="144"/>
                  </a:lnTo>
                  <a:lnTo>
                    <a:pt x="299" y="123"/>
                  </a:lnTo>
                  <a:lnTo>
                    <a:pt x="265" y="143"/>
                  </a:lnTo>
                  <a:close/>
                  <a:moveTo>
                    <a:pt x="210" y="112"/>
                  </a:moveTo>
                  <a:lnTo>
                    <a:pt x="247" y="132"/>
                  </a:lnTo>
                  <a:lnTo>
                    <a:pt x="281" y="113"/>
                  </a:lnTo>
                  <a:lnTo>
                    <a:pt x="245" y="92"/>
                  </a:lnTo>
                  <a:lnTo>
                    <a:pt x="210" y="112"/>
                  </a:lnTo>
                  <a:close/>
                  <a:moveTo>
                    <a:pt x="157" y="80"/>
                  </a:moveTo>
                  <a:lnTo>
                    <a:pt x="192" y="101"/>
                  </a:lnTo>
                  <a:lnTo>
                    <a:pt x="227" y="82"/>
                  </a:lnTo>
                  <a:lnTo>
                    <a:pt x="190" y="61"/>
                  </a:lnTo>
                  <a:lnTo>
                    <a:pt x="157" y="80"/>
                  </a:lnTo>
                  <a:close/>
                  <a:moveTo>
                    <a:pt x="105" y="110"/>
                  </a:moveTo>
                  <a:lnTo>
                    <a:pt x="142" y="131"/>
                  </a:lnTo>
                  <a:lnTo>
                    <a:pt x="176" y="111"/>
                  </a:lnTo>
                  <a:lnTo>
                    <a:pt x="140" y="91"/>
                  </a:lnTo>
                  <a:lnTo>
                    <a:pt x="105" y="110"/>
                  </a:lnTo>
                  <a:close/>
                  <a:moveTo>
                    <a:pt x="160" y="141"/>
                  </a:moveTo>
                  <a:lnTo>
                    <a:pt x="196" y="162"/>
                  </a:lnTo>
                  <a:lnTo>
                    <a:pt x="229" y="142"/>
                  </a:lnTo>
                  <a:lnTo>
                    <a:pt x="194" y="122"/>
                  </a:lnTo>
                  <a:lnTo>
                    <a:pt x="160" y="141"/>
                  </a:lnTo>
                  <a:close/>
                  <a:moveTo>
                    <a:pt x="214" y="172"/>
                  </a:moveTo>
                  <a:lnTo>
                    <a:pt x="250" y="193"/>
                  </a:lnTo>
                  <a:lnTo>
                    <a:pt x="284" y="173"/>
                  </a:lnTo>
                  <a:lnTo>
                    <a:pt x="247" y="153"/>
                  </a:lnTo>
                  <a:lnTo>
                    <a:pt x="214" y="172"/>
                  </a:lnTo>
                  <a:close/>
                  <a:moveTo>
                    <a:pt x="268" y="204"/>
                  </a:moveTo>
                  <a:lnTo>
                    <a:pt x="305" y="224"/>
                  </a:lnTo>
                  <a:lnTo>
                    <a:pt x="338" y="205"/>
                  </a:lnTo>
                  <a:lnTo>
                    <a:pt x="302" y="184"/>
                  </a:lnTo>
                  <a:lnTo>
                    <a:pt x="268" y="204"/>
                  </a:lnTo>
                  <a:close/>
                  <a:moveTo>
                    <a:pt x="322" y="235"/>
                  </a:moveTo>
                  <a:lnTo>
                    <a:pt x="358" y="255"/>
                  </a:lnTo>
                  <a:lnTo>
                    <a:pt x="392" y="236"/>
                  </a:lnTo>
                  <a:lnTo>
                    <a:pt x="356" y="215"/>
                  </a:lnTo>
                  <a:lnTo>
                    <a:pt x="322" y="235"/>
                  </a:lnTo>
                  <a:close/>
                  <a:moveTo>
                    <a:pt x="376" y="266"/>
                  </a:moveTo>
                  <a:lnTo>
                    <a:pt x="412" y="286"/>
                  </a:lnTo>
                  <a:lnTo>
                    <a:pt x="447" y="267"/>
                  </a:lnTo>
                  <a:lnTo>
                    <a:pt x="410" y="247"/>
                  </a:lnTo>
                  <a:lnTo>
                    <a:pt x="376" y="266"/>
                  </a:lnTo>
                  <a:close/>
                  <a:moveTo>
                    <a:pt x="325" y="296"/>
                  </a:moveTo>
                  <a:lnTo>
                    <a:pt x="362" y="316"/>
                  </a:lnTo>
                  <a:lnTo>
                    <a:pt x="395" y="297"/>
                  </a:lnTo>
                  <a:lnTo>
                    <a:pt x="359" y="276"/>
                  </a:lnTo>
                  <a:lnTo>
                    <a:pt x="325" y="296"/>
                  </a:lnTo>
                  <a:close/>
                  <a:moveTo>
                    <a:pt x="271" y="264"/>
                  </a:moveTo>
                  <a:lnTo>
                    <a:pt x="307" y="285"/>
                  </a:lnTo>
                  <a:lnTo>
                    <a:pt x="342" y="265"/>
                  </a:lnTo>
                  <a:lnTo>
                    <a:pt x="305" y="245"/>
                  </a:lnTo>
                  <a:lnTo>
                    <a:pt x="271" y="264"/>
                  </a:lnTo>
                  <a:close/>
                  <a:moveTo>
                    <a:pt x="109" y="171"/>
                  </a:moveTo>
                  <a:lnTo>
                    <a:pt x="253" y="254"/>
                  </a:lnTo>
                  <a:lnTo>
                    <a:pt x="287" y="234"/>
                  </a:lnTo>
                  <a:lnTo>
                    <a:pt x="142" y="150"/>
                  </a:lnTo>
                  <a:lnTo>
                    <a:pt x="109" y="171"/>
                  </a:lnTo>
                  <a:close/>
                  <a:moveTo>
                    <a:pt x="55" y="140"/>
                  </a:moveTo>
                  <a:lnTo>
                    <a:pt x="91" y="160"/>
                  </a:lnTo>
                  <a:lnTo>
                    <a:pt x="124" y="141"/>
                  </a:lnTo>
                  <a:lnTo>
                    <a:pt x="89" y="119"/>
                  </a:lnTo>
                  <a:lnTo>
                    <a:pt x="55" y="1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6" name="Freeform 1294"/>
            <p:cNvSpPr>
              <a:spLocks noEditPoints="1"/>
            </p:cNvSpPr>
            <p:nvPr/>
          </p:nvSpPr>
          <p:spPr bwMode="auto">
            <a:xfrm>
              <a:off x="4739" y="3714"/>
              <a:ext cx="274" cy="152"/>
            </a:xfrm>
            <a:custGeom>
              <a:avLst/>
              <a:gdLst>
                <a:gd name="T0" fmla="*/ 76 w 548"/>
                <a:gd name="T1" fmla="*/ 3 h 305"/>
                <a:gd name="T2" fmla="*/ 104 w 548"/>
                <a:gd name="T3" fmla="*/ 19 h 305"/>
                <a:gd name="T4" fmla="*/ 131 w 548"/>
                <a:gd name="T5" fmla="*/ 35 h 305"/>
                <a:gd name="T6" fmla="*/ 157 w 548"/>
                <a:gd name="T7" fmla="*/ 51 h 305"/>
                <a:gd name="T8" fmla="*/ 185 w 548"/>
                <a:gd name="T9" fmla="*/ 66 h 305"/>
                <a:gd name="T10" fmla="*/ 212 w 548"/>
                <a:gd name="T11" fmla="*/ 82 h 305"/>
                <a:gd name="T12" fmla="*/ 95 w 548"/>
                <a:gd name="T13" fmla="*/ 10 h 305"/>
                <a:gd name="T14" fmla="*/ 122 w 548"/>
                <a:gd name="T15" fmla="*/ 26 h 305"/>
                <a:gd name="T16" fmla="*/ 148 w 548"/>
                <a:gd name="T17" fmla="*/ 41 h 305"/>
                <a:gd name="T18" fmla="*/ 176 w 548"/>
                <a:gd name="T19" fmla="*/ 57 h 305"/>
                <a:gd name="T20" fmla="*/ 203 w 548"/>
                <a:gd name="T21" fmla="*/ 73 h 305"/>
                <a:gd name="T22" fmla="*/ 230 w 548"/>
                <a:gd name="T23" fmla="*/ 88 h 305"/>
                <a:gd name="T24" fmla="*/ 239 w 548"/>
                <a:gd name="T25" fmla="*/ 97 h 305"/>
                <a:gd name="T26" fmla="*/ 258 w 548"/>
                <a:gd name="T27" fmla="*/ 104 h 305"/>
                <a:gd name="T28" fmla="*/ 51 w 548"/>
                <a:gd name="T29" fmla="*/ 18 h 305"/>
                <a:gd name="T30" fmla="*/ 78 w 548"/>
                <a:gd name="T31" fmla="*/ 34 h 305"/>
                <a:gd name="T32" fmla="*/ 105 w 548"/>
                <a:gd name="T33" fmla="*/ 49 h 305"/>
                <a:gd name="T34" fmla="*/ 133 w 548"/>
                <a:gd name="T35" fmla="*/ 65 h 305"/>
                <a:gd name="T36" fmla="*/ 159 w 548"/>
                <a:gd name="T37" fmla="*/ 81 h 305"/>
                <a:gd name="T38" fmla="*/ 186 w 548"/>
                <a:gd name="T39" fmla="*/ 97 h 305"/>
                <a:gd name="T40" fmla="*/ 69 w 548"/>
                <a:gd name="T41" fmla="*/ 25 h 305"/>
                <a:gd name="T42" fmla="*/ 96 w 548"/>
                <a:gd name="T43" fmla="*/ 40 h 305"/>
                <a:gd name="T44" fmla="*/ 123 w 548"/>
                <a:gd name="T45" fmla="*/ 56 h 305"/>
                <a:gd name="T46" fmla="*/ 150 w 548"/>
                <a:gd name="T47" fmla="*/ 71 h 305"/>
                <a:gd name="T48" fmla="*/ 177 w 548"/>
                <a:gd name="T49" fmla="*/ 87 h 305"/>
                <a:gd name="T50" fmla="*/ 205 w 548"/>
                <a:gd name="T51" fmla="*/ 103 h 305"/>
                <a:gd name="T52" fmla="*/ 214 w 548"/>
                <a:gd name="T53" fmla="*/ 112 h 305"/>
                <a:gd name="T54" fmla="*/ 231 w 548"/>
                <a:gd name="T55" fmla="*/ 119 h 305"/>
                <a:gd name="T56" fmla="*/ 26 w 548"/>
                <a:gd name="T57" fmla="*/ 33 h 305"/>
                <a:gd name="T58" fmla="*/ 52 w 548"/>
                <a:gd name="T59" fmla="*/ 49 h 305"/>
                <a:gd name="T60" fmla="*/ 80 w 548"/>
                <a:gd name="T61" fmla="*/ 64 h 305"/>
                <a:gd name="T62" fmla="*/ 107 w 548"/>
                <a:gd name="T63" fmla="*/ 80 h 305"/>
                <a:gd name="T64" fmla="*/ 134 w 548"/>
                <a:gd name="T65" fmla="*/ 95 h 305"/>
                <a:gd name="T66" fmla="*/ 161 w 548"/>
                <a:gd name="T67" fmla="*/ 111 h 305"/>
                <a:gd name="T68" fmla="*/ 43 w 548"/>
                <a:gd name="T69" fmla="*/ 39 h 305"/>
                <a:gd name="T70" fmla="*/ 71 w 548"/>
                <a:gd name="T71" fmla="*/ 55 h 305"/>
                <a:gd name="T72" fmla="*/ 98 w 548"/>
                <a:gd name="T73" fmla="*/ 71 h 305"/>
                <a:gd name="T74" fmla="*/ 125 w 548"/>
                <a:gd name="T75" fmla="*/ 86 h 305"/>
                <a:gd name="T76" fmla="*/ 152 w 548"/>
                <a:gd name="T77" fmla="*/ 102 h 305"/>
                <a:gd name="T78" fmla="*/ 179 w 548"/>
                <a:gd name="T79" fmla="*/ 117 h 305"/>
                <a:gd name="T80" fmla="*/ 188 w 548"/>
                <a:gd name="T81" fmla="*/ 127 h 305"/>
                <a:gd name="T82" fmla="*/ 206 w 548"/>
                <a:gd name="T83" fmla="*/ 133 h 305"/>
                <a:gd name="T84" fmla="*/ 0 w 548"/>
                <a:gd name="T85" fmla="*/ 48 h 305"/>
                <a:gd name="T86" fmla="*/ 27 w 548"/>
                <a:gd name="T87" fmla="*/ 63 h 305"/>
                <a:gd name="T88" fmla="*/ 54 w 548"/>
                <a:gd name="T89" fmla="*/ 79 h 305"/>
                <a:gd name="T90" fmla="*/ 136 w 548"/>
                <a:gd name="T91" fmla="*/ 126 h 305"/>
                <a:gd name="T92" fmla="*/ 18 w 548"/>
                <a:gd name="T93" fmla="*/ 54 h 305"/>
                <a:gd name="T94" fmla="*/ 45 w 548"/>
                <a:gd name="T95" fmla="*/ 70 h 305"/>
                <a:gd name="T96" fmla="*/ 126 w 548"/>
                <a:gd name="T97" fmla="*/ 117 h 305"/>
                <a:gd name="T98" fmla="*/ 153 w 548"/>
                <a:gd name="T99" fmla="*/ 132 h 305"/>
                <a:gd name="T100" fmla="*/ 162 w 548"/>
                <a:gd name="T101" fmla="*/ 141 h 305"/>
                <a:gd name="T102" fmla="*/ 181 w 548"/>
                <a:gd name="T103" fmla="*/ 148 h 3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8"/>
                <a:gd name="T157" fmla="*/ 0 h 305"/>
                <a:gd name="T158" fmla="*/ 548 w 548"/>
                <a:gd name="T159" fmla="*/ 305 h 30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8" h="305">
                  <a:moveTo>
                    <a:pt x="153" y="7"/>
                  </a:moveTo>
                  <a:lnTo>
                    <a:pt x="190" y="29"/>
                  </a:lnTo>
                  <a:lnTo>
                    <a:pt x="190" y="21"/>
                  </a:lnTo>
                  <a:lnTo>
                    <a:pt x="153" y="0"/>
                  </a:lnTo>
                  <a:lnTo>
                    <a:pt x="153" y="7"/>
                  </a:lnTo>
                  <a:close/>
                  <a:moveTo>
                    <a:pt x="208" y="38"/>
                  </a:moveTo>
                  <a:lnTo>
                    <a:pt x="244" y="60"/>
                  </a:lnTo>
                  <a:lnTo>
                    <a:pt x="244" y="52"/>
                  </a:lnTo>
                  <a:lnTo>
                    <a:pt x="208" y="31"/>
                  </a:lnTo>
                  <a:lnTo>
                    <a:pt x="208" y="38"/>
                  </a:lnTo>
                  <a:close/>
                  <a:moveTo>
                    <a:pt x="262" y="71"/>
                  </a:moveTo>
                  <a:lnTo>
                    <a:pt x="297" y="91"/>
                  </a:lnTo>
                  <a:lnTo>
                    <a:pt x="297" y="83"/>
                  </a:lnTo>
                  <a:lnTo>
                    <a:pt x="262" y="62"/>
                  </a:lnTo>
                  <a:lnTo>
                    <a:pt x="262" y="71"/>
                  </a:lnTo>
                  <a:close/>
                  <a:moveTo>
                    <a:pt x="315" y="102"/>
                  </a:moveTo>
                  <a:lnTo>
                    <a:pt x="352" y="122"/>
                  </a:lnTo>
                  <a:lnTo>
                    <a:pt x="352" y="115"/>
                  </a:lnTo>
                  <a:lnTo>
                    <a:pt x="315" y="93"/>
                  </a:lnTo>
                  <a:lnTo>
                    <a:pt x="315" y="102"/>
                  </a:lnTo>
                  <a:close/>
                  <a:moveTo>
                    <a:pt x="370" y="133"/>
                  </a:moveTo>
                  <a:lnTo>
                    <a:pt x="406" y="153"/>
                  </a:lnTo>
                  <a:lnTo>
                    <a:pt x="406" y="146"/>
                  </a:lnTo>
                  <a:lnTo>
                    <a:pt x="370" y="124"/>
                  </a:lnTo>
                  <a:lnTo>
                    <a:pt x="370" y="133"/>
                  </a:lnTo>
                  <a:close/>
                  <a:moveTo>
                    <a:pt x="424" y="164"/>
                  </a:moveTo>
                  <a:lnTo>
                    <a:pt x="460" y="185"/>
                  </a:lnTo>
                  <a:lnTo>
                    <a:pt x="460" y="177"/>
                  </a:lnTo>
                  <a:lnTo>
                    <a:pt x="424" y="157"/>
                  </a:lnTo>
                  <a:lnTo>
                    <a:pt x="424" y="164"/>
                  </a:lnTo>
                  <a:close/>
                  <a:moveTo>
                    <a:pt x="190" y="21"/>
                  </a:moveTo>
                  <a:lnTo>
                    <a:pt x="190" y="29"/>
                  </a:lnTo>
                  <a:lnTo>
                    <a:pt x="223" y="9"/>
                  </a:lnTo>
                  <a:lnTo>
                    <a:pt x="223" y="1"/>
                  </a:lnTo>
                  <a:lnTo>
                    <a:pt x="190" y="21"/>
                  </a:lnTo>
                  <a:close/>
                  <a:moveTo>
                    <a:pt x="244" y="52"/>
                  </a:moveTo>
                  <a:lnTo>
                    <a:pt x="244" y="60"/>
                  </a:lnTo>
                  <a:lnTo>
                    <a:pt x="277" y="40"/>
                  </a:lnTo>
                  <a:lnTo>
                    <a:pt x="277" y="32"/>
                  </a:lnTo>
                  <a:lnTo>
                    <a:pt x="244" y="52"/>
                  </a:lnTo>
                  <a:close/>
                  <a:moveTo>
                    <a:pt x="297" y="83"/>
                  </a:moveTo>
                  <a:lnTo>
                    <a:pt x="297" y="91"/>
                  </a:lnTo>
                  <a:lnTo>
                    <a:pt x="332" y="72"/>
                  </a:lnTo>
                  <a:lnTo>
                    <a:pt x="332" y="64"/>
                  </a:lnTo>
                  <a:lnTo>
                    <a:pt x="297" y="83"/>
                  </a:lnTo>
                  <a:close/>
                  <a:moveTo>
                    <a:pt x="352" y="115"/>
                  </a:moveTo>
                  <a:lnTo>
                    <a:pt x="352" y="122"/>
                  </a:lnTo>
                  <a:lnTo>
                    <a:pt x="386" y="103"/>
                  </a:lnTo>
                  <a:lnTo>
                    <a:pt x="386" y="95"/>
                  </a:lnTo>
                  <a:lnTo>
                    <a:pt x="352" y="115"/>
                  </a:lnTo>
                  <a:close/>
                  <a:moveTo>
                    <a:pt x="406" y="146"/>
                  </a:moveTo>
                  <a:lnTo>
                    <a:pt x="406" y="153"/>
                  </a:lnTo>
                  <a:lnTo>
                    <a:pt x="439" y="134"/>
                  </a:lnTo>
                  <a:lnTo>
                    <a:pt x="439" y="126"/>
                  </a:lnTo>
                  <a:lnTo>
                    <a:pt x="406" y="146"/>
                  </a:lnTo>
                  <a:close/>
                  <a:moveTo>
                    <a:pt x="460" y="177"/>
                  </a:moveTo>
                  <a:lnTo>
                    <a:pt x="460" y="185"/>
                  </a:lnTo>
                  <a:lnTo>
                    <a:pt x="494" y="165"/>
                  </a:lnTo>
                  <a:lnTo>
                    <a:pt x="494" y="158"/>
                  </a:lnTo>
                  <a:lnTo>
                    <a:pt x="460" y="177"/>
                  </a:lnTo>
                  <a:close/>
                  <a:moveTo>
                    <a:pt x="478" y="195"/>
                  </a:moveTo>
                  <a:lnTo>
                    <a:pt x="515" y="216"/>
                  </a:lnTo>
                  <a:lnTo>
                    <a:pt x="515" y="208"/>
                  </a:lnTo>
                  <a:lnTo>
                    <a:pt x="478" y="188"/>
                  </a:lnTo>
                  <a:lnTo>
                    <a:pt x="478" y="195"/>
                  </a:lnTo>
                  <a:close/>
                  <a:moveTo>
                    <a:pt x="515" y="208"/>
                  </a:moveTo>
                  <a:lnTo>
                    <a:pt x="515" y="216"/>
                  </a:lnTo>
                  <a:lnTo>
                    <a:pt x="548" y="196"/>
                  </a:lnTo>
                  <a:lnTo>
                    <a:pt x="548" y="189"/>
                  </a:lnTo>
                  <a:lnTo>
                    <a:pt x="515" y="208"/>
                  </a:lnTo>
                  <a:close/>
                  <a:moveTo>
                    <a:pt x="103" y="37"/>
                  </a:moveTo>
                  <a:lnTo>
                    <a:pt x="139" y="58"/>
                  </a:lnTo>
                  <a:lnTo>
                    <a:pt x="139" y="50"/>
                  </a:lnTo>
                  <a:lnTo>
                    <a:pt x="103" y="29"/>
                  </a:lnTo>
                  <a:lnTo>
                    <a:pt x="103" y="37"/>
                  </a:lnTo>
                  <a:close/>
                  <a:moveTo>
                    <a:pt x="157" y="68"/>
                  </a:moveTo>
                  <a:lnTo>
                    <a:pt x="192" y="89"/>
                  </a:lnTo>
                  <a:lnTo>
                    <a:pt x="192" y="81"/>
                  </a:lnTo>
                  <a:lnTo>
                    <a:pt x="157" y="60"/>
                  </a:lnTo>
                  <a:lnTo>
                    <a:pt x="157" y="68"/>
                  </a:lnTo>
                  <a:close/>
                  <a:moveTo>
                    <a:pt x="210" y="99"/>
                  </a:moveTo>
                  <a:lnTo>
                    <a:pt x="247" y="121"/>
                  </a:lnTo>
                  <a:lnTo>
                    <a:pt x="247" y="112"/>
                  </a:lnTo>
                  <a:lnTo>
                    <a:pt x="210" y="92"/>
                  </a:lnTo>
                  <a:lnTo>
                    <a:pt x="210" y="99"/>
                  </a:lnTo>
                  <a:close/>
                  <a:moveTo>
                    <a:pt x="265" y="130"/>
                  </a:moveTo>
                  <a:lnTo>
                    <a:pt x="301" y="152"/>
                  </a:lnTo>
                  <a:lnTo>
                    <a:pt x="301" y="143"/>
                  </a:lnTo>
                  <a:lnTo>
                    <a:pt x="265" y="123"/>
                  </a:lnTo>
                  <a:lnTo>
                    <a:pt x="265" y="130"/>
                  </a:lnTo>
                  <a:close/>
                  <a:moveTo>
                    <a:pt x="319" y="163"/>
                  </a:moveTo>
                  <a:lnTo>
                    <a:pt x="355" y="183"/>
                  </a:lnTo>
                  <a:lnTo>
                    <a:pt x="355" y="175"/>
                  </a:lnTo>
                  <a:lnTo>
                    <a:pt x="319" y="154"/>
                  </a:lnTo>
                  <a:lnTo>
                    <a:pt x="319" y="163"/>
                  </a:lnTo>
                  <a:close/>
                  <a:moveTo>
                    <a:pt x="373" y="194"/>
                  </a:moveTo>
                  <a:lnTo>
                    <a:pt x="410" y="214"/>
                  </a:lnTo>
                  <a:lnTo>
                    <a:pt x="410" y="207"/>
                  </a:lnTo>
                  <a:lnTo>
                    <a:pt x="373" y="185"/>
                  </a:lnTo>
                  <a:lnTo>
                    <a:pt x="373" y="194"/>
                  </a:lnTo>
                  <a:close/>
                  <a:moveTo>
                    <a:pt x="139" y="50"/>
                  </a:moveTo>
                  <a:lnTo>
                    <a:pt x="139" y="58"/>
                  </a:lnTo>
                  <a:lnTo>
                    <a:pt x="172" y="38"/>
                  </a:lnTo>
                  <a:lnTo>
                    <a:pt x="172" y="30"/>
                  </a:lnTo>
                  <a:lnTo>
                    <a:pt x="139" y="50"/>
                  </a:lnTo>
                  <a:close/>
                  <a:moveTo>
                    <a:pt x="192" y="81"/>
                  </a:moveTo>
                  <a:lnTo>
                    <a:pt x="192" y="89"/>
                  </a:lnTo>
                  <a:lnTo>
                    <a:pt x="227" y="69"/>
                  </a:lnTo>
                  <a:lnTo>
                    <a:pt x="227" y="62"/>
                  </a:lnTo>
                  <a:lnTo>
                    <a:pt x="192" y="81"/>
                  </a:lnTo>
                  <a:close/>
                  <a:moveTo>
                    <a:pt x="247" y="112"/>
                  </a:moveTo>
                  <a:lnTo>
                    <a:pt x="247" y="121"/>
                  </a:lnTo>
                  <a:lnTo>
                    <a:pt x="281" y="101"/>
                  </a:lnTo>
                  <a:lnTo>
                    <a:pt x="281" y="93"/>
                  </a:lnTo>
                  <a:lnTo>
                    <a:pt x="247" y="112"/>
                  </a:lnTo>
                  <a:close/>
                  <a:moveTo>
                    <a:pt x="301" y="143"/>
                  </a:moveTo>
                  <a:lnTo>
                    <a:pt x="301" y="152"/>
                  </a:lnTo>
                  <a:lnTo>
                    <a:pt x="334" y="132"/>
                  </a:lnTo>
                  <a:lnTo>
                    <a:pt x="334" y="124"/>
                  </a:lnTo>
                  <a:lnTo>
                    <a:pt x="301" y="143"/>
                  </a:lnTo>
                  <a:close/>
                  <a:moveTo>
                    <a:pt x="355" y="175"/>
                  </a:moveTo>
                  <a:lnTo>
                    <a:pt x="355" y="183"/>
                  </a:lnTo>
                  <a:lnTo>
                    <a:pt x="389" y="164"/>
                  </a:lnTo>
                  <a:lnTo>
                    <a:pt x="389" y="155"/>
                  </a:lnTo>
                  <a:lnTo>
                    <a:pt x="355" y="175"/>
                  </a:lnTo>
                  <a:close/>
                  <a:moveTo>
                    <a:pt x="410" y="207"/>
                  </a:moveTo>
                  <a:lnTo>
                    <a:pt x="410" y="214"/>
                  </a:lnTo>
                  <a:lnTo>
                    <a:pt x="443" y="195"/>
                  </a:lnTo>
                  <a:lnTo>
                    <a:pt x="443" y="186"/>
                  </a:lnTo>
                  <a:lnTo>
                    <a:pt x="410" y="207"/>
                  </a:lnTo>
                  <a:close/>
                  <a:moveTo>
                    <a:pt x="428" y="225"/>
                  </a:moveTo>
                  <a:lnTo>
                    <a:pt x="463" y="245"/>
                  </a:lnTo>
                  <a:lnTo>
                    <a:pt x="463" y="238"/>
                  </a:lnTo>
                  <a:lnTo>
                    <a:pt x="428" y="216"/>
                  </a:lnTo>
                  <a:lnTo>
                    <a:pt x="428" y="225"/>
                  </a:lnTo>
                  <a:close/>
                  <a:moveTo>
                    <a:pt x="463" y="238"/>
                  </a:moveTo>
                  <a:lnTo>
                    <a:pt x="463" y="245"/>
                  </a:lnTo>
                  <a:lnTo>
                    <a:pt x="497" y="226"/>
                  </a:lnTo>
                  <a:lnTo>
                    <a:pt x="497" y="217"/>
                  </a:lnTo>
                  <a:lnTo>
                    <a:pt x="463" y="238"/>
                  </a:lnTo>
                  <a:close/>
                  <a:moveTo>
                    <a:pt x="52" y="66"/>
                  </a:moveTo>
                  <a:lnTo>
                    <a:pt x="87" y="87"/>
                  </a:lnTo>
                  <a:lnTo>
                    <a:pt x="87" y="79"/>
                  </a:lnTo>
                  <a:lnTo>
                    <a:pt x="52" y="59"/>
                  </a:lnTo>
                  <a:lnTo>
                    <a:pt x="52" y="66"/>
                  </a:lnTo>
                  <a:close/>
                  <a:moveTo>
                    <a:pt x="105" y="98"/>
                  </a:moveTo>
                  <a:lnTo>
                    <a:pt x="142" y="118"/>
                  </a:lnTo>
                  <a:lnTo>
                    <a:pt x="142" y="111"/>
                  </a:lnTo>
                  <a:lnTo>
                    <a:pt x="105" y="90"/>
                  </a:lnTo>
                  <a:lnTo>
                    <a:pt x="105" y="98"/>
                  </a:lnTo>
                  <a:close/>
                  <a:moveTo>
                    <a:pt x="160" y="129"/>
                  </a:moveTo>
                  <a:lnTo>
                    <a:pt x="196" y="149"/>
                  </a:lnTo>
                  <a:lnTo>
                    <a:pt x="196" y="142"/>
                  </a:lnTo>
                  <a:lnTo>
                    <a:pt x="160" y="121"/>
                  </a:lnTo>
                  <a:lnTo>
                    <a:pt x="160" y="129"/>
                  </a:lnTo>
                  <a:close/>
                  <a:moveTo>
                    <a:pt x="214" y="160"/>
                  </a:moveTo>
                  <a:lnTo>
                    <a:pt x="250" y="180"/>
                  </a:lnTo>
                  <a:lnTo>
                    <a:pt x="250" y="173"/>
                  </a:lnTo>
                  <a:lnTo>
                    <a:pt x="214" y="152"/>
                  </a:lnTo>
                  <a:lnTo>
                    <a:pt x="214" y="160"/>
                  </a:lnTo>
                  <a:close/>
                  <a:moveTo>
                    <a:pt x="268" y="191"/>
                  </a:moveTo>
                  <a:lnTo>
                    <a:pt x="305" y="213"/>
                  </a:lnTo>
                  <a:lnTo>
                    <a:pt x="305" y="204"/>
                  </a:lnTo>
                  <a:lnTo>
                    <a:pt x="268" y="184"/>
                  </a:lnTo>
                  <a:lnTo>
                    <a:pt x="268" y="191"/>
                  </a:lnTo>
                  <a:close/>
                  <a:moveTo>
                    <a:pt x="322" y="222"/>
                  </a:moveTo>
                  <a:lnTo>
                    <a:pt x="358" y="244"/>
                  </a:lnTo>
                  <a:lnTo>
                    <a:pt x="358" y="235"/>
                  </a:lnTo>
                  <a:lnTo>
                    <a:pt x="322" y="215"/>
                  </a:lnTo>
                  <a:lnTo>
                    <a:pt x="322" y="222"/>
                  </a:lnTo>
                  <a:close/>
                  <a:moveTo>
                    <a:pt x="87" y="79"/>
                  </a:moveTo>
                  <a:lnTo>
                    <a:pt x="87" y="87"/>
                  </a:lnTo>
                  <a:lnTo>
                    <a:pt x="122" y="67"/>
                  </a:lnTo>
                  <a:lnTo>
                    <a:pt x="122" y="60"/>
                  </a:lnTo>
                  <a:lnTo>
                    <a:pt x="87" y="79"/>
                  </a:lnTo>
                  <a:close/>
                  <a:moveTo>
                    <a:pt x="142" y="111"/>
                  </a:moveTo>
                  <a:lnTo>
                    <a:pt x="142" y="118"/>
                  </a:lnTo>
                  <a:lnTo>
                    <a:pt x="176" y="99"/>
                  </a:lnTo>
                  <a:lnTo>
                    <a:pt x="176" y="91"/>
                  </a:lnTo>
                  <a:lnTo>
                    <a:pt x="142" y="111"/>
                  </a:lnTo>
                  <a:close/>
                  <a:moveTo>
                    <a:pt x="196" y="142"/>
                  </a:moveTo>
                  <a:lnTo>
                    <a:pt x="196" y="149"/>
                  </a:lnTo>
                  <a:lnTo>
                    <a:pt x="229" y="130"/>
                  </a:lnTo>
                  <a:lnTo>
                    <a:pt x="229" y="122"/>
                  </a:lnTo>
                  <a:lnTo>
                    <a:pt x="196" y="142"/>
                  </a:lnTo>
                  <a:close/>
                  <a:moveTo>
                    <a:pt x="250" y="173"/>
                  </a:moveTo>
                  <a:lnTo>
                    <a:pt x="250" y="180"/>
                  </a:lnTo>
                  <a:lnTo>
                    <a:pt x="284" y="161"/>
                  </a:lnTo>
                  <a:lnTo>
                    <a:pt x="284" y="153"/>
                  </a:lnTo>
                  <a:lnTo>
                    <a:pt x="250" y="173"/>
                  </a:lnTo>
                  <a:close/>
                  <a:moveTo>
                    <a:pt x="305" y="204"/>
                  </a:moveTo>
                  <a:lnTo>
                    <a:pt x="305" y="213"/>
                  </a:lnTo>
                  <a:lnTo>
                    <a:pt x="338" y="192"/>
                  </a:lnTo>
                  <a:lnTo>
                    <a:pt x="338" y="185"/>
                  </a:lnTo>
                  <a:lnTo>
                    <a:pt x="305" y="204"/>
                  </a:lnTo>
                  <a:close/>
                  <a:moveTo>
                    <a:pt x="358" y="235"/>
                  </a:moveTo>
                  <a:lnTo>
                    <a:pt x="358" y="244"/>
                  </a:lnTo>
                  <a:lnTo>
                    <a:pt x="392" y="223"/>
                  </a:lnTo>
                  <a:lnTo>
                    <a:pt x="392" y="216"/>
                  </a:lnTo>
                  <a:lnTo>
                    <a:pt x="358" y="235"/>
                  </a:lnTo>
                  <a:close/>
                  <a:moveTo>
                    <a:pt x="376" y="254"/>
                  </a:moveTo>
                  <a:lnTo>
                    <a:pt x="412" y="275"/>
                  </a:lnTo>
                  <a:lnTo>
                    <a:pt x="412" y="266"/>
                  </a:lnTo>
                  <a:lnTo>
                    <a:pt x="376" y="246"/>
                  </a:lnTo>
                  <a:lnTo>
                    <a:pt x="376" y="254"/>
                  </a:lnTo>
                  <a:close/>
                  <a:moveTo>
                    <a:pt x="412" y="266"/>
                  </a:moveTo>
                  <a:lnTo>
                    <a:pt x="412" y="275"/>
                  </a:lnTo>
                  <a:lnTo>
                    <a:pt x="447" y="256"/>
                  </a:lnTo>
                  <a:lnTo>
                    <a:pt x="447" y="247"/>
                  </a:lnTo>
                  <a:lnTo>
                    <a:pt x="412" y="266"/>
                  </a:lnTo>
                  <a:close/>
                  <a:moveTo>
                    <a:pt x="0" y="96"/>
                  </a:moveTo>
                  <a:lnTo>
                    <a:pt x="37" y="117"/>
                  </a:lnTo>
                  <a:lnTo>
                    <a:pt x="37" y="109"/>
                  </a:lnTo>
                  <a:lnTo>
                    <a:pt x="0" y="89"/>
                  </a:lnTo>
                  <a:lnTo>
                    <a:pt x="0" y="96"/>
                  </a:lnTo>
                  <a:close/>
                  <a:moveTo>
                    <a:pt x="55" y="127"/>
                  </a:moveTo>
                  <a:lnTo>
                    <a:pt x="91" y="148"/>
                  </a:lnTo>
                  <a:lnTo>
                    <a:pt x="91" y="140"/>
                  </a:lnTo>
                  <a:lnTo>
                    <a:pt x="55" y="120"/>
                  </a:lnTo>
                  <a:lnTo>
                    <a:pt x="55" y="127"/>
                  </a:lnTo>
                  <a:close/>
                  <a:moveTo>
                    <a:pt x="109" y="158"/>
                  </a:moveTo>
                  <a:lnTo>
                    <a:pt x="253" y="241"/>
                  </a:lnTo>
                  <a:lnTo>
                    <a:pt x="253" y="234"/>
                  </a:lnTo>
                  <a:lnTo>
                    <a:pt x="109" y="151"/>
                  </a:lnTo>
                  <a:lnTo>
                    <a:pt x="109" y="158"/>
                  </a:lnTo>
                  <a:close/>
                  <a:moveTo>
                    <a:pt x="271" y="252"/>
                  </a:moveTo>
                  <a:lnTo>
                    <a:pt x="307" y="272"/>
                  </a:lnTo>
                  <a:lnTo>
                    <a:pt x="307" y="265"/>
                  </a:lnTo>
                  <a:lnTo>
                    <a:pt x="271" y="244"/>
                  </a:lnTo>
                  <a:lnTo>
                    <a:pt x="271" y="252"/>
                  </a:lnTo>
                  <a:close/>
                  <a:moveTo>
                    <a:pt x="37" y="109"/>
                  </a:moveTo>
                  <a:lnTo>
                    <a:pt x="37" y="117"/>
                  </a:lnTo>
                  <a:lnTo>
                    <a:pt x="71" y="97"/>
                  </a:lnTo>
                  <a:lnTo>
                    <a:pt x="71" y="90"/>
                  </a:lnTo>
                  <a:lnTo>
                    <a:pt x="37" y="109"/>
                  </a:lnTo>
                  <a:close/>
                  <a:moveTo>
                    <a:pt x="91" y="140"/>
                  </a:moveTo>
                  <a:lnTo>
                    <a:pt x="91" y="148"/>
                  </a:lnTo>
                  <a:lnTo>
                    <a:pt x="124" y="128"/>
                  </a:lnTo>
                  <a:lnTo>
                    <a:pt x="124" y="121"/>
                  </a:lnTo>
                  <a:lnTo>
                    <a:pt x="91" y="140"/>
                  </a:lnTo>
                  <a:close/>
                  <a:moveTo>
                    <a:pt x="253" y="234"/>
                  </a:moveTo>
                  <a:lnTo>
                    <a:pt x="253" y="241"/>
                  </a:lnTo>
                  <a:lnTo>
                    <a:pt x="287" y="222"/>
                  </a:lnTo>
                  <a:lnTo>
                    <a:pt x="287" y="214"/>
                  </a:lnTo>
                  <a:lnTo>
                    <a:pt x="253" y="234"/>
                  </a:lnTo>
                  <a:close/>
                  <a:moveTo>
                    <a:pt x="307" y="265"/>
                  </a:moveTo>
                  <a:lnTo>
                    <a:pt x="307" y="272"/>
                  </a:lnTo>
                  <a:lnTo>
                    <a:pt x="342" y="253"/>
                  </a:lnTo>
                  <a:lnTo>
                    <a:pt x="342" y="245"/>
                  </a:lnTo>
                  <a:lnTo>
                    <a:pt x="307" y="265"/>
                  </a:lnTo>
                  <a:close/>
                  <a:moveTo>
                    <a:pt x="325" y="283"/>
                  </a:moveTo>
                  <a:lnTo>
                    <a:pt x="362" y="305"/>
                  </a:lnTo>
                  <a:lnTo>
                    <a:pt x="362" y="296"/>
                  </a:lnTo>
                  <a:lnTo>
                    <a:pt x="325" y="276"/>
                  </a:lnTo>
                  <a:lnTo>
                    <a:pt x="325" y="283"/>
                  </a:lnTo>
                  <a:close/>
                  <a:moveTo>
                    <a:pt x="362" y="296"/>
                  </a:moveTo>
                  <a:lnTo>
                    <a:pt x="362" y="305"/>
                  </a:lnTo>
                  <a:lnTo>
                    <a:pt x="395" y="284"/>
                  </a:lnTo>
                  <a:lnTo>
                    <a:pt x="395" y="277"/>
                  </a:lnTo>
                  <a:lnTo>
                    <a:pt x="362" y="296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7" name="Line 1295"/>
            <p:cNvSpPr>
              <a:spLocks noChangeShapeType="1"/>
            </p:cNvSpPr>
            <p:nvPr/>
          </p:nvSpPr>
          <p:spPr bwMode="auto">
            <a:xfrm>
              <a:off x="3468" y="3117"/>
              <a:ext cx="1" cy="39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8" name="Freeform 1296"/>
            <p:cNvSpPr>
              <a:spLocks/>
            </p:cNvSpPr>
            <p:nvPr/>
          </p:nvSpPr>
          <p:spPr bwMode="auto">
            <a:xfrm>
              <a:off x="3446" y="3505"/>
              <a:ext cx="44" cy="65"/>
            </a:xfrm>
            <a:custGeom>
              <a:avLst/>
              <a:gdLst>
                <a:gd name="T0" fmla="*/ 44 w 87"/>
                <a:gd name="T1" fmla="*/ 0 h 132"/>
                <a:gd name="T2" fmla="*/ 22 w 87"/>
                <a:gd name="T3" fmla="*/ 65 h 132"/>
                <a:gd name="T4" fmla="*/ 0 w 87"/>
                <a:gd name="T5" fmla="*/ 0 h 132"/>
                <a:gd name="T6" fmla="*/ 44 w 87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132"/>
                <a:gd name="T14" fmla="*/ 87 w 87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132">
                  <a:moveTo>
                    <a:pt x="87" y="0"/>
                  </a:moveTo>
                  <a:lnTo>
                    <a:pt x="43" y="132"/>
                  </a:lnTo>
                  <a:lnTo>
                    <a:pt x="0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79" name="Line 1297"/>
            <p:cNvSpPr>
              <a:spLocks noChangeShapeType="1"/>
            </p:cNvSpPr>
            <p:nvPr/>
          </p:nvSpPr>
          <p:spPr bwMode="auto">
            <a:xfrm>
              <a:off x="3986" y="3117"/>
              <a:ext cx="1" cy="40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0" name="Freeform 1298"/>
            <p:cNvSpPr>
              <a:spLocks/>
            </p:cNvSpPr>
            <p:nvPr/>
          </p:nvSpPr>
          <p:spPr bwMode="auto">
            <a:xfrm>
              <a:off x="3964" y="3513"/>
              <a:ext cx="44" cy="66"/>
            </a:xfrm>
            <a:custGeom>
              <a:avLst/>
              <a:gdLst>
                <a:gd name="T0" fmla="*/ 44 w 89"/>
                <a:gd name="T1" fmla="*/ 0 h 132"/>
                <a:gd name="T2" fmla="*/ 22 w 89"/>
                <a:gd name="T3" fmla="*/ 66 h 132"/>
                <a:gd name="T4" fmla="*/ 0 w 89"/>
                <a:gd name="T5" fmla="*/ 0 h 132"/>
                <a:gd name="T6" fmla="*/ 44 w 89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9"/>
                <a:gd name="T13" fmla="*/ 0 h 132"/>
                <a:gd name="T14" fmla="*/ 89 w 89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9" h="132">
                  <a:moveTo>
                    <a:pt x="89" y="0"/>
                  </a:moveTo>
                  <a:lnTo>
                    <a:pt x="44" y="132"/>
                  </a:lnTo>
                  <a:lnTo>
                    <a:pt x="0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1" name="Line 1299"/>
            <p:cNvSpPr>
              <a:spLocks noChangeShapeType="1"/>
            </p:cNvSpPr>
            <p:nvPr/>
          </p:nvSpPr>
          <p:spPr bwMode="auto">
            <a:xfrm>
              <a:off x="4468" y="3117"/>
              <a:ext cx="1" cy="36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2" name="Freeform 1300"/>
            <p:cNvSpPr>
              <a:spLocks/>
            </p:cNvSpPr>
            <p:nvPr/>
          </p:nvSpPr>
          <p:spPr bwMode="auto">
            <a:xfrm>
              <a:off x="4446" y="3481"/>
              <a:ext cx="44" cy="65"/>
            </a:xfrm>
            <a:custGeom>
              <a:avLst/>
              <a:gdLst>
                <a:gd name="T0" fmla="*/ 44 w 88"/>
                <a:gd name="T1" fmla="*/ 0 h 131"/>
                <a:gd name="T2" fmla="*/ 22 w 88"/>
                <a:gd name="T3" fmla="*/ 65 h 131"/>
                <a:gd name="T4" fmla="*/ 0 w 88"/>
                <a:gd name="T5" fmla="*/ 0 h 131"/>
                <a:gd name="T6" fmla="*/ 44 w 88"/>
                <a:gd name="T7" fmla="*/ 0 h 1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"/>
                <a:gd name="T13" fmla="*/ 0 h 131"/>
                <a:gd name="T14" fmla="*/ 88 w 88"/>
                <a:gd name="T15" fmla="*/ 131 h 1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" h="131">
                  <a:moveTo>
                    <a:pt x="88" y="0"/>
                  </a:moveTo>
                  <a:lnTo>
                    <a:pt x="44" y="131"/>
                  </a:lnTo>
                  <a:lnTo>
                    <a:pt x="0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3" name="Line 1301"/>
            <p:cNvSpPr>
              <a:spLocks noChangeShapeType="1"/>
            </p:cNvSpPr>
            <p:nvPr/>
          </p:nvSpPr>
          <p:spPr bwMode="auto">
            <a:xfrm>
              <a:off x="4992" y="3117"/>
              <a:ext cx="1" cy="40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4" name="Freeform 1302"/>
            <p:cNvSpPr>
              <a:spLocks/>
            </p:cNvSpPr>
            <p:nvPr/>
          </p:nvSpPr>
          <p:spPr bwMode="auto">
            <a:xfrm>
              <a:off x="4970" y="3513"/>
              <a:ext cx="44" cy="66"/>
            </a:xfrm>
            <a:custGeom>
              <a:avLst/>
              <a:gdLst>
                <a:gd name="T0" fmla="*/ 44 w 87"/>
                <a:gd name="T1" fmla="*/ 0 h 132"/>
                <a:gd name="T2" fmla="*/ 22 w 87"/>
                <a:gd name="T3" fmla="*/ 66 h 132"/>
                <a:gd name="T4" fmla="*/ 0 w 87"/>
                <a:gd name="T5" fmla="*/ 0 h 132"/>
                <a:gd name="T6" fmla="*/ 44 w 87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132"/>
                <a:gd name="T14" fmla="*/ 87 w 87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132">
                  <a:moveTo>
                    <a:pt x="87" y="0"/>
                  </a:moveTo>
                  <a:lnTo>
                    <a:pt x="44" y="132"/>
                  </a:lnTo>
                  <a:lnTo>
                    <a:pt x="0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5" name="Line 1303"/>
            <p:cNvSpPr>
              <a:spLocks noChangeShapeType="1"/>
            </p:cNvSpPr>
            <p:nvPr/>
          </p:nvSpPr>
          <p:spPr bwMode="auto">
            <a:xfrm>
              <a:off x="2162" y="2334"/>
              <a:ext cx="102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86" name="Freeform 1304"/>
            <p:cNvSpPr>
              <a:spLocks/>
            </p:cNvSpPr>
            <p:nvPr/>
          </p:nvSpPr>
          <p:spPr bwMode="auto">
            <a:xfrm>
              <a:off x="3179" y="2312"/>
              <a:ext cx="65" cy="44"/>
            </a:xfrm>
            <a:custGeom>
              <a:avLst/>
              <a:gdLst>
                <a:gd name="T0" fmla="*/ 0 w 131"/>
                <a:gd name="T1" fmla="*/ 0 h 89"/>
                <a:gd name="T2" fmla="*/ 65 w 131"/>
                <a:gd name="T3" fmla="*/ 22 h 89"/>
                <a:gd name="T4" fmla="*/ 0 w 131"/>
                <a:gd name="T5" fmla="*/ 44 h 89"/>
                <a:gd name="T6" fmla="*/ 0 w 131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"/>
                <a:gd name="T13" fmla="*/ 0 h 89"/>
                <a:gd name="T14" fmla="*/ 131 w 131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" h="89">
                  <a:moveTo>
                    <a:pt x="0" y="0"/>
                  </a:moveTo>
                  <a:lnTo>
                    <a:pt x="131" y="44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19050" y="6527800"/>
            <a:ext cx="2895600" cy="246063"/>
          </a:xfrm>
        </p:spPr>
        <p:txBody>
          <a:bodyPr anchor="t"/>
          <a:lstStyle/>
          <a:p>
            <a:pPr algn="l">
              <a:defRPr/>
            </a:pPr>
            <a:fld id="{948C6003-98C0-436E-9607-138DCABC849C}" type="slidenum">
              <a:rPr lang="es-ES" sz="900" smtClean="0"/>
              <a:pPr algn="l">
                <a:defRPr/>
              </a:pPr>
              <a:t>15</a:t>
            </a:fld>
            <a:endParaRPr lang="es-ES" sz="900" dirty="0"/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323850" y="220663"/>
            <a:ext cx="7539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chemeClr val="accent2"/>
                </a:solidFill>
              </a:rPr>
              <a:t>CENTRALIZACION DE DATOS PARA QLIKVIEW – FASE 2</a:t>
            </a:r>
          </a:p>
        </p:txBody>
      </p:sp>
      <p:sp>
        <p:nvSpPr>
          <p:cNvPr id="22532" name="7 CuadroTexto"/>
          <p:cNvSpPr txBox="1">
            <a:spLocks noChangeArrowheads="1"/>
          </p:cNvSpPr>
          <p:nvPr/>
        </p:nvSpPr>
        <p:spPr bwMode="auto">
          <a:xfrm>
            <a:off x="296863" y="3446463"/>
            <a:ext cx="4727575" cy="18161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ES" sz="1400"/>
              <a:t>Modificación procesos creación archivos TXT, para validar la data contenida en él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Automatización de procesos de importación de datos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Se utilizará el servidor de TEST actual para la importación hacia Oracle</a:t>
            </a:r>
          </a:p>
          <a:p>
            <a:pPr>
              <a:buFont typeface="Arial" pitchFamily="34" charset="0"/>
              <a:buChar char="•"/>
            </a:pPr>
            <a:r>
              <a:rPr lang="es-ES" sz="1400"/>
              <a:t>QlikView utilizará la base de datos de gestión como información a utilizar en los reportes de gestión </a:t>
            </a:r>
          </a:p>
        </p:txBody>
      </p:sp>
      <p:grpSp>
        <p:nvGrpSpPr>
          <p:cNvPr id="22533" name="Group 4"/>
          <p:cNvGrpSpPr>
            <a:grpSpLocks noChangeAspect="1"/>
          </p:cNvGrpSpPr>
          <p:nvPr/>
        </p:nvGrpSpPr>
        <p:grpSpPr bwMode="auto">
          <a:xfrm>
            <a:off x="458788" y="896938"/>
            <a:ext cx="7821612" cy="5675312"/>
            <a:chOff x="289" y="565"/>
            <a:chExt cx="4927" cy="3575"/>
          </a:xfrm>
        </p:grpSpPr>
        <p:sp>
          <p:nvSpPr>
            <p:cNvPr id="225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89" y="565"/>
              <a:ext cx="4927" cy="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536" name="Group 205"/>
            <p:cNvGrpSpPr>
              <a:grpSpLocks/>
            </p:cNvGrpSpPr>
            <p:nvPr/>
          </p:nvGrpSpPr>
          <p:grpSpPr bwMode="auto">
            <a:xfrm>
              <a:off x="299" y="575"/>
              <a:ext cx="384" cy="493"/>
              <a:chOff x="299" y="575"/>
              <a:chExt cx="384" cy="493"/>
            </a:xfrm>
          </p:grpSpPr>
          <p:sp>
            <p:nvSpPr>
              <p:cNvPr id="23618" name="Freeform 5"/>
              <p:cNvSpPr>
                <a:spLocks/>
              </p:cNvSpPr>
              <p:nvPr/>
            </p:nvSpPr>
            <p:spPr bwMode="auto">
              <a:xfrm>
                <a:off x="434" y="905"/>
                <a:ext cx="249" cy="158"/>
              </a:xfrm>
              <a:custGeom>
                <a:avLst/>
                <a:gdLst>
                  <a:gd name="T0" fmla="*/ 75 w 497"/>
                  <a:gd name="T1" fmla="*/ 158 h 317"/>
                  <a:gd name="T2" fmla="*/ 86 w 497"/>
                  <a:gd name="T3" fmla="*/ 158 h 317"/>
                  <a:gd name="T4" fmla="*/ 96 w 497"/>
                  <a:gd name="T5" fmla="*/ 158 h 317"/>
                  <a:gd name="T6" fmla="*/ 107 w 497"/>
                  <a:gd name="T7" fmla="*/ 157 h 317"/>
                  <a:gd name="T8" fmla="*/ 118 w 497"/>
                  <a:gd name="T9" fmla="*/ 155 h 317"/>
                  <a:gd name="T10" fmla="*/ 128 w 497"/>
                  <a:gd name="T11" fmla="*/ 154 h 317"/>
                  <a:gd name="T12" fmla="*/ 139 w 497"/>
                  <a:gd name="T13" fmla="*/ 151 h 317"/>
                  <a:gd name="T14" fmla="*/ 148 w 497"/>
                  <a:gd name="T15" fmla="*/ 149 h 317"/>
                  <a:gd name="T16" fmla="*/ 159 w 497"/>
                  <a:gd name="T17" fmla="*/ 146 h 317"/>
                  <a:gd name="T18" fmla="*/ 169 w 497"/>
                  <a:gd name="T19" fmla="*/ 142 h 317"/>
                  <a:gd name="T20" fmla="*/ 178 w 497"/>
                  <a:gd name="T21" fmla="*/ 138 h 317"/>
                  <a:gd name="T22" fmla="*/ 188 w 497"/>
                  <a:gd name="T23" fmla="*/ 134 h 317"/>
                  <a:gd name="T24" fmla="*/ 197 w 497"/>
                  <a:gd name="T25" fmla="*/ 129 h 317"/>
                  <a:gd name="T26" fmla="*/ 206 w 497"/>
                  <a:gd name="T27" fmla="*/ 124 h 317"/>
                  <a:gd name="T28" fmla="*/ 214 w 497"/>
                  <a:gd name="T29" fmla="*/ 118 h 317"/>
                  <a:gd name="T30" fmla="*/ 223 w 497"/>
                  <a:gd name="T31" fmla="*/ 113 h 317"/>
                  <a:gd name="T32" fmla="*/ 231 w 497"/>
                  <a:gd name="T33" fmla="*/ 106 h 317"/>
                  <a:gd name="T34" fmla="*/ 233 w 497"/>
                  <a:gd name="T35" fmla="*/ 103 h 317"/>
                  <a:gd name="T36" fmla="*/ 236 w 497"/>
                  <a:gd name="T37" fmla="*/ 101 h 317"/>
                  <a:gd name="T38" fmla="*/ 238 w 497"/>
                  <a:gd name="T39" fmla="*/ 98 h 317"/>
                  <a:gd name="T40" fmla="*/ 240 w 497"/>
                  <a:gd name="T41" fmla="*/ 95 h 317"/>
                  <a:gd name="T42" fmla="*/ 241 w 497"/>
                  <a:gd name="T43" fmla="*/ 92 h 317"/>
                  <a:gd name="T44" fmla="*/ 243 w 497"/>
                  <a:gd name="T45" fmla="*/ 89 h 317"/>
                  <a:gd name="T46" fmla="*/ 244 w 497"/>
                  <a:gd name="T47" fmla="*/ 86 h 317"/>
                  <a:gd name="T48" fmla="*/ 245 w 497"/>
                  <a:gd name="T49" fmla="*/ 83 h 317"/>
                  <a:gd name="T50" fmla="*/ 246 w 497"/>
                  <a:gd name="T51" fmla="*/ 80 h 317"/>
                  <a:gd name="T52" fmla="*/ 247 w 497"/>
                  <a:gd name="T53" fmla="*/ 77 h 317"/>
                  <a:gd name="T54" fmla="*/ 248 w 497"/>
                  <a:gd name="T55" fmla="*/ 74 h 317"/>
                  <a:gd name="T56" fmla="*/ 248 w 497"/>
                  <a:gd name="T57" fmla="*/ 71 h 317"/>
                  <a:gd name="T58" fmla="*/ 249 w 497"/>
                  <a:gd name="T59" fmla="*/ 68 h 317"/>
                  <a:gd name="T60" fmla="*/ 249 w 497"/>
                  <a:gd name="T61" fmla="*/ 65 h 317"/>
                  <a:gd name="T62" fmla="*/ 249 w 497"/>
                  <a:gd name="T63" fmla="*/ 61 h 317"/>
                  <a:gd name="T64" fmla="*/ 248 w 497"/>
                  <a:gd name="T65" fmla="*/ 58 h 317"/>
                  <a:gd name="T66" fmla="*/ 248 w 497"/>
                  <a:gd name="T67" fmla="*/ 55 h 317"/>
                  <a:gd name="T68" fmla="*/ 248 w 497"/>
                  <a:gd name="T69" fmla="*/ 52 h 317"/>
                  <a:gd name="T70" fmla="*/ 247 w 497"/>
                  <a:gd name="T71" fmla="*/ 49 h 317"/>
                  <a:gd name="T72" fmla="*/ 246 w 497"/>
                  <a:gd name="T73" fmla="*/ 46 h 317"/>
                  <a:gd name="T74" fmla="*/ 245 w 497"/>
                  <a:gd name="T75" fmla="*/ 43 h 317"/>
                  <a:gd name="T76" fmla="*/ 244 w 497"/>
                  <a:gd name="T77" fmla="*/ 40 h 317"/>
                  <a:gd name="T78" fmla="*/ 242 w 497"/>
                  <a:gd name="T79" fmla="*/ 37 h 317"/>
                  <a:gd name="T80" fmla="*/ 241 w 497"/>
                  <a:gd name="T81" fmla="*/ 34 h 317"/>
                  <a:gd name="T82" fmla="*/ 239 w 497"/>
                  <a:gd name="T83" fmla="*/ 31 h 317"/>
                  <a:gd name="T84" fmla="*/ 237 w 497"/>
                  <a:gd name="T85" fmla="*/ 28 h 317"/>
                  <a:gd name="T86" fmla="*/ 235 w 497"/>
                  <a:gd name="T87" fmla="*/ 26 h 317"/>
                  <a:gd name="T88" fmla="*/ 233 w 497"/>
                  <a:gd name="T89" fmla="*/ 23 h 317"/>
                  <a:gd name="T90" fmla="*/ 230 w 497"/>
                  <a:gd name="T91" fmla="*/ 20 h 317"/>
                  <a:gd name="T92" fmla="*/ 228 w 497"/>
                  <a:gd name="T93" fmla="*/ 18 h 317"/>
                  <a:gd name="T94" fmla="*/ 225 w 497"/>
                  <a:gd name="T95" fmla="*/ 15 h 317"/>
                  <a:gd name="T96" fmla="*/ 222 w 497"/>
                  <a:gd name="T97" fmla="*/ 13 h 317"/>
                  <a:gd name="T98" fmla="*/ 219 w 497"/>
                  <a:gd name="T99" fmla="*/ 11 h 317"/>
                  <a:gd name="T100" fmla="*/ 215 w 497"/>
                  <a:gd name="T101" fmla="*/ 9 h 317"/>
                  <a:gd name="T102" fmla="*/ 212 w 497"/>
                  <a:gd name="T103" fmla="*/ 7 h 317"/>
                  <a:gd name="T104" fmla="*/ 208 w 497"/>
                  <a:gd name="T105" fmla="*/ 5 h 317"/>
                  <a:gd name="T106" fmla="*/ 204 w 497"/>
                  <a:gd name="T107" fmla="*/ 3 h 317"/>
                  <a:gd name="T108" fmla="*/ 200 w 497"/>
                  <a:gd name="T109" fmla="*/ 2 h 317"/>
                  <a:gd name="T110" fmla="*/ 196 w 497"/>
                  <a:gd name="T111" fmla="*/ 1 h 317"/>
                  <a:gd name="T112" fmla="*/ 192 w 497"/>
                  <a:gd name="T113" fmla="*/ 0 h 317"/>
                  <a:gd name="T114" fmla="*/ 192 w 497"/>
                  <a:gd name="T115" fmla="*/ 0 h 317"/>
                  <a:gd name="T116" fmla="*/ 0 w 497"/>
                  <a:gd name="T117" fmla="*/ 158 h 317"/>
                  <a:gd name="T118" fmla="*/ 75 w 497"/>
                  <a:gd name="T119" fmla="*/ 158 h 317"/>
                  <a:gd name="T120" fmla="*/ 75 w 497"/>
                  <a:gd name="T121" fmla="*/ 158 h 31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97"/>
                  <a:gd name="T184" fmla="*/ 0 h 317"/>
                  <a:gd name="T185" fmla="*/ 497 w 497"/>
                  <a:gd name="T186" fmla="*/ 317 h 31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97" h="317">
                    <a:moveTo>
                      <a:pt x="149" y="317"/>
                    </a:moveTo>
                    <a:lnTo>
                      <a:pt x="171" y="317"/>
                    </a:lnTo>
                    <a:lnTo>
                      <a:pt x="192" y="316"/>
                    </a:lnTo>
                    <a:lnTo>
                      <a:pt x="214" y="314"/>
                    </a:lnTo>
                    <a:lnTo>
                      <a:pt x="235" y="311"/>
                    </a:lnTo>
                    <a:lnTo>
                      <a:pt x="255" y="308"/>
                    </a:lnTo>
                    <a:lnTo>
                      <a:pt x="277" y="303"/>
                    </a:lnTo>
                    <a:lnTo>
                      <a:pt x="296" y="298"/>
                    </a:lnTo>
                    <a:lnTo>
                      <a:pt x="317" y="292"/>
                    </a:lnTo>
                    <a:lnTo>
                      <a:pt x="337" y="285"/>
                    </a:lnTo>
                    <a:lnTo>
                      <a:pt x="356" y="277"/>
                    </a:lnTo>
                    <a:lnTo>
                      <a:pt x="375" y="268"/>
                    </a:lnTo>
                    <a:lnTo>
                      <a:pt x="393" y="259"/>
                    </a:lnTo>
                    <a:lnTo>
                      <a:pt x="411" y="249"/>
                    </a:lnTo>
                    <a:lnTo>
                      <a:pt x="428" y="237"/>
                    </a:lnTo>
                    <a:lnTo>
                      <a:pt x="445" y="226"/>
                    </a:lnTo>
                    <a:lnTo>
                      <a:pt x="461" y="212"/>
                    </a:lnTo>
                    <a:lnTo>
                      <a:pt x="466" y="207"/>
                    </a:lnTo>
                    <a:lnTo>
                      <a:pt x="471" y="202"/>
                    </a:lnTo>
                    <a:lnTo>
                      <a:pt x="475" y="197"/>
                    </a:lnTo>
                    <a:lnTo>
                      <a:pt x="479" y="191"/>
                    </a:lnTo>
                    <a:lnTo>
                      <a:pt x="482" y="185"/>
                    </a:lnTo>
                    <a:lnTo>
                      <a:pt x="485" y="179"/>
                    </a:lnTo>
                    <a:lnTo>
                      <a:pt x="488" y="173"/>
                    </a:lnTo>
                    <a:lnTo>
                      <a:pt x="490" y="167"/>
                    </a:lnTo>
                    <a:lnTo>
                      <a:pt x="492" y="161"/>
                    </a:lnTo>
                    <a:lnTo>
                      <a:pt x="494" y="155"/>
                    </a:lnTo>
                    <a:lnTo>
                      <a:pt x="495" y="149"/>
                    </a:lnTo>
                    <a:lnTo>
                      <a:pt x="496" y="142"/>
                    </a:lnTo>
                    <a:lnTo>
                      <a:pt x="497" y="136"/>
                    </a:lnTo>
                    <a:lnTo>
                      <a:pt x="497" y="130"/>
                    </a:lnTo>
                    <a:lnTo>
                      <a:pt x="497" y="123"/>
                    </a:lnTo>
                    <a:lnTo>
                      <a:pt x="496" y="117"/>
                    </a:lnTo>
                    <a:lnTo>
                      <a:pt x="496" y="110"/>
                    </a:lnTo>
                    <a:lnTo>
                      <a:pt x="495" y="104"/>
                    </a:lnTo>
                    <a:lnTo>
                      <a:pt x="493" y="98"/>
                    </a:lnTo>
                    <a:lnTo>
                      <a:pt x="491" y="92"/>
                    </a:lnTo>
                    <a:lnTo>
                      <a:pt x="489" y="86"/>
                    </a:lnTo>
                    <a:lnTo>
                      <a:pt x="487" y="80"/>
                    </a:lnTo>
                    <a:lnTo>
                      <a:pt x="484" y="74"/>
                    </a:lnTo>
                    <a:lnTo>
                      <a:pt x="481" y="68"/>
                    </a:lnTo>
                    <a:lnTo>
                      <a:pt x="478" y="62"/>
                    </a:lnTo>
                    <a:lnTo>
                      <a:pt x="474" y="57"/>
                    </a:lnTo>
                    <a:lnTo>
                      <a:pt x="470" y="52"/>
                    </a:lnTo>
                    <a:lnTo>
                      <a:pt x="465" y="47"/>
                    </a:lnTo>
                    <a:lnTo>
                      <a:pt x="460" y="41"/>
                    </a:lnTo>
                    <a:lnTo>
                      <a:pt x="455" y="36"/>
                    </a:lnTo>
                    <a:lnTo>
                      <a:pt x="450" y="31"/>
                    </a:lnTo>
                    <a:lnTo>
                      <a:pt x="444" y="27"/>
                    </a:lnTo>
                    <a:lnTo>
                      <a:pt x="438" y="23"/>
                    </a:lnTo>
                    <a:lnTo>
                      <a:pt x="430" y="18"/>
                    </a:lnTo>
                    <a:lnTo>
                      <a:pt x="423" y="14"/>
                    </a:lnTo>
                    <a:lnTo>
                      <a:pt x="416" y="10"/>
                    </a:lnTo>
                    <a:lnTo>
                      <a:pt x="408" y="7"/>
                    </a:lnTo>
                    <a:lnTo>
                      <a:pt x="400" y="4"/>
                    </a:lnTo>
                    <a:lnTo>
                      <a:pt x="392" y="2"/>
                    </a:lnTo>
                    <a:lnTo>
                      <a:pt x="384" y="0"/>
                    </a:lnTo>
                    <a:lnTo>
                      <a:pt x="0" y="317"/>
                    </a:lnTo>
                    <a:lnTo>
                      <a:pt x="149" y="317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9" name="Freeform 6"/>
              <p:cNvSpPr>
                <a:spLocks/>
              </p:cNvSpPr>
              <p:nvPr/>
            </p:nvSpPr>
            <p:spPr bwMode="auto">
              <a:xfrm>
                <a:off x="300" y="576"/>
                <a:ext cx="351" cy="191"/>
              </a:xfrm>
              <a:custGeom>
                <a:avLst/>
                <a:gdLst>
                  <a:gd name="T0" fmla="*/ 133 w 700"/>
                  <a:gd name="T1" fmla="*/ 191 h 381"/>
                  <a:gd name="T2" fmla="*/ 351 w 700"/>
                  <a:gd name="T3" fmla="*/ 72 h 381"/>
                  <a:gd name="T4" fmla="*/ 216 w 700"/>
                  <a:gd name="T5" fmla="*/ 0 h 381"/>
                  <a:gd name="T6" fmla="*/ 0 w 700"/>
                  <a:gd name="T7" fmla="*/ 118 h 381"/>
                  <a:gd name="T8" fmla="*/ 7 w 700"/>
                  <a:gd name="T9" fmla="*/ 124 h 381"/>
                  <a:gd name="T10" fmla="*/ 13 w 700"/>
                  <a:gd name="T11" fmla="*/ 131 h 381"/>
                  <a:gd name="T12" fmla="*/ 21 w 700"/>
                  <a:gd name="T13" fmla="*/ 138 h 381"/>
                  <a:gd name="T14" fmla="*/ 28 w 700"/>
                  <a:gd name="T15" fmla="*/ 143 h 381"/>
                  <a:gd name="T16" fmla="*/ 36 w 700"/>
                  <a:gd name="T17" fmla="*/ 149 h 381"/>
                  <a:gd name="T18" fmla="*/ 44 w 700"/>
                  <a:gd name="T19" fmla="*/ 155 h 381"/>
                  <a:gd name="T20" fmla="*/ 52 w 700"/>
                  <a:gd name="T21" fmla="*/ 160 h 381"/>
                  <a:gd name="T22" fmla="*/ 60 w 700"/>
                  <a:gd name="T23" fmla="*/ 164 h 381"/>
                  <a:gd name="T24" fmla="*/ 69 w 700"/>
                  <a:gd name="T25" fmla="*/ 169 h 381"/>
                  <a:gd name="T26" fmla="*/ 77 w 700"/>
                  <a:gd name="T27" fmla="*/ 173 h 381"/>
                  <a:gd name="T28" fmla="*/ 86 w 700"/>
                  <a:gd name="T29" fmla="*/ 177 h 381"/>
                  <a:gd name="T30" fmla="*/ 95 w 700"/>
                  <a:gd name="T31" fmla="*/ 180 h 381"/>
                  <a:gd name="T32" fmla="*/ 105 w 700"/>
                  <a:gd name="T33" fmla="*/ 184 h 381"/>
                  <a:gd name="T34" fmla="*/ 114 w 700"/>
                  <a:gd name="T35" fmla="*/ 186 h 381"/>
                  <a:gd name="T36" fmla="*/ 123 w 700"/>
                  <a:gd name="T37" fmla="*/ 189 h 381"/>
                  <a:gd name="T38" fmla="*/ 133 w 700"/>
                  <a:gd name="T39" fmla="*/ 191 h 381"/>
                  <a:gd name="T40" fmla="*/ 133 w 700"/>
                  <a:gd name="T41" fmla="*/ 191 h 381"/>
                  <a:gd name="T42" fmla="*/ 133 w 700"/>
                  <a:gd name="T43" fmla="*/ 191 h 381"/>
                  <a:gd name="T44" fmla="*/ 133 w 700"/>
                  <a:gd name="T45" fmla="*/ 191 h 38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0"/>
                  <a:gd name="T70" fmla="*/ 0 h 381"/>
                  <a:gd name="T71" fmla="*/ 700 w 700"/>
                  <a:gd name="T72" fmla="*/ 381 h 38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0" h="381">
                    <a:moveTo>
                      <a:pt x="266" y="381"/>
                    </a:moveTo>
                    <a:lnTo>
                      <a:pt x="700" y="144"/>
                    </a:lnTo>
                    <a:lnTo>
                      <a:pt x="431" y="0"/>
                    </a:lnTo>
                    <a:lnTo>
                      <a:pt x="0" y="235"/>
                    </a:lnTo>
                    <a:lnTo>
                      <a:pt x="13" y="248"/>
                    </a:lnTo>
                    <a:lnTo>
                      <a:pt x="26" y="261"/>
                    </a:lnTo>
                    <a:lnTo>
                      <a:pt x="41" y="275"/>
                    </a:lnTo>
                    <a:lnTo>
                      <a:pt x="56" y="286"/>
                    </a:lnTo>
                    <a:lnTo>
                      <a:pt x="71" y="298"/>
                    </a:lnTo>
                    <a:lnTo>
                      <a:pt x="87" y="309"/>
                    </a:lnTo>
                    <a:lnTo>
                      <a:pt x="103" y="319"/>
                    </a:lnTo>
                    <a:lnTo>
                      <a:pt x="120" y="328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2" y="353"/>
                    </a:lnTo>
                    <a:lnTo>
                      <a:pt x="190" y="360"/>
                    </a:lnTo>
                    <a:lnTo>
                      <a:pt x="209" y="367"/>
                    </a:lnTo>
                    <a:lnTo>
                      <a:pt x="227" y="372"/>
                    </a:lnTo>
                    <a:lnTo>
                      <a:pt x="246" y="377"/>
                    </a:lnTo>
                    <a:lnTo>
                      <a:pt x="266" y="38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0" name="Rectangle 7"/>
              <p:cNvSpPr>
                <a:spLocks noChangeArrowheads="1"/>
              </p:cNvSpPr>
              <p:nvPr/>
            </p:nvSpPr>
            <p:spPr bwMode="auto">
              <a:xfrm>
                <a:off x="299" y="575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1" name="Rectangle 8"/>
              <p:cNvSpPr>
                <a:spLocks noChangeArrowheads="1"/>
              </p:cNvSpPr>
              <p:nvPr/>
            </p:nvSpPr>
            <p:spPr bwMode="auto">
              <a:xfrm>
                <a:off x="299" y="576"/>
                <a:ext cx="352" cy="4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2" name="Rectangle 9"/>
              <p:cNvSpPr>
                <a:spLocks noChangeArrowheads="1"/>
              </p:cNvSpPr>
              <p:nvPr/>
            </p:nvSpPr>
            <p:spPr bwMode="auto">
              <a:xfrm>
                <a:off x="299" y="580"/>
                <a:ext cx="352" cy="6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3" name="Rectangle 10"/>
              <p:cNvSpPr>
                <a:spLocks noChangeArrowheads="1"/>
              </p:cNvSpPr>
              <p:nvPr/>
            </p:nvSpPr>
            <p:spPr bwMode="auto">
              <a:xfrm>
                <a:off x="299" y="586"/>
                <a:ext cx="352" cy="6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4" name="Rectangle 11"/>
              <p:cNvSpPr>
                <a:spLocks noChangeArrowheads="1"/>
              </p:cNvSpPr>
              <p:nvPr/>
            </p:nvSpPr>
            <p:spPr bwMode="auto">
              <a:xfrm>
                <a:off x="299" y="592"/>
                <a:ext cx="352" cy="6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5" name="Rectangle 12"/>
              <p:cNvSpPr>
                <a:spLocks noChangeArrowheads="1"/>
              </p:cNvSpPr>
              <p:nvPr/>
            </p:nvSpPr>
            <p:spPr bwMode="auto">
              <a:xfrm>
                <a:off x="299" y="598"/>
                <a:ext cx="352" cy="3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6" name="Rectangle 13"/>
              <p:cNvSpPr>
                <a:spLocks noChangeArrowheads="1"/>
              </p:cNvSpPr>
              <p:nvPr/>
            </p:nvSpPr>
            <p:spPr bwMode="auto">
              <a:xfrm>
                <a:off x="299" y="601"/>
                <a:ext cx="352" cy="6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7" name="Rectangle 14"/>
              <p:cNvSpPr>
                <a:spLocks noChangeArrowheads="1"/>
              </p:cNvSpPr>
              <p:nvPr/>
            </p:nvSpPr>
            <p:spPr bwMode="auto">
              <a:xfrm>
                <a:off x="299" y="607"/>
                <a:ext cx="352" cy="6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8" name="Rectangle 15"/>
              <p:cNvSpPr>
                <a:spLocks noChangeArrowheads="1"/>
              </p:cNvSpPr>
              <p:nvPr/>
            </p:nvSpPr>
            <p:spPr bwMode="auto">
              <a:xfrm>
                <a:off x="299" y="613"/>
                <a:ext cx="352" cy="5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9" name="Rectangle 16"/>
              <p:cNvSpPr>
                <a:spLocks noChangeArrowheads="1"/>
              </p:cNvSpPr>
              <p:nvPr/>
            </p:nvSpPr>
            <p:spPr bwMode="auto">
              <a:xfrm>
                <a:off x="299" y="618"/>
                <a:ext cx="352" cy="4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0" name="Rectangle 17"/>
              <p:cNvSpPr>
                <a:spLocks noChangeArrowheads="1"/>
              </p:cNvSpPr>
              <p:nvPr/>
            </p:nvSpPr>
            <p:spPr bwMode="auto">
              <a:xfrm>
                <a:off x="299" y="622"/>
                <a:ext cx="352" cy="8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1" name="Rectangle 18"/>
              <p:cNvSpPr>
                <a:spLocks noChangeArrowheads="1"/>
              </p:cNvSpPr>
              <p:nvPr/>
            </p:nvSpPr>
            <p:spPr bwMode="auto">
              <a:xfrm>
                <a:off x="299" y="630"/>
                <a:ext cx="352" cy="7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2" name="Rectangle 19"/>
              <p:cNvSpPr>
                <a:spLocks noChangeArrowheads="1"/>
              </p:cNvSpPr>
              <p:nvPr/>
            </p:nvSpPr>
            <p:spPr bwMode="auto">
              <a:xfrm>
                <a:off x="299" y="637"/>
                <a:ext cx="352" cy="5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3" name="Rectangle 20"/>
              <p:cNvSpPr>
                <a:spLocks noChangeArrowheads="1"/>
              </p:cNvSpPr>
              <p:nvPr/>
            </p:nvSpPr>
            <p:spPr bwMode="auto">
              <a:xfrm>
                <a:off x="299" y="642"/>
                <a:ext cx="352" cy="4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4" name="Rectangle 21"/>
              <p:cNvSpPr>
                <a:spLocks noChangeArrowheads="1"/>
              </p:cNvSpPr>
              <p:nvPr/>
            </p:nvSpPr>
            <p:spPr bwMode="auto">
              <a:xfrm>
                <a:off x="299" y="646"/>
                <a:ext cx="352" cy="6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5" name="Rectangle 22"/>
              <p:cNvSpPr>
                <a:spLocks noChangeArrowheads="1"/>
              </p:cNvSpPr>
              <p:nvPr/>
            </p:nvSpPr>
            <p:spPr bwMode="auto">
              <a:xfrm>
                <a:off x="299" y="652"/>
                <a:ext cx="352" cy="6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6" name="Rectangle 23"/>
              <p:cNvSpPr>
                <a:spLocks noChangeArrowheads="1"/>
              </p:cNvSpPr>
              <p:nvPr/>
            </p:nvSpPr>
            <p:spPr bwMode="auto">
              <a:xfrm>
                <a:off x="299" y="658"/>
                <a:ext cx="352" cy="6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7" name="Rectangle 24"/>
              <p:cNvSpPr>
                <a:spLocks noChangeArrowheads="1"/>
              </p:cNvSpPr>
              <p:nvPr/>
            </p:nvSpPr>
            <p:spPr bwMode="auto">
              <a:xfrm>
                <a:off x="299" y="664"/>
                <a:ext cx="352" cy="6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8" name="Rectangle 25"/>
              <p:cNvSpPr>
                <a:spLocks noChangeArrowheads="1"/>
              </p:cNvSpPr>
              <p:nvPr/>
            </p:nvSpPr>
            <p:spPr bwMode="auto">
              <a:xfrm>
                <a:off x="299" y="670"/>
                <a:ext cx="352" cy="3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9" name="Rectangle 26"/>
              <p:cNvSpPr>
                <a:spLocks noChangeArrowheads="1"/>
              </p:cNvSpPr>
              <p:nvPr/>
            </p:nvSpPr>
            <p:spPr bwMode="auto">
              <a:xfrm>
                <a:off x="299" y="673"/>
                <a:ext cx="352" cy="6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0" name="Rectangle 27"/>
              <p:cNvSpPr>
                <a:spLocks noChangeArrowheads="1"/>
              </p:cNvSpPr>
              <p:nvPr/>
            </p:nvSpPr>
            <p:spPr bwMode="auto">
              <a:xfrm>
                <a:off x="299" y="679"/>
                <a:ext cx="352" cy="6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1" name="Rectangle 28"/>
              <p:cNvSpPr>
                <a:spLocks noChangeArrowheads="1"/>
              </p:cNvSpPr>
              <p:nvPr/>
            </p:nvSpPr>
            <p:spPr bwMode="auto">
              <a:xfrm>
                <a:off x="299" y="685"/>
                <a:ext cx="352" cy="6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2" name="Rectangle 29"/>
              <p:cNvSpPr>
                <a:spLocks noChangeArrowheads="1"/>
              </p:cNvSpPr>
              <p:nvPr/>
            </p:nvSpPr>
            <p:spPr bwMode="auto">
              <a:xfrm>
                <a:off x="299" y="691"/>
                <a:ext cx="352" cy="6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3" name="Rectangle 30"/>
              <p:cNvSpPr>
                <a:spLocks noChangeArrowheads="1"/>
              </p:cNvSpPr>
              <p:nvPr/>
            </p:nvSpPr>
            <p:spPr bwMode="auto">
              <a:xfrm>
                <a:off x="299" y="697"/>
                <a:ext cx="352" cy="5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4" name="Rectangle 31"/>
              <p:cNvSpPr>
                <a:spLocks noChangeArrowheads="1"/>
              </p:cNvSpPr>
              <p:nvPr/>
            </p:nvSpPr>
            <p:spPr bwMode="auto">
              <a:xfrm>
                <a:off x="299" y="702"/>
                <a:ext cx="352" cy="4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5" name="Rectangle 32"/>
              <p:cNvSpPr>
                <a:spLocks noChangeArrowheads="1"/>
              </p:cNvSpPr>
              <p:nvPr/>
            </p:nvSpPr>
            <p:spPr bwMode="auto">
              <a:xfrm>
                <a:off x="299" y="706"/>
                <a:ext cx="352" cy="6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6" name="Rectangle 33"/>
              <p:cNvSpPr>
                <a:spLocks noChangeArrowheads="1"/>
              </p:cNvSpPr>
              <p:nvPr/>
            </p:nvSpPr>
            <p:spPr bwMode="auto">
              <a:xfrm>
                <a:off x="299" y="712"/>
                <a:ext cx="352" cy="6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7" name="Rectangle 34"/>
              <p:cNvSpPr>
                <a:spLocks noChangeArrowheads="1"/>
              </p:cNvSpPr>
              <p:nvPr/>
            </p:nvSpPr>
            <p:spPr bwMode="auto">
              <a:xfrm>
                <a:off x="299" y="718"/>
                <a:ext cx="352" cy="8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8" name="Rectangle 35"/>
              <p:cNvSpPr>
                <a:spLocks noChangeArrowheads="1"/>
              </p:cNvSpPr>
              <p:nvPr/>
            </p:nvSpPr>
            <p:spPr bwMode="auto">
              <a:xfrm>
                <a:off x="299" y="726"/>
                <a:ext cx="352" cy="7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49" name="Rectangle 36"/>
              <p:cNvSpPr>
                <a:spLocks noChangeArrowheads="1"/>
              </p:cNvSpPr>
              <p:nvPr/>
            </p:nvSpPr>
            <p:spPr bwMode="auto">
              <a:xfrm>
                <a:off x="299" y="733"/>
                <a:ext cx="352" cy="6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0" name="Rectangle 37"/>
              <p:cNvSpPr>
                <a:spLocks noChangeArrowheads="1"/>
              </p:cNvSpPr>
              <p:nvPr/>
            </p:nvSpPr>
            <p:spPr bwMode="auto">
              <a:xfrm>
                <a:off x="299" y="739"/>
                <a:ext cx="352" cy="6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1" name="Rectangle 38"/>
              <p:cNvSpPr>
                <a:spLocks noChangeArrowheads="1"/>
              </p:cNvSpPr>
              <p:nvPr/>
            </p:nvSpPr>
            <p:spPr bwMode="auto">
              <a:xfrm>
                <a:off x="299" y="745"/>
                <a:ext cx="352" cy="4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2" name="Rectangle 39"/>
              <p:cNvSpPr>
                <a:spLocks noChangeArrowheads="1"/>
              </p:cNvSpPr>
              <p:nvPr/>
            </p:nvSpPr>
            <p:spPr bwMode="auto">
              <a:xfrm>
                <a:off x="299" y="749"/>
                <a:ext cx="352" cy="5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3" name="Rectangle 40"/>
              <p:cNvSpPr>
                <a:spLocks noChangeArrowheads="1"/>
              </p:cNvSpPr>
              <p:nvPr/>
            </p:nvSpPr>
            <p:spPr bwMode="auto">
              <a:xfrm>
                <a:off x="299" y="754"/>
                <a:ext cx="352" cy="6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4" name="Rectangle 41"/>
              <p:cNvSpPr>
                <a:spLocks noChangeArrowheads="1"/>
              </p:cNvSpPr>
              <p:nvPr/>
            </p:nvSpPr>
            <p:spPr bwMode="auto">
              <a:xfrm>
                <a:off x="299" y="760"/>
                <a:ext cx="352" cy="6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5" name="Rectangle 42"/>
              <p:cNvSpPr>
                <a:spLocks noChangeArrowheads="1"/>
              </p:cNvSpPr>
              <p:nvPr/>
            </p:nvSpPr>
            <p:spPr bwMode="auto">
              <a:xfrm>
                <a:off x="299" y="766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6" name="Freeform 43"/>
              <p:cNvSpPr>
                <a:spLocks/>
              </p:cNvSpPr>
              <p:nvPr/>
            </p:nvSpPr>
            <p:spPr bwMode="auto">
              <a:xfrm>
                <a:off x="300" y="576"/>
                <a:ext cx="351" cy="191"/>
              </a:xfrm>
              <a:custGeom>
                <a:avLst/>
                <a:gdLst>
                  <a:gd name="T0" fmla="*/ 133 w 700"/>
                  <a:gd name="T1" fmla="*/ 191 h 381"/>
                  <a:gd name="T2" fmla="*/ 351 w 700"/>
                  <a:gd name="T3" fmla="*/ 72 h 381"/>
                  <a:gd name="T4" fmla="*/ 216 w 700"/>
                  <a:gd name="T5" fmla="*/ 0 h 381"/>
                  <a:gd name="T6" fmla="*/ 0 w 700"/>
                  <a:gd name="T7" fmla="*/ 118 h 381"/>
                  <a:gd name="T8" fmla="*/ 6 w 700"/>
                  <a:gd name="T9" fmla="*/ 124 h 381"/>
                  <a:gd name="T10" fmla="*/ 13 w 700"/>
                  <a:gd name="T11" fmla="*/ 131 h 381"/>
                  <a:gd name="T12" fmla="*/ 21 w 700"/>
                  <a:gd name="T13" fmla="*/ 137 h 381"/>
                  <a:gd name="T14" fmla="*/ 28 w 700"/>
                  <a:gd name="T15" fmla="*/ 143 h 381"/>
                  <a:gd name="T16" fmla="*/ 36 w 700"/>
                  <a:gd name="T17" fmla="*/ 149 h 381"/>
                  <a:gd name="T18" fmla="*/ 43 w 700"/>
                  <a:gd name="T19" fmla="*/ 155 h 381"/>
                  <a:gd name="T20" fmla="*/ 52 w 700"/>
                  <a:gd name="T21" fmla="*/ 160 h 381"/>
                  <a:gd name="T22" fmla="*/ 60 w 700"/>
                  <a:gd name="T23" fmla="*/ 164 h 381"/>
                  <a:gd name="T24" fmla="*/ 69 w 700"/>
                  <a:gd name="T25" fmla="*/ 169 h 381"/>
                  <a:gd name="T26" fmla="*/ 77 w 700"/>
                  <a:gd name="T27" fmla="*/ 173 h 381"/>
                  <a:gd name="T28" fmla="*/ 86 w 700"/>
                  <a:gd name="T29" fmla="*/ 177 h 381"/>
                  <a:gd name="T30" fmla="*/ 95 w 700"/>
                  <a:gd name="T31" fmla="*/ 180 h 381"/>
                  <a:gd name="T32" fmla="*/ 104 w 700"/>
                  <a:gd name="T33" fmla="*/ 184 h 381"/>
                  <a:gd name="T34" fmla="*/ 114 w 700"/>
                  <a:gd name="T35" fmla="*/ 186 h 381"/>
                  <a:gd name="T36" fmla="*/ 123 w 700"/>
                  <a:gd name="T37" fmla="*/ 189 h 381"/>
                  <a:gd name="T38" fmla="*/ 133 w 700"/>
                  <a:gd name="T39" fmla="*/ 191 h 38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00"/>
                  <a:gd name="T61" fmla="*/ 0 h 381"/>
                  <a:gd name="T62" fmla="*/ 700 w 700"/>
                  <a:gd name="T63" fmla="*/ 381 h 38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00" h="381">
                    <a:moveTo>
                      <a:pt x="266" y="381"/>
                    </a:moveTo>
                    <a:lnTo>
                      <a:pt x="700" y="144"/>
                    </a:lnTo>
                    <a:lnTo>
                      <a:pt x="430" y="0"/>
                    </a:lnTo>
                    <a:lnTo>
                      <a:pt x="0" y="235"/>
                    </a:lnTo>
                    <a:lnTo>
                      <a:pt x="12" y="248"/>
                    </a:lnTo>
                    <a:lnTo>
                      <a:pt x="26" y="261"/>
                    </a:lnTo>
                    <a:lnTo>
                      <a:pt x="41" y="274"/>
                    </a:lnTo>
                    <a:lnTo>
                      <a:pt x="55" y="286"/>
                    </a:lnTo>
                    <a:lnTo>
                      <a:pt x="71" y="298"/>
                    </a:lnTo>
                    <a:lnTo>
                      <a:pt x="86" y="309"/>
                    </a:lnTo>
                    <a:lnTo>
                      <a:pt x="103" y="319"/>
                    </a:lnTo>
                    <a:lnTo>
                      <a:pt x="119" y="328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2" y="353"/>
                    </a:lnTo>
                    <a:lnTo>
                      <a:pt x="190" y="360"/>
                    </a:lnTo>
                    <a:lnTo>
                      <a:pt x="208" y="367"/>
                    </a:lnTo>
                    <a:lnTo>
                      <a:pt x="227" y="372"/>
                    </a:lnTo>
                    <a:lnTo>
                      <a:pt x="246" y="377"/>
                    </a:lnTo>
                    <a:lnTo>
                      <a:pt x="266" y="381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7" name="Freeform 44"/>
              <p:cNvSpPr>
                <a:spLocks/>
              </p:cNvSpPr>
              <p:nvPr/>
            </p:nvSpPr>
            <p:spPr bwMode="auto">
              <a:xfrm>
                <a:off x="300" y="694"/>
                <a:ext cx="133" cy="369"/>
              </a:xfrm>
              <a:custGeom>
                <a:avLst/>
                <a:gdLst>
                  <a:gd name="T0" fmla="*/ 133 w 266"/>
                  <a:gd name="T1" fmla="*/ 73 h 739"/>
                  <a:gd name="T2" fmla="*/ 123 w 266"/>
                  <a:gd name="T3" fmla="*/ 71 h 739"/>
                  <a:gd name="T4" fmla="*/ 113 w 266"/>
                  <a:gd name="T5" fmla="*/ 68 h 739"/>
                  <a:gd name="T6" fmla="*/ 104 w 266"/>
                  <a:gd name="T7" fmla="*/ 66 h 739"/>
                  <a:gd name="T8" fmla="*/ 94 w 266"/>
                  <a:gd name="T9" fmla="*/ 62 h 739"/>
                  <a:gd name="T10" fmla="*/ 86 w 266"/>
                  <a:gd name="T11" fmla="*/ 59 h 739"/>
                  <a:gd name="T12" fmla="*/ 76 w 266"/>
                  <a:gd name="T13" fmla="*/ 55 h 739"/>
                  <a:gd name="T14" fmla="*/ 68 w 266"/>
                  <a:gd name="T15" fmla="*/ 51 h 739"/>
                  <a:gd name="T16" fmla="*/ 59 w 266"/>
                  <a:gd name="T17" fmla="*/ 46 h 739"/>
                  <a:gd name="T18" fmla="*/ 51 w 266"/>
                  <a:gd name="T19" fmla="*/ 42 h 739"/>
                  <a:gd name="T20" fmla="*/ 43 w 266"/>
                  <a:gd name="T21" fmla="*/ 37 h 739"/>
                  <a:gd name="T22" fmla="*/ 35 w 266"/>
                  <a:gd name="T23" fmla="*/ 31 h 739"/>
                  <a:gd name="T24" fmla="*/ 27 w 266"/>
                  <a:gd name="T25" fmla="*/ 25 h 739"/>
                  <a:gd name="T26" fmla="*/ 20 w 266"/>
                  <a:gd name="T27" fmla="*/ 20 h 739"/>
                  <a:gd name="T28" fmla="*/ 13 w 266"/>
                  <a:gd name="T29" fmla="*/ 13 h 739"/>
                  <a:gd name="T30" fmla="*/ 6 w 266"/>
                  <a:gd name="T31" fmla="*/ 6 h 739"/>
                  <a:gd name="T32" fmla="*/ 0 w 266"/>
                  <a:gd name="T33" fmla="*/ 0 h 739"/>
                  <a:gd name="T34" fmla="*/ 0 w 266"/>
                  <a:gd name="T35" fmla="*/ 0 h 739"/>
                  <a:gd name="T36" fmla="*/ 0 w 266"/>
                  <a:gd name="T37" fmla="*/ 302 h 739"/>
                  <a:gd name="T38" fmla="*/ 6 w 266"/>
                  <a:gd name="T39" fmla="*/ 308 h 739"/>
                  <a:gd name="T40" fmla="*/ 13 w 266"/>
                  <a:gd name="T41" fmla="*/ 314 h 739"/>
                  <a:gd name="T42" fmla="*/ 21 w 266"/>
                  <a:gd name="T43" fmla="*/ 321 h 739"/>
                  <a:gd name="T44" fmla="*/ 28 w 266"/>
                  <a:gd name="T45" fmla="*/ 326 h 739"/>
                  <a:gd name="T46" fmla="*/ 36 w 266"/>
                  <a:gd name="T47" fmla="*/ 331 h 739"/>
                  <a:gd name="T48" fmla="*/ 43 w 266"/>
                  <a:gd name="T49" fmla="*/ 337 h 739"/>
                  <a:gd name="T50" fmla="*/ 52 w 266"/>
                  <a:gd name="T51" fmla="*/ 342 h 739"/>
                  <a:gd name="T52" fmla="*/ 60 w 266"/>
                  <a:gd name="T53" fmla="*/ 346 h 739"/>
                  <a:gd name="T54" fmla="*/ 69 w 266"/>
                  <a:gd name="T55" fmla="*/ 350 h 739"/>
                  <a:gd name="T56" fmla="*/ 77 w 266"/>
                  <a:gd name="T57" fmla="*/ 354 h 739"/>
                  <a:gd name="T58" fmla="*/ 86 w 266"/>
                  <a:gd name="T59" fmla="*/ 357 h 739"/>
                  <a:gd name="T60" fmla="*/ 95 w 266"/>
                  <a:gd name="T61" fmla="*/ 360 h 739"/>
                  <a:gd name="T62" fmla="*/ 104 w 266"/>
                  <a:gd name="T63" fmla="*/ 363 h 739"/>
                  <a:gd name="T64" fmla="*/ 113 w 266"/>
                  <a:gd name="T65" fmla="*/ 365 h 739"/>
                  <a:gd name="T66" fmla="*/ 123 w 266"/>
                  <a:gd name="T67" fmla="*/ 367 h 739"/>
                  <a:gd name="T68" fmla="*/ 133 w 266"/>
                  <a:gd name="T69" fmla="*/ 369 h 739"/>
                  <a:gd name="T70" fmla="*/ 133 w 266"/>
                  <a:gd name="T71" fmla="*/ 369 h 739"/>
                  <a:gd name="T72" fmla="*/ 133 w 266"/>
                  <a:gd name="T73" fmla="*/ 73 h 739"/>
                  <a:gd name="T74" fmla="*/ 133 w 266"/>
                  <a:gd name="T75" fmla="*/ 73 h 739"/>
                  <a:gd name="T76" fmla="*/ 133 w 266"/>
                  <a:gd name="T77" fmla="*/ 73 h 73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66"/>
                  <a:gd name="T118" fmla="*/ 0 h 739"/>
                  <a:gd name="T119" fmla="*/ 266 w 266"/>
                  <a:gd name="T120" fmla="*/ 739 h 73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66" h="739">
                    <a:moveTo>
                      <a:pt x="266" y="146"/>
                    </a:moveTo>
                    <a:lnTo>
                      <a:pt x="246" y="142"/>
                    </a:lnTo>
                    <a:lnTo>
                      <a:pt x="227" y="137"/>
                    </a:lnTo>
                    <a:lnTo>
                      <a:pt x="208" y="132"/>
                    </a:lnTo>
                    <a:lnTo>
                      <a:pt x="189" y="125"/>
                    </a:lnTo>
                    <a:lnTo>
                      <a:pt x="172" y="118"/>
                    </a:lnTo>
                    <a:lnTo>
                      <a:pt x="153" y="111"/>
                    </a:lnTo>
                    <a:lnTo>
                      <a:pt x="136" y="103"/>
                    </a:lnTo>
                    <a:lnTo>
                      <a:pt x="119" y="93"/>
                    </a:lnTo>
                    <a:lnTo>
                      <a:pt x="103" y="84"/>
                    </a:lnTo>
                    <a:lnTo>
                      <a:pt x="86" y="74"/>
                    </a:lnTo>
                    <a:lnTo>
                      <a:pt x="71" y="63"/>
                    </a:lnTo>
                    <a:lnTo>
                      <a:pt x="55" y="51"/>
                    </a:lnTo>
                    <a:lnTo>
                      <a:pt x="41" y="40"/>
                    </a:lnTo>
                    <a:lnTo>
                      <a:pt x="26" y="26"/>
                    </a:lnTo>
                    <a:lnTo>
                      <a:pt x="13" y="13"/>
                    </a:lnTo>
                    <a:lnTo>
                      <a:pt x="0" y="0"/>
                    </a:lnTo>
                    <a:lnTo>
                      <a:pt x="0" y="604"/>
                    </a:lnTo>
                    <a:lnTo>
                      <a:pt x="13" y="617"/>
                    </a:lnTo>
                    <a:lnTo>
                      <a:pt x="27" y="629"/>
                    </a:lnTo>
                    <a:lnTo>
                      <a:pt x="42" y="642"/>
                    </a:lnTo>
                    <a:lnTo>
                      <a:pt x="56" y="653"/>
                    </a:lnTo>
                    <a:lnTo>
                      <a:pt x="72" y="663"/>
                    </a:lnTo>
                    <a:lnTo>
                      <a:pt x="87" y="674"/>
                    </a:lnTo>
                    <a:lnTo>
                      <a:pt x="104" y="684"/>
                    </a:lnTo>
                    <a:lnTo>
                      <a:pt x="120" y="692"/>
                    </a:lnTo>
                    <a:lnTo>
                      <a:pt x="138" y="700"/>
                    </a:lnTo>
                    <a:lnTo>
                      <a:pt x="155" y="708"/>
                    </a:lnTo>
                    <a:lnTo>
                      <a:pt x="173" y="715"/>
                    </a:lnTo>
                    <a:lnTo>
                      <a:pt x="191" y="721"/>
                    </a:lnTo>
                    <a:lnTo>
                      <a:pt x="209" y="726"/>
                    </a:lnTo>
                    <a:lnTo>
                      <a:pt x="227" y="731"/>
                    </a:lnTo>
                    <a:lnTo>
                      <a:pt x="247" y="735"/>
                    </a:lnTo>
                    <a:lnTo>
                      <a:pt x="266" y="739"/>
                    </a:lnTo>
                    <a:lnTo>
                      <a:pt x="266" y="14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658" name="Picture 45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" y="693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59" name="Picture 4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9" y="693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60" name="Freeform 47"/>
              <p:cNvSpPr>
                <a:spLocks/>
              </p:cNvSpPr>
              <p:nvPr/>
            </p:nvSpPr>
            <p:spPr bwMode="auto">
              <a:xfrm>
                <a:off x="300" y="693"/>
                <a:ext cx="133" cy="370"/>
              </a:xfrm>
              <a:custGeom>
                <a:avLst/>
                <a:gdLst>
                  <a:gd name="T0" fmla="*/ 133 w 266"/>
                  <a:gd name="T1" fmla="*/ 74 h 740"/>
                  <a:gd name="T2" fmla="*/ 123 w 266"/>
                  <a:gd name="T3" fmla="*/ 72 h 740"/>
                  <a:gd name="T4" fmla="*/ 113 w 266"/>
                  <a:gd name="T5" fmla="*/ 69 h 740"/>
                  <a:gd name="T6" fmla="*/ 104 w 266"/>
                  <a:gd name="T7" fmla="*/ 67 h 740"/>
                  <a:gd name="T8" fmla="*/ 94 w 266"/>
                  <a:gd name="T9" fmla="*/ 63 h 740"/>
                  <a:gd name="T10" fmla="*/ 86 w 266"/>
                  <a:gd name="T11" fmla="*/ 59 h 740"/>
                  <a:gd name="T12" fmla="*/ 76 w 266"/>
                  <a:gd name="T13" fmla="*/ 56 h 740"/>
                  <a:gd name="T14" fmla="*/ 68 w 266"/>
                  <a:gd name="T15" fmla="*/ 52 h 740"/>
                  <a:gd name="T16" fmla="*/ 59 w 266"/>
                  <a:gd name="T17" fmla="*/ 47 h 740"/>
                  <a:gd name="T18" fmla="*/ 51 w 266"/>
                  <a:gd name="T19" fmla="*/ 43 h 740"/>
                  <a:gd name="T20" fmla="*/ 43 w 266"/>
                  <a:gd name="T21" fmla="*/ 38 h 740"/>
                  <a:gd name="T22" fmla="*/ 35 w 266"/>
                  <a:gd name="T23" fmla="*/ 32 h 740"/>
                  <a:gd name="T24" fmla="*/ 27 w 266"/>
                  <a:gd name="T25" fmla="*/ 26 h 740"/>
                  <a:gd name="T26" fmla="*/ 20 w 266"/>
                  <a:gd name="T27" fmla="*/ 20 h 740"/>
                  <a:gd name="T28" fmla="*/ 13 w 266"/>
                  <a:gd name="T29" fmla="*/ 13 h 740"/>
                  <a:gd name="T30" fmla="*/ 6 w 266"/>
                  <a:gd name="T31" fmla="*/ 7 h 740"/>
                  <a:gd name="T32" fmla="*/ 0 w 266"/>
                  <a:gd name="T33" fmla="*/ 0 h 740"/>
                  <a:gd name="T34" fmla="*/ 0 w 266"/>
                  <a:gd name="T35" fmla="*/ 0 h 740"/>
                  <a:gd name="T36" fmla="*/ 0 w 266"/>
                  <a:gd name="T37" fmla="*/ 303 h 740"/>
                  <a:gd name="T38" fmla="*/ 6 w 266"/>
                  <a:gd name="T39" fmla="*/ 309 h 740"/>
                  <a:gd name="T40" fmla="*/ 13 w 266"/>
                  <a:gd name="T41" fmla="*/ 315 h 740"/>
                  <a:gd name="T42" fmla="*/ 20 w 266"/>
                  <a:gd name="T43" fmla="*/ 321 h 740"/>
                  <a:gd name="T44" fmla="*/ 28 w 266"/>
                  <a:gd name="T45" fmla="*/ 327 h 740"/>
                  <a:gd name="T46" fmla="*/ 36 w 266"/>
                  <a:gd name="T47" fmla="*/ 332 h 740"/>
                  <a:gd name="T48" fmla="*/ 43 w 266"/>
                  <a:gd name="T49" fmla="*/ 338 h 740"/>
                  <a:gd name="T50" fmla="*/ 52 w 266"/>
                  <a:gd name="T51" fmla="*/ 342 h 740"/>
                  <a:gd name="T52" fmla="*/ 60 w 266"/>
                  <a:gd name="T53" fmla="*/ 347 h 740"/>
                  <a:gd name="T54" fmla="*/ 68 w 266"/>
                  <a:gd name="T55" fmla="*/ 351 h 740"/>
                  <a:gd name="T56" fmla="*/ 77 w 266"/>
                  <a:gd name="T57" fmla="*/ 355 h 740"/>
                  <a:gd name="T58" fmla="*/ 86 w 266"/>
                  <a:gd name="T59" fmla="*/ 358 h 740"/>
                  <a:gd name="T60" fmla="*/ 95 w 266"/>
                  <a:gd name="T61" fmla="*/ 361 h 740"/>
                  <a:gd name="T62" fmla="*/ 104 w 266"/>
                  <a:gd name="T63" fmla="*/ 364 h 740"/>
                  <a:gd name="T64" fmla="*/ 113 w 266"/>
                  <a:gd name="T65" fmla="*/ 366 h 740"/>
                  <a:gd name="T66" fmla="*/ 123 w 266"/>
                  <a:gd name="T67" fmla="*/ 368 h 740"/>
                  <a:gd name="T68" fmla="*/ 133 w 266"/>
                  <a:gd name="T69" fmla="*/ 370 h 740"/>
                  <a:gd name="T70" fmla="*/ 133 w 266"/>
                  <a:gd name="T71" fmla="*/ 370 h 740"/>
                  <a:gd name="T72" fmla="*/ 133 w 266"/>
                  <a:gd name="T73" fmla="*/ 74 h 74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6"/>
                  <a:gd name="T112" fmla="*/ 0 h 740"/>
                  <a:gd name="T113" fmla="*/ 266 w 266"/>
                  <a:gd name="T114" fmla="*/ 740 h 74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6" h="740">
                    <a:moveTo>
                      <a:pt x="266" y="147"/>
                    </a:moveTo>
                    <a:lnTo>
                      <a:pt x="246" y="143"/>
                    </a:lnTo>
                    <a:lnTo>
                      <a:pt x="227" y="138"/>
                    </a:lnTo>
                    <a:lnTo>
                      <a:pt x="208" y="133"/>
                    </a:lnTo>
                    <a:lnTo>
                      <a:pt x="189" y="126"/>
                    </a:lnTo>
                    <a:lnTo>
                      <a:pt x="172" y="119"/>
                    </a:lnTo>
                    <a:lnTo>
                      <a:pt x="153" y="112"/>
                    </a:lnTo>
                    <a:lnTo>
                      <a:pt x="136" y="104"/>
                    </a:lnTo>
                    <a:lnTo>
                      <a:pt x="119" y="94"/>
                    </a:lnTo>
                    <a:lnTo>
                      <a:pt x="103" y="85"/>
                    </a:lnTo>
                    <a:lnTo>
                      <a:pt x="86" y="75"/>
                    </a:lnTo>
                    <a:lnTo>
                      <a:pt x="71" y="64"/>
                    </a:lnTo>
                    <a:lnTo>
                      <a:pt x="55" y="52"/>
                    </a:lnTo>
                    <a:lnTo>
                      <a:pt x="41" y="40"/>
                    </a:lnTo>
                    <a:lnTo>
                      <a:pt x="26" y="27"/>
                    </a:lnTo>
                    <a:lnTo>
                      <a:pt x="13" y="14"/>
                    </a:lnTo>
                    <a:lnTo>
                      <a:pt x="0" y="0"/>
                    </a:lnTo>
                    <a:lnTo>
                      <a:pt x="0" y="605"/>
                    </a:lnTo>
                    <a:lnTo>
                      <a:pt x="13" y="617"/>
                    </a:lnTo>
                    <a:lnTo>
                      <a:pt x="26" y="630"/>
                    </a:lnTo>
                    <a:lnTo>
                      <a:pt x="41" y="642"/>
                    </a:lnTo>
                    <a:lnTo>
                      <a:pt x="56" y="654"/>
                    </a:lnTo>
                    <a:lnTo>
                      <a:pt x="72" y="664"/>
                    </a:lnTo>
                    <a:lnTo>
                      <a:pt x="87" y="675"/>
                    </a:lnTo>
                    <a:lnTo>
                      <a:pt x="104" y="684"/>
                    </a:lnTo>
                    <a:lnTo>
                      <a:pt x="120" y="693"/>
                    </a:lnTo>
                    <a:lnTo>
                      <a:pt x="137" y="701"/>
                    </a:lnTo>
                    <a:lnTo>
                      <a:pt x="154" y="709"/>
                    </a:lnTo>
                    <a:lnTo>
                      <a:pt x="173" y="716"/>
                    </a:lnTo>
                    <a:lnTo>
                      <a:pt x="190" y="722"/>
                    </a:lnTo>
                    <a:lnTo>
                      <a:pt x="209" y="727"/>
                    </a:lnTo>
                    <a:lnTo>
                      <a:pt x="227" y="732"/>
                    </a:lnTo>
                    <a:lnTo>
                      <a:pt x="246" y="735"/>
                    </a:lnTo>
                    <a:lnTo>
                      <a:pt x="266" y="740"/>
                    </a:lnTo>
                    <a:lnTo>
                      <a:pt x="266" y="147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1" name="Freeform 48"/>
              <p:cNvSpPr>
                <a:spLocks/>
              </p:cNvSpPr>
              <p:nvPr/>
            </p:nvSpPr>
            <p:spPr bwMode="auto">
              <a:xfrm>
                <a:off x="433" y="648"/>
                <a:ext cx="218" cy="415"/>
              </a:xfrm>
              <a:custGeom>
                <a:avLst/>
                <a:gdLst>
                  <a:gd name="T0" fmla="*/ 0 w 434"/>
                  <a:gd name="T1" fmla="*/ 119 h 829"/>
                  <a:gd name="T2" fmla="*/ 0 w 434"/>
                  <a:gd name="T3" fmla="*/ 415 h 829"/>
                  <a:gd name="T4" fmla="*/ 218 w 434"/>
                  <a:gd name="T5" fmla="*/ 298 h 829"/>
                  <a:gd name="T6" fmla="*/ 218 w 434"/>
                  <a:gd name="T7" fmla="*/ 0 h 829"/>
                  <a:gd name="T8" fmla="*/ 0 w 434"/>
                  <a:gd name="T9" fmla="*/ 119 h 829"/>
                  <a:gd name="T10" fmla="*/ 0 w 434"/>
                  <a:gd name="T11" fmla="*/ 119 h 8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4"/>
                  <a:gd name="T19" fmla="*/ 0 h 829"/>
                  <a:gd name="T20" fmla="*/ 434 w 434"/>
                  <a:gd name="T21" fmla="*/ 829 h 8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4" h="829">
                    <a:moveTo>
                      <a:pt x="0" y="237"/>
                    </a:moveTo>
                    <a:lnTo>
                      <a:pt x="0" y="829"/>
                    </a:lnTo>
                    <a:lnTo>
                      <a:pt x="434" y="595"/>
                    </a:lnTo>
                    <a:lnTo>
                      <a:pt x="434" y="0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662" name="Picture 4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2" y="647"/>
                <a:ext cx="219" cy="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63" name="Picture 5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2" y="647"/>
                <a:ext cx="219" cy="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64" name="Freeform 51"/>
              <p:cNvSpPr>
                <a:spLocks/>
              </p:cNvSpPr>
              <p:nvPr/>
            </p:nvSpPr>
            <p:spPr bwMode="auto">
              <a:xfrm>
                <a:off x="433" y="648"/>
                <a:ext cx="218" cy="415"/>
              </a:xfrm>
              <a:custGeom>
                <a:avLst/>
                <a:gdLst>
                  <a:gd name="T0" fmla="*/ 0 w 434"/>
                  <a:gd name="T1" fmla="*/ 119 h 829"/>
                  <a:gd name="T2" fmla="*/ 0 w 434"/>
                  <a:gd name="T3" fmla="*/ 415 h 829"/>
                  <a:gd name="T4" fmla="*/ 218 w 434"/>
                  <a:gd name="T5" fmla="*/ 298 h 829"/>
                  <a:gd name="T6" fmla="*/ 218 w 434"/>
                  <a:gd name="T7" fmla="*/ 0 h 829"/>
                  <a:gd name="T8" fmla="*/ 0 w 434"/>
                  <a:gd name="T9" fmla="*/ 119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4"/>
                  <a:gd name="T16" fmla="*/ 0 h 829"/>
                  <a:gd name="T17" fmla="*/ 434 w 434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4" h="829">
                    <a:moveTo>
                      <a:pt x="0" y="237"/>
                    </a:moveTo>
                    <a:lnTo>
                      <a:pt x="0" y="829"/>
                    </a:lnTo>
                    <a:lnTo>
                      <a:pt x="434" y="595"/>
                    </a:lnTo>
                    <a:lnTo>
                      <a:pt x="434" y="0"/>
                    </a:lnTo>
                    <a:lnTo>
                      <a:pt x="0" y="237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5" name="Freeform 52"/>
              <p:cNvSpPr>
                <a:spLocks/>
              </p:cNvSpPr>
              <p:nvPr/>
            </p:nvSpPr>
            <p:spPr bwMode="auto">
              <a:xfrm>
                <a:off x="300" y="576"/>
                <a:ext cx="351" cy="487"/>
              </a:xfrm>
              <a:custGeom>
                <a:avLst/>
                <a:gdLst>
                  <a:gd name="T0" fmla="*/ 351 w 700"/>
                  <a:gd name="T1" fmla="*/ 72 h 974"/>
                  <a:gd name="T2" fmla="*/ 216 w 700"/>
                  <a:gd name="T3" fmla="*/ 0 h 974"/>
                  <a:gd name="T4" fmla="*/ 0 w 700"/>
                  <a:gd name="T5" fmla="*/ 118 h 974"/>
                  <a:gd name="T6" fmla="*/ 0 w 700"/>
                  <a:gd name="T7" fmla="*/ 420 h 974"/>
                  <a:gd name="T8" fmla="*/ 7 w 700"/>
                  <a:gd name="T9" fmla="*/ 426 h 974"/>
                  <a:gd name="T10" fmla="*/ 13 w 700"/>
                  <a:gd name="T11" fmla="*/ 432 h 974"/>
                  <a:gd name="T12" fmla="*/ 21 w 700"/>
                  <a:gd name="T13" fmla="*/ 438 h 974"/>
                  <a:gd name="T14" fmla="*/ 28 w 700"/>
                  <a:gd name="T15" fmla="*/ 444 h 974"/>
                  <a:gd name="T16" fmla="*/ 36 w 700"/>
                  <a:gd name="T17" fmla="*/ 449 h 974"/>
                  <a:gd name="T18" fmla="*/ 44 w 700"/>
                  <a:gd name="T19" fmla="*/ 455 h 974"/>
                  <a:gd name="T20" fmla="*/ 52 w 700"/>
                  <a:gd name="T21" fmla="*/ 459 h 974"/>
                  <a:gd name="T22" fmla="*/ 60 w 700"/>
                  <a:gd name="T23" fmla="*/ 464 h 974"/>
                  <a:gd name="T24" fmla="*/ 69 w 700"/>
                  <a:gd name="T25" fmla="*/ 468 h 974"/>
                  <a:gd name="T26" fmla="*/ 77 w 700"/>
                  <a:gd name="T27" fmla="*/ 472 h 974"/>
                  <a:gd name="T28" fmla="*/ 87 w 700"/>
                  <a:gd name="T29" fmla="*/ 475 h 974"/>
                  <a:gd name="T30" fmla="*/ 95 w 700"/>
                  <a:gd name="T31" fmla="*/ 478 h 974"/>
                  <a:gd name="T32" fmla="*/ 105 w 700"/>
                  <a:gd name="T33" fmla="*/ 481 h 974"/>
                  <a:gd name="T34" fmla="*/ 114 w 700"/>
                  <a:gd name="T35" fmla="*/ 483 h 974"/>
                  <a:gd name="T36" fmla="*/ 123 w 700"/>
                  <a:gd name="T37" fmla="*/ 485 h 974"/>
                  <a:gd name="T38" fmla="*/ 133 w 700"/>
                  <a:gd name="T39" fmla="*/ 487 h 974"/>
                  <a:gd name="T40" fmla="*/ 133 w 700"/>
                  <a:gd name="T41" fmla="*/ 487 h 974"/>
                  <a:gd name="T42" fmla="*/ 351 w 700"/>
                  <a:gd name="T43" fmla="*/ 370 h 974"/>
                  <a:gd name="T44" fmla="*/ 351 w 700"/>
                  <a:gd name="T45" fmla="*/ 72 h 974"/>
                  <a:gd name="T46" fmla="*/ 351 w 700"/>
                  <a:gd name="T47" fmla="*/ 72 h 9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00"/>
                  <a:gd name="T73" fmla="*/ 0 h 974"/>
                  <a:gd name="T74" fmla="*/ 700 w 700"/>
                  <a:gd name="T75" fmla="*/ 974 h 9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00" h="974">
                    <a:moveTo>
                      <a:pt x="700" y="144"/>
                    </a:moveTo>
                    <a:lnTo>
                      <a:pt x="430" y="0"/>
                    </a:lnTo>
                    <a:lnTo>
                      <a:pt x="0" y="235"/>
                    </a:lnTo>
                    <a:lnTo>
                      <a:pt x="0" y="839"/>
                    </a:lnTo>
                    <a:lnTo>
                      <a:pt x="13" y="851"/>
                    </a:lnTo>
                    <a:lnTo>
                      <a:pt x="26" y="864"/>
                    </a:lnTo>
                    <a:lnTo>
                      <a:pt x="41" y="876"/>
                    </a:lnTo>
                    <a:lnTo>
                      <a:pt x="56" y="888"/>
                    </a:lnTo>
                    <a:lnTo>
                      <a:pt x="72" y="898"/>
                    </a:lnTo>
                    <a:lnTo>
                      <a:pt x="87" y="909"/>
                    </a:lnTo>
                    <a:lnTo>
                      <a:pt x="104" y="918"/>
                    </a:lnTo>
                    <a:lnTo>
                      <a:pt x="120" y="927"/>
                    </a:lnTo>
                    <a:lnTo>
                      <a:pt x="137" y="935"/>
                    </a:lnTo>
                    <a:lnTo>
                      <a:pt x="154" y="943"/>
                    </a:lnTo>
                    <a:lnTo>
                      <a:pt x="173" y="950"/>
                    </a:lnTo>
                    <a:lnTo>
                      <a:pt x="190" y="956"/>
                    </a:lnTo>
                    <a:lnTo>
                      <a:pt x="209" y="961"/>
                    </a:lnTo>
                    <a:lnTo>
                      <a:pt x="227" y="966"/>
                    </a:lnTo>
                    <a:lnTo>
                      <a:pt x="246" y="969"/>
                    </a:lnTo>
                    <a:lnTo>
                      <a:pt x="266" y="974"/>
                    </a:lnTo>
                    <a:lnTo>
                      <a:pt x="700" y="739"/>
                    </a:lnTo>
                    <a:lnTo>
                      <a:pt x="700" y="144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6" name="Freeform 53"/>
              <p:cNvSpPr>
                <a:spLocks/>
              </p:cNvSpPr>
              <p:nvPr/>
            </p:nvSpPr>
            <p:spPr bwMode="auto">
              <a:xfrm>
                <a:off x="351" y="877"/>
                <a:ext cx="21" cy="27"/>
              </a:xfrm>
              <a:custGeom>
                <a:avLst/>
                <a:gdLst>
                  <a:gd name="T0" fmla="*/ 20 w 43"/>
                  <a:gd name="T1" fmla="*/ 10 h 55"/>
                  <a:gd name="T2" fmla="*/ 19 w 43"/>
                  <a:gd name="T3" fmla="*/ 7 h 55"/>
                  <a:gd name="T4" fmla="*/ 18 w 43"/>
                  <a:gd name="T5" fmla="*/ 5 h 55"/>
                  <a:gd name="T6" fmla="*/ 16 w 43"/>
                  <a:gd name="T7" fmla="*/ 3 h 55"/>
                  <a:gd name="T8" fmla="*/ 14 w 43"/>
                  <a:gd name="T9" fmla="*/ 2 h 55"/>
                  <a:gd name="T10" fmla="*/ 12 w 43"/>
                  <a:gd name="T11" fmla="*/ 1 h 55"/>
                  <a:gd name="T12" fmla="*/ 10 w 43"/>
                  <a:gd name="T13" fmla="*/ 0 h 55"/>
                  <a:gd name="T14" fmla="*/ 9 w 43"/>
                  <a:gd name="T15" fmla="*/ 0 h 55"/>
                  <a:gd name="T16" fmla="*/ 8 w 43"/>
                  <a:gd name="T17" fmla="*/ 0 h 55"/>
                  <a:gd name="T18" fmla="*/ 7 w 43"/>
                  <a:gd name="T19" fmla="*/ 0 h 55"/>
                  <a:gd name="T20" fmla="*/ 6 w 43"/>
                  <a:gd name="T21" fmla="*/ 1 h 55"/>
                  <a:gd name="T22" fmla="*/ 4 w 43"/>
                  <a:gd name="T23" fmla="*/ 2 h 55"/>
                  <a:gd name="T24" fmla="*/ 2 w 43"/>
                  <a:gd name="T25" fmla="*/ 3 h 55"/>
                  <a:gd name="T26" fmla="*/ 1 w 43"/>
                  <a:gd name="T27" fmla="*/ 5 h 55"/>
                  <a:gd name="T28" fmla="*/ 0 w 43"/>
                  <a:gd name="T29" fmla="*/ 7 h 55"/>
                  <a:gd name="T30" fmla="*/ 0 w 43"/>
                  <a:gd name="T31" fmla="*/ 9 h 55"/>
                  <a:gd name="T32" fmla="*/ 0 w 43"/>
                  <a:gd name="T33" fmla="*/ 12 h 55"/>
                  <a:gd name="T34" fmla="*/ 0 w 43"/>
                  <a:gd name="T35" fmla="*/ 14 h 55"/>
                  <a:gd name="T36" fmla="*/ 1 w 43"/>
                  <a:gd name="T37" fmla="*/ 17 h 55"/>
                  <a:gd name="T38" fmla="*/ 2 w 43"/>
                  <a:gd name="T39" fmla="*/ 20 h 55"/>
                  <a:gd name="T40" fmla="*/ 3 w 43"/>
                  <a:gd name="T41" fmla="*/ 22 h 55"/>
                  <a:gd name="T42" fmla="*/ 5 w 43"/>
                  <a:gd name="T43" fmla="*/ 24 h 55"/>
                  <a:gd name="T44" fmla="*/ 7 w 43"/>
                  <a:gd name="T45" fmla="*/ 25 h 55"/>
                  <a:gd name="T46" fmla="*/ 9 w 43"/>
                  <a:gd name="T47" fmla="*/ 26 h 55"/>
                  <a:gd name="T48" fmla="*/ 11 w 43"/>
                  <a:gd name="T49" fmla="*/ 27 h 55"/>
                  <a:gd name="T50" fmla="*/ 13 w 43"/>
                  <a:gd name="T51" fmla="*/ 27 h 55"/>
                  <a:gd name="T52" fmla="*/ 14 w 43"/>
                  <a:gd name="T53" fmla="*/ 27 h 55"/>
                  <a:gd name="T54" fmla="*/ 15 w 43"/>
                  <a:gd name="T55" fmla="*/ 27 h 55"/>
                  <a:gd name="T56" fmla="*/ 16 w 43"/>
                  <a:gd name="T57" fmla="*/ 26 h 55"/>
                  <a:gd name="T58" fmla="*/ 17 w 43"/>
                  <a:gd name="T59" fmla="*/ 26 h 55"/>
                  <a:gd name="T60" fmla="*/ 19 w 43"/>
                  <a:gd name="T61" fmla="*/ 24 h 55"/>
                  <a:gd name="T62" fmla="*/ 20 w 43"/>
                  <a:gd name="T63" fmla="*/ 23 h 55"/>
                  <a:gd name="T64" fmla="*/ 21 w 43"/>
                  <a:gd name="T65" fmla="*/ 20 h 55"/>
                  <a:gd name="T66" fmla="*/ 21 w 43"/>
                  <a:gd name="T67" fmla="*/ 18 h 55"/>
                  <a:gd name="T68" fmla="*/ 21 w 43"/>
                  <a:gd name="T69" fmla="*/ 15 h 55"/>
                  <a:gd name="T70" fmla="*/ 21 w 43"/>
                  <a:gd name="T71" fmla="*/ 12 h 55"/>
                  <a:gd name="T72" fmla="*/ 20 w 43"/>
                  <a:gd name="T73" fmla="*/ 10 h 5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3"/>
                  <a:gd name="T112" fmla="*/ 0 h 55"/>
                  <a:gd name="T113" fmla="*/ 43 w 43"/>
                  <a:gd name="T114" fmla="*/ 55 h 5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3" h="55">
                    <a:moveTo>
                      <a:pt x="41" y="20"/>
                    </a:moveTo>
                    <a:lnTo>
                      <a:pt x="39" y="15"/>
                    </a:lnTo>
                    <a:lnTo>
                      <a:pt x="36" y="11"/>
                    </a:lnTo>
                    <a:lnTo>
                      <a:pt x="32" y="7"/>
                    </a:lnTo>
                    <a:lnTo>
                      <a:pt x="29" y="4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1" y="29"/>
                    </a:lnTo>
                    <a:lnTo>
                      <a:pt x="2" y="34"/>
                    </a:lnTo>
                    <a:lnTo>
                      <a:pt x="4" y="40"/>
                    </a:lnTo>
                    <a:lnTo>
                      <a:pt x="7" y="44"/>
                    </a:lnTo>
                    <a:lnTo>
                      <a:pt x="10" y="48"/>
                    </a:lnTo>
                    <a:lnTo>
                      <a:pt x="14" y="51"/>
                    </a:lnTo>
                    <a:lnTo>
                      <a:pt x="18" y="53"/>
                    </a:lnTo>
                    <a:lnTo>
                      <a:pt x="22" y="54"/>
                    </a:lnTo>
                    <a:lnTo>
                      <a:pt x="26" y="55"/>
                    </a:lnTo>
                    <a:lnTo>
                      <a:pt x="29" y="54"/>
                    </a:lnTo>
                    <a:lnTo>
                      <a:pt x="31" y="54"/>
                    </a:lnTo>
                    <a:lnTo>
                      <a:pt x="33" y="53"/>
                    </a:lnTo>
                    <a:lnTo>
                      <a:pt x="35" y="52"/>
                    </a:lnTo>
                    <a:lnTo>
                      <a:pt x="38" y="49"/>
                    </a:lnTo>
                    <a:lnTo>
                      <a:pt x="40" y="46"/>
                    </a:lnTo>
                    <a:lnTo>
                      <a:pt x="42" y="41"/>
                    </a:lnTo>
                    <a:lnTo>
                      <a:pt x="43" y="37"/>
                    </a:lnTo>
                    <a:lnTo>
                      <a:pt x="43" y="31"/>
                    </a:lnTo>
                    <a:lnTo>
                      <a:pt x="42" y="25"/>
                    </a:lnTo>
                    <a:lnTo>
                      <a:pt x="41" y="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7" name="Freeform 54"/>
              <p:cNvSpPr>
                <a:spLocks/>
              </p:cNvSpPr>
              <p:nvPr/>
            </p:nvSpPr>
            <p:spPr bwMode="auto">
              <a:xfrm>
                <a:off x="346" y="873"/>
                <a:ext cx="31" cy="34"/>
              </a:xfrm>
              <a:custGeom>
                <a:avLst/>
                <a:gdLst>
                  <a:gd name="T0" fmla="*/ 11 w 61"/>
                  <a:gd name="T1" fmla="*/ 34 h 69"/>
                  <a:gd name="T2" fmla="*/ 31 w 61"/>
                  <a:gd name="T3" fmla="*/ 27 h 69"/>
                  <a:gd name="T4" fmla="*/ 21 w 61"/>
                  <a:gd name="T5" fmla="*/ 0 h 69"/>
                  <a:gd name="T6" fmla="*/ 0 w 61"/>
                  <a:gd name="T7" fmla="*/ 8 h 69"/>
                  <a:gd name="T8" fmla="*/ 11 w 61"/>
                  <a:gd name="T9" fmla="*/ 34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69"/>
                  <a:gd name="T17" fmla="*/ 61 w 61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69">
                    <a:moveTo>
                      <a:pt x="21" y="69"/>
                    </a:moveTo>
                    <a:lnTo>
                      <a:pt x="61" y="55"/>
                    </a:lnTo>
                    <a:lnTo>
                      <a:pt x="41" y="0"/>
                    </a:lnTo>
                    <a:lnTo>
                      <a:pt x="0" y="16"/>
                    </a:lnTo>
                    <a:lnTo>
                      <a:pt x="21" y="6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668" name="Picture 55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46" y="873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69" name="Picture 56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46" y="873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70" name="Freeform 57"/>
              <p:cNvSpPr>
                <a:spLocks/>
              </p:cNvSpPr>
              <p:nvPr/>
            </p:nvSpPr>
            <p:spPr bwMode="auto">
              <a:xfrm>
                <a:off x="351" y="877"/>
                <a:ext cx="21" cy="27"/>
              </a:xfrm>
              <a:custGeom>
                <a:avLst/>
                <a:gdLst>
                  <a:gd name="T0" fmla="*/ 20 w 42"/>
                  <a:gd name="T1" fmla="*/ 10 h 54"/>
                  <a:gd name="T2" fmla="*/ 19 w 42"/>
                  <a:gd name="T3" fmla="*/ 7 h 54"/>
                  <a:gd name="T4" fmla="*/ 18 w 42"/>
                  <a:gd name="T5" fmla="*/ 6 h 54"/>
                  <a:gd name="T6" fmla="*/ 16 w 42"/>
                  <a:gd name="T7" fmla="*/ 3 h 54"/>
                  <a:gd name="T8" fmla="*/ 13 w 42"/>
                  <a:gd name="T9" fmla="*/ 2 h 54"/>
                  <a:gd name="T10" fmla="*/ 11 w 42"/>
                  <a:gd name="T11" fmla="*/ 1 h 54"/>
                  <a:gd name="T12" fmla="*/ 10 w 42"/>
                  <a:gd name="T13" fmla="*/ 0 h 54"/>
                  <a:gd name="T14" fmla="*/ 9 w 42"/>
                  <a:gd name="T15" fmla="*/ 0 h 54"/>
                  <a:gd name="T16" fmla="*/ 7 w 42"/>
                  <a:gd name="T17" fmla="*/ 0 h 54"/>
                  <a:gd name="T18" fmla="*/ 6 w 42"/>
                  <a:gd name="T19" fmla="*/ 0 h 54"/>
                  <a:gd name="T20" fmla="*/ 5 w 42"/>
                  <a:gd name="T21" fmla="*/ 1 h 54"/>
                  <a:gd name="T22" fmla="*/ 4 w 42"/>
                  <a:gd name="T23" fmla="*/ 2 h 54"/>
                  <a:gd name="T24" fmla="*/ 3 w 42"/>
                  <a:gd name="T25" fmla="*/ 3 h 54"/>
                  <a:gd name="T26" fmla="*/ 1 w 42"/>
                  <a:gd name="T27" fmla="*/ 5 h 54"/>
                  <a:gd name="T28" fmla="*/ 1 w 42"/>
                  <a:gd name="T29" fmla="*/ 7 h 54"/>
                  <a:gd name="T30" fmla="*/ 0 w 42"/>
                  <a:gd name="T31" fmla="*/ 9 h 54"/>
                  <a:gd name="T32" fmla="*/ 0 w 42"/>
                  <a:gd name="T33" fmla="*/ 12 h 54"/>
                  <a:gd name="T34" fmla="*/ 0 w 42"/>
                  <a:gd name="T35" fmla="*/ 14 h 54"/>
                  <a:gd name="T36" fmla="*/ 1 w 42"/>
                  <a:gd name="T37" fmla="*/ 17 h 54"/>
                  <a:gd name="T38" fmla="*/ 2 w 42"/>
                  <a:gd name="T39" fmla="*/ 20 h 54"/>
                  <a:gd name="T40" fmla="*/ 3 w 42"/>
                  <a:gd name="T41" fmla="*/ 22 h 54"/>
                  <a:gd name="T42" fmla="*/ 5 w 42"/>
                  <a:gd name="T43" fmla="*/ 24 h 54"/>
                  <a:gd name="T44" fmla="*/ 7 w 42"/>
                  <a:gd name="T45" fmla="*/ 25 h 54"/>
                  <a:gd name="T46" fmla="*/ 9 w 42"/>
                  <a:gd name="T47" fmla="*/ 27 h 54"/>
                  <a:gd name="T48" fmla="*/ 11 w 42"/>
                  <a:gd name="T49" fmla="*/ 27 h 54"/>
                  <a:gd name="T50" fmla="*/ 12 w 42"/>
                  <a:gd name="T51" fmla="*/ 27 h 54"/>
                  <a:gd name="T52" fmla="*/ 13 w 42"/>
                  <a:gd name="T53" fmla="*/ 27 h 54"/>
                  <a:gd name="T54" fmla="*/ 14 w 42"/>
                  <a:gd name="T55" fmla="*/ 27 h 54"/>
                  <a:gd name="T56" fmla="*/ 15 w 42"/>
                  <a:gd name="T57" fmla="*/ 27 h 54"/>
                  <a:gd name="T58" fmla="*/ 17 w 42"/>
                  <a:gd name="T59" fmla="*/ 26 h 54"/>
                  <a:gd name="T60" fmla="*/ 19 w 42"/>
                  <a:gd name="T61" fmla="*/ 24 h 54"/>
                  <a:gd name="T62" fmla="*/ 20 w 42"/>
                  <a:gd name="T63" fmla="*/ 23 h 54"/>
                  <a:gd name="T64" fmla="*/ 21 w 42"/>
                  <a:gd name="T65" fmla="*/ 21 h 54"/>
                  <a:gd name="T66" fmla="*/ 21 w 42"/>
                  <a:gd name="T67" fmla="*/ 18 h 54"/>
                  <a:gd name="T68" fmla="*/ 21 w 42"/>
                  <a:gd name="T69" fmla="*/ 15 h 54"/>
                  <a:gd name="T70" fmla="*/ 21 w 42"/>
                  <a:gd name="T71" fmla="*/ 13 h 54"/>
                  <a:gd name="T72" fmla="*/ 20 w 42"/>
                  <a:gd name="T73" fmla="*/ 10 h 5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"/>
                  <a:gd name="T112" fmla="*/ 0 h 54"/>
                  <a:gd name="T113" fmla="*/ 42 w 42"/>
                  <a:gd name="T114" fmla="*/ 54 h 5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" h="54">
                    <a:moveTo>
                      <a:pt x="40" y="20"/>
                    </a:moveTo>
                    <a:lnTo>
                      <a:pt x="38" y="15"/>
                    </a:lnTo>
                    <a:lnTo>
                      <a:pt x="35" y="11"/>
                    </a:lnTo>
                    <a:lnTo>
                      <a:pt x="32" y="7"/>
                    </a:lnTo>
                    <a:lnTo>
                      <a:pt x="27" y="4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2"/>
                    </a:lnTo>
                    <a:lnTo>
                      <a:pt x="8" y="3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2" y="34"/>
                    </a:lnTo>
                    <a:lnTo>
                      <a:pt x="4" y="40"/>
                    </a:lnTo>
                    <a:lnTo>
                      <a:pt x="7" y="44"/>
                    </a:lnTo>
                    <a:lnTo>
                      <a:pt x="10" y="48"/>
                    </a:lnTo>
                    <a:lnTo>
                      <a:pt x="14" y="50"/>
                    </a:lnTo>
                    <a:lnTo>
                      <a:pt x="18" y="53"/>
                    </a:lnTo>
                    <a:lnTo>
                      <a:pt x="22" y="54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9" y="54"/>
                    </a:lnTo>
                    <a:lnTo>
                      <a:pt x="31" y="53"/>
                    </a:lnTo>
                    <a:lnTo>
                      <a:pt x="34" y="51"/>
                    </a:lnTo>
                    <a:lnTo>
                      <a:pt x="37" y="48"/>
                    </a:lnTo>
                    <a:lnTo>
                      <a:pt x="40" y="45"/>
                    </a:lnTo>
                    <a:lnTo>
                      <a:pt x="41" y="41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42" y="25"/>
                    </a:lnTo>
                    <a:lnTo>
                      <a:pt x="40" y="2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1" name="Freeform 58"/>
              <p:cNvSpPr>
                <a:spLocks/>
              </p:cNvSpPr>
              <p:nvPr/>
            </p:nvSpPr>
            <p:spPr bwMode="auto">
              <a:xfrm>
                <a:off x="322" y="938"/>
                <a:ext cx="90" cy="46"/>
              </a:xfrm>
              <a:custGeom>
                <a:avLst/>
                <a:gdLst>
                  <a:gd name="T0" fmla="*/ 0 w 179"/>
                  <a:gd name="T1" fmla="*/ 0 h 92"/>
                  <a:gd name="T2" fmla="*/ 5 w 179"/>
                  <a:gd name="T3" fmla="*/ 4 h 92"/>
                  <a:gd name="T4" fmla="*/ 10 w 179"/>
                  <a:gd name="T5" fmla="*/ 8 h 92"/>
                  <a:gd name="T6" fmla="*/ 16 w 179"/>
                  <a:gd name="T7" fmla="*/ 12 h 92"/>
                  <a:gd name="T8" fmla="*/ 21 w 179"/>
                  <a:gd name="T9" fmla="*/ 15 h 92"/>
                  <a:gd name="T10" fmla="*/ 26 w 179"/>
                  <a:gd name="T11" fmla="*/ 19 h 92"/>
                  <a:gd name="T12" fmla="*/ 32 w 179"/>
                  <a:gd name="T13" fmla="*/ 22 h 92"/>
                  <a:gd name="T14" fmla="*/ 37 w 179"/>
                  <a:gd name="T15" fmla="*/ 25 h 92"/>
                  <a:gd name="T16" fmla="*/ 43 w 179"/>
                  <a:gd name="T17" fmla="*/ 28 h 92"/>
                  <a:gd name="T18" fmla="*/ 49 w 179"/>
                  <a:gd name="T19" fmla="*/ 31 h 92"/>
                  <a:gd name="T20" fmla="*/ 54 w 179"/>
                  <a:gd name="T21" fmla="*/ 34 h 92"/>
                  <a:gd name="T22" fmla="*/ 60 w 179"/>
                  <a:gd name="T23" fmla="*/ 36 h 92"/>
                  <a:gd name="T24" fmla="*/ 66 w 179"/>
                  <a:gd name="T25" fmla="*/ 39 h 92"/>
                  <a:gd name="T26" fmla="*/ 72 w 179"/>
                  <a:gd name="T27" fmla="*/ 41 h 92"/>
                  <a:gd name="T28" fmla="*/ 78 w 179"/>
                  <a:gd name="T29" fmla="*/ 43 h 92"/>
                  <a:gd name="T30" fmla="*/ 84 w 179"/>
                  <a:gd name="T31" fmla="*/ 45 h 92"/>
                  <a:gd name="T32" fmla="*/ 90 w 179"/>
                  <a:gd name="T33" fmla="*/ 4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2"/>
                  <a:gd name="T53" fmla="*/ 179 w 179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2">
                    <a:moveTo>
                      <a:pt x="0" y="0"/>
                    </a:moveTo>
                    <a:lnTo>
                      <a:pt x="9" y="8"/>
                    </a:lnTo>
                    <a:lnTo>
                      <a:pt x="20" y="16"/>
                    </a:lnTo>
                    <a:lnTo>
                      <a:pt x="31" y="24"/>
                    </a:lnTo>
                    <a:lnTo>
                      <a:pt x="41" y="31"/>
                    </a:lnTo>
                    <a:lnTo>
                      <a:pt x="51" y="37"/>
                    </a:lnTo>
                    <a:lnTo>
                      <a:pt x="63" y="44"/>
                    </a:lnTo>
                    <a:lnTo>
                      <a:pt x="74" y="51"/>
                    </a:lnTo>
                    <a:lnTo>
                      <a:pt x="85" y="57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2"/>
                    </a:lnTo>
                    <a:lnTo>
                      <a:pt x="156" y="86"/>
                    </a:lnTo>
                    <a:lnTo>
                      <a:pt x="167" y="89"/>
                    </a:lnTo>
                    <a:lnTo>
                      <a:pt x="179" y="9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2" name="Freeform 59"/>
              <p:cNvSpPr>
                <a:spLocks/>
              </p:cNvSpPr>
              <p:nvPr/>
            </p:nvSpPr>
            <p:spPr bwMode="auto">
              <a:xfrm>
                <a:off x="322" y="956"/>
                <a:ext cx="90" cy="46"/>
              </a:xfrm>
              <a:custGeom>
                <a:avLst/>
                <a:gdLst>
                  <a:gd name="T0" fmla="*/ 0 w 179"/>
                  <a:gd name="T1" fmla="*/ 0 h 92"/>
                  <a:gd name="T2" fmla="*/ 5 w 179"/>
                  <a:gd name="T3" fmla="*/ 4 h 92"/>
                  <a:gd name="T4" fmla="*/ 10 w 179"/>
                  <a:gd name="T5" fmla="*/ 8 h 92"/>
                  <a:gd name="T6" fmla="*/ 16 w 179"/>
                  <a:gd name="T7" fmla="*/ 12 h 92"/>
                  <a:gd name="T8" fmla="*/ 21 w 179"/>
                  <a:gd name="T9" fmla="*/ 15 h 92"/>
                  <a:gd name="T10" fmla="*/ 26 w 179"/>
                  <a:gd name="T11" fmla="*/ 19 h 92"/>
                  <a:gd name="T12" fmla="*/ 32 w 179"/>
                  <a:gd name="T13" fmla="*/ 23 h 92"/>
                  <a:gd name="T14" fmla="*/ 37 w 179"/>
                  <a:gd name="T15" fmla="*/ 25 h 92"/>
                  <a:gd name="T16" fmla="*/ 43 w 179"/>
                  <a:gd name="T17" fmla="*/ 28 h 92"/>
                  <a:gd name="T18" fmla="*/ 49 w 179"/>
                  <a:gd name="T19" fmla="*/ 31 h 92"/>
                  <a:gd name="T20" fmla="*/ 54 w 179"/>
                  <a:gd name="T21" fmla="*/ 34 h 92"/>
                  <a:gd name="T22" fmla="*/ 60 w 179"/>
                  <a:gd name="T23" fmla="*/ 36 h 92"/>
                  <a:gd name="T24" fmla="*/ 66 w 179"/>
                  <a:gd name="T25" fmla="*/ 39 h 92"/>
                  <a:gd name="T26" fmla="*/ 72 w 179"/>
                  <a:gd name="T27" fmla="*/ 41 h 92"/>
                  <a:gd name="T28" fmla="*/ 78 w 179"/>
                  <a:gd name="T29" fmla="*/ 43 h 92"/>
                  <a:gd name="T30" fmla="*/ 84 w 179"/>
                  <a:gd name="T31" fmla="*/ 45 h 92"/>
                  <a:gd name="T32" fmla="*/ 90 w 179"/>
                  <a:gd name="T33" fmla="*/ 4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2"/>
                  <a:gd name="T53" fmla="*/ 179 w 179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2">
                    <a:moveTo>
                      <a:pt x="0" y="0"/>
                    </a:moveTo>
                    <a:lnTo>
                      <a:pt x="9" y="8"/>
                    </a:lnTo>
                    <a:lnTo>
                      <a:pt x="20" y="16"/>
                    </a:lnTo>
                    <a:lnTo>
                      <a:pt x="31" y="24"/>
                    </a:lnTo>
                    <a:lnTo>
                      <a:pt x="41" y="31"/>
                    </a:lnTo>
                    <a:lnTo>
                      <a:pt x="51" y="37"/>
                    </a:lnTo>
                    <a:lnTo>
                      <a:pt x="63" y="45"/>
                    </a:lnTo>
                    <a:lnTo>
                      <a:pt x="74" y="51"/>
                    </a:lnTo>
                    <a:lnTo>
                      <a:pt x="85" y="57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2"/>
                    </a:lnTo>
                    <a:lnTo>
                      <a:pt x="156" y="86"/>
                    </a:lnTo>
                    <a:lnTo>
                      <a:pt x="167" y="89"/>
                    </a:lnTo>
                    <a:lnTo>
                      <a:pt x="179" y="9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3" name="Freeform 60"/>
              <p:cNvSpPr>
                <a:spLocks/>
              </p:cNvSpPr>
              <p:nvPr/>
            </p:nvSpPr>
            <p:spPr bwMode="auto">
              <a:xfrm>
                <a:off x="322" y="974"/>
                <a:ext cx="90" cy="47"/>
              </a:xfrm>
              <a:custGeom>
                <a:avLst/>
                <a:gdLst>
                  <a:gd name="T0" fmla="*/ 0 w 179"/>
                  <a:gd name="T1" fmla="*/ 0 h 93"/>
                  <a:gd name="T2" fmla="*/ 5 w 179"/>
                  <a:gd name="T3" fmla="*/ 5 h 93"/>
                  <a:gd name="T4" fmla="*/ 10 w 179"/>
                  <a:gd name="T5" fmla="*/ 8 h 93"/>
                  <a:gd name="T6" fmla="*/ 16 w 179"/>
                  <a:gd name="T7" fmla="*/ 12 h 93"/>
                  <a:gd name="T8" fmla="*/ 21 w 179"/>
                  <a:gd name="T9" fmla="*/ 16 h 93"/>
                  <a:gd name="T10" fmla="*/ 26 w 179"/>
                  <a:gd name="T11" fmla="*/ 19 h 93"/>
                  <a:gd name="T12" fmla="*/ 32 w 179"/>
                  <a:gd name="T13" fmla="*/ 23 h 93"/>
                  <a:gd name="T14" fmla="*/ 37 w 179"/>
                  <a:gd name="T15" fmla="*/ 26 h 93"/>
                  <a:gd name="T16" fmla="*/ 43 w 179"/>
                  <a:gd name="T17" fmla="*/ 29 h 93"/>
                  <a:gd name="T18" fmla="*/ 49 w 179"/>
                  <a:gd name="T19" fmla="*/ 31 h 93"/>
                  <a:gd name="T20" fmla="*/ 54 w 179"/>
                  <a:gd name="T21" fmla="*/ 34 h 93"/>
                  <a:gd name="T22" fmla="*/ 60 w 179"/>
                  <a:gd name="T23" fmla="*/ 36 h 93"/>
                  <a:gd name="T24" fmla="*/ 66 w 179"/>
                  <a:gd name="T25" fmla="*/ 39 h 93"/>
                  <a:gd name="T26" fmla="*/ 72 w 179"/>
                  <a:gd name="T27" fmla="*/ 41 h 93"/>
                  <a:gd name="T28" fmla="*/ 78 w 179"/>
                  <a:gd name="T29" fmla="*/ 43 h 93"/>
                  <a:gd name="T30" fmla="*/ 84 w 179"/>
                  <a:gd name="T31" fmla="*/ 45 h 93"/>
                  <a:gd name="T32" fmla="*/ 90 w 179"/>
                  <a:gd name="T33" fmla="*/ 47 h 9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3"/>
                  <a:gd name="T53" fmla="*/ 179 w 179"/>
                  <a:gd name="T54" fmla="*/ 93 h 9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3">
                    <a:moveTo>
                      <a:pt x="0" y="0"/>
                    </a:moveTo>
                    <a:lnTo>
                      <a:pt x="9" y="9"/>
                    </a:lnTo>
                    <a:lnTo>
                      <a:pt x="20" y="16"/>
                    </a:lnTo>
                    <a:lnTo>
                      <a:pt x="31" y="24"/>
                    </a:lnTo>
                    <a:lnTo>
                      <a:pt x="41" y="31"/>
                    </a:lnTo>
                    <a:lnTo>
                      <a:pt x="51" y="37"/>
                    </a:lnTo>
                    <a:lnTo>
                      <a:pt x="63" y="45"/>
                    </a:lnTo>
                    <a:lnTo>
                      <a:pt x="74" y="51"/>
                    </a:lnTo>
                    <a:lnTo>
                      <a:pt x="85" y="57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8"/>
                    </a:lnTo>
                    <a:lnTo>
                      <a:pt x="143" y="82"/>
                    </a:lnTo>
                    <a:lnTo>
                      <a:pt x="156" y="86"/>
                    </a:lnTo>
                    <a:lnTo>
                      <a:pt x="167" y="89"/>
                    </a:lnTo>
                    <a:lnTo>
                      <a:pt x="179" y="93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4" name="Freeform 61"/>
              <p:cNvSpPr>
                <a:spLocks/>
              </p:cNvSpPr>
              <p:nvPr/>
            </p:nvSpPr>
            <p:spPr bwMode="auto">
              <a:xfrm>
                <a:off x="318" y="751"/>
                <a:ext cx="97" cy="54"/>
              </a:xfrm>
              <a:custGeom>
                <a:avLst/>
                <a:gdLst>
                  <a:gd name="T0" fmla="*/ 3 w 192"/>
                  <a:gd name="T1" fmla="*/ 7 h 108"/>
                  <a:gd name="T2" fmla="*/ 8 w 192"/>
                  <a:gd name="T3" fmla="*/ 12 h 108"/>
                  <a:gd name="T4" fmla="*/ 13 w 192"/>
                  <a:gd name="T5" fmla="*/ 16 h 108"/>
                  <a:gd name="T6" fmla="*/ 18 w 192"/>
                  <a:gd name="T7" fmla="*/ 20 h 108"/>
                  <a:gd name="T8" fmla="*/ 23 w 192"/>
                  <a:gd name="T9" fmla="*/ 23 h 108"/>
                  <a:gd name="T10" fmla="*/ 28 w 192"/>
                  <a:gd name="T11" fmla="*/ 27 h 108"/>
                  <a:gd name="T12" fmla="*/ 34 w 192"/>
                  <a:gd name="T13" fmla="*/ 30 h 108"/>
                  <a:gd name="T14" fmla="*/ 40 w 192"/>
                  <a:gd name="T15" fmla="*/ 33 h 108"/>
                  <a:gd name="T16" fmla="*/ 45 w 192"/>
                  <a:gd name="T17" fmla="*/ 36 h 108"/>
                  <a:gd name="T18" fmla="*/ 52 w 192"/>
                  <a:gd name="T19" fmla="*/ 39 h 108"/>
                  <a:gd name="T20" fmla="*/ 57 w 192"/>
                  <a:gd name="T21" fmla="*/ 41 h 108"/>
                  <a:gd name="T22" fmla="*/ 63 w 192"/>
                  <a:gd name="T23" fmla="*/ 44 h 108"/>
                  <a:gd name="T24" fmla="*/ 69 w 192"/>
                  <a:gd name="T25" fmla="*/ 47 h 108"/>
                  <a:gd name="T26" fmla="*/ 75 w 192"/>
                  <a:gd name="T27" fmla="*/ 49 h 108"/>
                  <a:gd name="T28" fmla="*/ 81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6 w 192"/>
                  <a:gd name="T39" fmla="*/ 53 h 108"/>
                  <a:gd name="T40" fmla="*/ 96 w 192"/>
                  <a:gd name="T41" fmla="*/ 52 h 108"/>
                  <a:gd name="T42" fmla="*/ 97 w 192"/>
                  <a:gd name="T43" fmla="*/ 52 h 108"/>
                  <a:gd name="T44" fmla="*/ 97 w 192"/>
                  <a:gd name="T45" fmla="*/ 51 h 108"/>
                  <a:gd name="T46" fmla="*/ 97 w 192"/>
                  <a:gd name="T47" fmla="*/ 50 h 108"/>
                  <a:gd name="T48" fmla="*/ 97 w 192"/>
                  <a:gd name="T49" fmla="*/ 49 h 108"/>
                  <a:gd name="T50" fmla="*/ 96 w 192"/>
                  <a:gd name="T51" fmla="*/ 48 h 108"/>
                  <a:gd name="T52" fmla="*/ 96 w 192"/>
                  <a:gd name="T53" fmla="*/ 47 h 108"/>
                  <a:gd name="T54" fmla="*/ 95 w 192"/>
                  <a:gd name="T55" fmla="*/ 47 h 108"/>
                  <a:gd name="T56" fmla="*/ 93 w 192"/>
                  <a:gd name="T57" fmla="*/ 46 h 108"/>
                  <a:gd name="T58" fmla="*/ 87 w 192"/>
                  <a:gd name="T59" fmla="*/ 45 h 108"/>
                  <a:gd name="T60" fmla="*/ 82 w 192"/>
                  <a:gd name="T61" fmla="*/ 43 h 108"/>
                  <a:gd name="T62" fmla="*/ 75 w 192"/>
                  <a:gd name="T63" fmla="*/ 40 h 108"/>
                  <a:gd name="T64" fmla="*/ 70 w 192"/>
                  <a:gd name="T65" fmla="*/ 38 h 108"/>
                  <a:gd name="T66" fmla="*/ 63 w 192"/>
                  <a:gd name="T67" fmla="*/ 36 h 108"/>
                  <a:gd name="T68" fmla="*/ 58 w 192"/>
                  <a:gd name="T69" fmla="*/ 34 h 108"/>
                  <a:gd name="T70" fmla="*/ 52 w 192"/>
                  <a:gd name="T71" fmla="*/ 31 h 108"/>
                  <a:gd name="T72" fmla="*/ 46 w 192"/>
                  <a:gd name="T73" fmla="*/ 28 h 108"/>
                  <a:gd name="T74" fmla="*/ 41 w 192"/>
                  <a:gd name="T75" fmla="*/ 25 h 108"/>
                  <a:gd name="T76" fmla="*/ 35 w 192"/>
                  <a:gd name="T77" fmla="*/ 22 h 108"/>
                  <a:gd name="T78" fmla="*/ 30 w 192"/>
                  <a:gd name="T79" fmla="*/ 19 h 108"/>
                  <a:gd name="T80" fmla="*/ 25 w 192"/>
                  <a:gd name="T81" fmla="*/ 15 h 108"/>
                  <a:gd name="T82" fmla="*/ 20 w 192"/>
                  <a:gd name="T83" fmla="*/ 13 h 108"/>
                  <a:gd name="T84" fmla="*/ 15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3 h 108"/>
                  <a:gd name="T104" fmla="*/ 0 w 192"/>
                  <a:gd name="T105" fmla="*/ 5 h 108"/>
                  <a:gd name="T106" fmla="*/ 1 w 192"/>
                  <a:gd name="T107" fmla="*/ 6 h 108"/>
                  <a:gd name="T108" fmla="*/ 2 w 192"/>
                  <a:gd name="T109" fmla="*/ 7 h 108"/>
                  <a:gd name="T110" fmla="*/ 3 w 192"/>
                  <a:gd name="T111" fmla="*/ 7 h 10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"/>
                  <a:gd name="T169" fmla="*/ 0 h 108"/>
                  <a:gd name="T170" fmla="*/ 192 w 192"/>
                  <a:gd name="T171" fmla="*/ 108 h 10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" h="108">
                    <a:moveTo>
                      <a:pt x="6" y="15"/>
                    </a:moveTo>
                    <a:lnTo>
                      <a:pt x="15" y="24"/>
                    </a:lnTo>
                    <a:lnTo>
                      <a:pt x="26" y="32"/>
                    </a:lnTo>
                    <a:lnTo>
                      <a:pt x="36" y="39"/>
                    </a:lnTo>
                    <a:lnTo>
                      <a:pt x="46" y="46"/>
                    </a:lnTo>
                    <a:lnTo>
                      <a:pt x="56" y="53"/>
                    </a:lnTo>
                    <a:lnTo>
                      <a:pt x="68" y="60"/>
                    </a:lnTo>
                    <a:lnTo>
                      <a:pt x="79" y="66"/>
                    </a:lnTo>
                    <a:lnTo>
                      <a:pt x="90" y="72"/>
                    </a:lnTo>
                    <a:lnTo>
                      <a:pt x="102" y="77"/>
                    </a:lnTo>
                    <a:lnTo>
                      <a:pt x="113" y="82"/>
                    </a:lnTo>
                    <a:lnTo>
                      <a:pt x="124" y="88"/>
                    </a:lnTo>
                    <a:lnTo>
                      <a:pt x="137" y="93"/>
                    </a:lnTo>
                    <a:lnTo>
                      <a:pt x="148" y="97"/>
                    </a:lnTo>
                    <a:lnTo>
                      <a:pt x="161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8"/>
                    </a:lnTo>
                    <a:lnTo>
                      <a:pt x="189" y="107"/>
                    </a:lnTo>
                    <a:lnTo>
                      <a:pt x="190" y="106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8"/>
                    </a:lnTo>
                    <a:lnTo>
                      <a:pt x="191" y="96"/>
                    </a:lnTo>
                    <a:lnTo>
                      <a:pt x="190" y="94"/>
                    </a:lnTo>
                    <a:lnTo>
                      <a:pt x="188" y="93"/>
                    </a:lnTo>
                    <a:lnTo>
                      <a:pt x="185" y="92"/>
                    </a:lnTo>
                    <a:lnTo>
                      <a:pt x="173" y="89"/>
                    </a:lnTo>
                    <a:lnTo>
                      <a:pt x="162" y="85"/>
                    </a:lnTo>
                    <a:lnTo>
                      <a:pt x="149" y="80"/>
                    </a:lnTo>
                    <a:lnTo>
                      <a:pt x="138" y="76"/>
                    </a:lnTo>
                    <a:lnTo>
                      <a:pt x="125" y="72"/>
                    </a:lnTo>
                    <a:lnTo>
                      <a:pt x="114" y="67"/>
                    </a:lnTo>
                    <a:lnTo>
                      <a:pt x="103" y="62"/>
                    </a:lnTo>
                    <a:lnTo>
                      <a:pt x="91" y="56"/>
                    </a:lnTo>
                    <a:lnTo>
                      <a:pt x="81" y="50"/>
                    </a:lnTo>
                    <a:lnTo>
                      <a:pt x="70" y="44"/>
                    </a:lnTo>
                    <a:lnTo>
                      <a:pt x="60" y="38"/>
                    </a:lnTo>
                    <a:lnTo>
                      <a:pt x="49" y="31"/>
                    </a:lnTo>
                    <a:lnTo>
                      <a:pt x="39" y="25"/>
                    </a:lnTo>
                    <a:lnTo>
                      <a:pt x="29" y="18"/>
                    </a:lnTo>
                    <a:lnTo>
                      <a:pt x="19" y="9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5" name="Freeform 62"/>
              <p:cNvSpPr>
                <a:spLocks/>
              </p:cNvSpPr>
              <p:nvPr/>
            </p:nvSpPr>
            <p:spPr bwMode="auto">
              <a:xfrm>
                <a:off x="318" y="751"/>
                <a:ext cx="97" cy="54"/>
              </a:xfrm>
              <a:custGeom>
                <a:avLst/>
                <a:gdLst>
                  <a:gd name="T0" fmla="*/ 3 w 192"/>
                  <a:gd name="T1" fmla="*/ 7 h 108"/>
                  <a:gd name="T2" fmla="*/ 8 w 192"/>
                  <a:gd name="T3" fmla="*/ 12 h 108"/>
                  <a:gd name="T4" fmla="*/ 13 w 192"/>
                  <a:gd name="T5" fmla="*/ 16 h 108"/>
                  <a:gd name="T6" fmla="*/ 18 w 192"/>
                  <a:gd name="T7" fmla="*/ 20 h 108"/>
                  <a:gd name="T8" fmla="*/ 23 w 192"/>
                  <a:gd name="T9" fmla="*/ 23 h 108"/>
                  <a:gd name="T10" fmla="*/ 28 w 192"/>
                  <a:gd name="T11" fmla="*/ 27 h 108"/>
                  <a:gd name="T12" fmla="*/ 34 w 192"/>
                  <a:gd name="T13" fmla="*/ 30 h 108"/>
                  <a:gd name="T14" fmla="*/ 40 w 192"/>
                  <a:gd name="T15" fmla="*/ 33 h 108"/>
                  <a:gd name="T16" fmla="*/ 45 w 192"/>
                  <a:gd name="T17" fmla="*/ 36 h 108"/>
                  <a:gd name="T18" fmla="*/ 52 w 192"/>
                  <a:gd name="T19" fmla="*/ 39 h 108"/>
                  <a:gd name="T20" fmla="*/ 57 w 192"/>
                  <a:gd name="T21" fmla="*/ 41 h 108"/>
                  <a:gd name="T22" fmla="*/ 63 w 192"/>
                  <a:gd name="T23" fmla="*/ 44 h 108"/>
                  <a:gd name="T24" fmla="*/ 69 w 192"/>
                  <a:gd name="T25" fmla="*/ 47 h 108"/>
                  <a:gd name="T26" fmla="*/ 75 w 192"/>
                  <a:gd name="T27" fmla="*/ 49 h 108"/>
                  <a:gd name="T28" fmla="*/ 81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6 w 192"/>
                  <a:gd name="T39" fmla="*/ 53 h 108"/>
                  <a:gd name="T40" fmla="*/ 96 w 192"/>
                  <a:gd name="T41" fmla="*/ 52 h 108"/>
                  <a:gd name="T42" fmla="*/ 97 w 192"/>
                  <a:gd name="T43" fmla="*/ 52 h 108"/>
                  <a:gd name="T44" fmla="*/ 97 w 192"/>
                  <a:gd name="T45" fmla="*/ 51 h 108"/>
                  <a:gd name="T46" fmla="*/ 97 w 192"/>
                  <a:gd name="T47" fmla="*/ 50 h 108"/>
                  <a:gd name="T48" fmla="*/ 97 w 192"/>
                  <a:gd name="T49" fmla="*/ 49 h 108"/>
                  <a:gd name="T50" fmla="*/ 96 w 192"/>
                  <a:gd name="T51" fmla="*/ 48 h 108"/>
                  <a:gd name="T52" fmla="*/ 96 w 192"/>
                  <a:gd name="T53" fmla="*/ 47 h 108"/>
                  <a:gd name="T54" fmla="*/ 95 w 192"/>
                  <a:gd name="T55" fmla="*/ 47 h 108"/>
                  <a:gd name="T56" fmla="*/ 93 w 192"/>
                  <a:gd name="T57" fmla="*/ 46 h 108"/>
                  <a:gd name="T58" fmla="*/ 87 w 192"/>
                  <a:gd name="T59" fmla="*/ 45 h 108"/>
                  <a:gd name="T60" fmla="*/ 82 w 192"/>
                  <a:gd name="T61" fmla="*/ 43 h 108"/>
                  <a:gd name="T62" fmla="*/ 75 w 192"/>
                  <a:gd name="T63" fmla="*/ 40 h 108"/>
                  <a:gd name="T64" fmla="*/ 70 w 192"/>
                  <a:gd name="T65" fmla="*/ 38 h 108"/>
                  <a:gd name="T66" fmla="*/ 63 w 192"/>
                  <a:gd name="T67" fmla="*/ 36 h 108"/>
                  <a:gd name="T68" fmla="*/ 58 w 192"/>
                  <a:gd name="T69" fmla="*/ 34 h 108"/>
                  <a:gd name="T70" fmla="*/ 52 w 192"/>
                  <a:gd name="T71" fmla="*/ 31 h 108"/>
                  <a:gd name="T72" fmla="*/ 46 w 192"/>
                  <a:gd name="T73" fmla="*/ 28 h 108"/>
                  <a:gd name="T74" fmla="*/ 41 w 192"/>
                  <a:gd name="T75" fmla="*/ 25 h 108"/>
                  <a:gd name="T76" fmla="*/ 35 w 192"/>
                  <a:gd name="T77" fmla="*/ 22 h 108"/>
                  <a:gd name="T78" fmla="*/ 30 w 192"/>
                  <a:gd name="T79" fmla="*/ 19 h 108"/>
                  <a:gd name="T80" fmla="*/ 25 w 192"/>
                  <a:gd name="T81" fmla="*/ 15 h 108"/>
                  <a:gd name="T82" fmla="*/ 20 w 192"/>
                  <a:gd name="T83" fmla="*/ 13 h 108"/>
                  <a:gd name="T84" fmla="*/ 15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3 h 108"/>
                  <a:gd name="T104" fmla="*/ 0 w 192"/>
                  <a:gd name="T105" fmla="*/ 5 h 108"/>
                  <a:gd name="T106" fmla="*/ 1 w 192"/>
                  <a:gd name="T107" fmla="*/ 6 h 108"/>
                  <a:gd name="T108" fmla="*/ 2 w 192"/>
                  <a:gd name="T109" fmla="*/ 7 h 108"/>
                  <a:gd name="T110" fmla="*/ 3 w 192"/>
                  <a:gd name="T111" fmla="*/ 7 h 10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"/>
                  <a:gd name="T169" fmla="*/ 0 h 108"/>
                  <a:gd name="T170" fmla="*/ 192 w 192"/>
                  <a:gd name="T171" fmla="*/ 108 h 10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" h="108">
                    <a:moveTo>
                      <a:pt x="6" y="15"/>
                    </a:moveTo>
                    <a:lnTo>
                      <a:pt x="15" y="24"/>
                    </a:lnTo>
                    <a:lnTo>
                      <a:pt x="26" y="32"/>
                    </a:lnTo>
                    <a:lnTo>
                      <a:pt x="36" y="39"/>
                    </a:lnTo>
                    <a:lnTo>
                      <a:pt x="46" y="46"/>
                    </a:lnTo>
                    <a:lnTo>
                      <a:pt x="56" y="53"/>
                    </a:lnTo>
                    <a:lnTo>
                      <a:pt x="68" y="60"/>
                    </a:lnTo>
                    <a:lnTo>
                      <a:pt x="79" y="66"/>
                    </a:lnTo>
                    <a:lnTo>
                      <a:pt x="90" y="72"/>
                    </a:lnTo>
                    <a:lnTo>
                      <a:pt x="102" y="77"/>
                    </a:lnTo>
                    <a:lnTo>
                      <a:pt x="113" y="82"/>
                    </a:lnTo>
                    <a:lnTo>
                      <a:pt x="124" y="88"/>
                    </a:lnTo>
                    <a:lnTo>
                      <a:pt x="137" y="93"/>
                    </a:lnTo>
                    <a:lnTo>
                      <a:pt x="148" y="97"/>
                    </a:lnTo>
                    <a:lnTo>
                      <a:pt x="161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8"/>
                    </a:lnTo>
                    <a:lnTo>
                      <a:pt x="189" y="107"/>
                    </a:lnTo>
                    <a:lnTo>
                      <a:pt x="190" y="106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8"/>
                    </a:lnTo>
                    <a:lnTo>
                      <a:pt x="191" y="96"/>
                    </a:lnTo>
                    <a:lnTo>
                      <a:pt x="190" y="94"/>
                    </a:lnTo>
                    <a:lnTo>
                      <a:pt x="188" y="93"/>
                    </a:lnTo>
                    <a:lnTo>
                      <a:pt x="185" y="92"/>
                    </a:lnTo>
                    <a:lnTo>
                      <a:pt x="173" y="89"/>
                    </a:lnTo>
                    <a:lnTo>
                      <a:pt x="162" y="85"/>
                    </a:lnTo>
                    <a:lnTo>
                      <a:pt x="149" y="80"/>
                    </a:lnTo>
                    <a:lnTo>
                      <a:pt x="138" y="76"/>
                    </a:lnTo>
                    <a:lnTo>
                      <a:pt x="125" y="72"/>
                    </a:lnTo>
                    <a:lnTo>
                      <a:pt x="114" y="67"/>
                    </a:lnTo>
                    <a:lnTo>
                      <a:pt x="103" y="62"/>
                    </a:lnTo>
                    <a:lnTo>
                      <a:pt x="91" y="56"/>
                    </a:lnTo>
                    <a:lnTo>
                      <a:pt x="81" y="50"/>
                    </a:lnTo>
                    <a:lnTo>
                      <a:pt x="70" y="44"/>
                    </a:lnTo>
                    <a:lnTo>
                      <a:pt x="60" y="38"/>
                    </a:lnTo>
                    <a:lnTo>
                      <a:pt x="49" y="31"/>
                    </a:lnTo>
                    <a:lnTo>
                      <a:pt x="39" y="25"/>
                    </a:lnTo>
                    <a:lnTo>
                      <a:pt x="29" y="18"/>
                    </a:lnTo>
                    <a:lnTo>
                      <a:pt x="19" y="9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4"/>
                    </a:lnTo>
                    <a:lnTo>
                      <a:pt x="6" y="1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76" name="Freeform 63"/>
              <p:cNvSpPr>
                <a:spLocks/>
              </p:cNvSpPr>
              <p:nvPr/>
            </p:nvSpPr>
            <p:spPr bwMode="auto">
              <a:xfrm>
                <a:off x="347" y="777"/>
                <a:ext cx="28" cy="17"/>
              </a:xfrm>
              <a:custGeom>
                <a:avLst/>
                <a:gdLst>
                  <a:gd name="T0" fmla="*/ 28 w 55"/>
                  <a:gd name="T1" fmla="*/ 17 h 35"/>
                  <a:gd name="T2" fmla="*/ 27 w 55"/>
                  <a:gd name="T3" fmla="*/ 14 h 35"/>
                  <a:gd name="T4" fmla="*/ 25 w 55"/>
                  <a:gd name="T5" fmla="*/ 11 h 35"/>
                  <a:gd name="T6" fmla="*/ 24 w 55"/>
                  <a:gd name="T7" fmla="*/ 9 h 35"/>
                  <a:gd name="T8" fmla="*/ 23 w 55"/>
                  <a:gd name="T9" fmla="*/ 7 h 35"/>
                  <a:gd name="T10" fmla="*/ 21 w 55"/>
                  <a:gd name="T11" fmla="*/ 5 h 35"/>
                  <a:gd name="T12" fmla="*/ 20 w 55"/>
                  <a:gd name="T13" fmla="*/ 4 h 35"/>
                  <a:gd name="T14" fmla="*/ 17 w 55"/>
                  <a:gd name="T15" fmla="*/ 2 h 35"/>
                  <a:gd name="T16" fmla="*/ 16 w 55"/>
                  <a:gd name="T17" fmla="*/ 1 h 35"/>
                  <a:gd name="T18" fmla="*/ 14 w 55"/>
                  <a:gd name="T19" fmla="*/ 1 h 35"/>
                  <a:gd name="T20" fmla="*/ 12 w 55"/>
                  <a:gd name="T21" fmla="*/ 0 h 35"/>
                  <a:gd name="T22" fmla="*/ 10 w 55"/>
                  <a:gd name="T23" fmla="*/ 0 h 35"/>
                  <a:gd name="T24" fmla="*/ 9 w 55"/>
                  <a:gd name="T25" fmla="*/ 0 h 35"/>
                  <a:gd name="T26" fmla="*/ 7 w 55"/>
                  <a:gd name="T27" fmla="*/ 0 h 35"/>
                  <a:gd name="T28" fmla="*/ 5 w 55"/>
                  <a:gd name="T29" fmla="*/ 1 h 35"/>
                  <a:gd name="T30" fmla="*/ 3 w 55"/>
                  <a:gd name="T31" fmla="*/ 2 h 35"/>
                  <a:gd name="T32" fmla="*/ 1 w 55"/>
                  <a:gd name="T33" fmla="*/ 3 h 35"/>
                  <a:gd name="T34" fmla="*/ 0 w 55"/>
                  <a:gd name="T35" fmla="*/ 4 h 35"/>
                  <a:gd name="T36" fmla="*/ 0 w 55"/>
                  <a:gd name="T37" fmla="*/ 5 h 35"/>
                  <a:gd name="T38" fmla="*/ 0 w 55"/>
                  <a:gd name="T39" fmla="*/ 7 h 35"/>
                  <a:gd name="T40" fmla="*/ 0 w 55"/>
                  <a:gd name="T41" fmla="*/ 8 h 35"/>
                  <a:gd name="T42" fmla="*/ 1 w 55"/>
                  <a:gd name="T43" fmla="*/ 9 h 35"/>
                  <a:gd name="T44" fmla="*/ 2 w 55"/>
                  <a:gd name="T45" fmla="*/ 10 h 35"/>
                  <a:gd name="T46" fmla="*/ 3 w 55"/>
                  <a:gd name="T47" fmla="*/ 11 h 35"/>
                  <a:gd name="T48" fmla="*/ 4 w 55"/>
                  <a:gd name="T49" fmla="*/ 11 h 35"/>
                  <a:gd name="T50" fmla="*/ 5 w 55"/>
                  <a:gd name="T51" fmla="*/ 12 h 35"/>
                  <a:gd name="T52" fmla="*/ 6 w 55"/>
                  <a:gd name="T53" fmla="*/ 13 h 35"/>
                  <a:gd name="T54" fmla="*/ 7 w 55"/>
                  <a:gd name="T55" fmla="*/ 14 h 35"/>
                  <a:gd name="T56" fmla="*/ 9 w 55"/>
                  <a:gd name="T57" fmla="*/ 14 h 35"/>
                  <a:gd name="T58" fmla="*/ 11 w 55"/>
                  <a:gd name="T59" fmla="*/ 16 h 35"/>
                  <a:gd name="T60" fmla="*/ 13 w 55"/>
                  <a:gd name="T61" fmla="*/ 16 h 35"/>
                  <a:gd name="T62" fmla="*/ 17 w 55"/>
                  <a:gd name="T63" fmla="*/ 17 h 35"/>
                  <a:gd name="T64" fmla="*/ 20 w 55"/>
                  <a:gd name="T65" fmla="*/ 17 h 35"/>
                  <a:gd name="T66" fmla="*/ 23 w 55"/>
                  <a:gd name="T67" fmla="*/ 17 h 35"/>
                  <a:gd name="T68" fmla="*/ 25 w 55"/>
                  <a:gd name="T69" fmla="*/ 17 h 35"/>
                  <a:gd name="T70" fmla="*/ 28 w 55"/>
                  <a:gd name="T71" fmla="*/ 17 h 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5"/>
                  <a:gd name="T109" fmla="*/ 0 h 35"/>
                  <a:gd name="T110" fmla="*/ 55 w 55"/>
                  <a:gd name="T111" fmla="*/ 35 h 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5" h="35">
                    <a:moveTo>
                      <a:pt x="55" y="34"/>
                    </a:moveTo>
                    <a:lnTo>
                      <a:pt x="53" y="28"/>
                    </a:lnTo>
                    <a:lnTo>
                      <a:pt x="50" y="23"/>
                    </a:lnTo>
                    <a:lnTo>
                      <a:pt x="48" y="18"/>
                    </a:lnTo>
                    <a:lnTo>
                      <a:pt x="45" y="14"/>
                    </a:lnTo>
                    <a:lnTo>
                      <a:pt x="42" y="11"/>
                    </a:lnTo>
                    <a:lnTo>
                      <a:pt x="39" y="8"/>
                    </a:lnTo>
                    <a:lnTo>
                      <a:pt x="34" y="5"/>
                    </a:lnTo>
                    <a:lnTo>
                      <a:pt x="31" y="3"/>
                    </a:lnTo>
                    <a:lnTo>
                      <a:pt x="28" y="2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9" y="3"/>
                    </a:lnTo>
                    <a:lnTo>
                      <a:pt x="6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3" y="20"/>
                    </a:lnTo>
                    <a:lnTo>
                      <a:pt x="5" y="22"/>
                    </a:lnTo>
                    <a:lnTo>
                      <a:pt x="7" y="23"/>
                    </a:lnTo>
                    <a:lnTo>
                      <a:pt x="9" y="25"/>
                    </a:lnTo>
                    <a:lnTo>
                      <a:pt x="12" y="27"/>
                    </a:lnTo>
                    <a:lnTo>
                      <a:pt x="14" y="28"/>
                    </a:lnTo>
                    <a:lnTo>
                      <a:pt x="18" y="29"/>
                    </a:lnTo>
                    <a:lnTo>
                      <a:pt x="21" y="32"/>
                    </a:lnTo>
                    <a:lnTo>
                      <a:pt x="25" y="33"/>
                    </a:lnTo>
                    <a:lnTo>
                      <a:pt x="33" y="34"/>
                    </a:lnTo>
                    <a:lnTo>
                      <a:pt x="39" y="35"/>
                    </a:lnTo>
                    <a:lnTo>
                      <a:pt x="45" y="35"/>
                    </a:lnTo>
                    <a:lnTo>
                      <a:pt x="50" y="35"/>
                    </a:lnTo>
                    <a:lnTo>
                      <a:pt x="5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677" name="Picture 64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46" y="776"/>
                <a:ext cx="29" cy="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78" name="Picture 65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46" y="776"/>
                <a:ext cx="29" cy="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79" name="Freeform 66"/>
              <p:cNvSpPr>
                <a:spLocks/>
              </p:cNvSpPr>
              <p:nvPr/>
            </p:nvSpPr>
            <p:spPr bwMode="auto">
              <a:xfrm>
                <a:off x="347" y="777"/>
                <a:ext cx="28" cy="17"/>
              </a:xfrm>
              <a:custGeom>
                <a:avLst/>
                <a:gdLst>
                  <a:gd name="T0" fmla="*/ 28 w 56"/>
                  <a:gd name="T1" fmla="*/ 17 h 35"/>
                  <a:gd name="T2" fmla="*/ 27 w 56"/>
                  <a:gd name="T3" fmla="*/ 13 h 35"/>
                  <a:gd name="T4" fmla="*/ 26 w 56"/>
                  <a:gd name="T5" fmla="*/ 11 h 35"/>
                  <a:gd name="T6" fmla="*/ 25 w 56"/>
                  <a:gd name="T7" fmla="*/ 9 h 35"/>
                  <a:gd name="T8" fmla="*/ 23 w 56"/>
                  <a:gd name="T9" fmla="*/ 7 h 35"/>
                  <a:gd name="T10" fmla="*/ 22 w 56"/>
                  <a:gd name="T11" fmla="*/ 5 h 35"/>
                  <a:gd name="T12" fmla="*/ 20 w 56"/>
                  <a:gd name="T13" fmla="*/ 3 h 35"/>
                  <a:gd name="T14" fmla="*/ 18 w 56"/>
                  <a:gd name="T15" fmla="*/ 2 h 35"/>
                  <a:gd name="T16" fmla="*/ 16 w 56"/>
                  <a:gd name="T17" fmla="*/ 1 h 35"/>
                  <a:gd name="T18" fmla="*/ 14 w 56"/>
                  <a:gd name="T19" fmla="*/ 0 h 35"/>
                  <a:gd name="T20" fmla="*/ 12 w 56"/>
                  <a:gd name="T21" fmla="*/ 0 h 35"/>
                  <a:gd name="T22" fmla="*/ 11 w 56"/>
                  <a:gd name="T23" fmla="*/ 0 h 35"/>
                  <a:gd name="T24" fmla="*/ 9 w 56"/>
                  <a:gd name="T25" fmla="*/ 0 h 35"/>
                  <a:gd name="T26" fmla="*/ 7 w 56"/>
                  <a:gd name="T27" fmla="*/ 0 h 35"/>
                  <a:gd name="T28" fmla="*/ 5 w 56"/>
                  <a:gd name="T29" fmla="*/ 1 h 35"/>
                  <a:gd name="T30" fmla="*/ 3 w 56"/>
                  <a:gd name="T31" fmla="*/ 2 h 35"/>
                  <a:gd name="T32" fmla="*/ 1 w 56"/>
                  <a:gd name="T33" fmla="*/ 3 h 35"/>
                  <a:gd name="T34" fmla="*/ 1 w 56"/>
                  <a:gd name="T35" fmla="*/ 4 h 35"/>
                  <a:gd name="T36" fmla="*/ 0 w 56"/>
                  <a:gd name="T37" fmla="*/ 5 h 35"/>
                  <a:gd name="T38" fmla="*/ 0 w 56"/>
                  <a:gd name="T39" fmla="*/ 6 h 35"/>
                  <a:gd name="T40" fmla="*/ 1 w 56"/>
                  <a:gd name="T41" fmla="*/ 7 h 35"/>
                  <a:gd name="T42" fmla="*/ 1 w 56"/>
                  <a:gd name="T43" fmla="*/ 8 h 35"/>
                  <a:gd name="T44" fmla="*/ 2 w 56"/>
                  <a:gd name="T45" fmla="*/ 9 h 35"/>
                  <a:gd name="T46" fmla="*/ 3 w 56"/>
                  <a:gd name="T47" fmla="*/ 10 h 35"/>
                  <a:gd name="T48" fmla="*/ 4 w 56"/>
                  <a:gd name="T49" fmla="*/ 11 h 35"/>
                  <a:gd name="T50" fmla="*/ 5 w 56"/>
                  <a:gd name="T51" fmla="*/ 12 h 35"/>
                  <a:gd name="T52" fmla="*/ 6 w 56"/>
                  <a:gd name="T53" fmla="*/ 13 h 35"/>
                  <a:gd name="T54" fmla="*/ 7 w 56"/>
                  <a:gd name="T55" fmla="*/ 14 h 35"/>
                  <a:gd name="T56" fmla="*/ 9 w 56"/>
                  <a:gd name="T57" fmla="*/ 14 h 35"/>
                  <a:gd name="T58" fmla="*/ 11 w 56"/>
                  <a:gd name="T59" fmla="*/ 15 h 35"/>
                  <a:gd name="T60" fmla="*/ 13 w 56"/>
                  <a:gd name="T61" fmla="*/ 16 h 35"/>
                  <a:gd name="T62" fmla="*/ 17 w 56"/>
                  <a:gd name="T63" fmla="*/ 17 h 35"/>
                  <a:gd name="T64" fmla="*/ 20 w 56"/>
                  <a:gd name="T65" fmla="*/ 17 h 35"/>
                  <a:gd name="T66" fmla="*/ 23 w 56"/>
                  <a:gd name="T67" fmla="*/ 17 h 35"/>
                  <a:gd name="T68" fmla="*/ 25 w 56"/>
                  <a:gd name="T69" fmla="*/ 17 h 35"/>
                  <a:gd name="T70" fmla="*/ 28 w 56"/>
                  <a:gd name="T71" fmla="*/ 17 h 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6"/>
                  <a:gd name="T109" fmla="*/ 0 h 35"/>
                  <a:gd name="T110" fmla="*/ 56 w 56"/>
                  <a:gd name="T111" fmla="*/ 35 h 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6" h="35">
                    <a:moveTo>
                      <a:pt x="56" y="34"/>
                    </a:moveTo>
                    <a:lnTo>
                      <a:pt x="54" y="27"/>
                    </a:lnTo>
                    <a:lnTo>
                      <a:pt x="51" y="23"/>
                    </a:lnTo>
                    <a:lnTo>
                      <a:pt x="49" y="18"/>
                    </a:lnTo>
                    <a:lnTo>
                      <a:pt x="46" y="14"/>
                    </a:lnTo>
                    <a:lnTo>
                      <a:pt x="43" y="11"/>
                    </a:lnTo>
                    <a:lnTo>
                      <a:pt x="39" y="7"/>
                    </a:lnTo>
                    <a:lnTo>
                      <a:pt x="35" y="5"/>
                    </a:lnTo>
                    <a:lnTo>
                      <a:pt x="32" y="3"/>
                    </a:lnTo>
                    <a:lnTo>
                      <a:pt x="28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3"/>
                    </a:lnTo>
                    <a:lnTo>
                      <a:pt x="9" y="25"/>
                    </a:lnTo>
                    <a:lnTo>
                      <a:pt x="12" y="26"/>
                    </a:lnTo>
                    <a:lnTo>
                      <a:pt x="15" y="28"/>
                    </a:lnTo>
                    <a:lnTo>
                      <a:pt x="18" y="29"/>
                    </a:lnTo>
                    <a:lnTo>
                      <a:pt x="22" y="30"/>
                    </a:lnTo>
                    <a:lnTo>
                      <a:pt x="25" y="32"/>
                    </a:lnTo>
                    <a:lnTo>
                      <a:pt x="34" y="34"/>
                    </a:lnTo>
                    <a:lnTo>
                      <a:pt x="40" y="34"/>
                    </a:lnTo>
                    <a:lnTo>
                      <a:pt x="45" y="35"/>
                    </a:lnTo>
                    <a:lnTo>
                      <a:pt x="50" y="34"/>
                    </a:lnTo>
                    <a:lnTo>
                      <a:pt x="56" y="34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0" name="Freeform 67"/>
              <p:cNvSpPr>
                <a:spLocks/>
              </p:cNvSpPr>
              <p:nvPr/>
            </p:nvSpPr>
            <p:spPr bwMode="auto">
              <a:xfrm>
                <a:off x="322" y="783"/>
                <a:ext cx="90" cy="70"/>
              </a:xfrm>
              <a:custGeom>
                <a:avLst/>
                <a:gdLst>
                  <a:gd name="T0" fmla="*/ 0 w 179"/>
                  <a:gd name="T1" fmla="*/ 0 h 139"/>
                  <a:gd name="T2" fmla="*/ 0 w 179"/>
                  <a:gd name="T3" fmla="*/ 23 h 139"/>
                  <a:gd name="T4" fmla="*/ 11 w 179"/>
                  <a:gd name="T5" fmla="*/ 31 h 139"/>
                  <a:gd name="T6" fmla="*/ 16 w 179"/>
                  <a:gd name="T7" fmla="*/ 35 h 139"/>
                  <a:gd name="T8" fmla="*/ 21 w 179"/>
                  <a:gd name="T9" fmla="*/ 38 h 139"/>
                  <a:gd name="T10" fmla="*/ 26 w 179"/>
                  <a:gd name="T11" fmla="*/ 41 h 139"/>
                  <a:gd name="T12" fmla="*/ 32 w 179"/>
                  <a:gd name="T13" fmla="*/ 45 h 139"/>
                  <a:gd name="T14" fmla="*/ 37 w 179"/>
                  <a:gd name="T15" fmla="*/ 48 h 139"/>
                  <a:gd name="T16" fmla="*/ 42 w 179"/>
                  <a:gd name="T17" fmla="*/ 51 h 139"/>
                  <a:gd name="T18" fmla="*/ 48 w 179"/>
                  <a:gd name="T19" fmla="*/ 54 h 139"/>
                  <a:gd name="T20" fmla="*/ 54 w 179"/>
                  <a:gd name="T21" fmla="*/ 56 h 139"/>
                  <a:gd name="T22" fmla="*/ 60 w 179"/>
                  <a:gd name="T23" fmla="*/ 59 h 139"/>
                  <a:gd name="T24" fmla="*/ 66 w 179"/>
                  <a:gd name="T25" fmla="*/ 62 h 139"/>
                  <a:gd name="T26" fmla="*/ 72 w 179"/>
                  <a:gd name="T27" fmla="*/ 64 h 139"/>
                  <a:gd name="T28" fmla="*/ 78 w 179"/>
                  <a:gd name="T29" fmla="*/ 66 h 139"/>
                  <a:gd name="T30" fmla="*/ 84 w 179"/>
                  <a:gd name="T31" fmla="*/ 68 h 139"/>
                  <a:gd name="T32" fmla="*/ 90 w 179"/>
                  <a:gd name="T33" fmla="*/ 70 h 139"/>
                  <a:gd name="T34" fmla="*/ 90 w 179"/>
                  <a:gd name="T35" fmla="*/ 70 h 139"/>
                  <a:gd name="T36" fmla="*/ 90 w 179"/>
                  <a:gd name="T37" fmla="*/ 46 h 139"/>
                  <a:gd name="T38" fmla="*/ 84 w 179"/>
                  <a:gd name="T39" fmla="*/ 44 h 139"/>
                  <a:gd name="T40" fmla="*/ 78 w 179"/>
                  <a:gd name="T41" fmla="*/ 42 h 139"/>
                  <a:gd name="T42" fmla="*/ 72 w 179"/>
                  <a:gd name="T43" fmla="*/ 40 h 139"/>
                  <a:gd name="T44" fmla="*/ 66 w 179"/>
                  <a:gd name="T45" fmla="*/ 38 h 139"/>
                  <a:gd name="T46" fmla="*/ 60 w 179"/>
                  <a:gd name="T47" fmla="*/ 35 h 139"/>
                  <a:gd name="T48" fmla="*/ 54 w 179"/>
                  <a:gd name="T49" fmla="*/ 33 h 139"/>
                  <a:gd name="T50" fmla="*/ 48 w 179"/>
                  <a:gd name="T51" fmla="*/ 30 h 139"/>
                  <a:gd name="T52" fmla="*/ 42 w 179"/>
                  <a:gd name="T53" fmla="*/ 28 h 139"/>
                  <a:gd name="T54" fmla="*/ 37 w 179"/>
                  <a:gd name="T55" fmla="*/ 24 h 139"/>
                  <a:gd name="T56" fmla="*/ 32 w 179"/>
                  <a:gd name="T57" fmla="*/ 21 h 139"/>
                  <a:gd name="T58" fmla="*/ 21 w 179"/>
                  <a:gd name="T59" fmla="*/ 15 h 139"/>
                  <a:gd name="T60" fmla="*/ 11 w 179"/>
                  <a:gd name="T61" fmla="*/ 8 h 139"/>
                  <a:gd name="T62" fmla="*/ 0 w 179"/>
                  <a:gd name="T63" fmla="*/ 0 h 139"/>
                  <a:gd name="T64" fmla="*/ 0 w 179"/>
                  <a:gd name="T65" fmla="*/ 0 h 13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9"/>
                  <a:gd name="T100" fmla="*/ 0 h 139"/>
                  <a:gd name="T101" fmla="*/ 179 w 179"/>
                  <a:gd name="T102" fmla="*/ 139 h 13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9" h="139">
                    <a:moveTo>
                      <a:pt x="0" y="0"/>
                    </a:moveTo>
                    <a:lnTo>
                      <a:pt x="0" y="46"/>
                    </a:lnTo>
                    <a:lnTo>
                      <a:pt x="21" y="62"/>
                    </a:lnTo>
                    <a:lnTo>
                      <a:pt x="31" y="69"/>
                    </a:lnTo>
                    <a:lnTo>
                      <a:pt x="41" y="76"/>
                    </a:lnTo>
                    <a:lnTo>
                      <a:pt x="51" y="82"/>
                    </a:lnTo>
                    <a:lnTo>
                      <a:pt x="63" y="90"/>
                    </a:lnTo>
                    <a:lnTo>
                      <a:pt x="73" y="96"/>
                    </a:lnTo>
                    <a:lnTo>
                      <a:pt x="84" y="102"/>
                    </a:lnTo>
                    <a:lnTo>
                      <a:pt x="96" y="107"/>
                    </a:lnTo>
                    <a:lnTo>
                      <a:pt x="107" y="112"/>
                    </a:lnTo>
                    <a:lnTo>
                      <a:pt x="119" y="117"/>
                    </a:lnTo>
                    <a:lnTo>
                      <a:pt x="131" y="123"/>
                    </a:lnTo>
                    <a:lnTo>
                      <a:pt x="143" y="128"/>
                    </a:lnTo>
                    <a:lnTo>
                      <a:pt x="155" y="132"/>
                    </a:lnTo>
                    <a:lnTo>
                      <a:pt x="167" y="135"/>
                    </a:lnTo>
                    <a:lnTo>
                      <a:pt x="179" y="139"/>
                    </a:lnTo>
                    <a:lnTo>
                      <a:pt x="179" y="92"/>
                    </a:lnTo>
                    <a:lnTo>
                      <a:pt x="167" y="88"/>
                    </a:lnTo>
                    <a:lnTo>
                      <a:pt x="155" y="84"/>
                    </a:lnTo>
                    <a:lnTo>
                      <a:pt x="143" y="80"/>
                    </a:lnTo>
                    <a:lnTo>
                      <a:pt x="131" y="75"/>
                    </a:lnTo>
                    <a:lnTo>
                      <a:pt x="119" y="70"/>
                    </a:lnTo>
                    <a:lnTo>
                      <a:pt x="107" y="65"/>
                    </a:lnTo>
                    <a:lnTo>
                      <a:pt x="96" y="60"/>
                    </a:lnTo>
                    <a:lnTo>
                      <a:pt x="84" y="55"/>
                    </a:lnTo>
                    <a:lnTo>
                      <a:pt x="73" y="48"/>
                    </a:lnTo>
                    <a:lnTo>
                      <a:pt x="63" y="42"/>
                    </a:lnTo>
                    <a:lnTo>
                      <a:pt x="41" y="29"/>
                    </a:lnTo>
                    <a:lnTo>
                      <a:pt x="2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681" name="Picture 68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21" y="782"/>
                <a:ext cx="91" cy="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82" name="Picture 69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21" y="782"/>
                <a:ext cx="91" cy="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683" name="Freeform 70"/>
              <p:cNvSpPr>
                <a:spLocks/>
              </p:cNvSpPr>
              <p:nvPr/>
            </p:nvSpPr>
            <p:spPr bwMode="auto">
              <a:xfrm>
                <a:off x="322" y="788"/>
                <a:ext cx="90" cy="52"/>
              </a:xfrm>
              <a:custGeom>
                <a:avLst/>
                <a:gdLst>
                  <a:gd name="T0" fmla="*/ 0 w 179"/>
                  <a:gd name="T1" fmla="*/ 7 h 104"/>
                  <a:gd name="T2" fmla="*/ 5 w 179"/>
                  <a:gd name="T3" fmla="*/ 10 h 104"/>
                  <a:gd name="T4" fmla="*/ 10 w 179"/>
                  <a:gd name="T5" fmla="*/ 14 h 104"/>
                  <a:gd name="T6" fmla="*/ 15 w 179"/>
                  <a:gd name="T7" fmla="*/ 18 h 104"/>
                  <a:gd name="T8" fmla="*/ 20 w 179"/>
                  <a:gd name="T9" fmla="*/ 21 h 104"/>
                  <a:gd name="T10" fmla="*/ 25 w 179"/>
                  <a:gd name="T11" fmla="*/ 25 h 104"/>
                  <a:gd name="T12" fmla="*/ 31 w 179"/>
                  <a:gd name="T13" fmla="*/ 28 h 104"/>
                  <a:gd name="T14" fmla="*/ 36 w 179"/>
                  <a:gd name="T15" fmla="*/ 31 h 104"/>
                  <a:gd name="T16" fmla="*/ 42 w 179"/>
                  <a:gd name="T17" fmla="*/ 34 h 104"/>
                  <a:gd name="T18" fmla="*/ 48 w 179"/>
                  <a:gd name="T19" fmla="*/ 37 h 104"/>
                  <a:gd name="T20" fmla="*/ 53 w 179"/>
                  <a:gd name="T21" fmla="*/ 40 h 104"/>
                  <a:gd name="T22" fmla="*/ 59 w 179"/>
                  <a:gd name="T23" fmla="*/ 43 h 104"/>
                  <a:gd name="T24" fmla="*/ 65 w 179"/>
                  <a:gd name="T25" fmla="*/ 45 h 104"/>
                  <a:gd name="T26" fmla="*/ 71 w 179"/>
                  <a:gd name="T27" fmla="*/ 47 h 104"/>
                  <a:gd name="T28" fmla="*/ 78 w 179"/>
                  <a:gd name="T29" fmla="*/ 49 h 104"/>
                  <a:gd name="T30" fmla="*/ 84 w 179"/>
                  <a:gd name="T31" fmla="*/ 51 h 104"/>
                  <a:gd name="T32" fmla="*/ 90 w 179"/>
                  <a:gd name="T33" fmla="*/ 52 h 104"/>
                  <a:gd name="T34" fmla="*/ 90 w 179"/>
                  <a:gd name="T35" fmla="*/ 52 h 104"/>
                  <a:gd name="T36" fmla="*/ 90 w 179"/>
                  <a:gd name="T37" fmla="*/ 47 h 104"/>
                  <a:gd name="T38" fmla="*/ 84 w 179"/>
                  <a:gd name="T39" fmla="*/ 45 h 104"/>
                  <a:gd name="T40" fmla="*/ 78 w 179"/>
                  <a:gd name="T41" fmla="*/ 43 h 104"/>
                  <a:gd name="T42" fmla="*/ 71 w 179"/>
                  <a:gd name="T43" fmla="*/ 41 h 104"/>
                  <a:gd name="T44" fmla="*/ 66 w 179"/>
                  <a:gd name="T45" fmla="*/ 38 h 104"/>
                  <a:gd name="T46" fmla="*/ 59 w 179"/>
                  <a:gd name="T47" fmla="*/ 36 h 104"/>
                  <a:gd name="T48" fmla="*/ 54 w 179"/>
                  <a:gd name="T49" fmla="*/ 33 h 104"/>
                  <a:gd name="T50" fmla="*/ 48 w 179"/>
                  <a:gd name="T51" fmla="*/ 30 h 104"/>
                  <a:gd name="T52" fmla="*/ 42 w 179"/>
                  <a:gd name="T53" fmla="*/ 28 h 104"/>
                  <a:gd name="T54" fmla="*/ 37 w 179"/>
                  <a:gd name="T55" fmla="*/ 25 h 104"/>
                  <a:gd name="T56" fmla="*/ 31 w 179"/>
                  <a:gd name="T57" fmla="*/ 22 h 104"/>
                  <a:gd name="T58" fmla="*/ 26 w 179"/>
                  <a:gd name="T59" fmla="*/ 19 h 104"/>
                  <a:gd name="T60" fmla="*/ 20 w 179"/>
                  <a:gd name="T61" fmla="*/ 15 h 104"/>
                  <a:gd name="T62" fmla="*/ 15 w 179"/>
                  <a:gd name="T63" fmla="*/ 12 h 104"/>
                  <a:gd name="T64" fmla="*/ 10 w 179"/>
                  <a:gd name="T65" fmla="*/ 8 h 104"/>
                  <a:gd name="T66" fmla="*/ 5 w 179"/>
                  <a:gd name="T67" fmla="*/ 4 h 104"/>
                  <a:gd name="T68" fmla="*/ 0 w 179"/>
                  <a:gd name="T69" fmla="*/ 0 h 104"/>
                  <a:gd name="T70" fmla="*/ 0 w 179"/>
                  <a:gd name="T71" fmla="*/ 0 h 104"/>
                  <a:gd name="T72" fmla="*/ 0 w 179"/>
                  <a:gd name="T73" fmla="*/ 7 h 104"/>
                  <a:gd name="T74" fmla="*/ 0 w 179"/>
                  <a:gd name="T75" fmla="*/ 7 h 10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79"/>
                  <a:gd name="T115" fmla="*/ 0 h 104"/>
                  <a:gd name="T116" fmla="*/ 179 w 179"/>
                  <a:gd name="T117" fmla="*/ 104 h 10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79" h="104">
                    <a:moveTo>
                      <a:pt x="0" y="13"/>
                    </a:moveTo>
                    <a:lnTo>
                      <a:pt x="9" y="20"/>
                    </a:lnTo>
                    <a:lnTo>
                      <a:pt x="20" y="28"/>
                    </a:lnTo>
                    <a:lnTo>
                      <a:pt x="30" y="35"/>
                    </a:lnTo>
                    <a:lnTo>
                      <a:pt x="40" y="42"/>
                    </a:lnTo>
                    <a:lnTo>
                      <a:pt x="50" y="50"/>
                    </a:lnTo>
                    <a:lnTo>
                      <a:pt x="62" y="56"/>
                    </a:lnTo>
                    <a:lnTo>
                      <a:pt x="72" y="62"/>
                    </a:lnTo>
                    <a:lnTo>
                      <a:pt x="83" y="68"/>
                    </a:lnTo>
                    <a:lnTo>
                      <a:pt x="95" y="74"/>
                    </a:lnTo>
                    <a:lnTo>
                      <a:pt x="106" y="80"/>
                    </a:lnTo>
                    <a:lnTo>
                      <a:pt x="118" y="85"/>
                    </a:lnTo>
                    <a:lnTo>
                      <a:pt x="130" y="89"/>
                    </a:lnTo>
                    <a:lnTo>
                      <a:pt x="142" y="93"/>
                    </a:lnTo>
                    <a:lnTo>
                      <a:pt x="155" y="97"/>
                    </a:lnTo>
                    <a:lnTo>
                      <a:pt x="167" y="101"/>
                    </a:lnTo>
                    <a:lnTo>
                      <a:pt x="179" y="104"/>
                    </a:lnTo>
                    <a:lnTo>
                      <a:pt x="179" y="93"/>
                    </a:lnTo>
                    <a:lnTo>
                      <a:pt x="167" y="89"/>
                    </a:lnTo>
                    <a:lnTo>
                      <a:pt x="155" y="86"/>
                    </a:lnTo>
                    <a:lnTo>
                      <a:pt x="142" y="81"/>
                    </a:lnTo>
                    <a:lnTo>
                      <a:pt x="131" y="76"/>
                    </a:lnTo>
                    <a:lnTo>
                      <a:pt x="118" y="71"/>
                    </a:lnTo>
                    <a:lnTo>
                      <a:pt x="107" y="66"/>
                    </a:lnTo>
                    <a:lnTo>
                      <a:pt x="96" y="61"/>
                    </a:lnTo>
                    <a:lnTo>
                      <a:pt x="84" y="56"/>
                    </a:lnTo>
                    <a:lnTo>
                      <a:pt x="73" y="50"/>
                    </a:lnTo>
                    <a:lnTo>
                      <a:pt x="62" y="43"/>
                    </a:lnTo>
                    <a:lnTo>
                      <a:pt x="51" y="37"/>
                    </a:lnTo>
                    <a:lnTo>
                      <a:pt x="40" y="30"/>
                    </a:lnTo>
                    <a:lnTo>
                      <a:pt x="30" y="23"/>
                    </a:lnTo>
                    <a:lnTo>
                      <a:pt x="20" y="16"/>
                    </a:lnTo>
                    <a:lnTo>
                      <a:pt x="9" y="8"/>
                    </a:lnTo>
                    <a:lnTo>
                      <a:pt x="0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4" name="Freeform 71"/>
              <p:cNvSpPr>
                <a:spLocks/>
              </p:cNvSpPr>
              <p:nvPr/>
            </p:nvSpPr>
            <p:spPr bwMode="auto">
              <a:xfrm>
                <a:off x="322" y="782"/>
                <a:ext cx="90" cy="71"/>
              </a:xfrm>
              <a:custGeom>
                <a:avLst/>
                <a:gdLst>
                  <a:gd name="T0" fmla="*/ 0 w 179"/>
                  <a:gd name="T1" fmla="*/ 0 h 140"/>
                  <a:gd name="T2" fmla="*/ 0 w 179"/>
                  <a:gd name="T3" fmla="*/ 24 h 140"/>
                  <a:gd name="T4" fmla="*/ 5 w 179"/>
                  <a:gd name="T5" fmla="*/ 28 h 140"/>
                  <a:gd name="T6" fmla="*/ 10 w 179"/>
                  <a:gd name="T7" fmla="*/ 32 h 140"/>
                  <a:gd name="T8" fmla="*/ 15 w 179"/>
                  <a:gd name="T9" fmla="*/ 36 h 140"/>
                  <a:gd name="T10" fmla="*/ 20 w 179"/>
                  <a:gd name="T11" fmla="*/ 39 h 140"/>
                  <a:gd name="T12" fmla="*/ 26 w 179"/>
                  <a:gd name="T13" fmla="*/ 42 h 140"/>
                  <a:gd name="T14" fmla="*/ 31 w 179"/>
                  <a:gd name="T15" fmla="*/ 46 h 140"/>
                  <a:gd name="T16" fmla="*/ 37 w 179"/>
                  <a:gd name="T17" fmla="*/ 49 h 140"/>
                  <a:gd name="T18" fmla="*/ 42 w 179"/>
                  <a:gd name="T19" fmla="*/ 52 h 140"/>
                  <a:gd name="T20" fmla="*/ 48 w 179"/>
                  <a:gd name="T21" fmla="*/ 55 h 140"/>
                  <a:gd name="T22" fmla="*/ 54 w 179"/>
                  <a:gd name="T23" fmla="*/ 57 h 140"/>
                  <a:gd name="T24" fmla="*/ 59 w 179"/>
                  <a:gd name="T25" fmla="*/ 60 h 140"/>
                  <a:gd name="T26" fmla="*/ 66 w 179"/>
                  <a:gd name="T27" fmla="*/ 63 h 140"/>
                  <a:gd name="T28" fmla="*/ 71 w 179"/>
                  <a:gd name="T29" fmla="*/ 65 h 140"/>
                  <a:gd name="T30" fmla="*/ 78 w 179"/>
                  <a:gd name="T31" fmla="*/ 67 h 140"/>
                  <a:gd name="T32" fmla="*/ 84 w 179"/>
                  <a:gd name="T33" fmla="*/ 69 h 140"/>
                  <a:gd name="T34" fmla="*/ 90 w 179"/>
                  <a:gd name="T35" fmla="*/ 71 h 1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9"/>
                  <a:gd name="T55" fmla="*/ 0 h 140"/>
                  <a:gd name="T56" fmla="*/ 179 w 179"/>
                  <a:gd name="T57" fmla="*/ 140 h 1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9" h="140">
                    <a:moveTo>
                      <a:pt x="0" y="0"/>
                    </a:moveTo>
                    <a:lnTo>
                      <a:pt x="0" y="47"/>
                    </a:lnTo>
                    <a:lnTo>
                      <a:pt x="9" y="56"/>
                    </a:lnTo>
                    <a:lnTo>
                      <a:pt x="20" y="63"/>
                    </a:lnTo>
                    <a:lnTo>
                      <a:pt x="30" y="70"/>
                    </a:lnTo>
                    <a:lnTo>
                      <a:pt x="40" y="77"/>
                    </a:lnTo>
                    <a:lnTo>
                      <a:pt x="51" y="83"/>
                    </a:lnTo>
                    <a:lnTo>
                      <a:pt x="62" y="91"/>
                    </a:lnTo>
                    <a:lnTo>
                      <a:pt x="73" y="97"/>
                    </a:lnTo>
                    <a:lnTo>
                      <a:pt x="84" y="103"/>
                    </a:lnTo>
                    <a:lnTo>
                      <a:pt x="96" y="108"/>
                    </a:lnTo>
                    <a:lnTo>
                      <a:pt x="107" y="113"/>
                    </a:lnTo>
                    <a:lnTo>
                      <a:pt x="118" y="118"/>
                    </a:lnTo>
                    <a:lnTo>
                      <a:pt x="131" y="124"/>
                    </a:lnTo>
                    <a:lnTo>
                      <a:pt x="142" y="128"/>
                    </a:lnTo>
                    <a:lnTo>
                      <a:pt x="155" y="132"/>
                    </a:lnTo>
                    <a:lnTo>
                      <a:pt x="167" y="136"/>
                    </a:lnTo>
                    <a:lnTo>
                      <a:pt x="179" y="1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5" name="Freeform 72"/>
              <p:cNvSpPr>
                <a:spLocks/>
              </p:cNvSpPr>
              <p:nvPr/>
            </p:nvSpPr>
            <p:spPr bwMode="auto">
              <a:xfrm>
                <a:off x="322" y="783"/>
                <a:ext cx="90" cy="70"/>
              </a:xfrm>
              <a:custGeom>
                <a:avLst/>
                <a:gdLst>
                  <a:gd name="T0" fmla="*/ 90 w 179"/>
                  <a:gd name="T1" fmla="*/ 70 h 139"/>
                  <a:gd name="T2" fmla="*/ 90 w 179"/>
                  <a:gd name="T3" fmla="*/ 47 h 139"/>
                  <a:gd name="T4" fmla="*/ 84 w 179"/>
                  <a:gd name="T5" fmla="*/ 45 h 139"/>
                  <a:gd name="T6" fmla="*/ 78 w 179"/>
                  <a:gd name="T7" fmla="*/ 42 h 139"/>
                  <a:gd name="T8" fmla="*/ 71 w 179"/>
                  <a:gd name="T9" fmla="*/ 40 h 139"/>
                  <a:gd name="T10" fmla="*/ 66 w 179"/>
                  <a:gd name="T11" fmla="*/ 38 h 139"/>
                  <a:gd name="T12" fmla="*/ 59 w 179"/>
                  <a:gd name="T13" fmla="*/ 36 h 139"/>
                  <a:gd name="T14" fmla="*/ 54 w 179"/>
                  <a:gd name="T15" fmla="*/ 33 h 139"/>
                  <a:gd name="T16" fmla="*/ 48 w 179"/>
                  <a:gd name="T17" fmla="*/ 31 h 139"/>
                  <a:gd name="T18" fmla="*/ 42 w 179"/>
                  <a:gd name="T19" fmla="*/ 28 h 139"/>
                  <a:gd name="T20" fmla="*/ 37 w 179"/>
                  <a:gd name="T21" fmla="*/ 25 h 139"/>
                  <a:gd name="T22" fmla="*/ 31 w 179"/>
                  <a:gd name="T23" fmla="*/ 22 h 139"/>
                  <a:gd name="T24" fmla="*/ 26 w 179"/>
                  <a:gd name="T25" fmla="*/ 18 h 139"/>
                  <a:gd name="T26" fmla="*/ 20 w 179"/>
                  <a:gd name="T27" fmla="*/ 15 h 139"/>
                  <a:gd name="T28" fmla="*/ 15 w 179"/>
                  <a:gd name="T29" fmla="*/ 12 h 139"/>
                  <a:gd name="T30" fmla="*/ 10 w 179"/>
                  <a:gd name="T31" fmla="*/ 8 h 139"/>
                  <a:gd name="T32" fmla="*/ 0 w 179"/>
                  <a:gd name="T33" fmla="*/ 0 h 1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139"/>
                  <a:gd name="T53" fmla="*/ 179 w 179"/>
                  <a:gd name="T54" fmla="*/ 139 h 13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139">
                    <a:moveTo>
                      <a:pt x="179" y="139"/>
                    </a:moveTo>
                    <a:lnTo>
                      <a:pt x="179" y="93"/>
                    </a:lnTo>
                    <a:lnTo>
                      <a:pt x="167" y="89"/>
                    </a:lnTo>
                    <a:lnTo>
                      <a:pt x="155" y="84"/>
                    </a:lnTo>
                    <a:lnTo>
                      <a:pt x="142" y="80"/>
                    </a:lnTo>
                    <a:lnTo>
                      <a:pt x="131" y="76"/>
                    </a:lnTo>
                    <a:lnTo>
                      <a:pt x="118" y="71"/>
                    </a:lnTo>
                    <a:lnTo>
                      <a:pt x="107" y="66"/>
                    </a:lnTo>
                    <a:lnTo>
                      <a:pt x="96" y="61"/>
                    </a:lnTo>
                    <a:lnTo>
                      <a:pt x="84" y="55"/>
                    </a:lnTo>
                    <a:lnTo>
                      <a:pt x="73" y="49"/>
                    </a:lnTo>
                    <a:lnTo>
                      <a:pt x="62" y="43"/>
                    </a:lnTo>
                    <a:lnTo>
                      <a:pt x="51" y="36"/>
                    </a:lnTo>
                    <a:lnTo>
                      <a:pt x="40" y="30"/>
                    </a:lnTo>
                    <a:lnTo>
                      <a:pt x="30" y="23"/>
                    </a:lnTo>
                    <a:lnTo>
                      <a:pt x="20" y="15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6" name="Freeform 73"/>
              <p:cNvSpPr>
                <a:spLocks/>
              </p:cNvSpPr>
              <p:nvPr/>
            </p:nvSpPr>
            <p:spPr bwMode="auto">
              <a:xfrm>
                <a:off x="536" y="1005"/>
                <a:ext cx="91" cy="63"/>
              </a:xfrm>
              <a:custGeom>
                <a:avLst/>
                <a:gdLst>
                  <a:gd name="T0" fmla="*/ 0 w 181"/>
                  <a:gd name="T1" fmla="*/ 55 h 126"/>
                  <a:gd name="T2" fmla="*/ 4 w 181"/>
                  <a:gd name="T3" fmla="*/ 57 h 126"/>
                  <a:gd name="T4" fmla="*/ 8 w 181"/>
                  <a:gd name="T5" fmla="*/ 59 h 126"/>
                  <a:gd name="T6" fmla="*/ 11 w 181"/>
                  <a:gd name="T7" fmla="*/ 60 h 126"/>
                  <a:gd name="T8" fmla="*/ 16 w 181"/>
                  <a:gd name="T9" fmla="*/ 61 h 126"/>
                  <a:gd name="T10" fmla="*/ 20 w 181"/>
                  <a:gd name="T11" fmla="*/ 62 h 126"/>
                  <a:gd name="T12" fmla="*/ 24 w 181"/>
                  <a:gd name="T13" fmla="*/ 63 h 126"/>
                  <a:gd name="T14" fmla="*/ 28 w 181"/>
                  <a:gd name="T15" fmla="*/ 63 h 126"/>
                  <a:gd name="T16" fmla="*/ 32 w 181"/>
                  <a:gd name="T17" fmla="*/ 63 h 126"/>
                  <a:gd name="T18" fmla="*/ 36 w 181"/>
                  <a:gd name="T19" fmla="*/ 63 h 126"/>
                  <a:gd name="T20" fmla="*/ 40 w 181"/>
                  <a:gd name="T21" fmla="*/ 63 h 126"/>
                  <a:gd name="T22" fmla="*/ 44 w 181"/>
                  <a:gd name="T23" fmla="*/ 63 h 126"/>
                  <a:gd name="T24" fmla="*/ 49 w 181"/>
                  <a:gd name="T25" fmla="*/ 62 h 126"/>
                  <a:gd name="T26" fmla="*/ 53 w 181"/>
                  <a:gd name="T27" fmla="*/ 62 h 126"/>
                  <a:gd name="T28" fmla="*/ 56 w 181"/>
                  <a:gd name="T29" fmla="*/ 61 h 126"/>
                  <a:gd name="T30" fmla="*/ 60 w 181"/>
                  <a:gd name="T31" fmla="*/ 60 h 126"/>
                  <a:gd name="T32" fmla="*/ 64 w 181"/>
                  <a:gd name="T33" fmla="*/ 58 h 126"/>
                  <a:gd name="T34" fmla="*/ 69 w 181"/>
                  <a:gd name="T35" fmla="*/ 56 h 126"/>
                  <a:gd name="T36" fmla="*/ 73 w 181"/>
                  <a:gd name="T37" fmla="*/ 53 h 126"/>
                  <a:gd name="T38" fmla="*/ 77 w 181"/>
                  <a:gd name="T39" fmla="*/ 51 h 126"/>
                  <a:gd name="T40" fmla="*/ 80 w 181"/>
                  <a:gd name="T41" fmla="*/ 47 h 126"/>
                  <a:gd name="T42" fmla="*/ 84 w 181"/>
                  <a:gd name="T43" fmla="*/ 44 h 126"/>
                  <a:gd name="T44" fmla="*/ 87 w 181"/>
                  <a:gd name="T45" fmla="*/ 39 h 126"/>
                  <a:gd name="T46" fmla="*/ 89 w 181"/>
                  <a:gd name="T47" fmla="*/ 35 h 126"/>
                  <a:gd name="T48" fmla="*/ 90 w 181"/>
                  <a:gd name="T49" fmla="*/ 33 h 126"/>
                  <a:gd name="T50" fmla="*/ 90 w 181"/>
                  <a:gd name="T51" fmla="*/ 31 h 126"/>
                  <a:gd name="T52" fmla="*/ 91 w 181"/>
                  <a:gd name="T53" fmla="*/ 28 h 126"/>
                  <a:gd name="T54" fmla="*/ 91 w 181"/>
                  <a:gd name="T55" fmla="*/ 26 h 126"/>
                  <a:gd name="T56" fmla="*/ 90 w 181"/>
                  <a:gd name="T57" fmla="*/ 23 h 126"/>
                  <a:gd name="T58" fmla="*/ 90 w 181"/>
                  <a:gd name="T59" fmla="*/ 20 h 126"/>
                  <a:gd name="T60" fmla="*/ 89 w 181"/>
                  <a:gd name="T61" fmla="*/ 18 h 126"/>
                  <a:gd name="T62" fmla="*/ 88 w 181"/>
                  <a:gd name="T63" fmla="*/ 16 h 126"/>
                  <a:gd name="T64" fmla="*/ 87 w 181"/>
                  <a:gd name="T65" fmla="*/ 14 h 126"/>
                  <a:gd name="T66" fmla="*/ 86 w 181"/>
                  <a:gd name="T67" fmla="*/ 12 h 126"/>
                  <a:gd name="T68" fmla="*/ 84 w 181"/>
                  <a:gd name="T69" fmla="*/ 10 h 126"/>
                  <a:gd name="T70" fmla="*/ 82 w 181"/>
                  <a:gd name="T71" fmla="*/ 8 h 126"/>
                  <a:gd name="T72" fmla="*/ 80 w 181"/>
                  <a:gd name="T73" fmla="*/ 6 h 126"/>
                  <a:gd name="T74" fmla="*/ 78 w 181"/>
                  <a:gd name="T75" fmla="*/ 4 h 126"/>
                  <a:gd name="T76" fmla="*/ 75 w 181"/>
                  <a:gd name="T77" fmla="*/ 3 h 126"/>
                  <a:gd name="T78" fmla="*/ 73 w 181"/>
                  <a:gd name="T79" fmla="*/ 2 h 126"/>
                  <a:gd name="T80" fmla="*/ 70 w 181"/>
                  <a:gd name="T81" fmla="*/ 1 h 126"/>
                  <a:gd name="T82" fmla="*/ 68 w 181"/>
                  <a:gd name="T83" fmla="*/ 1 h 126"/>
                  <a:gd name="T84" fmla="*/ 65 w 181"/>
                  <a:gd name="T85" fmla="*/ 0 h 126"/>
                  <a:gd name="T86" fmla="*/ 62 w 181"/>
                  <a:gd name="T87" fmla="*/ 0 h 126"/>
                  <a:gd name="T88" fmla="*/ 62 w 181"/>
                  <a:gd name="T89" fmla="*/ 0 h 126"/>
                  <a:gd name="T90" fmla="*/ 0 w 181"/>
                  <a:gd name="T91" fmla="*/ 55 h 126"/>
                  <a:gd name="T92" fmla="*/ 0 w 181"/>
                  <a:gd name="T93" fmla="*/ 55 h 12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1"/>
                  <a:gd name="T142" fmla="*/ 0 h 126"/>
                  <a:gd name="T143" fmla="*/ 181 w 181"/>
                  <a:gd name="T144" fmla="*/ 126 h 12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1" h="126">
                    <a:moveTo>
                      <a:pt x="0" y="109"/>
                    </a:moveTo>
                    <a:lnTo>
                      <a:pt x="7" y="113"/>
                    </a:lnTo>
                    <a:lnTo>
                      <a:pt x="15" y="117"/>
                    </a:lnTo>
                    <a:lnTo>
                      <a:pt x="22" y="119"/>
                    </a:lnTo>
                    <a:lnTo>
                      <a:pt x="31" y="121"/>
                    </a:lnTo>
                    <a:lnTo>
                      <a:pt x="39" y="123"/>
                    </a:lnTo>
                    <a:lnTo>
                      <a:pt x="47" y="125"/>
                    </a:lnTo>
                    <a:lnTo>
                      <a:pt x="55" y="126"/>
                    </a:lnTo>
                    <a:lnTo>
                      <a:pt x="64" y="126"/>
                    </a:lnTo>
                    <a:lnTo>
                      <a:pt x="72" y="126"/>
                    </a:lnTo>
                    <a:lnTo>
                      <a:pt x="80" y="126"/>
                    </a:lnTo>
                    <a:lnTo>
                      <a:pt x="88" y="125"/>
                    </a:lnTo>
                    <a:lnTo>
                      <a:pt x="97" y="124"/>
                    </a:lnTo>
                    <a:lnTo>
                      <a:pt x="105" y="123"/>
                    </a:lnTo>
                    <a:lnTo>
                      <a:pt x="112" y="121"/>
                    </a:lnTo>
                    <a:lnTo>
                      <a:pt x="120" y="119"/>
                    </a:lnTo>
                    <a:lnTo>
                      <a:pt x="128" y="116"/>
                    </a:lnTo>
                    <a:lnTo>
                      <a:pt x="138" y="111"/>
                    </a:lnTo>
                    <a:lnTo>
                      <a:pt x="146" y="106"/>
                    </a:lnTo>
                    <a:lnTo>
                      <a:pt x="154" y="101"/>
                    </a:lnTo>
                    <a:lnTo>
                      <a:pt x="160" y="94"/>
                    </a:lnTo>
                    <a:lnTo>
                      <a:pt x="167" y="87"/>
                    </a:lnTo>
                    <a:lnTo>
                      <a:pt x="173" y="78"/>
                    </a:lnTo>
                    <a:lnTo>
                      <a:pt x="177" y="70"/>
                    </a:lnTo>
                    <a:lnTo>
                      <a:pt x="179" y="66"/>
                    </a:lnTo>
                    <a:lnTo>
                      <a:pt x="180" y="61"/>
                    </a:lnTo>
                    <a:lnTo>
                      <a:pt x="181" y="56"/>
                    </a:lnTo>
                    <a:lnTo>
                      <a:pt x="181" y="51"/>
                    </a:lnTo>
                    <a:lnTo>
                      <a:pt x="180" y="45"/>
                    </a:lnTo>
                    <a:lnTo>
                      <a:pt x="179" y="40"/>
                    </a:lnTo>
                    <a:lnTo>
                      <a:pt x="178" y="35"/>
                    </a:lnTo>
                    <a:lnTo>
                      <a:pt x="176" y="31"/>
                    </a:lnTo>
                    <a:lnTo>
                      <a:pt x="174" y="27"/>
                    </a:lnTo>
                    <a:lnTo>
                      <a:pt x="171" y="23"/>
                    </a:lnTo>
                    <a:lnTo>
                      <a:pt x="168" y="19"/>
                    </a:lnTo>
                    <a:lnTo>
                      <a:pt x="164" y="15"/>
                    </a:lnTo>
                    <a:lnTo>
                      <a:pt x="159" y="11"/>
                    </a:lnTo>
                    <a:lnTo>
                      <a:pt x="155" y="8"/>
                    </a:lnTo>
                    <a:lnTo>
                      <a:pt x="150" y="6"/>
                    </a:lnTo>
                    <a:lnTo>
                      <a:pt x="146" y="4"/>
                    </a:lnTo>
                    <a:lnTo>
                      <a:pt x="140" y="2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3" y="0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7" name="Freeform 74"/>
              <p:cNvSpPr>
                <a:spLocks/>
              </p:cNvSpPr>
              <p:nvPr/>
            </p:nvSpPr>
            <p:spPr bwMode="auto">
              <a:xfrm>
                <a:off x="479" y="898"/>
                <a:ext cx="120" cy="56"/>
              </a:xfrm>
              <a:custGeom>
                <a:avLst/>
                <a:gdLst>
                  <a:gd name="T0" fmla="*/ 120 w 240"/>
                  <a:gd name="T1" fmla="*/ 26 h 110"/>
                  <a:gd name="T2" fmla="*/ 120 w 240"/>
                  <a:gd name="T3" fmla="*/ 23 h 110"/>
                  <a:gd name="T4" fmla="*/ 118 w 240"/>
                  <a:gd name="T5" fmla="*/ 21 h 110"/>
                  <a:gd name="T6" fmla="*/ 117 w 240"/>
                  <a:gd name="T7" fmla="*/ 18 h 110"/>
                  <a:gd name="T8" fmla="*/ 113 w 240"/>
                  <a:gd name="T9" fmla="*/ 15 h 110"/>
                  <a:gd name="T10" fmla="*/ 107 w 240"/>
                  <a:gd name="T11" fmla="*/ 10 h 110"/>
                  <a:gd name="T12" fmla="*/ 99 w 240"/>
                  <a:gd name="T13" fmla="*/ 6 h 110"/>
                  <a:gd name="T14" fmla="*/ 89 w 240"/>
                  <a:gd name="T15" fmla="*/ 3 h 110"/>
                  <a:gd name="T16" fmla="*/ 78 w 240"/>
                  <a:gd name="T17" fmla="*/ 1 h 110"/>
                  <a:gd name="T18" fmla="*/ 67 w 240"/>
                  <a:gd name="T19" fmla="*/ 0 h 110"/>
                  <a:gd name="T20" fmla="*/ 54 w 240"/>
                  <a:gd name="T21" fmla="*/ 0 h 110"/>
                  <a:gd name="T22" fmla="*/ 43 w 240"/>
                  <a:gd name="T23" fmla="*/ 1 h 110"/>
                  <a:gd name="T24" fmla="*/ 31 w 240"/>
                  <a:gd name="T25" fmla="*/ 3 h 110"/>
                  <a:gd name="T26" fmla="*/ 22 w 240"/>
                  <a:gd name="T27" fmla="*/ 6 h 110"/>
                  <a:gd name="T28" fmla="*/ 14 w 240"/>
                  <a:gd name="T29" fmla="*/ 10 h 110"/>
                  <a:gd name="T30" fmla="*/ 8 w 240"/>
                  <a:gd name="T31" fmla="*/ 15 h 110"/>
                  <a:gd name="T32" fmla="*/ 4 w 240"/>
                  <a:gd name="T33" fmla="*/ 18 h 110"/>
                  <a:gd name="T34" fmla="*/ 2 w 240"/>
                  <a:gd name="T35" fmla="*/ 21 h 110"/>
                  <a:gd name="T36" fmla="*/ 1 w 240"/>
                  <a:gd name="T37" fmla="*/ 23 h 110"/>
                  <a:gd name="T38" fmla="*/ 0 w 240"/>
                  <a:gd name="T39" fmla="*/ 26 h 110"/>
                  <a:gd name="T40" fmla="*/ 0 w 240"/>
                  <a:gd name="T41" fmla="*/ 29 h 110"/>
                  <a:gd name="T42" fmla="*/ 1 w 240"/>
                  <a:gd name="T43" fmla="*/ 32 h 110"/>
                  <a:gd name="T44" fmla="*/ 2 w 240"/>
                  <a:gd name="T45" fmla="*/ 35 h 110"/>
                  <a:gd name="T46" fmla="*/ 4 w 240"/>
                  <a:gd name="T47" fmla="*/ 38 h 110"/>
                  <a:gd name="T48" fmla="*/ 8 w 240"/>
                  <a:gd name="T49" fmla="*/ 41 h 110"/>
                  <a:gd name="T50" fmla="*/ 14 w 240"/>
                  <a:gd name="T51" fmla="*/ 45 h 110"/>
                  <a:gd name="T52" fmla="*/ 22 w 240"/>
                  <a:gd name="T53" fmla="*/ 50 h 110"/>
                  <a:gd name="T54" fmla="*/ 31 w 240"/>
                  <a:gd name="T55" fmla="*/ 53 h 110"/>
                  <a:gd name="T56" fmla="*/ 43 w 240"/>
                  <a:gd name="T57" fmla="*/ 55 h 110"/>
                  <a:gd name="T58" fmla="*/ 54 w 240"/>
                  <a:gd name="T59" fmla="*/ 56 h 110"/>
                  <a:gd name="T60" fmla="*/ 67 w 240"/>
                  <a:gd name="T61" fmla="*/ 56 h 110"/>
                  <a:gd name="T62" fmla="*/ 78 w 240"/>
                  <a:gd name="T63" fmla="*/ 55 h 110"/>
                  <a:gd name="T64" fmla="*/ 89 w 240"/>
                  <a:gd name="T65" fmla="*/ 53 h 110"/>
                  <a:gd name="T66" fmla="*/ 99 w 240"/>
                  <a:gd name="T67" fmla="*/ 50 h 110"/>
                  <a:gd name="T68" fmla="*/ 107 w 240"/>
                  <a:gd name="T69" fmla="*/ 45 h 110"/>
                  <a:gd name="T70" fmla="*/ 113 w 240"/>
                  <a:gd name="T71" fmla="*/ 41 h 110"/>
                  <a:gd name="T72" fmla="*/ 117 w 240"/>
                  <a:gd name="T73" fmla="*/ 38 h 110"/>
                  <a:gd name="T74" fmla="*/ 118 w 240"/>
                  <a:gd name="T75" fmla="*/ 35 h 110"/>
                  <a:gd name="T76" fmla="*/ 120 w 240"/>
                  <a:gd name="T77" fmla="*/ 32 h 110"/>
                  <a:gd name="T78" fmla="*/ 120 w 240"/>
                  <a:gd name="T79" fmla="*/ 29 h 11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0"/>
                  <a:gd name="T121" fmla="*/ 0 h 110"/>
                  <a:gd name="T122" fmla="*/ 240 w 240"/>
                  <a:gd name="T123" fmla="*/ 110 h 11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0" h="110">
                    <a:moveTo>
                      <a:pt x="240" y="54"/>
                    </a:moveTo>
                    <a:lnTo>
                      <a:pt x="240" y="51"/>
                    </a:lnTo>
                    <a:lnTo>
                      <a:pt x="239" y="49"/>
                    </a:lnTo>
                    <a:lnTo>
                      <a:pt x="239" y="46"/>
                    </a:lnTo>
                    <a:lnTo>
                      <a:pt x="238" y="43"/>
                    </a:lnTo>
                    <a:lnTo>
                      <a:pt x="236" y="41"/>
                    </a:lnTo>
                    <a:lnTo>
                      <a:pt x="235" y="38"/>
                    </a:lnTo>
                    <a:lnTo>
                      <a:pt x="233" y="36"/>
                    </a:lnTo>
                    <a:lnTo>
                      <a:pt x="231" y="34"/>
                    </a:lnTo>
                    <a:lnTo>
                      <a:pt x="226" y="29"/>
                    </a:lnTo>
                    <a:lnTo>
                      <a:pt x="220" y="25"/>
                    </a:lnTo>
                    <a:lnTo>
                      <a:pt x="214" y="19"/>
                    </a:lnTo>
                    <a:lnTo>
                      <a:pt x="205" y="16"/>
                    </a:lnTo>
                    <a:lnTo>
                      <a:pt x="197" y="12"/>
                    </a:lnTo>
                    <a:lnTo>
                      <a:pt x="188" y="9"/>
                    </a:lnTo>
                    <a:lnTo>
                      <a:pt x="178" y="6"/>
                    </a:lnTo>
                    <a:lnTo>
                      <a:pt x="167" y="4"/>
                    </a:lnTo>
                    <a:lnTo>
                      <a:pt x="156" y="2"/>
                    </a:lnTo>
                    <a:lnTo>
                      <a:pt x="145" y="1"/>
                    </a:lnTo>
                    <a:lnTo>
                      <a:pt x="133" y="0"/>
                    </a:lnTo>
                    <a:lnTo>
                      <a:pt x="121" y="0"/>
                    </a:lnTo>
                    <a:lnTo>
                      <a:pt x="108" y="0"/>
                    </a:lnTo>
                    <a:lnTo>
                      <a:pt x="96" y="1"/>
                    </a:lnTo>
                    <a:lnTo>
                      <a:pt x="85" y="2"/>
                    </a:lnTo>
                    <a:lnTo>
                      <a:pt x="73" y="4"/>
                    </a:lnTo>
                    <a:lnTo>
                      <a:pt x="63" y="6"/>
                    </a:lnTo>
                    <a:lnTo>
                      <a:pt x="53" y="9"/>
                    </a:lnTo>
                    <a:lnTo>
                      <a:pt x="44" y="12"/>
                    </a:lnTo>
                    <a:lnTo>
                      <a:pt x="35" y="16"/>
                    </a:lnTo>
                    <a:lnTo>
                      <a:pt x="28" y="19"/>
                    </a:lnTo>
                    <a:lnTo>
                      <a:pt x="21" y="25"/>
                    </a:lnTo>
                    <a:lnTo>
                      <a:pt x="15" y="29"/>
                    </a:lnTo>
                    <a:lnTo>
                      <a:pt x="10" y="34"/>
                    </a:lnTo>
                    <a:lnTo>
                      <a:pt x="7" y="36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1" y="61"/>
                    </a:lnTo>
                    <a:lnTo>
                      <a:pt x="1" y="63"/>
                    </a:lnTo>
                    <a:lnTo>
                      <a:pt x="2" y="66"/>
                    </a:lnTo>
                    <a:lnTo>
                      <a:pt x="4" y="69"/>
                    </a:lnTo>
                    <a:lnTo>
                      <a:pt x="5" y="71"/>
                    </a:lnTo>
                    <a:lnTo>
                      <a:pt x="7" y="74"/>
                    </a:lnTo>
                    <a:lnTo>
                      <a:pt x="10" y="76"/>
                    </a:lnTo>
                    <a:lnTo>
                      <a:pt x="15" y="81"/>
                    </a:lnTo>
                    <a:lnTo>
                      <a:pt x="21" y="85"/>
                    </a:lnTo>
                    <a:lnTo>
                      <a:pt x="28" y="89"/>
                    </a:lnTo>
                    <a:lnTo>
                      <a:pt x="35" y="94"/>
                    </a:lnTo>
                    <a:lnTo>
                      <a:pt x="44" y="98"/>
                    </a:lnTo>
                    <a:lnTo>
                      <a:pt x="53" y="101"/>
                    </a:lnTo>
                    <a:lnTo>
                      <a:pt x="63" y="104"/>
                    </a:lnTo>
                    <a:lnTo>
                      <a:pt x="73" y="106"/>
                    </a:lnTo>
                    <a:lnTo>
                      <a:pt x="85" y="108"/>
                    </a:lnTo>
                    <a:lnTo>
                      <a:pt x="96" y="109"/>
                    </a:lnTo>
                    <a:lnTo>
                      <a:pt x="108" y="110"/>
                    </a:lnTo>
                    <a:lnTo>
                      <a:pt x="121" y="110"/>
                    </a:lnTo>
                    <a:lnTo>
                      <a:pt x="133" y="110"/>
                    </a:lnTo>
                    <a:lnTo>
                      <a:pt x="145" y="109"/>
                    </a:lnTo>
                    <a:lnTo>
                      <a:pt x="156" y="108"/>
                    </a:lnTo>
                    <a:lnTo>
                      <a:pt x="167" y="106"/>
                    </a:lnTo>
                    <a:lnTo>
                      <a:pt x="178" y="104"/>
                    </a:lnTo>
                    <a:lnTo>
                      <a:pt x="188" y="101"/>
                    </a:lnTo>
                    <a:lnTo>
                      <a:pt x="197" y="98"/>
                    </a:lnTo>
                    <a:lnTo>
                      <a:pt x="205" y="94"/>
                    </a:lnTo>
                    <a:lnTo>
                      <a:pt x="214" y="89"/>
                    </a:lnTo>
                    <a:lnTo>
                      <a:pt x="220" y="85"/>
                    </a:lnTo>
                    <a:lnTo>
                      <a:pt x="226" y="81"/>
                    </a:lnTo>
                    <a:lnTo>
                      <a:pt x="231" y="76"/>
                    </a:lnTo>
                    <a:lnTo>
                      <a:pt x="233" y="74"/>
                    </a:lnTo>
                    <a:lnTo>
                      <a:pt x="235" y="71"/>
                    </a:lnTo>
                    <a:lnTo>
                      <a:pt x="236" y="69"/>
                    </a:lnTo>
                    <a:lnTo>
                      <a:pt x="238" y="66"/>
                    </a:lnTo>
                    <a:lnTo>
                      <a:pt x="239" y="63"/>
                    </a:lnTo>
                    <a:lnTo>
                      <a:pt x="239" y="61"/>
                    </a:lnTo>
                    <a:lnTo>
                      <a:pt x="240" y="57"/>
                    </a:lnTo>
                    <a:lnTo>
                      <a:pt x="240" y="5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8" name="Rectangle 75"/>
              <p:cNvSpPr>
                <a:spLocks noChangeArrowheads="1"/>
              </p:cNvSpPr>
              <p:nvPr/>
            </p:nvSpPr>
            <p:spPr bwMode="auto">
              <a:xfrm>
                <a:off x="478" y="897"/>
                <a:ext cx="122" cy="1"/>
              </a:xfrm>
              <a:prstGeom prst="rect">
                <a:avLst/>
              </a:prstGeom>
              <a:solidFill>
                <a:srgbClr val="FEFE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89" name="Rectangle 76"/>
              <p:cNvSpPr>
                <a:spLocks noChangeArrowheads="1"/>
              </p:cNvSpPr>
              <p:nvPr/>
            </p:nvSpPr>
            <p:spPr bwMode="auto">
              <a:xfrm>
                <a:off x="478" y="898"/>
                <a:ext cx="122" cy="1"/>
              </a:xfrm>
              <a:prstGeom prst="rect">
                <a:avLst/>
              </a:prstGeom>
              <a:solidFill>
                <a:srgbClr val="4F8F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0" name="Rectangle 77"/>
              <p:cNvSpPr>
                <a:spLocks noChangeArrowheads="1"/>
              </p:cNvSpPr>
              <p:nvPr/>
            </p:nvSpPr>
            <p:spPr bwMode="auto">
              <a:xfrm>
                <a:off x="478" y="898"/>
                <a:ext cx="122" cy="1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1" name="Rectangle 78"/>
              <p:cNvSpPr>
                <a:spLocks noChangeArrowheads="1"/>
              </p:cNvSpPr>
              <p:nvPr/>
            </p:nvSpPr>
            <p:spPr bwMode="auto">
              <a:xfrm>
                <a:off x="478" y="899"/>
                <a:ext cx="122" cy="1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2" name="Rectangle 79"/>
              <p:cNvSpPr>
                <a:spLocks noChangeArrowheads="1"/>
              </p:cNvSpPr>
              <p:nvPr/>
            </p:nvSpPr>
            <p:spPr bwMode="auto">
              <a:xfrm>
                <a:off x="478" y="899"/>
                <a:ext cx="122" cy="1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3" name="Rectangle 80"/>
              <p:cNvSpPr>
                <a:spLocks noChangeArrowheads="1"/>
              </p:cNvSpPr>
              <p:nvPr/>
            </p:nvSpPr>
            <p:spPr bwMode="auto">
              <a:xfrm>
                <a:off x="478" y="900"/>
                <a:ext cx="122" cy="1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4" name="Rectangle 81"/>
              <p:cNvSpPr>
                <a:spLocks noChangeArrowheads="1"/>
              </p:cNvSpPr>
              <p:nvPr/>
            </p:nvSpPr>
            <p:spPr bwMode="auto">
              <a:xfrm>
                <a:off x="478" y="900"/>
                <a:ext cx="122" cy="1"/>
              </a:xfrm>
              <a:prstGeom prst="rect">
                <a:avLst/>
              </a:prstGeom>
              <a:solidFill>
                <a:srgbClr val="5794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5" name="Rectangle 82"/>
              <p:cNvSpPr>
                <a:spLocks noChangeArrowheads="1"/>
              </p:cNvSpPr>
              <p:nvPr/>
            </p:nvSpPr>
            <p:spPr bwMode="auto">
              <a:xfrm>
                <a:off x="478" y="901"/>
                <a:ext cx="122" cy="1"/>
              </a:xfrm>
              <a:prstGeom prst="rect">
                <a:avLst/>
              </a:prstGeom>
              <a:solidFill>
                <a:srgbClr val="59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6" name="Rectangle 83"/>
              <p:cNvSpPr>
                <a:spLocks noChangeArrowheads="1"/>
              </p:cNvSpPr>
              <p:nvPr/>
            </p:nvSpPr>
            <p:spPr bwMode="auto">
              <a:xfrm>
                <a:off x="478" y="901"/>
                <a:ext cx="122" cy="1"/>
              </a:xfrm>
              <a:prstGeom prst="rect">
                <a:avLst/>
              </a:prstGeom>
              <a:solidFill>
                <a:srgbClr val="5A96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7" name="Rectangle 84"/>
              <p:cNvSpPr>
                <a:spLocks noChangeArrowheads="1"/>
              </p:cNvSpPr>
              <p:nvPr/>
            </p:nvSpPr>
            <p:spPr bwMode="auto">
              <a:xfrm>
                <a:off x="478" y="902"/>
                <a:ext cx="122" cy="1"/>
              </a:xfrm>
              <a:prstGeom prst="rect">
                <a:avLst/>
              </a:prstGeom>
              <a:solidFill>
                <a:srgbClr val="5C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8" name="Rectangle 85"/>
              <p:cNvSpPr>
                <a:spLocks noChangeArrowheads="1"/>
              </p:cNvSpPr>
              <p:nvPr/>
            </p:nvSpPr>
            <p:spPr bwMode="auto">
              <a:xfrm>
                <a:off x="478" y="903"/>
                <a:ext cx="122" cy="1"/>
              </a:xfrm>
              <a:prstGeom prst="rect">
                <a:avLst/>
              </a:prstGeom>
              <a:solidFill>
                <a:srgbClr val="5D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99" name="Rectangle 86"/>
              <p:cNvSpPr>
                <a:spLocks noChangeArrowheads="1"/>
              </p:cNvSpPr>
              <p:nvPr/>
            </p:nvSpPr>
            <p:spPr bwMode="auto">
              <a:xfrm>
                <a:off x="478" y="903"/>
                <a:ext cx="122" cy="1"/>
              </a:xfrm>
              <a:prstGeom prst="rect">
                <a:avLst/>
              </a:prstGeom>
              <a:solidFill>
                <a:srgbClr val="5F99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0" name="Rectangle 87"/>
              <p:cNvSpPr>
                <a:spLocks noChangeArrowheads="1"/>
              </p:cNvSpPr>
              <p:nvPr/>
            </p:nvSpPr>
            <p:spPr bwMode="auto">
              <a:xfrm>
                <a:off x="478" y="904"/>
                <a:ext cx="122" cy="1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1" name="Rectangle 88"/>
              <p:cNvSpPr>
                <a:spLocks noChangeArrowheads="1"/>
              </p:cNvSpPr>
              <p:nvPr/>
            </p:nvSpPr>
            <p:spPr bwMode="auto">
              <a:xfrm>
                <a:off x="478" y="904"/>
                <a:ext cx="122" cy="1"/>
              </a:xfrm>
              <a:prstGeom prst="rect">
                <a:avLst/>
              </a:prstGeom>
              <a:solidFill>
                <a:srgbClr val="629B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2" name="Rectangle 89"/>
              <p:cNvSpPr>
                <a:spLocks noChangeArrowheads="1"/>
              </p:cNvSpPr>
              <p:nvPr/>
            </p:nvSpPr>
            <p:spPr bwMode="auto">
              <a:xfrm>
                <a:off x="478" y="905"/>
                <a:ext cx="122" cy="1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3" name="Rectangle 90"/>
              <p:cNvSpPr>
                <a:spLocks noChangeArrowheads="1"/>
              </p:cNvSpPr>
              <p:nvPr/>
            </p:nvSpPr>
            <p:spPr bwMode="auto">
              <a:xfrm>
                <a:off x="478" y="905"/>
                <a:ext cx="122" cy="1"/>
              </a:xfrm>
              <a:prstGeom prst="rect">
                <a:avLst/>
              </a:prstGeom>
              <a:solidFill>
                <a:srgbClr val="669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4" name="Rectangle 91"/>
              <p:cNvSpPr>
                <a:spLocks noChangeArrowheads="1"/>
              </p:cNvSpPr>
              <p:nvPr/>
            </p:nvSpPr>
            <p:spPr bwMode="auto">
              <a:xfrm>
                <a:off x="478" y="906"/>
                <a:ext cx="122" cy="1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5" name="Rectangle 92"/>
              <p:cNvSpPr>
                <a:spLocks noChangeArrowheads="1"/>
              </p:cNvSpPr>
              <p:nvPr/>
            </p:nvSpPr>
            <p:spPr bwMode="auto">
              <a:xfrm>
                <a:off x="478" y="906"/>
                <a:ext cx="122" cy="1"/>
              </a:xfrm>
              <a:prstGeom prst="rect">
                <a:avLst/>
              </a:prstGeom>
              <a:solidFill>
                <a:srgbClr val="699F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6" name="Rectangle 93"/>
              <p:cNvSpPr>
                <a:spLocks noChangeArrowheads="1"/>
              </p:cNvSpPr>
              <p:nvPr/>
            </p:nvSpPr>
            <p:spPr bwMode="auto">
              <a:xfrm>
                <a:off x="478" y="907"/>
                <a:ext cx="122" cy="1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7" name="Rectangle 94"/>
              <p:cNvSpPr>
                <a:spLocks noChangeArrowheads="1"/>
              </p:cNvSpPr>
              <p:nvPr/>
            </p:nvSpPr>
            <p:spPr bwMode="auto">
              <a:xfrm>
                <a:off x="478" y="907"/>
                <a:ext cx="122" cy="1"/>
              </a:xfrm>
              <a:prstGeom prst="rect">
                <a:avLst/>
              </a:prstGeom>
              <a:solidFill>
                <a:srgbClr val="6CA1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8" name="Rectangle 95"/>
              <p:cNvSpPr>
                <a:spLocks noChangeArrowheads="1"/>
              </p:cNvSpPr>
              <p:nvPr/>
            </p:nvSpPr>
            <p:spPr bwMode="auto">
              <a:xfrm>
                <a:off x="478" y="908"/>
                <a:ext cx="122" cy="1"/>
              </a:xfrm>
              <a:prstGeom prst="rect">
                <a:avLst/>
              </a:prstGeom>
              <a:solidFill>
                <a:srgbClr val="6E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09" name="Rectangle 96"/>
              <p:cNvSpPr>
                <a:spLocks noChangeArrowheads="1"/>
              </p:cNvSpPr>
              <p:nvPr/>
            </p:nvSpPr>
            <p:spPr bwMode="auto">
              <a:xfrm>
                <a:off x="478" y="908"/>
                <a:ext cx="122" cy="1"/>
              </a:xfrm>
              <a:prstGeom prst="rect">
                <a:avLst/>
              </a:prstGeom>
              <a:solidFill>
                <a:srgbClr val="6FA3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0" name="Rectangle 97"/>
              <p:cNvSpPr>
                <a:spLocks noChangeArrowheads="1"/>
              </p:cNvSpPr>
              <p:nvPr/>
            </p:nvSpPr>
            <p:spPr bwMode="auto">
              <a:xfrm>
                <a:off x="478" y="909"/>
                <a:ext cx="122" cy="1"/>
              </a:xfrm>
              <a:prstGeom prst="rect">
                <a:avLst/>
              </a:prstGeom>
              <a:solidFill>
                <a:srgbClr val="71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1" name="Rectangle 98"/>
              <p:cNvSpPr>
                <a:spLocks noChangeArrowheads="1"/>
              </p:cNvSpPr>
              <p:nvPr/>
            </p:nvSpPr>
            <p:spPr bwMode="auto">
              <a:xfrm>
                <a:off x="478" y="909"/>
                <a:ext cx="122" cy="1"/>
              </a:xfrm>
              <a:prstGeom prst="rect">
                <a:avLst/>
              </a:prstGeom>
              <a:solidFill>
                <a:srgbClr val="72A5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2" name="Rectangle 99"/>
              <p:cNvSpPr>
                <a:spLocks noChangeArrowheads="1"/>
              </p:cNvSpPr>
              <p:nvPr/>
            </p:nvSpPr>
            <p:spPr bwMode="auto">
              <a:xfrm>
                <a:off x="478" y="910"/>
                <a:ext cx="122" cy="1"/>
              </a:xfrm>
              <a:prstGeom prst="rect">
                <a:avLst/>
              </a:prstGeom>
              <a:solidFill>
                <a:srgbClr val="74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3" name="Rectangle 100"/>
              <p:cNvSpPr>
                <a:spLocks noChangeArrowheads="1"/>
              </p:cNvSpPr>
              <p:nvPr/>
            </p:nvSpPr>
            <p:spPr bwMode="auto">
              <a:xfrm>
                <a:off x="478" y="910"/>
                <a:ext cx="122" cy="1"/>
              </a:xfrm>
              <a:prstGeom prst="rect">
                <a:avLst/>
              </a:prstGeom>
              <a:solidFill>
                <a:srgbClr val="76A7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4" name="Rectangle 101"/>
              <p:cNvSpPr>
                <a:spLocks noChangeArrowheads="1"/>
              </p:cNvSpPr>
              <p:nvPr/>
            </p:nvSpPr>
            <p:spPr bwMode="auto">
              <a:xfrm>
                <a:off x="478" y="911"/>
                <a:ext cx="122" cy="1"/>
              </a:xfrm>
              <a:prstGeom prst="rect">
                <a:avLst/>
              </a:prstGeom>
              <a:solidFill>
                <a:srgbClr val="77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5" name="Rectangle 102"/>
              <p:cNvSpPr>
                <a:spLocks noChangeArrowheads="1"/>
              </p:cNvSpPr>
              <p:nvPr/>
            </p:nvSpPr>
            <p:spPr bwMode="auto">
              <a:xfrm>
                <a:off x="478" y="911"/>
                <a:ext cx="122" cy="1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6" name="Rectangle 103"/>
              <p:cNvSpPr>
                <a:spLocks noChangeArrowheads="1"/>
              </p:cNvSpPr>
              <p:nvPr/>
            </p:nvSpPr>
            <p:spPr bwMode="auto">
              <a:xfrm>
                <a:off x="478" y="912"/>
                <a:ext cx="122" cy="1"/>
              </a:xfrm>
              <a:prstGeom prst="rect">
                <a:avLst/>
              </a:prstGeom>
              <a:solidFill>
                <a:srgbClr val="7B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7" name="Rectangle 104"/>
              <p:cNvSpPr>
                <a:spLocks noChangeArrowheads="1"/>
              </p:cNvSpPr>
              <p:nvPr/>
            </p:nvSpPr>
            <p:spPr bwMode="auto">
              <a:xfrm>
                <a:off x="478" y="912"/>
                <a:ext cx="122" cy="1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8" name="Rectangle 105"/>
              <p:cNvSpPr>
                <a:spLocks noChangeArrowheads="1"/>
              </p:cNvSpPr>
              <p:nvPr/>
            </p:nvSpPr>
            <p:spPr bwMode="auto">
              <a:xfrm>
                <a:off x="478" y="913"/>
                <a:ext cx="122" cy="1"/>
              </a:xfrm>
              <a:prstGeom prst="rect">
                <a:avLst/>
              </a:prstGeom>
              <a:solidFill>
                <a:srgbClr val="7EAC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19" name="Rectangle 106"/>
              <p:cNvSpPr>
                <a:spLocks noChangeArrowheads="1"/>
              </p:cNvSpPr>
              <p:nvPr/>
            </p:nvSpPr>
            <p:spPr bwMode="auto">
              <a:xfrm>
                <a:off x="478" y="913"/>
                <a:ext cx="122" cy="1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0" name="Rectangle 107"/>
              <p:cNvSpPr>
                <a:spLocks noChangeArrowheads="1"/>
              </p:cNvSpPr>
              <p:nvPr/>
            </p:nvSpPr>
            <p:spPr bwMode="auto">
              <a:xfrm>
                <a:off x="478" y="914"/>
                <a:ext cx="122" cy="1"/>
              </a:xfrm>
              <a:prstGeom prst="rect">
                <a:avLst/>
              </a:prstGeom>
              <a:solidFill>
                <a:srgbClr val="81AE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1" name="Rectangle 108"/>
              <p:cNvSpPr>
                <a:spLocks noChangeArrowheads="1"/>
              </p:cNvSpPr>
              <p:nvPr/>
            </p:nvSpPr>
            <p:spPr bwMode="auto">
              <a:xfrm>
                <a:off x="478" y="914"/>
                <a:ext cx="122" cy="1"/>
              </a:xfrm>
              <a:prstGeom prst="rect">
                <a:avLst/>
              </a:prstGeom>
              <a:solidFill>
                <a:srgbClr val="83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2" name="Rectangle 109"/>
              <p:cNvSpPr>
                <a:spLocks noChangeArrowheads="1"/>
              </p:cNvSpPr>
              <p:nvPr/>
            </p:nvSpPr>
            <p:spPr bwMode="auto">
              <a:xfrm>
                <a:off x="478" y="915"/>
                <a:ext cx="122" cy="1"/>
              </a:xfrm>
              <a:prstGeom prst="rect">
                <a:avLst/>
              </a:prstGeom>
              <a:solidFill>
                <a:srgbClr val="84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3" name="Rectangle 110"/>
              <p:cNvSpPr>
                <a:spLocks noChangeArrowheads="1"/>
              </p:cNvSpPr>
              <p:nvPr/>
            </p:nvSpPr>
            <p:spPr bwMode="auto">
              <a:xfrm>
                <a:off x="478" y="915"/>
                <a:ext cx="122" cy="1"/>
              </a:xfrm>
              <a:prstGeom prst="rect">
                <a:avLst/>
              </a:prstGeom>
              <a:solidFill>
                <a:srgbClr val="86B2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4" name="Rectangle 111"/>
              <p:cNvSpPr>
                <a:spLocks noChangeArrowheads="1"/>
              </p:cNvSpPr>
              <p:nvPr/>
            </p:nvSpPr>
            <p:spPr bwMode="auto">
              <a:xfrm>
                <a:off x="478" y="916"/>
                <a:ext cx="122" cy="1"/>
              </a:xfrm>
              <a:prstGeom prst="rect">
                <a:avLst/>
              </a:prstGeom>
              <a:solidFill>
                <a:srgbClr val="87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5" name="Rectangle 112"/>
              <p:cNvSpPr>
                <a:spLocks noChangeArrowheads="1"/>
              </p:cNvSpPr>
              <p:nvPr/>
            </p:nvSpPr>
            <p:spPr bwMode="auto">
              <a:xfrm>
                <a:off x="478" y="916"/>
                <a:ext cx="122" cy="1"/>
              </a:xfrm>
              <a:prstGeom prst="rect">
                <a:avLst/>
              </a:prstGeom>
              <a:solidFill>
                <a:srgbClr val="89B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6" name="Rectangle 113"/>
              <p:cNvSpPr>
                <a:spLocks noChangeArrowheads="1"/>
              </p:cNvSpPr>
              <p:nvPr/>
            </p:nvSpPr>
            <p:spPr bwMode="auto">
              <a:xfrm>
                <a:off x="478" y="917"/>
                <a:ext cx="122" cy="1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7" name="Rectangle 114"/>
              <p:cNvSpPr>
                <a:spLocks noChangeArrowheads="1"/>
              </p:cNvSpPr>
              <p:nvPr/>
            </p:nvSpPr>
            <p:spPr bwMode="auto">
              <a:xfrm>
                <a:off x="478" y="917"/>
                <a:ext cx="122" cy="1"/>
              </a:xfrm>
              <a:prstGeom prst="rect">
                <a:avLst/>
              </a:prstGeom>
              <a:solidFill>
                <a:srgbClr val="8CB6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8" name="Rectangle 115"/>
              <p:cNvSpPr>
                <a:spLocks noChangeArrowheads="1"/>
              </p:cNvSpPr>
              <p:nvPr/>
            </p:nvSpPr>
            <p:spPr bwMode="auto">
              <a:xfrm>
                <a:off x="478" y="918"/>
                <a:ext cx="122" cy="1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29" name="Rectangle 116"/>
              <p:cNvSpPr>
                <a:spLocks noChangeArrowheads="1"/>
              </p:cNvSpPr>
              <p:nvPr/>
            </p:nvSpPr>
            <p:spPr bwMode="auto">
              <a:xfrm>
                <a:off x="478" y="918"/>
                <a:ext cx="122" cy="1"/>
              </a:xfrm>
              <a:prstGeom prst="rect">
                <a:avLst/>
              </a:prstGeom>
              <a:solidFill>
                <a:srgbClr val="90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0" name="Rectangle 117"/>
              <p:cNvSpPr>
                <a:spLocks noChangeArrowheads="1"/>
              </p:cNvSpPr>
              <p:nvPr/>
            </p:nvSpPr>
            <p:spPr bwMode="auto">
              <a:xfrm>
                <a:off x="478" y="919"/>
                <a:ext cx="122" cy="1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1" name="Rectangle 118"/>
              <p:cNvSpPr>
                <a:spLocks noChangeArrowheads="1"/>
              </p:cNvSpPr>
              <p:nvPr/>
            </p:nvSpPr>
            <p:spPr bwMode="auto">
              <a:xfrm>
                <a:off x="478" y="920"/>
                <a:ext cx="122" cy="1"/>
              </a:xfrm>
              <a:prstGeom prst="rect">
                <a:avLst/>
              </a:prstGeom>
              <a:solidFill>
                <a:srgbClr val="93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2" name="Rectangle 119"/>
              <p:cNvSpPr>
                <a:spLocks noChangeArrowheads="1"/>
              </p:cNvSpPr>
              <p:nvPr/>
            </p:nvSpPr>
            <p:spPr bwMode="auto">
              <a:xfrm>
                <a:off x="478" y="920"/>
                <a:ext cx="122" cy="1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3" name="Rectangle 120"/>
              <p:cNvSpPr>
                <a:spLocks noChangeArrowheads="1"/>
              </p:cNvSpPr>
              <p:nvPr/>
            </p:nvSpPr>
            <p:spPr bwMode="auto">
              <a:xfrm>
                <a:off x="478" y="921"/>
                <a:ext cx="122" cy="1"/>
              </a:xfrm>
              <a:prstGeom prst="rect">
                <a:avLst/>
              </a:prstGeom>
              <a:solidFill>
                <a:srgbClr val="96B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4" name="Rectangle 121"/>
              <p:cNvSpPr>
                <a:spLocks noChangeArrowheads="1"/>
              </p:cNvSpPr>
              <p:nvPr/>
            </p:nvSpPr>
            <p:spPr bwMode="auto">
              <a:xfrm>
                <a:off x="478" y="921"/>
                <a:ext cx="122" cy="1"/>
              </a:xfrm>
              <a:prstGeom prst="rect">
                <a:avLst/>
              </a:prstGeom>
              <a:solidFill>
                <a:srgbClr val="98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5" name="Rectangle 122"/>
              <p:cNvSpPr>
                <a:spLocks noChangeArrowheads="1"/>
              </p:cNvSpPr>
              <p:nvPr/>
            </p:nvSpPr>
            <p:spPr bwMode="auto">
              <a:xfrm>
                <a:off x="478" y="922"/>
                <a:ext cx="122" cy="1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6" name="Rectangle 123"/>
              <p:cNvSpPr>
                <a:spLocks noChangeArrowheads="1"/>
              </p:cNvSpPr>
              <p:nvPr/>
            </p:nvSpPr>
            <p:spPr bwMode="auto">
              <a:xfrm>
                <a:off x="478" y="922"/>
                <a:ext cx="122" cy="1"/>
              </a:xfrm>
              <a:prstGeom prst="rect">
                <a:avLst/>
              </a:prstGeom>
              <a:solidFill>
                <a:srgbClr val="9BBF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7" name="Rectangle 124"/>
              <p:cNvSpPr>
                <a:spLocks noChangeArrowheads="1"/>
              </p:cNvSpPr>
              <p:nvPr/>
            </p:nvSpPr>
            <p:spPr bwMode="auto">
              <a:xfrm>
                <a:off x="478" y="923"/>
                <a:ext cx="122" cy="1"/>
              </a:xfrm>
              <a:prstGeom prst="rect">
                <a:avLst/>
              </a:prstGeom>
              <a:solidFill>
                <a:srgbClr val="9DC0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8" name="Rectangle 125"/>
              <p:cNvSpPr>
                <a:spLocks noChangeArrowheads="1"/>
              </p:cNvSpPr>
              <p:nvPr/>
            </p:nvSpPr>
            <p:spPr bwMode="auto">
              <a:xfrm>
                <a:off x="478" y="923"/>
                <a:ext cx="122" cy="1"/>
              </a:xfrm>
              <a:prstGeom prst="rect">
                <a:avLst/>
              </a:prstGeom>
              <a:solidFill>
                <a:srgbClr val="9EC1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39" name="Rectangle 126"/>
              <p:cNvSpPr>
                <a:spLocks noChangeArrowheads="1"/>
              </p:cNvSpPr>
              <p:nvPr/>
            </p:nvSpPr>
            <p:spPr bwMode="auto">
              <a:xfrm>
                <a:off x="478" y="924"/>
                <a:ext cx="122" cy="1"/>
              </a:xfrm>
              <a:prstGeom prst="rect">
                <a:avLst/>
              </a:prstGeom>
              <a:solidFill>
                <a:srgbClr val="A0C2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0" name="Rectangle 127"/>
              <p:cNvSpPr>
                <a:spLocks noChangeArrowheads="1"/>
              </p:cNvSpPr>
              <p:nvPr/>
            </p:nvSpPr>
            <p:spPr bwMode="auto">
              <a:xfrm>
                <a:off x="478" y="924"/>
                <a:ext cx="122" cy="1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1" name="Rectangle 128"/>
              <p:cNvSpPr>
                <a:spLocks noChangeArrowheads="1"/>
              </p:cNvSpPr>
              <p:nvPr/>
            </p:nvSpPr>
            <p:spPr bwMode="auto">
              <a:xfrm>
                <a:off x="478" y="925"/>
                <a:ext cx="122" cy="1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2" name="Rectangle 129"/>
              <p:cNvSpPr>
                <a:spLocks noChangeArrowheads="1"/>
              </p:cNvSpPr>
              <p:nvPr/>
            </p:nvSpPr>
            <p:spPr bwMode="auto">
              <a:xfrm>
                <a:off x="478" y="925"/>
                <a:ext cx="122" cy="1"/>
              </a:xfrm>
              <a:prstGeom prst="rect">
                <a:avLst/>
              </a:prstGeom>
              <a:solidFill>
                <a:srgbClr val="A6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3" name="Rectangle 130"/>
              <p:cNvSpPr>
                <a:spLocks noChangeArrowheads="1"/>
              </p:cNvSpPr>
              <p:nvPr/>
            </p:nvSpPr>
            <p:spPr bwMode="auto">
              <a:xfrm>
                <a:off x="478" y="926"/>
                <a:ext cx="122" cy="1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4" name="Rectangle 131"/>
              <p:cNvSpPr>
                <a:spLocks noChangeArrowheads="1"/>
              </p:cNvSpPr>
              <p:nvPr/>
            </p:nvSpPr>
            <p:spPr bwMode="auto">
              <a:xfrm>
                <a:off x="478" y="926"/>
                <a:ext cx="122" cy="1"/>
              </a:xfrm>
              <a:prstGeom prst="rect">
                <a:avLst/>
              </a:prstGeom>
              <a:solidFill>
                <a:srgbClr val="A9C8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5" name="Rectangle 132"/>
              <p:cNvSpPr>
                <a:spLocks noChangeArrowheads="1"/>
              </p:cNvSpPr>
              <p:nvPr/>
            </p:nvSpPr>
            <p:spPr bwMode="auto">
              <a:xfrm>
                <a:off x="478" y="927"/>
                <a:ext cx="122" cy="1"/>
              </a:xfrm>
              <a:prstGeom prst="rect">
                <a:avLst/>
              </a:prstGeom>
              <a:solidFill>
                <a:srgbClr val="AB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6" name="Rectangle 133"/>
              <p:cNvSpPr>
                <a:spLocks noChangeArrowheads="1"/>
              </p:cNvSpPr>
              <p:nvPr/>
            </p:nvSpPr>
            <p:spPr bwMode="auto">
              <a:xfrm>
                <a:off x="478" y="927"/>
                <a:ext cx="122" cy="1"/>
              </a:xfrm>
              <a:prstGeom prst="rect">
                <a:avLst/>
              </a:prstGeom>
              <a:solidFill>
                <a:srgbClr val="ACCA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7" name="Rectangle 134"/>
              <p:cNvSpPr>
                <a:spLocks noChangeArrowheads="1"/>
              </p:cNvSpPr>
              <p:nvPr/>
            </p:nvSpPr>
            <p:spPr bwMode="auto">
              <a:xfrm>
                <a:off x="478" y="928"/>
                <a:ext cx="122" cy="1"/>
              </a:xfrm>
              <a:prstGeom prst="rect">
                <a:avLst/>
              </a:prstGeom>
              <a:solidFill>
                <a:srgbClr val="AE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8" name="Rectangle 135"/>
              <p:cNvSpPr>
                <a:spLocks noChangeArrowheads="1"/>
              </p:cNvSpPr>
              <p:nvPr/>
            </p:nvSpPr>
            <p:spPr bwMode="auto">
              <a:xfrm>
                <a:off x="478" y="928"/>
                <a:ext cx="122" cy="1"/>
              </a:xfrm>
              <a:prstGeom prst="rect">
                <a:avLst/>
              </a:prstGeom>
              <a:solidFill>
                <a:srgbClr val="AFCC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49" name="Rectangle 136"/>
              <p:cNvSpPr>
                <a:spLocks noChangeArrowheads="1"/>
              </p:cNvSpPr>
              <p:nvPr/>
            </p:nvSpPr>
            <p:spPr bwMode="auto">
              <a:xfrm>
                <a:off x="478" y="929"/>
                <a:ext cx="122" cy="1"/>
              </a:xfrm>
              <a:prstGeom prst="rect">
                <a:avLst/>
              </a:prstGeom>
              <a:solidFill>
                <a:srgbClr val="B1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0" name="Rectangle 137"/>
              <p:cNvSpPr>
                <a:spLocks noChangeArrowheads="1"/>
              </p:cNvSpPr>
              <p:nvPr/>
            </p:nvSpPr>
            <p:spPr bwMode="auto">
              <a:xfrm>
                <a:off x="478" y="929"/>
                <a:ext cx="122" cy="1"/>
              </a:xfrm>
              <a:prstGeom prst="rect">
                <a:avLst/>
              </a:prstGeom>
              <a:solidFill>
                <a:srgbClr val="B3CE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1" name="Rectangle 138"/>
              <p:cNvSpPr>
                <a:spLocks noChangeArrowheads="1"/>
              </p:cNvSpPr>
              <p:nvPr/>
            </p:nvSpPr>
            <p:spPr bwMode="auto">
              <a:xfrm>
                <a:off x="478" y="930"/>
                <a:ext cx="122" cy="1"/>
              </a:xfrm>
              <a:prstGeom prst="rect">
                <a:avLst/>
              </a:prstGeom>
              <a:solidFill>
                <a:srgbClr val="B4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2" name="Rectangle 139"/>
              <p:cNvSpPr>
                <a:spLocks noChangeArrowheads="1"/>
              </p:cNvSpPr>
              <p:nvPr/>
            </p:nvSpPr>
            <p:spPr bwMode="auto">
              <a:xfrm>
                <a:off x="478" y="930"/>
                <a:ext cx="122" cy="1"/>
              </a:xfrm>
              <a:prstGeom prst="rect">
                <a:avLst/>
              </a:prstGeom>
              <a:solidFill>
                <a:srgbClr val="B6D0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3" name="Rectangle 140"/>
              <p:cNvSpPr>
                <a:spLocks noChangeArrowheads="1"/>
              </p:cNvSpPr>
              <p:nvPr/>
            </p:nvSpPr>
            <p:spPr bwMode="auto">
              <a:xfrm>
                <a:off x="478" y="931"/>
                <a:ext cx="122" cy="1"/>
              </a:xfrm>
              <a:prstGeom prst="rect">
                <a:avLst/>
              </a:prstGeom>
              <a:solidFill>
                <a:srgbClr val="B7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4" name="Rectangle 141"/>
              <p:cNvSpPr>
                <a:spLocks noChangeArrowheads="1"/>
              </p:cNvSpPr>
              <p:nvPr/>
            </p:nvSpPr>
            <p:spPr bwMode="auto">
              <a:xfrm>
                <a:off x="478" y="931"/>
                <a:ext cx="122" cy="1"/>
              </a:xfrm>
              <a:prstGeom prst="rect">
                <a:avLst/>
              </a:prstGeom>
              <a:solidFill>
                <a:srgbClr val="B9D3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5" name="Rectangle 142"/>
              <p:cNvSpPr>
                <a:spLocks noChangeArrowheads="1"/>
              </p:cNvSpPr>
              <p:nvPr/>
            </p:nvSpPr>
            <p:spPr bwMode="auto">
              <a:xfrm>
                <a:off x="478" y="932"/>
                <a:ext cx="122" cy="1"/>
              </a:xfrm>
              <a:prstGeom prst="rect">
                <a:avLst/>
              </a:prstGeom>
              <a:solidFill>
                <a:srgbClr val="BBD4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6" name="Rectangle 143"/>
              <p:cNvSpPr>
                <a:spLocks noChangeArrowheads="1"/>
              </p:cNvSpPr>
              <p:nvPr/>
            </p:nvSpPr>
            <p:spPr bwMode="auto">
              <a:xfrm>
                <a:off x="478" y="932"/>
                <a:ext cx="122" cy="1"/>
              </a:xfrm>
              <a:prstGeom prst="rect">
                <a:avLst/>
              </a:prstGeom>
              <a:solidFill>
                <a:srgbClr val="BCD5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7" name="Rectangle 144"/>
              <p:cNvSpPr>
                <a:spLocks noChangeArrowheads="1"/>
              </p:cNvSpPr>
              <p:nvPr/>
            </p:nvSpPr>
            <p:spPr bwMode="auto">
              <a:xfrm>
                <a:off x="478" y="933"/>
                <a:ext cx="122" cy="1"/>
              </a:xfrm>
              <a:prstGeom prst="rect">
                <a:avLst/>
              </a:prstGeom>
              <a:solidFill>
                <a:srgbClr val="BED6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8" name="Rectangle 145"/>
              <p:cNvSpPr>
                <a:spLocks noChangeArrowheads="1"/>
              </p:cNvSpPr>
              <p:nvPr/>
            </p:nvSpPr>
            <p:spPr bwMode="auto">
              <a:xfrm>
                <a:off x="478" y="933"/>
                <a:ext cx="122" cy="1"/>
              </a:xfrm>
              <a:prstGeom prst="rect">
                <a:avLst/>
              </a:prstGeom>
              <a:solidFill>
                <a:srgbClr val="C0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59" name="Rectangle 146"/>
              <p:cNvSpPr>
                <a:spLocks noChangeArrowheads="1"/>
              </p:cNvSpPr>
              <p:nvPr/>
            </p:nvSpPr>
            <p:spPr bwMode="auto">
              <a:xfrm>
                <a:off x="478" y="934"/>
                <a:ext cx="122" cy="1"/>
              </a:xfrm>
              <a:prstGeom prst="rect">
                <a:avLst/>
              </a:prstGeom>
              <a:solidFill>
                <a:srgbClr val="C1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0" name="Rectangle 147"/>
              <p:cNvSpPr>
                <a:spLocks noChangeArrowheads="1"/>
              </p:cNvSpPr>
              <p:nvPr/>
            </p:nvSpPr>
            <p:spPr bwMode="auto">
              <a:xfrm>
                <a:off x="478" y="934"/>
                <a:ext cx="122" cy="1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1" name="Rectangle 148"/>
              <p:cNvSpPr>
                <a:spLocks noChangeArrowheads="1"/>
              </p:cNvSpPr>
              <p:nvPr/>
            </p:nvSpPr>
            <p:spPr bwMode="auto">
              <a:xfrm>
                <a:off x="478" y="935"/>
                <a:ext cx="122" cy="1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2" name="Rectangle 149"/>
              <p:cNvSpPr>
                <a:spLocks noChangeArrowheads="1"/>
              </p:cNvSpPr>
              <p:nvPr/>
            </p:nvSpPr>
            <p:spPr bwMode="auto">
              <a:xfrm>
                <a:off x="478" y="935"/>
                <a:ext cx="122" cy="1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3" name="Rectangle 150"/>
              <p:cNvSpPr>
                <a:spLocks noChangeArrowheads="1"/>
              </p:cNvSpPr>
              <p:nvPr/>
            </p:nvSpPr>
            <p:spPr bwMode="auto">
              <a:xfrm>
                <a:off x="478" y="936"/>
                <a:ext cx="122" cy="1"/>
              </a:xfrm>
              <a:prstGeom prst="rect">
                <a:avLst/>
              </a:prstGeom>
              <a:solidFill>
                <a:srgbClr val="C8D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4" name="Rectangle 151"/>
              <p:cNvSpPr>
                <a:spLocks noChangeArrowheads="1"/>
              </p:cNvSpPr>
              <p:nvPr/>
            </p:nvSpPr>
            <p:spPr bwMode="auto">
              <a:xfrm>
                <a:off x="478" y="937"/>
                <a:ext cx="122" cy="1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5" name="Rectangle 152"/>
              <p:cNvSpPr>
                <a:spLocks noChangeArrowheads="1"/>
              </p:cNvSpPr>
              <p:nvPr/>
            </p:nvSpPr>
            <p:spPr bwMode="auto">
              <a:xfrm>
                <a:off x="478" y="937"/>
                <a:ext cx="122" cy="1"/>
              </a:xfrm>
              <a:prstGeom prst="rect">
                <a:avLst/>
              </a:prstGeom>
              <a:solidFill>
                <a:srgbClr val="CBDE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6" name="Rectangle 153"/>
              <p:cNvSpPr>
                <a:spLocks noChangeArrowheads="1"/>
              </p:cNvSpPr>
              <p:nvPr/>
            </p:nvSpPr>
            <p:spPr bwMode="auto">
              <a:xfrm>
                <a:off x="478" y="938"/>
                <a:ext cx="122" cy="1"/>
              </a:xfrm>
              <a:prstGeom prst="rect">
                <a:avLst/>
              </a:prstGeom>
              <a:solidFill>
                <a:srgbClr val="CD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7" name="Rectangle 154"/>
              <p:cNvSpPr>
                <a:spLocks noChangeArrowheads="1"/>
              </p:cNvSpPr>
              <p:nvPr/>
            </p:nvSpPr>
            <p:spPr bwMode="auto">
              <a:xfrm>
                <a:off x="478" y="938"/>
                <a:ext cx="122" cy="1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8" name="Rectangle 155"/>
              <p:cNvSpPr>
                <a:spLocks noChangeArrowheads="1"/>
              </p:cNvSpPr>
              <p:nvPr/>
            </p:nvSpPr>
            <p:spPr bwMode="auto">
              <a:xfrm>
                <a:off x="478" y="939"/>
                <a:ext cx="122" cy="1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9" name="Rectangle 156"/>
              <p:cNvSpPr>
                <a:spLocks noChangeArrowheads="1"/>
              </p:cNvSpPr>
              <p:nvPr/>
            </p:nvSpPr>
            <p:spPr bwMode="auto">
              <a:xfrm>
                <a:off x="478" y="939"/>
                <a:ext cx="122" cy="1"/>
              </a:xfrm>
              <a:prstGeom prst="rect">
                <a:avLst/>
              </a:prstGeom>
              <a:solidFill>
                <a:srgbClr val="D1E2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0" name="Rectangle 157"/>
              <p:cNvSpPr>
                <a:spLocks noChangeArrowheads="1"/>
              </p:cNvSpPr>
              <p:nvPr/>
            </p:nvSpPr>
            <p:spPr bwMode="auto">
              <a:xfrm>
                <a:off x="478" y="940"/>
                <a:ext cx="122" cy="1"/>
              </a:xfrm>
              <a:prstGeom prst="rect">
                <a:avLst/>
              </a:prstGeom>
              <a:solidFill>
                <a:srgbClr val="D3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1" name="Rectangle 158"/>
              <p:cNvSpPr>
                <a:spLocks noChangeArrowheads="1"/>
              </p:cNvSpPr>
              <p:nvPr/>
            </p:nvSpPr>
            <p:spPr bwMode="auto">
              <a:xfrm>
                <a:off x="478" y="940"/>
                <a:ext cx="122" cy="1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2" name="Rectangle 159"/>
              <p:cNvSpPr>
                <a:spLocks noChangeArrowheads="1"/>
              </p:cNvSpPr>
              <p:nvPr/>
            </p:nvSpPr>
            <p:spPr bwMode="auto">
              <a:xfrm>
                <a:off x="478" y="941"/>
                <a:ext cx="122" cy="1"/>
              </a:xfrm>
              <a:prstGeom prst="rect">
                <a:avLst/>
              </a:prstGeom>
              <a:solidFill>
                <a:srgbClr val="D6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3" name="Rectangle 160"/>
              <p:cNvSpPr>
                <a:spLocks noChangeArrowheads="1"/>
              </p:cNvSpPr>
              <p:nvPr/>
            </p:nvSpPr>
            <p:spPr bwMode="auto">
              <a:xfrm>
                <a:off x="478" y="941"/>
                <a:ext cx="122" cy="1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4" name="Rectangle 161"/>
              <p:cNvSpPr>
                <a:spLocks noChangeArrowheads="1"/>
              </p:cNvSpPr>
              <p:nvPr/>
            </p:nvSpPr>
            <p:spPr bwMode="auto">
              <a:xfrm>
                <a:off x="478" y="942"/>
                <a:ext cx="122" cy="1"/>
              </a:xfrm>
              <a:prstGeom prst="rect">
                <a:avLst/>
              </a:prstGeom>
              <a:solidFill>
                <a:srgbClr val="D9E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5" name="Rectangle 162"/>
              <p:cNvSpPr>
                <a:spLocks noChangeArrowheads="1"/>
              </p:cNvSpPr>
              <p:nvPr/>
            </p:nvSpPr>
            <p:spPr bwMode="auto">
              <a:xfrm>
                <a:off x="478" y="942"/>
                <a:ext cx="122" cy="1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6" name="Rectangle 163"/>
              <p:cNvSpPr>
                <a:spLocks noChangeArrowheads="1"/>
              </p:cNvSpPr>
              <p:nvPr/>
            </p:nvSpPr>
            <p:spPr bwMode="auto">
              <a:xfrm>
                <a:off x="478" y="943"/>
                <a:ext cx="122" cy="1"/>
              </a:xfrm>
              <a:prstGeom prst="rect">
                <a:avLst/>
              </a:prstGeom>
              <a:solidFill>
                <a:srgbClr val="DDE9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7" name="Rectangle 164"/>
              <p:cNvSpPr>
                <a:spLocks noChangeArrowheads="1"/>
              </p:cNvSpPr>
              <p:nvPr/>
            </p:nvSpPr>
            <p:spPr bwMode="auto">
              <a:xfrm>
                <a:off x="478" y="943"/>
                <a:ext cx="122" cy="1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8" name="Rectangle 165"/>
              <p:cNvSpPr>
                <a:spLocks noChangeArrowheads="1"/>
              </p:cNvSpPr>
              <p:nvPr/>
            </p:nvSpPr>
            <p:spPr bwMode="auto">
              <a:xfrm>
                <a:off x="478" y="944"/>
                <a:ext cx="122" cy="1"/>
              </a:xfrm>
              <a:prstGeom prst="rect">
                <a:avLst/>
              </a:prstGeom>
              <a:solidFill>
                <a:srgbClr val="E0EB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79" name="Rectangle 166"/>
              <p:cNvSpPr>
                <a:spLocks noChangeArrowheads="1"/>
              </p:cNvSpPr>
              <p:nvPr/>
            </p:nvSpPr>
            <p:spPr bwMode="auto">
              <a:xfrm>
                <a:off x="478" y="944"/>
                <a:ext cx="122" cy="1"/>
              </a:xfrm>
              <a:prstGeom prst="rect">
                <a:avLst/>
              </a:prstGeom>
              <a:solidFill>
                <a:srgbClr val="E2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0" name="Rectangle 167"/>
              <p:cNvSpPr>
                <a:spLocks noChangeArrowheads="1"/>
              </p:cNvSpPr>
              <p:nvPr/>
            </p:nvSpPr>
            <p:spPr bwMode="auto">
              <a:xfrm>
                <a:off x="478" y="945"/>
                <a:ext cx="122" cy="1"/>
              </a:xfrm>
              <a:prstGeom prst="rect">
                <a:avLst/>
              </a:prstGeom>
              <a:solidFill>
                <a:srgbClr val="E3ED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1" name="Rectangle 168"/>
              <p:cNvSpPr>
                <a:spLocks noChangeArrowheads="1"/>
              </p:cNvSpPr>
              <p:nvPr/>
            </p:nvSpPr>
            <p:spPr bwMode="auto">
              <a:xfrm>
                <a:off x="478" y="945"/>
                <a:ext cx="122" cy="1"/>
              </a:xfrm>
              <a:prstGeom prst="rect">
                <a:avLst/>
              </a:prstGeom>
              <a:solidFill>
                <a:srgbClr val="E5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2" name="Rectangle 169"/>
              <p:cNvSpPr>
                <a:spLocks noChangeArrowheads="1"/>
              </p:cNvSpPr>
              <p:nvPr/>
            </p:nvSpPr>
            <p:spPr bwMode="auto">
              <a:xfrm>
                <a:off x="478" y="946"/>
                <a:ext cx="122" cy="1"/>
              </a:xfrm>
              <a:prstGeom prst="rect">
                <a:avLst/>
              </a:prstGeom>
              <a:solidFill>
                <a:srgbClr val="E6EF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3" name="Rectangle 170"/>
              <p:cNvSpPr>
                <a:spLocks noChangeArrowheads="1"/>
              </p:cNvSpPr>
              <p:nvPr/>
            </p:nvSpPr>
            <p:spPr bwMode="auto">
              <a:xfrm>
                <a:off x="478" y="946"/>
                <a:ext cx="122" cy="1"/>
              </a:xfrm>
              <a:prstGeom prst="rect">
                <a:avLst/>
              </a:prstGeom>
              <a:solidFill>
                <a:srgbClr val="E8F0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4" name="Rectangle 171"/>
              <p:cNvSpPr>
                <a:spLocks noChangeArrowheads="1"/>
              </p:cNvSpPr>
              <p:nvPr/>
            </p:nvSpPr>
            <p:spPr bwMode="auto">
              <a:xfrm>
                <a:off x="478" y="947"/>
                <a:ext cx="122" cy="1"/>
              </a:xfrm>
              <a:prstGeom prst="rect">
                <a:avLst/>
              </a:prstGeom>
              <a:solidFill>
                <a:srgbClr val="EAF1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5" name="Rectangle 172"/>
              <p:cNvSpPr>
                <a:spLocks noChangeArrowheads="1"/>
              </p:cNvSpPr>
              <p:nvPr/>
            </p:nvSpPr>
            <p:spPr bwMode="auto">
              <a:xfrm>
                <a:off x="478" y="947"/>
                <a:ext cx="122" cy="1"/>
              </a:xfrm>
              <a:prstGeom prst="rect">
                <a:avLst/>
              </a:prstGeom>
              <a:solidFill>
                <a:srgbClr val="EBF2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6" name="Rectangle 173"/>
              <p:cNvSpPr>
                <a:spLocks noChangeArrowheads="1"/>
              </p:cNvSpPr>
              <p:nvPr/>
            </p:nvSpPr>
            <p:spPr bwMode="auto">
              <a:xfrm>
                <a:off x="478" y="948"/>
                <a:ext cx="122" cy="1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7" name="Rectangle 174"/>
              <p:cNvSpPr>
                <a:spLocks noChangeArrowheads="1"/>
              </p:cNvSpPr>
              <p:nvPr/>
            </p:nvSpPr>
            <p:spPr bwMode="auto">
              <a:xfrm>
                <a:off x="478" y="948"/>
                <a:ext cx="122" cy="1"/>
              </a:xfrm>
              <a:prstGeom prst="rect">
                <a:avLst/>
              </a:prstGeom>
              <a:solidFill>
                <a:srgbClr val="EF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8" name="Rectangle 175"/>
              <p:cNvSpPr>
                <a:spLocks noChangeArrowheads="1"/>
              </p:cNvSpPr>
              <p:nvPr/>
            </p:nvSpPr>
            <p:spPr bwMode="auto">
              <a:xfrm>
                <a:off x="478" y="949"/>
                <a:ext cx="122" cy="1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9" name="Rectangle 176"/>
              <p:cNvSpPr>
                <a:spLocks noChangeArrowheads="1"/>
              </p:cNvSpPr>
              <p:nvPr/>
            </p:nvSpPr>
            <p:spPr bwMode="auto">
              <a:xfrm>
                <a:off x="478" y="949"/>
                <a:ext cx="122" cy="1"/>
              </a:xfrm>
              <a:prstGeom prst="rect">
                <a:avLst/>
              </a:prstGeom>
              <a:solidFill>
                <a:srgbClr val="F2F7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0" name="Rectangle 177"/>
              <p:cNvSpPr>
                <a:spLocks noChangeArrowheads="1"/>
              </p:cNvSpPr>
              <p:nvPr/>
            </p:nvSpPr>
            <p:spPr bwMode="auto">
              <a:xfrm>
                <a:off x="478" y="950"/>
                <a:ext cx="122" cy="1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1" name="Rectangle 178"/>
              <p:cNvSpPr>
                <a:spLocks noChangeArrowheads="1"/>
              </p:cNvSpPr>
              <p:nvPr/>
            </p:nvSpPr>
            <p:spPr bwMode="auto">
              <a:xfrm>
                <a:off x="478" y="950"/>
                <a:ext cx="122" cy="1"/>
              </a:xfrm>
              <a:prstGeom prst="rect">
                <a:avLst/>
              </a:prstGeom>
              <a:solidFill>
                <a:srgbClr val="F5F9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2" name="Rectangle 179"/>
              <p:cNvSpPr>
                <a:spLocks noChangeArrowheads="1"/>
              </p:cNvSpPr>
              <p:nvPr/>
            </p:nvSpPr>
            <p:spPr bwMode="auto">
              <a:xfrm>
                <a:off x="478" y="951"/>
                <a:ext cx="122" cy="1"/>
              </a:xfrm>
              <a:prstGeom prst="rect">
                <a:avLst/>
              </a:prstGeom>
              <a:solidFill>
                <a:srgbClr val="F7FA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3" name="Rectangle 180"/>
              <p:cNvSpPr>
                <a:spLocks noChangeArrowheads="1"/>
              </p:cNvSpPr>
              <p:nvPr/>
            </p:nvSpPr>
            <p:spPr bwMode="auto">
              <a:xfrm>
                <a:off x="478" y="951"/>
                <a:ext cx="122" cy="1"/>
              </a:xfrm>
              <a:prstGeom prst="rect">
                <a:avLst/>
              </a:prstGeom>
              <a:solidFill>
                <a:srgbClr val="F8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4" name="Rectangle 181"/>
              <p:cNvSpPr>
                <a:spLocks noChangeArrowheads="1"/>
              </p:cNvSpPr>
              <p:nvPr/>
            </p:nvSpPr>
            <p:spPr bwMode="auto">
              <a:xfrm>
                <a:off x="478" y="952"/>
                <a:ext cx="122" cy="1"/>
              </a:xfrm>
              <a:prstGeom prst="rect">
                <a:avLst/>
              </a:prstGeom>
              <a:solidFill>
                <a:srgbClr val="FAF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5" name="Rectangle 182"/>
              <p:cNvSpPr>
                <a:spLocks noChangeArrowheads="1"/>
              </p:cNvSpPr>
              <p:nvPr/>
            </p:nvSpPr>
            <p:spPr bwMode="auto">
              <a:xfrm>
                <a:off x="478" y="952"/>
                <a:ext cx="122" cy="1"/>
              </a:xfrm>
              <a:prstGeom prst="rect">
                <a:avLst/>
              </a:prstGeom>
              <a:solidFill>
                <a:srgbClr val="FB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6" name="Rectangle 183"/>
              <p:cNvSpPr>
                <a:spLocks noChangeArrowheads="1"/>
              </p:cNvSpPr>
              <p:nvPr/>
            </p:nvSpPr>
            <p:spPr bwMode="auto">
              <a:xfrm>
                <a:off x="478" y="953"/>
                <a:ext cx="122" cy="1"/>
              </a:xfrm>
              <a:prstGeom prst="rect">
                <a:avLst/>
              </a:prstGeom>
              <a:solidFill>
                <a:srgbClr val="FD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7" name="Freeform 184"/>
              <p:cNvSpPr>
                <a:spLocks/>
              </p:cNvSpPr>
              <p:nvPr/>
            </p:nvSpPr>
            <p:spPr bwMode="auto">
              <a:xfrm>
                <a:off x="479" y="898"/>
                <a:ext cx="120" cy="55"/>
              </a:xfrm>
              <a:custGeom>
                <a:avLst/>
                <a:gdLst>
                  <a:gd name="T0" fmla="*/ 120 w 241"/>
                  <a:gd name="T1" fmla="*/ 26 h 109"/>
                  <a:gd name="T2" fmla="*/ 120 w 241"/>
                  <a:gd name="T3" fmla="*/ 23 h 109"/>
                  <a:gd name="T4" fmla="*/ 118 w 241"/>
                  <a:gd name="T5" fmla="*/ 21 h 109"/>
                  <a:gd name="T6" fmla="*/ 117 w 241"/>
                  <a:gd name="T7" fmla="*/ 18 h 109"/>
                  <a:gd name="T8" fmla="*/ 113 w 241"/>
                  <a:gd name="T9" fmla="*/ 15 h 109"/>
                  <a:gd name="T10" fmla="*/ 107 w 241"/>
                  <a:gd name="T11" fmla="*/ 10 h 109"/>
                  <a:gd name="T12" fmla="*/ 99 w 241"/>
                  <a:gd name="T13" fmla="*/ 6 h 109"/>
                  <a:gd name="T14" fmla="*/ 89 w 241"/>
                  <a:gd name="T15" fmla="*/ 3 h 109"/>
                  <a:gd name="T16" fmla="*/ 78 w 241"/>
                  <a:gd name="T17" fmla="*/ 1 h 109"/>
                  <a:gd name="T18" fmla="*/ 66 w 241"/>
                  <a:gd name="T19" fmla="*/ 0 h 109"/>
                  <a:gd name="T20" fmla="*/ 54 w 241"/>
                  <a:gd name="T21" fmla="*/ 0 h 109"/>
                  <a:gd name="T22" fmla="*/ 42 w 241"/>
                  <a:gd name="T23" fmla="*/ 1 h 109"/>
                  <a:gd name="T24" fmla="*/ 32 w 241"/>
                  <a:gd name="T25" fmla="*/ 3 h 109"/>
                  <a:gd name="T26" fmla="*/ 22 w 241"/>
                  <a:gd name="T27" fmla="*/ 6 h 109"/>
                  <a:gd name="T28" fmla="*/ 14 w 241"/>
                  <a:gd name="T29" fmla="*/ 10 h 109"/>
                  <a:gd name="T30" fmla="*/ 7 w 241"/>
                  <a:gd name="T31" fmla="*/ 15 h 109"/>
                  <a:gd name="T32" fmla="*/ 3 w 241"/>
                  <a:gd name="T33" fmla="*/ 18 h 109"/>
                  <a:gd name="T34" fmla="*/ 2 w 241"/>
                  <a:gd name="T35" fmla="*/ 21 h 109"/>
                  <a:gd name="T36" fmla="*/ 1 w 241"/>
                  <a:gd name="T37" fmla="*/ 23 h 109"/>
                  <a:gd name="T38" fmla="*/ 0 w 241"/>
                  <a:gd name="T39" fmla="*/ 26 h 109"/>
                  <a:gd name="T40" fmla="*/ 0 w 241"/>
                  <a:gd name="T41" fmla="*/ 29 h 109"/>
                  <a:gd name="T42" fmla="*/ 1 w 241"/>
                  <a:gd name="T43" fmla="*/ 32 h 109"/>
                  <a:gd name="T44" fmla="*/ 2 w 241"/>
                  <a:gd name="T45" fmla="*/ 34 h 109"/>
                  <a:gd name="T46" fmla="*/ 3 w 241"/>
                  <a:gd name="T47" fmla="*/ 37 h 109"/>
                  <a:gd name="T48" fmla="*/ 7 w 241"/>
                  <a:gd name="T49" fmla="*/ 40 h 109"/>
                  <a:gd name="T50" fmla="*/ 14 w 241"/>
                  <a:gd name="T51" fmla="*/ 45 h 109"/>
                  <a:gd name="T52" fmla="*/ 22 w 241"/>
                  <a:gd name="T53" fmla="*/ 49 h 109"/>
                  <a:gd name="T54" fmla="*/ 32 w 241"/>
                  <a:gd name="T55" fmla="*/ 52 h 109"/>
                  <a:gd name="T56" fmla="*/ 42 w 241"/>
                  <a:gd name="T57" fmla="*/ 54 h 109"/>
                  <a:gd name="T58" fmla="*/ 54 w 241"/>
                  <a:gd name="T59" fmla="*/ 55 h 109"/>
                  <a:gd name="T60" fmla="*/ 66 w 241"/>
                  <a:gd name="T61" fmla="*/ 55 h 109"/>
                  <a:gd name="T62" fmla="*/ 78 w 241"/>
                  <a:gd name="T63" fmla="*/ 54 h 109"/>
                  <a:gd name="T64" fmla="*/ 89 w 241"/>
                  <a:gd name="T65" fmla="*/ 52 h 109"/>
                  <a:gd name="T66" fmla="*/ 99 w 241"/>
                  <a:gd name="T67" fmla="*/ 49 h 109"/>
                  <a:gd name="T68" fmla="*/ 107 w 241"/>
                  <a:gd name="T69" fmla="*/ 45 h 109"/>
                  <a:gd name="T70" fmla="*/ 113 w 241"/>
                  <a:gd name="T71" fmla="*/ 40 h 109"/>
                  <a:gd name="T72" fmla="*/ 117 w 241"/>
                  <a:gd name="T73" fmla="*/ 37 h 109"/>
                  <a:gd name="T74" fmla="*/ 118 w 241"/>
                  <a:gd name="T75" fmla="*/ 34 h 109"/>
                  <a:gd name="T76" fmla="*/ 120 w 241"/>
                  <a:gd name="T77" fmla="*/ 32 h 109"/>
                  <a:gd name="T78" fmla="*/ 120 w 241"/>
                  <a:gd name="T79" fmla="*/ 29 h 10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1"/>
                  <a:gd name="T121" fmla="*/ 0 h 109"/>
                  <a:gd name="T122" fmla="*/ 241 w 241"/>
                  <a:gd name="T123" fmla="*/ 109 h 10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1" h="109">
                    <a:moveTo>
                      <a:pt x="241" y="54"/>
                    </a:moveTo>
                    <a:lnTo>
                      <a:pt x="241" y="51"/>
                    </a:lnTo>
                    <a:lnTo>
                      <a:pt x="240" y="48"/>
                    </a:lnTo>
                    <a:lnTo>
                      <a:pt x="240" y="46"/>
                    </a:lnTo>
                    <a:lnTo>
                      <a:pt x="239" y="43"/>
                    </a:lnTo>
                    <a:lnTo>
                      <a:pt x="237" y="41"/>
                    </a:lnTo>
                    <a:lnTo>
                      <a:pt x="236" y="38"/>
                    </a:lnTo>
                    <a:lnTo>
                      <a:pt x="234" y="36"/>
                    </a:lnTo>
                    <a:lnTo>
                      <a:pt x="232" y="33"/>
                    </a:lnTo>
                    <a:lnTo>
                      <a:pt x="227" y="29"/>
                    </a:lnTo>
                    <a:lnTo>
                      <a:pt x="221" y="23"/>
                    </a:lnTo>
                    <a:lnTo>
                      <a:pt x="214" y="19"/>
                    </a:lnTo>
                    <a:lnTo>
                      <a:pt x="206" y="15"/>
                    </a:lnTo>
                    <a:lnTo>
                      <a:pt x="198" y="12"/>
                    </a:lnTo>
                    <a:lnTo>
                      <a:pt x="189" y="9"/>
                    </a:lnTo>
                    <a:lnTo>
                      <a:pt x="179" y="6"/>
                    </a:lnTo>
                    <a:lnTo>
                      <a:pt x="168" y="4"/>
                    </a:lnTo>
                    <a:lnTo>
                      <a:pt x="157" y="2"/>
                    </a:lnTo>
                    <a:lnTo>
                      <a:pt x="146" y="1"/>
                    </a:lnTo>
                    <a:lnTo>
                      <a:pt x="133" y="0"/>
                    </a:lnTo>
                    <a:lnTo>
                      <a:pt x="121" y="0"/>
                    </a:lnTo>
                    <a:lnTo>
                      <a:pt x="108" y="0"/>
                    </a:lnTo>
                    <a:lnTo>
                      <a:pt x="97" y="1"/>
                    </a:lnTo>
                    <a:lnTo>
                      <a:pt x="85" y="2"/>
                    </a:lnTo>
                    <a:lnTo>
                      <a:pt x="74" y="4"/>
                    </a:lnTo>
                    <a:lnTo>
                      <a:pt x="64" y="6"/>
                    </a:lnTo>
                    <a:lnTo>
                      <a:pt x="54" y="9"/>
                    </a:lnTo>
                    <a:lnTo>
                      <a:pt x="45" y="12"/>
                    </a:lnTo>
                    <a:lnTo>
                      <a:pt x="36" y="15"/>
                    </a:lnTo>
                    <a:lnTo>
                      <a:pt x="28" y="19"/>
                    </a:lnTo>
                    <a:lnTo>
                      <a:pt x="21" y="23"/>
                    </a:lnTo>
                    <a:lnTo>
                      <a:pt x="15" y="29"/>
                    </a:lnTo>
                    <a:lnTo>
                      <a:pt x="11" y="33"/>
                    </a:lnTo>
                    <a:lnTo>
                      <a:pt x="7" y="36"/>
                    </a:lnTo>
                    <a:lnTo>
                      <a:pt x="6" y="38"/>
                    </a:lnTo>
                    <a:lnTo>
                      <a:pt x="4" y="41"/>
                    </a:lnTo>
                    <a:lnTo>
                      <a:pt x="3" y="43"/>
                    </a:lnTo>
                    <a:lnTo>
                      <a:pt x="2" y="46"/>
                    </a:lnTo>
                    <a:lnTo>
                      <a:pt x="1" y="48"/>
                    </a:lnTo>
                    <a:lnTo>
                      <a:pt x="1" y="51"/>
                    </a:lnTo>
                    <a:lnTo>
                      <a:pt x="0" y="54"/>
                    </a:lnTo>
                    <a:lnTo>
                      <a:pt x="1" y="57"/>
                    </a:lnTo>
                    <a:lnTo>
                      <a:pt x="1" y="60"/>
                    </a:lnTo>
                    <a:lnTo>
                      <a:pt x="2" y="63"/>
                    </a:lnTo>
                    <a:lnTo>
                      <a:pt x="3" y="66"/>
                    </a:lnTo>
                    <a:lnTo>
                      <a:pt x="4" y="68"/>
                    </a:lnTo>
                    <a:lnTo>
                      <a:pt x="6" y="71"/>
                    </a:lnTo>
                    <a:lnTo>
                      <a:pt x="7" y="73"/>
                    </a:lnTo>
                    <a:lnTo>
                      <a:pt x="11" y="76"/>
                    </a:lnTo>
                    <a:lnTo>
                      <a:pt x="15" y="80"/>
                    </a:lnTo>
                    <a:lnTo>
                      <a:pt x="21" y="85"/>
                    </a:lnTo>
                    <a:lnTo>
                      <a:pt x="28" y="89"/>
                    </a:lnTo>
                    <a:lnTo>
                      <a:pt x="36" y="94"/>
                    </a:lnTo>
                    <a:lnTo>
                      <a:pt x="45" y="97"/>
                    </a:lnTo>
                    <a:lnTo>
                      <a:pt x="54" y="100"/>
                    </a:lnTo>
                    <a:lnTo>
                      <a:pt x="64" y="103"/>
                    </a:lnTo>
                    <a:lnTo>
                      <a:pt x="74" y="105"/>
                    </a:lnTo>
                    <a:lnTo>
                      <a:pt x="85" y="107"/>
                    </a:lnTo>
                    <a:lnTo>
                      <a:pt x="97" y="108"/>
                    </a:lnTo>
                    <a:lnTo>
                      <a:pt x="108" y="109"/>
                    </a:lnTo>
                    <a:lnTo>
                      <a:pt x="121" y="109"/>
                    </a:lnTo>
                    <a:lnTo>
                      <a:pt x="133" y="109"/>
                    </a:lnTo>
                    <a:lnTo>
                      <a:pt x="146" y="108"/>
                    </a:lnTo>
                    <a:lnTo>
                      <a:pt x="157" y="107"/>
                    </a:lnTo>
                    <a:lnTo>
                      <a:pt x="168" y="105"/>
                    </a:lnTo>
                    <a:lnTo>
                      <a:pt x="179" y="103"/>
                    </a:lnTo>
                    <a:lnTo>
                      <a:pt x="189" y="100"/>
                    </a:lnTo>
                    <a:lnTo>
                      <a:pt x="198" y="97"/>
                    </a:lnTo>
                    <a:lnTo>
                      <a:pt x="206" y="94"/>
                    </a:lnTo>
                    <a:lnTo>
                      <a:pt x="214" y="89"/>
                    </a:lnTo>
                    <a:lnTo>
                      <a:pt x="221" y="85"/>
                    </a:lnTo>
                    <a:lnTo>
                      <a:pt x="227" y="80"/>
                    </a:lnTo>
                    <a:lnTo>
                      <a:pt x="232" y="76"/>
                    </a:lnTo>
                    <a:lnTo>
                      <a:pt x="234" y="73"/>
                    </a:lnTo>
                    <a:lnTo>
                      <a:pt x="236" y="71"/>
                    </a:lnTo>
                    <a:lnTo>
                      <a:pt x="237" y="68"/>
                    </a:lnTo>
                    <a:lnTo>
                      <a:pt x="239" y="66"/>
                    </a:lnTo>
                    <a:lnTo>
                      <a:pt x="240" y="63"/>
                    </a:lnTo>
                    <a:lnTo>
                      <a:pt x="240" y="60"/>
                    </a:lnTo>
                    <a:lnTo>
                      <a:pt x="241" y="57"/>
                    </a:lnTo>
                    <a:lnTo>
                      <a:pt x="241" y="54"/>
                    </a:lnTo>
                  </a:path>
                </a:pathLst>
              </a:custGeom>
              <a:noFill/>
              <a:ln w="7938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8" name="Freeform 185"/>
              <p:cNvSpPr>
                <a:spLocks/>
              </p:cNvSpPr>
              <p:nvPr/>
            </p:nvSpPr>
            <p:spPr bwMode="auto">
              <a:xfrm>
                <a:off x="479" y="926"/>
                <a:ext cx="120" cy="134"/>
              </a:xfrm>
              <a:custGeom>
                <a:avLst/>
                <a:gdLst>
                  <a:gd name="T0" fmla="*/ 0 w 240"/>
                  <a:gd name="T1" fmla="*/ 107 h 268"/>
                  <a:gd name="T2" fmla="*/ 1 w 240"/>
                  <a:gd name="T3" fmla="*/ 110 h 268"/>
                  <a:gd name="T4" fmla="*/ 2 w 240"/>
                  <a:gd name="T5" fmla="*/ 113 h 268"/>
                  <a:gd name="T6" fmla="*/ 3 w 240"/>
                  <a:gd name="T7" fmla="*/ 115 h 268"/>
                  <a:gd name="T8" fmla="*/ 6 w 240"/>
                  <a:gd name="T9" fmla="*/ 118 h 268"/>
                  <a:gd name="T10" fmla="*/ 12 w 240"/>
                  <a:gd name="T11" fmla="*/ 123 h 268"/>
                  <a:gd name="T12" fmla="*/ 19 w 240"/>
                  <a:gd name="T13" fmla="*/ 127 h 268"/>
                  <a:gd name="T14" fmla="*/ 29 w 240"/>
                  <a:gd name="T15" fmla="*/ 130 h 268"/>
                  <a:gd name="T16" fmla="*/ 39 w 240"/>
                  <a:gd name="T17" fmla="*/ 133 h 268"/>
                  <a:gd name="T18" fmla="*/ 50 w 240"/>
                  <a:gd name="T19" fmla="*/ 134 h 268"/>
                  <a:gd name="T20" fmla="*/ 62 w 240"/>
                  <a:gd name="T21" fmla="*/ 134 h 268"/>
                  <a:gd name="T22" fmla="*/ 74 w 240"/>
                  <a:gd name="T23" fmla="*/ 134 h 268"/>
                  <a:gd name="T24" fmla="*/ 84 w 240"/>
                  <a:gd name="T25" fmla="*/ 132 h 268"/>
                  <a:gd name="T26" fmla="*/ 94 w 240"/>
                  <a:gd name="T27" fmla="*/ 130 h 268"/>
                  <a:gd name="T28" fmla="*/ 102 w 240"/>
                  <a:gd name="T29" fmla="*/ 126 h 268"/>
                  <a:gd name="T30" fmla="*/ 110 w 240"/>
                  <a:gd name="T31" fmla="*/ 122 h 268"/>
                  <a:gd name="T32" fmla="*/ 115 w 240"/>
                  <a:gd name="T33" fmla="*/ 118 h 268"/>
                  <a:gd name="T34" fmla="*/ 119 w 240"/>
                  <a:gd name="T35" fmla="*/ 113 h 268"/>
                  <a:gd name="T36" fmla="*/ 120 w 240"/>
                  <a:gd name="T37" fmla="*/ 110 h 268"/>
                  <a:gd name="T38" fmla="*/ 120 w 240"/>
                  <a:gd name="T39" fmla="*/ 108 h 268"/>
                  <a:gd name="T40" fmla="*/ 120 w 240"/>
                  <a:gd name="T41" fmla="*/ 0 h 268"/>
                  <a:gd name="T42" fmla="*/ 120 w 240"/>
                  <a:gd name="T43" fmla="*/ 3 h 268"/>
                  <a:gd name="T44" fmla="*/ 119 w 240"/>
                  <a:gd name="T45" fmla="*/ 6 h 268"/>
                  <a:gd name="T46" fmla="*/ 118 w 240"/>
                  <a:gd name="T47" fmla="*/ 8 h 268"/>
                  <a:gd name="T48" fmla="*/ 116 w 240"/>
                  <a:gd name="T49" fmla="*/ 11 h 268"/>
                  <a:gd name="T50" fmla="*/ 114 w 240"/>
                  <a:gd name="T51" fmla="*/ 13 h 268"/>
                  <a:gd name="T52" fmla="*/ 107 w 240"/>
                  <a:gd name="T53" fmla="*/ 18 h 268"/>
                  <a:gd name="T54" fmla="*/ 99 w 240"/>
                  <a:gd name="T55" fmla="*/ 22 h 268"/>
                  <a:gd name="T56" fmla="*/ 90 w 240"/>
                  <a:gd name="T57" fmla="*/ 25 h 268"/>
                  <a:gd name="T58" fmla="*/ 79 w 240"/>
                  <a:gd name="T59" fmla="*/ 27 h 268"/>
                  <a:gd name="T60" fmla="*/ 67 w 240"/>
                  <a:gd name="T61" fmla="*/ 28 h 268"/>
                  <a:gd name="T62" fmla="*/ 55 w 240"/>
                  <a:gd name="T63" fmla="*/ 28 h 268"/>
                  <a:gd name="T64" fmla="*/ 43 w 240"/>
                  <a:gd name="T65" fmla="*/ 27 h 268"/>
                  <a:gd name="T66" fmla="*/ 32 w 240"/>
                  <a:gd name="T67" fmla="*/ 25 h 268"/>
                  <a:gd name="T68" fmla="*/ 23 w 240"/>
                  <a:gd name="T69" fmla="*/ 22 h 268"/>
                  <a:gd name="T70" fmla="*/ 14 w 240"/>
                  <a:gd name="T71" fmla="*/ 18 h 268"/>
                  <a:gd name="T72" fmla="*/ 8 w 240"/>
                  <a:gd name="T73" fmla="*/ 14 h 268"/>
                  <a:gd name="T74" fmla="*/ 5 w 240"/>
                  <a:gd name="T75" fmla="*/ 11 h 268"/>
                  <a:gd name="T76" fmla="*/ 3 w 240"/>
                  <a:gd name="T77" fmla="*/ 9 h 268"/>
                  <a:gd name="T78" fmla="*/ 1 w 240"/>
                  <a:gd name="T79" fmla="*/ 6 h 268"/>
                  <a:gd name="T80" fmla="*/ 1 w 240"/>
                  <a:gd name="T81" fmla="*/ 4 h 268"/>
                  <a:gd name="T82" fmla="*/ 0 w 240"/>
                  <a:gd name="T83" fmla="*/ 1 h 268"/>
                  <a:gd name="T84" fmla="*/ 0 w 240"/>
                  <a:gd name="T85" fmla="*/ 1 h 268"/>
                  <a:gd name="T86" fmla="*/ 0 w 240"/>
                  <a:gd name="T87" fmla="*/ 0 h 26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0"/>
                  <a:gd name="T133" fmla="*/ 0 h 268"/>
                  <a:gd name="T134" fmla="*/ 240 w 240"/>
                  <a:gd name="T135" fmla="*/ 268 h 26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0" h="268">
                    <a:moveTo>
                      <a:pt x="0" y="0"/>
                    </a:moveTo>
                    <a:lnTo>
                      <a:pt x="0" y="215"/>
                    </a:lnTo>
                    <a:lnTo>
                      <a:pt x="0" y="218"/>
                    </a:lnTo>
                    <a:lnTo>
                      <a:pt x="1" y="221"/>
                    </a:lnTo>
                    <a:lnTo>
                      <a:pt x="2" y="223"/>
                    </a:lnTo>
                    <a:lnTo>
                      <a:pt x="3" y="226"/>
                    </a:lnTo>
                    <a:lnTo>
                      <a:pt x="5" y="229"/>
                    </a:lnTo>
                    <a:lnTo>
                      <a:pt x="6" y="231"/>
                    </a:lnTo>
                    <a:lnTo>
                      <a:pt x="9" y="234"/>
                    </a:lnTo>
                    <a:lnTo>
                      <a:pt x="12" y="236"/>
                    </a:lnTo>
                    <a:lnTo>
                      <a:pt x="17" y="242"/>
                    </a:lnTo>
                    <a:lnTo>
                      <a:pt x="23" y="246"/>
                    </a:lnTo>
                    <a:lnTo>
                      <a:pt x="30" y="250"/>
                    </a:lnTo>
                    <a:lnTo>
                      <a:pt x="38" y="254"/>
                    </a:lnTo>
                    <a:lnTo>
                      <a:pt x="47" y="257"/>
                    </a:lnTo>
                    <a:lnTo>
                      <a:pt x="57" y="260"/>
                    </a:lnTo>
                    <a:lnTo>
                      <a:pt x="67" y="262"/>
                    </a:lnTo>
                    <a:lnTo>
                      <a:pt x="78" y="265"/>
                    </a:lnTo>
                    <a:lnTo>
                      <a:pt x="89" y="266"/>
                    </a:lnTo>
                    <a:lnTo>
                      <a:pt x="100" y="267"/>
                    </a:lnTo>
                    <a:lnTo>
                      <a:pt x="113" y="268"/>
                    </a:lnTo>
                    <a:lnTo>
                      <a:pt x="125" y="268"/>
                    </a:lnTo>
                    <a:lnTo>
                      <a:pt x="136" y="268"/>
                    </a:lnTo>
                    <a:lnTo>
                      <a:pt x="148" y="267"/>
                    </a:lnTo>
                    <a:lnTo>
                      <a:pt x="158" y="265"/>
                    </a:lnTo>
                    <a:lnTo>
                      <a:pt x="168" y="264"/>
                    </a:lnTo>
                    <a:lnTo>
                      <a:pt x="179" y="261"/>
                    </a:lnTo>
                    <a:lnTo>
                      <a:pt x="188" y="259"/>
                    </a:lnTo>
                    <a:lnTo>
                      <a:pt x="197" y="256"/>
                    </a:lnTo>
                    <a:lnTo>
                      <a:pt x="204" y="253"/>
                    </a:lnTo>
                    <a:lnTo>
                      <a:pt x="213" y="249"/>
                    </a:lnTo>
                    <a:lnTo>
                      <a:pt x="219" y="245"/>
                    </a:lnTo>
                    <a:lnTo>
                      <a:pt x="225" y="241"/>
                    </a:lnTo>
                    <a:lnTo>
                      <a:pt x="230" y="236"/>
                    </a:lnTo>
                    <a:lnTo>
                      <a:pt x="234" y="231"/>
                    </a:lnTo>
                    <a:lnTo>
                      <a:pt x="237" y="226"/>
                    </a:lnTo>
                    <a:lnTo>
                      <a:pt x="238" y="224"/>
                    </a:lnTo>
                    <a:lnTo>
                      <a:pt x="239" y="221"/>
                    </a:lnTo>
                    <a:lnTo>
                      <a:pt x="240" y="219"/>
                    </a:lnTo>
                    <a:lnTo>
                      <a:pt x="240" y="216"/>
                    </a:lnTo>
                    <a:lnTo>
                      <a:pt x="240" y="0"/>
                    </a:lnTo>
                    <a:lnTo>
                      <a:pt x="240" y="3"/>
                    </a:lnTo>
                    <a:lnTo>
                      <a:pt x="240" y="7"/>
                    </a:lnTo>
                    <a:lnTo>
                      <a:pt x="239" y="9"/>
                    </a:lnTo>
                    <a:lnTo>
                      <a:pt x="238" y="12"/>
                    </a:lnTo>
                    <a:lnTo>
                      <a:pt x="237" y="15"/>
                    </a:lnTo>
                    <a:lnTo>
                      <a:pt x="235" y="17"/>
                    </a:lnTo>
                    <a:lnTo>
                      <a:pt x="233" y="20"/>
                    </a:lnTo>
                    <a:lnTo>
                      <a:pt x="231" y="22"/>
                    </a:lnTo>
                    <a:lnTo>
                      <a:pt x="229" y="25"/>
                    </a:lnTo>
                    <a:lnTo>
                      <a:pt x="227" y="27"/>
                    </a:lnTo>
                    <a:lnTo>
                      <a:pt x="221" y="31"/>
                    </a:lnTo>
                    <a:lnTo>
                      <a:pt x="214" y="36"/>
                    </a:lnTo>
                    <a:lnTo>
                      <a:pt x="206" y="40"/>
                    </a:lnTo>
                    <a:lnTo>
                      <a:pt x="198" y="44"/>
                    </a:lnTo>
                    <a:lnTo>
                      <a:pt x="189" y="47"/>
                    </a:lnTo>
                    <a:lnTo>
                      <a:pt x="179" y="50"/>
                    </a:lnTo>
                    <a:lnTo>
                      <a:pt x="168" y="52"/>
                    </a:lnTo>
                    <a:lnTo>
                      <a:pt x="157" y="54"/>
                    </a:lnTo>
                    <a:lnTo>
                      <a:pt x="146" y="56"/>
                    </a:lnTo>
                    <a:lnTo>
                      <a:pt x="134" y="57"/>
                    </a:lnTo>
                    <a:lnTo>
                      <a:pt x="122" y="57"/>
                    </a:lnTo>
                    <a:lnTo>
                      <a:pt x="110" y="57"/>
                    </a:lnTo>
                    <a:lnTo>
                      <a:pt x="97" y="56"/>
                    </a:lnTo>
                    <a:lnTo>
                      <a:pt x="86" y="55"/>
                    </a:lnTo>
                    <a:lnTo>
                      <a:pt x="74" y="53"/>
                    </a:lnTo>
                    <a:lnTo>
                      <a:pt x="64" y="51"/>
                    </a:lnTo>
                    <a:lnTo>
                      <a:pt x="54" y="48"/>
                    </a:lnTo>
                    <a:lnTo>
                      <a:pt x="45" y="45"/>
                    </a:lnTo>
                    <a:lnTo>
                      <a:pt x="36" y="41"/>
                    </a:lnTo>
                    <a:lnTo>
                      <a:pt x="28" y="36"/>
                    </a:lnTo>
                    <a:lnTo>
                      <a:pt x="21" y="32"/>
                    </a:lnTo>
                    <a:lnTo>
                      <a:pt x="15" y="28"/>
                    </a:lnTo>
                    <a:lnTo>
                      <a:pt x="13" y="26"/>
                    </a:lnTo>
                    <a:lnTo>
                      <a:pt x="10" y="23"/>
                    </a:lnTo>
                    <a:lnTo>
                      <a:pt x="7" y="21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99" name="Rectangle 186"/>
              <p:cNvSpPr>
                <a:spLocks noChangeArrowheads="1"/>
              </p:cNvSpPr>
              <p:nvPr/>
            </p:nvSpPr>
            <p:spPr bwMode="auto">
              <a:xfrm>
                <a:off x="478" y="925"/>
                <a:ext cx="1" cy="135"/>
              </a:xfrm>
              <a:prstGeom prst="rect">
                <a:avLst/>
              </a:prstGeom>
              <a:solidFill>
                <a:srgbClr val="4F8E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0" name="Rectangle 187"/>
              <p:cNvSpPr>
                <a:spLocks noChangeArrowheads="1"/>
              </p:cNvSpPr>
              <p:nvPr/>
            </p:nvSpPr>
            <p:spPr bwMode="auto">
              <a:xfrm>
                <a:off x="479" y="925"/>
                <a:ext cx="1" cy="135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1" name="Rectangle 188"/>
              <p:cNvSpPr>
                <a:spLocks noChangeArrowheads="1"/>
              </p:cNvSpPr>
              <p:nvPr/>
            </p:nvSpPr>
            <p:spPr bwMode="auto">
              <a:xfrm>
                <a:off x="480" y="925"/>
                <a:ext cx="1" cy="135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2" name="Rectangle 189"/>
              <p:cNvSpPr>
                <a:spLocks noChangeArrowheads="1"/>
              </p:cNvSpPr>
              <p:nvPr/>
            </p:nvSpPr>
            <p:spPr bwMode="auto">
              <a:xfrm>
                <a:off x="480" y="925"/>
                <a:ext cx="1" cy="135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3" name="Rectangle 190"/>
              <p:cNvSpPr>
                <a:spLocks noChangeArrowheads="1"/>
              </p:cNvSpPr>
              <p:nvPr/>
            </p:nvSpPr>
            <p:spPr bwMode="auto">
              <a:xfrm>
                <a:off x="481" y="925"/>
                <a:ext cx="1" cy="135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4" name="Rectangle 191"/>
              <p:cNvSpPr>
                <a:spLocks noChangeArrowheads="1"/>
              </p:cNvSpPr>
              <p:nvPr/>
            </p:nvSpPr>
            <p:spPr bwMode="auto">
              <a:xfrm>
                <a:off x="482" y="925"/>
                <a:ext cx="1" cy="135"/>
              </a:xfrm>
              <a:prstGeom prst="rect">
                <a:avLst/>
              </a:prstGeom>
              <a:solidFill>
                <a:srgbClr val="5894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5" name="Rectangle 192"/>
              <p:cNvSpPr>
                <a:spLocks noChangeArrowheads="1"/>
              </p:cNvSpPr>
              <p:nvPr/>
            </p:nvSpPr>
            <p:spPr bwMode="auto">
              <a:xfrm>
                <a:off x="483" y="925"/>
                <a:ext cx="1" cy="135"/>
              </a:xfrm>
              <a:prstGeom prst="rect">
                <a:avLst/>
              </a:prstGeom>
              <a:solidFill>
                <a:srgbClr val="5B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6" name="Rectangle 193"/>
              <p:cNvSpPr>
                <a:spLocks noChangeArrowheads="1"/>
              </p:cNvSpPr>
              <p:nvPr/>
            </p:nvSpPr>
            <p:spPr bwMode="auto">
              <a:xfrm>
                <a:off x="484" y="925"/>
                <a:ext cx="1" cy="135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7" name="Rectangle 194"/>
              <p:cNvSpPr>
                <a:spLocks noChangeArrowheads="1"/>
              </p:cNvSpPr>
              <p:nvPr/>
            </p:nvSpPr>
            <p:spPr bwMode="auto">
              <a:xfrm>
                <a:off x="485" y="925"/>
                <a:ext cx="1" cy="135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8" name="Rectangle 195"/>
              <p:cNvSpPr>
                <a:spLocks noChangeArrowheads="1"/>
              </p:cNvSpPr>
              <p:nvPr/>
            </p:nvSpPr>
            <p:spPr bwMode="auto">
              <a:xfrm>
                <a:off x="486" y="925"/>
                <a:ext cx="1" cy="135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09" name="Rectangle 196"/>
              <p:cNvSpPr>
                <a:spLocks noChangeArrowheads="1"/>
              </p:cNvSpPr>
              <p:nvPr/>
            </p:nvSpPr>
            <p:spPr bwMode="auto">
              <a:xfrm>
                <a:off x="487" y="925"/>
                <a:ext cx="1" cy="135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0" name="Rectangle 197"/>
              <p:cNvSpPr>
                <a:spLocks noChangeArrowheads="1"/>
              </p:cNvSpPr>
              <p:nvPr/>
            </p:nvSpPr>
            <p:spPr bwMode="auto">
              <a:xfrm>
                <a:off x="488" y="925"/>
                <a:ext cx="1" cy="135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1" name="Rectangle 198"/>
              <p:cNvSpPr>
                <a:spLocks noChangeArrowheads="1"/>
              </p:cNvSpPr>
              <p:nvPr/>
            </p:nvSpPr>
            <p:spPr bwMode="auto">
              <a:xfrm>
                <a:off x="489" y="925"/>
                <a:ext cx="1" cy="135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2" name="Rectangle 199"/>
              <p:cNvSpPr>
                <a:spLocks noChangeArrowheads="1"/>
              </p:cNvSpPr>
              <p:nvPr/>
            </p:nvSpPr>
            <p:spPr bwMode="auto">
              <a:xfrm>
                <a:off x="490" y="925"/>
                <a:ext cx="1" cy="135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3" name="Rectangle 200"/>
              <p:cNvSpPr>
                <a:spLocks noChangeArrowheads="1"/>
              </p:cNvSpPr>
              <p:nvPr/>
            </p:nvSpPr>
            <p:spPr bwMode="auto">
              <a:xfrm>
                <a:off x="491" y="925"/>
                <a:ext cx="1" cy="135"/>
              </a:xfrm>
              <a:prstGeom prst="rect">
                <a:avLst/>
              </a:prstGeom>
              <a:solidFill>
                <a:srgbClr val="73A5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4" name="Rectangle 201"/>
              <p:cNvSpPr>
                <a:spLocks noChangeArrowheads="1"/>
              </p:cNvSpPr>
              <p:nvPr/>
            </p:nvSpPr>
            <p:spPr bwMode="auto">
              <a:xfrm>
                <a:off x="492" y="925"/>
                <a:ext cx="1" cy="135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5" name="Rectangle 202"/>
              <p:cNvSpPr>
                <a:spLocks noChangeArrowheads="1"/>
              </p:cNvSpPr>
              <p:nvPr/>
            </p:nvSpPr>
            <p:spPr bwMode="auto">
              <a:xfrm>
                <a:off x="493" y="925"/>
                <a:ext cx="1" cy="135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6" name="Rectangle 203"/>
              <p:cNvSpPr>
                <a:spLocks noChangeArrowheads="1"/>
              </p:cNvSpPr>
              <p:nvPr/>
            </p:nvSpPr>
            <p:spPr bwMode="auto">
              <a:xfrm>
                <a:off x="494" y="925"/>
                <a:ext cx="1" cy="135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817" name="Rectangle 204"/>
              <p:cNvSpPr>
                <a:spLocks noChangeArrowheads="1"/>
              </p:cNvSpPr>
              <p:nvPr/>
            </p:nvSpPr>
            <p:spPr bwMode="auto">
              <a:xfrm>
                <a:off x="495" y="925"/>
                <a:ext cx="1" cy="135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37" name="Group 406"/>
            <p:cNvGrpSpPr>
              <a:grpSpLocks/>
            </p:cNvGrpSpPr>
            <p:nvPr/>
          </p:nvGrpSpPr>
          <p:grpSpPr bwMode="auto">
            <a:xfrm>
              <a:off x="299" y="898"/>
              <a:ext cx="384" cy="949"/>
              <a:chOff x="299" y="898"/>
              <a:chExt cx="384" cy="949"/>
            </a:xfrm>
          </p:grpSpPr>
          <p:sp>
            <p:nvSpPr>
              <p:cNvPr id="23418" name="Rectangle 206"/>
              <p:cNvSpPr>
                <a:spLocks noChangeArrowheads="1"/>
              </p:cNvSpPr>
              <p:nvPr/>
            </p:nvSpPr>
            <p:spPr bwMode="auto">
              <a:xfrm>
                <a:off x="496" y="925"/>
                <a:ext cx="1" cy="135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9" name="Rectangle 207"/>
              <p:cNvSpPr>
                <a:spLocks noChangeArrowheads="1"/>
              </p:cNvSpPr>
              <p:nvPr/>
            </p:nvSpPr>
            <p:spPr bwMode="auto">
              <a:xfrm>
                <a:off x="497" y="925"/>
                <a:ext cx="1" cy="135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0" name="Rectangle 208"/>
              <p:cNvSpPr>
                <a:spLocks noChangeArrowheads="1"/>
              </p:cNvSpPr>
              <p:nvPr/>
            </p:nvSpPr>
            <p:spPr bwMode="auto">
              <a:xfrm>
                <a:off x="498" y="925"/>
                <a:ext cx="1" cy="135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1" name="Rectangle 209"/>
              <p:cNvSpPr>
                <a:spLocks noChangeArrowheads="1"/>
              </p:cNvSpPr>
              <p:nvPr/>
            </p:nvSpPr>
            <p:spPr bwMode="auto">
              <a:xfrm>
                <a:off x="499" y="925"/>
                <a:ext cx="1" cy="135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2" name="Rectangle 210"/>
              <p:cNvSpPr>
                <a:spLocks noChangeArrowheads="1"/>
              </p:cNvSpPr>
              <p:nvPr/>
            </p:nvSpPr>
            <p:spPr bwMode="auto">
              <a:xfrm>
                <a:off x="500" y="925"/>
                <a:ext cx="1" cy="135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3" name="Rectangle 211"/>
              <p:cNvSpPr>
                <a:spLocks noChangeArrowheads="1"/>
              </p:cNvSpPr>
              <p:nvPr/>
            </p:nvSpPr>
            <p:spPr bwMode="auto">
              <a:xfrm>
                <a:off x="501" y="925"/>
                <a:ext cx="1" cy="135"/>
              </a:xfrm>
              <a:prstGeom prst="rect">
                <a:avLst/>
              </a:prstGeom>
              <a:solidFill>
                <a:srgbClr val="91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4" name="Rectangle 212"/>
              <p:cNvSpPr>
                <a:spLocks noChangeArrowheads="1"/>
              </p:cNvSpPr>
              <p:nvPr/>
            </p:nvSpPr>
            <p:spPr bwMode="auto">
              <a:xfrm>
                <a:off x="502" y="925"/>
                <a:ext cx="1" cy="135"/>
              </a:xfrm>
              <a:prstGeom prst="rect">
                <a:avLst/>
              </a:prstGeom>
              <a:solidFill>
                <a:srgbClr val="92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5" name="Rectangle 213"/>
              <p:cNvSpPr>
                <a:spLocks noChangeArrowheads="1"/>
              </p:cNvSpPr>
              <p:nvPr/>
            </p:nvSpPr>
            <p:spPr bwMode="auto">
              <a:xfrm>
                <a:off x="502" y="925"/>
                <a:ext cx="1" cy="135"/>
              </a:xfrm>
              <a:prstGeom prst="rect">
                <a:avLst/>
              </a:prstGeom>
              <a:solidFill>
                <a:srgbClr val="94BB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6" name="Rectangle 214"/>
              <p:cNvSpPr>
                <a:spLocks noChangeArrowheads="1"/>
              </p:cNvSpPr>
              <p:nvPr/>
            </p:nvSpPr>
            <p:spPr bwMode="auto">
              <a:xfrm>
                <a:off x="503" y="925"/>
                <a:ext cx="1" cy="135"/>
              </a:xfrm>
              <a:prstGeom prst="rect">
                <a:avLst/>
              </a:prstGeom>
              <a:solidFill>
                <a:srgbClr val="97BD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7" name="Rectangle 215"/>
              <p:cNvSpPr>
                <a:spLocks noChangeArrowheads="1"/>
              </p:cNvSpPr>
              <p:nvPr/>
            </p:nvSpPr>
            <p:spPr bwMode="auto">
              <a:xfrm>
                <a:off x="504" y="925"/>
                <a:ext cx="1" cy="135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8" name="Rectangle 216"/>
              <p:cNvSpPr>
                <a:spLocks noChangeArrowheads="1"/>
              </p:cNvSpPr>
              <p:nvPr/>
            </p:nvSpPr>
            <p:spPr bwMode="auto">
              <a:xfrm>
                <a:off x="505" y="925"/>
                <a:ext cx="1" cy="135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29" name="Rectangle 217"/>
              <p:cNvSpPr>
                <a:spLocks noChangeArrowheads="1"/>
              </p:cNvSpPr>
              <p:nvPr/>
            </p:nvSpPr>
            <p:spPr bwMode="auto">
              <a:xfrm>
                <a:off x="506" y="925"/>
                <a:ext cx="1" cy="135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0" name="Rectangle 218"/>
              <p:cNvSpPr>
                <a:spLocks noChangeArrowheads="1"/>
              </p:cNvSpPr>
              <p:nvPr/>
            </p:nvSpPr>
            <p:spPr bwMode="auto">
              <a:xfrm>
                <a:off x="507" y="925"/>
                <a:ext cx="1" cy="135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1" name="Rectangle 219"/>
              <p:cNvSpPr>
                <a:spLocks noChangeArrowheads="1"/>
              </p:cNvSpPr>
              <p:nvPr/>
            </p:nvSpPr>
            <p:spPr bwMode="auto">
              <a:xfrm>
                <a:off x="508" y="925"/>
                <a:ext cx="1" cy="135"/>
              </a:xfrm>
              <a:prstGeom prst="rect">
                <a:avLst/>
              </a:prstGeom>
              <a:solidFill>
                <a:srgbClr val="A5C6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2" name="Rectangle 220"/>
              <p:cNvSpPr>
                <a:spLocks noChangeArrowheads="1"/>
              </p:cNvSpPr>
              <p:nvPr/>
            </p:nvSpPr>
            <p:spPr bwMode="auto">
              <a:xfrm>
                <a:off x="509" y="925"/>
                <a:ext cx="1" cy="135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3" name="Rectangle 221"/>
              <p:cNvSpPr>
                <a:spLocks noChangeArrowheads="1"/>
              </p:cNvSpPr>
              <p:nvPr/>
            </p:nvSpPr>
            <p:spPr bwMode="auto">
              <a:xfrm>
                <a:off x="510" y="925"/>
                <a:ext cx="1" cy="135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4" name="Rectangle 222"/>
              <p:cNvSpPr>
                <a:spLocks noChangeArrowheads="1"/>
              </p:cNvSpPr>
              <p:nvPr/>
            </p:nvSpPr>
            <p:spPr bwMode="auto">
              <a:xfrm>
                <a:off x="511" y="925"/>
                <a:ext cx="1" cy="135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5" name="Rectangle 223"/>
              <p:cNvSpPr>
                <a:spLocks noChangeArrowheads="1"/>
              </p:cNvSpPr>
              <p:nvPr/>
            </p:nvSpPr>
            <p:spPr bwMode="auto">
              <a:xfrm>
                <a:off x="512" y="925"/>
                <a:ext cx="1" cy="135"/>
              </a:xfrm>
              <a:prstGeom prst="rect">
                <a:avLst/>
              </a:prstGeom>
              <a:solidFill>
                <a:srgbClr val="B0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6" name="Rectangle 224"/>
              <p:cNvSpPr>
                <a:spLocks noChangeArrowheads="1"/>
              </p:cNvSpPr>
              <p:nvPr/>
            </p:nvSpPr>
            <p:spPr bwMode="auto">
              <a:xfrm>
                <a:off x="513" y="925"/>
                <a:ext cx="1" cy="135"/>
              </a:xfrm>
              <a:prstGeom prst="rect">
                <a:avLst/>
              </a:prstGeom>
              <a:solidFill>
                <a:srgbClr val="B3C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7" name="Rectangle 225"/>
              <p:cNvSpPr>
                <a:spLocks noChangeArrowheads="1"/>
              </p:cNvSpPr>
              <p:nvPr/>
            </p:nvSpPr>
            <p:spPr bwMode="auto">
              <a:xfrm>
                <a:off x="514" y="925"/>
                <a:ext cx="1" cy="135"/>
              </a:xfrm>
              <a:prstGeom prst="rect">
                <a:avLst/>
              </a:prstGeom>
              <a:solidFill>
                <a:srgbClr val="B6D0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8" name="Rectangle 226"/>
              <p:cNvSpPr>
                <a:spLocks noChangeArrowheads="1"/>
              </p:cNvSpPr>
              <p:nvPr/>
            </p:nvSpPr>
            <p:spPr bwMode="auto">
              <a:xfrm>
                <a:off x="515" y="925"/>
                <a:ext cx="1" cy="135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39" name="Rectangle 227"/>
              <p:cNvSpPr>
                <a:spLocks noChangeArrowheads="1"/>
              </p:cNvSpPr>
              <p:nvPr/>
            </p:nvSpPr>
            <p:spPr bwMode="auto">
              <a:xfrm>
                <a:off x="516" y="925"/>
                <a:ext cx="1" cy="135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0" name="Rectangle 228"/>
              <p:cNvSpPr>
                <a:spLocks noChangeArrowheads="1"/>
              </p:cNvSpPr>
              <p:nvPr/>
            </p:nvSpPr>
            <p:spPr bwMode="auto">
              <a:xfrm>
                <a:off x="517" y="925"/>
                <a:ext cx="1" cy="135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1" name="Rectangle 229"/>
              <p:cNvSpPr>
                <a:spLocks noChangeArrowheads="1"/>
              </p:cNvSpPr>
              <p:nvPr/>
            </p:nvSpPr>
            <p:spPr bwMode="auto">
              <a:xfrm>
                <a:off x="518" y="925"/>
                <a:ext cx="1" cy="135"/>
              </a:xfrm>
              <a:prstGeom prst="rect">
                <a:avLst/>
              </a:prstGeom>
              <a:solidFill>
                <a:srgbClr val="C2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2" name="Rectangle 230"/>
              <p:cNvSpPr>
                <a:spLocks noChangeArrowheads="1"/>
              </p:cNvSpPr>
              <p:nvPr/>
            </p:nvSpPr>
            <p:spPr bwMode="auto">
              <a:xfrm>
                <a:off x="519" y="925"/>
                <a:ext cx="1" cy="135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3" name="Rectangle 231"/>
              <p:cNvSpPr>
                <a:spLocks noChangeArrowheads="1"/>
              </p:cNvSpPr>
              <p:nvPr/>
            </p:nvSpPr>
            <p:spPr bwMode="auto">
              <a:xfrm>
                <a:off x="519" y="925"/>
                <a:ext cx="1" cy="135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4" name="Rectangle 232"/>
              <p:cNvSpPr>
                <a:spLocks noChangeArrowheads="1"/>
              </p:cNvSpPr>
              <p:nvPr/>
            </p:nvSpPr>
            <p:spPr bwMode="auto">
              <a:xfrm>
                <a:off x="520" y="925"/>
                <a:ext cx="1" cy="135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5" name="Rectangle 233"/>
              <p:cNvSpPr>
                <a:spLocks noChangeArrowheads="1"/>
              </p:cNvSpPr>
              <p:nvPr/>
            </p:nvSpPr>
            <p:spPr bwMode="auto">
              <a:xfrm>
                <a:off x="521" y="925"/>
                <a:ext cx="1" cy="135"/>
              </a:xfrm>
              <a:prstGeom prst="rect">
                <a:avLst/>
              </a:prstGeom>
              <a:solidFill>
                <a:srgbClr val="CCD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6" name="Rectangle 234"/>
              <p:cNvSpPr>
                <a:spLocks noChangeArrowheads="1"/>
              </p:cNvSpPr>
              <p:nvPr/>
            </p:nvSpPr>
            <p:spPr bwMode="auto">
              <a:xfrm>
                <a:off x="522" y="925"/>
                <a:ext cx="1" cy="135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7" name="Rectangle 235"/>
              <p:cNvSpPr>
                <a:spLocks noChangeArrowheads="1"/>
              </p:cNvSpPr>
              <p:nvPr/>
            </p:nvSpPr>
            <p:spPr bwMode="auto">
              <a:xfrm>
                <a:off x="523" y="925"/>
                <a:ext cx="1" cy="135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8" name="Rectangle 236"/>
              <p:cNvSpPr>
                <a:spLocks noChangeArrowheads="1"/>
              </p:cNvSpPr>
              <p:nvPr/>
            </p:nvSpPr>
            <p:spPr bwMode="auto">
              <a:xfrm>
                <a:off x="523" y="925"/>
                <a:ext cx="1" cy="135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49" name="Rectangle 237"/>
              <p:cNvSpPr>
                <a:spLocks noChangeArrowheads="1"/>
              </p:cNvSpPr>
              <p:nvPr/>
            </p:nvSpPr>
            <p:spPr bwMode="auto">
              <a:xfrm>
                <a:off x="524" y="925"/>
                <a:ext cx="2" cy="135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0" name="Rectangle 238"/>
              <p:cNvSpPr>
                <a:spLocks noChangeArrowheads="1"/>
              </p:cNvSpPr>
              <p:nvPr/>
            </p:nvSpPr>
            <p:spPr bwMode="auto">
              <a:xfrm>
                <a:off x="526" y="925"/>
                <a:ext cx="1" cy="135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1" name="Rectangle 239"/>
              <p:cNvSpPr>
                <a:spLocks noChangeArrowheads="1"/>
              </p:cNvSpPr>
              <p:nvPr/>
            </p:nvSpPr>
            <p:spPr bwMode="auto">
              <a:xfrm>
                <a:off x="527" y="925"/>
                <a:ext cx="1" cy="135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2" name="Rectangle 240"/>
              <p:cNvSpPr>
                <a:spLocks noChangeArrowheads="1"/>
              </p:cNvSpPr>
              <p:nvPr/>
            </p:nvSpPr>
            <p:spPr bwMode="auto">
              <a:xfrm>
                <a:off x="528" y="925"/>
                <a:ext cx="1" cy="135"/>
              </a:xfrm>
              <a:prstGeom prst="rect">
                <a:avLst/>
              </a:prstGeom>
              <a:solidFill>
                <a:srgbClr val="DEEA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3" name="Rectangle 241"/>
              <p:cNvSpPr>
                <a:spLocks noChangeArrowheads="1"/>
              </p:cNvSpPr>
              <p:nvPr/>
            </p:nvSpPr>
            <p:spPr bwMode="auto">
              <a:xfrm>
                <a:off x="529" y="925"/>
                <a:ext cx="1" cy="135"/>
              </a:xfrm>
              <a:prstGeom prst="rect">
                <a:avLst/>
              </a:prstGeom>
              <a:solidFill>
                <a:srgbClr val="E1EC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4" name="Rectangle 242"/>
              <p:cNvSpPr>
                <a:spLocks noChangeArrowheads="1"/>
              </p:cNvSpPr>
              <p:nvPr/>
            </p:nvSpPr>
            <p:spPr bwMode="auto">
              <a:xfrm>
                <a:off x="530" y="925"/>
                <a:ext cx="1" cy="135"/>
              </a:xfrm>
              <a:prstGeom prst="rect">
                <a:avLst/>
              </a:prstGeom>
              <a:solidFill>
                <a:srgbClr val="E4EE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5" name="Rectangle 243"/>
              <p:cNvSpPr>
                <a:spLocks noChangeArrowheads="1"/>
              </p:cNvSpPr>
              <p:nvPr/>
            </p:nvSpPr>
            <p:spPr bwMode="auto">
              <a:xfrm>
                <a:off x="531" y="925"/>
                <a:ext cx="1" cy="135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6" name="Rectangle 244"/>
              <p:cNvSpPr>
                <a:spLocks noChangeArrowheads="1"/>
              </p:cNvSpPr>
              <p:nvPr/>
            </p:nvSpPr>
            <p:spPr bwMode="auto">
              <a:xfrm>
                <a:off x="532" y="925"/>
                <a:ext cx="1" cy="135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7" name="Rectangle 245"/>
              <p:cNvSpPr>
                <a:spLocks noChangeArrowheads="1"/>
              </p:cNvSpPr>
              <p:nvPr/>
            </p:nvSpPr>
            <p:spPr bwMode="auto">
              <a:xfrm>
                <a:off x="533" y="925"/>
                <a:ext cx="1" cy="135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8" name="Rectangle 246"/>
              <p:cNvSpPr>
                <a:spLocks noChangeArrowheads="1"/>
              </p:cNvSpPr>
              <p:nvPr/>
            </p:nvSpPr>
            <p:spPr bwMode="auto">
              <a:xfrm>
                <a:off x="534" y="925"/>
                <a:ext cx="1" cy="135"/>
              </a:xfrm>
              <a:prstGeom prst="rect">
                <a:avLst/>
              </a:prstGeom>
              <a:solidFill>
                <a:srgbClr val="F0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59" name="Rectangle 247"/>
              <p:cNvSpPr>
                <a:spLocks noChangeArrowheads="1"/>
              </p:cNvSpPr>
              <p:nvPr/>
            </p:nvSpPr>
            <p:spPr bwMode="auto">
              <a:xfrm>
                <a:off x="535" y="925"/>
                <a:ext cx="1" cy="135"/>
              </a:xfrm>
              <a:prstGeom prst="rect">
                <a:avLst/>
              </a:prstGeom>
              <a:solidFill>
                <a:srgbClr val="F3F7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0" name="Rectangle 248"/>
              <p:cNvSpPr>
                <a:spLocks noChangeArrowheads="1"/>
              </p:cNvSpPr>
              <p:nvPr/>
            </p:nvSpPr>
            <p:spPr bwMode="auto">
              <a:xfrm>
                <a:off x="536" y="925"/>
                <a:ext cx="1" cy="135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1" name="Rectangle 249"/>
              <p:cNvSpPr>
                <a:spLocks noChangeArrowheads="1"/>
              </p:cNvSpPr>
              <p:nvPr/>
            </p:nvSpPr>
            <p:spPr bwMode="auto">
              <a:xfrm>
                <a:off x="537" y="925"/>
                <a:ext cx="1" cy="135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2" name="Rectangle 250"/>
              <p:cNvSpPr>
                <a:spLocks noChangeArrowheads="1"/>
              </p:cNvSpPr>
              <p:nvPr/>
            </p:nvSpPr>
            <p:spPr bwMode="auto">
              <a:xfrm>
                <a:off x="538" y="925"/>
                <a:ext cx="1" cy="135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3" name="Rectangle 251"/>
              <p:cNvSpPr>
                <a:spLocks noChangeArrowheads="1"/>
              </p:cNvSpPr>
              <p:nvPr/>
            </p:nvSpPr>
            <p:spPr bwMode="auto">
              <a:xfrm>
                <a:off x="539" y="925"/>
                <a:ext cx="1" cy="13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4" name="Rectangle 252"/>
              <p:cNvSpPr>
                <a:spLocks noChangeArrowheads="1"/>
              </p:cNvSpPr>
              <p:nvPr/>
            </p:nvSpPr>
            <p:spPr bwMode="auto">
              <a:xfrm>
                <a:off x="540" y="925"/>
                <a:ext cx="1" cy="135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5" name="Rectangle 253"/>
              <p:cNvSpPr>
                <a:spLocks noChangeArrowheads="1"/>
              </p:cNvSpPr>
              <p:nvPr/>
            </p:nvSpPr>
            <p:spPr bwMode="auto">
              <a:xfrm>
                <a:off x="541" y="925"/>
                <a:ext cx="1" cy="135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6" name="Rectangle 254"/>
              <p:cNvSpPr>
                <a:spLocks noChangeArrowheads="1"/>
              </p:cNvSpPr>
              <p:nvPr/>
            </p:nvSpPr>
            <p:spPr bwMode="auto">
              <a:xfrm>
                <a:off x="542" y="925"/>
                <a:ext cx="1" cy="135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7" name="Rectangle 255"/>
              <p:cNvSpPr>
                <a:spLocks noChangeArrowheads="1"/>
              </p:cNvSpPr>
              <p:nvPr/>
            </p:nvSpPr>
            <p:spPr bwMode="auto">
              <a:xfrm>
                <a:off x="543" y="925"/>
                <a:ext cx="1" cy="135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8" name="Rectangle 256"/>
              <p:cNvSpPr>
                <a:spLocks noChangeArrowheads="1"/>
              </p:cNvSpPr>
              <p:nvPr/>
            </p:nvSpPr>
            <p:spPr bwMode="auto">
              <a:xfrm>
                <a:off x="544" y="925"/>
                <a:ext cx="1" cy="135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69" name="Rectangle 257"/>
              <p:cNvSpPr>
                <a:spLocks noChangeArrowheads="1"/>
              </p:cNvSpPr>
              <p:nvPr/>
            </p:nvSpPr>
            <p:spPr bwMode="auto">
              <a:xfrm>
                <a:off x="545" y="925"/>
                <a:ext cx="1" cy="135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0" name="Rectangle 258"/>
              <p:cNvSpPr>
                <a:spLocks noChangeArrowheads="1"/>
              </p:cNvSpPr>
              <p:nvPr/>
            </p:nvSpPr>
            <p:spPr bwMode="auto">
              <a:xfrm>
                <a:off x="546" y="925"/>
                <a:ext cx="1" cy="135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1" name="Rectangle 259"/>
              <p:cNvSpPr>
                <a:spLocks noChangeArrowheads="1"/>
              </p:cNvSpPr>
              <p:nvPr/>
            </p:nvSpPr>
            <p:spPr bwMode="auto">
              <a:xfrm>
                <a:off x="547" y="925"/>
                <a:ext cx="1" cy="135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2" name="Rectangle 260"/>
              <p:cNvSpPr>
                <a:spLocks noChangeArrowheads="1"/>
              </p:cNvSpPr>
              <p:nvPr/>
            </p:nvSpPr>
            <p:spPr bwMode="auto">
              <a:xfrm>
                <a:off x="548" y="925"/>
                <a:ext cx="1" cy="135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3" name="Rectangle 261"/>
              <p:cNvSpPr>
                <a:spLocks noChangeArrowheads="1"/>
              </p:cNvSpPr>
              <p:nvPr/>
            </p:nvSpPr>
            <p:spPr bwMode="auto">
              <a:xfrm>
                <a:off x="549" y="925"/>
                <a:ext cx="1" cy="135"/>
              </a:xfrm>
              <a:prstGeom prst="rect">
                <a:avLst/>
              </a:prstGeom>
              <a:solidFill>
                <a:srgbClr val="E1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4" name="Rectangle 262"/>
              <p:cNvSpPr>
                <a:spLocks noChangeArrowheads="1"/>
              </p:cNvSpPr>
              <p:nvPr/>
            </p:nvSpPr>
            <p:spPr bwMode="auto">
              <a:xfrm>
                <a:off x="550" y="925"/>
                <a:ext cx="1" cy="135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5" name="Rectangle 263"/>
              <p:cNvSpPr>
                <a:spLocks noChangeArrowheads="1"/>
              </p:cNvSpPr>
              <p:nvPr/>
            </p:nvSpPr>
            <p:spPr bwMode="auto">
              <a:xfrm>
                <a:off x="551" y="925"/>
                <a:ext cx="1" cy="135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6" name="Rectangle 264"/>
              <p:cNvSpPr>
                <a:spLocks noChangeArrowheads="1"/>
              </p:cNvSpPr>
              <p:nvPr/>
            </p:nvSpPr>
            <p:spPr bwMode="auto">
              <a:xfrm>
                <a:off x="552" y="925"/>
                <a:ext cx="1" cy="135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7" name="Rectangle 265"/>
              <p:cNvSpPr>
                <a:spLocks noChangeArrowheads="1"/>
              </p:cNvSpPr>
              <p:nvPr/>
            </p:nvSpPr>
            <p:spPr bwMode="auto">
              <a:xfrm>
                <a:off x="553" y="925"/>
                <a:ext cx="1" cy="135"/>
              </a:xfrm>
              <a:prstGeom prst="rect">
                <a:avLst/>
              </a:prstGeom>
              <a:solidFill>
                <a:srgbClr val="D5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8" name="Rectangle 266"/>
              <p:cNvSpPr>
                <a:spLocks noChangeArrowheads="1"/>
              </p:cNvSpPr>
              <p:nvPr/>
            </p:nvSpPr>
            <p:spPr bwMode="auto">
              <a:xfrm>
                <a:off x="554" y="925"/>
                <a:ext cx="1" cy="135"/>
              </a:xfrm>
              <a:prstGeom prst="rect">
                <a:avLst/>
              </a:prstGeom>
              <a:solidFill>
                <a:srgbClr val="D2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79" name="Rectangle 267"/>
              <p:cNvSpPr>
                <a:spLocks noChangeArrowheads="1"/>
              </p:cNvSpPr>
              <p:nvPr/>
            </p:nvSpPr>
            <p:spPr bwMode="auto">
              <a:xfrm>
                <a:off x="555" y="925"/>
                <a:ext cx="1" cy="135"/>
              </a:xfrm>
              <a:prstGeom prst="rect">
                <a:avLst/>
              </a:prstGeom>
              <a:solidFill>
                <a:srgbClr val="CF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0" name="Rectangle 268"/>
              <p:cNvSpPr>
                <a:spLocks noChangeArrowheads="1"/>
              </p:cNvSpPr>
              <p:nvPr/>
            </p:nvSpPr>
            <p:spPr bwMode="auto">
              <a:xfrm>
                <a:off x="556" y="925"/>
                <a:ext cx="1" cy="135"/>
              </a:xfrm>
              <a:prstGeom prst="rect">
                <a:avLst/>
              </a:prstGeom>
              <a:solidFill>
                <a:srgbClr val="CC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1" name="Rectangle 269"/>
              <p:cNvSpPr>
                <a:spLocks noChangeArrowheads="1"/>
              </p:cNvSpPr>
              <p:nvPr/>
            </p:nvSpPr>
            <p:spPr bwMode="auto">
              <a:xfrm>
                <a:off x="557" y="925"/>
                <a:ext cx="1" cy="135"/>
              </a:xfrm>
              <a:prstGeom prst="rect">
                <a:avLst/>
              </a:prstGeom>
              <a:solidFill>
                <a:srgbClr val="C9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2" name="Rectangle 270"/>
              <p:cNvSpPr>
                <a:spLocks noChangeArrowheads="1"/>
              </p:cNvSpPr>
              <p:nvPr/>
            </p:nvSpPr>
            <p:spPr bwMode="auto">
              <a:xfrm>
                <a:off x="558" y="925"/>
                <a:ext cx="2" cy="135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3" name="Rectangle 271"/>
              <p:cNvSpPr>
                <a:spLocks noChangeArrowheads="1"/>
              </p:cNvSpPr>
              <p:nvPr/>
            </p:nvSpPr>
            <p:spPr bwMode="auto">
              <a:xfrm>
                <a:off x="560" y="925"/>
                <a:ext cx="1" cy="135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4" name="Rectangle 272"/>
              <p:cNvSpPr>
                <a:spLocks noChangeArrowheads="1"/>
              </p:cNvSpPr>
              <p:nvPr/>
            </p:nvSpPr>
            <p:spPr bwMode="auto">
              <a:xfrm>
                <a:off x="561" y="925"/>
                <a:ext cx="1" cy="135"/>
              </a:xfrm>
              <a:prstGeom prst="rect">
                <a:avLst/>
              </a:prstGeom>
              <a:solidFill>
                <a:srgbClr val="C1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5" name="Rectangle 273"/>
              <p:cNvSpPr>
                <a:spLocks noChangeArrowheads="1"/>
              </p:cNvSpPr>
              <p:nvPr/>
            </p:nvSpPr>
            <p:spPr bwMode="auto">
              <a:xfrm>
                <a:off x="561" y="925"/>
                <a:ext cx="1" cy="135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6" name="Rectangle 274"/>
              <p:cNvSpPr>
                <a:spLocks noChangeArrowheads="1"/>
              </p:cNvSpPr>
              <p:nvPr/>
            </p:nvSpPr>
            <p:spPr bwMode="auto">
              <a:xfrm>
                <a:off x="562" y="925"/>
                <a:ext cx="1" cy="135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7" name="Rectangle 275"/>
              <p:cNvSpPr>
                <a:spLocks noChangeArrowheads="1"/>
              </p:cNvSpPr>
              <p:nvPr/>
            </p:nvSpPr>
            <p:spPr bwMode="auto">
              <a:xfrm>
                <a:off x="563" y="925"/>
                <a:ext cx="1" cy="135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8" name="Rectangle 276"/>
              <p:cNvSpPr>
                <a:spLocks noChangeArrowheads="1"/>
              </p:cNvSpPr>
              <p:nvPr/>
            </p:nvSpPr>
            <p:spPr bwMode="auto">
              <a:xfrm>
                <a:off x="564" y="925"/>
                <a:ext cx="1" cy="135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89" name="Rectangle 277"/>
              <p:cNvSpPr>
                <a:spLocks noChangeArrowheads="1"/>
              </p:cNvSpPr>
              <p:nvPr/>
            </p:nvSpPr>
            <p:spPr bwMode="auto">
              <a:xfrm>
                <a:off x="565" y="925"/>
                <a:ext cx="1" cy="135"/>
              </a:xfrm>
              <a:prstGeom prst="rect">
                <a:avLst/>
              </a:prstGeom>
              <a:solidFill>
                <a:srgbClr val="B3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0" name="Rectangle 278"/>
              <p:cNvSpPr>
                <a:spLocks noChangeArrowheads="1"/>
              </p:cNvSpPr>
              <p:nvPr/>
            </p:nvSpPr>
            <p:spPr bwMode="auto">
              <a:xfrm>
                <a:off x="566" y="925"/>
                <a:ext cx="1" cy="135"/>
              </a:xfrm>
              <a:prstGeom prst="rect">
                <a:avLst/>
              </a:prstGeom>
              <a:solidFill>
                <a:srgbClr val="B0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1" name="Rectangle 279"/>
              <p:cNvSpPr>
                <a:spLocks noChangeArrowheads="1"/>
              </p:cNvSpPr>
              <p:nvPr/>
            </p:nvSpPr>
            <p:spPr bwMode="auto">
              <a:xfrm>
                <a:off x="567" y="925"/>
                <a:ext cx="1" cy="135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2" name="Rectangle 280"/>
              <p:cNvSpPr>
                <a:spLocks noChangeArrowheads="1"/>
              </p:cNvSpPr>
              <p:nvPr/>
            </p:nvSpPr>
            <p:spPr bwMode="auto">
              <a:xfrm>
                <a:off x="568" y="925"/>
                <a:ext cx="1" cy="135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3" name="Rectangle 281"/>
              <p:cNvSpPr>
                <a:spLocks noChangeArrowheads="1"/>
              </p:cNvSpPr>
              <p:nvPr/>
            </p:nvSpPr>
            <p:spPr bwMode="auto">
              <a:xfrm>
                <a:off x="569" y="925"/>
                <a:ext cx="1" cy="135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4" name="Rectangle 282"/>
              <p:cNvSpPr>
                <a:spLocks noChangeArrowheads="1"/>
              </p:cNvSpPr>
              <p:nvPr/>
            </p:nvSpPr>
            <p:spPr bwMode="auto">
              <a:xfrm>
                <a:off x="570" y="925"/>
                <a:ext cx="1" cy="135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5" name="Rectangle 283"/>
              <p:cNvSpPr>
                <a:spLocks noChangeArrowheads="1"/>
              </p:cNvSpPr>
              <p:nvPr/>
            </p:nvSpPr>
            <p:spPr bwMode="auto">
              <a:xfrm>
                <a:off x="571" y="925"/>
                <a:ext cx="1" cy="135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6" name="Rectangle 284"/>
              <p:cNvSpPr>
                <a:spLocks noChangeArrowheads="1"/>
              </p:cNvSpPr>
              <p:nvPr/>
            </p:nvSpPr>
            <p:spPr bwMode="auto">
              <a:xfrm>
                <a:off x="572" y="925"/>
                <a:ext cx="1" cy="135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7" name="Rectangle 285"/>
              <p:cNvSpPr>
                <a:spLocks noChangeArrowheads="1"/>
              </p:cNvSpPr>
              <p:nvPr/>
            </p:nvSpPr>
            <p:spPr bwMode="auto">
              <a:xfrm>
                <a:off x="573" y="925"/>
                <a:ext cx="1" cy="135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8" name="Rectangle 286"/>
              <p:cNvSpPr>
                <a:spLocks noChangeArrowheads="1"/>
              </p:cNvSpPr>
              <p:nvPr/>
            </p:nvSpPr>
            <p:spPr bwMode="auto">
              <a:xfrm>
                <a:off x="574" y="925"/>
                <a:ext cx="1" cy="135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99" name="Rectangle 287"/>
              <p:cNvSpPr>
                <a:spLocks noChangeArrowheads="1"/>
              </p:cNvSpPr>
              <p:nvPr/>
            </p:nvSpPr>
            <p:spPr bwMode="auto">
              <a:xfrm>
                <a:off x="574" y="925"/>
                <a:ext cx="1" cy="135"/>
              </a:xfrm>
              <a:prstGeom prst="rect">
                <a:avLst/>
              </a:prstGeom>
              <a:solidFill>
                <a:srgbClr val="97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0" name="Rectangle 288"/>
              <p:cNvSpPr>
                <a:spLocks noChangeArrowheads="1"/>
              </p:cNvSpPr>
              <p:nvPr/>
            </p:nvSpPr>
            <p:spPr bwMode="auto">
              <a:xfrm>
                <a:off x="575" y="925"/>
                <a:ext cx="2" cy="135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1" name="Rectangle 289"/>
              <p:cNvSpPr>
                <a:spLocks noChangeArrowheads="1"/>
              </p:cNvSpPr>
              <p:nvPr/>
            </p:nvSpPr>
            <p:spPr bwMode="auto">
              <a:xfrm>
                <a:off x="577" y="925"/>
                <a:ext cx="1" cy="135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2" name="Rectangle 290"/>
              <p:cNvSpPr>
                <a:spLocks noChangeArrowheads="1"/>
              </p:cNvSpPr>
              <p:nvPr/>
            </p:nvSpPr>
            <p:spPr bwMode="auto">
              <a:xfrm>
                <a:off x="578" y="925"/>
                <a:ext cx="1" cy="135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3" name="Rectangle 291"/>
              <p:cNvSpPr>
                <a:spLocks noChangeArrowheads="1"/>
              </p:cNvSpPr>
              <p:nvPr/>
            </p:nvSpPr>
            <p:spPr bwMode="auto">
              <a:xfrm>
                <a:off x="579" y="925"/>
                <a:ext cx="1" cy="135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4" name="Rectangle 292"/>
              <p:cNvSpPr>
                <a:spLocks noChangeArrowheads="1"/>
              </p:cNvSpPr>
              <p:nvPr/>
            </p:nvSpPr>
            <p:spPr bwMode="auto">
              <a:xfrm>
                <a:off x="580" y="925"/>
                <a:ext cx="1" cy="135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5" name="Rectangle 293"/>
              <p:cNvSpPr>
                <a:spLocks noChangeArrowheads="1"/>
              </p:cNvSpPr>
              <p:nvPr/>
            </p:nvSpPr>
            <p:spPr bwMode="auto">
              <a:xfrm>
                <a:off x="581" y="925"/>
                <a:ext cx="1" cy="135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6" name="Rectangle 294"/>
              <p:cNvSpPr>
                <a:spLocks noChangeArrowheads="1"/>
              </p:cNvSpPr>
              <p:nvPr/>
            </p:nvSpPr>
            <p:spPr bwMode="auto">
              <a:xfrm>
                <a:off x="582" y="925"/>
                <a:ext cx="1" cy="135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7" name="Rectangle 295"/>
              <p:cNvSpPr>
                <a:spLocks noChangeArrowheads="1"/>
              </p:cNvSpPr>
              <p:nvPr/>
            </p:nvSpPr>
            <p:spPr bwMode="auto">
              <a:xfrm>
                <a:off x="583" y="925"/>
                <a:ext cx="1" cy="135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8" name="Rectangle 296"/>
              <p:cNvSpPr>
                <a:spLocks noChangeArrowheads="1"/>
              </p:cNvSpPr>
              <p:nvPr/>
            </p:nvSpPr>
            <p:spPr bwMode="auto">
              <a:xfrm>
                <a:off x="584" y="925"/>
                <a:ext cx="1" cy="135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09" name="Rectangle 297"/>
              <p:cNvSpPr>
                <a:spLocks noChangeArrowheads="1"/>
              </p:cNvSpPr>
              <p:nvPr/>
            </p:nvSpPr>
            <p:spPr bwMode="auto">
              <a:xfrm>
                <a:off x="585" y="925"/>
                <a:ext cx="1" cy="135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0" name="Rectangle 298"/>
              <p:cNvSpPr>
                <a:spLocks noChangeArrowheads="1"/>
              </p:cNvSpPr>
              <p:nvPr/>
            </p:nvSpPr>
            <p:spPr bwMode="auto">
              <a:xfrm>
                <a:off x="586" y="925"/>
                <a:ext cx="1" cy="135"/>
              </a:xfrm>
              <a:prstGeom prst="rect">
                <a:avLst/>
              </a:prstGeom>
              <a:solidFill>
                <a:srgbClr val="76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1" name="Rectangle 299"/>
              <p:cNvSpPr>
                <a:spLocks noChangeArrowheads="1"/>
              </p:cNvSpPr>
              <p:nvPr/>
            </p:nvSpPr>
            <p:spPr bwMode="auto">
              <a:xfrm>
                <a:off x="587" y="925"/>
                <a:ext cx="1" cy="135"/>
              </a:xfrm>
              <a:prstGeom prst="rect">
                <a:avLst/>
              </a:prstGeom>
              <a:solidFill>
                <a:srgbClr val="73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2" name="Rectangle 300"/>
              <p:cNvSpPr>
                <a:spLocks noChangeArrowheads="1"/>
              </p:cNvSpPr>
              <p:nvPr/>
            </p:nvSpPr>
            <p:spPr bwMode="auto">
              <a:xfrm>
                <a:off x="588" y="925"/>
                <a:ext cx="1" cy="135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3" name="Rectangle 301"/>
              <p:cNvSpPr>
                <a:spLocks noChangeArrowheads="1"/>
              </p:cNvSpPr>
              <p:nvPr/>
            </p:nvSpPr>
            <p:spPr bwMode="auto">
              <a:xfrm>
                <a:off x="589" y="925"/>
                <a:ext cx="1" cy="135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4" name="Rectangle 302"/>
              <p:cNvSpPr>
                <a:spLocks noChangeArrowheads="1"/>
              </p:cNvSpPr>
              <p:nvPr/>
            </p:nvSpPr>
            <p:spPr bwMode="auto">
              <a:xfrm>
                <a:off x="590" y="925"/>
                <a:ext cx="1" cy="135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5" name="Rectangle 303"/>
              <p:cNvSpPr>
                <a:spLocks noChangeArrowheads="1"/>
              </p:cNvSpPr>
              <p:nvPr/>
            </p:nvSpPr>
            <p:spPr bwMode="auto">
              <a:xfrm>
                <a:off x="591" y="925"/>
                <a:ext cx="1" cy="135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6" name="Rectangle 304"/>
              <p:cNvSpPr>
                <a:spLocks noChangeArrowheads="1"/>
              </p:cNvSpPr>
              <p:nvPr/>
            </p:nvSpPr>
            <p:spPr bwMode="auto">
              <a:xfrm>
                <a:off x="592" y="925"/>
                <a:ext cx="1" cy="135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7" name="Rectangle 305"/>
              <p:cNvSpPr>
                <a:spLocks noChangeArrowheads="1"/>
              </p:cNvSpPr>
              <p:nvPr/>
            </p:nvSpPr>
            <p:spPr bwMode="auto">
              <a:xfrm>
                <a:off x="593" y="925"/>
                <a:ext cx="1" cy="135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8" name="Rectangle 306"/>
              <p:cNvSpPr>
                <a:spLocks noChangeArrowheads="1"/>
              </p:cNvSpPr>
              <p:nvPr/>
            </p:nvSpPr>
            <p:spPr bwMode="auto">
              <a:xfrm>
                <a:off x="594" y="925"/>
                <a:ext cx="1" cy="135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19" name="Rectangle 307"/>
              <p:cNvSpPr>
                <a:spLocks noChangeArrowheads="1"/>
              </p:cNvSpPr>
              <p:nvPr/>
            </p:nvSpPr>
            <p:spPr bwMode="auto">
              <a:xfrm>
                <a:off x="595" y="925"/>
                <a:ext cx="1" cy="135"/>
              </a:xfrm>
              <a:prstGeom prst="rect">
                <a:avLst/>
              </a:prstGeom>
              <a:solidFill>
                <a:srgbClr val="5B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0" name="Rectangle 308"/>
              <p:cNvSpPr>
                <a:spLocks noChangeArrowheads="1"/>
              </p:cNvSpPr>
              <p:nvPr/>
            </p:nvSpPr>
            <p:spPr bwMode="auto">
              <a:xfrm>
                <a:off x="596" y="925"/>
                <a:ext cx="1" cy="135"/>
              </a:xfrm>
              <a:prstGeom prst="rect">
                <a:avLst/>
              </a:prstGeom>
              <a:solidFill>
                <a:srgbClr val="58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1" name="Rectangle 309"/>
              <p:cNvSpPr>
                <a:spLocks noChangeArrowheads="1"/>
              </p:cNvSpPr>
              <p:nvPr/>
            </p:nvSpPr>
            <p:spPr bwMode="auto">
              <a:xfrm>
                <a:off x="597" y="925"/>
                <a:ext cx="1" cy="135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2" name="Rectangle 310"/>
              <p:cNvSpPr>
                <a:spLocks noChangeArrowheads="1"/>
              </p:cNvSpPr>
              <p:nvPr/>
            </p:nvSpPr>
            <p:spPr bwMode="auto">
              <a:xfrm>
                <a:off x="598" y="925"/>
                <a:ext cx="1" cy="135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3" name="Rectangle 311"/>
              <p:cNvSpPr>
                <a:spLocks noChangeArrowheads="1"/>
              </p:cNvSpPr>
              <p:nvPr/>
            </p:nvSpPr>
            <p:spPr bwMode="auto">
              <a:xfrm>
                <a:off x="599" y="925"/>
                <a:ext cx="1" cy="135"/>
              </a:xfrm>
              <a:prstGeom prst="rect">
                <a:avLst/>
              </a:prstGeom>
              <a:solidFill>
                <a:srgbClr val="4F8F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4" name="Freeform 312"/>
              <p:cNvSpPr>
                <a:spLocks/>
              </p:cNvSpPr>
              <p:nvPr/>
            </p:nvSpPr>
            <p:spPr bwMode="auto">
              <a:xfrm>
                <a:off x="479" y="926"/>
                <a:ext cx="120" cy="134"/>
              </a:xfrm>
              <a:custGeom>
                <a:avLst/>
                <a:gdLst>
                  <a:gd name="T0" fmla="*/ 0 w 241"/>
                  <a:gd name="T1" fmla="*/ 107 h 268"/>
                  <a:gd name="T2" fmla="*/ 0 w 241"/>
                  <a:gd name="T3" fmla="*/ 110 h 268"/>
                  <a:gd name="T4" fmla="*/ 2 w 241"/>
                  <a:gd name="T5" fmla="*/ 113 h 268"/>
                  <a:gd name="T6" fmla="*/ 3 w 241"/>
                  <a:gd name="T7" fmla="*/ 115 h 268"/>
                  <a:gd name="T8" fmla="*/ 6 w 241"/>
                  <a:gd name="T9" fmla="*/ 118 h 268"/>
                  <a:gd name="T10" fmla="*/ 12 w 241"/>
                  <a:gd name="T11" fmla="*/ 123 h 268"/>
                  <a:gd name="T12" fmla="*/ 19 w 241"/>
                  <a:gd name="T13" fmla="*/ 127 h 268"/>
                  <a:gd name="T14" fmla="*/ 28 w 241"/>
                  <a:gd name="T15" fmla="*/ 130 h 268"/>
                  <a:gd name="T16" fmla="*/ 39 w 241"/>
                  <a:gd name="T17" fmla="*/ 132 h 268"/>
                  <a:gd name="T18" fmla="*/ 50 w 241"/>
                  <a:gd name="T19" fmla="*/ 134 h 268"/>
                  <a:gd name="T20" fmla="*/ 62 w 241"/>
                  <a:gd name="T21" fmla="*/ 134 h 268"/>
                  <a:gd name="T22" fmla="*/ 74 w 241"/>
                  <a:gd name="T23" fmla="*/ 134 h 268"/>
                  <a:gd name="T24" fmla="*/ 84 w 241"/>
                  <a:gd name="T25" fmla="*/ 132 h 268"/>
                  <a:gd name="T26" fmla="*/ 94 w 241"/>
                  <a:gd name="T27" fmla="*/ 130 h 268"/>
                  <a:gd name="T28" fmla="*/ 102 w 241"/>
                  <a:gd name="T29" fmla="*/ 126 h 268"/>
                  <a:gd name="T30" fmla="*/ 110 w 241"/>
                  <a:gd name="T31" fmla="*/ 122 h 268"/>
                  <a:gd name="T32" fmla="*/ 115 w 241"/>
                  <a:gd name="T33" fmla="*/ 117 h 268"/>
                  <a:gd name="T34" fmla="*/ 119 w 241"/>
                  <a:gd name="T35" fmla="*/ 113 h 268"/>
                  <a:gd name="T36" fmla="*/ 120 w 241"/>
                  <a:gd name="T37" fmla="*/ 110 h 268"/>
                  <a:gd name="T38" fmla="*/ 120 w 241"/>
                  <a:gd name="T39" fmla="*/ 108 h 268"/>
                  <a:gd name="T40" fmla="*/ 120 w 241"/>
                  <a:gd name="T41" fmla="*/ 0 h 268"/>
                  <a:gd name="T42" fmla="*/ 120 w 241"/>
                  <a:gd name="T43" fmla="*/ 3 h 268"/>
                  <a:gd name="T44" fmla="*/ 119 w 241"/>
                  <a:gd name="T45" fmla="*/ 6 h 268"/>
                  <a:gd name="T46" fmla="*/ 118 w 241"/>
                  <a:gd name="T47" fmla="*/ 8 h 268"/>
                  <a:gd name="T48" fmla="*/ 116 w 241"/>
                  <a:gd name="T49" fmla="*/ 11 h 268"/>
                  <a:gd name="T50" fmla="*/ 111 w 241"/>
                  <a:gd name="T51" fmla="*/ 15 h 268"/>
                  <a:gd name="T52" fmla="*/ 103 w 241"/>
                  <a:gd name="T53" fmla="*/ 20 h 268"/>
                  <a:gd name="T54" fmla="*/ 94 w 241"/>
                  <a:gd name="T55" fmla="*/ 23 h 268"/>
                  <a:gd name="T56" fmla="*/ 84 w 241"/>
                  <a:gd name="T57" fmla="*/ 26 h 268"/>
                  <a:gd name="T58" fmla="*/ 73 w 241"/>
                  <a:gd name="T59" fmla="*/ 27 h 268"/>
                  <a:gd name="T60" fmla="*/ 61 w 241"/>
                  <a:gd name="T61" fmla="*/ 28 h 268"/>
                  <a:gd name="T62" fmla="*/ 49 w 241"/>
                  <a:gd name="T63" fmla="*/ 27 h 268"/>
                  <a:gd name="T64" fmla="*/ 37 w 241"/>
                  <a:gd name="T65" fmla="*/ 26 h 268"/>
                  <a:gd name="T66" fmla="*/ 27 w 241"/>
                  <a:gd name="T67" fmla="*/ 23 h 268"/>
                  <a:gd name="T68" fmla="*/ 18 w 241"/>
                  <a:gd name="T69" fmla="*/ 20 h 268"/>
                  <a:gd name="T70" fmla="*/ 11 w 241"/>
                  <a:gd name="T71" fmla="*/ 16 h 268"/>
                  <a:gd name="T72" fmla="*/ 5 w 241"/>
                  <a:gd name="T73" fmla="*/ 11 h 268"/>
                  <a:gd name="T74" fmla="*/ 3 w 241"/>
                  <a:gd name="T75" fmla="*/ 9 h 268"/>
                  <a:gd name="T76" fmla="*/ 1 w 241"/>
                  <a:gd name="T77" fmla="*/ 6 h 268"/>
                  <a:gd name="T78" fmla="*/ 0 w 241"/>
                  <a:gd name="T79" fmla="*/ 3 h 268"/>
                  <a:gd name="T80" fmla="*/ 0 w 241"/>
                  <a:gd name="T81" fmla="*/ 1 h 268"/>
                  <a:gd name="T82" fmla="*/ 0 w 241"/>
                  <a:gd name="T83" fmla="*/ 0 h 26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41"/>
                  <a:gd name="T127" fmla="*/ 0 h 268"/>
                  <a:gd name="T128" fmla="*/ 241 w 241"/>
                  <a:gd name="T129" fmla="*/ 268 h 26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41" h="268">
                    <a:moveTo>
                      <a:pt x="0" y="0"/>
                    </a:moveTo>
                    <a:lnTo>
                      <a:pt x="0" y="215"/>
                    </a:lnTo>
                    <a:lnTo>
                      <a:pt x="1" y="218"/>
                    </a:lnTo>
                    <a:lnTo>
                      <a:pt x="1" y="221"/>
                    </a:lnTo>
                    <a:lnTo>
                      <a:pt x="2" y="223"/>
                    </a:lnTo>
                    <a:lnTo>
                      <a:pt x="4" y="226"/>
                    </a:lnTo>
                    <a:lnTo>
                      <a:pt x="5" y="228"/>
                    </a:lnTo>
                    <a:lnTo>
                      <a:pt x="7" y="231"/>
                    </a:lnTo>
                    <a:lnTo>
                      <a:pt x="10" y="233"/>
                    </a:lnTo>
                    <a:lnTo>
                      <a:pt x="12" y="236"/>
                    </a:lnTo>
                    <a:lnTo>
                      <a:pt x="17" y="241"/>
                    </a:lnTo>
                    <a:lnTo>
                      <a:pt x="24" y="246"/>
                    </a:lnTo>
                    <a:lnTo>
                      <a:pt x="31" y="250"/>
                    </a:lnTo>
                    <a:lnTo>
                      <a:pt x="38" y="254"/>
                    </a:lnTo>
                    <a:lnTo>
                      <a:pt x="48" y="257"/>
                    </a:lnTo>
                    <a:lnTo>
                      <a:pt x="57" y="260"/>
                    </a:lnTo>
                    <a:lnTo>
                      <a:pt x="67" y="262"/>
                    </a:lnTo>
                    <a:lnTo>
                      <a:pt x="78" y="264"/>
                    </a:lnTo>
                    <a:lnTo>
                      <a:pt x="89" y="266"/>
                    </a:lnTo>
                    <a:lnTo>
                      <a:pt x="101" y="267"/>
                    </a:lnTo>
                    <a:lnTo>
                      <a:pt x="113" y="268"/>
                    </a:lnTo>
                    <a:lnTo>
                      <a:pt x="125" y="268"/>
                    </a:lnTo>
                    <a:lnTo>
                      <a:pt x="136" y="267"/>
                    </a:lnTo>
                    <a:lnTo>
                      <a:pt x="148" y="267"/>
                    </a:lnTo>
                    <a:lnTo>
                      <a:pt x="159" y="265"/>
                    </a:lnTo>
                    <a:lnTo>
                      <a:pt x="169" y="263"/>
                    </a:lnTo>
                    <a:lnTo>
                      <a:pt x="180" y="261"/>
                    </a:lnTo>
                    <a:lnTo>
                      <a:pt x="189" y="259"/>
                    </a:lnTo>
                    <a:lnTo>
                      <a:pt x="197" y="256"/>
                    </a:lnTo>
                    <a:lnTo>
                      <a:pt x="205" y="252"/>
                    </a:lnTo>
                    <a:lnTo>
                      <a:pt x="213" y="249"/>
                    </a:lnTo>
                    <a:lnTo>
                      <a:pt x="220" y="245"/>
                    </a:lnTo>
                    <a:lnTo>
                      <a:pt x="226" y="241"/>
                    </a:lnTo>
                    <a:lnTo>
                      <a:pt x="231" y="235"/>
                    </a:lnTo>
                    <a:lnTo>
                      <a:pt x="235" y="231"/>
                    </a:lnTo>
                    <a:lnTo>
                      <a:pt x="238" y="226"/>
                    </a:lnTo>
                    <a:lnTo>
                      <a:pt x="239" y="224"/>
                    </a:lnTo>
                    <a:lnTo>
                      <a:pt x="240" y="221"/>
                    </a:lnTo>
                    <a:lnTo>
                      <a:pt x="240" y="218"/>
                    </a:lnTo>
                    <a:lnTo>
                      <a:pt x="241" y="216"/>
                    </a:lnTo>
                    <a:lnTo>
                      <a:pt x="241" y="0"/>
                    </a:lnTo>
                    <a:lnTo>
                      <a:pt x="241" y="3"/>
                    </a:lnTo>
                    <a:lnTo>
                      <a:pt x="241" y="6"/>
                    </a:lnTo>
                    <a:lnTo>
                      <a:pt x="240" y="9"/>
                    </a:lnTo>
                    <a:lnTo>
                      <a:pt x="239" y="12"/>
                    </a:lnTo>
                    <a:lnTo>
                      <a:pt x="238" y="14"/>
                    </a:lnTo>
                    <a:lnTo>
                      <a:pt x="236" y="17"/>
                    </a:lnTo>
                    <a:lnTo>
                      <a:pt x="234" y="19"/>
                    </a:lnTo>
                    <a:lnTo>
                      <a:pt x="232" y="22"/>
                    </a:lnTo>
                    <a:lnTo>
                      <a:pt x="227" y="27"/>
                    </a:lnTo>
                    <a:lnTo>
                      <a:pt x="222" y="31"/>
                    </a:lnTo>
                    <a:lnTo>
                      <a:pt x="215" y="35"/>
                    </a:lnTo>
                    <a:lnTo>
                      <a:pt x="207" y="40"/>
                    </a:lnTo>
                    <a:lnTo>
                      <a:pt x="198" y="44"/>
                    </a:lnTo>
                    <a:lnTo>
                      <a:pt x="189" y="47"/>
                    </a:lnTo>
                    <a:lnTo>
                      <a:pt x="180" y="49"/>
                    </a:lnTo>
                    <a:lnTo>
                      <a:pt x="169" y="52"/>
                    </a:lnTo>
                    <a:lnTo>
                      <a:pt x="158" y="54"/>
                    </a:lnTo>
                    <a:lnTo>
                      <a:pt x="147" y="55"/>
                    </a:lnTo>
                    <a:lnTo>
                      <a:pt x="134" y="56"/>
                    </a:lnTo>
                    <a:lnTo>
                      <a:pt x="122" y="56"/>
                    </a:lnTo>
                    <a:lnTo>
                      <a:pt x="109" y="56"/>
                    </a:lnTo>
                    <a:lnTo>
                      <a:pt x="98" y="55"/>
                    </a:lnTo>
                    <a:lnTo>
                      <a:pt x="86" y="54"/>
                    </a:lnTo>
                    <a:lnTo>
                      <a:pt x="75" y="52"/>
                    </a:lnTo>
                    <a:lnTo>
                      <a:pt x="64" y="50"/>
                    </a:lnTo>
                    <a:lnTo>
                      <a:pt x="55" y="47"/>
                    </a:lnTo>
                    <a:lnTo>
                      <a:pt x="46" y="44"/>
                    </a:lnTo>
                    <a:lnTo>
                      <a:pt x="36" y="41"/>
                    </a:lnTo>
                    <a:lnTo>
                      <a:pt x="29" y="36"/>
                    </a:lnTo>
                    <a:lnTo>
                      <a:pt x="22" y="32"/>
                    </a:lnTo>
                    <a:lnTo>
                      <a:pt x="16" y="27"/>
                    </a:lnTo>
                    <a:lnTo>
                      <a:pt x="11" y="23"/>
                    </a:lnTo>
                    <a:lnTo>
                      <a:pt x="8" y="20"/>
                    </a:lnTo>
                    <a:lnTo>
                      <a:pt x="6" y="18"/>
                    </a:lnTo>
                    <a:lnTo>
                      <a:pt x="4" y="15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5" name="Freeform 313"/>
              <p:cNvSpPr>
                <a:spLocks/>
              </p:cNvSpPr>
              <p:nvPr/>
            </p:nvSpPr>
            <p:spPr bwMode="auto">
              <a:xfrm>
                <a:off x="479" y="898"/>
                <a:ext cx="120" cy="161"/>
              </a:xfrm>
              <a:custGeom>
                <a:avLst/>
                <a:gdLst>
                  <a:gd name="T0" fmla="*/ 119 w 239"/>
                  <a:gd name="T1" fmla="*/ 25 h 322"/>
                  <a:gd name="T2" fmla="*/ 119 w 239"/>
                  <a:gd name="T3" fmla="*/ 23 h 322"/>
                  <a:gd name="T4" fmla="*/ 118 w 239"/>
                  <a:gd name="T5" fmla="*/ 20 h 322"/>
                  <a:gd name="T6" fmla="*/ 116 w 239"/>
                  <a:gd name="T7" fmla="*/ 18 h 322"/>
                  <a:gd name="T8" fmla="*/ 113 w 239"/>
                  <a:gd name="T9" fmla="*/ 14 h 322"/>
                  <a:gd name="T10" fmla="*/ 106 w 239"/>
                  <a:gd name="T11" fmla="*/ 10 h 322"/>
                  <a:gd name="T12" fmla="*/ 98 w 239"/>
                  <a:gd name="T13" fmla="*/ 6 h 322"/>
                  <a:gd name="T14" fmla="*/ 88 w 239"/>
                  <a:gd name="T15" fmla="*/ 3 h 322"/>
                  <a:gd name="T16" fmla="*/ 78 w 239"/>
                  <a:gd name="T17" fmla="*/ 1 h 322"/>
                  <a:gd name="T18" fmla="*/ 66 w 239"/>
                  <a:gd name="T19" fmla="*/ 0 h 322"/>
                  <a:gd name="T20" fmla="*/ 54 w 239"/>
                  <a:gd name="T21" fmla="*/ 0 h 322"/>
                  <a:gd name="T22" fmla="*/ 42 w 239"/>
                  <a:gd name="T23" fmla="*/ 1 h 322"/>
                  <a:gd name="T24" fmla="*/ 32 w 239"/>
                  <a:gd name="T25" fmla="*/ 3 h 322"/>
                  <a:gd name="T26" fmla="*/ 22 w 239"/>
                  <a:gd name="T27" fmla="*/ 6 h 322"/>
                  <a:gd name="T28" fmla="*/ 14 w 239"/>
                  <a:gd name="T29" fmla="*/ 10 h 322"/>
                  <a:gd name="T30" fmla="*/ 8 w 239"/>
                  <a:gd name="T31" fmla="*/ 14 h 322"/>
                  <a:gd name="T32" fmla="*/ 4 w 239"/>
                  <a:gd name="T33" fmla="*/ 18 h 322"/>
                  <a:gd name="T34" fmla="*/ 2 w 239"/>
                  <a:gd name="T35" fmla="*/ 20 h 322"/>
                  <a:gd name="T36" fmla="*/ 1 w 239"/>
                  <a:gd name="T37" fmla="*/ 23 h 322"/>
                  <a:gd name="T38" fmla="*/ 0 w 239"/>
                  <a:gd name="T39" fmla="*/ 25 h 322"/>
                  <a:gd name="T40" fmla="*/ 0 w 239"/>
                  <a:gd name="T41" fmla="*/ 27 h 322"/>
                  <a:gd name="T42" fmla="*/ 0 w 239"/>
                  <a:gd name="T43" fmla="*/ 136 h 322"/>
                  <a:gd name="T44" fmla="*/ 1 w 239"/>
                  <a:gd name="T45" fmla="*/ 139 h 322"/>
                  <a:gd name="T46" fmla="*/ 3 w 239"/>
                  <a:gd name="T47" fmla="*/ 142 h 322"/>
                  <a:gd name="T48" fmla="*/ 5 w 239"/>
                  <a:gd name="T49" fmla="*/ 144 h 322"/>
                  <a:gd name="T50" fmla="*/ 9 w 239"/>
                  <a:gd name="T51" fmla="*/ 148 h 322"/>
                  <a:gd name="T52" fmla="*/ 15 w 239"/>
                  <a:gd name="T53" fmla="*/ 152 h 322"/>
                  <a:gd name="T54" fmla="*/ 24 w 239"/>
                  <a:gd name="T55" fmla="*/ 156 h 322"/>
                  <a:gd name="T56" fmla="*/ 33 w 239"/>
                  <a:gd name="T57" fmla="*/ 159 h 322"/>
                  <a:gd name="T58" fmla="*/ 44 w 239"/>
                  <a:gd name="T59" fmla="*/ 160 h 322"/>
                  <a:gd name="T60" fmla="*/ 56 w 239"/>
                  <a:gd name="T61" fmla="*/ 161 h 322"/>
                  <a:gd name="T62" fmla="*/ 68 w 239"/>
                  <a:gd name="T63" fmla="*/ 161 h 322"/>
                  <a:gd name="T64" fmla="*/ 79 w 239"/>
                  <a:gd name="T65" fmla="*/ 160 h 322"/>
                  <a:gd name="T66" fmla="*/ 89 w 239"/>
                  <a:gd name="T67" fmla="*/ 158 h 322"/>
                  <a:gd name="T68" fmla="*/ 98 w 239"/>
                  <a:gd name="T69" fmla="*/ 155 h 322"/>
                  <a:gd name="T70" fmla="*/ 105 w 239"/>
                  <a:gd name="T71" fmla="*/ 152 h 322"/>
                  <a:gd name="T72" fmla="*/ 112 w 239"/>
                  <a:gd name="T73" fmla="*/ 147 h 322"/>
                  <a:gd name="T74" fmla="*/ 116 w 239"/>
                  <a:gd name="T75" fmla="*/ 143 h 322"/>
                  <a:gd name="T76" fmla="*/ 118 w 239"/>
                  <a:gd name="T77" fmla="*/ 139 h 322"/>
                  <a:gd name="T78" fmla="*/ 119 w 239"/>
                  <a:gd name="T79" fmla="*/ 137 h 322"/>
                  <a:gd name="T80" fmla="*/ 120 w 239"/>
                  <a:gd name="T81" fmla="*/ 135 h 32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39"/>
                  <a:gd name="T124" fmla="*/ 0 h 322"/>
                  <a:gd name="T125" fmla="*/ 239 w 239"/>
                  <a:gd name="T126" fmla="*/ 322 h 32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39" h="322">
                    <a:moveTo>
                      <a:pt x="239" y="54"/>
                    </a:moveTo>
                    <a:lnTo>
                      <a:pt x="238" y="51"/>
                    </a:lnTo>
                    <a:lnTo>
                      <a:pt x="238" y="49"/>
                    </a:lnTo>
                    <a:lnTo>
                      <a:pt x="237" y="46"/>
                    </a:lnTo>
                    <a:lnTo>
                      <a:pt x="236" y="43"/>
                    </a:lnTo>
                    <a:lnTo>
                      <a:pt x="235" y="41"/>
                    </a:lnTo>
                    <a:lnTo>
                      <a:pt x="233" y="38"/>
                    </a:lnTo>
                    <a:lnTo>
                      <a:pt x="232" y="36"/>
                    </a:lnTo>
                    <a:lnTo>
                      <a:pt x="230" y="33"/>
                    </a:lnTo>
                    <a:lnTo>
                      <a:pt x="225" y="29"/>
                    </a:lnTo>
                    <a:lnTo>
                      <a:pt x="219" y="23"/>
                    </a:lnTo>
                    <a:lnTo>
                      <a:pt x="212" y="19"/>
                    </a:lnTo>
                    <a:lnTo>
                      <a:pt x="204" y="16"/>
                    </a:lnTo>
                    <a:lnTo>
                      <a:pt x="195" y="12"/>
                    </a:lnTo>
                    <a:lnTo>
                      <a:pt x="187" y="9"/>
                    </a:lnTo>
                    <a:lnTo>
                      <a:pt x="176" y="6"/>
                    </a:lnTo>
                    <a:lnTo>
                      <a:pt x="166" y="4"/>
                    </a:lnTo>
                    <a:lnTo>
                      <a:pt x="155" y="2"/>
                    </a:lnTo>
                    <a:lnTo>
                      <a:pt x="144" y="1"/>
                    </a:lnTo>
                    <a:lnTo>
                      <a:pt x="132" y="0"/>
                    </a:lnTo>
                    <a:lnTo>
                      <a:pt x="120" y="0"/>
                    </a:lnTo>
                    <a:lnTo>
                      <a:pt x="107" y="0"/>
                    </a:lnTo>
                    <a:lnTo>
                      <a:pt x="95" y="1"/>
                    </a:lnTo>
                    <a:lnTo>
                      <a:pt x="84" y="2"/>
                    </a:lnTo>
                    <a:lnTo>
                      <a:pt x="73" y="4"/>
                    </a:lnTo>
                    <a:lnTo>
                      <a:pt x="63" y="6"/>
                    </a:lnTo>
                    <a:lnTo>
                      <a:pt x="53" y="9"/>
                    </a:lnTo>
                    <a:lnTo>
                      <a:pt x="44" y="12"/>
                    </a:lnTo>
                    <a:lnTo>
                      <a:pt x="35" y="16"/>
                    </a:lnTo>
                    <a:lnTo>
                      <a:pt x="27" y="19"/>
                    </a:lnTo>
                    <a:lnTo>
                      <a:pt x="21" y="23"/>
                    </a:lnTo>
                    <a:lnTo>
                      <a:pt x="15" y="29"/>
                    </a:lnTo>
                    <a:lnTo>
                      <a:pt x="10" y="33"/>
                    </a:lnTo>
                    <a:lnTo>
                      <a:pt x="7" y="36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4"/>
                    </a:lnTo>
                    <a:lnTo>
                      <a:pt x="0" y="55"/>
                    </a:lnTo>
                    <a:lnTo>
                      <a:pt x="0" y="269"/>
                    </a:lnTo>
                    <a:lnTo>
                      <a:pt x="0" y="272"/>
                    </a:lnTo>
                    <a:lnTo>
                      <a:pt x="1" y="275"/>
                    </a:lnTo>
                    <a:lnTo>
                      <a:pt x="2" y="278"/>
                    </a:lnTo>
                    <a:lnTo>
                      <a:pt x="3" y="280"/>
                    </a:lnTo>
                    <a:lnTo>
                      <a:pt x="5" y="283"/>
                    </a:lnTo>
                    <a:lnTo>
                      <a:pt x="6" y="285"/>
                    </a:lnTo>
                    <a:lnTo>
                      <a:pt x="9" y="288"/>
                    </a:lnTo>
                    <a:lnTo>
                      <a:pt x="12" y="290"/>
                    </a:lnTo>
                    <a:lnTo>
                      <a:pt x="17" y="296"/>
                    </a:lnTo>
                    <a:lnTo>
                      <a:pt x="23" y="300"/>
                    </a:lnTo>
                    <a:lnTo>
                      <a:pt x="30" y="304"/>
                    </a:lnTo>
                    <a:lnTo>
                      <a:pt x="38" y="308"/>
                    </a:lnTo>
                    <a:lnTo>
                      <a:pt x="47" y="311"/>
                    </a:lnTo>
                    <a:lnTo>
                      <a:pt x="56" y="314"/>
                    </a:lnTo>
                    <a:lnTo>
                      <a:pt x="66" y="317"/>
                    </a:lnTo>
                    <a:lnTo>
                      <a:pt x="77" y="319"/>
                    </a:lnTo>
                    <a:lnTo>
                      <a:pt x="88" y="320"/>
                    </a:lnTo>
                    <a:lnTo>
                      <a:pt x="99" y="322"/>
                    </a:lnTo>
                    <a:lnTo>
                      <a:pt x="112" y="322"/>
                    </a:lnTo>
                    <a:lnTo>
                      <a:pt x="124" y="322"/>
                    </a:lnTo>
                    <a:lnTo>
                      <a:pt x="135" y="322"/>
                    </a:lnTo>
                    <a:lnTo>
                      <a:pt x="147" y="321"/>
                    </a:lnTo>
                    <a:lnTo>
                      <a:pt x="157" y="320"/>
                    </a:lnTo>
                    <a:lnTo>
                      <a:pt x="167" y="318"/>
                    </a:lnTo>
                    <a:lnTo>
                      <a:pt x="178" y="316"/>
                    </a:lnTo>
                    <a:lnTo>
                      <a:pt x="187" y="313"/>
                    </a:lnTo>
                    <a:lnTo>
                      <a:pt x="195" y="310"/>
                    </a:lnTo>
                    <a:lnTo>
                      <a:pt x="203" y="307"/>
                    </a:lnTo>
                    <a:lnTo>
                      <a:pt x="210" y="303"/>
                    </a:lnTo>
                    <a:lnTo>
                      <a:pt x="218" y="299"/>
                    </a:lnTo>
                    <a:lnTo>
                      <a:pt x="223" y="294"/>
                    </a:lnTo>
                    <a:lnTo>
                      <a:pt x="228" y="290"/>
                    </a:lnTo>
                    <a:lnTo>
                      <a:pt x="232" y="285"/>
                    </a:lnTo>
                    <a:lnTo>
                      <a:pt x="235" y="280"/>
                    </a:lnTo>
                    <a:lnTo>
                      <a:pt x="236" y="278"/>
                    </a:lnTo>
                    <a:lnTo>
                      <a:pt x="237" y="275"/>
                    </a:lnTo>
                    <a:lnTo>
                      <a:pt x="238" y="273"/>
                    </a:lnTo>
                    <a:lnTo>
                      <a:pt x="239" y="270"/>
                    </a:lnTo>
                    <a:lnTo>
                      <a:pt x="239" y="54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6" name="Rectangle 314"/>
              <p:cNvSpPr>
                <a:spLocks noChangeArrowheads="1"/>
              </p:cNvSpPr>
              <p:nvPr/>
            </p:nvSpPr>
            <p:spPr bwMode="auto">
              <a:xfrm>
                <a:off x="377" y="1091"/>
                <a:ext cx="249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SIRH</a:t>
                </a:r>
                <a:endParaRPr lang="en-US"/>
              </a:p>
            </p:txBody>
          </p:sp>
          <p:sp>
            <p:nvSpPr>
              <p:cNvPr id="23527" name="Rectangle 315"/>
              <p:cNvSpPr>
                <a:spLocks noChangeArrowheads="1"/>
              </p:cNvSpPr>
              <p:nvPr/>
            </p:nvSpPr>
            <p:spPr bwMode="auto">
              <a:xfrm>
                <a:off x="382" y="1190"/>
                <a:ext cx="24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Arica</a:t>
                </a:r>
                <a:endParaRPr lang="en-US"/>
              </a:p>
            </p:txBody>
          </p:sp>
          <p:sp>
            <p:nvSpPr>
              <p:cNvPr id="23528" name="Freeform 316"/>
              <p:cNvSpPr>
                <a:spLocks/>
              </p:cNvSpPr>
              <p:nvPr/>
            </p:nvSpPr>
            <p:spPr bwMode="auto">
              <a:xfrm>
                <a:off x="434" y="1684"/>
                <a:ext cx="249" cy="158"/>
              </a:xfrm>
              <a:custGeom>
                <a:avLst/>
                <a:gdLst>
                  <a:gd name="T0" fmla="*/ 75 w 497"/>
                  <a:gd name="T1" fmla="*/ 158 h 318"/>
                  <a:gd name="T2" fmla="*/ 86 w 497"/>
                  <a:gd name="T3" fmla="*/ 158 h 318"/>
                  <a:gd name="T4" fmla="*/ 96 w 497"/>
                  <a:gd name="T5" fmla="*/ 158 h 318"/>
                  <a:gd name="T6" fmla="*/ 107 w 497"/>
                  <a:gd name="T7" fmla="*/ 157 h 318"/>
                  <a:gd name="T8" fmla="*/ 118 w 497"/>
                  <a:gd name="T9" fmla="*/ 156 h 318"/>
                  <a:gd name="T10" fmla="*/ 128 w 497"/>
                  <a:gd name="T11" fmla="*/ 153 h 318"/>
                  <a:gd name="T12" fmla="*/ 139 w 497"/>
                  <a:gd name="T13" fmla="*/ 151 h 318"/>
                  <a:gd name="T14" fmla="*/ 148 w 497"/>
                  <a:gd name="T15" fmla="*/ 149 h 318"/>
                  <a:gd name="T16" fmla="*/ 159 w 497"/>
                  <a:gd name="T17" fmla="*/ 146 h 318"/>
                  <a:gd name="T18" fmla="*/ 169 w 497"/>
                  <a:gd name="T19" fmla="*/ 142 h 318"/>
                  <a:gd name="T20" fmla="*/ 178 w 497"/>
                  <a:gd name="T21" fmla="*/ 139 h 318"/>
                  <a:gd name="T22" fmla="*/ 188 w 497"/>
                  <a:gd name="T23" fmla="*/ 134 h 318"/>
                  <a:gd name="T24" fmla="*/ 197 w 497"/>
                  <a:gd name="T25" fmla="*/ 129 h 318"/>
                  <a:gd name="T26" fmla="*/ 206 w 497"/>
                  <a:gd name="T27" fmla="*/ 124 h 318"/>
                  <a:gd name="T28" fmla="*/ 214 w 497"/>
                  <a:gd name="T29" fmla="*/ 118 h 318"/>
                  <a:gd name="T30" fmla="*/ 223 w 497"/>
                  <a:gd name="T31" fmla="*/ 113 h 318"/>
                  <a:gd name="T32" fmla="*/ 231 w 497"/>
                  <a:gd name="T33" fmla="*/ 106 h 318"/>
                  <a:gd name="T34" fmla="*/ 233 w 497"/>
                  <a:gd name="T35" fmla="*/ 104 h 318"/>
                  <a:gd name="T36" fmla="*/ 236 w 497"/>
                  <a:gd name="T37" fmla="*/ 101 h 318"/>
                  <a:gd name="T38" fmla="*/ 238 w 497"/>
                  <a:gd name="T39" fmla="*/ 98 h 318"/>
                  <a:gd name="T40" fmla="*/ 240 w 497"/>
                  <a:gd name="T41" fmla="*/ 95 h 318"/>
                  <a:gd name="T42" fmla="*/ 241 w 497"/>
                  <a:gd name="T43" fmla="*/ 92 h 318"/>
                  <a:gd name="T44" fmla="*/ 243 w 497"/>
                  <a:gd name="T45" fmla="*/ 90 h 318"/>
                  <a:gd name="T46" fmla="*/ 244 w 497"/>
                  <a:gd name="T47" fmla="*/ 87 h 318"/>
                  <a:gd name="T48" fmla="*/ 245 w 497"/>
                  <a:gd name="T49" fmla="*/ 83 h 318"/>
                  <a:gd name="T50" fmla="*/ 246 w 497"/>
                  <a:gd name="T51" fmla="*/ 80 h 318"/>
                  <a:gd name="T52" fmla="*/ 247 w 497"/>
                  <a:gd name="T53" fmla="*/ 78 h 318"/>
                  <a:gd name="T54" fmla="*/ 248 w 497"/>
                  <a:gd name="T55" fmla="*/ 75 h 318"/>
                  <a:gd name="T56" fmla="*/ 248 w 497"/>
                  <a:gd name="T57" fmla="*/ 72 h 318"/>
                  <a:gd name="T58" fmla="*/ 249 w 497"/>
                  <a:gd name="T59" fmla="*/ 68 h 318"/>
                  <a:gd name="T60" fmla="*/ 249 w 497"/>
                  <a:gd name="T61" fmla="*/ 65 h 318"/>
                  <a:gd name="T62" fmla="*/ 249 w 497"/>
                  <a:gd name="T63" fmla="*/ 62 h 318"/>
                  <a:gd name="T64" fmla="*/ 248 w 497"/>
                  <a:gd name="T65" fmla="*/ 59 h 318"/>
                  <a:gd name="T66" fmla="*/ 248 w 497"/>
                  <a:gd name="T67" fmla="*/ 56 h 318"/>
                  <a:gd name="T68" fmla="*/ 248 w 497"/>
                  <a:gd name="T69" fmla="*/ 52 h 318"/>
                  <a:gd name="T70" fmla="*/ 247 w 497"/>
                  <a:gd name="T71" fmla="*/ 49 h 318"/>
                  <a:gd name="T72" fmla="*/ 246 w 497"/>
                  <a:gd name="T73" fmla="*/ 46 h 318"/>
                  <a:gd name="T74" fmla="*/ 245 w 497"/>
                  <a:gd name="T75" fmla="*/ 43 h 318"/>
                  <a:gd name="T76" fmla="*/ 244 w 497"/>
                  <a:gd name="T77" fmla="*/ 40 h 318"/>
                  <a:gd name="T78" fmla="*/ 242 w 497"/>
                  <a:gd name="T79" fmla="*/ 37 h 318"/>
                  <a:gd name="T80" fmla="*/ 241 w 497"/>
                  <a:gd name="T81" fmla="*/ 34 h 318"/>
                  <a:gd name="T82" fmla="*/ 239 w 497"/>
                  <a:gd name="T83" fmla="*/ 31 h 318"/>
                  <a:gd name="T84" fmla="*/ 237 w 497"/>
                  <a:gd name="T85" fmla="*/ 29 h 318"/>
                  <a:gd name="T86" fmla="*/ 235 w 497"/>
                  <a:gd name="T87" fmla="*/ 26 h 318"/>
                  <a:gd name="T88" fmla="*/ 233 w 497"/>
                  <a:gd name="T89" fmla="*/ 24 h 318"/>
                  <a:gd name="T90" fmla="*/ 230 w 497"/>
                  <a:gd name="T91" fmla="*/ 21 h 318"/>
                  <a:gd name="T92" fmla="*/ 228 w 497"/>
                  <a:gd name="T93" fmla="*/ 18 h 318"/>
                  <a:gd name="T94" fmla="*/ 225 w 497"/>
                  <a:gd name="T95" fmla="*/ 16 h 318"/>
                  <a:gd name="T96" fmla="*/ 222 w 497"/>
                  <a:gd name="T97" fmla="*/ 14 h 318"/>
                  <a:gd name="T98" fmla="*/ 219 w 497"/>
                  <a:gd name="T99" fmla="*/ 11 h 318"/>
                  <a:gd name="T100" fmla="*/ 215 w 497"/>
                  <a:gd name="T101" fmla="*/ 9 h 318"/>
                  <a:gd name="T102" fmla="*/ 212 w 497"/>
                  <a:gd name="T103" fmla="*/ 7 h 318"/>
                  <a:gd name="T104" fmla="*/ 208 w 497"/>
                  <a:gd name="T105" fmla="*/ 6 h 318"/>
                  <a:gd name="T106" fmla="*/ 204 w 497"/>
                  <a:gd name="T107" fmla="*/ 4 h 318"/>
                  <a:gd name="T108" fmla="*/ 200 w 497"/>
                  <a:gd name="T109" fmla="*/ 2 h 318"/>
                  <a:gd name="T110" fmla="*/ 196 w 497"/>
                  <a:gd name="T111" fmla="*/ 1 h 318"/>
                  <a:gd name="T112" fmla="*/ 192 w 497"/>
                  <a:gd name="T113" fmla="*/ 0 h 318"/>
                  <a:gd name="T114" fmla="*/ 192 w 497"/>
                  <a:gd name="T115" fmla="*/ 0 h 318"/>
                  <a:gd name="T116" fmla="*/ 0 w 497"/>
                  <a:gd name="T117" fmla="*/ 158 h 318"/>
                  <a:gd name="T118" fmla="*/ 75 w 497"/>
                  <a:gd name="T119" fmla="*/ 158 h 318"/>
                  <a:gd name="T120" fmla="*/ 75 w 497"/>
                  <a:gd name="T121" fmla="*/ 158 h 31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97"/>
                  <a:gd name="T184" fmla="*/ 0 h 318"/>
                  <a:gd name="T185" fmla="*/ 497 w 497"/>
                  <a:gd name="T186" fmla="*/ 318 h 31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97" h="318">
                    <a:moveTo>
                      <a:pt x="149" y="318"/>
                    </a:moveTo>
                    <a:lnTo>
                      <a:pt x="171" y="318"/>
                    </a:lnTo>
                    <a:lnTo>
                      <a:pt x="192" y="317"/>
                    </a:lnTo>
                    <a:lnTo>
                      <a:pt x="214" y="315"/>
                    </a:lnTo>
                    <a:lnTo>
                      <a:pt x="235" y="313"/>
                    </a:lnTo>
                    <a:lnTo>
                      <a:pt x="255" y="308"/>
                    </a:lnTo>
                    <a:lnTo>
                      <a:pt x="277" y="304"/>
                    </a:lnTo>
                    <a:lnTo>
                      <a:pt x="296" y="299"/>
                    </a:lnTo>
                    <a:lnTo>
                      <a:pt x="317" y="293"/>
                    </a:lnTo>
                    <a:lnTo>
                      <a:pt x="337" y="286"/>
                    </a:lnTo>
                    <a:lnTo>
                      <a:pt x="356" y="279"/>
                    </a:lnTo>
                    <a:lnTo>
                      <a:pt x="375" y="269"/>
                    </a:lnTo>
                    <a:lnTo>
                      <a:pt x="393" y="260"/>
                    </a:lnTo>
                    <a:lnTo>
                      <a:pt x="411" y="250"/>
                    </a:lnTo>
                    <a:lnTo>
                      <a:pt x="428" y="238"/>
                    </a:lnTo>
                    <a:lnTo>
                      <a:pt x="445" y="227"/>
                    </a:lnTo>
                    <a:lnTo>
                      <a:pt x="461" y="214"/>
                    </a:lnTo>
                    <a:lnTo>
                      <a:pt x="466" y="209"/>
                    </a:lnTo>
                    <a:lnTo>
                      <a:pt x="471" y="203"/>
                    </a:lnTo>
                    <a:lnTo>
                      <a:pt x="475" y="197"/>
                    </a:lnTo>
                    <a:lnTo>
                      <a:pt x="479" y="192"/>
                    </a:lnTo>
                    <a:lnTo>
                      <a:pt x="482" y="186"/>
                    </a:lnTo>
                    <a:lnTo>
                      <a:pt x="485" y="181"/>
                    </a:lnTo>
                    <a:lnTo>
                      <a:pt x="488" y="175"/>
                    </a:lnTo>
                    <a:lnTo>
                      <a:pt x="490" y="168"/>
                    </a:lnTo>
                    <a:lnTo>
                      <a:pt x="492" y="162"/>
                    </a:lnTo>
                    <a:lnTo>
                      <a:pt x="494" y="156"/>
                    </a:lnTo>
                    <a:lnTo>
                      <a:pt x="495" y="150"/>
                    </a:lnTo>
                    <a:lnTo>
                      <a:pt x="496" y="144"/>
                    </a:lnTo>
                    <a:lnTo>
                      <a:pt x="497" y="136"/>
                    </a:lnTo>
                    <a:lnTo>
                      <a:pt x="497" y="130"/>
                    </a:lnTo>
                    <a:lnTo>
                      <a:pt x="497" y="124"/>
                    </a:lnTo>
                    <a:lnTo>
                      <a:pt x="496" y="118"/>
                    </a:lnTo>
                    <a:lnTo>
                      <a:pt x="496" y="112"/>
                    </a:lnTo>
                    <a:lnTo>
                      <a:pt x="495" y="105"/>
                    </a:lnTo>
                    <a:lnTo>
                      <a:pt x="493" y="99"/>
                    </a:lnTo>
                    <a:lnTo>
                      <a:pt x="491" y="93"/>
                    </a:lnTo>
                    <a:lnTo>
                      <a:pt x="489" y="87"/>
                    </a:lnTo>
                    <a:lnTo>
                      <a:pt x="487" y="81"/>
                    </a:lnTo>
                    <a:lnTo>
                      <a:pt x="484" y="75"/>
                    </a:lnTo>
                    <a:lnTo>
                      <a:pt x="481" y="69"/>
                    </a:lnTo>
                    <a:lnTo>
                      <a:pt x="478" y="63"/>
                    </a:lnTo>
                    <a:lnTo>
                      <a:pt x="474" y="58"/>
                    </a:lnTo>
                    <a:lnTo>
                      <a:pt x="470" y="53"/>
                    </a:lnTo>
                    <a:lnTo>
                      <a:pt x="465" y="48"/>
                    </a:lnTo>
                    <a:lnTo>
                      <a:pt x="460" y="43"/>
                    </a:lnTo>
                    <a:lnTo>
                      <a:pt x="455" y="37"/>
                    </a:lnTo>
                    <a:lnTo>
                      <a:pt x="450" y="32"/>
                    </a:lnTo>
                    <a:lnTo>
                      <a:pt x="444" y="28"/>
                    </a:lnTo>
                    <a:lnTo>
                      <a:pt x="438" y="23"/>
                    </a:lnTo>
                    <a:lnTo>
                      <a:pt x="430" y="19"/>
                    </a:lnTo>
                    <a:lnTo>
                      <a:pt x="423" y="15"/>
                    </a:lnTo>
                    <a:lnTo>
                      <a:pt x="416" y="12"/>
                    </a:lnTo>
                    <a:lnTo>
                      <a:pt x="408" y="9"/>
                    </a:lnTo>
                    <a:lnTo>
                      <a:pt x="400" y="5"/>
                    </a:lnTo>
                    <a:lnTo>
                      <a:pt x="392" y="2"/>
                    </a:lnTo>
                    <a:lnTo>
                      <a:pt x="384" y="0"/>
                    </a:lnTo>
                    <a:lnTo>
                      <a:pt x="0" y="317"/>
                    </a:lnTo>
                    <a:lnTo>
                      <a:pt x="149" y="318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29" name="Freeform 317"/>
              <p:cNvSpPr>
                <a:spLocks/>
              </p:cNvSpPr>
              <p:nvPr/>
            </p:nvSpPr>
            <p:spPr bwMode="auto">
              <a:xfrm>
                <a:off x="300" y="1355"/>
                <a:ext cx="351" cy="191"/>
              </a:xfrm>
              <a:custGeom>
                <a:avLst/>
                <a:gdLst>
                  <a:gd name="T0" fmla="*/ 133 w 700"/>
                  <a:gd name="T1" fmla="*/ 191 h 381"/>
                  <a:gd name="T2" fmla="*/ 351 w 700"/>
                  <a:gd name="T3" fmla="*/ 72 h 381"/>
                  <a:gd name="T4" fmla="*/ 216 w 700"/>
                  <a:gd name="T5" fmla="*/ 0 h 381"/>
                  <a:gd name="T6" fmla="*/ 0 w 700"/>
                  <a:gd name="T7" fmla="*/ 118 h 381"/>
                  <a:gd name="T8" fmla="*/ 7 w 700"/>
                  <a:gd name="T9" fmla="*/ 124 h 381"/>
                  <a:gd name="T10" fmla="*/ 13 w 700"/>
                  <a:gd name="T11" fmla="*/ 131 h 381"/>
                  <a:gd name="T12" fmla="*/ 21 w 700"/>
                  <a:gd name="T13" fmla="*/ 138 h 381"/>
                  <a:gd name="T14" fmla="*/ 28 w 700"/>
                  <a:gd name="T15" fmla="*/ 143 h 381"/>
                  <a:gd name="T16" fmla="*/ 36 w 700"/>
                  <a:gd name="T17" fmla="*/ 149 h 381"/>
                  <a:gd name="T18" fmla="*/ 44 w 700"/>
                  <a:gd name="T19" fmla="*/ 155 h 381"/>
                  <a:gd name="T20" fmla="*/ 52 w 700"/>
                  <a:gd name="T21" fmla="*/ 160 h 381"/>
                  <a:gd name="T22" fmla="*/ 60 w 700"/>
                  <a:gd name="T23" fmla="*/ 165 h 381"/>
                  <a:gd name="T24" fmla="*/ 69 w 700"/>
                  <a:gd name="T25" fmla="*/ 169 h 381"/>
                  <a:gd name="T26" fmla="*/ 77 w 700"/>
                  <a:gd name="T27" fmla="*/ 173 h 381"/>
                  <a:gd name="T28" fmla="*/ 86 w 700"/>
                  <a:gd name="T29" fmla="*/ 177 h 381"/>
                  <a:gd name="T30" fmla="*/ 95 w 700"/>
                  <a:gd name="T31" fmla="*/ 181 h 381"/>
                  <a:gd name="T32" fmla="*/ 105 w 700"/>
                  <a:gd name="T33" fmla="*/ 184 h 381"/>
                  <a:gd name="T34" fmla="*/ 114 w 700"/>
                  <a:gd name="T35" fmla="*/ 186 h 381"/>
                  <a:gd name="T36" fmla="*/ 123 w 700"/>
                  <a:gd name="T37" fmla="*/ 189 h 381"/>
                  <a:gd name="T38" fmla="*/ 133 w 700"/>
                  <a:gd name="T39" fmla="*/ 191 h 381"/>
                  <a:gd name="T40" fmla="*/ 133 w 700"/>
                  <a:gd name="T41" fmla="*/ 191 h 381"/>
                  <a:gd name="T42" fmla="*/ 133 w 700"/>
                  <a:gd name="T43" fmla="*/ 191 h 381"/>
                  <a:gd name="T44" fmla="*/ 133 w 700"/>
                  <a:gd name="T45" fmla="*/ 191 h 38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0"/>
                  <a:gd name="T70" fmla="*/ 0 h 381"/>
                  <a:gd name="T71" fmla="*/ 700 w 700"/>
                  <a:gd name="T72" fmla="*/ 381 h 38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0" h="381">
                    <a:moveTo>
                      <a:pt x="266" y="381"/>
                    </a:moveTo>
                    <a:lnTo>
                      <a:pt x="700" y="144"/>
                    </a:lnTo>
                    <a:lnTo>
                      <a:pt x="431" y="0"/>
                    </a:lnTo>
                    <a:lnTo>
                      <a:pt x="0" y="235"/>
                    </a:lnTo>
                    <a:lnTo>
                      <a:pt x="13" y="248"/>
                    </a:lnTo>
                    <a:lnTo>
                      <a:pt x="26" y="262"/>
                    </a:lnTo>
                    <a:lnTo>
                      <a:pt x="41" y="275"/>
                    </a:lnTo>
                    <a:lnTo>
                      <a:pt x="56" y="286"/>
                    </a:lnTo>
                    <a:lnTo>
                      <a:pt x="71" y="298"/>
                    </a:lnTo>
                    <a:lnTo>
                      <a:pt x="87" y="309"/>
                    </a:lnTo>
                    <a:lnTo>
                      <a:pt x="103" y="319"/>
                    </a:lnTo>
                    <a:lnTo>
                      <a:pt x="120" y="329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2" y="353"/>
                    </a:lnTo>
                    <a:lnTo>
                      <a:pt x="190" y="361"/>
                    </a:lnTo>
                    <a:lnTo>
                      <a:pt x="209" y="367"/>
                    </a:lnTo>
                    <a:lnTo>
                      <a:pt x="227" y="372"/>
                    </a:lnTo>
                    <a:lnTo>
                      <a:pt x="246" y="377"/>
                    </a:lnTo>
                    <a:lnTo>
                      <a:pt x="266" y="38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0" name="Rectangle 318"/>
              <p:cNvSpPr>
                <a:spLocks noChangeArrowheads="1"/>
              </p:cNvSpPr>
              <p:nvPr/>
            </p:nvSpPr>
            <p:spPr bwMode="auto">
              <a:xfrm>
                <a:off x="299" y="1354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1" name="Rectangle 319"/>
              <p:cNvSpPr>
                <a:spLocks noChangeArrowheads="1"/>
              </p:cNvSpPr>
              <p:nvPr/>
            </p:nvSpPr>
            <p:spPr bwMode="auto">
              <a:xfrm>
                <a:off x="299" y="1355"/>
                <a:ext cx="352" cy="5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2" name="Rectangle 320"/>
              <p:cNvSpPr>
                <a:spLocks noChangeArrowheads="1"/>
              </p:cNvSpPr>
              <p:nvPr/>
            </p:nvSpPr>
            <p:spPr bwMode="auto">
              <a:xfrm>
                <a:off x="299" y="1360"/>
                <a:ext cx="352" cy="5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3" name="Rectangle 321"/>
              <p:cNvSpPr>
                <a:spLocks noChangeArrowheads="1"/>
              </p:cNvSpPr>
              <p:nvPr/>
            </p:nvSpPr>
            <p:spPr bwMode="auto">
              <a:xfrm>
                <a:off x="299" y="1365"/>
                <a:ext cx="352" cy="6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4" name="Rectangle 322"/>
              <p:cNvSpPr>
                <a:spLocks noChangeArrowheads="1"/>
              </p:cNvSpPr>
              <p:nvPr/>
            </p:nvSpPr>
            <p:spPr bwMode="auto">
              <a:xfrm>
                <a:off x="299" y="1371"/>
                <a:ext cx="352" cy="6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5" name="Rectangle 323"/>
              <p:cNvSpPr>
                <a:spLocks noChangeArrowheads="1"/>
              </p:cNvSpPr>
              <p:nvPr/>
            </p:nvSpPr>
            <p:spPr bwMode="auto">
              <a:xfrm>
                <a:off x="299" y="1377"/>
                <a:ext cx="352" cy="6"/>
              </a:xfrm>
              <a:prstGeom prst="rect">
                <a:avLst/>
              </a:prstGeom>
              <a:solidFill>
                <a:srgbClr val="E5DD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6" name="Rectangle 324"/>
              <p:cNvSpPr>
                <a:spLocks noChangeArrowheads="1"/>
              </p:cNvSpPr>
              <p:nvPr/>
            </p:nvSpPr>
            <p:spPr bwMode="auto">
              <a:xfrm>
                <a:off x="299" y="1383"/>
                <a:ext cx="352" cy="6"/>
              </a:xfrm>
              <a:prstGeom prst="rect">
                <a:avLst/>
              </a:prstGeom>
              <a:solidFill>
                <a:srgbClr val="E6D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7" name="Rectangle 325"/>
              <p:cNvSpPr>
                <a:spLocks noChangeArrowheads="1"/>
              </p:cNvSpPr>
              <p:nvPr/>
            </p:nvSpPr>
            <p:spPr bwMode="auto">
              <a:xfrm>
                <a:off x="299" y="1389"/>
                <a:ext cx="352" cy="6"/>
              </a:xfrm>
              <a:prstGeom prst="rect">
                <a:avLst/>
              </a:prstGeom>
              <a:solidFill>
                <a:srgbClr val="E7DF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8" name="Rectangle 326"/>
              <p:cNvSpPr>
                <a:spLocks noChangeArrowheads="1"/>
              </p:cNvSpPr>
              <p:nvPr/>
            </p:nvSpPr>
            <p:spPr bwMode="auto">
              <a:xfrm>
                <a:off x="299" y="1395"/>
                <a:ext cx="352" cy="6"/>
              </a:xfrm>
              <a:prstGeom prst="rect">
                <a:avLst/>
              </a:prstGeom>
              <a:solidFill>
                <a:srgbClr val="E8E0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39" name="Rectangle 327"/>
              <p:cNvSpPr>
                <a:spLocks noChangeArrowheads="1"/>
              </p:cNvSpPr>
              <p:nvPr/>
            </p:nvSpPr>
            <p:spPr bwMode="auto">
              <a:xfrm>
                <a:off x="299" y="1401"/>
                <a:ext cx="352" cy="4"/>
              </a:xfrm>
              <a:prstGeom prst="rect">
                <a:avLst/>
              </a:prstGeom>
              <a:solidFill>
                <a:srgbClr val="E9E2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0" name="Rectangle 328"/>
              <p:cNvSpPr>
                <a:spLocks noChangeArrowheads="1"/>
              </p:cNvSpPr>
              <p:nvPr/>
            </p:nvSpPr>
            <p:spPr bwMode="auto">
              <a:xfrm>
                <a:off x="299" y="1405"/>
                <a:ext cx="352" cy="7"/>
              </a:xfrm>
              <a:prstGeom prst="rect">
                <a:avLst/>
              </a:prstGeom>
              <a:solidFill>
                <a:srgbClr val="E9E2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1" name="Rectangle 329"/>
              <p:cNvSpPr>
                <a:spLocks noChangeArrowheads="1"/>
              </p:cNvSpPr>
              <p:nvPr/>
            </p:nvSpPr>
            <p:spPr bwMode="auto">
              <a:xfrm>
                <a:off x="299" y="1412"/>
                <a:ext cx="352" cy="4"/>
              </a:xfrm>
              <a:prstGeom prst="rect">
                <a:avLst/>
              </a:prstGeom>
              <a:solidFill>
                <a:srgbClr val="EAE4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2" name="Rectangle 330"/>
              <p:cNvSpPr>
                <a:spLocks noChangeArrowheads="1"/>
              </p:cNvSpPr>
              <p:nvPr/>
            </p:nvSpPr>
            <p:spPr bwMode="auto">
              <a:xfrm>
                <a:off x="299" y="1416"/>
                <a:ext cx="352" cy="5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3" name="Rectangle 331"/>
              <p:cNvSpPr>
                <a:spLocks noChangeArrowheads="1"/>
              </p:cNvSpPr>
              <p:nvPr/>
            </p:nvSpPr>
            <p:spPr bwMode="auto">
              <a:xfrm>
                <a:off x="299" y="1421"/>
                <a:ext cx="352" cy="4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4" name="Rectangle 332"/>
              <p:cNvSpPr>
                <a:spLocks noChangeArrowheads="1"/>
              </p:cNvSpPr>
              <p:nvPr/>
            </p:nvSpPr>
            <p:spPr bwMode="auto">
              <a:xfrm>
                <a:off x="299" y="1425"/>
                <a:ext cx="352" cy="6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5" name="Rectangle 333"/>
              <p:cNvSpPr>
                <a:spLocks noChangeArrowheads="1"/>
              </p:cNvSpPr>
              <p:nvPr/>
            </p:nvSpPr>
            <p:spPr bwMode="auto">
              <a:xfrm>
                <a:off x="299" y="1431"/>
                <a:ext cx="352" cy="6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6" name="Rectangle 334"/>
              <p:cNvSpPr>
                <a:spLocks noChangeArrowheads="1"/>
              </p:cNvSpPr>
              <p:nvPr/>
            </p:nvSpPr>
            <p:spPr bwMode="auto">
              <a:xfrm>
                <a:off x="299" y="1437"/>
                <a:ext cx="352" cy="6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7" name="Rectangle 335"/>
              <p:cNvSpPr>
                <a:spLocks noChangeArrowheads="1"/>
              </p:cNvSpPr>
              <p:nvPr/>
            </p:nvSpPr>
            <p:spPr bwMode="auto">
              <a:xfrm>
                <a:off x="299" y="1443"/>
                <a:ext cx="352" cy="6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8" name="Rectangle 336"/>
              <p:cNvSpPr>
                <a:spLocks noChangeArrowheads="1"/>
              </p:cNvSpPr>
              <p:nvPr/>
            </p:nvSpPr>
            <p:spPr bwMode="auto">
              <a:xfrm>
                <a:off x="299" y="1449"/>
                <a:ext cx="352" cy="3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49" name="Rectangle 337"/>
              <p:cNvSpPr>
                <a:spLocks noChangeArrowheads="1"/>
              </p:cNvSpPr>
              <p:nvPr/>
            </p:nvSpPr>
            <p:spPr bwMode="auto">
              <a:xfrm>
                <a:off x="299" y="1452"/>
                <a:ext cx="352" cy="6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0" name="Rectangle 338"/>
              <p:cNvSpPr>
                <a:spLocks noChangeArrowheads="1"/>
              </p:cNvSpPr>
              <p:nvPr/>
            </p:nvSpPr>
            <p:spPr bwMode="auto">
              <a:xfrm>
                <a:off x="299" y="1458"/>
                <a:ext cx="352" cy="6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1" name="Rectangle 339"/>
              <p:cNvSpPr>
                <a:spLocks noChangeArrowheads="1"/>
              </p:cNvSpPr>
              <p:nvPr/>
            </p:nvSpPr>
            <p:spPr bwMode="auto">
              <a:xfrm>
                <a:off x="299" y="1464"/>
                <a:ext cx="352" cy="6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2" name="Rectangle 340"/>
              <p:cNvSpPr>
                <a:spLocks noChangeArrowheads="1"/>
              </p:cNvSpPr>
              <p:nvPr/>
            </p:nvSpPr>
            <p:spPr bwMode="auto">
              <a:xfrm>
                <a:off x="299" y="1470"/>
                <a:ext cx="352" cy="6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3" name="Rectangle 341"/>
              <p:cNvSpPr>
                <a:spLocks noChangeArrowheads="1"/>
              </p:cNvSpPr>
              <p:nvPr/>
            </p:nvSpPr>
            <p:spPr bwMode="auto">
              <a:xfrm>
                <a:off x="299" y="1476"/>
                <a:ext cx="352" cy="5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4" name="Rectangle 342"/>
              <p:cNvSpPr>
                <a:spLocks noChangeArrowheads="1"/>
              </p:cNvSpPr>
              <p:nvPr/>
            </p:nvSpPr>
            <p:spPr bwMode="auto">
              <a:xfrm>
                <a:off x="299" y="1481"/>
                <a:ext cx="352" cy="4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5" name="Rectangle 343"/>
              <p:cNvSpPr>
                <a:spLocks noChangeArrowheads="1"/>
              </p:cNvSpPr>
              <p:nvPr/>
            </p:nvSpPr>
            <p:spPr bwMode="auto">
              <a:xfrm>
                <a:off x="299" y="1485"/>
                <a:ext cx="352" cy="6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6" name="Rectangle 344"/>
              <p:cNvSpPr>
                <a:spLocks noChangeArrowheads="1"/>
              </p:cNvSpPr>
              <p:nvPr/>
            </p:nvSpPr>
            <p:spPr bwMode="auto">
              <a:xfrm>
                <a:off x="299" y="1491"/>
                <a:ext cx="352" cy="6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7" name="Rectangle 345"/>
              <p:cNvSpPr>
                <a:spLocks noChangeArrowheads="1"/>
              </p:cNvSpPr>
              <p:nvPr/>
            </p:nvSpPr>
            <p:spPr bwMode="auto">
              <a:xfrm>
                <a:off x="299" y="1497"/>
                <a:ext cx="352" cy="7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8" name="Rectangle 346"/>
              <p:cNvSpPr>
                <a:spLocks noChangeArrowheads="1"/>
              </p:cNvSpPr>
              <p:nvPr/>
            </p:nvSpPr>
            <p:spPr bwMode="auto">
              <a:xfrm>
                <a:off x="299" y="1504"/>
                <a:ext cx="352" cy="8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9" name="Rectangle 347"/>
              <p:cNvSpPr>
                <a:spLocks noChangeArrowheads="1"/>
              </p:cNvSpPr>
              <p:nvPr/>
            </p:nvSpPr>
            <p:spPr bwMode="auto">
              <a:xfrm>
                <a:off x="299" y="1512"/>
                <a:ext cx="352" cy="6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0" name="Rectangle 348"/>
              <p:cNvSpPr>
                <a:spLocks noChangeArrowheads="1"/>
              </p:cNvSpPr>
              <p:nvPr/>
            </p:nvSpPr>
            <p:spPr bwMode="auto">
              <a:xfrm>
                <a:off x="299" y="1518"/>
                <a:ext cx="352" cy="6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1" name="Rectangle 349"/>
              <p:cNvSpPr>
                <a:spLocks noChangeArrowheads="1"/>
              </p:cNvSpPr>
              <p:nvPr/>
            </p:nvSpPr>
            <p:spPr bwMode="auto">
              <a:xfrm>
                <a:off x="299" y="1524"/>
                <a:ext cx="352" cy="5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2" name="Rectangle 350"/>
              <p:cNvSpPr>
                <a:spLocks noChangeArrowheads="1"/>
              </p:cNvSpPr>
              <p:nvPr/>
            </p:nvSpPr>
            <p:spPr bwMode="auto">
              <a:xfrm>
                <a:off x="299" y="1529"/>
                <a:ext cx="352" cy="4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3" name="Rectangle 351"/>
              <p:cNvSpPr>
                <a:spLocks noChangeArrowheads="1"/>
              </p:cNvSpPr>
              <p:nvPr/>
            </p:nvSpPr>
            <p:spPr bwMode="auto">
              <a:xfrm>
                <a:off x="299" y="1533"/>
                <a:ext cx="352" cy="6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4" name="Rectangle 352"/>
              <p:cNvSpPr>
                <a:spLocks noChangeArrowheads="1"/>
              </p:cNvSpPr>
              <p:nvPr/>
            </p:nvSpPr>
            <p:spPr bwMode="auto">
              <a:xfrm>
                <a:off x="299" y="1539"/>
                <a:ext cx="352" cy="6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5" name="Rectangle 353"/>
              <p:cNvSpPr>
                <a:spLocks noChangeArrowheads="1"/>
              </p:cNvSpPr>
              <p:nvPr/>
            </p:nvSpPr>
            <p:spPr bwMode="auto">
              <a:xfrm>
                <a:off x="299" y="1545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6" name="Freeform 354"/>
              <p:cNvSpPr>
                <a:spLocks/>
              </p:cNvSpPr>
              <p:nvPr/>
            </p:nvSpPr>
            <p:spPr bwMode="auto">
              <a:xfrm>
                <a:off x="300" y="1355"/>
                <a:ext cx="351" cy="191"/>
              </a:xfrm>
              <a:custGeom>
                <a:avLst/>
                <a:gdLst>
                  <a:gd name="T0" fmla="*/ 133 w 700"/>
                  <a:gd name="T1" fmla="*/ 191 h 380"/>
                  <a:gd name="T2" fmla="*/ 351 w 700"/>
                  <a:gd name="T3" fmla="*/ 72 h 380"/>
                  <a:gd name="T4" fmla="*/ 216 w 700"/>
                  <a:gd name="T5" fmla="*/ 0 h 380"/>
                  <a:gd name="T6" fmla="*/ 0 w 700"/>
                  <a:gd name="T7" fmla="*/ 118 h 380"/>
                  <a:gd name="T8" fmla="*/ 6 w 700"/>
                  <a:gd name="T9" fmla="*/ 125 h 380"/>
                  <a:gd name="T10" fmla="*/ 13 w 700"/>
                  <a:gd name="T11" fmla="*/ 132 h 380"/>
                  <a:gd name="T12" fmla="*/ 21 w 700"/>
                  <a:gd name="T13" fmla="*/ 138 h 380"/>
                  <a:gd name="T14" fmla="*/ 28 w 700"/>
                  <a:gd name="T15" fmla="*/ 144 h 380"/>
                  <a:gd name="T16" fmla="*/ 36 w 700"/>
                  <a:gd name="T17" fmla="*/ 150 h 380"/>
                  <a:gd name="T18" fmla="*/ 43 w 700"/>
                  <a:gd name="T19" fmla="*/ 155 h 380"/>
                  <a:gd name="T20" fmla="*/ 52 w 700"/>
                  <a:gd name="T21" fmla="*/ 160 h 380"/>
                  <a:gd name="T22" fmla="*/ 60 w 700"/>
                  <a:gd name="T23" fmla="*/ 165 h 380"/>
                  <a:gd name="T24" fmla="*/ 69 w 700"/>
                  <a:gd name="T25" fmla="*/ 170 h 380"/>
                  <a:gd name="T26" fmla="*/ 77 w 700"/>
                  <a:gd name="T27" fmla="*/ 174 h 380"/>
                  <a:gd name="T28" fmla="*/ 86 w 700"/>
                  <a:gd name="T29" fmla="*/ 177 h 380"/>
                  <a:gd name="T30" fmla="*/ 95 w 700"/>
                  <a:gd name="T31" fmla="*/ 181 h 380"/>
                  <a:gd name="T32" fmla="*/ 104 w 700"/>
                  <a:gd name="T33" fmla="*/ 184 h 380"/>
                  <a:gd name="T34" fmla="*/ 114 w 700"/>
                  <a:gd name="T35" fmla="*/ 187 h 380"/>
                  <a:gd name="T36" fmla="*/ 123 w 700"/>
                  <a:gd name="T37" fmla="*/ 189 h 380"/>
                  <a:gd name="T38" fmla="*/ 133 w 700"/>
                  <a:gd name="T39" fmla="*/ 191 h 38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00"/>
                  <a:gd name="T61" fmla="*/ 0 h 380"/>
                  <a:gd name="T62" fmla="*/ 700 w 700"/>
                  <a:gd name="T63" fmla="*/ 380 h 38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00" h="380">
                    <a:moveTo>
                      <a:pt x="266" y="380"/>
                    </a:moveTo>
                    <a:lnTo>
                      <a:pt x="700" y="144"/>
                    </a:lnTo>
                    <a:lnTo>
                      <a:pt x="430" y="0"/>
                    </a:lnTo>
                    <a:lnTo>
                      <a:pt x="0" y="235"/>
                    </a:lnTo>
                    <a:lnTo>
                      <a:pt x="12" y="248"/>
                    </a:lnTo>
                    <a:lnTo>
                      <a:pt x="26" y="262"/>
                    </a:lnTo>
                    <a:lnTo>
                      <a:pt x="41" y="274"/>
                    </a:lnTo>
                    <a:lnTo>
                      <a:pt x="55" y="286"/>
                    </a:lnTo>
                    <a:lnTo>
                      <a:pt x="71" y="298"/>
                    </a:lnTo>
                    <a:lnTo>
                      <a:pt x="86" y="309"/>
                    </a:lnTo>
                    <a:lnTo>
                      <a:pt x="103" y="319"/>
                    </a:lnTo>
                    <a:lnTo>
                      <a:pt x="119" y="329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2" y="353"/>
                    </a:lnTo>
                    <a:lnTo>
                      <a:pt x="190" y="361"/>
                    </a:lnTo>
                    <a:lnTo>
                      <a:pt x="208" y="367"/>
                    </a:lnTo>
                    <a:lnTo>
                      <a:pt x="227" y="372"/>
                    </a:lnTo>
                    <a:lnTo>
                      <a:pt x="246" y="376"/>
                    </a:lnTo>
                    <a:lnTo>
                      <a:pt x="266" y="38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7" name="Freeform 355"/>
              <p:cNvSpPr>
                <a:spLocks/>
              </p:cNvSpPr>
              <p:nvPr/>
            </p:nvSpPr>
            <p:spPr bwMode="auto">
              <a:xfrm>
                <a:off x="300" y="1472"/>
                <a:ext cx="133" cy="370"/>
              </a:xfrm>
              <a:custGeom>
                <a:avLst/>
                <a:gdLst>
                  <a:gd name="T0" fmla="*/ 133 w 266"/>
                  <a:gd name="T1" fmla="*/ 74 h 740"/>
                  <a:gd name="T2" fmla="*/ 123 w 266"/>
                  <a:gd name="T3" fmla="*/ 72 h 740"/>
                  <a:gd name="T4" fmla="*/ 113 w 266"/>
                  <a:gd name="T5" fmla="*/ 69 h 740"/>
                  <a:gd name="T6" fmla="*/ 104 w 266"/>
                  <a:gd name="T7" fmla="*/ 67 h 740"/>
                  <a:gd name="T8" fmla="*/ 94 w 266"/>
                  <a:gd name="T9" fmla="*/ 63 h 740"/>
                  <a:gd name="T10" fmla="*/ 86 w 266"/>
                  <a:gd name="T11" fmla="*/ 59 h 740"/>
                  <a:gd name="T12" fmla="*/ 76 w 266"/>
                  <a:gd name="T13" fmla="*/ 56 h 740"/>
                  <a:gd name="T14" fmla="*/ 68 w 266"/>
                  <a:gd name="T15" fmla="*/ 52 h 740"/>
                  <a:gd name="T16" fmla="*/ 59 w 266"/>
                  <a:gd name="T17" fmla="*/ 47 h 740"/>
                  <a:gd name="T18" fmla="*/ 51 w 266"/>
                  <a:gd name="T19" fmla="*/ 43 h 740"/>
                  <a:gd name="T20" fmla="*/ 43 w 266"/>
                  <a:gd name="T21" fmla="*/ 38 h 740"/>
                  <a:gd name="T22" fmla="*/ 35 w 266"/>
                  <a:gd name="T23" fmla="*/ 32 h 740"/>
                  <a:gd name="T24" fmla="*/ 27 w 266"/>
                  <a:gd name="T25" fmla="*/ 26 h 740"/>
                  <a:gd name="T26" fmla="*/ 20 w 266"/>
                  <a:gd name="T27" fmla="*/ 20 h 740"/>
                  <a:gd name="T28" fmla="*/ 13 w 266"/>
                  <a:gd name="T29" fmla="*/ 14 h 740"/>
                  <a:gd name="T30" fmla="*/ 6 w 266"/>
                  <a:gd name="T31" fmla="*/ 7 h 740"/>
                  <a:gd name="T32" fmla="*/ 0 w 266"/>
                  <a:gd name="T33" fmla="*/ 0 h 740"/>
                  <a:gd name="T34" fmla="*/ 0 w 266"/>
                  <a:gd name="T35" fmla="*/ 0 h 740"/>
                  <a:gd name="T36" fmla="*/ 0 w 266"/>
                  <a:gd name="T37" fmla="*/ 303 h 740"/>
                  <a:gd name="T38" fmla="*/ 6 w 266"/>
                  <a:gd name="T39" fmla="*/ 309 h 740"/>
                  <a:gd name="T40" fmla="*/ 13 w 266"/>
                  <a:gd name="T41" fmla="*/ 316 h 740"/>
                  <a:gd name="T42" fmla="*/ 21 w 266"/>
                  <a:gd name="T43" fmla="*/ 322 h 740"/>
                  <a:gd name="T44" fmla="*/ 28 w 266"/>
                  <a:gd name="T45" fmla="*/ 327 h 740"/>
                  <a:gd name="T46" fmla="*/ 36 w 266"/>
                  <a:gd name="T47" fmla="*/ 333 h 740"/>
                  <a:gd name="T48" fmla="*/ 43 w 266"/>
                  <a:gd name="T49" fmla="*/ 338 h 740"/>
                  <a:gd name="T50" fmla="*/ 52 w 266"/>
                  <a:gd name="T51" fmla="*/ 343 h 740"/>
                  <a:gd name="T52" fmla="*/ 60 w 266"/>
                  <a:gd name="T53" fmla="*/ 347 h 740"/>
                  <a:gd name="T54" fmla="*/ 69 w 266"/>
                  <a:gd name="T55" fmla="*/ 351 h 740"/>
                  <a:gd name="T56" fmla="*/ 77 w 266"/>
                  <a:gd name="T57" fmla="*/ 355 h 740"/>
                  <a:gd name="T58" fmla="*/ 86 w 266"/>
                  <a:gd name="T59" fmla="*/ 358 h 740"/>
                  <a:gd name="T60" fmla="*/ 95 w 266"/>
                  <a:gd name="T61" fmla="*/ 361 h 740"/>
                  <a:gd name="T62" fmla="*/ 104 w 266"/>
                  <a:gd name="T63" fmla="*/ 364 h 740"/>
                  <a:gd name="T64" fmla="*/ 113 w 266"/>
                  <a:gd name="T65" fmla="*/ 367 h 740"/>
                  <a:gd name="T66" fmla="*/ 123 w 266"/>
                  <a:gd name="T67" fmla="*/ 369 h 740"/>
                  <a:gd name="T68" fmla="*/ 133 w 266"/>
                  <a:gd name="T69" fmla="*/ 370 h 740"/>
                  <a:gd name="T70" fmla="*/ 133 w 266"/>
                  <a:gd name="T71" fmla="*/ 370 h 740"/>
                  <a:gd name="T72" fmla="*/ 133 w 266"/>
                  <a:gd name="T73" fmla="*/ 74 h 740"/>
                  <a:gd name="T74" fmla="*/ 133 w 266"/>
                  <a:gd name="T75" fmla="*/ 74 h 740"/>
                  <a:gd name="T76" fmla="*/ 133 w 266"/>
                  <a:gd name="T77" fmla="*/ 74 h 74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66"/>
                  <a:gd name="T118" fmla="*/ 0 h 740"/>
                  <a:gd name="T119" fmla="*/ 266 w 266"/>
                  <a:gd name="T120" fmla="*/ 740 h 74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66" h="740">
                    <a:moveTo>
                      <a:pt x="266" y="147"/>
                    </a:moveTo>
                    <a:lnTo>
                      <a:pt x="246" y="143"/>
                    </a:lnTo>
                    <a:lnTo>
                      <a:pt x="227" y="138"/>
                    </a:lnTo>
                    <a:lnTo>
                      <a:pt x="208" y="133"/>
                    </a:lnTo>
                    <a:lnTo>
                      <a:pt x="189" y="127"/>
                    </a:lnTo>
                    <a:lnTo>
                      <a:pt x="172" y="119"/>
                    </a:lnTo>
                    <a:lnTo>
                      <a:pt x="153" y="112"/>
                    </a:lnTo>
                    <a:lnTo>
                      <a:pt x="136" y="104"/>
                    </a:lnTo>
                    <a:lnTo>
                      <a:pt x="119" y="95"/>
                    </a:lnTo>
                    <a:lnTo>
                      <a:pt x="103" y="85"/>
                    </a:lnTo>
                    <a:lnTo>
                      <a:pt x="86" y="75"/>
                    </a:lnTo>
                    <a:lnTo>
                      <a:pt x="71" y="64"/>
                    </a:lnTo>
                    <a:lnTo>
                      <a:pt x="55" y="52"/>
                    </a:lnTo>
                    <a:lnTo>
                      <a:pt x="41" y="40"/>
                    </a:lnTo>
                    <a:lnTo>
                      <a:pt x="26" y="28"/>
                    </a:lnTo>
                    <a:lnTo>
                      <a:pt x="13" y="14"/>
                    </a:lnTo>
                    <a:lnTo>
                      <a:pt x="0" y="0"/>
                    </a:lnTo>
                    <a:lnTo>
                      <a:pt x="0" y="605"/>
                    </a:lnTo>
                    <a:lnTo>
                      <a:pt x="13" y="618"/>
                    </a:lnTo>
                    <a:lnTo>
                      <a:pt x="27" y="631"/>
                    </a:lnTo>
                    <a:lnTo>
                      <a:pt x="42" y="643"/>
                    </a:lnTo>
                    <a:lnTo>
                      <a:pt x="56" y="654"/>
                    </a:lnTo>
                    <a:lnTo>
                      <a:pt x="72" y="665"/>
                    </a:lnTo>
                    <a:lnTo>
                      <a:pt x="87" y="675"/>
                    </a:lnTo>
                    <a:lnTo>
                      <a:pt x="104" y="685"/>
                    </a:lnTo>
                    <a:lnTo>
                      <a:pt x="120" y="693"/>
                    </a:lnTo>
                    <a:lnTo>
                      <a:pt x="138" y="702"/>
                    </a:lnTo>
                    <a:lnTo>
                      <a:pt x="155" y="709"/>
                    </a:lnTo>
                    <a:lnTo>
                      <a:pt x="173" y="716"/>
                    </a:lnTo>
                    <a:lnTo>
                      <a:pt x="191" y="722"/>
                    </a:lnTo>
                    <a:lnTo>
                      <a:pt x="209" y="727"/>
                    </a:lnTo>
                    <a:lnTo>
                      <a:pt x="227" y="733"/>
                    </a:lnTo>
                    <a:lnTo>
                      <a:pt x="247" y="737"/>
                    </a:lnTo>
                    <a:lnTo>
                      <a:pt x="266" y="740"/>
                    </a:lnTo>
                    <a:lnTo>
                      <a:pt x="266" y="1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568" name="Picture 35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99" y="1472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69" name="Picture 357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299" y="1472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70" name="Freeform 358"/>
              <p:cNvSpPr>
                <a:spLocks/>
              </p:cNvSpPr>
              <p:nvPr/>
            </p:nvSpPr>
            <p:spPr bwMode="auto">
              <a:xfrm>
                <a:off x="300" y="1472"/>
                <a:ext cx="133" cy="370"/>
              </a:xfrm>
              <a:custGeom>
                <a:avLst/>
                <a:gdLst>
                  <a:gd name="T0" fmla="*/ 133 w 266"/>
                  <a:gd name="T1" fmla="*/ 73 h 739"/>
                  <a:gd name="T2" fmla="*/ 123 w 266"/>
                  <a:gd name="T3" fmla="*/ 72 h 739"/>
                  <a:gd name="T4" fmla="*/ 113 w 266"/>
                  <a:gd name="T5" fmla="*/ 69 h 739"/>
                  <a:gd name="T6" fmla="*/ 104 w 266"/>
                  <a:gd name="T7" fmla="*/ 67 h 739"/>
                  <a:gd name="T8" fmla="*/ 94 w 266"/>
                  <a:gd name="T9" fmla="*/ 64 h 739"/>
                  <a:gd name="T10" fmla="*/ 86 w 266"/>
                  <a:gd name="T11" fmla="*/ 60 h 739"/>
                  <a:gd name="T12" fmla="*/ 76 w 266"/>
                  <a:gd name="T13" fmla="*/ 56 h 739"/>
                  <a:gd name="T14" fmla="*/ 68 w 266"/>
                  <a:gd name="T15" fmla="*/ 52 h 739"/>
                  <a:gd name="T16" fmla="*/ 59 w 266"/>
                  <a:gd name="T17" fmla="*/ 48 h 739"/>
                  <a:gd name="T18" fmla="*/ 51 w 266"/>
                  <a:gd name="T19" fmla="*/ 43 h 739"/>
                  <a:gd name="T20" fmla="*/ 43 w 266"/>
                  <a:gd name="T21" fmla="*/ 38 h 739"/>
                  <a:gd name="T22" fmla="*/ 35 w 266"/>
                  <a:gd name="T23" fmla="*/ 32 h 739"/>
                  <a:gd name="T24" fmla="*/ 27 w 266"/>
                  <a:gd name="T25" fmla="*/ 26 h 739"/>
                  <a:gd name="T26" fmla="*/ 20 w 266"/>
                  <a:gd name="T27" fmla="*/ 20 h 739"/>
                  <a:gd name="T28" fmla="*/ 13 w 266"/>
                  <a:gd name="T29" fmla="*/ 14 h 739"/>
                  <a:gd name="T30" fmla="*/ 6 w 266"/>
                  <a:gd name="T31" fmla="*/ 7 h 739"/>
                  <a:gd name="T32" fmla="*/ 0 w 266"/>
                  <a:gd name="T33" fmla="*/ 0 h 739"/>
                  <a:gd name="T34" fmla="*/ 0 w 266"/>
                  <a:gd name="T35" fmla="*/ 0 h 739"/>
                  <a:gd name="T36" fmla="*/ 0 w 266"/>
                  <a:gd name="T37" fmla="*/ 302 h 739"/>
                  <a:gd name="T38" fmla="*/ 6 w 266"/>
                  <a:gd name="T39" fmla="*/ 309 h 739"/>
                  <a:gd name="T40" fmla="*/ 13 w 266"/>
                  <a:gd name="T41" fmla="*/ 316 h 739"/>
                  <a:gd name="T42" fmla="*/ 20 w 266"/>
                  <a:gd name="T43" fmla="*/ 321 h 739"/>
                  <a:gd name="T44" fmla="*/ 28 w 266"/>
                  <a:gd name="T45" fmla="*/ 327 h 739"/>
                  <a:gd name="T46" fmla="*/ 36 w 266"/>
                  <a:gd name="T47" fmla="*/ 333 h 739"/>
                  <a:gd name="T48" fmla="*/ 43 w 266"/>
                  <a:gd name="T49" fmla="*/ 338 h 739"/>
                  <a:gd name="T50" fmla="*/ 52 w 266"/>
                  <a:gd name="T51" fmla="*/ 342 h 739"/>
                  <a:gd name="T52" fmla="*/ 60 w 266"/>
                  <a:gd name="T53" fmla="*/ 347 h 739"/>
                  <a:gd name="T54" fmla="*/ 69 w 266"/>
                  <a:gd name="T55" fmla="*/ 351 h 739"/>
                  <a:gd name="T56" fmla="*/ 77 w 266"/>
                  <a:gd name="T57" fmla="*/ 355 h 739"/>
                  <a:gd name="T58" fmla="*/ 86 w 266"/>
                  <a:gd name="T59" fmla="*/ 358 h 739"/>
                  <a:gd name="T60" fmla="*/ 95 w 266"/>
                  <a:gd name="T61" fmla="*/ 361 h 739"/>
                  <a:gd name="T62" fmla="*/ 104 w 266"/>
                  <a:gd name="T63" fmla="*/ 364 h 739"/>
                  <a:gd name="T64" fmla="*/ 113 w 266"/>
                  <a:gd name="T65" fmla="*/ 366 h 739"/>
                  <a:gd name="T66" fmla="*/ 123 w 266"/>
                  <a:gd name="T67" fmla="*/ 368 h 739"/>
                  <a:gd name="T68" fmla="*/ 133 w 266"/>
                  <a:gd name="T69" fmla="*/ 370 h 739"/>
                  <a:gd name="T70" fmla="*/ 133 w 266"/>
                  <a:gd name="T71" fmla="*/ 370 h 739"/>
                  <a:gd name="T72" fmla="*/ 133 w 266"/>
                  <a:gd name="T73" fmla="*/ 73 h 73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6"/>
                  <a:gd name="T112" fmla="*/ 0 h 739"/>
                  <a:gd name="T113" fmla="*/ 266 w 266"/>
                  <a:gd name="T114" fmla="*/ 739 h 73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6" h="739">
                    <a:moveTo>
                      <a:pt x="266" y="146"/>
                    </a:moveTo>
                    <a:lnTo>
                      <a:pt x="246" y="143"/>
                    </a:lnTo>
                    <a:lnTo>
                      <a:pt x="227" y="138"/>
                    </a:lnTo>
                    <a:lnTo>
                      <a:pt x="208" y="133"/>
                    </a:lnTo>
                    <a:lnTo>
                      <a:pt x="189" y="127"/>
                    </a:lnTo>
                    <a:lnTo>
                      <a:pt x="172" y="119"/>
                    </a:lnTo>
                    <a:lnTo>
                      <a:pt x="153" y="112"/>
                    </a:lnTo>
                    <a:lnTo>
                      <a:pt x="136" y="104"/>
                    </a:lnTo>
                    <a:lnTo>
                      <a:pt x="119" y="95"/>
                    </a:lnTo>
                    <a:lnTo>
                      <a:pt x="103" y="85"/>
                    </a:lnTo>
                    <a:lnTo>
                      <a:pt x="86" y="75"/>
                    </a:lnTo>
                    <a:lnTo>
                      <a:pt x="71" y="64"/>
                    </a:lnTo>
                    <a:lnTo>
                      <a:pt x="55" y="52"/>
                    </a:lnTo>
                    <a:lnTo>
                      <a:pt x="41" y="40"/>
                    </a:lnTo>
                    <a:lnTo>
                      <a:pt x="26" y="28"/>
                    </a:lnTo>
                    <a:lnTo>
                      <a:pt x="13" y="14"/>
                    </a:lnTo>
                    <a:lnTo>
                      <a:pt x="0" y="0"/>
                    </a:lnTo>
                    <a:lnTo>
                      <a:pt x="0" y="604"/>
                    </a:lnTo>
                    <a:lnTo>
                      <a:pt x="13" y="617"/>
                    </a:lnTo>
                    <a:lnTo>
                      <a:pt x="26" y="631"/>
                    </a:lnTo>
                    <a:lnTo>
                      <a:pt x="41" y="642"/>
                    </a:lnTo>
                    <a:lnTo>
                      <a:pt x="56" y="653"/>
                    </a:lnTo>
                    <a:lnTo>
                      <a:pt x="72" y="665"/>
                    </a:lnTo>
                    <a:lnTo>
                      <a:pt x="87" y="675"/>
                    </a:lnTo>
                    <a:lnTo>
                      <a:pt x="104" y="684"/>
                    </a:lnTo>
                    <a:lnTo>
                      <a:pt x="120" y="693"/>
                    </a:lnTo>
                    <a:lnTo>
                      <a:pt x="138" y="702"/>
                    </a:lnTo>
                    <a:lnTo>
                      <a:pt x="154" y="709"/>
                    </a:lnTo>
                    <a:lnTo>
                      <a:pt x="173" y="716"/>
                    </a:lnTo>
                    <a:lnTo>
                      <a:pt x="190" y="722"/>
                    </a:lnTo>
                    <a:lnTo>
                      <a:pt x="209" y="727"/>
                    </a:lnTo>
                    <a:lnTo>
                      <a:pt x="227" y="732"/>
                    </a:lnTo>
                    <a:lnTo>
                      <a:pt x="246" y="736"/>
                    </a:lnTo>
                    <a:lnTo>
                      <a:pt x="266" y="739"/>
                    </a:lnTo>
                    <a:lnTo>
                      <a:pt x="266" y="146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1" name="Freeform 359"/>
              <p:cNvSpPr>
                <a:spLocks/>
              </p:cNvSpPr>
              <p:nvPr/>
            </p:nvSpPr>
            <p:spPr bwMode="auto">
              <a:xfrm>
                <a:off x="433" y="1428"/>
                <a:ext cx="218" cy="414"/>
              </a:xfrm>
              <a:custGeom>
                <a:avLst/>
                <a:gdLst>
                  <a:gd name="T0" fmla="*/ 0 w 434"/>
                  <a:gd name="T1" fmla="*/ 118 h 829"/>
                  <a:gd name="T2" fmla="*/ 0 w 434"/>
                  <a:gd name="T3" fmla="*/ 414 h 829"/>
                  <a:gd name="T4" fmla="*/ 218 w 434"/>
                  <a:gd name="T5" fmla="*/ 297 h 829"/>
                  <a:gd name="T6" fmla="*/ 218 w 434"/>
                  <a:gd name="T7" fmla="*/ 0 h 829"/>
                  <a:gd name="T8" fmla="*/ 0 w 434"/>
                  <a:gd name="T9" fmla="*/ 118 h 829"/>
                  <a:gd name="T10" fmla="*/ 0 w 434"/>
                  <a:gd name="T11" fmla="*/ 118 h 8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4"/>
                  <a:gd name="T19" fmla="*/ 0 h 829"/>
                  <a:gd name="T20" fmla="*/ 434 w 434"/>
                  <a:gd name="T21" fmla="*/ 829 h 82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4" h="829">
                    <a:moveTo>
                      <a:pt x="0" y="237"/>
                    </a:moveTo>
                    <a:lnTo>
                      <a:pt x="0" y="829"/>
                    </a:lnTo>
                    <a:lnTo>
                      <a:pt x="434" y="595"/>
                    </a:lnTo>
                    <a:lnTo>
                      <a:pt x="434" y="0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572" name="Picture 360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2" y="1427"/>
                <a:ext cx="219" cy="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73" name="Picture 361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32" y="1427"/>
                <a:ext cx="219" cy="4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74" name="Freeform 362"/>
              <p:cNvSpPr>
                <a:spLocks/>
              </p:cNvSpPr>
              <p:nvPr/>
            </p:nvSpPr>
            <p:spPr bwMode="auto">
              <a:xfrm>
                <a:off x="433" y="1428"/>
                <a:ext cx="218" cy="414"/>
              </a:xfrm>
              <a:custGeom>
                <a:avLst/>
                <a:gdLst>
                  <a:gd name="T0" fmla="*/ 0 w 434"/>
                  <a:gd name="T1" fmla="*/ 118 h 829"/>
                  <a:gd name="T2" fmla="*/ 0 w 434"/>
                  <a:gd name="T3" fmla="*/ 414 h 829"/>
                  <a:gd name="T4" fmla="*/ 218 w 434"/>
                  <a:gd name="T5" fmla="*/ 297 h 829"/>
                  <a:gd name="T6" fmla="*/ 218 w 434"/>
                  <a:gd name="T7" fmla="*/ 0 h 829"/>
                  <a:gd name="T8" fmla="*/ 0 w 434"/>
                  <a:gd name="T9" fmla="*/ 118 h 8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4"/>
                  <a:gd name="T16" fmla="*/ 0 h 829"/>
                  <a:gd name="T17" fmla="*/ 434 w 434"/>
                  <a:gd name="T18" fmla="*/ 829 h 8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4" h="829">
                    <a:moveTo>
                      <a:pt x="0" y="236"/>
                    </a:moveTo>
                    <a:lnTo>
                      <a:pt x="0" y="829"/>
                    </a:lnTo>
                    <a:lnTo>
                      <a:pt x="434" y="594"/>
                    </a:lnTo>
                    <a:lnTo>
                      <a:pt x="434" y="0"/>
                    </a:lnTo>
                    <a:lnTo>
                      <a:pt x="0" y="236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5" name="Freeform 363"/>
              <p:cNvSpPr>
                <a:spLocks/>
              </p:cNvSpPr>
              <p:nvPr/>
            </p:nvSpPr>
            <p:spPr bwMode="auto">
              <a:xfrm>
                <a:off x="300" y="1355"/>
                <a:ext cx="351" cy="487"/>
              </a:xfrm>
              <a:custGeom>
                <a:avLst/>
                <a:gdLst>
                  <a:gd name="T0" fmla="*/ 351 w 700"/>
                  <a:gd name="T1" fmla="*/ 72 h 973"/>
                  <a:gd name="T2" fmla="*/ 216 w 700"/>
                  <a:gd name="T3" fmla="*/ 0 h 973"/>
                  <a:gd name="T4" fmla="*/ 0 w 700"/>
                  <a:gd name="T5" fmla="*/ 118 h 973"/>
                  <a:gd name="T6" fmla="*/ 0 w 700"/>
                  <a:gd name="T7" fmla="*/ 419 h 973"/>
                  <a:gd name="T8" fmla="*/ 7 w 700"/>
                  <a:gd name="T9" fmla="*/ 426 h 973"/>
                  <a:gd name="T10" fmla="*/ 13 w 700"/>
                  <a:gd name="T11" fmla="*/ 433 h 973"/>
                  <a:gd name="T12" fmla="*/ 21 w 700"/>
                  <a:gd name="T13" fmla="*/ 438 h 973"/>
                  <a:gd name="T14" fmla="*/ 28 w 700"/>
                  <a:gd name="T15" fmla="*/ 444 h 973"/>
                  <a:gd name="T16" fmla="*/ 36 w 700"/>
                  <a:gd name="T17" fmla="*/ 450 h 973"/>
                  <a:gd name="T18" fmla="*/ 44 w 700"/>
                  <a:gd name="T19" fmla="*/ 455 h 973"/>
                  <a:gd name="T20" fmla="*/ 52 w 700"/>
                  <a:gd name="T21" fmla="*/ 459 h 973"/>
                  <a:gd name="T22" fmla="*/ 60 w 700"/>
                  <a:gd name="T23" fmla="*/ 464 h 973"/>
                  <a:gd name="T24" fmla="*/ 69 w 700"/>
                  <a:gd name="T25" fmla="*/ 468 h 973"/>
                  <a:gd name="T26" fmla="*/ 77 w 700"/>
                  <a:gd name="T27" fmla="*/ 472 h 973"/>
                  <a:gd name="T28" fmla="*/ 87 w 700"/>
                  <a:gd name="T29" fmla="*/ 475 h 973"/>
                  <a:gd name="T30" fmla="*/ 95 w 700"/>
                  <a:gd name="T31" fmla="*/ 478 h 973"/>
                  <a:gd name="T32" fmla="*/ 105 w 700"/>
                  <a:gd name="T33" fmla="*/ 481 h 973"/>
                  <a:gd name="T34" fmla="*/ 114 w 700"/>
                  <a:gd name="T35" fmla="*/ 483 h 973"/>
                  <a:gd name="T36" fmla="*/ 123 w 700"/>
                  <a:gd name="T37" fmla="*/ 485 h 973"/>
                  <a:gd name="T38" fmla="*/ 133 w 700"/>
                  <a:gd name="T39" fmla="*/ 487 h 973"/>
                  <a:gd name="T40" fmla="*/ 133 w 700"/>
                  <a:gd name="T41" fmla="*/ 487 h 973"/>
                  <a:gd name="T42" fmla="*/ 351 w 700"/>
                  <a:gd name="T43" fmla="*/ 369 h 973"/>
                  <a:gd name="T44" fmla="*/ 351 w 700"/>
                  <a:gd name="T45" fmla="*/ 72 h 973"/>
                  <a:gd name="T46" fmla="*/ 351 w 700"/>
                  <a:gd name="T47" fmla="*/ 72 h 97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00"/>
                  <a:gd name="T73" fmla="*/ 0 h 973"/>
                  <a:gd name="T74" fmla="*/ 700 w 700"/>
                  <a:gd name="T75" fmla="*/ 973 h 97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00" h="973">
                    <a:moveTo>
                      <a:pt x="700" y="144"/>
                    </a:moveTo>
                    <a:lnTo>
                      <a:pt x="430" y="0"/>
                    </a:lnTo>
                    <a:lnTo>
                      <a:pt x="0" y="235"/>
                    </a:lnTo>
                    <a:lnTo>
                      <a:pt x="0" y="838"/>
                    </a:lnTo>
                    <a:lnTo>
                      <a:pt x="13" y="851"/>
                    </a:lnTo>
                    <a:lnTo>
                      <a:pt x="26" y="865"/>
                    </a:lnTo>
                    <a:lnTo>
                      <a:pt x="41" y="876"/>
                    </a:lnTo>
                    <a:lnTo>
                      <a:pt x="56" y="887"/>
                    </a:lnTo>
                    <a:lnTo>
                      <a:pt x="72" y="899"/>
                    </a:lnTo>
                    <a:lnTo>
                      <a:pt x="87" y="909"/>
                    </a:lnTo>
                    <a:lnTo>
                      <a:pt x="104" y="918"/>
                    </a:lnTo>
                    <a:lnTo>
                      <a:pt x="120" y="927"/>
                    </a:lnTo>
                    <a:lnTo>
                      <a:pt x="138" y="936"/>
                    </a:lnTo>
                    <a:lnTo>
                      <a:pt x="154" y="943"/>
                    </a:lnTo>
                    <a:lnTo>
                      <a:pt x="173" y="950"/>
                    </a:lnTo>
                    <a:lnTo>
                      <a:pt x="190" y="956"/>
                    </a:lnTo>
                    <a:lnTo>
                      <a:pt x="209" y="961"/>
                    </a:lnTo>
                    <a:lnTo>
                      <a:pt x="227" y="966"/>
                    </a:lnTo>
                    <a:lnTo>
                      <a:pt x="246" y="970"/>
                    </a:lnTo>
                    <a:lnTo>
                      <a:pt x="266" y="973"/>
                    </a:lnTo>
                    <a:lnTo>
                      <a:pt x="700" y="738"/>
                    </a:lnTo>
                    <a:lnTo>
                      <a:pt x="700" y="144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6" name="Freeform 364"/>
              <p:cNvSpPr>
                <a:spLocks/>
              </p:cNvSpPr>
              <p:nvPr/>
            </p:nvSpPr>
            <p:spPr bwMode="auto">
              <a:xfrm>
                <a:off x="351" y="1656"/>
                <a:ext cx="21" cy="27"/>
              </a:xfrm>
              <a:custGeom>
                <a:avLst/>
                <a:gdLst>
                  <a:gd name="T0" fmla="*/ 20 w 43"/>
                  <a:gd name="T1" fmla="*/ 10 h 53"/>
                  <a:gd name="T2" fmla="*/ 19 w 43"/>
                  <a:gd name="T3" fmla="*/ 7 h 53"/>
                  <a:gd name="T4" fmla="*/ 18 w 43"/>
                  <a:gd name="T5" fmla="*/ 5 h 53"/>
                  <a:gd name="T6" fmla="*/ 16 w 43"/>
                  <a:gd name="T7" fmla="*/ 3 h 53"/>
                  <a:gd name="T8" fmla="*/ 14 w 43"/>
                  <a:gd name="T9" fmla="*/ 2 h 53"/>
                  <a:gd name="T10" fmla="*/ 12 w 43"/>
                  <a:gd name="T11" fmla="*/ 1 h 53"/>
                  <a:gd name="T12" fmla="*/ 10 w 43"/>
                  <a:gd name="T13" fmla="*/ 0 h 53"/>
                  <a:gd name="T14" fmla="*/ 9 w 43"/>
                  <a:gd name="T15" fmla="*/ 0 h 53"/>
                  <a:gd name="T16" fmla="*/ 8 w 43"/>
                  <a:gd name="T17" fmla="*/ 0 h 53"/>
                  <a:gd name="T18" fmla="*/ 7 w 43"/>
                  <a:gd name="T19" fmla="*/ 0 h 53"/>
                  <a:gd name="T20" fmla="*/ 6 w 43"/>
                  <a:gd name="T21" fmla="*/ 1 h 53"/>
                  <a:gd name="T22" fmla="*/ 5 w 43"/>
                  <a:gd name="T23" fmla="*/ 1 h 53"/>
                  <a:gd name="T24" fmla="*/ 4 w 43"/>
                  <a:gd name="T25" fmla="*/ 2 h 53"/>
                  <a:gd name="T26" fmla="*/ 2 w 43"/>
                  <a:gd name="T27" fmla="*/ 3 h 53"/>
                  <a:gd name="T28" fmla="*/ 1 w 43"/>
                  <a:gd name="T29" fmla="*/ 5 h 53"/>
                  <a:gd name="T30" fmla="*/ 0 w 43"/>
                  <a:gd name="T31" fmla="*/ 7 h 53"/>
                  <a:gd name="T32" fmla="*/ 0 w 43"/>
                  <a:gd name="T33" fmla="*/ 9 h 53"/>
                  <a:gd name="T34" fmla="*/ 0 w 43"/>
                  <a:gd name="T35" fmla="*/ 12 h 53"/>
                  <a:gd name="T36" fmla="*/ 0 w 43"/>
                  <a:gd name="T37" fmla="*/ 15 h 53"/>
                  <a:gd name="T38" fmla="*/ 1 w 43"/>
                  <a:gd name="T39" fmla="*/ 17 h 53"/>
                  <a:gd name="T40" fmla="*/ 2 w 43"/>
                  <a:gd name="T41" fmla="*/ 20 h 53"/>
                  <a:gd name="T42" fmla="*/ 3 w 43"/>
                  <a:gd name="T43" fmla="*/ 22 h 53"/>
                  <a:gd name="T44" fmla="*/ 5 w 43"/>
                  <a:gd name="T45" fmla="*/ 24 h 53"/>
                  <a:gd name="T46" fmla="*/ 7 w 43"/>
                  <a:gd name="T47" fmla="*/ 25 h 53"/>
                  <a:gd name="T48" fmla="*/ 9 w 43"/>
                  <a:gd name="T49" fmla="*/ 26 h 53"/>
                  <a:gd name="T50" fmla="*/ 11 w 43"/>
                  <a:gd name="T51" fmla="*/ 27 h 53"/>
                  <a:gd name="T52" fmla="*/ 12 w 43"/>
                  <a:gd name="T53" fmla="*/ 27 h 53"/>
                  <a:gd name="T54" fmla="*/ 13 w 43"/>
                  <a:gd name="T55" fmla="*/ 27 h 53"/>
                  <a:gd name="T56" fmla="*/ 14 w 43"/>
                  <a:gd name="T57" fmla="*/ 27 h 53"/>
                  <a:gd name="T58" fmla="*/ 15 w 43"/>
                  <a:gd name="T59" fmla="*/ 26 h 53"/>
                  <a:gd name="T60" fmla="*/ 16 w 43"/>
                  <a:gd name="T61" fmla="*/ 26 h 53"/>
                  <a:gd name="T62" fmla="*/ 17 w 43"/>
                  <a:gd name="T63" fmla="*/ 25 h 53"/>
                  <a:gd name="T64" fmla="*/ 19 w 43"/>
                  <a:gd name="T65" fmla="*/ 24 h 53"/>
                  <a:gd name="T66" fmla="*/ 20 w 43"/>
                  <a:gd name="T67" fmla="*/ 22 h 53"/>
                  <a:gd name="T68" fmla="*/ 21 w 43"/>
                  <a:gd name="T69" fmla="*/ 20 h 53"/>
                  <a:gd name="T70" fmla="*/ 21 w 43"/>
                  <a:gd name="T71" fmla="*/ 18 h 53"/>
                  <a:gd name="T72" fmla="*/ 21 w 43"/>
                  <a:gd name="T73" fmla="*/ 16 h 53"/>
                  <a:gd name="T74" fmla="*/ 21 w 43"/>
                  <a:gd name="T75" fmla="*/ 12 h 53"/>
                  <a:gd name="T76" fmla="*/ 20 w 43"/>
                  <a:gd name="T77" fmla="*/ 10 h 5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3"/>
                  <a:gd name="T118" fmla="*/ 0 h 53"/>
                  <a:gd name="T119" fmla="*/ 43 w 43"/>
                  <a:gd name="T120" fmla="*/ 53 h 53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3" h="53">
                    <a:moveTo>
                      <a:pt x="41" y="19"/>
                    </a:moveTo>
                    <a:lnTo>
                      <a:pt x="39" y="14"/>
                    </a:lnTo>
                    <a:lnTo>
                      <a:pt x="36" y="10"/>
                    </a:lnTo>
                    <a:lnTo>
                      <a:pt x="32" y="6"/>
                    </a:lnTo>
                    <a:lnTo>
                      <a:pt x="29" y="3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10" y="2"/>
                    </a:lnTo>
                    <a:lnTo>
                      <a:pt x="8" y="3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9"/>
                    </a:lnTo>
                    <a:lnTo>
                      <a:pt x="2" y="34"/>
                    </a:lnTo>
                    <a:lnTo>
                      <a:pt x="4" y="39"/>
                    </a:lnTo>
                    <a:lnTo>
                      <a:pt x="7" y="43"/>
                    </a:lnTo>
                    <a:lnTo>
                      <a:pt x="10" y="47"/>
                    </a:lnTo>
                    <a:lnTo>
                      <a:pt x="14" y="50"/>
                    </a:lnTo>
                    <a:lnTo>
                      <a:pt x="18" y="52"/>
                    </a:lnTo>
                    <a:lnTo>
                      <a:pt x="22" y="53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9" y="53"/>
                    </a:lnTo>
                    <a:lnTo>
                      <a:pt x="31" y="52"/>
                    </a:lnTo>
                    <a:lnTo>
                      <a:pt x="33" y="51"/>
                    </a:lnTo>
                    <a:lnTo>
                      <a:pt x="35" y="50"/>
                    </a:lnTo>
                    <a:lnTo>
                      <a:pt x="38" y="48"/>
                    </a:lnTo>
                    <a:lnTo>
                      <a:pt x="40" y="44"/>
                    </a:lnTo>
                    <a:lnTo>
                      <a:pt x="42" y="40"/>
                    </a:lnTo>
                    <a:lnTo>
                      <a:pt x="43" y="36"/>
                    </a:lnTo>
                    <a:lnTo>
                      <a:pt x="43" y="31"/>
                    </a:lnTo>
                    <a:lnTo>
                      <a:pt x="42" y="24"/>
                    </a:lnTo>
                    <a:lnTo>
                      <a:pt x="41" y="1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7" name="Freeform 365"/>
              <p:cNvSpPr>
                <a:spLocks/>
              </p:cNvSpPr>
              <p:nvPr/>
            </p:nvSpPr>
            <p:spPr bwMode="auto">
              <a:xfrm>
                <a:off x="347" y="1652"/>
                <a:ext cx="30" cy="34"/>
              </a:xfrm>
              <a:custGeom>
                <a:avLst/>
                <a:gdLst>
                  <a:gd name="T0" fmla="*/ 10 w 60"/>
                  <a:gd name="T1" fmla="*/ 34 h 69"/>
                  <a:gd name="T2" fmla="*/ 30 w 60"/>
                  <a:gd name="T3" fmla="*/ 27 h 69"/>
                  <a:gd name="T4" fmla="*/ 21 w 60"/>
                  <a:gd name="T5" fmla="*/ 0 h 69"/>
                  <a:gd name="T6" fmla="*/ 0 w 60"/>
                  <a:gd name="T7" fmla="*/ 8 h 69"/>
                  <a:gd name="T8" fmla="*/ 10 w 60"/>
                  <a:gd name="T9" fmla="*/ 34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69"/>
                  <a:gd name="T17" fmla="*/ 60 w 60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69">
                    <a:moveTo>
                      <a:pt x="20" y="69"/>
                    </a:moveTo>
                    <a:lnTo>
                      <a:pt x="60" y="55"/>
                    </a:lnTo>
                    <a:lnTo>
                      <a:pt x="41" y="0"/>
                    </a:lnTo>
                    <a:lnTo>
                      <a:pt x="0" y="16"/>
                    </a:lnTo>
                    <a:lnTo>
                      <a:pt x="20" y="6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578" name="Picture 366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346" y="1652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79" name="Picture 367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346" y="1652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80" name="Freeform 368"/>
              <p:cNvSpPr>
                <a:spLocks/>
              </p:cNvSpPr>
              <p:nvPr/>
            </p:nvSpPr>
            <p:spPr bwMode="auto">
              <a:xfrm>
                <a:off x="351" y="1656"/>
                <a:ext cx="21" cy="27"/>
              </a:xfrm>
              <a:custGeom>
                <a:avLst/>
                <a:gdLst>
                  <a:gd name="T0" fmla="*/ 20 w 42"/>
                  <a:gd name="T1" fmla="*/ 10 h 53"/>
                  <a:gd name="T2" fmla="*/ 19 w 42"/>
                  <a:gd name="T3" fmla="*/ 7 h 53"/>
                  <a:gd name="T4" fmla="*/ 18 w 42"/>
                  <a:gd name="T5" fmla="*/ 5 h 53"/>
                  <a:gd name="T6" fmla="*/ 16 w 42"/>
                  <a:gd name="T7" fmla="*/ 3 h 53"/>
                  <a:gd name="T8" fmla="*/ 13 w 42"/>
                  <a:gd name="T9" fmla="*/ 2 h 53"/>
                  <a:gd name="T10" fmla="*/ 11 w 42"/>
                  <a:gd name="T11" fmla="*/ 1 h 53"/>
                  <a:gd name="T12" fmla="*/ 10 w 42"/>
                  <a:gd name="T13" fmla="*/ 0 h 53"/>
                  <a:gd name="T14" fmla="*/ 9 w 42"/>
                  <a:gd name="T15" fmla="*/ 0 h 53"/>
                  <a:gd name="T16" fmla="*/ 7 w 42"/>
                  <a:gd name="T17" fmla="*/ 0 h 53"/>
                  <a:gd name="T18" fmla="*/ 6 w 42"/>
                  <a:gd name="T19" fmla="*/ 0 h 53"/>
                  <a:gd name="T20" fmla="*/ 5 w 42"/>
                  <a:gd name="T21" fmla="*/ 0 h 53"/>
                  <a:gd name="T22" fmla="*/ 4 w 42"/>
                  <a:gd name="T23" fmla="*/ 1 h 53"/>
                  <a:gd name="T24" fmla="*/ 3 w 42"/>
                  <a:gd name="T25" fmla="*/ 3 h 53"/>
                  <a:gd name="T26" fmla="*/ 1 w 42"/>
                  <a:gd name="T27" fmla="*/ 4 h 53"/>
                  <a:gd name="T28" fmla="*/ 1 w 42"/>
                  <a:gd name="T29" fmla="*/ 7 h 53"/>
                  <a:gd name="T30" fmla="*/ 0 w 42"/>
                  <a:gd name="T31" fmla="*/ 9 h 53"/>
                  <a:gd name="T32" fmla="*/ 0 w 42"/>
                  <a:gd name="T33" fmla="*/ 11 h 53"/>
                  <a:gd name="T34" fmla="*/ 1 w 42"/>
                  <a:gd name="T35" fmla="*/ 14 h 53"/>
                  <a:gd name="T36" fmla="*/ 1 w 42"/>
                  <a:gd name="T37" fmla="*/ 17 h 53"/>
                  <a:gd name="T38" fmla="*/ 2 w 42"/>
                  <a:gd name="T39" fmla="*/ 19 h 53"/>
                  <a:gd name="T40" fmla="*/ 3 w 42"/>
                  <a:gd name="T41" fmla="*/ 22 h 53"/>
                  <a:gd name="T42" fmla="*/ 5 w 42"/>
                  <a:gd name="T43" fmla="*/ 23 h 53"/>
                  <a:gd name="T44" fmla="*/ 7 w 42"/>
                  <a:gd name="T45" fmla="*/ 25 h 53"/>
                  <a:gd name="T46" fmla="*/ 9 w 42"/>
                  <a:gd name="T47" fmla="*/ 26 h 53"/>
                  <a:gd name="T48" fmla="*/ 11 w 42"/>
                  <a:gd name="T49" fmla="*/ 27 h 53"/>
                  <a:gd name="T50" fmla="*/ 12 w 42"/>
                  <a:gd name="T51" fmla="*/ 27 h 53"/>
                  <a:gd name="T52" fmla="*/ 13 w 42"/>
                  <a:gd name="T53" fmla="*/ 27 h 53"/>
                  <a:gd name="T54" fmla="*/ 14 w 42"/>
                  <a:gd name="T55" fmla="*/ 26 h 53"/>
                  <a:gd name="T56" fmla="*/ 15 w 42"/>
                  <a:gd name="T57" fmla="*/ 26 h 53"/>
                  <a:gd name="T58" fmla="*/ 17 w 42"/>
                  <a:gd name="T59" fmla="*/ 25 h 53"/>
                  <a:gd name="T60" fmla="*/ 19 w 42"/>
                  <a:gd name="T61" fmla="*/ 24 h 53"/>
                  <a:gd name="T62" fmla="*/ 20 w 42"/>
                  <a:gd name="T63" fmla="*/ 22 h 53"/>
                  <a:gd name="T64" fmla="*/ 21 w 42"/>
                  <a:gd name="T65" fmla="*/ 20 h 53"/>
                  <a:gd name="T66" fmla="*/ 21 w 42"/>
                  <a:gd name="T67" fmla="*/ 18 h 53"/>
                  <a:gd name="T68" fmla="*/ 21 w 42"/>
                  <a:gd name="T69" fmla="*/ 15 h 53"/>
                  <a:gd name="T70" fmla="*/ 21 w 42"/>
                  <a:gd name="T71" fmla="*/ 12 h 53"/>
                  <a:gd name="T72" fmla="*/ 20 w 42"/>
                  <a:gd name="T73" fmla="*/ 10 h 5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2"/>
                  <a:gd name="T112" fmla="*/ 0 h 53"/>
                  <a:gd name="T113" fmla="*/ 42 w 42"/>
                  <a:gd name="T114" fmla="*/ 53 h 5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2" h="53">
                    <a:moveTo>
                      <a:pt x="40" y="19"/>
                    </a:moveTo>
                    <a:lnTo>
                      <a:pt x="38" y="14"/>
                    </a:lnTo>
                    <a:lnTo>
                      <a:pt x="35" y="10"/>
                    </a:lnTo>
                    <a:lnTo>
                      <a:pt x="32" y="6"/>
                    </a:lnTo>
                    <a:lnTo>
                      <a:pt x="27" y="3"/>
                    </a:lnTo>
                    <a:lnTo>
                      <a:pt x="23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5" y="5"/>
                    </a:lnTo>
                    <a:lnTo>
                      <a:pt x="3" y="8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8"/>
                    </a:lnTo>
                    <a:lnTo>
                      <a:pt x="7" y="43"/>
                    </a:lnTo>
                    <a:lnTo>
                      <a:pt x="10" y="46"/>
                    </a:lnTo>
                    <a:lnTo>
                      <a:pt x="14" y="49"/>
                    </a:lnTo>
                    <a:lnTo>
                      <a:pt x="18" y="51"/>
                    </a:lnTo>
                    <a:lnTo>
                      <a:pt x="22" y="53"/>
                    </a:lnTo>
                    <a:lnTo>
                      <a:pt x="24" y="53"/>
                    </a:lnTo>
                    <a:lnTo>
                      <a:pt x="26" y="53"/>
                    </a:lnTo>
                    <a:lnTo>
                      <a:pt x="29" y="52"/>
                    </a:lnTo>
                    <a:lnTo>
                      <a:pt x="31" y="52"/>
                    </a:lnTo>
                    <a:lnTo>
                      <a:pt x="34" y="50"/>
                    </a:lnTo>
                    <a:lnTo>
                      <a:pt x="37" y="47"/>
                    </a:lnTo>
                    <a:lnTo>
                      <a:pt x="40" y="44"/>
                    </a:lnTo>
                    <a:lnTo>
                      <a:pt x="41" y="40"/>
                    </a:lnTo>
                    <a:lnTo>
                      <a:pt x="42" y="35"/>
                    </a:lnTo>
                    <a:lnTo>
                      <a:pt x="42" y="30"/>
                    </a:lnTo>
                    <a:lnTo>
                      <a:pt x="42" y="24"/>
                    </a:lnTo>
                    <a:lnTo>
                      <a:pt x="40" y="1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1" name="Freeform 369"/>
              <p:cNvSpPr>
                <a:spLocks/>
              </p:cNvSpPr>
              <p:nvPr/>
            </p:nvSpPr>
            <p:spPr bwMode="auto">
              <a:xfrm>
                <a:off x="322" y="1717"/>
                <a:ext cx="90" cy="46"/>
              </a:xfrm>
              <a:custGeom>
                <a:avLst/>
                <a:gdLst>
                  <a:gd name="T0" fmla="*/ 0 w 179"/>
                  <a:gd name="T1" fmla="*/ 0 h 92"/>
                  <a:gd name="T2" fmla="*/ 5 w 179"/>
                  <a:gd name="T3" fmla="*/ 5 h 92"/>
                  <a:gd name="T4" fmla="*/ 10 w 179"/>
                  <a:gd name="T5" fmla="*/ 8 h 92"/>
                  <a:gd name="T6" fmla="*/ 16 w 179"/>
                  <a:gd name="T7" fmla="*/ 12 h 92"/>
                  <a:gd name="T8" fmla="*/ 21 w 179"/>
                  <a:gd name="T9" fmla="*/ 15 h 92"/>
                  <a:gd name="T10" fmla="*/ 26 w 179"/>
                  <a:gd name="T11" fmla="*/ 19 h 92"/>
                  <a:gd name="T12" fmla="*/ 32 w 179"/>
                  <a:gd name="T13" fmla="*/ 22 h 92"/>
                  <a:gd name="T14" fmla="*/ 37 w 179"/>
                  <a:gd name="T15" fmla="*/ 25 h 92"/>
                  <a:gd name="T16" fmla="*/ 43 w 179"/>
                  <a:gd name="T17" fmla="*/ 28 h 92"/>
                  <a:gd name="T18" fmla="*/ 49 w 179"/>
                  <a:gd name="T19" fmla="*/ 31 h 92"/>
                  <a:gd name="T20" fmla="*/ 54 w 179"/>
                  <a:gd name="T21" fmla="*/ 34 h 92"/>
                  <a:gd name="T22" fmla="*/ 60 w 179"/>
                  <a:gd name="T23" fmla="*/ 36 h 92"/>
                  <a:gd name="T24" fmla="*/ 66 w 179"/>
                  <a:gd name="T25" fmla="*/ 39 h 92"/>
                  <a:gd name="T26" fmla="*/ 72 w 179"/>
                  <a:gd name="T27" fmla="*/ 41 h 92"/>
                  <a:gd name="T28" fmla="*/ 78 w 179"/>
                  <a:gd name="T29" fmla="*/ 43 h 92"/>
                  <a:gd name="T30" fmla="*/ 84 w 179"/>
                  <a:gd name="T31" fmla="*/ 45 h 92"/>
                  <a:gd name="T32" fmla="*/ 90 w 179"/>
                  <a:gd name="T33" fmla="*/ 4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2"/>
                  <a:gd name="T53" fmla="*/ 179 w 179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2">
                    <a:moveTo>
                      <a:pt x="0" y="0"/>
                    </a:moveTo>
                    <a:lnTo>
                      <a:pt x="9" y="9"/>
                    </a:lnTo>
                    <a:lnTo>
                      <a:pt x="20" y="16"/>
                    </a:lnTo>
                    <a:lnTo>
                      <a:pt x="31" y="23"/>
                    </a:lnTo>
                    <a:lnTo>
                      <a:pt x="41" y="30"/>
                    </a:lnTo>
                    <a:lnTo>
                      <a:pt x="51" y="37"/>
                    </a:lnTo>
                    <a:lnTo>
                      <a:pt x="63" y="44"/>
                    </a:lnTo>
                    <a:lnTo>
                      <a:pt x="74" y="51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2"/>
                    </a:lnTo>
                    <a:lnTo>
                      <a:pt x="156" y="85"/>
                    </a:lnTo>
                    <a:lnTo>
                      <a:pt x="167" y="89"/>
                    </a:lnTo>
                    <a:lnTo>
                      <a:pt x="179" y="9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2" name="Freeform 370"/>
              <p:cNvSpPr>
                <a:spLocks/>
              </p:cNvSpPr>
              <p:nvPr/>
            </p:nvSpPr>
            <p:spPr bwMode="auto">
              <a:xfrm>
                <a:off x="322" y="1735"/>
                <a:ext cx="90" cy="46"/>
              </a:xfrm>
              <a:custGeom>
                <a:avLst/>
                <a:gdLst>
                  <a:gd name="T0" fmla="*/ 0 w 179"/>
                  <a:gd name="T1" fmla="*/ 0 h 92"/>
                  <a:gd name="T2" fmla="*/ 5 w 179"/>
                  <a:gd name="T3" fmla="*/ 5 h 92"/>
                  <a:gd name="T4" fmla="*/ 10 w 179"/>
                  <a:gd name="T5" fmla="*/ 8 h 92"/>
                  <a:gd name="T6" fmla="*/ 16 w 179"/>
                  <a:gd name="T7" fmla="*/ 12 h 92"/>
                  <a:gd name="T8" fmla="*/ 21 w 179"/>
                  <a:gd name="T9" fmla="*/ 15 h 92"/>
                  <a:gd name="T10" fmla="*/ 26 w 179"/>
                  <a:gd name="T11" fmla="*/ 19 h 92"/>
                  <a:gd name="T12" fmla="*/ 32 w 179"/>
                  <a:gd name="T13" fmla="*/ 23 h 92"/>
                  <a:gd name="T14" fmla="*/ 37 w 179"/>
                  <a:gd name="T15" fmla="*/ 25 h 92"/>
                  <a:gd name="T16" fmla="*/ 43 w 179"/>
                  <a:gd name="T17" fmla="*/ 28 h 92"/>
                  <a:gd name="T18" fmla="*/ 49 w 179"/>
                  <a:gd name="T19" fmla="*/ 31 h 92"/>
                  <a:gd name="T20" fmla="*/ 54 w 179"/>
                  <a:gd name="T21" fmla="*/ 34 h 92"/>
                  <a:gd name="T22" fmla="*/ 60 w 179"/>
                  <a:gd name="T23" fmla="*/ 37 h 92"/>
                  <a:gd name="T24" fmla="*/ 66 w 179"/>
                  <a:gd name="T25" fmla="*/ 39 h 92"/>
                  <a:gd name="T26" fmla="*/ 72 w 179"/>
                  <a:gd name="T27" fmla="*/ 41 h 92"/>
                  <a:gd name="T28" fmla="*/ 78 w 179"/>
                  <a:gd name="T29" fmla="*/ 43 h 92"/>
                  <a:gd name="T30" fmla="*/ 84 w 179"/>
                  <a:gd name="T31" fmla="*/ 45 h 92"/>
                  <a:gd name="T32" fmla="*/ 90 w 179"/>
                  <a:gd name="T33" fmla="*/ 4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2"/>
                  <a:gd name="T53" fmla="*/ 179 w 179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2">
                    <a:moveTo>
                      <a:pt x="0" y="0"/>
                    </a:moveTo>
                    <a:lnTo>
                      <a:pt x="9" y="9"/>
                    </a:lnTo>
                    <a:lnTo>
                      <a:pt x="20" y="16"/>
                    </a:lnTo>
                    <a:lnTo>
                      <a:pt x="31" y="23"/>
                    </a:lnTo>
                    <a:lnTo>
                      <a:pt x="41" y="30"/>
                    </a:lnTo>
                    <a:lnTo>
                      <a:pt x="51" y="37"/>
                    </a:lnTo>
                    <a:lnTo>
                      <a:pt x="63" y="45"/>
                    </a:lnTo>
                    <a:lnTo>
                      <a:pt x="74" y="51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3"/>
                    </a:lnTo>
                    <a:lnTo>
                      <a:pt x="132" y="77"/>
                    </a:lnTo>
                    <a:lnTo>
                      <a:pt x="143" y="82"/>
                    </a:lnTo>
                    <a:lnTo>
                      <a:pt x="156" y="86"/>
                    </a:lnTo>
                    <a:lnTo>
                      <a:pt x="167" y="89"/>
                    </a:lnTo>
                    <a:lnTo>
                      <a:pt x="179" y="9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3" name="Freeform 371"/>
              <p:cNvSpPr>
                <a:spLocks/>
              </p:cNvSpPr>
              <p:nvPr/>
            </p:nvSpPr>
            <p:spPr bwMode="auto">
              <a:xfrm>
                <a:off x="322" y="1753"/>
                <a:ext cx="90" cy="46"/>
              </a:xfrm>
              <a:custGeom>
                <a:avLst/>
                <a:gdLst>
                  <a:gd name="T0" fmla="*/ 0 w 179"/>
                  <a:gd name="T1" fmla="*/ 0 h 92"/>
                  <a:gd name="T2" fmla="*/ 5 w 179"/>
                  <a:gd name="T3" fmla="*/ 5 h 92"/>
                  <a:gd name="T4" fmla="*/ 10 w 179"/>
                  <a:gd name="T5" fmla="*/ 8 h 92"/>
                  <a:gd name="T6" fmla="*/ 16 w 179"/>
                  <a:gd name="T7" fmla="*/ 12 h 92"/>
                  <a:gd name="T8" fmla="*/ 21 w 179"/>
                  <a:gd name="T9" fmla="*/ 15 h 92"/>
                  <a:gd name="T10" fmla="*/ 26 w 179"/>
                  <a:gd name="T11" fmla="*/ 19 h 92"/>
                  <a:gd name="T12" fmla="*/ 32 w 179"/>
                  <a:gd name="T13" fmla="*/ 23 h 92"/>
                  <a:gd name="T14" fmla="*/ 37 w 179"/>
                  <a:gd name="T15" fmla="*/ 25 h 92"/>
                  <a:gd name="T16" fmla="*/ 43 w 179"/>
                  <a:gd name="T17" fmla="*/ 28 h 92"/>
                  <a:gd name="T18" fmla="*/ 49 w 179"/>
                  <a:gd name="T19" fmla="*/ 31 h 92"/>
                  <a:gd name="T20" fmla="*/ 54 w 179"/>
                  <a:gd name="T21" fmla="*/ 34 h 92"/>
                  <a:gd name="T22" fmla="*/ 60 w 179"/>
                  <a:gd name="T23" fmla="*/ 37 h 92"/>
                  <a:gd name="T24" fmla="*/ 66 w 179"/>
                  <a:gd name="T25" fmla="*/ 39 h 92"/>
                  <a:gd name="T26" fmla="*/ 72 w 179"/>
                  <a:gd name="T27" fmla="*/ 41 h 92"/>
                  <a:gd name="T28" fmla="*/ 78 w 179"/>
                  <a:gd name="T29" fmla="*/ 43 h 92"/>
                  <a:gd name="T30" fmla="*/ 84 w 179"/>
                  <a:gd name="T31" fmla="*/ 45 h 92"/>
                  <a:gd name="T32" fmla="*/ 90 w 179"/>
                  <a:gd name="T33" fmla="*/ 46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2"/>
                  <a:gd name="T53" fmla="*/ 179 w 179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2">
                    <a:moveTo>
                      <a:pt x="0" y="0"/>
                    </a:moveTo>
                    <a:lnTo>
                      <a:pt x="9" y="9"/>
                    </a:lnTo>
                    <a:lnTo>
                      <a:pt x="20" y="16"/>
                    </a:lnTo>
                    <a:lnTo>
                      <a:pt x="31" y="24"/>
                    </a:lnTo>
                    <a:lnTo>
                      <a:pt x="41" y="31"/>
                    </a:lnTo>
                    <a:lnTo>
                      <a:pt x="51" y="38"/>
                    </a:lnTo>
                    <a:lnTo>
                      <a:pt x="63" y="45"/>
                    </a:lnTo>
                    <a:lnTo>
                      <a:pt x="74" y="51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3"/>
                    </a:lnTo>
                    <a:lnTo>
                      <a:pt x="132" y="77"/>
                    </a:lnTo>
                    <a:lnTo>
                      <a:pt x="143" y="82"/>
                    </a:lnTo>
                    <a:lnTo>
                      <a:pt x="156" y="86"/>
                    </a:lnTo>
                    <a:lnTo>
                      <a:pt x="167" y="89"/>
                    </a:lnTo>
                    <a:lnTo>
                      <a:pt x="179" y="9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4" name="Freeform 372"/>
              <p:cNvSpPr>
                <a:spLocks/>
              </p:cNvSpPr>
              <p:nvPr/>
            </p:nvSpPr>
            <p:spPr bwMode="auto">
              <a:xfrm>
                <a:off x="318" y="1530"/>
                <a:ext cx="97" cy="54"/>
              </a:xfrm>
              <a:custGeom>
                <a:avLst/>
                <a:gdLst>
                  <a:gd name="T0" fmla="*/ 3 w 192"/>
                  <a:gd name="T1" fmla="*/ 8 h 108"/>
                  <a:gd name="T2" fmla="*/ 8 w 192"/>
                  <a:gd name="T3" fmla="*/ 12 h 108"/>
                  <a:gd name="T4" fmla="*/ 13 w 192"/>
                  <a:gd name="T5" fmla="*/ 15 h 108"/>
                  <a:gd name="T6" fmla="*/ 18 w 192"/>
                  <a:gd name="T7" fmla="*/ 20 h 108"/>
                  <a:gd name="T8" fmla="*/ 23 w 192"/>
                  <a:gd name="T9" fmla="*/ 24 h 108"/>
                  <a:gd name="T10" fmla="*/ 28 w 192"/>
                  <a:gd name="T11" fmla="*/ 27 h 108"/>
                  <a:gd name="T12" fmla="*/ 34 w 192"/>
                  <a:gd name="T13" fmla="*/ 30 h 108"/>
                  <a:gd name="T14" fmla="*/ 40 w 192"/>
                  <a:gd name="T15" fmla="*/ 33 h 108"/>
                  <a:gd name="T16" fmla="*/ 45 w 192"/>
                  <a:gd name="T17" fmla="*/ 36 h 108"/>
                  <a:gd name="T18" fmla="*/ 52 w 192"/>
                  <a:gd name="T19" fmla="*/ 39 h 108"/>
                  <a:gd name="T20" fmla="*/ 57 w 192"/>
                  <a:gd name="T21" fmla="*/ 42 h 108"/>
                  <a:gd name="T22" fmla="*/ 63 w 192"/>
                  <a:gd name="T23" fmla="*/ 44 h 108"/>
                  <a:gd name="T24" fmla="*/ 69 w 192"/>
                  <a:gd name="T25" fmla="*/ 47 h 108"/>
                  <a:gd name="T26" fmla="*/ 75 w 192"/>
                  <a:gd name="T27" fmla="*/ 49 h 108"/>
                  <a:gd name="T28" fmla="*/ 81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6 w 192"/>
                  <a:gd name="T39" fmla="*/ 53 h 108"/>
                  <a:gd name="T40" fmla="*/ 96 w 192"/>
                  <a:gd name="T41" fmla="*/ 52 h 108"/>
                  <a:gd name="T42" fmla="*/ 97 w 192"/>
                  <a:gd name="T43" fmla="*/ 52 h 108"/>
                  <a:gd name="T44" fmla="*/ 97 w 192"/>
                  <a:gd name="T45" fmla="*/ 51 h 108"/>
                  <a:gd name="T46" fmla="*/ 97 w 192"/>
                  <a:gd name="T47" fmla="*/ 50 h 108"/>
                  <a:gd name="T48" fmla="*/ 97 w 192"/>
                  <a:gd name="T49" fmla="*/ 49 h 108"/>
                  <a:gd name="T50" fmla="*/ 96 w 192"/>
                  <a:gd name="T51" fmla="*/ 48 h 108"/>
                  <a:gd name="T52" fmla="*/ 96 w 192"/>
                  <a:gd name="T53" fmla="*/ 47 h 108"/>
                  <a:gd name="T54" fmla="*/ 95 w 192"/>
                  <a:gd name="T55" fmla="*/ 46 h 108"/>
                  <a:gd name="T56" fmla="*/ 93 w 192"/>
                  <a:gd name="T57" fmla="*/ 46 h 108"/>
                  <a:gd name="T58" fmla="*/ 87 w 192"/>
                  <a:gd name="T59" fmla="*/ 44 h 108"/>
                  <a:gd name="T60" fmla="*/ 82 w 192"/>
                  <a:gd name="T61" fmla="*/ 43 h 108"/>
                  <a:gd name="T62" fmla="*/ 75 w 192"/>
                  <a:gd name="T63" fmla="*/ 41 h 108"/>
                  <a:gd name="T64" fmla="*/ 70 w 192"/>
                  <a:gd name="T65" fmla="*/ 38 h 108"/>
                  <a:gd name="T66" fmla="*/ 63 w 192"/>
                  <a:gd name="T67" fmla="*/ 36 h 108"/>
                  <a:gd name="T68" fmla="*/ 58 w 192"/>
                  <a:gd name="T69" fmla="*/ 34 h 108"/>
                  <a:gd name="T70" fmla="*/ 52 w 192"/>
                  <a:gd name="T71" fmla="*/ 31 h 108"/>
                  <a:gd name="T72" fmla="*/ 46 w 192"/>
                  <a:gd name="T73" fmla="*/ 28 h 108"/>
                  <a:gd name="T74" fmla="*/ 41 w 192"/>
                  <a:gd name="T75" fmla="*/ 26 h 108"/>
                  <a:gd name="T76" fmla="*/ 35 w 192"/>
                  <a:gd name="T77" fmla="*/ 23 h 108"/>
                  <a:gd name="T78" fmla="*/ 30 w 192"/>
                  <a:gd name="T79" fmla="*/ 19 h 108"/>
                  <a:gd name="T80" fmla="*/ 25 w 192"/>
                  <a:gd name="T81" fmla="*/ 15 h 108"/>
                  <a:gd name="T82" fmla="*/ 20 w 192"/>
                  <a:gd name="T83" fmla="*/ 12 h 108"/>
                  <a:gd name="T84" fmla="*/ 15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3 h 108"/>
                  <a:gd name="T104" fmla="*/ 0 w 192"/>
                  <a:gd name="T105" fmla="*/ 5 h 108"/>
                  <a:gd name="T106" fmla="*/ 1 w 192"/>
                  <a:gd name="T107" fmla="*/ 6 h 108"/>
                  <a:gd name="T108" fmla="*/ 2 w 192"/>
                  <a:gd name="T109" fmla="*/ 7 h 108"/>
                  <a:gd name="T110" fmla="*/ 3 w 192"/>
                  <a:gd name="T111" fmla="*/ 8 h 10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"/>
                  <a:gd name="T169" fmla="*/ 0 h 108"/>
                  <a:gd name="T170" fmla="*/ 192 w 192"/>
                  <a:gd name="T171" fmla="*/ 108 h 10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" h="108">
                    <a:moveTo>
                      <a:pt x="6" y="16"/>
                    </a:moveTo>
                    <a:lnTo>
                      <a:pt x="15" y="24"/>
                    </a:lnTo>
                    <a:lnTo>
                      <a:pt x="26" y="31"/>
                    </a:lnTo>
                    <a:lnTo>
                      <a:pt x="36" y="39"/>
                    </a:lnTo>
                    <a:lnTo>
                      <a:pt x="46" y="47"/>
                    </a:lnTo>
                    <a:lnTo>
                      <a:pt x="56" y="53"/>
                    </a:lnTo>
                    <a:lnTo>
                      <a:pt x="68" y="60"/>
                    </a:lnTo>
                    <a:lnTo>
                      <a:pt x="79" y="66"/>
                    </a:lnTo>
                    <a:lnTo>
                      <a:pt x="90" y="71"/>
                    </a:lnTo>
                    <a:lnTo>
                      <a:pt x="102" y="77"/>
                    </a:lnTo>
                    <a:lnTo>
                      <a:pt x="113" y="83"/>
                    </a:lnTo>
                    <a:lnTo>
                      <a:pt x="124" y="88"/>
                    </a:lnTo>
                    <a:lnTo>
                      <a:pt x="137" y="93"/>
                    </a:lnTo>
                    <a:lnTo>
                      <a:pt x="148" y="97"/>
                    </a:lnTo>
                    <a:lnTo>
                      <a:pt x="161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7"/>
                    </a:lnTo>
                    <a:lnTo>
                      <a:pt x="189" y="107"/>
                    </a:lnTo>
                    <a:lnTo>
                      <a:pt x="190" y="105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8"/>
                    </a:lnTo>
                    <a:lnTo>
                      <a:pt x="191" y="96"/>
                    </a:lnTo>
                    <a:lnTo>
                      <a:pt x="190" y="94"/>
                    </a:lnTo>
                    <a:lnTo>
                      <a:pt x="188" y="92"/>
                    </a:lnTo>
                    <a:lnTo>
                      <a:pt x="185" y="92"/>
                    </a:lnTo>
                    <a:lnTo>
                      <a:pt x="173" y="88"/>
                    </a:lnTo>
                    <a:lnTo>
                      <a:pt x="162" y="85"/>
                    </a:lnTo>
                    <a:lnTo>
                      <a:pt x="149" y="81"/>
                    </a:lnTo>
                    <a:lnTo>
                      <a:pt x="138" y="76"/>
                    </a:lnTo>
                    <a:lnTo>
                      <a:pt x="125" y="71"/>
                    </a:lnTo>
                    <a:lnTo>
                      <a:pt x="114" y="67"/>
                    </a:lnTo>
                    <a:lnTo>
                      <a:pt x="103" y="62"/>
                    </a:lnTo>
                    <a:lnTo>
                      <a:pt x="91" y="56"/>
                    </a:lnTo>
                    <a:lnTo>
                      <a:pt x="81" y="51"/>
                    </a:lnTo>
                    <a:lnTo>
                      <a:pt x="70" y="45"/>
                    </a:lnTo>
                    <a:lnTo>
                      <a:pt x="60" y="38"/>
                    </a:lnTo>
                    <a:lnTo>
                      <a:pt x="49" y="31"/>
                    </a:lnTo>
                    <a:lnTo>
                      <a:pt x="39" y="24"/>
                    </a:lnTo>
                    <a:lnTo>
                      <a:pt x="29" y="17"/>
                    </a:lnTo>
                    <a:lnTo>
                      <a:pt x="19" y="9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5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5" name="Freeform 373"/>
              <p:cNvSpPr>
                <a:spLocks/>
              </p:cNvSpPr>
              <p:nvPr/>
            </p:nvSpPr>
            <p:spPr bwMode="auto">
              <a:xfrm>
                <a:off x="318" y="1530"/>
                <a:ext cx="97" cy="54"/>
              </a:xfrm>
              <a:custGeom>
                <a:avLst/>
                <a:gdLst>
                  <a:gd name="T0" fmla="*/ 3 w 192"/>
                  <a:gd name="T1" fmla="*/ 8 h 108"/>
                  <a:gd name="T2" fmla="*/ 8 w 192"/>
                  <a:gd name="T3" fmla="*/ 12 h 108"/>
                  <a:gd name="T4" fmla="*/ 13 w 192"/>
                  <a:gd name="T5" fmla="*/ 15 h 108"/>
                  <a:gd name="T6" fmla="*/ 18 w 192"/>
                  <a:gd name="T7" fmla="*/ 20 h 108"/>
                  <a:gd name="T8" fmla="*/ 23 w 192"/>
                  <a:gd name="T9" fmla="*/ 24 h 108"/>
                  <a:gd name="T10" fmla="*/ 28 w 192"/>
                  <a:gd name="T11" fmla="*/ 27 h 108"/>
                  <a:gd name="T12" fmla="*/ 34 w 192"/>
                  <a:gd name="T13" fmla="*/ 30 h 108"/>
                  <a:gd name="T14" fmla="*/ 40 w 192"/>
                  <a:gd name="T15" fmla="*/ 33 h 108"/>
                  <a:gd name="T16" fmla="*/ 45 w 192"/>
                  <a:gd name="T17" fmla="*/ 36 h 108"/>
                  <a:gd name="T18" fmla="*/ 52 w 192"/>
                  <a:gd name="T19" fmla="*/ 39 h 108"/>
                  <a:gd name="T20" fmla="*/ 57 w 192"/>
                  <a:gd name="T21" fmla="*/ 42 h 108"/>
                  <a:gd name="T22" fmla="*/ 63 w 192"/>
                  <a:gd name="T23" fmla="*/ 44 h 108"/>
                  <a:gd name="T24" fmla="*/ 69 w 192"/>
                  <a:gd name="T25" fmla="*/ 47 h 108"/>
                  <a:gd name="T26" fmla="*/ 75 w 192"/>
                  <a:gd name="T27" fmla="*/ 49 h 108"/>
                  <a:gd name="T28" fmla="*/ 81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6 w 192"/>
                  <a:gd name="T39" fmla="*/ 53 h 108"/>
                  <a:gd name="T40" fmla="*/ 96 w 192"/>
                  <a:gd name="T41" fmla="*/ 52 h 108"/>
                  <a:gd name="T42" fmla="*/ 97 w 192"/>
                  <a:gd name="T43" fmla="*/ 52 h 108"/>
                  <a:gd name="T44" fmla="*/ 97 w 192"/>
                  <a:gd name="T45" fmla="*/ 51 h 108"/>
                  <a:gd name="T46" fmla="*/ 97 w 192"/>
                  <a:gd name="T47" fmla="*/ 50 h 108"/>
                  <a:gd name="T48" fmla="*/ 97 w 192"/>
                  <a:gd name="T49" fmla="*/ 49 h 108"/>
                  <a:gd name="T50" fmla="*/ 96 w 192"/>
                  <a:gd name="T51" fmla="*/ 48 h 108"/>
                  <a:gd name="T52" fmla="*/ 96 w 192"/>
                  <a:gd name="T53" fmla="*/ 47 h 108"/>
                  <a:gd name="T54" fmla="*/ 95 w 192"/>
                  <a:gd name="T55" fmla="*/ 46 h 108"/>
                  <a:gd name="T56" fmla="*/ 93 w 192"/>
                  <a:gd name="T57" fmla="*/ 46 h 108"/>
                  <a:gd name="T58" fmla="*/ 87 w 192"/>
                  <a:gd name="T59" fmla="*/ 44 h 108"/>
                  <a:gd name="T60" fmla="*/ 82 w 192"/>
                  <a:gd name="T61" fmla="*/ 43 h 108"/>
                  <a:gd name="T62" fmla="*/ 75 w 192"/>
                  <a:gd name="T63" fmla="*/ 41 h 108"/>
                  <a:gd name="T64" fmla="*/ 70 w 192"/>
                  <a:gd name="T65" fmla="*/ 38 h 108"/>
                  <a:gd name="T66" fmla="*/ 63 w 192"/>
                  <a:gd name="T67" fmla="*/ 36 h 108"/>
                  <a:gd name="T68" fmla="*/ 58 w 192"/>
                  <a:gd name="T69" fmla="*/ 34 h 108"/>
                  <a:gd name="T70" fmla="*/ 52 w 192"/>
                  <a:gd name="T71" fmla="*/ 31 h 108"/>
                  <a:gd name="T72" fmla="*/ 46 w 192"/>
                  <a:gd name="T73" fmla="*/ 28 h 108"/>
                  <a:gd name="T74" fmla="*/ 41 w 192"/>
                  <a:gd name="T75" fmla="*/ 26 h 108"/>
                  <a:gd name="T76" fmla="*/ 35 w 192"/>
                  <a:gd name="T77" fmla="*/ 23 h 108"/>
                  <a:gd name="T78" fmla="*/ 30 w 192"/>
                  <a:gd name="T79" fmla="*/ 19 h 108"/>
                  <a:gd name="T80" fmla="*/ 25 w 192"/>
                  <a:gd name="T81" fmla="*/ 15 h 108"/>
                  <a:gd name="T82" fmla="*/ 20 w 192"/>
                  <a:gd name="T83" fmla="*/ 12 h 108"/>
                  <a:gd name="T84" fmla="*/ 15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3 h 108"/>
                  <a:gd name="T104" fmla="*/ 0 w 192"/>
                  <a:gd name="T105" fmla="*/ 5 h 108"/>
                  <a:gd name="T106" fmla="*/ 1 w 192"/>
                  <a:gd name="T107" fmla="*/ 6 h 108"/>
                  <a:gd name="T108" fmla="*/ 2 w 192"/>
                  <a:gd name="T109" fmla="*/ 7 h 108"/>
                  <a:gd name="T110" fmla="*/ 3 w 192"/>
                  <a:gd name="T111" fmla="*/ 8 h 10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2"/>
                  <a:gd name="T169" fmla="*/ 0 h 108"/>
                  <a:gd name="T170" fmla="*/ 192 w 192"/>
                  <a:gd name="T171" fmla="*/ 108 h 10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2" h="108">
                    <a:moveTo>
                      <a:pt x="6" y="16"/>
                    </a:moveTo>
                    <a:lnTo>
                      <a:pt x="15" y="24"/>
                    </a:lnTo>
                    <a:lnTo>
                      <a:pt x="26" y="31"/>
                    </a:lnTo>
                    <a:lnTo>
                      <a:pt x="36" y="39"/>
                    </a:lnTo>
                    <a:lnTo>
                      <a:pt x="46" y="47"/>
                    </a:lnTo>
                    <a:lnTo>
                      <a:pt x="56" y="53"/>
                    </a:lnTo>
                    <a:lnTo>
                      <a:pt x="68" y="60"/>
                    </a:lnTo>
                    <a:lnTo>
                      <a:pt x="79" y="66"/>
                    </a:lnTo>
                    <a:lnTo>
                      <a:pt x="90" y="71"/>
                    </a:lnTo>
                    <a:lnTo>
                      <a:pt x="102" y="77"/>
                    </a:lnTo>
                    <a:lnTo>
                      <a:pt x="113" y="83"/>
                    </a:lnTo>
                    <a:lnTo>
                      <a:pt x="124" y="88"/>
                    </a:lnTo>
                    <a:lnTo>
                      <a:pt x="137" y="93"/>
                    </a:lnTo>
                    <a:lnTo>
                      <a:pt x="148" y="97"/>
                    </a:lnTo>
                    <a:lnTo>
                      <a:pt x="161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7"/>
                    </a:lnTo>
                    <a:lnTo>
                      <a:pt x="189" y="107"/>
                    </a:lnTo>
                    <a:lnTo>
                      <a:pt x="190" y="105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8"/>
                    </a:lnTo>
                    <a:lnTo>
                      <a:pt x="191" y="96"/>
                    </a:lnTo>
                    <a:lnTo>
                      <a:pt x="190" y="94"/>
                    </a:lnTo>
                    <a:lnTo>
                      <a:pt x="188" y="92"/>
                    </a:lnTo>
                    <a:lnTo>
                      <a:pt x="185" y="92"/>
                    </a:lnTo>
                    <a:lnTo>
                      <a:pt x="173" y="88"/>
                    </a:lnTo>
                    <a:lnTo>
                      <a:pt x="162" y="85"/>
                    </a:lnTo>
                    <a:lnTo>
                      <a:pt x="149" y="81"/>
                    </a:lnTo>
                    <a:lnTo>
                      <a:pt x="138" y="76"/>
                    </a:lnTo>
                    <a:lnTo>
                      <a:pt x="125" y="71"/>
                    </a:lnTo>
                    <a:lnTo>
                      <a:pt x="114" y="67"/>
                    </a:lnTo>
                    <a:lnTo>
                      <a:pt x="103" y="62"/>
                    </a:lnTo>
                    <a:lnTo>
                      <a:pt x="91" y="56"/>
                    </a:lnTo>
                    <a:lnTo>
                      <a:pt x="81" y="51"/>
                    </a:lnTo>
                    <a:lnTo>
                      <a:pt x="70" y="45"/>
                    </a:lnTo>
                    <a:lnTo>
                      <a:pt x="60" y="38"/>
                    </a:lnTo>
                    <a:lnTo>
                      <a:pt x="49" y="31"/>
                    </a:lnTo>
                    <a:lnTo>
                      <a:pt x="39" y="24"/>
                    </a:lnTo>
                    <a:lnTo>
                      <a:pt x="29" y="17"/>
                    </a:lnTo>
                    <a:lnTo>
                      <a:pt x="19" y="9"/>
                    </a:lnTo>
                    <a:lnTo>
                      <a:pt x="9" y="2"/>
                    </a:lnTo>
                    <a:lnTo>
                      <a:pt x="7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3" y="15"/>
                    </a:lnTo>
                    <a:lnTo>
                      <a:pt x="6" y="16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86" name="Freeform 374"/>
              <p:cNvSpPr>
                <a:spLocks/>
              </p:cNvSpPr>
              <p:nvPr/>
            </p:nvSpPr>
            <p:spPr bwMode="auto">
              <a:xfrm>
                <a:off x="347" y="1556"/>
                <a:ext cx="28" cy="17"/>
              </a:xfrm>
              <a:custGeom>
                <a:avLst/>
                <a:gdLst>
                  <a:gd name="T0" fmla="*/ 28 w 55"/>
                  <a:gd name="T1" fmla="*/ 17 h 35"/>
                  <a:gd name="T2" fmla="*/ 27 w 55"/>
                  <a:gd name="T3" fmla="*/ 14 h 35"/>
                  <a:gd name="T4" fmla="*/ 25 w 55"/>
                  <a:gd name="T5" fmla="*/ 11 h 35"/>
                  <a:gd name="T6" fmla="*/ 24 w 55"/>
                  <a:gd name="T7" fmla="*/ 9 h 35"/>
                  <a:gd name="T8" fmla="*/ 23 w 55"/>
                  <a:gd name="T9" fmla="*/ 7 h 35"/>
                  <a:gd name="T10" fmla="*/ 21 w 55"/>
                  <a:gd name="T11" fmla="*/ 5 h 35"/>
                  <a:gd name="T12" fmla="*/ 20 w 55"/>
                  <a:gd name="T13" fmla="*/ 4 h 35"/>
                  <a:gd name="T14" fmla="*/ 17 w 55"/>
                  <a:gd name="T15" fmla="*/ 2 h 35"/>
                  <a:gd name="T16" fmla="*/ 16 w 55"/>
                  <a:gd name="T17" fmla="*/ 1 h 35"/>
                  <a:gd name="T18" fmla="*/ 14 w 55"/>
                  <a:gd name="T19" fmla="*/ 1 h 35"/>
                  <a:gd name="T20" fmla="*/ 12 w 55"/>
                  <a:gd name="T21" fmla="*/ 0 h 35"/>
                  <a:gd name="T22" fmla="*/ 10 w 55"/>
                  <a:gd name="T23" fmla="*/ 0 h 35"/>
                  <a:gd name="T24" fmla="*/ 9 w 55"/>
                  <a:gd name="T25" fmla="*/ 0 h 35"/>
                  <a:gd name="T26" fmla="*/ 7 w 55"/>
                  <a:gd name="T27" fmla="*/ 0 h 35"/>
                  <a:gd name="T28" fmla="*/ 5 w 55"/>
                  <a:gd name="T29" fmla="*/ 1 h 35"/>
                  <a:gd name="T30" fmla="*/ 3 w 55"/>
                  <a:gd name="T31" fmla="*/ 2 h 35"/>
                  <a:gd name="T32" fmla="*/ 1 w 55"/>
                  <a:gd name="T33" fmla="*/ 3 h 35"/>
                  <a:gd name="T34" fmla="*/ 0 w 55"/>
                  <a:gd name="T35" fmla="*/ 4 h 35"/>
                  <a:gd name="T36" fmla="*/ 0 w 55"/>
                  <a:gd name="T37" fmla="*/ 5 h 35"/>
                  <a:gd name="T38" fmla="*/ 0 w 55"/>
                  <a:gd name="T39" fmla="*/ 7 h 35"/>
                  <a:gd name="T40" fmla="*/ 0 w 55"/>
                  <a:gd name="T41" fmla="*/ 8 h 35"/>
                  <a:gd name="T42" fmla="*/ 1 w 55"/>
                  <a:gd name="T43" fmla="*/ 9 h 35"/>
                  <a:gd name="T44" fmla="*/ 2 w 55"/>
                  <a:gd name="T45" fmla="*/ 10 h 35"/>
                  <a:gd name="T46" fmla="*/ 3 w 55"/>
                  <a:gd name="T47" fmla="*/ 11 h 35"/>
                  <a:gd name="T48" fmla="*/ 4 w 55"/>
                  <a:gd name="T49" fmla="*/ 11 h 35"/>
                  <a:gd name="T50" fmla="*/ 5 w 55"/>
                  <a:gd name="T51" fmla="*/ 13 h 35"/>
                  <a:gd name="T52" fmla="*/ 6 w 55"/>
                  <a:gd name="T53" fmla="*/ 14 h 35"/>
                  <a:gd name="T54" fmla="*/ 7 w 55"/>
                  <a:gd name="T55" fmla="*/ 14 h 35"/>
                  <a:gd name="T56" fmla="*/ 9 w 55"/>
                  <a:gd name="T57" fmla="*/ 15 h 35"/>
                  <a:gd name="T58" fmla="*/ 11 w 55"/>
                  <a:gd name="T59" fmla="*/ 16 h 35"/>
                  <a:gd name="T60" fmla="*/ 13 w 55"/>
                  <a:gd name="T61" fmla="*/ 16 h 35"/>
                  <a:gd name="T62" fmla="*/ 17 w 55"/>
                  <a:gd name="T63" fmla="*/ 17 h 35"/>
                  <a:gd name="T64" fmla="*/ 20 w 55"/>
                  <a:gd name="T65" fmla="*/ 17 h 35"/>
                  <a:gd name="T66" fmla="*/ 23 w 55"/>
                  <a:gd name="T67" fmla="*/ 17 h 35"/>
                  <a:gd name="T68" fmla="*/ 25 w 55"/>
                  <a:gd name="T69" fmla="*/ 17 h 35"/>
                  <a:gd name="T70" fmla="*/ 28 w 55"/>
                  <a:gd name="T71" fmla="*/ 17 h 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5"/>
                  <a:gd name="T109" fmla="*/ 0 h 35"/>
                  <a:gd name="T110" fmla="*/ 55 w 55"/>
                  <a:gd name="T111" fmla="*/ 35 h 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5" h="35">
                    <a:moveTo>
                      <a:pt x="55" y="34"/>
                    </a:moveTo>
                    <a:lnTo>
                      <a:pt x="53" y="29"/>
                    </a:lnTo>
                    <a:lnTo>
                      <a:pt x="50" y="23"/>
                    </a:lnTo>
                    <a:lnTo>
                      <a:pt x="48" y="18"/>
                    </a:lnTo>
                    <a:lnTo>
                      <a:pt x="45" y="14"/>
                    </a:lnTo>
                    <a:lnTo>
                      <a:pt x="42" y="11"/>
                    </a:lnTo>
                    <a:lnTo>
                      <a:pt x="39" y="8"/>
                    </a:lnTo>
                    <a:lnTo>
                      <a:pt x="34" y="5"/>
                    </a:lnTo>
                    <a:lnTo>
                      <a:pt x="31" y="3"/>
                    </a:lnTo>
                    <a:lnTo>
                      <a:pt x="28" y="2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9" y="3"/>
                    </a:lnTo>
                    <a:lnTo>
                      <a:pt x="6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3" y="20"/>
                    </a:lnTo>
                    <a:lnTo>
                      <a:pt x="5" y="22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4" y="29"/>
                    </a:lnTo>
                    <a:lnTo>
                      <a:pt x="18" y="30"/>
                    </a:lnTo>
                    <a:lnTo>
                      <a:pt x="21" y="32"/>
                    </a:lnTo>
                    <a:lnTo>
                      <a:pt x="25" y="33"/>
                    </a:lnTo>
                    <a:lnTo>
                      <a:pt x="33" y="34"/>
                    </a:lnTo>
                    <a:lnTo>
                      <a:pt x="39" y="35"/>
                    </a:lnTo>
                    <a:lnTo>
                      <a:pt x="45" y="35"/>
                    </a:lnTo>
                    <a:lnTo>
                      <a:pt x="50" y="35"/>
                    </a:lnTo>
                    <a:lnTo>
                      <a:pt x="5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587" name="Picture 375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46" y="1555"/>
                <a:ext cx="29" cy="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8" name="Picture 376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346" y="1555"/>
                <a:ext cx="29" cy="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89" name="Freeform 377"/>
              <p:cNvSpPr>
                <a:spLocks/>
              </p:cNvSpPr>
              <p:nvPr/>
            </p:nvSpPr>
            <p:spPr bwMode="auto">
              <a:xfrm>
                <a:off x="347" y="1556"/>
                <a:ext cx="28" cy="17"/>
              </a:xfrm>
              <a:custGeom>
                <a:avLst/>
                <a:gdLst>
                  <a:gd name="T0" fmla="*/ 28 w 56"/>
                  <a:gd name="T1" fmla="*/ 17 h 34"/>
                  <a:gd name="T2" fmla="*/ 27 w 56"/>
                  <a:gd name="T3" fmla="*/ 14 h 34"/>
                  <a:gd name="T4" fmla="*/ 26 w 56"/>
                  <a:gd name="T5" fmla="*/ 11 h 34"/>
                  <a:gd name="T6" fmla="*/ 25 w 56"/>
                  <a:gd name="T7" fmla="*/ 9 h 34"/>
                  <a:gd name="T8" fmla="*/ 23 w 56"/>
                  <a:gd name="T9" fmla="*/ 7 h 34"/>
                  <a:gd name="T10" fmla="*/ 22 w 56"/>
                  <a:gd name="T11" fmla="*/ 5 h 34"/>
                  <a:gd name="T12" fmla="*/ 20 w 56"/>
                  <a:gd name="T13" fmla="*/ 3 h 34"/>
                  <a:gd name="T14" fmla="*/ 18 w 56"/>
                  <a:gd name="T15" fmla="*/ 2 h 34"/>
                  <a:gd name="T16" fmla="*/ 16 w 56"/>
                  <a:gd name="T17" fmla="*/ 1 h 34"/>
                  <a:gd name="T18" fmla="*/ 14 w 56"/>
                  <a:gd name="T19" fmla="*/ 1 h 34"/>
                  <a:gd name="T20" fmla="*/ 12 w 56"/>
                  <a:gd name="T21" fmla="*/ 0 h 34"/>
                  <a:gd name="T22" fmla="*/ 11 w 56"/>
                  <a:gd name="T23" fmla="*/ 0 h 34"/>
                  <a:gd name="T24" fmla="*/ 9 w 56"/>
                  <a:gd name="T25" fmla="*/ 0 h 34"/>
                  <a:gd name="T26" fmla="*/ 7 w 56"/>
                  <a:gd name="T27" fmla="*/ 1 h 34"/>
                  <a:gd name="T28" fmla="*/ 5 w 56"/>
                  <a:gd name="T29" fmla="*/ 1 h 34"/>
                  <a:gd name="T30" fmla="*/ 3 w 56"/>
                  <a:gd name="T31" fmla="*/ 2 h 34"/>
                  <a:gd name="T32" fmla="*/ 1 w 56"/>
                  <a:gd name="T33" fmla="*/ 3 h 34"/>
                  <a:gd name="T34" fmla="*/ 1 w 56"/>
                  <a:gd name="T35" fmla="*/ 4 h 34"/>
                  <a:gd name="T36" fmla="*/ 0 w 56"/>
                  <a:gd name="T37" fmla="*/ 5 h 34"/>
                  <a:gd name="T38" fmla="*/ 0 w 56"/>
                  <a:gd name="T39" fmla="*/ 6 h 34"/>
                  <a:gd name="T40" fmla="*/ 1 w 56"/>
                  <a:gd name="T41" fmla="*/ 7 h 34"/>
                  <a:gd name="T42" fmla="*/ 1 w 56"/>
                  <a:gd name="T43" fmla="*/ 9 h 34"/>
                  <a:gd name="T44" fmla="*/ 2 w 56"/>
                  <a:gd name="T45" fmla="*/ 9 h 34"/>
                  <a:gd name="T46" fmla="*/ 3 w 56"/>
                  <a:gd name="T47" fmla="*/ 10 h 34"/>
                  <a:gd name="T48" fmla="*/ 4 w 56"/>
                  <a:gd name="T49" fmla="*/ 11 h 34"/>
                  <a:gd name="T50" fmla="*/ 5 w 56"/>
                  <a:gd name="T51" fmla="*/ 13 h 34"/>
                  <a:gd name="T52" fmla="*/ 6 w 56"/>
                  <a:gd name="T53" fmla="*/ 13 h 34"/>
                  <a:gd name="T54" fmla="*/ 7 w 56"/>
                  <a:gd name="T55" fmla="*/ 14 h 34"/>
                  <a:gd name="T56" fmla="*/ 9 w 56"/>
                  <a:gd name="T57" fmla="*/ 15 h 34"/>
                  <a:gd name="T58" fmla="*/ 11 w 56"/>
                  <a:gd name="T59" fmla="*/ 15 h 34"/>
                  <a:gd name="T60" fmla="*/ 13 w 56"/>
                  <a:gd name="T61" fmla="*/ 16 h 34"/>
                  <a:gd name="T62" fmla="*/ 17 w 56"/>
                  <a:gd name="T63" fmla="*/ 17 h 34"/>
                  <a:gd name="T64" fmla="*/ 20 w 56"/>
                  <a:gd name="T65" fmla="*/ 17 h 34"/>
                  <a:gd name="T66" fmla="*/ 23 w 56"/>
                  <a:gd name="T67" fmla="*/ 17 h 34"/>
                  <a:gd name="T68" fmla="*/ 25 w 56"/>
                  <a:gd name="T69" fmla="*/ 17 h 34"/>
                  <a:gd name="T70" fmla="*/ 28 w 56"/>
                  <a:gd name="T71" fmla="*/ 17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6"/>
                  <a:gd name="T109" fmla="*/ 0 h 34"/>
                  <a:gd name="T110" fmla="*/ 56 w 56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6" h="34">
                    <a:moveTo>
                      <a:pt x="56" y="34"/>
                    </a:moveTo>
                    <a:lnTo>
                      <a:pt x="54" y="28"/>
                    </a:lnTo>
                    <a:lnTo>
                      <a:pt x="51" y="22"/>
                    </a:lnTo>
                    <a:lnTo>
                      <a:pt x="49" y="18"/>
                    </a:lnTo>
                    <a:lnTo>
                      <a:pt x="46" y="14"/>
                    </a:lnTo>
                    <a:lnTo>
                      <a:pt x="43" y="10"/>
                    </a:lnTo>
                    <a:lnTo>
                      <a:pt x="39" y="7"/>
                    </a:lnTo>
                    <a:lnTo>
                      <a:pt x="35" y="5"/>
                    </a:lnTo>
                    <a:lnTo>
                      <a:pt x="32" y="3"/>
                    </a:lnTo>
                    <a:lnTo>
                      <a:pt x="28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1" y="7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5"/>
                    </a:lnTo>
                    <a:lnTo>
                      <a:pt x="1" y="17"/>
                    </a:lnTo>
                    <a:lnTo>
                      <a:pt x="4" y="19"/>
                    </a:lnTo>
                    <a:lnTo>
                      <a:pt x="5" y="21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2" y="27"/>
                    </a:lnTo>
                    <a:lnTo>
                      <a:pt x="15" y="29"/>
                    </a:lnTo>
                    <a:lnTo>
                      <a:pt x="18" y="30"/>
                    </a:lnTo>
                    <a:lnTo>
                      <a:pt x="22" y="31"/>
                    </a:lnTo>
                    <a:lnTo>
                      <a:pt x="25" y="32"/>
                    </a:lnTo>
                    <a:lnTo>
                      <a:pt x="34" y="34"/>
                    </a:lnTo>
                    <a:lnTo>
                      <a:pt x="40" y="34"/>
                    </a:lnTo>
                    <a:lnTo>
                      <a:pt x="45" y="34"/>
                    </a:lnTo>
                    <a:lnTo>
                      <a:pt x="50" y="34"/>
                    </a:lnTo>
                    <a:lnTo>
                      <a:pt x="56" y="34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0" name="Freeform 378"/>
              <p:cNvSpPr>
                <a:spLocks/>
              </p:cNvSpPr>
              <p:nvPr/>
            </p:nvSpPr>
            <p:spPr bwMode="auto">
              <a:xfrm>
                <a:off x="322" y="1563"/>
                <a:ext cx="90" cy="69"/>
              </a:xfrm>
              <a:custGeom>
                <a:avLst/>
                <a:gdLst>
                  <a:gd name="T0" fmla="*/ 0 w 179"/>
                  <a:gd name="T1" fmla="*/ 0 h 139"/>
                  <a:gd name="T2" fmla="*/ 0 w 179"/>
                  <a:gd name="T3" fmla="*/ 23 h 139"/>
                  <a:gd name="T4" fmla="*/ 11 w 179"/>
                  <a:gd name="T5" fmla="*/ 31 h 139"/>
                  <a:gd name="T6" fmla="*/ 16 w 179"/>
                  <a:gd name="T7" fmla="*/ 34 h 139"/>
                  <a:gd name="T8" fmla="*/ 21 w 179"/>
                  <a:gd name="T9" fmla="*/ 38 h 139"/>
                  <a:gd name="T10" fmla="*/ 26 w 179"/>
                  <a:gd name="T11" fmla="*/ 41 h 139"/>
                  <a:gd name="T12" fmla="*/ 32 w 179"/>
                  <a:gd name="T13" fmla="*/ 45 h 139"/>
                  <a:gd name="T14" fmla="*/ 37 w 179"/>
                  <a:gd name="T15" fmla="*/ 48 h 139"/>
                  <a:gd name="T16" fmla="*/ 42 w 179"/>
                  <a:gd name="T17" fmla="*/ 51 h 139"/>
                  <a:gd name="T18" fmla="*/ 48 w 179"/>
                  <a:gd name="T19" fmla="*/ 53 h 139"/>
                  <a:gd name="T20" fmla="*/ 54 w 179"/>
                  <a:gd name="T21" fmla="*/ 56 h 139"/>
                  <a:gd name="T22" fmla="*/ 60 w 179"/>
                  <a:gd name="T23" fmla="*/ 59 h 139"/>
                  <a:gd name="T24" fmla="*/ 66 w 179"/>
                  <a:gd name="T25" fmla="*/ 61 h 139"/>
                  <a:gd name="T26" fmla="*/ 72 w 179"/>
                  <a:gd name="T27" fmla="*/ 64 h 139"/>
                  <a:gd name="T28" fmla="*/ 78 w 179"/>
                  <a:gd name="T29" fmla="*/ 66 h 139"/>
                  <a:gd name="T30" fmla="*/ 84 w 179"/>
                  <a:gd name="T31" fmla="*/ 67 h 139"/>
                  <a:gd name="T32" fmla="*/ 90 w 179"/>
                  <a:gd name="T33" fmla="*/ 69 h 139"/>
                  <a:gd name="T34" fmla="*/ 90 w 179"/>
                  <a:gd name="T35" fmla="*/ 69 h 139"/>
                  <a:gd name="T36" fmla="*/ 90 w 179"/>
                  <a:gd name="T37" fmla="*/ 46 h 139"/>
                  <a:gd name="T38" fmla="*/ 84 w 179"/>
                  <a:gd name="T39" fmla="*/ 44 h 139"/>
                  <a:gd name="T40" fmla="*/ 78 w 179"/>
                  <a:gd name="T41" fmla="*/ 42 h 139"/>
                  <a:gd name="T42" fmla="*/ 72 w 179"/>
                  <a:gd name="T43" fmla="*/ 40 h 139"/>
                  <a:gd name="T44" fmla="*/ 66 w 179"/>
                  <a:gd name="T45" fmla="*/ 37 h 139"/>
                  <a:gd name="T46" fmla="*/ 60 w 179"/>
                  <a:gd name="T47" fmla="*/ 35 h 139"/>
                  <a:gd name="T48" fmla="*/ 54 w 179"/>
                  <a:gd name="T49" fmla="*/ 32 h 139"/>
                  <a:gd name="T50" fmla="*/ 48 w 179"/>
                  <a:gd name="T51" fmla="*/ 30 h 139"/>
                  <a:gd name="T52" fmla="*/ 42 w 179"/>
                  <a:gd name="T53" fmla="*/ 27 h 139"/>
                  <a:gd name="T54" fmla="*/ 37 w 179"/>
                  <a:gd name="T55" fmla="*/ 24 h 139"/>
                  <a:gd name="T56" fmla="*/ 32 w 179"/>
                  <a:gd name="T57" fmla="*/ 21 h 139"/>
                  <a:gd name="T58" fmla="*/ 21 w 179"/>
                  <a:gd name="T59" fmla="*/ 14 h 139"/>
                  <a:gd name="T60" fmla="*/ 11 w 179"/>
                  <a:gd name="T61" fmla="*/ 8 h 139"/>
                  <a:gd name="T62" fmla="*/ 0 w 179"/>
                  <a:gd name="T63" fmla="*/ 0 h 139"/>
                  <a:gd name="T64" fmla="*/ 0 w 179"/>
                  <a:gd name="T65" fmla="*/ 0 h 13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79"/>
                  <a:gd name="T100" fmla="*/ 0 h 139"/>
                  <a:gd name="T101" fmla="*/ 179 w 179"/>
                  <a:gd name="T102" fmla="*/ 139 h 13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79" h="139">
                    <a:moveTo>
                      <a:pt x="0" y="0"/>
                    </a:moveTo>
                    <a:lnTo>
                      <a:pt x="0" y="47"/>
                    </a:lnTo>
                    <a:lnTo>
                      <a:pt x="21" y="62"/>
                    </a:lnTo>
                    <a:lnTo>
                      <a:pt x="31" y="69"/>
                    </a:lnTo>
                    <a:lnTo>
                      <a:pt x="41" y="76"/>
                    </a:lnTo>
                    <a:lnTo>
                      <a:pt x="51" y="83"/>
                    </a:lnTo>
                    <a:lnTo>
                      <a:pt x="63" y="90"/>
                    </a:lnTo>
                    <a:lnTo>
                      <a:pt x="73" y="96"/>
                    </a:lnTo>
                    <a:lnTo>
                      <a:pt x="84" y="102"/>
                    </a:lnTo>
                    <a:lnTo>
                      <a:pt x="96" y="107"/>
                    </a:lnTo>
                    <a:lnTo>
                      <a:pt x="107" y="112"/>
                    </a:lnTo>
                    <a:lnTo>
                      <a:pt x="119" y="118"/>
                    </a:lnTo>
                    <a:lnTo>
                      <a:pt x="131" y="123"/>
                    </a:lnTo>
                    <a:lnTo>
                      <a:pt x="143" y="128"/>
                    </a:lnTo>
                    <a:lnTo>
                      <a:pt x="155" y="132"/>
                    </a:lnTo>
                    <a:lnTo>
                      <a:pt x="167" y="135"/>
                    </a:lnTo>
                    <a:lnTo>
                      <a:pt x="179" y="139"/>
                    </a:lnTo>
                    <a:lnTo>
                      <a:pt x="179" y="92"/>
                    </a:lnTo>
                    <a:lnTo>
                      <a:pt x="167" y="88"/>
                    </a:lnTo>
                    <a:lnTo>
                      <a:pt x="155" y="85"/>
                    </a:lnTo>
                    <a:lnTo>
                      <a:pt x="143" y="81"/>
                    </a:lnTo>
                    <a:lnTo>
                      <a:pt x="131" y="75"/>
                    </a:lnTo>
                    <a:lnTo>
                      <a:pt x="119" y="70"/>
                    </a:lnTo>
                    <a:lnTo>
                      <a:pt x="107" y="65"/>
                    </a:lnTo>
                    <a:lnTo>
                      <a:pt x="96" y="60"/>
                    </a:lnTo>
                    <a:lnTo>
                      <a:pt x="84" y="55"/>
                    </a:lnTo>
                    <a:lnTo>
                      <a:pt x="73" y="49"/>
                    </a:lnTo>
                    <a:lnTo>
                      <a:pt x="63" y="42"/>
                    </a:lnTo>
                    <a:lnTo>
                      <a:pt x="41" y="29"/>
                    </a:lnTo>
                    <a:lnTo>
                      <a:pt x="21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591" name="Picture 379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321" y="1562"/>
                <a:ext cx="91" cy="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2" name="Picture 380"/>
              <p:cNvPicPr>
                <a:picLocks noChangeAspect="1" noChangeArrowheads="1"/>
              </p:cNvPicPr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 bwMode="auto">
              <a:xfrm>
                <a:off x="321" y="1562"/>
                <a:ext cx="91" cy="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93" name="Freeform 381"/>
              <p:cNvSpPr>
                <a:spLocks/>
              </p:cNvSpPr>
              <p:nvPr/>
            </p:nvSpPr>
            <p:spPr bwMode="auto">
              <a:xfrm>
                <a:off x="322" y="1567"/>
                <a:ext cx="90" cy="52"/>
              </a:xfrm>
              <a:custGeom>
                <a:avLst/>
                <a:gdLst>
                  <a:gd name="T0" fmla="*/ 0 w 179"/>
                  <a:gd name="T1" fmla="*/ 6 h 104"/>
                  <a:gd name="T2" fmla="*/ 5 w 179"/>
                  <a:gd name="T3" fmla="*/ 10 h 104"/>
                  <a:gd name="T4" fmla="*/ 10 w 179"/>
                  <a:gd name="T5" fmla="*/ 14 h 104"/>
                  <a:gd name="T6" fmla="*/ 15 w 179"/>
                  <a:gd name="T7" fmla="*/ 18 h 104"/>
                  <a:gd name="T8" fmla="*/ 20 w 179"/>
                  <a:gd name="T9" fmla="*/ 22 h 104"/>
                  <a:gd name="T10" fmla="*/ 25 w 179"/>
                  <a:gd name="T11" fmla="*/ 25 h 104"/>
                  <a:gd name="T12" fmla="*/ 31 w 179"/>
                  <a:gd name="T13" fmla="*/ 28 h 104"/>
                  <a:gd name="T14" fmla="*/ 36 w 179"/>
                  <a:gd name="T15" fmla="*/ 31 h 104"/>
                  <a:gd name="T16" fmla="*/ 42 w 179"/>
                  <a:gd name="T17" fmla="*/ 34 h 104"/>
                  <a:gd name="T18" fmla="*/ 48 w 179"/>
                  <a:gd name="T19" fmla="*/ 37 h 104"/>
                  <a:gd name="T20" fmla="*/ 53 w 179"/>
                  <a:gd name="T21" fmla="*/ 40 h 104"/>
                  <a:gd name="T22" fmla="*/ 59 w 179"/>
                  <a:gd name="T23" fmla="*/ 42 h 104"/>
                  <a:gd name="T24" fmla="*/ 65 w 179"/>
                  <a:gd name="T25" fmla="*/ 45 h 104"/>
                  <a:gd name="T26" fmla="*/ 71 w 179"/>
                  <a:gd name="T27" fmla="*/ 47 h 104"/>
                  <a:gd name="T28" fmla="*/ 78 w 179"/>
                  <a:gd name="T29" fmla="*/ 49 h 104"/>
                  <a:gd name="T30" fmla="*/ 84 w 179"/>
                  <a:gd name="T31" fmla="*/ 51 h 104"/>
                  <a:gd name="T32" fmla="*/ 90 w 179"/>
                  <a:gd name="T33" fmla="*/ 52 h 104"/>
                  <a:gd name="T34" fmla="*/ 90 w 179"/>
                  <a:gd name="T35" fmla="*/ 52 h 104"/>
                  <a:gd name="T36" fmla="*/ 90 w 179"/>
                  <a:gd name="T37" fmla="*/ 47 h 104"/>
                  <a:gd name="T38" fmla="*/ 84 w 179"/>
                  <a:gd name="T39" fmla="*/ 45 h 104"/>
                  <a:gd name="T40" fmla="*/ 78 w 179"/>
                  <a:gd name="T41" fmla="*/ 43 h 104"/>
                  <a:gd name="T42" fmla="*/ 71 w 179"/>
                  <a:gd name="T43" fmla="*/ 41 h 104"/>
                  <a:gd name="T44" fmla="*/ 66 w 179"/>
                  <a:gd name="T45" fmla="*/ 39 h 104"/>
                  <a:gd name="T46" fmla="*/ 59 w 179"/>
                  <a:gd name="T47" fmla="*/ 36 h 104"/>
                  <a:gd name="T48" fmla="*/ 54 w 179"/>
                  <a:gd name="T49" fmla="*/ 33 h 104"/>
                  <a:gd name="T50" fmla="*/ 48 w 179"/>
                  <a:gd name="T51" fmla="*/ 30 h 104"/>
                  <a:gd name="T52" fmla="*/ 42 w 179"/>
                  <a:gd name="T53" fmla="*/ 28 h 104"/>
                  <a:gd name="T54" fmla="*/ 37 w 179"/>
                  <a:gd name="T55" fmla="*/ 25 h 104"/>
                  <a:gd name="T56" fmla="*/ 31 w 179"/>
                  <a:gd name="T57" fmla="*/ 22 h 104"/>
                  <a:gd name="T58" fmla="*/ 26 w 179"/>
                  <a:gd name="T59" fmla="*/ 18 h 104"/>
                  <a:gd name="T60" fmla="*/ 20 w 179"/>
                  <a:gd name="T61" fmla="*/ 15 h 104"/>
                  <a:gd name="T62" fmla="*/ 15 w 179"/>
                  <a:gd name="T63" fmla="*/ 12 h 104"/>
                  <a:gd name="T64" fmla="*/ 10 w 179"/>
                  <a:gd name="T65" fmla="*/ 8 h 104"/>
                  <a:gd name="T66" fmla="*/ 5 w 179"/>
                  <a:gd name="T67" fmla="*/ 5 h 104"/>
                  <a:gd name="T68" fmla="*/ 0 w 179"/>
                  <a:gd name="T69" fmla="*/ 0 h 104"/>
                  <a:gd name="T70" fmla="*/ 0 w 179"/>
                  <a:gd name="T71" fmla="*/ 0 h 104"/>
                  <a:gd name="T72" fmla="*/ 0 w 179"/>
                  <a:gd name="T73" fmla="*/ 6 h 104"/>
                  <a:gd name="T74" fmla="*/ 0 w 179"/>
                  <a:gd name="T75" fmla="*/ 6 h 10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79"/>
                  <a:gd name="T115" fmla="*/ 0 h 104"/>
                  <a:gd name="T116" fmla="*/ 179 w 179"/>
                  <a:gd name="T117" fmla="*/ 104 h 10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79" h="104">
                    <a:moveTo>
                      <a:pt x="0" y="12"/>
                    </a:moveTo>
                    <a:lnTo>
                      <a:pt x="9" y="20"/>
                    </a:lnTo>
                    <a:lnTo>
                      <a:pt x="20" y="28"/>
                    </a:lnTo>
                    <a:lnTo>
                      <a:pt x="30" y="35"/>
                    </a:lnTo>
                    <a:lnTo>
                      <a:pt x="40" y="43"/>
                    </a:lnTo>
                    <a:lnTo>
                      <a:pt x="50" y="50"/>
                    </a:lnTo>
                    <a:lnTo>
                      <a:pt x="62" y="56"/>
                    </a:lnTo>
                    <a:lnTo>
                      <a:pt x="72" y="62"/>
                    </a:lnTo>
                    <a:lnTo>
                      <a:pt x="83" y="68"/>
                    </a:lnTo>
                    <a:lnTo>
                      <a:pt x="95" y="74"/>
                    </a:lnTo>
                    <a:lnTo>
                      <a:pt x="106" y="80"/>
                    </a:lnTo>
                    <a:lnTo>
                      <a:pt x="118" y="84"/>
                    </a:lnTo>
                    <a:lnTo>
                      <a:pt x="130" y="89"/>
                    </a:lnTo>
                    <a:lnTo>
                      <a:pt x="142" y="93"/>
                    </a:lnTo>
                    <a:lnTo>
                      <a:pt x="155" y="97"/>
                    </a:lnTo>
                    <a:lnTo>
                      <a:pt x="167" y="101"/>
                    </a:lnTo>
                    <a:lnTo>
                      <a:pt x="179" y="104"/>
                    </a:lnTo>
                    <a:lnTo>
                      <a:pt x="179" y="93"/>
                    </a:lnTo>
                    <a:lnTo>
                      <a:pt x="167" y="89"/>
                    </a:lnTo>
                    <a:lnTo>
                      <a:pt x="155" y="85"/>
                    </a:lnTo>
                    <a:lnTo>
                      <a:pt x="142" y="81"/>
                    </a:lnTo>
                    <a:lnTo>
                      <a:pt x="131" y="77"/>
                    </a:lnTo>
                    <a:lnTo>
                      <a:pt x="118" y="72"/>
                    </a:lnTo>
                    <a:lnTo>
                      <a:pt x="107" y="66"/>
                    </a:lnTo>
                    <a:lnTo>
                      <a:pt x="96" y="61"/>
                    </a:lnTo>
                    <a:lnTo>
                      <a:pt x="84" y="56"/>
                    </a:lnTo>
                    <a:lnTo>
                      <a:pt x="73" y="50"/>
                    </a:lnTo>
                    <a:lnTo>
                      <a:pt x="62" y="44"/>
                    </a:lnTo>
                    <a:lnTo>
                      <a:pt x="51" y="36"/>
                    </a:lnTo>
                    <a:lnTo>
                      <a:pt x="40" y="30"/>
                    </a:lnTo>
                    <a:lnTo>
                      <a:pt x="30" y="23"/>
                    </a:lnTo>
                    <a:lnTo>
                      <a:pt x="20" y="16"/>
                    </a:lnTo>
                    <a:lnTo>
                      <a:pt x="9" y="9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4" name="Freeform 382"/>
              <p:cNvSpPr>
                <a:spLocks/>
              </p:cNvSpPr>
              <p:nvPr/>
            </p:nvSpPr>
            <p:spPr bwMode="auto">
              <a:xfrm>
                <a:off x="322" y="1562"/>
                <a:ext cx="90" cy="70"/>
              </a:xfrm>
              <a:custGeom>
                <a:avLst/>
                <a:gdLst>
                  <a:gd name="T0" fmla="*/ 0 w 179"/>
                  <a:gd name="T1" fmla="*/ 0 h 140"/>
                  <a:gd name="T2" fmla="*/ 0 w 179"/>
                  <a:gd name="T3" fmla="*/ 24 h 140"/>
                  <a:gd name="T4" fmla="*/ 5 w 179"/>
                  <a:gd name="T5" fmla="*/ 27 h 140"/>
                  <a:gd name="T6" fmla="*/ 10 w 179"/>
                  <a:gd name="T7" fmla="*/ 31 h 140"/>
                  <a:gd name="T8" fmla="*/ 15 w 179"/>
                  <a:gd name="T9" fmla="*/ 35 h 140"/>
                  <a:gd name="T10" fmla="*/ 20 w 179"/>
                  <a:gd name="T11" fmla="*/ 38 h 140"/>
                  <a:gd name="T12" fmla="*/ 26 w 179"/>
                  <a:gd name="T13" fmla="*/ 42 h 140"/>
                  <a:gd name="T14" fmla="*/ 31 w 179"/>
                  <a:gd name="T15" fmla="*/ 45 h 140"/>
                  <a:gd name="T16" fmla="*/ 37 w 179"/>
                  <a:gd name="T17" fmla="*/ 48 h 140"/>
                  <a:gd name="T18" fmla="*/ 42 w 179"/>
                  <a:gd name="T19" fmla="*/ 51 h 140"/>
                  <a:gd name="T20" fmla="*/ 48 w 179"/>
                  <a:gd name="T21" fmla="*/ 54 h 140"/>
                  <a:gd name="T22" fmla="*/ 54 w 179"/>
                  <a:gd name="T23" fmla="*/ 56 h 140"/>
                  <a:gd name="T24" fmla="*/ 59 w 179"/>
                  <a:gd name="T25" fmla="*/ 59 h 140"/>
                  <a:gd name="T26" fmla="*/ 66 w 179"/>
                  <a:gd name="T27" fmla="*/ 62 h 140"/>
                  <a:gd name="T28" fmla="*/ 71 w 179"/>
                  <a:gd name="T29" fmla="*/ 64 h 140"/>
                  <a:gd name="T30" fmla="*/ 78 w 179"/>
                  <a:gd name="T31" fmla="*/ 66 h 140"/>
                  <a:gd name="T32" fmla="*/ 84 w 179"/>
                  <a:gd name="T33" fmla="*/ 68 h 140"/>
                  <a:gd name="T34" fmla="*/ 90 w 179"/>
                  <a:gd name="T35" fmla="*/ 70 h 1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9"/>
                  <a:gd name="T55" fmla="*/ 0 h 140"/>
                  <a:gd name="T56" fmla="*/ 179 w 179"/>
                  <a:gd name="T57" fmla="*/ 140 h 1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9" h="140">
                    <a:moveTo>
                      <a:pt x="0" y="0"/>
                    </a:moveTo>
                    <a:lnTo>
                      <a:pt x="0" y="48"/>
                    </a:lnTo>
                    <a:lnTo>
                      <a:pt x="9" y="55"/>
                    </a:lnTo>
                    <a:lnTo>
                      <a:pt x="20" y="63"/>
                    </a:lnTo>
                    <a:lnTo>
                      <a:pt x="30" y="70"/>
                    </a:lnTo>
                    <a:lnTo>
                      <a:pt x="40" y="77"/>
                    </a:lnTo>
                    <a:lnTo>
                      <a:pt x="51" y="84"/>
                    </a:lnTo>
                    <a:lnTo>
                      <a:pt x="62" y="91"/>
                    </a:lnTo>
                    <a:lnTo>
                      <a:pt x="73" y="97"/>
                    </a:lnTo>
                    <a:lnTo>
                      <a:pt x="84" y="102"/>
                    </a:lnTo>
                    <a:lnTo>
                      <a:pt x="96" y="108"/>
                    </a:lnTo>
                    <a:lnTo>
                      <a:pt x="107" y="113"/>
                    </a:lnTo>
                    <a:lnTo>
                      <a:pt x="118" y="119"/>
                    </a:lnTo>
                    <a:lnTo>
                      <a:pt x="131" y="124"/>
                    </a:lnTo>
                    <a:lnTo>
                      <a:pt x="142" y="128"/>
                    </a:lnTo>
                    <a:lnTo>
                      <a:pt x="155" y="132"/>
                    </a:lnTo>
                    <a:lnTo>
                      <a:pt x="167" y="136"/>
                    </a:lnTo>
                    <a:lnTo>
                      <a:pt x="179" y="1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5" name="Freeform 383"/>
              <p:cNvSpPr>
                <a:spLocks/>
              </p:cNvSpPr>
              <p:nvPr/>
            </p:nvSpPr>
            <p:spPr bwMode="auto">
              <a:xfrm>
                <a:off x="322" y="1563"/>
                <a:ext cx="90" cy="69"/>
              </a:xfrm>
              <a:custGeom>
                <a:avLst/>
                <a:gdLst>
                  <a:gd name="T0" fmla="*/ 90 w 179"/>
                  <a:gd name="T1" fmla="*/ 69 h 139"/>
                  <a:gd name="T2" fmla="*/ 90 w 179"/>
                  <a:gd name="T3" fmla="*/ 46 h 139"/>
                  <a:gd name="T4" fmla="*/ 84 w 179"/>
                  <a:gd name="T5" fmla="*/ 44 h 139"/>
                  <a:gd name="T6" fmla="*/ 78 w 179"/>
                  <a:gd name="T7" fmla="*/ 42 h 139"/>
                  <a:gd name="T8" fmla="*/ 71 w 179"/>
                  <a:gd name="T9" fmla="*/ 40 h 139"/>
                  <a:gd name="T10" fmla="*/ 66 w 179"/>
                  <a:gd name="T11" fmla="*/ 37 h 139"/>
                  <a:gd name="T12" fmla="*/ 59 w 179"/>
                  <a:gd name="T13" fmla="*/ 35 h 139"/>
                  <a:gd name="T14" fmla="*/ 54 w 179"/>
                  <a:gd name="T15" fmla="*/ 33 h 139"/>
                  <a:gd name="T16" fmla="*/ 48 w 179"/>
                  <a:gd name="T17" fmla="*/ 30 h 139"/>
                  <a:gd name="T18" fmla="*/ 42 w 179"/>
                  <a:gd name="T19" fmla="*/ 27 h 139"/>
                  <a:gd name="T20" fmla="*/ 37 w 179"/>
                  <a:gd name="T21" fmla="*/ 24 h 139"/>
                  <a:gd name="T22" fmla="*/ 31 w 179"/>
                  <a:gd name="T23" fmla="*/ 21 h 139"/>
                  <a:gd name="T24" fmla="*/ 26 w 179"/>
                  <a:gd name="T25" fmla="*/ 18 h 139"/>
                  <a:gd name="T26" fmla="*/ 20 w 179"/>
                  <a:gd name="T27" fmla="*/ 15 h 139"/>
                  <a:gd name="T28" fmla="*/ 15 w 179"/>
                  <a:gd name="T29" fmla="*/ 11 h 139"/>
                  <a:gd name="T30" fmla="*/ 10 w 179"/>
                  <a:gd name="T31" fmla="*/ 8 h 139"/>
                  <a:gd name="T32" fmla="*/ 0 w 179"/>
                  <a:gd name="T33" fmla="*/ 0 h 1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139"/>
                  <a:gd name="T53" fmla="*/ 179 w 179"/>
                  <a:gd name="T54" fmla="*/ 139 h 13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139">
                    <a:moveTo>
                      <a:pt x="179" y="139"/>
                    </a:moveTo>
                    <a:lnTo>
                      <a:pt x="179" y="93"/>
                    </a:lnTo>
                    <a:lnTo>
                      <a:pt x="167" y="89"/>
                    </a:lnTo>
                    <a:lnTo>
                      <a:pt x="155" y="85"/>
                    </a:lnTo>
                    <a:lnTo>
                      <a:pt x="142" y="81"/>
                    </a:lnTo>
                    <a:lnTo>
                      <a:pt x="131" y="75"/>
                    </a:lnTo>
                    <a:lnTo>
                      <a:pt x="118" y="71"/>
                    </a:lnTo>
                    <a:lnTo>
                      <a:pt x="107" y="66"/>
                    </a:lnTo>
                    <a:lnTo>
                      <a:pt x="96" y="61"/>
                    </a:lnTo>
                    <a:lnTo>
                      <a:pt x="84" y="55"/>
                    </a:lnTo>
                    <a:lnTo>
                      <a:pt x="73" y="49"/>
                    </a:lnTo>
                    <a:lnTo>
                      <a:pt x="62" y="42"/>
                    </a:lnTo>
                    <a:lnTo>
                      <a:pt x="51" y="36"/>
                    </a:lnTo>
                    <a:lnTo>
                      <a:pt x="40" y="30"/>
                    </a:lnTo>
                    <a:lnTo>
                      <a:pt x="30" y="23"/>
                    </a:lnTo>
                    <a:lnTo>
                      <a:pt x="20" y="16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6" name="Freeform 384"/>
              <p:cNvSpPr>
                <a:spLocks/>
              </p:cNvSpPr>
              <p:nvPr/>
            </p:nvSpPr>
            <p:spPr bwMode="auto">
              <a:xfrm>
                <a:off x="536" y="1784"/>
                <a:ext cx="91" cy="63"/>
              </a:xfrm>
              <a:custGeom>
                <a:avLst/>
                <a:gdLst>
                  <a:gd name="T0" fmla="*/ 0 w 181"/>
                  <a:gd name="T1" fmla="*/ 55 h 126"/>
                  <a:gd name="T2" fmla="*/ 4 w 181"/>
                  <a:gd name="T3" fmla="*/ 57 h 126"/>
                  <a:gd name="T4" fmla="*/ 8 w 181"/>
                  <a:gd name="T5" fmla="*/ 59 h 126"/>
                  <a:gd name="T6" fmla="*/ 11 w 181"/>
                  <a:gd name="T7" fmla="*/ 60 h 126"/>
                  <a:gd name="T8" fmla="*/ 16 w 181"/>
                  <a:gd name="T9" fmla="*/ 61 h 126"/>
                  <a:gd name="T10" fmla="*/ 20 w 181"/>
                  <a:gd name="T11" fmla="*/ 62 h 126"/>
                  <a:gd name="T12" fmla="*/ 24 w 181"/>
                  <a:gd name="T13" fmla="*/ 62 h 126"/>
                  <a:gd name="T14" fmla="*/ 28 w 181"/>
                  <a:gd name="T15" fmla="*/ 63 h 126"/>
                  <a:gd name="T16" fmla="*/ 32 w 181"/>
                  <a:gd name="T17" fmla="*/ 63 h 126"/>
                  <a:gd name="T18" fmla="*/ 36 w 181"/>
                  <a:gd name="T19" fmla="*/ 63 h 126"/>
                  <a:gd name="T20" fmla="*/ 40 w 181"/>
                  <a:gd name="T21" fmla="*/ 63 h 126"/>
                  <a:gd name="T22" fmla="*/ 44 w 181"/>
                  <a:gd name="T23" fmla="*/ 63 h 126"/>
                  <a:gd name="T24" fmla="*/ 49 w 181"/>
                  <a:gd name="T25" fmla="*/ 62 h 126"/>
                  <a:gd name="T26" fmla="*/ 53 w 181"/>
                  <a:gd name="T27" fmla="*/ 62 h 126"/>
                  <a:gd name="T28" fmla="*/ 56 w 181"/>
                  <a:gd name="T29" fmla="*/ 61 h 126"/>
                  <a:gd name="T30" fmla="*/ 60 w 181"/>
                  <a:gd name="T31" fmla="*/ 60 h 126"/>
                  <a:gd name="T32" fmla="*/ 64 w 181"/>
                  <a:gd name="T33" fmla="*/ 58 h 126"/>
                  <a:gd name="T34" fmla="*/ 69 w 181"/>
                  <a:gd name="T35" fmla="*/ 56 h 126"/>
                  <a:gd name="T36" fmla="*/ 73 w 181"/>
                  <a:gd name="T37" fmla="*/ 53 h 126"/>
                  <a:gd name="T38" fmla="*/ 77 w 181"/>
                  <a:gd name="T39" fmla="*/ 51 h 126"/>
                  <a:gd name="T40" fmla="*/ 80 w 181"/>
                  <a:gd name="T41" fmla="*/ 47 h 126"/>
                  <a:gd name="T42" fmla="*/ 84 w 181"/>
                  <a:gd name="T43" fmla="*/ 44 h 126"/>
                  <a:gd name="T44" fmla="*/ 87 w 181"/>
                  <a:gd name="T45" fmla="*/ 40 h 126"/>
                  <a:gd name="T46" fmla="*/ 89 w 181"/>
                  <a:gd name="T47" fmla="*/ 35 h 126"/>
                  <a:gd name="T48" fmla="*/ 90 w 181"/>
                  <a:gd name="T49" fmla="*/ 33 h 126"/>
                  <a:gd name="T50" fmla="*/ 90 w 181"/>
                  <a:gd name="T51" fmla="*/ 31 h 126"/>
                  <a:gd name="T52" fmla="*/ 91 w 181"/>
                  <a:gd name="T53" fmla="*/ 28 h 126"/>
                  <a:gd name="T54" fmla="*/ 91 w 181"/>
                  <a:gd name="T55" fmla="*/ 26 h 126"/>
                  <a:gd name="T56" fmla="*/ 90 w 181"/>
                  <a:gd name="T57" fmla="*/ 23 h 126"/>
                  <a:gd name="T58" fmla="*/ 90 w 181"/>
                  <a:gd name="T59" fmla="*/ 20 h 126"/>
                  <a:gd name="T60" fmla="*/ 89 w 181"/>
                  <a:gd name="T61" fmla="*/ 18 h 126"/>
                  <a:gd name="T62" fmla="*/ 88 w 181"/>
                  <a:gd name="T63" fmla="*/ 16 h 126"/>
                  <a:gd name="T64" fmla="*/ 87 w 181"/>
                  <a:gd name="T65" fmla="*/ 13 h 126"/>
                  <a:gd name="T66" fmla="*/ 86 w 181"/>
                  <a:gd name="T67" fmla="*/ 11 h 126"/>
                  <a:gd name="T68" fmla="*/ 84 w 181"/>
                  <a:gd name="T69" fmla="*/ 10 h 126"/>
                  <a:gd name="T70" fmla="*/ 82 w 181"/>
                  <a:gd name="T71" fmla="*/ 8 h 126"/>
                  <a:gd name="T72" fmla="*/ 80 w 181"/>
                  <a:gd name="T73" fmla="*/ 6 h 126"/>
                  <a:gd name="T74" fmla="*/ 78 w 181"/>
                  <a:gd name="T75" fmla="*/ 5 h 126"/>
                  <a:gd name="T76" fmla="*/ 75 w 181"/>
                  <a:gd name="T77" fmla="*/ 3 h 126"/>
                  <a:gd name="T78" fmla="*/ 73 w 181"/>
                  <a:gd name="T79" fmla="*/ 2 h 126"/>
                  <a:gd name="T80" fmla="*/ 71 w 181"/>
                  <a:gd name="T81" fmla="*/ 1 h 126"/>
                  <a:gd name="T82" fmla="*/ 68 w 181"/>
                  <a:gd name="T83" fmla="*/ 1 h 126"/>
                  <a:gd name="T84" fmla="*/ 65 w 181"/>
                  <a:gd name="T85" fmla="*/ 0 h 126"/>
                  <a:gd name="T86" fmla="*/ 62 w 181"/>
                  <a:gd name="T87" fmla="*/ 0 h 126"/>
                  <a:gd name="T88" fmla="*/ 62 w 181"/>
                  <a:gd name="T89" fmla="*/ 0 h 126"/>
                  <a:gd name="T90" fmla="*/ 0 w 181"/>
                  <a:gd name="T91" fmla="*/ 55 h 126"/>
                  <a:gd name="T92" fmla="*/ 0 w 181"/>
                  <a:gd name="T93" fmla="*/ 55 h 12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1"/>
                  <a:gd name="T142" fmla="*/ 0 h 126"/>
                  <a:gd name="T143" fmla="*/ 181 w 181"/>
                  <a:gd name="T144" fmla="*/ 126 h 12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1" h="126">
                    <a:moveTo>
                      <a:pt x="0" y="110"/>
                    </a:moveTo>
                    <a:lnTo>
                      <a:pt x="7" y="114"/>
                    </a:lnTo>
                    <a:lnTo>
                      <a:pt x="15" y="117"/>
                    </a:lnTo>
                    <a:lnTo>
                      <a:pt x="22" y="119"/>
                    </a:lnTo>
                    <a:lnTo>
                      <a:pt x="31" y="121"/>
                    </a:lnTo>
                    <a:lnTo>
                      <a:pt x="39" y="123"/>
                    </a:lnTo>
                    <a:lnTo>
                      <a:pt x="47" y="124"/>
                    </a:lnTo>
                    <a:lnTo>
                      <a:pt x="55" y="125"/>
                    </a:lnTo>
                    <a:lnTo>
                      <a:pt x="64" y="126"/>
                    </a:lnTo>
                    <a:lnTo>
                      <a:pt x="72" y="126"/>
                    </a:lnTo>
                    <a:lnTo>
                      <a:pt x="80" y="126"/>
                    </a:lnTo>
                    <a:lnTo>
                      <a:pt x="88" y="125"/>
                    </a:lnTo>
                    <a:lnTo>
                      <a:pt x="97" y="124"/>
                    </a:lnTo>
                    <a:lnTo>
                      <a:pt x="105" y="123"/>
                    </a:lnTo>
                    <a:lnTo>
                      <a:pt x="112" y="121"/>
                    </a:lnTo>
                    <a:lnTo>
                      <a:pt x="120" y="119"/>
                    </a:lnTo>
                    <a:lnTo>
                      <a:pt x="128" y="116"/>
                    </a:lnTo>
                    <a:lnTo>
                      <a:pt x="138" y="112"/>
                    </a:lnTo>
                    <a:lnTo>
                      <a:pt x="146" y="106"/>
                    </a:lnTo>
                    <a:lnTo>
                      <a:pt x="154" y="101"/>
                    </a:lnTo>
                    <a:lnTo>
                      <a:pt x="160" y="94"/>
                    </a:lnTo>
                    <a:lnTo>
                      <a:pt x="167" y="87"/>
                    </a:lnTo>
                    <a:lnTo>
                      <a:pt x="173" y="79"/>
                    </a:lnTo>
                    <a:lnTo>
                      <a:pt x="177" y="70"/>
                    </a:lnTo>
                    <a:lnTo>
                      <a:pt x="179" y="66"/>
                    </a:lnTo>
                    <a:lnTo>
                      <a:pt x="180" y="61"/>
                    </a:lnTo>
                    <a:lnTo>
                      <a:pt x="181" y="56"/>
                    </a:lnTo>
                    <a:lnTo>
                      <a:pt x="181" y="51"/>
                    </a:lnTo>
                    <a:lnTo>
                      <a:pt x="180" y="46"/>
                    </a:lnTo>
                    <a:lnTo>
                      <a:pt x="179" y="40"/>
                    </a:lnTo>
                    <a:lnTo>
                      <a:pt x="178" y="35"/>
                    </a:lnTo>
                    <a:lnTo>
                      <a:pt x="176" y="31"/>
                    </a:lnTo>
                    <a:lnTo>
                      <a:pt x="174" y="26"/>
                    </a:lnTo>
                    <a:lnTo>
                      <a:pt x="171" y="22"/>
                    </a:lnTo>
                    <a:lnTo>
                      <a:pt x="168" y="19"/>
                    </a:lnTo>
                    <a:lnTo>
                      <a:pt x="164" y="15"/>
                    </a:lnTo>
                    <a:lnTo>
                      <a:pt x="159" y="12"/>
                    </a:lnTo>
                    <a:lnTo>
                      <a:pt x="155" y="9"/>
                    </a:lnTo>
                    <a:lnTo>
                      <a:pt x="150" y="6"/>
                    </a:lnTo>
                    <a:lnTo>
                      <a:pt x="146" y="3"/>
                    </a:lnTo>
                    <a:lnTo>
                      <a:pt x="141" y="2"/>
                    </a:lnTo>
                    <a:lnTo>
                      <a:pt x="135" y="1"/>
                    </a:lnTo>
                    <a:lnTo>
                      <a:pt x="130" y="0"/>
                    </a:lnTo>
                    <a:lnTo>
                      <a:pt x="123" y="0"/>
                    </a:lnTo>
                    <a:lnTo>
                      <a:pt x="0" y="110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7" name="Freeform 385"/>
              <p:cNvSpPr>
                <a:spLocks/>
              </p:cNvSpPr>
              <p:nvPr/>
            </p:nvSpPr>
            <p:spPr bwMode="auto">
              <a:xfrm>
                <a:off x="479" y="1677"/>
                <a:ext cx="120" cy="55"/>
              </a:xfrm>
              <a:custGeom>
                <a:avLst/>
                <a:gdLst>
                  <a:gd name="T0" fmla="*/ 120 w 240"/>
                  <a:gd name="T1" fmla="*/ 26 h 109"/>
                  <a:gd name="T2" fmla="*/ 120 w 240"/>
                  <a:gd name="T3" fmla="*/ 23 h 109"/>
                  <a:gd name="T4" fmla="*/ 118 w 240"/>
                  <a:gd name="T5" fmla="*/ 21 h 109"/>
                  <a:gd name="T6" fmla="*/ 117 w 240"/>
                  <a:gd name="T7" fmla="*/ 18 h 109"/>
                  <a:gd name="T8" fmla="*/ 113 w 240"/>
                  <a:gd name="T9" fmla="*/ 15 h 109"/>
                  <a:gd name="T10" fmla="*/ 107 w 240"/>
                  <a:gd name="T11" fmla="*/ 10 h 109"/>
                  <a:gd name="T12" fmla="*/ 99 w 240"/>
                  <a:gd name="T13" fmla="*/ 6 h 109"/>
                  <a:gd name="T14" fmla="*/ 89 w 240"/>
                  <a:gd name="T15" fmla="*/ 3 h 109"/>
                  <a:gd name="T16" fmla="*/ 78 w 240"/>
                  <a:gd name="T17" fmla="*/ 1 h 109"/>
                  <a:gd name="T18" fmla="*/ 67 w 240"/>
                  <a:gd name="T19" fmla="*/ 0 h 109"/>
                  <a:gd name="T20" fmla="*/ 54 w 240"/>
                  <a:gd name="T21" fmla="*/ 0 h 109"/>
                  <a:gd name="T22" fmla="*/ 43 w 240"/>
                  <a:gd name="T23" fmla="*/ 1 h 109"/>
                  <a:gd name="T24" fmla="*/ 31 w 240"/>
                  <a:gd name="T25" fmla="*/ 3 h 109"/>
                  <a:gd name="T26" fmla="*/ 22 w 240"/>
                  <a:gd name="T27" fmla="*/ 6 h 109"/>
                  <a:gd name="T28" fmla="*/ 14 w 240"/>
                  <a:gd name="T29" fmla="*/ 10 h 109"/>
                  <a:gd name="T30" fmla="*/ 8 w 240"/>
                  <a:gd name="T31" fmla="*/ 15 h 109"/>
                  <a:gd name="T32" fmla="*/ 4 w 240"/>
                  <a:gd name="T33" fmla="*/ 18 h 109"/>
                  <a:gd name="T34" fmla="*/ 2 w 240"/>
                  <a:gd name="T35" fmla="*/ 21 h 109"/>
                  <a:gd name="T36" fmla="*/ 1 w 240"/>
                  <a:gd name="T37" fmla="*/ 23 h 109"/>
                  <a:gd name="T38" fmla="*/ 0 w 240"/>
                  <a:gd name="T39" fmla="*/ 26 h 109"/>
                  <a:gd name="T40" fmla="*/ 0 w 240"/>
                  <a:gd name="T41" fmla="*/ 29 h 109"/>
                  <a:gd name="T42" fmla="*/ 1 w 240"/>
                  <a:gd name="T43" fmla="*/ 32 h 109"/>
                  <a:gd name="T44" fmla="*/ 2 w 240"/>
                  <a:gd name="T45" fmla="*/ 35 h 109"/>
                  <a:gd name="T46" fmla="*/ 4 w 240"/>
                  <a:gd name="T47" fmla="*/ 37 h 109"/>
                  <a:gd name="T48" fmla="*/ 8 w 240"/>
                  <a:gd name="T49" fmla="*/ 41 h 109"/>
                  <a:gd name="T50" fmla="*/ 14 w 240"/>
                  <a:gd name="T51" fmla="*/ 45 h 109"/>
                  <a:gd name="T52" fmla="*/ 22 w 240"/>
                  <a:gd name="T53" fmla="*/ 49 h 109"/>
                  <a:gd name="T54" fmla="*/ 31 w 240"/>
                  <a:gd name="T55" fmla="*/ 52 h 109"/>
                  <a:gd name="T56" fmla="*/ 43 w 240"/>
                  <a:gd name="T57" fmla="*/ 54 h 109"/>
                  <a:gd name="T58" fmla="*/ 54 w 240"/>
                  <a:gd name="T59" fmla="*/ 55 h 109"/>
                  <a:gd name="T60" fmla="*/ 67 w 240"/>
                  <a:gd name="T61" fmla="*/ 55 h 109"/>
                  <a:gd name="T62" fmla="*/ 78 w 240"/>
                  <a:gd name="T63" fmla="*/ 54 h 109"/>
                  <a:gd name="T64" fmla="*/ 89 w 240"/>
                  <a:gd name="T65" fmla="*/ 52 h 109"/>
                  <a:gd name="T66" fmla="*/ 99 w 240"/>
                  <a:gd name="T67" fmla="*/ 49 h 109"/>
                  <a:gd name="T68" fmla="*/ 107 w 240"/>
                  <a:gd name="T69" fmla="*/ 45 h 109"/>
                  <a:gd name="T70" fmla="*/ 113 w 240"/>
                  <a:gd name="T71" fmla="*/ 41 h 109"/>
                  <a:gd name="T72" fmla="*/ 117 w 240"/>
                  <a:gd name="T73" fmla="*/ 37 h 109"/>
                  <a:gd name="T74" fmla="*/ 118 w 240"/>
                  <a:gd name="T75" fmla="*/ 35 h 109"/>
                  <a:gd name="T76" fmla="*/ 120 w 240"/>
                  <a:gd name="T77" fmla="*/ 32 h 109"/>
                  <a:gd name="T78" fmla="*/ 120 w 240"/>
                  <a:gd name="T79" fmla="*/ 29 h 10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0"/>
                  <a:gd name="T121" fmla="*/ 0 h 109"/>
                  <a:gd name="T122" fmla="*/ 240 w 240"/>
                  <a:gd name="T123" fmla="*/ 109 h 10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0" h="109">
                    <a:moveTo>
                      <a:pt x="240" y="55"/>
                    </a:moveTo>
                    <a:lnTo>
                      <a:pt x="240" y="51"/>
                    </a:lnTo>
                    <a:lnTo>
                      <a:pt x="239" y="49"/>
                    </a:lnTo>
                    <a:lnTo>
                      <a:pt x="239" y="46"/>
                    </a:lnTo>
                    <a:lnTo>
                      <a:pt x="238" y="43"/>
                    </a:lnTo>
                    <a:lnTo>
                      <a:pt x="236" y="41"/>
                    </a:lnTo>
                    <a:lnTo>
                      <a:pt x="235" y="38"/>
                    </a:lnTo>
                    <a:lnTo>
                      <a:pt x="233" y="36"/>
                    </a:lnTo>
                    <a:lnTo>
                      <a:pt x="231" y="34"/>
                    </a:lnTo>
                    <a:lnTo>
                      <a:pt x="226" y="29"/>
                    </a:lnTo>
                    <a:lnTo>
                      <a:pt x="220" y="25"/>
                    </a:lnTo>
                    <a:lnTo>
                      <a:pt x="214" y="20"/>
                    </a:lnTo>
                    <a:lnTo>
                      <a:pt x="205" y="16"/>
                    </a:lnTo>
                    <a:lnTo>
                      <a:pt x="197" y="12"/>
                    </a:lnTo>
                    <a:lnTo>
                      <a:pt x="188" y="9"/>
                    </a:lnTo>
                    <a:lnTo>
                      <a:pt x="178" y="6"/>
                    </a:lnTo>
                    <a:lnTo>
                      <a:pt x="167" y="4"/>
                    </a:lnTo>
                    <a:lnTo>
                      <a:pt x="156" y="2"/>
                    </a:lnTo>
                    <a:lnTo>
                      <a:pt x="145" y="1"/>
                    </a:lnTo>
                    <a:lnTo>
                      <a:pt x="133" y="0"/>
                    </a:lnTo>
                    <a:lnTo>
                      <a:pt x="121" y="0"/>
                    </a:lnTo>
                    <a:lnTo>
                      <a:pt x="108" y="0"/>
                    </a:lnTo>
                    <a:lnTo>
                      <a:pt x="96" y="1"/>
                    </a:lnTo>
                    <a:lnTo>
                      <a:pt x="85" y="2"/>
                    </a:lnTo>
                    <a:lnTo>
                      <a:pt x="73" y="4"/>
                    </a:lnTo>
                    <a:lnTo>
                      <a:pt x="63" y="6"/>
                    </a:lnTo>
                    <a:lnTo>
                      <a:pt x="53" y="9"/>
                    </a:lnTo>
                    <a:lnTo>
                      <a:pt x="44" y="12"/>
                    </a:lnTo>
                    <a:lnTo>
                      <a:pt x="35" y="16"/>
                    </a:lnTo>
                    <a:lnTo>
                      <a:pt x="28" y="20"/>
                    </a:lnTo>
                    <a:lnTo>
                      <a:pt x="21" y="25"/>
                    </a:lnTo>
                    <a:lnTo>
                      <a:pt x="15" y="29"/>
                    </a:lnTo>
                    <a:lnTo>
                      <a:pt x="10" y="34"/>
                    </a:lnTo>
                    <a:lnTo>
                      <a:pt x="7" y="36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3"/>
                    </a:lnTo>
                    <a:lnTo>
                      <a:pt x="2" y="66"/>
                    </a:lnTo>
                    <a:lnTo>
                      <a:pt x="4" y="69"/>
                    </a:lnTo>
                    <a:lnTo>
                      <a:pt x="5" y="71"/>
                    </a:lnTo>
                    <a:lnTo>
                      <a:pt x="7" y="74"/>
                    </a:lnTo>
                    <a:lnTo>
                      <a:pt x="10" y="76"/>
                    </a:lnTo>
                    <a:lnTo>
                      <a:pt x="15" y="81"/>
                    </a:lnTo>
                    <a:lnTo>
                      <a:pt x="21" y="86"/>
                    </a:lnTo>
                    <a:lnTo>
                      <a:pt x="28" y="90"/>
                    </a:lnTo>
                    <a:lnTo>
                      <a:pt x="35" y="94"/>
                    </a:lnTo>
                    <a:lnTo>
                      <a:pt x="44" y="97"/>
                    </a:lnTo>
                    <a:lnTo>
                      <a:pt x="53" y="100"/>
                    </a:lnTo>
                    <a:lnTo>
                      <a:pt x="63" y="103"/>
                    </a:lnTo>
                    <a:lnTo>
                      <a:pt x="73" y="105"/>
                    </a:lnTo>
                    <a:lnTo>
                      <a:pt x="85" y="107"/>
                    </a:lnTo>
                    <a:lnTo>
                      <a:pt x="96" y="108"/>
                    </a:lnTo>
                    <a:lnTo>
                      <a:pt x="108" y="109"/>
                    </a:lnTo>
                    <a:lnTo>
                      <a:pt x="121" y="109"/>
                    </a:lnTo>
                    <a:lnTo>
                      <a:pt x="133" y="109"/>
                    </a:lnTo>
                    <a:lnTo>
                      <a:pt x="145" y="108"/>
                    </a:lnTo>
                    <a:lnTo>
                      <a:pt x="156" y="107"/>
                    </a:lnTo>
                    <a:lnTo>
                      <a:pt x="167" y="105"/>
                    </a:lnTo>
                    <a:lnTo>
                      <a:pt x="178" y="103"/>
                    </a:lnTo>
                    <a:lnTo>
                      <a:pt x="188" y="100"/>
                    </a:lnTo>
                    <a:lnTo>
                      <a:pt x="197" y="97"/>
                    </a:lnTo>
                    <a:lnTo>
                      <a:pt x="205" y="94"/>
                    </a:lnTo>
                    <a:lnTo>
                      <a:pt x="214" y="90"/>
                    </a:lnTo>
                    <a:lnTo>
                      <a:pt x="220" y="86"/>
                    </a:lnTo>
                    <a:lnTo>
                      <a:pt x="226" y="81"/>
                    </a:lnTo>
                    <a:lnTo>
                      <a:pt x="231" y="76"/>
                    </a:lnTo>
                    <a:lnTo>
                      <a:pt x="233" y="74"/>
                    </a:lnTo>
                    <a:lnTo>
                      <a:pt x="235" y="71"/>
                    </a:lnTo>
                    <a:lnTo>
                      <a:pt x="236" y="69"/>
                    </a:lnTo>
                    <a:lnTo>
                      <a:pt x="238" y="66"/>
                    </a:lnTo>
                    <a:lnTo>
                      <a:pt x="239" y="63"/>
                    </a:lnTo>
                    <a:lnTo>
                      <a:pt x="239" y="61"/>
                    </a:lnTo>
                    <a:lnTo>
                      <a:pt x="240" y="58"/>
                    </a:lnTo>
                    <a:lnTo>
                      <a:pt x="240" y="5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8" name="Rectangle 386"/>
              <p:cNvSpPr>
                <a:spLocks noChangeArrowheads="1"/>
              </p:cNvSpPr>
              <p:nvPr/>
            </p:nvSpPr>
            <p:spPr bwMode="auto">
              <a:xfrm>
                <a:off x="478" y="1676"/>
                <a:ext cx="122" cy="1"/>
              </a:xfrm>
              <a:prstGeom prst="rect">
                <a:avLst/>
              </a:prstGeom>
              <a:solidFill>
                <a:srgbClr val="FE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9" name="Rectangle 387"/>
              <p:cNvSpPr>
                <a:spLocks noChangeArrowheads="1"/>
              </p:cNvSpPr>
              <p:nvPr/>
            </p:nvSpPr>
            <p:spPr bwMode="auto">
              <a:xfrm>
                <a:off x="478" y="1677"/>
                <a:ext cx="122" cy="1"/>
              </a:xfrm>
              <a:prstGeom prst="rect">
                <a:avLst/>
              </a:prstGeom>
              <a:solidFill>
                <a:srgbClr val="4F8F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0" name="Rectangle 388"/>
              <p:cNvSpPr>
                <a:spLocks noChangeArrowheads="1"/>
              </p:cNvSpPr>
              <p:nvPr/>
            </p:nvSpPr>
            <p:spPr bwMode="auto">
              <a:xfrm>
                <a:off x="478" y="1677"/>
                <a:ext cx="122" cy="1"/>
              </a:xfrm>
              <a:prstGeom prst="rect">
                <a:avLst/>
              </a:prstGeom>
              <a:solidFill>
                <a:srgbClr val="51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1" name="Rectangle 389"/>
              <p:cNvSpPr>
                <a:spLocks noChangeArrowheads="1"/>
              </p:cNvSpPr>
              <p:nvPr/>
            </p:nvSpPr>
            <p:spPr bwMode="auto">
              <a:xfrm>
                <a:off x="478" y="1678"/>
                <a:ext cx="122" cy="1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2" name="Rectangle 390"/>
              <p:cNvSpPr>
                <a:spLocks noChangeArrowheads="1"/>
              </p:cNvSpPr>
              <p:nvPr/>
            </p:nvSpPr>
            <p:spPr bwMode="auto">
              <a:xfrm>
                <a:off x="478" y="1679"/>
                <a:ext cx="122" cy="1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3" name="Rectangle 391"/>
              <p:cNvSpPr>
                <a:spLocks noChangeArrowheads="1"/>
              </p:cNvSpPr>
              <p:nvPr/>
            </p:nvSpPr>
            <p:spPr bwMode="auto">
              <a:xfrm>
                <a:off x="478" y="1679"/>
                <a:ext cx="122" cy="1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4" name="Rectangle 392"/>
              <p:cNvSpPr>
                <a:spLocks noChangeArrowheads="1"/>
              </p:cNvSpPr>
              <p:nvPr/>
            </p:nvSpPr>
            <p:spPr bwMode="auto">
              <a:xfrm>
                <a:off x="478" y="1680"/>
                <a:ext cx="122" cy="1"/>
              </a:xfrm>
              <a:prstGeom prst="rect">
                <a:avLst/>
              </a:prstGeom>
              <a:solidFill>
                <a:srgbClr val="5794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5" name="Rectangle 393"/>
              <p:cNvSpPr>
                <a:spLocks noChangeArrowheads="1"/>
              </p:cNvSpPr>
              <p:nvPr/>
            </p:nvSpPr>
            <p:spPr bwMode="auto">
              <a:xfrm>
                <a:off x="478" y="1680"/>
                <a:ext cx="122" cy="1"/>
              </a:xfrm>
              <a:prstGeom prst="rect">
                <a:avLst/>
              </a:prstGeom>
              <a:solidFill>
                <a:srgbClr val="59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6" name="Rectangle 394"/>
              <p:cNvSpPr>
                <a:spLocks noChangeArrowheads="1"/>
              </p:cNvSpPr>
              <p:nvPr/>
            </p:nvSpPr>
            <p:spPr bwMode="auto">
              <a:xfrm>
                <a:off x="478" y="1681"/>
                <a:ext cx="122" cy="1"/>
              </a:xfrm>
              <a:prstGeom prst="rect">
                <a:avLst/>
              </a:prstGeom>
              <a:solidFill>
                <a:srgbClr val="5A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7" name="Rectangle 395"/>
              <p:cNvSpPr>
                <a:spLocks noChangeArrowheads="1"/>
              </p:cNvSpPr>
              <p:nvPr/>
            </p:nvSpPr>
            <p:spPr bwMode="auto">
              <a:xfrm>
                <a:off x="478" y="1681"/>
                <a:ext cx="122" cy="1"/>
              </a:xfrm>
              <a:prstGeom prst="rect">
                <a:avLst/>
              </a:prstGeom>
              <a:solidFill>
                <a:srgbClr val="5C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8" name="Rectangle 396"/>
              <p:cNvSpPr>
                <a:spLocks noChangeArrowheads="1"/>
              </p:cNvSpPr>
              <p:nvPr/>
            </p:nvSpPr>
            <p:spPr bwMode="auto">
              <a:xfrm>
                <a:off x="478" y="1682"/>
                <a:ext cx="122" cy="1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09" name="Rectangle 397"/>
              <p:cNvSpPr>
                <a:spLocks noChangeArrowheads="1"/>
              </p:cNvSpPr>
              <p:nvPr/>
            </p:nvSpPr>
            <p:spPr bwMode="auto">
              <a:xfrm>
                <a:off x="478" y="1682"/>
                <a:ext cx="122" cy="1"/>
              </a:xfrm>
              <a:prstGeom prst="rect">
                <a:avLst/>
              </a:prstGeom>
              <a:solidFill>
                <a:srgbClr val="5F99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0" name="Rectangle 398"/>
              <p:cNvSpPr>
                <a:spLocks noChangeArrowheads="1"/>
              </p:cNvSpPr>
              <p:nvPr/>
            </p:nvSpPr>
            <p:spPr bwMode="auto">
              <a:xfrm>
                <a:off x="478" y="1683"/>
                <a:ext cx="122" cy="1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1" name="Rectangle 399"/>
              <p:cNvSpPr>
                <a:spLocks noChangeArrowheads="1"/>
              </p:cNvSpPr>
              <p:nvPr/>
            </p:nvSpPr>
            <p:spPr bwMode="auto">
              <a:xfrm>
                <a:off x="478" y="1683"/>
                <a:ext cx="122" cy="1"/>
              </a:xfrm>
              <a:prstGeom prst="rect">
                <a:avLst/>
              </a:prstGeom>
              <a:solidFill>
                <a:srgbClr val="639B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2" name="Rectangle 400"/>
              <p:cNvSpPr>
                <a:spLocks noChangeArrowheads="1"/>
              </p:cNvSpPr>
              <p:nvPr/>
            </p:nvSpPr>
            <p:spPr bwMode="auto">
              <a:xfrm>
                <a:off x="478" y="1684"/>
                <a:ext cx="122" cy="1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3" name="Rectangle 401"/>
              <p:cNvSpPr>
                <a:spLocks noChangeArrowheads="1"/>
              </p:cNvSpPr>
              <p:nvPr/>
            </p:nvSpPr>
            <p:spPr bwMode="auto">
              <a:xfrm>
                <a:off x="478" y="1684"/>
                <a:ext cx="122" cy="1"/>
              </a:xfrm>
              <a:prstGeom prst="rect">
                <a:avLst/>
              </a:prstGeom>
              <a:solidFill>
                <a:srgbClr val="669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4" name="Rectangle 402"/>
              <p:cNvSpPr>
                <a:spLocks noChangeArrowheads="1"/>
              </p:cNvSpPr>
              <p:nvPr/>
            </p:nvSpPr>
            <p:spPr bwMode="auto">
              <a:xfrm>
                <a:off x="478" y="1685"/>
                <a:ext cx="122" cy="1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5" name="Rectangle 403"/>
              <p:cNvSpPr>
                <a:spLocks noChangeArrowheads="1"/>
              </p:cNvSpPr>
              <p:nvPr/>
            </p:nvSpPr>
            <p:spPr bwMode="auto">
              <a:xfrm>
                <a:off x="478" y="1685"/>
                <a:ext cx="122" cy="1"/>
              </a:xfrm>
              <a:prstGeom prst="rect">
                <a:avLst/>
              </a:prstGeom>
              <a:solidFill>
                <a:srgbClr val="699F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6" name="Rectangle 404"/>
              <p:cNvSpPr>
                <a:spLocks noChangeArrowheads="1"/>
              </p:cNvSpPr>
              <p:nvPr/>
            </p:nvSpPr>
            <p:spPr bwMode="auto">
              <a:xfrm>
                <a:off x="478" y="1686"/>
                <a:ext cx="122" cy="1"/>
              </a:xfrm>
              <a:prstGeom prst="rect">
                <a:avLst/>
              </a:prstGeom>
              <a:solidFill>
                <a:srgbClr val="6B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7" name="Rectangle 405"/>
              <p:cNvSpPr>
                <a:spLocks noChangeArrowheads="1"/>
              </p:cNvSpPr>
              <p:nvPr/>
            </p:nvSpPr>
            <p:spPr bwMode="auto">
              <a:xfrm>
                <a:off x="478" y="1686"/>
                <a:ext cx="122" cy="1"/>
              </a:xfrm>
              <a:prstGeom prst="rect">
                <a:avLst/>
              </a:prstGeom>
              <a:solidFill>
                <a:srgbClr val="6CA1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38" name="Group 607"/>
            <p:cNvGrpSpPr>
              <a:grpSpLocks/>
            </p:cNvGrpSpPr>
            <p:nvPr/>
          </p:nvGrpSpPr>
          <p:grpSpPr bwMode="auto">
            <a:xfrm>
              <a:off x="478" y="1677"/>
              <a:ext cx="122" cy="162"/>
              <a:chOff x="478" y="1677"/>
              <a:chExt cx="122" cy="162"/>
            </a:xfrm>
          </p:grpSpPr>
          <p:sp>
            <p:nvSpPr>
              <p:cNvPr id="23218" name="Rectangle 407"/>
              <p:cNvSpPr>
                <a:spLocks noChangeArrowheads="1"/>
              </p:cNvSpPr>
              <p:nvPr/>
            </p:nvSpPr>
            <p:spPr bwMode="auto">
              <a:xfrm>
                <a:off x="478" y="1687"/>
                <a:ext cx="122" cy="1"/>
              </a:xfrm>
              <a:prstGeom prst="rect">
                <a:avLst/>
              </a:prstGeom>
              <a:solidFill>
                <a:srgbClr val="6E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9" name="Rectangle 408"/>
              <p:cNvSpPr>
                <a:spLocks noChangeArrowheads="1"/>
              </p:cNvSpPr>
              <p:nvPr/>
            </p:nvSpPr>
            <p:spPr bwMode="auto">
              <a:xfrm>
                <a:off x="478" y="1687"/>
                <a:ext cx="122" cy="1"/>
              </a:xfrm>
              <a:prstGeom prst="rect">
                <a:avLst/>
              </a:prstGeom>
              <a:solidFill>
                <a:srgbClr val="70A3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0" name="Rectangle 409"/>
              <p:cNvSpPr>
                <a:spLocks noChangeArrowheads="1"/>
              </p:cNvSpPr>
              <p:nvPr/>
            </p:nvSpPr>
            <p:spPr bwMode="auto">
              <a:xfrm>
                <a:off x="478" y="1688"/>
                <a:ext cx="122" cy="1"/>
              </a:xfrm>
              <a:prstGeom prst="rect">
                <a:avLst/>
              </a:prstGeom>
              <a:solidFill>
                <a:srgbClr val="71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1" name="Rectangle 410"/>
              <p:cNvSpPr>
                <a:spLocks noChangeArrowheads="1"/>
              </p:cNvSpPr>
              <p:nvPr/>
            </p:nvSpPr>
            <p:spPr bwMode="auto">
              <a:xfrm>
                <a:off x="478" y="1688"/>
                <a:ext cx="122" cy="1"/>
              </a:xfrm>
              <a:prstGeom prst="rect">
                <a:avLst/>
              </a:prstGeom>
              <a:solidFill>
                <a:srgbClr val="73A5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2" name="Rectangle 411"/>
              <p:cNvSpPr>
                <a:spLocks noChangeArrowheads="1"/>
              </p:cNvSpPr>
              <p:nvPr/>
            </p:nvSpPr>
            <p:spPr bwMode="auto">
              <a:xfrm>
                <a:off x="478" y="1689"/>
                <a:ext cx="122" cy="1"/>
              </a:xfrm>
              <a:prstGeom prst="rect">
                <a:avLst/>
              </a:prstGeom>
              <a:solidFill>
                <a:srgbClr val="74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3" name="Rectangle 412"/>
              <p:cNvSpPr>
                <a:spLocks noChangeArrowheads="1"/>
              </p:cNvSpPr>
              <p:nvPr/>
            </p:nvSpPr>
            <p:spPr bwMode="auto">
              <a:xfrm>
                <a:off x="478" y="1689"/>
                <a:ext cx="122" cy="1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4" name="Rectangle 413"/>
              <p:cNvSpPr>
                <a:spLocks noChangeArrowheads="1"/>
              </p:cNvSpPr>
              <p:nvPr/>
            </p:nvSpPr>
            <p:spPr bwMode="auto">
              <a:xfrm>
                <a:off x="478" y="1690"/>
                <a:ext cx="122" cy="1"/>
              </a:xfrm>
              <a:prstGeom prst="rect">
                <a:avLst/>
              </a:prstGeom>
              <a:solidFill>
                <a:srgbClr val="78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5" name="Rectangle 414"/>
              <p:cNvSpPr>
                <a:spLocks noChangeArrowheads="1"/>
              </p:cNvSpPr>
              <p:nvPr/>
            </p:nvSpPr>
            <p:spPr bwMode="auto">
              <a:xfrm>
                <a:off x="478" y="1690"/>
                <a:ext cx="122" cy="1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6" name="Rectangle 415"/>
              <p:cNvSpPr>
                <a:spLocks noChangeArrowheads="1"/>
              </p:cNvSpPr>
              <p:nvPr/>
            </p:nvSpPr>
            <p:spPr bwMode="auto">
              <a:xfrm>
                <a:off x="478" y="1691"/>
                <a:ext cx="122" cy="1"/>
              </a:xfrm>
              <a:prstGeom prst="rect">
                <a:avLst/>
              </a:prstGeom>
              <a:solidFill>
                <a:srgbClr val="7BAB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7" name="Rectangle 416"/>
              <p:cNvSpPr>
                <a:spLocks noChangeArrowheads="1"/>
              </p:cNvSpPr>
              <p:nvPr/>
            </p:nvSpPr>
            <p:spPr bwMode="auto">
              <a:xfrm>
                <a:off x="478" y="1691"/>
                <a:ext cx="122" cy="1"/>
              </a:xfrm>
              <a:prstGeom prst="rect">
                <a:avLst/>
              </a:prstGeom>
              <a:solidFill>
                <a:srgbClr val="7CAC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8" name="Rectangle 417"/>
              <p:cNvSpPr>
                <a:spLocks noChangeArrowheads="1"/>
              </p:cNvSpPr>
              <p:nvPr/>
            </p:nvSpPr>
            <p:spPr bwMode="auto">
              <a:xfrm>
                <a:off x="478" y="1692"/>
                <a:ext cx="122" cy="1"/>
              </a:xfrm>
              <a:prstGeom prst="rect">
                <a:avLst/>
              </a:prstGeom>
              <a:solidFill>
                <a:srgbClr val="7EAD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9" name="Rectangle 418"/>
              <p:cNvSpPr>
                <a:spLocks noChangeArrowheads="1"/>
              </p:cNvSpPr>
              <p:nvPr/>
            </p:nvSpPr>
            <p:spPr bwMode="auto">
              <a:xfrm>
                <a:off x="478" y="1692"/>
                <a:ext cx="122" cy="1"/>
              </a:xfrm>
              <a:prstGeom prst="rect">
                <a:avLst/>
              </a:prstGeom>
              <a:solidFill>
                <a:srgbClr val="80AE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0" name="Rectangle 419"/>
              <p:cNvSpPr>
                <a:spLocks noChangeArrowheads="1"/>
              </p:cNvSpPr>
              <p:nvPr/>
            </p:nvSpPr>
            <p:spPr bwMode="auto">
              <a:xfrm>
                <a:off x="478" y="1693"/>
                <a:ext cx="122" cy="1"/>
              </a:xfrm>
              <a:prstGeom prst="rect">
                <a:avLst/>
              </a:prstGeom>
              <a:solidFill>
                <a:srgbClr val="81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1" name="Rectangle 420"/>
              <p:cNvSpPr>
                <a:spLocks noChangeArrowheads="1"/>
              </p:cNvSpPr>
              <p:nvPr/>
            </p:nvSpPr>
            <p:spPr bwMode="auto">
              <a:xfrm>
                <a:off x="478" y="1693"/>
                <a:ext cx="122" cy="1"/>
              </a:xfrm>
              <a:prstGeom prst="rect">
                <a:avLst/>
              </a:prstGeom>
              <a:solidFill>
                <a:srgbClr val="83B0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2" name="Rectangle 421"/>
              <p:cNvSpPr>
                <a:spLocks noChangeArrowheads="1"/>
              </p:cNvSpPr>
              <p:nvPr/>
            </p:nvSpPr>
            <p:spPr bwMode="auto">
              <a:xfrm>
                <a:off x="478" y="1694"/>
                <a:ext cx="122" cy="1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3" name="Rectangle 422"/>
              <p:cNvSpPr>
                <a:spLocks noChangeArrowheads="1"/>
              </p:cNvSpPr>
              <p:nvPr/>
            </p:nvSpPr>
            <p:spPr bwMode="auto">
              <a:xfrm>
                <a:off x="478" y="1694"/>
                <a:ext cx="122" cy="1"/>
              </a:xfrm>
              <a:prstGeom prst="rect">
                <a:avLst/>
              </a:prstGeom>
              <a:solidFill>
                <a:srgbClr val="86B2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4" name="Rectangle 423"/>
              <p:cNvSpPr>
                <a:spLocks noChangeArrowheads="1"/>
              </p:cNvSpPr>
              <p:nvPr/>
            </p:nvSpPr>
            <p:spPr bwMode="auto">
              <a:xfrm>
                <a:off x="478" y="1695"/>
                <a:ext cx="122" cy="1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5" name="Rectangle 424"/>
              <p:cNvSpPr>
                <a:spLocks noChangeArrowheads="1"/>
              </p:cNvSpPr>
              <p:nvPr/>
            </p:nvSpPr>
            <p:spPr bwMode="auto">
              <a:xfrm>
                <a:off x="478" y="1696"/>
                <a:ext cx="122" cy="1"/>
              </a:xfrm>
              <a:prstGeom prst="rect">
                <a:avLst/>
              </a:prstGeom>
              <a:solidFill>
                <a:srgbClr val="89B4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6" name="Rectangle 425"/>
              <p:cNvSpPr>
                <a:spLocks noChangeArrowheads="1"/>
              </p:cNvSpPr>
              <p:nvPr/>
            </p:nvSpPr>
            <p:spPr bwMode="auto">
              <a:xfrm>
                <a:off x="478" y="1696"/>
                <a:ext cx="122" cy="1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7" name="Rectangle 426"/>
              <p:cNvSpPr>
                <a:spLocks noChangeArrowheads="1"/>
              </p:cNvSpPr>
              <p:nvPr/>
            </p:nvSpPr>
            <p:spPr bwMode="auto">
              <a:xfrm>
                <a:off x="478" y="1697"/>
                <a:ext cx="122" cy="1"/>
              </a:xfrm>
              <a:prstGeom prst="rect">
                <a:avLst/>
              </a:prstGeom>
              <a:solidFill>
                <a:srgbClr val="8DB6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8" name="Rectangle 427"/>
              <p:cNvSpPr>
                <a:spLocks noChangeArrowheads="1"/>
              </p:cNvSpPr>
              <p:nvPr/>
            </p:nvSpPr>
            <p:spPr bwMode="auto">
              <a:xfrm>
                <a:off x="478" y="1697"/>
                <a:ext cx="122" cy="1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39" name="Rectangle 428"/>
              <p:cNvSpPr>
                <a:spLocks noChangeArrowheads="1"/>
              </p:cNvSpPr>
              <p:nvPr/>
            </p:nvSpPr>
            <p:spPr bwMode="auto">
              <a:xfrm>
                <a:off x="478" y="1698"/>
                <a:ext cx="122" cy="1"/>
              </a:xfrm>
              <a:prstGeom prst="rect">
                <a:avLst/>
              </a:prstGeom>
              <a:solidFill>
                <a:srgbClr val="90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0" name="Rectangle 429"/>
              <p:cNvSpPr>
                <a:spLocks noChangeArrowheads="1"/>
              </p:cNvSpPr>
              <p:nvPr/>
            </p:nvSpPr>
            <p:spPr bwMode="auto">
              <a:xfrm>
                <a:off x="478" y="1698"/>
                <a:ext cx="122" cy="1"/>
              </a:xfrm>
              <a:prstGeom prst="rect">
                <a:avLst/>
              </a:prstGeom>
              <a:solidFill>
                <a:srgbClr val="92B9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1" name="Rectangle 430"/>
              <p:cNvSpPr>
                <a:spLocks noChangeArrowheads="1"/>
              </p:cNvSpPr>
              <p:nvPr/>
            </p:nvSpPr>
            <p:spPr bwMode="auto">
              <a:xfrm>
                <a:off x="478" y="1699"/>
                <a:ext cx="122" cy="1"/>
              </a:xfrm>
              <a:prstGeom prst="rect">
                <a:avLst/>
              </a:prstGeom>
              <a:solidFill>
                <a:srgbClr val="93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2" name="Rectangle 431"/>
              <p:cNvSpPr>
                <a:spLocks noChangeArrowheads="1"/>
              </p:cNvSpPr>
              <p:nvPr/>
            </p:nvSpPr>
            <p:spPr bwMode="auto">
              <a:xfrm>
                <a:off x="478" y="1699"/>
                <a:ext cx="122" cy="1"/>
              </a:xfrm>
              <a:prstGeom prst="rect">
                <a:avLst/>
              </a:prstGeom>
              <a:solidFill>
                <a:srgbClr val="95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3" name="Rectangle 432"/>
              <p:cNvSpPr>
                <a:spLocks noChangeArrowheads="1"/>
              </p:cNvSpPr>
              <p:nvPr/>
            </p:nvSpPr>
            <p:spPr bwMode="auto">
              <a:xfrm>
                <a:off x="478" y="1700"/>
                <a:ext cx="122" cy="1"/>
              </a:xfrm>
              <a:prstGeom prst="rect">
                <a:avLst/>
              </a:prstGeom>
              <a:solidFill>
                <a:srgbClr val="96B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4" name="Rectangle 433"/>
              <p:cNvSpPr>
                <a:spLocks noChangeArrowheads="1"/>
              </p:cNvSpPr>
              <p:nvPr/>
            </p:nvSpPr>
            <p:spPr bwMode="auto">
              <a:xfrm>
                <a:off x="478" y="1700"/>
                <a:ext cx="122" cy="1"/>
              </a:xfrm>
              <a:prstGeom prst="rect">
                <a:avLst/>
              </a:prstGeom>
              <a:solidFill>
                <a:srgbClr val="98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5" name="Rectangle 434"/>
              <p:cNvSpPr>
                <a:spLocks noChangeArrowheads="1"/>
              </p:cNvSpPr>
              <p:nvPr/>
            </p:nvSpPr>
            <p:spPr bwMode="auto">
              <a:xfrm>
                <a:off x="478" y="1701"/>
                <a:ext cx="122" cy="1"/>
              </a:xfrm>
              <a:prstGeom prst="rect">
                <a:avLst/>
              </a:prstGeom>
              <a:solidFill>
                <a:srgbClr val="9ABE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6" name="Rectangle 435"/>
              <p:cNvSpPr>
                <a:spLocks noChangeArrowheads="1"/>
              </p:cNvSpPr>
              <p:nvPr/>
            </p:nvSpPr>
            <p:spPr bwMode="auto">
              <a:xfrm>
                <a:off x="478" y="1701"/>
                <a:ext cx="122" cy="1"/>
              </a:xfrm>
              <a:prstGeom prst="rect">
                <a:avLst/>
              </a:prstGeom>
              <a:solidFill>
                <a:srgbClr val="9BBF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" name="Rectangle 436"/>
              <p:cNvSpPr>
                <a:spLocks noChangeArrowheads="1"/>
              </p:cNvSpPr>
              <p:nvPr/>
            </p:nvSpPr>
            <p:spPr bwMode="auto">
              <a:xfrm>
                <a:off x="478" y="1702"/>
                <a:ext cx="122" cy="1"/>
              </a:xfrm>
              <a:prstGeom prst="rect">
                <a:avLst/>
              </a:prstGeom>
              <a:solidFill>
                <a:srgbClr val="9DC0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8" name="Rectangle 437"/>
              <p:cNvSpPr>
                <a:spLocks noChangeArrowheads="1"/>
              </p:cNvSpPr>
              <p:nvPr/>
            </p:nvSpPr>
            <p:spPr bwMode="auto">
              <a:xfrm>
                <a:off x="478" y="1702"/>
                <a:ext cx="122" cy="1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9" name="Rectangle 438"/>
              <p:cNvSpPr>
                <a:spLocks noChangeArrowheads="1"/>
              </p:cNvSpPr>
              <p:nvPr/>
            </p:nvSpPr>
            <p:spPr bwMode="auto">
              <a:xfrm>
                <a:off x="478" y="1703"/>
                <a:ext cx="122" cy="1"/>
              </a:xfrm>
              <a:prstGeom prst="rect">
                <a:avLst/>
              </a:prstGeom>
              <a:solidFill>
                <a:srgbClr val="A1C3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0" name="Rectangle 439"/>
              <p:cNvSpPr>
                <a:spLocks noChangeArrowheads="1"/>
              </p:cNvSpPr>
              <p:nvPr/>
            </p:nvSpPr>
            <p:spPr bwMode="auto">
              <a:xfrm>
                <a:off x="478" y="1703"/>
                <a:ext cx="122" cy="1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1" name="Rectangle 440"/>
              <p:cNvSpPr>
                <a:spLocks noChangeArrowheads="1"/>
              </p:cNvSpPr>
              <p:nvPr/>
            </p:nvSpPr>
            <p:spPr bwMode="auto">
              <a:xfrm>
                <a:off x="478" y="1704"/>
                <a:ext cx="122" cy="1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2" name="Rectangle 441"/>
              <p:cNvSpPr>
                <a:spLocks noChangeArrowheads="1"/>
              </p:cNvSpPr>
              <p:nvPr/>
            </p:nvSpPr>
            <p:spPr bwMode="auto">
              <a:xfrm>
                <a:off x="478" y="1704"/>
                <a:ext cx="122" cy="1"/>
              </a:xfrm>
              <a:prstGeom prst="rect">
                <a:avLst/>
              </a:prstGeom>
              <a:solidFill>
                <a:srgbClr val="A6C6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3" name="Rectangle 442"/>
              <p:cNvSpPr>
                <a:spLocks noChangeArrowheads="1"/>
              </p:cNvSpPr>
              <p:nvPr/>
            </p:nvSpPr>
            <p:spPr bwMode="auto">
              <a:xfrm>
                <a:off x="478" y="1705"/>
                <a:ext cx="122" cy="1"/>
              </a:xfrm>
              <a:prstGeom prst="rect">
                <a:avLst/>
              </a:prstGeom>
              <a:solidFill>
                <a:srgbClr val="A8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4" name="Rectangle 443"/>
              <p:cNvSpPr>
                <a:spLocks noChangeArrowheads="1"/>
              </p:cNvSpPr>
              <p:nvPr/>
            </p:nvSpPr>
            <p:spPr bwMode="auto">
              <a:xfrm>
                <a:off x="478" y="1705"/>
                <a:ext cx="122" cy="1"/>
              </a:xfrm>
              <a:prstGeom prst="rect">
                <a:avLst/>
              </a:prstGeom>
              <a:solidFill>
                <a:srgbClr val="A9C8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5" name="Rectangle 444"/>
              <p:cNvSpPr>
                <a:spLocks noChangeArrowheads="1"/>
              </p:cNvSpPr>
              <p:nvPr/>
            </p:nvSpPr>
            <p:spPr bwMode="auto">
              <a:xfrm>
                <a:off x="478" y="1706"/>
                <a:ext cx="122" cy="1"/>
              </a:xfrm>
              <a:prstGeom prst="rect">
                <a:avLst/>
              </a:prstGeom>
              <a:solidFill>
                <a:srgbClr val="AB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6" name="Rectangle 445"/>
              <p:cNvSpPr>
                <a:spLocks noChangeArrowheads="1"/>
              </p:cNvSpPr>
              <p:nvPr/>
            </p:nvSpPr>
            <p:spPr bwMode="auto">
              <a:xfrm>
                <a:off x="478" y="1706"/>
                <a:ext cx="122" cy="1"/>
              </a:xfrm>
              <a:prstGeom prst="rect">
                <a:avLst/>
              </a:prstGeom>
              <a:solidFill>
                <a:srgbClr val="ACCA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7" name="Rectangle 446"/>
              <p:cNvSpPr>
                <a:spLocks noChangeArrowheads="1"/>
              </p:cNvSpPr>
              <p:nvPr/>
            </p:nvSpPr>
            <p:spPr bwMode="auto">
              <a:xfrm>
                <a:off x="478" y="1707"/>
                <a:ext cx="122" cy="1"/>
              </a:xfrm>
              <a:prstGeom prst="rect">
                <a:avLst/>
              </a:prstGeom>
              <a:solidFill>
                <a:srgbClr val="AE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8" name="Rectangle 447"/>
              <p:cNvSpPr>
                <a:spLocks noChangeArrowheads="1"/>
              </p:cNvSpPr>
              <p:nvPr/>
            </p:nvSpPr>
            <p:spPr bwMode="auto">
              <a:xfrm>
                <a:off x="478" y="1707"/>
                <a:ext cx="122" cy="1"/>
              </a:xfrm>
              <a:prstGeom prst="rect">
                <a:avLst/>
              </a:prstGeom>
              <a:solidFill>
                <a:srgbClr val="B0C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9" name="Rectangle 448"/>
              <p:cNvSpPr>
                <a:spLocks noChangeArrowheads="1"/>
              </p:cNvSpPr>
              <p:nvPr/>
            </p:nvSpPr>
            <p:spPr bwMode="auto">
              <a:xfrm>
                <a:off x="478" y="1708"/>
                <a:ext cx="122" cy="1"/>
              </a:xfrm>
              <a:prstGeom prst="rect">
                <a:avLst/>
              </a:prstGeom>
              <a:solidFill>
                <a:srgbClr val="B1CE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0" name="Rectangle 449"/>
              <p:cNvSpPr>
                <a:spLocks noChangeArrowheads="1"/>
              </p:cNvSpPr>
              <p:nvPr/>
            </p:nvSpPr>
            <p:spPr bwMode="auto">
              <a:xfrm>
                <a:off x="478" y="1708"/>
                <a:ext cx="122" cy="1"/>
              </a:xfrm>
              <a:prstGeom prst="rect">
                <a:avLst/>
              </a:prstGeom>
              <a:solidFill>
                <a:srgbClr val="B3CF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1" name="Rectangle 450"/>
              <p:cNvSpPr>
                <a:spLocks noChangeArrowheads="1"/>
              </p:cNvSpPr>
              <p:nvPr/>
            </p:nvSpPr>
            <p:spPr bwMode="auto">
              <a:xfrm>
                <a:off x="478" y="1709"/>
                <a:ext cx="122" cy="1"/>
              </a:xfrm>
              <a:prstGeom prst="rect">
                <a:avLst/>
              </a:prstGeom>
              <a:solidFill>
                <a:srgbClr val="B5D0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2" name="Rectangle 451"/>
              <p:cNvSpPr>
                <a:spLocks noChangeArrowheads="1"/>
              </p:cNvSpPr>
              <p:nvPr/>
            </p:nvSpPr>
            <p:spPr bwMode="auto">
              <a:xfrm>
                <a:off x="478" y="1709"/>
                <a:ext cx="122" cy="1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3" name="Rectangle 452"/>
              <p:cNvSpPr>
                <a:spLocks noChangeArrowheads="1"/>
              </p:cNvSpPr>
              <p:nvPr/>
            </p:nvSpPr>
            <p:spPr bwMode="auto">
              <a:xfrm>
                <a:off x="478" y="1710"/>
                <a:ext cx="122" cy="1"/>
              </a:xfrm>
              <a:prstGeom prst="rect">
                <a:avLst/>
              </a:prstGeom>
              <a:solidFill>
                <a:srgbClr val="B8D2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4" name="Rectangle 453"/>
              <p:cNvSpPr>
                <a:spLocks noChangeArrowheads="1"/>
              </p:cNvSpPr>
              <p:nvPr/>
            </p:nvSpPr>
            <p:spPr bwMode="auto">
              <a:xfrm>
                <a:off x="478" y="1710"/>
                <a:ext cx="122" cy="1"/>
              </a:xfrm>
              <a:prstGeom prst="rect">
                <a:avLst/>
              </a:prstGeom>
              <a:solidFill>
                <a:srgbClr val="B9D3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5" name="Rectangle 454"/>
              <p:cNvSpPr>
                <a:spLocks noChangeArrowheads="1"/>
              </p:cNvSpPr>
              <p:nvPr/>
            </p:nvSpPr>
            <p:spPr bwMode="auto">
              <a:xfrm>
                <a:off x="478" y="1711"/>
                <a:ext cx="122" cy="1"/>
              </a:xfrm>
              <a:prstGeom prst="rect">
                <a:avLst/>
              </a:prstGeom>
              <a:solidFill>
                <a:srgbClr val="BBD4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6" name="Rectangle 455"/>
              <p:cNvSpPr>
                <a:spLocks noChangeArrowheads="1"/>
              </p:cNvSpPr>
              <p:nvPr/>
            </p:nvSpPr>
            <p:spPr bwMode="auto">
              <a:xfrm>
                <a:off x="478" y="1711"/>
                <a:ext cx="122" cy="1"/>
              </a:xfrm>
              <a:prstGeom prst="rect">
                <a:avLst/>
              </a:prstGeom>
              <a:solidFill>
                <a:srgbClr val="BDD5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7" name="Rectangle 456"/>
              <p:cNvSpPr>
                <a:spLocks noChangeArrowheads="1"/>
              </p:cNvSpPr>
              <p:nvPr/>
            </p:nvSpPr>
            <p:spPr bwMode="auto">
              <a:xfrm>
                <a:off x="478" y="1712"/>
                <a:ext cx="122" cy="1"/>
              </a:xfrm>
              <a:prstGeom prst="rect">
                <a:avLst/>
              </a:prstGeom>
              <a:solidFill>
                <a:srgbClr val="BED6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8" name="Rectangle 457"/>
              <p:cNvSpPr>
                <a:spLocks noChangeArrowheads="1"/>
              </p:cNvSpPr>
              <p:nvPr/>
            </p:nvSpPr>
            <p:spPr bwMode="auto">
              <a:xfrm>
                <a:off x="478" y="1713"/>
                <a:ext cx="122" cy="1"/>
              </a:xfrm>
              <a:prstGeom prst="rect">
                <a:avLst/>
              </a:prstGeom>
              <a:solidFill>
                <a:srgbClr val="C0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69" name="Rectangle 458"/>
              <p:cNvSpPr>
                <a:spLocks noChangeArrowheads="1"/>
              </p:cNvSpPr>
              <p:nvPr/>
            </p:nvSpPr>
            <p:spPr bwMode="auto">
              <a:xfrm>
                <a:off x="478" y="1713"/>
                <a:ext cx="122" cy="1"/>
              </a:xfrm>
              <a:prstGeom prst="rect">
                <a:avLst/>
              </a:prstGeom>
              <a:solidFill>
                <a:srgbClr val="C1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0" name="Rectangle 459"/>
              <p:cNvSpPr>
                <a:spLocks noChangeArrowheads="1"/>
              </p:cNvSpPr>
              <p:nvPr/>
            </p:nvSpPr>
            <p:spPr bwMode="auto">
              <a:xfrm>
                <a:off x="478" y="1714"/>
                <a:ext cx="122" cy="1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1" name="Rectangle 460"/>
              <p:cNvSpPr>
                <a:spLocks noChangeArrowheads="1"/>
              </p:cNvSpPr>
              <p:nvPr/>
            </p:nvSpPr>
            <p:spPr bwMode="auto">
              <a:xfrm>
                <a:off x="478" y="1714"/>
                <a:ext cx="122" cy="1"/>
              </a:xfrm>
              <a:prstGeom prst="rect">
                <a:avLst/>
              </a:prstGeom>
              <a:solidFill>
                <a:srgbClr val="C5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2" name="Rectangle 461"/>
              <p:cNvSpPr>
                <a:spLocks noChangeArrowheads="1"/>
              </p:cNvSpPr>
              <p:nvPr/>
            </p:nvSpPr>
            <p:spPr bwMode="auto">
              <a:xfrm>
                <a:off x="478" y="1715"/>
                <a:ext cx="122" cy="1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3" name="Rectangle 462"/>
              <p:cNvSpPr>
                <a:spLocks noChangeArrowheads="1"/>
              </p:cNvSpPr>
              <p:nvPr/>
            </p:nvSpPr>
            <p:spPr bwMode="auto">
              <a:xfrm>
                <a:off x="478" y="1715"/>
                <a:ext cx="122" cy="1"/>
              </a:xfrm>
              <a:prstGeom prst="rect">
                <a:avLst/>
              </a:prstGeom>
              <a:solidFill>
                <a:srgbClr val="C8D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4" name="Rectangle 463"/>
              <p:cNvSpPr>
                <a:spLocks noChangeArrowheads="1"/>
              </p:cNvSpPr>
              <p:nvPr/>
            </p:nvSpPr>
            <p:spPr bwMode="auto">
              <a:xfrm>
                <a:off x="478" y="1716"/>
                <a:ext cx="122" cy="1"/>
              </a:xfrm>
              <a:prstGeom prst="rect">
                <a:avLst/>
              </a:prstGeom>
              <a:solidFill>
                <a:srgbClr val="CA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5" name="Rectangle 464"/>
              <p:cNvSpPr>
                <a:spLocks noChangeArrowheads="1"/>
              </p:cNvSpPr>
              <p:nvPr/>
            </p:nvSpPr>
            <p:spPr bwMode="auto">
              <a:xfrm>
                <a:off x="478" y="1716"/>
                <a:ext cx="122" cy="1"/>
              </a:xfrm>
              <a:prstGeom prst="rect">
                <a:avLst/>
              </a:prstGeom>
              <a:solidFill>
                <a:srgbClr val="CBDE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6" name="Rectangle 465"/>
              <p:cNvSpPr>
                <a:spLocks noChangeArrowheads="1"/>
              </p:cNvSpPr>
              <p:nvPr/>
            </p:nvSpPr>
            <p:spPr bwMode="auto">
              <a:xfrm>
                <a:off x="478" y="1717"/>
                <a:ext cx="122" cy="1"/>
              </a:xfrm>
              <a:prstGeom prst="rect">
                <a:avLst/>
              </a:prstGeom>
              <a:solidFill>
                <a:srgbClr val="CD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7" name="Rectangle 466"/>
              <p:cNvSpPr>
                <a:spLocks noChangeArrowheads="1"/>
              </p:cNvSpPr>
              <p:nvPr/>
            </p:nvSpPr>
            <p:spPr bwMode="auto">
              <a:xfrm>
                <a:off x="478" y="1717"/>
                <a:ext cx="122" cy="1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8" name="Rectangle 467"/>
              <p:cNvSpPr>
                <a:spLocks noChangeArrowheads="1"/>
              </p:cNvSpPr>
              <p:nvPr/>
            </p:nvSpPr>
            <p:spPr bwMode="auto">
              <a:xfrm>
                <a:off x="478" y="1718"/>
                <a:ext cx="122" cy="1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79" name="Rectangle 468"/>
              <p:cNvSpPr>
                <a:spLocks noChangeArrowheads="1"/>
              </p:cNvSpPr>
              <p:nvPr/>
            </p:nvSpPr>
            <p:spPr bwMode="auto">
              <a:xfrm>
                <a:off x="478" y="1718"/>
                <a:ext cx="122" cy="1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0" name="Rectangle 469"/>
              <p:cNvSpPr>
                <a:spLocks noChangeArrowheads="1"/>
              </p:cNvSpPr>
              <p:nvPr/>
            </p:nvSpPr>
            <p:spPr bwMode="auto">
              <a:xfrm>
                <a:off x="478" y="1719"/>
                <a:ext cx="122" cy="1"/>
              </a:xfrm>
              <a:prstGeom prst="rect">
                <a:avLst/>
              </a:prstGeom>
              <a:solidFill>
                <a:srgbClr val="D3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1" name="Rectangle 470"/>
              <p:cNvSpPr>
                <a:spLocks noChangeArrowheads="1"/>
              </p:cNvSpPr>
              <p:nvPr/>
            </p:nvSpPr>
            <p:spPr bwMode="auto">
              <a:xfrm>
                <a:off x="478" y="1719"/>
                <a:ext cx="122" cy="1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2" name="Rectangle 471"/>
              <p:cNvSpPr>
                <a:spLocks noChangeArrowheads="1"/>
              </p:cNvSpPr>
              <p:nvPr/>
            </p:nvSpPr>
            <p:spPr bwMode="auto">
              <a:xfrm>
                <a:off x="478" y="1720"/>
                <a:ext cx="122" cy="1"/>
              </a:xfrm>
              <a:prstGeom prst="rect">
                <a:avLst/>
              </a:prstGeom>
              <a:solidFill>
                <a:srgbClr val="D7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3" name="Rectangle 472"/>
              <p:cNvSpPr>
                <a:spLocks noChangeArrowheads="1"/>
              </p:cNvSpPr>
              <p:nvPr/>
            </p:nvSpPr>
            <p:spPr bwMode="auto">
              <a:xfrm>
                <a:off x="478" y="1720"/>
                <a:ext cx="122" cy="1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4" name="Rectangle 473"/>
              <p:cNvSpPr>
                <a:spLocks noChangeArrowheads="1"/>
              </p:cNvSpPr>
              <p:nvPr/>
            </p:nvSpPr>
            <p:spPr bwMode="auto">
              <a:xfrm>
                <a:off x="478" y="1721"/>
                <a:ext cx="122" cy="1"/>
              </a:xfrm>
              <a:prstGeom prst="rect">
                <a:avLst/>
              </a:prstGeom>
              <a:solidFill>
                <a:srgbClr val="DAE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5" name="Rectangle 474"/>
              <p:cNvSpPr>
                <a:spLocks noChangeArrowheads="1"/>
              </p:cNvSpPr>
              <p:nvPr/>
            </p:nvSpPr>
            <p:spPr bwMode="auto">
              <a:xfrm>
                <a:off x="478" y="1721"/>
                <a:ext cx="122" cy="1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6" name="Rectangle 475"/>
              <p:cNvSpPr>
                <a:spLocks noChangeArrowheads="1"/>
              </p:cNvSpPr>
              <p:nvPr/>
            </p:nvSpPr>
            <p:spPr bwMode="auto">
              <a:xfrm>
                <a:off x="478" y="1722"/>
                <a:ext cx="122" cy="1"/>
              </a:xfrm>
              <a:prstGeom prst="rect">
                <a:avLst/>
              </a:prstGeom>
              <a:solidFill>
                <a:srgbClr val="DDE9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7" name="Rectangle 476"/>
              <p:cNvSpPr>
                <a:spLocks noChangeArrowheads="1"/>
              </p:cNvSpPr>
              <p:nvPr/>
            </p:nvSpPr>
            <p:spPr bwMode="auto">
              <a:xfrm>
                <a:off x="478" y="1722"/>
                <a:ext cx="122" cy="1"/>
              </a:xfrm>
              <a:prstGeom prst="rect">
                <a:avLst/>
              </a:prstGeom>
              <a:solidFill>
                <a:srgbClr val="DF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8" name="Rectangle 477"/>
              <p:cNvSpPr>
                <a:spLocks noChangeArrowheads="1"/>
              </p:cNvSpPr>
              <p:nvPr/>
            </p:nvSpPr>
            <p:spPr bwMode="auto">
              <a:xfrm>
                <a:off x="478" y="1723"/>
                <a:ext cx="122" cy="1"/>
              </a:xfrm>
              <a:prstGeom prst="rect">
                <a:avLst/>
              </a:prstGeom>
              <a:solidFill>
                <a:srgbClr val="E0EB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9" name="Rectangle 478"/>
              <p:cNvSpPr>
                <a:spLocks noChangeArrowheads="1"/>
              </p:cNvSpPr>
              <p:nvPr/>
            </p:nvSpPr>
            <p:spPr bwMode="auto">
              <a:xfrm>
                <a:off x="478" y="1723"/>
                <a:ext cx="122" cy="1"/>
              </a:xfrm>
              <a:prstGeom prst="rect">
                <a:avLst/>
              </a:prstGeom>
              <a:solidFill>
                <a:srgbClr val="E2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0" name="Rectangle 479"/>
              <p:cNvSpPr>
                <a:spLocks noChangeArrowheads="1"/>
              </p:cNvSpPr>
              <p:nvPr/>
            </p:nvSpPr>
            <p:spPr bwMode="auto">
              <a:xfrm>
                <a:off x="478" y="1724"/>
                <a:ext cx="122" cy="1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1" name="Rectangle 480"/>
              <p:cNvSpPr>
                <a:spLocks noChangeArrowheads="1"/>
              </p:cNvSpPr>
              <p:nvPr/>
            </p:nvSpPr>
            <p:spPr bwMode="auto">
              <a:xfrm>
                <a:off x="478" y="1724"/>
                <a:ext cx="122" cy="1"/>
              </a:xfrm>
              <a:prstGeom prst="rect">
                <a:avLst/>
              </a:prstGeom>
              <a:solidFill>
                <a:srgbClr val="E5EF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2" name="Rectangle 481"/>
              <p:cNvSpPr>
                <a:spLocks noChangeArrowheads="1"/>
              </p:cNvSpPr>
              <p:nvPr/>
            </p:nvSpPr>
            <p:spPr bwMode="auto">
              <a:xfrm>
                <a:off x="478" y="1725"/>
                <a:ext cx="122" cy="1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3" name="Rectangle 482"/>
              <p:cNvSpPr>
                <a:spLocks noChangeArrowheads="1"/>
              </p:cNvSpPr>
              <p:nvPr/>
            </p:nvSpPr>
            <p:spPr bwMode="auto">
              <a:xfrm>
                <a:off x="478" y="1725"/>
                <a:ext cx="122" cy="1"/>
              </a:xfrm>
              <a:prstGeom prst="rect">
                <a:avLst/>
              </a:prstGeom>
              <a:solidFill>
                <a:srgbClr val="E8F1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4" name="Rectangle 483"/>
              <p:cNvSpPr>
                <a:spLocks noChangeArrowheads="1"/>
              </p:cNvSpPr>
              <p:nvPr/>
            </p:nvSpPr>
            <p:spPr bwMode="auto">
              <a:xfrm>
                <a:off x="478" y="1726"/>
                <a:ext cx="122" cy="1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5" name="Rectangle 484"/>
              <p:cNvSpPr>
                <a:spLocks noChangeArrowheads="1"/>
              </p:cNvSpPr>
              <p:nvPr/>
            </p:nvSpPr>
            <p:spPr bwMode="auto">
              <a:xfrm>
                <a:off x="478" y="1726"/>
                <a:ext cx="122" cy="1"/>
              </a:xfrm>
              <a:prstGeom prst="rect">
                <a:avLst/>
              </a:prstGeom>
              <a:solidFill>
                <a:srgbClr val="EC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6" name="Rectangle 485"/>
              <p:cNvSpPr>
                <a:spLocks noChangeArrowheads="1"/>
              </p:cNvSpPr>
              <p:nvPr/>
            </p:nvSpPr>
            <p:spPr bwMode="auto">
              <a:xfrm>
                <a:off x="478" y="1727"/>
                <a:ext cx="122" cy="1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7" name="Rectangle 486"/>
              <p:cNvSpPr>
                <a:spLocks noChangeArrowheads="1"/>
              </p:cNvSpPr>
              <p:nvPr/>
            </p:nvSpPr>
            <p:spPr bwMode="auto">
              <a:xfrm>
                <a:off x="478" y="1727"/>
                <a:ext cx="122" cy="1"/>
              </a:xfrm>
              <a:prstGeom prst="rect">
                <a:avLst/>
              </a:prstGeom>
              <a:solidFill>
                <a:srgbClr val="EF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8" name="Rectangle 487"/>
              <p:cNvSpPr>
                <a:spLocks noChangeArrowheads="1"/>
              </p:cNvSpPr>
              <p:nvPr/>
            </p:nvSpPr>
            <p:spPr bwMode="auto">
              <a:xfrm>
                <a:off x="478" y="1728"/>
                <a:ext cx="122" cy="1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9" name="Rectangle 488"/>
              <p:cNvSpPr>
                <a:spLocks noChangeArrowheads="1"/>
              </p:cNvSpPr>
              <p:nvPr/>
            </p:nvSpPr>
            <p:spPr bwMode="auto">
              <a:xfrm>
                <a:off x="478" y="1728"/>
                <a:ext cx="122" cy="1"/>
              </a:xfrm>
              <a:prstGeom prst="rect">
                <a:avLst/>
              </a:prstGeom>
              <a:solidFill>
                <a:srgbClr val="F2F7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0" name="Rectangle 489"/>
              <p:cNvSpPr>
                <a:spLocks noChangeArrowheads="1"/>
              </p:cNvSpPr>
              <p:nvPr/>
            </p:nvSpPr>
            <p:spPr bwMode="auto">
              <a:xfrm>
                <a:off x="478" y="1729"/>
                <a:ext cx="122" cy="1"/>
              </a:xfrm>
              <a:prstGeom prst="rect">
                <a:avLst/>
              </a:prstGeom>
              <a:solidFill>
                <a:srgbClr val="F4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1" name="Rectangle 490"/>
              <p:cNvSpPr>
                <a:spLocks noChangeArrowheads="1"/>
              </p:cNvSpPr>
              <p:nvPr/>
            </p:nvSpPr>
            <p:spPr bwMode="auto">
              <a:xfrm>
                <a:off x="478" y="1730"/>
                <a:ext cx="122" cy="1"/>
              </a:xfrm>
              <a:prstGeom prst="rect">
                <a:avLst/>
              </a:prstGeom>
              <a:solidFill>
                <a:srgbClr val="F5F9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2" name="Rectangle 491"/>
              <p:cNvSpPr>
                <a:spLocks noChangeArrowheads="1"/>
              </p:cNvSpPr>
              <p:nvPr/>
            </p:nvSpPr>
            <p:spPr bwMode="auto">
              <a:xfrm>
                <a:off x="478" y="1730"/>
                <a:ext cx="122" cy="1"/>
              </a:xfrm>
              <a:prstGeom prst="rect">
                <a:avLst/>
              </a:prstGeom>
              <a:solidFill>
                <a:srgbClr val="F7FA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3" name="Rectangle 492"/>
              <p:cNvSpPr>
                <a:spLocks noChangeArrowheads="1"/>
              </p:cNvSpPr>
              <p:nvPr/>
            </p:nvSpPr>
            <p:spPr bwMode="auto">
              <a:xfrm>
                <a:off x="478" y="1731"/>
                <a:ext cx="122" cy="1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4" name="Rectangle 493"/>
              <p:cNvSpPr>
                <a:spLocks noChangeArrowheads="1"/>
              </p:cNvSpPr>
              <p:nvPr/>
            </p:nvSpPr>
            <p:spPr bwMode="auto">
              <a:xfrm>
                <a:off x="478" y="1731"/>
                <a:ext cx="122" cy="1"/>
              </a:xfrm>
              <a:prstGeom prst="rect">
                <a:avLst/>
              </a:prstGeom>
              <a:solidFill>
                <a:srgbClr val="FAFC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5" name="Rectangle 494"/>
              <p:cNvSpPr>
                <a:spLocks noChangeArrowheads="1"/>
              </p:cNvSpPr>
              <p:nvPr/>
            </p:nvSpPr>
            <p:spPr bwMode="auto">
              <a:xfrm>
                <a:off x="478" y="1732"/>
                <a:ext cx="122" cy="1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6" name="Rectangle 495"/>
              <p:cNvSpPr>
                <a:spLocks noChangeArrowheads="1"/>
              </p:cNvSpPr>
              <p:nvPr/>
            </p:nvSpPr>
            <p:spPr bwMode="auto">
              <a:xfrm>
                <a:off x="478" y="1732"/>
                <a:ext cx="122" cy="1"/>
              </a:xfrm>
              <a:prstGeom prst="rect">
                <a:avLst/>
              </a:prstGeom>
              <a:solidFill>
                <a:srgbClr val="FD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7" name="Freeform 496"/>
              <p:cNvSpPr>
                <a:spLocks/>
              </p:cNvSpPr>
              <p:nvPr/>
            </p:nvSpPr>
            <p:spPr bwMode="auto">
              <a:xfrm>
                <a:off x="479" y="1677"/>
                <a:ext cx="120" cy="55"/>
              </a:xfrm>
              <a:custGeom>
                <a:avLst/>
                <a:gdLst>
                  <a:gd name="T0" fmla="*/ 120 w 241"/>
                  <a:gd name="T1" fmla="*/ 26 h 110"/>
                  <a:gd name="T2" fmla="*/ 120 w 241"/>
                  <a:gd name="T3" fmla="*/ 24 h 110"/>
                  <a:gd name="T4" fmla="*/ 118 w 241"/>
                  <a:gd name="T5" fmla="*/ 21 h 110"/>
                  <a:gd name="T6" fmla="*/ 117 w 241"/>
                  <a:gd name="T7" fmla="*/ 18 h 110"/>
                  <a:gd name="T8" fmla="*/ 113 w 241"/>
                  <a:gd name="T9" fmla="*/ 14 h 110"/>
                  <a:gd name="T10" fmla="*/ 107 w 241"/>
                  <a:gd name="T11" fmla="*/ 11 h 110"/>
                  <a:gd name="T12" fmla="*/ 99 w 241"/>
                  <a:gd name="T13" fmla="*/ 7 h 110"/>
                  <a:gd name="T14" fmla="*/ 89 w 241"/>
                  <a:gd name="T15" fmla="*/ 3 h 110"/>
                  <a:gd name="T16" fmla="*/ 78 w 241"/>
                  <a:gd name="T17" fmla="*/ 2 h 110"/>
                  <a:gd name="T18" fmla="*/ 66 w 241"/>
                  <a:gd name="T19" fmla="*/ 1 h 110"/>
                  <a:gd name="T20" fmla="*/ 54 w 241"/>
                  <a:gd name="T21" fmla="*/ 1 h 110"/>
                  <a:gd name="T22" fmla="*/ 42 w 241"/>
                  <a:gd name="T23" fmla="*/ 2 h 110"/>
                  <a:gd name="T24" fmla="*/ 32 w 241"/>
                  <a:gd name="T25" fmla="*/ 3 h 110"/>
                  <a:gd name="T26" fmla="*/ 22 w 241"/>
                  <a:gd name="T27" fmla="*/ 7 h 110"/>
                  <a:gd name="T28" fmla="*/ 14 w 241"/>
                  <a:gd name="T29" fmla="*/ 11 h 110"/>
                  <a:gd name="T30" fmla="*/ 7 w 241"/>
                  <a:gd name="T31" fmla="*/ 14 h 110"/>
                  <a:gd name="T32" fmla="*/ 3 w 241"/>
                  <a:gd name="T33" fmla="*/ 18 h 110"/>
                  <a:gd name="T34" fmla="*/ 2 w 241"/>
                  <a:gd name="T35" fmla="*/ 21 h 110"/>
                  <a:gd name="T36" fmla="*/ 1 w 241"/>
                  <a:gd name="T37" fmla="*/ 24 h 110"/>
                  <a:gd name="T38" fmla="*/ 0 w 241"/>
                  <a:gd name="T39" fmla="*/ 26 h 110"/>
                  <a:gd name="T40" fmla="*/ 0 w 241"/>
                  <a:gd name="T41" fmla="*/ 29 h 110"/>
                  <a:gd name="T42" fmla="*/ 1 w 241"/>
                  <a:gd name="T43" fmla="*/ 32 h 110"/>
                  <a:gd name="T44" fmla="*/ 2 w 241"/>
                  <a:gd name="T45" fmla="*/ 35 h 110"/>
                  <a:gd name="T46" fmla="*/ 3 w 241"/>
                  <a:gd name="T47" fmla="*/ 37 h 110"/>
                  <a:gd name="T48" fmla="*/ 7 w 241"/>
                  <a:gd name="T49" fmla="*/ 41 h 110"/>
                  <a:gd name="T50" fmla="*/ 14 w 241"/>
                  <a:gd name="T51" fmla="*/ 46 h 110"/>
                  <a:gd name="T52" fmla="*/ 22 w 241"/>
                  <a:gd name="T53" fmla="*/ 49 h 110"/>
                  <a:gd name="T54" fmla="*/ 32 w 241"/>
                  <a:gd name="T55" fmla="*/ 52 h 110"/>
                  <a:gd name="T56" fmla="*/ 42 w 241"/>
                  <a:gd name="T57" fmla="*/ 54 h 110"/>
                  <a:gd name="T58" fmla="*/ 54 w 241"/>
                  <a:gd name="T59" fmla="*/ 55 h 110"/>
                  <a:gd name="T60" fmla="*/ 66 w 241"/>
                  <a:gd name="T61" fmla="*/ 55 h 110"/>
                  <a:gd name="T62" fmla="*/ 78 w 241"/>
                  <a:gd name="T63" fmla="*/ 54 h 110"/>
                  <a:gd name="T64" fmla="*/ 89 w 241"/>
                  <a:gd name="T65" fmla="*/ 52 h 110"/>
                  <a:gd name="T66" fmla="*/ 99 w 241"/>
                  <a:gd name="T67" fmla="*/ 49 h 110"/>
                  <a:gd name="T68" fmla="*/ 107 w 241"/>
                  <a:gd name="T69" fmla="*/ 46 h 110"/>
                  <a:gd name="T70" fmla="*/ 113 w 241"/>
                  <a:gd name="T71" fmla="*/ 41 h 110"/>
                  <a:gd name="T72" fmla="*/ 117 w 241"/>
                  <a:gd name="T73" fmla="*/ 37 h 110"/>
                  <a:gd name="T74" fmla="*/ 118 w 241"/>
                  <a:gd name="T75" fmla="*/ 35 h 110"/>
                  <a:gd name="T76" fmla="*/ 120 w 241"/>
                  <a:gd name="T77" fmla="*/ 32 h 110"/>
                  <a:gd name="T78" fmla="*/ 120 w 241"/>
                  <a:gd name="T79" fmla="*/ 29 h 11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1"/>
                  <a:gd name="T121" fmla="*/ 0 h 110"/>
                  <a:gd name="T122" fmla="*/ 241 w 241"/>
                  <a:gd name="T123" fmla="*/ 110 h 11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1" h="110">
                    <a:moveTo>
                      <a:pt x="241" y="56"/>
                    </a:moveTo>
                    <a:lnTo>
                      <a:pt x="241" y="52"/>
                    </a:lnTo>
                    <a:lnTo>
                      <a:pt x="240" y="49"/>
                    </a:lnTo>
                    <a:lnTo>
                      <a:pt x="240" y="47"/>
                    </a:lnTo>
                    <a:lnTo>
                      <a:pt x="239" y="44"/>
                    </a:lnTo>
                    <a:lnTo>
                      <a:pt x="237" y="41"/>
                    </a:lnTo>
                    <a:lnTo>
                      <a:pt x="236" y="39"/>
                    </a:lnTo>
                    <a:lnTo>
                      <a:pt x="234" y="36"/>
                    </a:lnTo>
                    <a:lnTo>
                      <a:pt x="232" y="34"/>
                    </a:lnTo>
                    <a:lnTo>
                      <a:pt x="227" y="29"/>
                    </a:lnTo>
                    <a:lnTo>
                      <a:pt x="221" y="25"/>
                    </a:lnTo>
                    <a:lnTo>
                      <a:pt x="214" y="21"/>
                    </a:lnTo>
                    <a:lnTo>
                      <a:pt x="206" y="16"/>
                    </a:lnTo>
                    <a:lnTo>
                      <a:pt x="198" y="13"/>
                    </a:lnTo>
                    <a:lnTo>
                      <a:pt x="189" y="10"/>
                    </a:lnTo>
                    <a:lnTo>
                      <a:pt x="179" y="7"/>
                    </a:lnTo>
                    <a:lnTo>
                      <a:pt x="168" y="5"/>
                    </a:lnTo>
                    <a:lnTo>
                      <a:pt x="157" y="3"/>
                    </a:lnTo>
                    <a:lnTo>
                      <a:pt x="146" y="1"/>
                    </a:lnTo>
                    <a:lnTo>
                      <a:pt x="133" y="1"/>
                    </a:lnTo>
                    <a:lnTo>
                      <a:pt x="121" y="0"/>
                    </a:lnTo>
                    <a:lnTo>
                      <a:pt x="108" y="1"/>
                    </a:lnTo>
                    <a:lnTo>
                      <a:pt x="97" y="1"/>
                    </a:lnTo>
                    <a:lnTo>
                      <a:pt x="85" y="3"/>
                    </a:lnTo>
                    <a:lnTo>
                      <a:pt x="74" y="5"/>
                    </a:lnTo>
                    <a:lnTo>
                      <a:pt x="64" y="7"/>
                    </a:lnTo>
                    <a:lnTo>
                      <a:pt x="54" y="10"/>
                    </a:lnTo>
                    <a:lnTo>
                      <a:pt x="45" y="13"/>
                    </a:lnTo>
                    <a:lnTo>
                      <a:pt x="36" y="16"/>
                    </a:lnTo>
                    <a:lnTo>
                      <a:pt x="28" y="21"/>
                    </a:lnTo>
                    <a:lnTo>
                      <a:pt x="21" y="25"/>
                    </a:lnTo>
                    <a:lnTo>
                      <a:pt x="15" y="29"/>
                    </a:lnTo>
                    <a:lnTo>
                      <a:pt x="11" y="34"/>
                    </a:lnTo>
                    <a:lnTo>
                      <a:pt x="7" y="36"/>
                    </a:lnTo>
                    <a:lnTo>
                      <a:pt x="6" y="39"/>
                    </a:lnTo>
                    <a:lnTo>
                      <a:pt x="4" y="41"/>
                    </a:lnTo>
                    <a:lnTo>
                      <a:pt x="3" y="44"/>
                    </a:lnTo>
                    <a:lnTo>
                      <a:pt x="2" y="47"/>
                    </a:lnTo>
                    <a:lnTo>
                      <a:pt x="1" y="49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1" y="59"/>
                    </a:lnTo>
                    <a:lnTo>
                      <a:pt x="1" y="61"/>
                    </a:lnTo>
                    <a:lnTo>
                      <a:pt x="2" y="64"/>
                    </a:lnTo>
                    <a:lnTo>
                      <a:pt x="3" y="66"/>
                    </a:lnTo>
                    <a:lnTo>
                      <a:pt x="4" y="69"/>
                    </a:lnTo>
                    <a:lnTo>
                      <a:pt x="6" y="72"/>
                    </a:lnTo>
                    <a:lnTo>
                      <a:pt x="7" y="74"/>
                    </a:lnTo>
                    <a:lnTo>
                      <a:pt x="11" y="76"/>
                    </a:lnTo>
                    <a:lnTo>
                      <a:pt x="15" y="81"/>
                    </a:lnTo>
                    <a:lnTo>
                      <a:pt x="21" y="87"/>
                    </a:lnTo>
                    <a:lnTo>
                      <a:pt x="28" y="91"/>
                    </a:lnTo>
                    <a:lnTo>
                      <a:pt x="36" y="94"/>
                    </a:lnTo>
                    <a:lnTo>
                      <a:pt x="45" y="98"/>
                    </a:lnTo>
                    <a:lnTo>
                      <a:pt x="54" y="101"/>
                    </a:lnTo>
                    <a:lnTo>
                      <a:pt x="64" y="104"/>
                    </a:lnTo>
                    <a:lnTo>
                      <a:pt x="74" y="106"/>
                    </a:lnTo>
                    <a:lnTo>
                      <a:pt x="85" y="108"/>
                    </a:lnTo>
                    <a:lnTo>
                      <a:pt x="97" y="109"/>
                    </a:lnTo>
                    <a:lnTo>
                      <a:pt x="108" y="110"/>
                    </a:lnTo>
                    <a:lnTo>
                      <a:pt x="121" y="110"/>
                    </a:lnTo>
                    <a:lnTo>
                      <a:pt x="133" y="110"/>
                    </a:lnTo>
                    <a:lnTo>
                      <a:pt x="146" y="109"/>
                    </a:lnTo>
                    <a:lnTo>
                      <a:pt x="157" y="108"/>
                    </a:lnTo>
                    <a:lnTo>
                      <a:pt x="168" y="106"/>
                    </a:lnTo>
                    <a:lnTo>
                      <a:pt x="179" y="104"/>
                    </a:lnTo>
                    <a:lnTo>
                      <a:pt x="189" y="101"/>
                    </a:lnTo>
                    <a:lnTo>
                      <a:pt x="198" y="98"/>
                    </a:lnTo>
                    <a:lnTo>
                      <a:pt x="206" y="94"/>
                    </a:lnTo>
                    <a:lnTo>
                      <a:pt x="214" y="91"/>
                    </a:lnTo>
                    <a:lnTo>
                      <a:pt x="221" y="87"/>
                    </a:lnTo>
                    <a:lnTo>
                      <a:pt x="227" y="81"/>
                    </a:lnTo>
                    <a:lnTo>
                      <a:pt x="232" y="76"/>
                    </a:lnTo>
                    <a:lnTo>
                      <a:pt x="234" y="74"/>
                    </a:lnTo>
                    <a:lnTo>
                      <a:pt x="236" y="72"/>
                    </a:lnTo>
                    <a:lnTo>
                      <a:pt x="237" y="69"/>
                    </a:lnTo>
                    <a:lnTo>
                      <a:pt x="239" y="66"/>
                    </a:lnTo>
                    <a:lnTo>
                      <a:pt x="240" y="64"/>
                    </a:lnTo>
                    <a:lnTo>
                      <a:pt x="240" y="61"/>
                    </a:lnTo>
                    <a:lnTo>
                      <a:pt x="241" y="59"/>
                    </a:lnTo>
                    <a:lnTo>
                      <a:pt x="241" y="56"/>
                    </a:lnTo>
                  </a:path>
                </a:pathLst>
              </a:custGeom>
              <a:noFill/>
              <a:ln w="7938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8" name="Freeform 497"/>
              <p:cNvSpPr>
                <a:spLocks/>
              </p:cNvSpPr>
              <p:nvPr/>
            </p:nvSpPr>
            <p:spPr bwMode="auto">
              <a:xfrm>
                <a:off x="479" y="1705"/>
                <a:ext cx="120" cy="134"/>
              </a:xfrm>
              <a:custGeom>
                <a:avLst/>
                <a:gdLst>
                  <a:gd name="T0" fmla="*/ 0 w 240"/>
                  <a:gd name="T1" fmla="*/ 107 h 268"/>
                  <a:gd name="T2" fmla="*/ 1 w 240"/>
                  <a:gd name="T3" fmla="*/ 110 h 268"/>
                  <a:gd name="T4" fmla="*/ 2 w 240"/>
                  <a:gd name="T5" fmla="*/ 112 h 268"/>
                  <a:gd name="T6" fmla="*/ 3 w 240"/>
                  <a:gd name="T7" fmla="*/ 115 h 268"/>
                  <a:gd name="T8" fmla="*/ 6 w 240"/>
                  <a:gd name="T9" fmla="*/ 118 h 268"/>
                  <a:gd name="T10" fmla="*/ 12 w 240"/>
                  <a:gd name="T11" fmla="*/ 122 h 268"/>
                  <a:gd name="T12" fmla="*/ 19 w 240"/>
                  <a:gd name="T13" fmla="*/ 126 h 268"/>
                  <a:gd name="T14" fmla="*/ 29 w 240"/>
                  <a:gd name="T15" fmla="*/ 130 h 268"/>
                  <a:gd name="T16" fmla="*/ 39 w 240"/>
                  <a:gd name="T17" fmla="*/ 132 h 268"/>
                  <a:gd name="T18" fmla="*/ 50 w 240"/>
                  <a:gd name="T19" fmla="*/ 134 h 268"/>
                  <a:gd name="T20" fmla="*/ 62 w 240"/>
                  <a:gd name="T21" fmla="*/ 134 h 268"/>
                  <a:gd name="T22" fmla="*/ 74 w 240"/>
                  <a:gd name="T23" fmla="*/ 134 h 268"/>
                  <a:gd name="T24" fmla="*/ 84 w 240"/>
                  <a:gd name="T25" fmla="*/ 132 h 268"/>
                  <a:gd name="T26" fmla="*/ 94 w 240"/>
                  <a:gd name="T27" fmla="*/ 129 h 268"/>
                  <a:gd name="T28" fmla="*/ 102 w 240"/>
                  <a:gd name="T29" fmla="*/ 126 h 268"/>
                  <a:gd name="T30" fmla="*/ 110 w 240"/>
                  <a:gd name="T31" fmla="*/ 122 h 268"/>
                  <a:gd name="T32" fmla="*/ 115 w 240"/>
                  <a:gd name="T33" fmla="*/ 118 h 268"/>
                  <a:gd name="T34" fmla="*/ 119 w 240"/>
                  <a:gd name="T35" fmla="*/ 112 h 268"/>
                  <a:gd name="T36" fmla="*/ 120 w 240"/>
                  <a:gd name="T37" fmla="*/ 110 h 268"/>
                  <a:gd name="T38" fmla="*/ 120 w 240"/>
                  <a:gd name="T39" fmla="*/ 107 h 268"/>
                  <a:gd name="T40" fmla="*/ 120 w 240"/>
                  <a:gd name="T41" fmla="*/ 1 h 268"/>
                  <a:gd name="T42" fmla="*/ 120 w 240"/>
                  <a:gd name="T43" fmla="*/ 4 h 268"/>
                  <a:gd name="T44" fmla="*/ 119 w 240"/>
                  <a:gd name="T45" fmla="*/ 7 h 268"/>
                  <a:gd name="T46" fmla="*/ 117 w 240"/>
                  <a:gd name="T47" fmla="*/ 9 h 268"/>
                  <a:gd name="T48" fmla="*/ 115 w 240"/>
                  <a:gd name="T49" fmla="*/ 12 h 268"/>
                  <a:gd name="T50" fmla="*/ 111 w 240"/>
                  <a:gd name="T51" fmla="*/ 15 h 268"/>
                  <a:gd name="T52" fmla="*/ 103 w 240"/>
                  <a:gd name="T53" fmla="*/ 19 h 268"/>
                  <a:gd name="T54" fmla="*/ 95 w 240"/>
                  <a:gd name="T55" fmla="*/ 23 h 268"/>
                  <a:gd name="T56" fmla="*/ 84 w 240"/>
                  <a:gd name="T57" fmla="*/ 25 h 268"/>
                  <a:gd name="T58" fmla="*/ 73 w 240"/>
                  <a:gd name="T59" fmla="*/ 27 h 268"/>
                  <a:gd name="T60" fmla="*/ 61 w 240"/>
                  <a:gd name="T61" fmla="*/ 27 h 268"/>
                  <a:gd name="T62" fmla="*/ 49 w 240"/>
                  <a:gd name="T63" fmla="*/ 27 h 268"/>
                  <a:gd name="T64" fmla="*/ 37 w 240"/>
                  <a:gd name="T65" fmla="*/ 25 h 268"/>
                  <a:gd name="T66" fmla="*/ 27 w 240"/>
                  <a:gd name="T67" fmla="*/ 23 h 268"/>
                  <a:gd name="T68" fmla="*/ 18 w 240"/>
                  <a:gd name="T69" fmla="*/ 20 h 268"/>
                  <a:gd name="T70" fmla="*/ 11 w 240"/>
                  <a:gd name="T71" fmla="*/ 16 h 268"/>
                  <a:gd name="T72" fmla="*/ 7 w 240"/>
                  <a:gd name="T73" fmla="*/ 12 h 268"/>
                  <a:gd name="T74" fmla="*/ 4 w 240"/>
                  <a:gd name="T75" fmla="*/ 10 h 268"/>
                  <a:gd name="T76" fmla="*/ 2 w 240"/>
                  <a:gd name="T77" fmla="*/ 7 h 268"/>
                  <a:gd name="T78" fmla="*/ 1 w 240"/>
                  <a:gd name="T79" fmla="*/ 4 h 268"/>
                  <a:gd name="T80" fmla="*/ 0 w 240"/>
                  <a:gd name="T81" fmla="*/ 2 h 268"/>
                  <a:gd name="T82" fmla="*/ 0 w 240"/>
                  <a:gd name="T83" fmla="*/ 1 h 268"/>
                  <a:gd name="T84" fmla="*/ 0 w 240"/>
                  <a:gd name="T85" fmla="*/ 0 h 268"/>
                  <a:gd name="T86" fmla="*/ 0 w 240"/>
                  <a:gd name="T87" fmla="*/ 0 h 26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0"/>
                  <a:gd name="T133" fmla="*/ 0 h 268"/>
                  <a:gd name="T134" fmla="*/ 240 w 240"/>
                  <a:gd name="T135" fmla="*/ 268 h 26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0" h="268">
                    <a:moveTo>
                      <a:pt x="0" y="0"/>
                    </a:moveTo>
                    <a:lnTo>
                      <a:pt x="0" y="214"/>
                    </a:lnTo>
                    <a:lnTo>
                      <a:pt x="0" y="217"/>
                    </a:lnTo>
                    <a:lnTo>
                      <a:pt x="1" y="220"/>
                    </a:lnTo>
                    <a:lnTo>
                      <a:pt x="2" y="222"/>
                    </a:lnTo>
                    <a:lnTo>
                      <a:pt x="3" y="225"/>
                    </a:lnTo>
                    <a:lnTo>
                      <a:pt x="5" y="228"/>
                    </a:lnTo>
                    <a:lnTo>
                      <a:pt x="6" y="230"/>
                    </a:lnTo>
                    <a:lnTo>
                      <a:pt x="9" y="234"/>
                    </a:lnTo>
                    <a:lnTo>
                      <a:pt x="12" y="236"/>
                    </a:lnTo>
                    <a:lnTo>
                      <a:pt x="17" y="241"/>
                    </a:lnTo>
                    <a:lnTo>
                      <a:pt x="23" y="245"/>
                    </a:lnTo>
                    <a:lnTo>
                      <a:pt x="30" y="249"/>
                    </a:lnTo>
                    <a:lnTo>
                      <a:pt x="38" y="253"/>
                    </a:lnTo>
                    <a:lnTo>
                      <a:pt x="47" y="256"/>
                    </a:lnTo>
                    <a:lnTo>
                      <a:pt x="57" y="259"/>
                    </a:lnTo>
                    <a:lnTo>
                      <a:pt x="67" y="261"/>
                    </a:lnTo>
                    <a:lnTo>
                      <a:pt x="78" y="264"/>
                    </a:lnTo>
                    <a:lnTo>
                      <a:pt x="89" y="265"/>
                    </a:lnTo>
                    <a:lnTo>
                      <a:pt x="100" y="267"/>
                    </a:lnTo>
                    <a:lnTo>
                      <a:pt x="113" y="268"/>
                    </a:lnTo>
                    <a:lnTo>
                      <a:pt x="125" y="268"/>
                    </a:lnTo>
                    <a:lnTo>
                      <a:pt x="136" y="268"/>
                    </a:lnTo>
                    <a:lnTo>
                      <a:pt x="148" y="267"/>
                    </a:lnTo>
                    <a:lnTo>
                      <a:pt x="158" y="264"/>
                    </a:lnTo>
                    <a:lnTo>
                      <a:pt x="168" y="263"/>
                    </a:lnTo>
                    <a:lnTo>
                      <a:pt x="179" y="260"/>
                    </a:lnTo>
                    <a:lnTo>
                      <a:pt x="188" y="258"/>
                    </a:lnTo>
                    <a:lnTo>
                      <a:pt x="197" y="255"/>
                    </a:lnTo>
                    <a:lnTo>
                      <a:pt x="204" y="252"/>
                    </a:lnTo>
                    <a:lnTo>
                      <a:pt x="213" y="248"/>
                    </a:lnTo>
                    <a:lnTo>
                      <a:pt x="219" y="244"/>
                    </a:lnTo>
                    <a:lnTo>
                      <a:pt x="225" y="240"/>
                    </a:lnTo>
                    <a:lnTo>
                      <a:pt x="230" y="236"/>
                    </a:lnTo>
                    <a:lnTo>
                      <a:pt x="234" y="230"/>
                    </a:lnTo>
                    <a:lnTo>
                      <a:pt x="237" y="225"/>
                    </a:lnTo>
                    <a:lnTo>
                      <a:pt x="238" y="223"/>
                    </a:lnTo>
                    <a:lnTo>
                      <a:pt x="239" y="220"/>
                    </a:lnTo>
                    <a:lnTo>
                      <a:pt x="240" y="218"/>
                    </a:lnTo>
                    <a:lnTo>
                      <a:pt x="240" y="215"/>
                    </a:lnTo>
                    <a:lnTo>
                      <a:pt x="240" y="0"/>
                    </a:lnTo>
                    <a:lnTo>
                      <a:pt x="240" y="3"/>
                    </a:lnTo>
                    <a:lnTo>
                      <a:pt x="240" y="6"/>
                    </a:lnTo>
                    <a:lnTo>
                      <a:pt x="239" y="8"/>
                    </a:lnTo>
                    <a:lnTo>
                      <a:pt x="238" y="11"/>
                    </a:lnTo>
                    <a:lnTo>
                      <a:pt x="237" y="14"/>
                    </a:lnTo>
                    <a:lnTo>
                      <a:pt x="235" y="16"/>
                    </a:lnTo>
                    <a:lnTo>
                      <a:pt x="233" y="19"/>
                    </a:lnTo>
                    <a:lnTo>
                      <a:pt x="231" y="21"/>
                    </a:lnTo>
                    <a:lnTo>
                      <a:pt x="229" y="24"/>
                    </a:lnTo>
                    <a:lnTo>
                      <a:pt x="227" y="26"/>
                    </a:lnTo>
                    <a:lnTo>
                      <a:pt x="221" y="31"/>
                    </a:lnTo>
                    <a:lnTo>
                      <a:pt x="214" y="35"/>
                    </a:lnTo>
                    <a:lnTo>
                      <a:pt x="206" y="39"/>
                    </a:lnTo>
                    <a:lnTo>
                      <a:pt x="198" y="43"/>
                    </a:lnTo>
                    <a:lnTo>
                      <a:pt x="189" y="46"/>
                    </a:lnTo>
                    <a:lnTo>
                      <a:pt x="179" y="49"/>
                    </a:lnTo>
                    <a:lnTo>
                      <a:pt x="168" y="51"/>
                    </a:lnTo>
                    <a:lnTo>
                      <a:pt x="157" y="53"/>
                    </a:lnTo>
                    <a:lnTo>
                      <a:pt x="146" y="54"/>
                    </a:lnTo>
                    <a:lnTo>
                      <a:pt x="134" y="55"/>
                    </a:lnTo>
                    <a:lnTo>
                      <a:pt x="122" y="55"/>
                    </a:lnTo>
                    <a:lnTo>
                      <a:pt x="110" y="55"/>
                    </a:lnTo>
                    <a:lnTo>
                      <a:pt x="97" y="54"/>
                    </a:lnTo>
                    <a:lnTo>
                      <a:pt x="86" y="53"/>
                    </a:lnTo>
                    <a:lnTo>
                      <a:pt x="74" y="51"/>
                    </a:lnTo>
                    <a:lnTo>
                      <a:pt x="64" y="49"/>
                    </a:lnTo>
                    <a:lnTo>
                      <a:pt x="54" y="47"/>
                    </a:lnTo>
                    <a:lnTo>
                      <a:pt x="45" y="44"/>
                    </a:lnTo>
                    <a:lnTo>
                      <a:pt x="36" y="40"/>
                    </a:lnTo>
                    <a:lnTo>
                      <a:pt x="28" y="36"/>
                    </a:lnTo>
                    <a:lnTo>
                      <a:pt x="21" y="32"/>
                    </a:lnTo>
                    <a:lnTo>
                      <a:pt x="15" y="27"/>
                    </a:lnTo>
                    <a:lnTo>
                      <a:pt x="13" y="24"/>
                    </a:lnTo>
                    <a:lnTo>
                      <a:pt x="10" y="22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2" y="12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9" name="Rectangle 498"/>
              <p:cNvSpPr>
                <a:spLocks noChangeArrowheads="1"/>
              </p:cNvSpPr>
              <p:nvPr/>
            </p:nvSpPr>
            <p:spPr bwMode="auto">
              <a:xfrm>
                <a:off x="478" y="1704"/>
                <a:ext cx="1" cy="135"/>
              </a:xfrm>
              <a:prstGeom prst="rect">
                <a:avLst/>
              </a:prstGeom>
              <a:solidFill>
                <a:srgbClr val="4F8EC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0" name="Rectangle 499"/>
              <p:cNvSpPr>
                <a:spLocks noChangeArrowheads="1"/>
              </p:cNvSpPr>
              <p:nvPr/>
            </p:nvSpPr>
            <p:spPr bwMode="auto">
              <a:xfrm>
                <a:off x="479" y="1704"/>
                <a:ext cx="1" cy="135"/>
              </a:xfrm>
              <a:prstGeom prst="rect">
                <a:avLst/>
              </a:prstGeom>
              <a:solidFill>
                <a:srgbClr val="5090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1" name="Rectangle 500"/>
              <p:cNvSpPr>
                <a:spLocks noChangeArrowheads="1"/>
              </p:cNvSpPr>
              <p:nvPr/>
            </p:nvSpPr>
            <p:spPr bwMode="auto">
              <a:xfrm>
                <a:off x="480" y="1704"/>
                <a:ext cx="1" cy="135"/>
              </a:xfrm>
              <a:prstGeom prst="rect">
                <a:avLst/>
              </a:prstGeom>
              <a:solidFill>
                <a:srgbClr val="5291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2" name="Rectangle 501"/>
              <p:cNvSpPr>
                <a:spLocks noChangeArrowheads="1"/>
              </p:cNvSpPr>
              <p:nvPr/>
            </p:nvSpPr>
            <p:spPr bwMode="auto">
              <a:xfrm>
                <a:off x="480" y="1704"/>
                <a:ext cx="1" cy="135"/>
              </a:xfrm>
              <a:prstGeom prst="rect">
                <a:avLst/>
              </a:prstGeom>
              <a:solidFill>
                <a:srgbClr val="5492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3" name="Rectangle 502"/>
              <p:cNvSpPr>
                <a:spLocks noChangeArrowheads="1"/>
              </p:cNvSpPr>
              <p:nvPr/>
            </p:nvSpPr>
            <p:spPr bwMode="auto">
              <a:xfrm>
                <a:off x="481" y="1704"/>
                <a:ext cx="1" cy="135"/>
              </a:xfrm>
              <a:prstGeom prst="rect">
                <a:avLst/>
              </a:prstGeom>
              <a:solidFill>
                <a:srgbClr val="56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4" name="Rectangle 503"/>
              <p:cNvSpPr>
                <a:spLocks noChangeArrowheads="1"/>
              </p:cNvSpPr>
              <p:nvPr/>
            </p:nvSpPr>
            <p:spPr bwMode="auto">
              <a:xfrm>
                <a:off x="482" y="1704"/>
                <a:ext cx="1" cy="135"/>
              </a:xfrm>
              <a:prstGeom prst="rect">
                <a:avLst/>
              </a:prstGeom>
              <a:solidFill>
                <a:srgbClr val="5894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5" name="Rectangle 504"/>
              <p:cNvSpPr>
                <a:spLocks noChangeArrowheads="1"/>
              </p:cNvSpPr>
              <p:nvPr/>
            </p:nvSpPr>
            <p:spPr bwMode="auto">
              <a:xfrm>
                <a:off x="483" y="1704"/>
                <a:ext cx="1" cy="135"/>
              </a:xfrm>
              <a:prstGeom prst="rect">
                <a:avLst/>
              </a:prstGeom>
              <a:solidFill>
                <a:srgbClr val="5B96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6" name="Rectangle 505"/>
              <p:cNvSpPr>
                <a:spLocks noChangeArrowheads="1"/>
              </p:cNvSpPr>
              <p:nvPr/>
            </p:nvSpPr>
            <p:spPr bwMode="auto">
              <a:xfrm>
                <a:off x="484" y="1704"/>
                <a:ext cx="1" cy="135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7" name="Rectangle 506"/>
              <p:cNvSpPr>
                <a:spLocks noChangeArrowheads="1"/>
              </p:cNvSpPr>
              <p:nvPr/>
            </p:nvSpPr>
            <p:spPr bwMode="auto">
              <a:xfrm>
                <a:off x="485" y="1704"/>
                <a:ext cx="1" cy="135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8" name="Rectangle 507"/>
              <p:cNvSpPr>
                <a:spLocks noChangeArrowheads="1"/>
              </p:cNvSpPr>
              <p:nvPr/>
            </p:nvSpPr>
            <p:spPr bwMode="auto">
              <a:xfrm>
                <a:off x="486" y="1704"/>
                <a:ext cx="1" cy="135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9" name="Rectangle 508"/>
              <p:cNvSpPr>
                <a:spLocks noChangeArrowheads="1"/>
              </p:cNvSpPr>
              <p:nvPr/>
            </p:nvSpPr>
            <p:spPr bwMode="auto">
              <a:xfrm>
                <a:off x="487" y="1704"/>
                <a:ext cx="1" cy="135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0" name="Rectangle 509"/>
              <p:cNvSpPr>
                <a:spLocks noChangeArrowheads="1"/>
              </p:cNvSpPr>
              <p:nvPr/>
            </p:nvSpPr>
            <p:spPr bwMode="auto">
              <a:xfrm>
                <a:off x="488" y="1704"/>
                <a:ext cx="1" cy="135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1" name="Rectangle 510"/>
              <p:cNvSpPr>
                <a:spLocks noChangeArrowheads="1"/>
              </p:cNvSpPr>
              <p:nvPr/>
            </p:nvSpPr>
            <p:spPr bwMode="auto">
              <a:xfrm>
                <a:off x="489" y="1704"/>
                <a:ext cx="1" cy="135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2" name="Rectangle 511"/>
              <p:cNvSpPr>
                <a:spLocks noChangeArrowheads="1"/>
              </p:cNvSpPr>
              <p:nvPr/>
            </p:nvSpPr>
            <p:spPr bwMode="auto">
              <a:xfrm>
                <a:off x="490" y="1704"/>
                <a:ext cx="1" cy="135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3" name="Rectangle 512"/>
              <p:cNvSpPr>
                <a:spLocks noChangeArrowheads="1"/>
              </p:cNvSpPr>
              <p:nvPr/>
            </p:nvSpPr>
            <p:spPr bwMode="auto">
              <a:xfrm>
                <a:off x="491" y="1704"/>
                <a:ext cx="1" cy="135"/>
              </a:xfrm>
              <a:prstGeom prst="rect">
                <a:avLst/>
              </a:prstGeom>
              <a:solidFill>
                <a:srgbClr val="73A5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4" name="Rectangle 513"/>
              <p:cNvSpPr>
                <a:spLocks noChangeArrowheads="1"/>
              </p:cNvSpPr>
              <p:nvPr/>
            </p:nvSpPr>
            <p:spPr bwMode="auto">
              <a:xfrm>
                <a:off x="492" y="1704"/>
                <a:ext cx="1" cy="135"/>
              </a:xfrm>
              <a:prstGeom prst="rect">
                <a:avLst/>
              </a:prstGeom>
              <a:solidFill>
                <a:srgbClr val="76A7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5" name="Rectangle 514"/>
              <p:cNvSpPr>
                <a:spLocks noChangeArrowheads="1"/>
              </p:cNvSpPr>
              <p:nvPr/>
            </p:nvSpPr>
            <p:spPr bwMode="auto">
              <a:xfrm>
                <a:off x="493" y="1704"/>
                <a:ext cx="1" cy="135"/>
              </a:xfrm>
              <a:prstGeom prst="rect">
                <a:avLst/>
              </a:prstGeom>
              <a:solidFill>
                <a:srgbClr val="79A9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6" name="Rectangle 515"/>
              <p:cNvSpPr>
                <a:spLocks noChangeArrowheads="1"/>
              </p:cNvSpPr>
              <p:nvPr/>
            </p:nvSpPr>
            <p:spPr bwMode="auto">
              <a:xfrm>
                <a:off x="494" y="1704"/>
                <a:ext cx="1" cy="135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7" name="Rectangle 516"/>
              <p:cNvSpPr>
                <a:spLocks noChangeArrowheads="1"/>
              </p:cNvSpPr>
              <p:nvPr/>
            </p:nvSpPr>
            <p:spPr bwMode="auto">
              <a:xfrm>
                <a:off x="495" y="1704"/>
                <a:ext cx="1" cy="135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8" name="Rectangle 517"/>
              <p:cNvSpPr>
                <a:spLocks noChangeArrowheads="1"/>
              </p:cNvSpPr>
              <p:nvPr/>
            </p:nvSpPr>
            <p:spPr bwMode="auto">
              <a:xfrm>
                <a:off x="496" y="1704"/>
                <a:ext cx="1" cy="135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29" name="Rectangle 518"/>
              <p:cNvSpPr>
                <a:spLocks noChangeArrowheads="1"/>
              </p:cNvSpPr>
              <p:nvPr/>
            </p:nvSpPr>
            <p:spPr bwMode="auto">
              <a:xfrm>
                <a:off x="497" y="1704"/>
                <a:ext cx="1" cy="135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0" name="Rectangle 519"/>
              <p:cNvSpPr>
                <a:spLocks noChangeArrowheads="1"/>
              </p:cNvSpPr>
              <p:nvPr/>
            </p:nvSpPr>
            <p:spPr bwMode="auto">
              <a:xfrm>
                <a:off x="498" y="1704"/>
                <a:ext cx="1" cy="135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1" name="Rectangle 520"/>
              <p:cNvSpPr>
                <a:spLocks noChangeArrowheads="1"/>
              </p:cNvSpPr>
              <p:nvPr/>
            </p:nvSpPr>
            <p:spPr bwMode="auto">
              <a:xfrm>
                <a:off x="499" y="1704"/>
                <a:ext cx="1" cy="135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2" name="Rectangle 521"/>
              <p:cNvSpPr>
                <a:spLocks noChangeArrowheads="1"/>
              </p:cNvSpPr>
              <p:nvPr/>
            </p:nvSpPr>
            <p:spPr bwMode="auto">
              <a:xfrm>
                <a:off x="500" y="1704"/>
                <a:ext cx="1" cy="135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3" name="Rectangle 522"/>
              <p:cNvSpPr>
                <a:spLocks noChangeArrowheads="1"/>
              </p:cNvSpPr>
              <p:nvPr/>
            </p:nvSpPr>
            <p:spPr bwMode="auto">
              <a:xfrm>
                <a:off x="501" y="1704"/>
                <a:ext cx="1" cy="135"/>
              </a:xfrm>
              <a:prstGeom prst="rect">
                <a:avLst/>
              </a:prstGeom>
              <a:solidFill>
                <a:srgbClr val="91B8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4" name="Rectangle 523"/>
              <p:cNvSpPr>
                <a:spLocks noChangeArrowheads="1"/>
              </p:cNvSpPr>
              <p:nvPr/>
            </p:nvSpPr>
            <p:spPr bwMode="auto">
              <a:xfrm>
                <a:off x="502" y="1704"/>
                <a:ext cx="1" cy="135"/>
              </a:xfrm>
              <a:prstGeom prst="rect">
                <a:avLst/>
              </a:prstGeom>
              <a:solidFill>
                <a:srgbClr val="92BA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5" name="Rectangle 524"/>
              <p:cNvSpPr>
                <a:spLocks noChangeArrowheads="1"/>
              </p:cNvSpPr>
              <p:nvPr/>
            </p:nvSpPr>
            <p:spPr bwMode="auto">
              <a:xfrm>
                <a:off x="502" y="1704"/>
                <a:ext cx="1" cy="135"/>
              </a:xfrm>
              <a:prstGeom prst="rect">
                <a:avLst/>
              </a:prstGeom>
              <a:solidFill>
                <a:srgbClr val="94BB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6" name="Rectangle 525"/>
              <p:cNvSpPr>
                <a:spLocks noChangeArrowheads="1"/>
              </p:cNvSpPr>
              <p:nvPr/>
            </p:nvSpPr>
            <p:spPr bwMode="auto">
              <a:xfrm>
                <a:off x="503" y="1704"/>
                <a:ext cx="1" cy="135"/>
              </a:xfrm>
              <a:prstGeom prst="rect">
                <a:avLst/>
              </a:prstGeom>
              <a:solidFill>
                <a:srgbClr val="97BD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7" name="Rectangle 526"/>
              <p:cNvSpPr>
                <a:spLocks noChangeArrowheads="1"/>
              </p:cNvSpPr>
              <p:nvPr/>
            </p:nvSpPr>
            <p:spPr bwMode="auto">
              <a:xfrm>
                <a:off x="504" y="1704"/>
                <a:ext cx="1" cy="135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8" name="Rectangle 527"/>
              <p:cNvSpPr>
                <a:spLocks noChangeArrowheads="1"/>
              </p:cNvSpPr>
              <p:nvPr/>
            </p:nvSpPr>
            <p:spPr bwMode="auto">
              <a:xfrm>
                <a:off x="505" y="1704"/>
                <a:ext cx="1" cy="135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9" name="Rectangle 528"/>
              <p:cNvSpPr>
                <a:spLocks noChangeArrowheads="1"/>
              </p:cNvSpPr>
              <p:nvPr/>
            </p:nvSpPr>
            <p:spPr bwMode="auto">
              <a:xfrm>
                <a:off x="506" y="1704"/>
                <a:ext cx="1" cy="135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0" name="Rectangle 529"/>
              <p:cNvSpPr>
                <a:spLocks noChangeArrowheads="1"/>
              </p:cNvSpPr>
              <p:nvPr/>
            </p:nvSpPr>
            <p:spPr bwMode="auto">
              <a:xfrm>
                <a:off x="507" y="1704"/>
                <a:ext cx="1" cy="135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1" name="Rectangle 530"/>
              <p:cNvSpPr>
                <a:spLocks noChangeArrowheads="1"/>
              </p:cNvSpPr>
              <p:nvPr/>
            </p:nvSpPr>
            <p:spPr bwMode="auto">
              <a:xfrm>
                <a:off x="508" y="1704"/>
                <a:ext cx="1" cy="135"/>
              </a:xfrm>
              <a:prstGeom prst="rect">
                <a:avLst/>
              </a:prstGeom>
              <a:solidFill>
                <a:srgbClr val="A5C6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2" name="Rectangle 531"/>
              <p:cNvSpPr>
                <a:spLocks noChangeArrowheads="1"/>
              </p:cNvSpPr>
              <p:nvPr/>
            </p:nvSpPr>
            <p:spPr bwMode="auto">
              <a:xfrm>
                <a:off x="509" y="1704"/>
                <a:ext cx="1" cy="135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3" name="Rectangle 532"/>
              <p:cNvSpPr>
                <a:spLocks noChangeArrowheads="1"/>
              </p:cNvSpPr>
              <p:nvPr/>
            </p:nvSpPr>
            <p:spPr bwMode="auto">
              <a:xfrm>
                <a:off x="510" y="1704"/>
                <a:ext cx="1" cy="135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4" name="Rectangle 533"/>
              <p:cNvSpPr>
                <a:spLocks noChangeArrowheads="1"/>
              </p:cNvSpPr>
              <p:nvPr/>
            </p:nvSpPr>
            <p:spPr bwMode="auto">
              <a:xfrm>
                <a:off x="511" y="1704"/>
                <a:ext cx="1" cy="135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5" name="Rectangle 534"/>
              <p:cNvSpPr>
                <a:spLocks noChangeArrowheads="1"/>
              </p:cNvSpPr>
              <p:nvPr/>
            </p:nvSpPr>
            <p:spPr bwMode="auto">
              <a:xfrm>
                <a:off x="512" y="1704"/>
                <a:ext cx="1" cy="135"/>
              </a:xfrm>
              <a:prstGeom prst="rect">
                <a:avLst/>
              </a:prstGeom>
              <a:solidFill>
                <a:srgbClr val="B0CC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6" name="Rectangle 535"/>
              <p:cNvSpPr>
                <a:spLocks noChangeArrowheads="1"/>
              </p:cNvSpPr>
              <p:nvPr/>
            </p:nvSpPr>
            <p:spPr bwMode="auto">
              <a:xfrm>
                <a:off x="513" y="1704"/>
                <a:ext cx="1" cy="135"/>
              </a:xfrm>
              <a:prstGeom prst="rect">
                <a:avLst/>
              </a:prstGeom>
              <a:solidFill>
                <a:srgbClr val="B3C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7" name="Rectangle 536"/>
              <p:cNvSpPr>
                <a:spLocks noChangeArrowheads="1"/>
              </p:cNvSpPr>
              <p:nvPr/>
            </p:nvSpPr>
            <p:spPr bwMode="auto">
              <a:xfrm>
                <a:off x="514" y="1704"/>
                <a:ext cx="1" cy="135"/>
              </a:xfrm>
              <a:prstGeom prst="rect">
                <a:avLst/>
              </a:prstGeom>
              <a:solidFill>
                <a:srgbClr val="B6D0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8" name="Rectangle 537"/>
              <p:cNvSpPr>
                <a:spLocks noChangeArrowheads="1"/>
              </p:cNvSpPr>
              <p:nvPr/>
            </p:nvSpPr>
            <p:spPr bwMode="auto">
              <a:xfrm>
                <a:off x="515" y="1704"/>
                <a:ext cx="1" cy="135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9" name="Rectangle 538"/>
              <p:cNvSpPr>
                <a:spLocks noChangeArrowheads="1"/>
              </p:cNvSpPr>
              <p:nvPr/>
            </p:nvSpPr>
            <p:spPr bwMode="auto">
              <a:xfrm>
                <a:off x="516" y="1704"/>
                <a:ext cx="1" cy="135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0" name="Rectangle 539"/>
              <p:cNvSpPr>
                <a:spLocks noChangeArrowheads="1"/>
              </p:cNvSpPr>
              <p:nvPr/>
            </p:nvSpPr>
            <p:spPr bwMode="auto">
              <a:xfrm>
                <a:off x="517" y="1704"/>
                <a:ext cx="1" cy="135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1" name="Rectangle 540"/>
              <p:cNvSpPr>
                <a:spLocks noChangeArrowheads="1"/>
              </p:cNvSpPr>
              <p:nvPr/>
            </p:nvSpPr>
            <p:spPr bwMode="auto">
              <a:xfrm>
                <a:off x="518" y="1704"/>
                <a:ext cx="1" cy="135"/>
              </a:xfrm>
              <a:prstGeom prst="rect">
                <a:avLst/>
              </a:prstGeom>
              <a:solidFill>
                <a:srgbClr val="C2D8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2" name="Rectangle 541"/>
              <p:cNvSpPr>
                <a:spLocks noChangeArrowheads="1"/>
              </p:cNvSpPr>
              <p:nvPr/>
            </p:nvSpPr>
            <p:spPr bwMode="auto">
              <a:xfrm>
                <a:off x="519" y="1704"/>
                <a:ext cx="1" cy="135"/>
              </a:xfrm>
              <a:prstGeom prst="rect">
                <a:avLst/>
              </a:prstGeom>
              <a:solidFill>
                <a:srgbClr val="C4DA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3" name="Rectangle 542"/>
              <p:cNvSpPr>
                <a:spLocks noChangeArrowheads="1"/>
              </p:cNvSpPr>
              <p:nvPr/>
            </p:nvSpPr>
            <p:spPr bwMode="auto">
              <a:xfrm>
                <a:off x="519" y="1704"/>
                <a:ext cx="1" cy="135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4" name="Rectangle 543"/>
              <p:cNvSpPr>
                <a:spLocks noChangeArrowheads="1"/>
              </p:cNvSpPr>
              <p:nvPr/>
            </p:nvSpPr>
            <p:spPr bwMode="auto">
              <a:xfrm>
                <a:off x="520" y="1704"/>
                <a:ext cx="1" cy="135"/>
              </a:xfrm>
              <a:prstGeom prst="rect">
                <a:avLst/>
              </a:prstGeom>
              <a:solidFill>
                <a:srgbClr val="C9D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5" name="Rectangle 544"/>
              <p:cNvSpPr>
                <a:spLocks noChangeArrowheads="1"/>
              </p:cNvSpPr>
              <p:nvPr/>
            </p:nvSpPr>
            <p:spPr bwMode="auto">
              <a:xfrm>
                <a:off x="521" y="1704"/>
                <a:ext cx="1" cy="135"/>
              </a:xfrm>
              <a:prstGeom prst="rect">
                <a:avLst/>
              </a:prstGeom>
              <a:solidFill>
                <a:srgbClr val="CCDF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6" name="Rectangle 545"/>
              <p:cNvSpPr>
                <a:spLocks noChangeArrowheads="1"/>
              </p:cNvSpPr>
              <p:nvPr/>
            </p:nvSpPr>
            <p:spPr bwMode="auto">
              <a:xfrm>
                <a:off x="522" y="1704"/>
                <a:ext cx="1" cy="135"/>
              </a:xfrm>
              <a:prstGeom prst="rect">
                <a:avLst/>
              </a:prstGeom>
              <a:solidFill>
                <a:srgbClr val="CEE0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7" name="Rectangle 546"/>
              <p:cNvSpPr>
                <a:spLocks noChangeArrowheads="1"/>
              </p:cNvSpPr>
              <p:nvPr/>
            </p:nvSpPr>
            <p:spPr bwMode="auto">
              <a:xfrm>
                <a:off x="523" y="1704"/>
                <a:ext cx="1" cy="135"/>
              </a:xfrm>
              <a:prstGeom prst="rect">
                <a:avLst/>
              </a:prstGeom>
              <a:solidFill>
                <a:srgbClr val="D0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8" name="Rectangle 547"/>
              <p:cNvSpPr>
                <a:spLocks noChangeArrowheads="1"/>
              </p:cNvSpPr>
              <p:nvPr/>
            </p:nvSpPr>
            <p:spPr bwMode="auto">
              <a:xfrm>
                <a:off x="523" y="1704"/>
                <a:ext cx="1" cy="135"/>
              </a:xfrm>
              <a:prstGeom prst="rect">
                <a:avLst/>
              </a:prstGeom>
              <a:solidFill>
                <a:srgbClr val="D2E2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59" name="Rectangle 548"/>
              <p:cNvSpPr>
                <a:spLocks noChangeArrowheads="1"/>
              </p:cNvSpPr>
              <p:nvPr/>
            </p:nvSpPr>
            <p:spPr bwMode="auto">
              <a:xfrm>
                <a:off x="524" y="1704"/>
                <a:ext cx="2" cy="135"/>
              </a:xfrm>
              <a:prstGeom prst="rect">
                <a:avLst/>
              </a:prstGeom>
              <a:solidFill>
                <a:srgbClr val="D5E4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0" name="Rectangle 549"/>
              <p:cNvSpPr>
                <a:spLocks noChangeArrowheads="1"/>
              </p:cNvSpPr>
              <p:nvPr/>
            </p:nvSpPr>
            <p:spPr bwMode="auto">
              <a:xfrm>
                <a:off x="526" y="1704"/>
                <a:ext cx="1" cy="135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1" name="Rectangle 550"/>
              <p:cNvSpPr>
                <a:spLocks noChangeArrowheads="1"/>
              </p:cNvSpPr>
              <p:nvPr/>
            </p:nvSpPr>
            <p:spPr bwMode="auto">
              <a:xfrm>
                <a:off x="527" y="1704"/>
                <a:ext cx="1" cy="135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2" name="Rectangle 551"/>
              <p:cNvSpPr>
                <a:spLocks noChangeArrowheads="1"/>
              </p:cNvSpPr>
              <p:nvPr/>
            </p:nvSpPr>
            <p:spPr bwMode="auto">
              <a:xfrm>
                <a:off x="528" y="1704"/>
                <a:ext cx="1" cy="135"/>
              </a:xfrm>
              <a:prstGeom prst="rect">
                <a:avLst/>
              </a:prstGeom>
              <a:solidFill>
                <a:srgbClr val="DEEA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3" name="Rectangle 552"/>
              <p:cNvSpPr>
                <a:spLocks noChangeArrowheads="1"/>
              </p:cNvSpPr>
              <p:nvPr/>
            </p:nvSpPr>
            <p:spPr bwMode="auto">
              <a:xfrm>
                <a:off x="529" y="1704"/>
                <a:ext cx="1" cy="135"/>
              </a:xfrm>
              <a:prstGeom prst="rect">
                <a:avLst/>
              </a:prstGeom>
              <a:solidFill>
                <a:srgbClr val="E1EC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4" name="Rectangle 553"/>
              <p:cNvSpPr>
                <a:spLocks noChangeArrowheads="1"/>
              </p:cNvSpPr>
              <p:nvPr/>
            </p:nvSpPr>
            <p:spPr bwMode="auto">
              <a:xfrm>
                <a:off x="530" y="1704"/>
                <a:ext cx="1" cy="135"/>
              </a:xfrm>
              <a:prstGeom prst="rect">
                <a:avLst/>
              </a:prstGeom>
              <a:solidFill>
                <a:srgbClr val="E4EE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5" name="Rectangle 554"/>
              <p:cNvSpPr>
                <a:spLocks noChangeArrowheads="1"/>
              </p:cNvSpPr>
              <p:nvPr/>
            </p:nvSpPr>
            <p:spPr bwMode="auto">
              <a:xfrm>
                <a:off x="531" y="1704"/>
                <a:ext cx="1" cy="135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6" name="Rectangle 555"/>
              <p:cNvSpPr>
                <a:spLocks noChangeArrowheads="1"/>
              </p:cNvSpPr>
              <p:nvPr/>
            </p:nvSpPr>
            <p:spPr bwMode="auto">
              <a:xfrm>
                <a:off x="532" y="1704"/>
                <a:ext cx="1" cy="135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7" name="Rectangle 556"/>
              <p:cNvSpPr>
                <a:spLocks noChangeArrowheads="1"/>
              </p:cNvSpPr>
              <p:nvPr/>
            </p:nvSpPr>
            <p:spPr bwMode="auto">
              <a:xfrm>
                <a:off x="533" y="1704"/>
                <a:ext cx="1" cy="135"/>
              </a:xfrm>
              <a:prstGeom prst="rect">
                <a:avLst/>
              </a:prstGeom>
              <a:solidFill>
                <a:srgbClr val="EDF3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8" name="Rectangle 557"/>
              <p:cNvSpPr>
                <a:spLocks noChangeArrowheads="1"/>
              </p:cNvSpPr>
              <p:nvPr/>
            </p:nvSpPr>
            <p:spPr bwMode="auto">
              <a:xfrm>
                <a:off x="534" y="1704"/>
                <a:ext cx="1" cy="135"/>
              </a:xfrm>
              <a:prstGeom prst="rect">
                <a:avLst/>
              </a:prstGeom>
              <a:solidFill>
                <a:srgbClr val="F0F5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69" name="Rectangle 558"/>
              <p:cNvSpPr>
                <a:spLocks noChangeArrowheads="1"/>
              </p:cNvSpPr>
              <p:nvPr/>
            </p:nvSpPr>
            <p:spPr bwMode="auto">
              <a:xfrm>
                <a:off x="535" y="1704"/>
                <a:ext cx="1" cy="135"/>
              </a:xfrm>
              <a:prstGeom prst="rect">
                <a:avLst/>
              </a:prstGeom>
              <a:solidFill>
                <a:srgbClr val="F3F7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0" name="Rectangle 559"/>
              <p:cNvSpPr>
                <a:spLocks noChangeArrowheads="1"/>
              </p:cNvSpPr>
              <p:nvPr/>
            </p:nvSpPr>
            <p:spPr bwMode="auto">
              <a:xfrm>
                <a:off x="536" y="1704"/>
                <a:ext cx="1" cy="135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1" name="Rectangle 560"/>
              <p:cNvSpPr>
                <a:spLocks noChangeArrowheads="1"/>
              </p:cNvSpPr>
              <p:nvPr/>
            </p:nvSpPr>
            <p:spPr bwMode="auto">
              <a:xfrm>
                <a:off x="537" y="1704"/>
                <a:ext cx="1" cy="135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2" name="Rectangle 561"/>
              <p:cNvSpPr>
                <a:spLocks noChangeArrowheads="1"/>
              </p:cNvSpPr>
              <p:nvPr/>
            </p:nvSpPr>
            <p:spPr bwMode="auto">
              <a:xfrm>
                <a:off x="538" y="1704"/>
                <a:ext cx="1" cy="135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3" name="Rectangle 562"/>
              <p:cNvSpPr>
                <a:spLocks noChangeArrowheads="1"/>
              </p:cNvSpPr>
              <p:nvPr/>
            </p:nvSpPr>
            <p:spPr bwMode="auto">
              <a:xfrm>
                <a:off x="539" y="1704"/>
                <a:ext cx="1" cy="13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4" name="Rectangle 563"/>
              <p:cNvSpPr>
                <a:spLocks noChangeArrowheads="1"/>
              </p:cNvSpPr>
              <p:nvPr/>
            </p:nvSpPr>
            <p:spPr bwMode="auto">
              <a:xfrm>
                <a:off x="540" y="1704"/>
                <a:ext cx="1" cy="135"/>
              </a:xfrm>
              <a:prstGeom prst="rect">
                <a:avLst/>
              </a:prstGeom>
              <a:solidFill>
                <a:srgbClr val="FCFD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5" name="Rectangle 564"/>
              <p:cNvSpPr>
                <a:spLocks noChangeArrowheads="1"/>
              </p:cNvSpPr>
              <p:nvPr/>
            </p:nvSpPr>
            <p:spPr bwMode="auto">
              <a:xfrm>
                <a:off x="541" y="1704"/>
                <a:ext cx="1" cy="135"/>
              </a:xfrm>
              <a:prstGeom prst="rect">
                <a:avLst/>
              </a:prstGeom>
              <a:solidFill>
                <a:srgbClr val="F9F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6" name="Rectangle 565"/>
              <p:cNvSpPr>
                <a:spLocks noChangeArrowheads="1"/>
              </p:cNvSpPr>
              <p:nvPr/>
            </p:nvSpPr>
            <p:spPr bwMode="auto">
              <a:xfrm>
                <a:off x="542" y="1704"/>
                <a:ext cx="1" cy="135"/>
              </a:xfrm>
              <a:prstGeom prst="rect">
                <a:avLst/>
              </a:prstGeom>
              <a:solidFill>
                <a:srgbClr val="F6F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7" name="Rectangle 566"/>
              <p:cNvSpPr>
                <a:spLocks noChangeArrowheads="1"/>
              </p:cNvSpPr>
              <p:nvPr/>
            </p:nvSpPr>
            <p:spPr bwMode="auto">
              <a:xfrm>
                <a:off x="543" y="1704"/>
                <a:ext cx="1" cy="135"/>
              </a:xfrm>
              <a:prstGeom prst="rect">
                <a:avLst/>
              </a:prstGeom>
              <a:solidFill>
                <a:srgbClr val="F3F8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8" name="Rectangle 567"/>
              <p:cNvSpPr>
                <a:spLocks noChangeArrowheads="1"/>
              </p:cNvSpPr>
              <p:nvPr/>
            </p:nvSpPr>
            <p:spPr bwMode="auto">
              <a:xfrm>
                <a:off x="544" y="1704"/>
                <a:ext cx="1" cy="135"/>
              </a:xfrm>
              <a:prstGeom prst="rect">
                <a:avLst/>
              </a:prstGeom>
              <a:solidFill>
                <a:srgbClr val="F0F6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79" name="Rectangle 568"/>
              <p:cNvSpPr>
                <a:spLocks noChangeArrowheads="1"/>
              </p:cNvSpPr>
              <p:nvPr/>
            </p:nvSpPr>
            <p:spPr bwMode="auto">
              <a:xfrm>
                <a:off x="545" y="1704"/>
                <a:ext cx="1" cy="135"/>
              </a:xfrm>
              <a:prstGeom prst="rect">
                <a:avLst/>
              </a:prstGeom>
              <a:solidFill>
                <a:srgbClr val="EDF4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0" name="Rectangle 569"/>
              <p:cNvSpPr>
                <a:spLocks noChangeArrowheads="1"/>
              </p:cNvSpPr>
              <p:nvPr/>
            </p:nvSpPr>
            <p:spPr bwMode="auto">
              <a:xfrm>
                <a:off x="546" y="1704"/>
                <a:ext cx="1" cy="135"/>
              </a:xfrm>
              <a:prstGeom prst="rect">
                <a:avLst/>
              </a:prstGeom>
              <a:solidFill>
                <a:srgbClr val="EAF2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1" name="Rectangle 570"/>
              <p:cNvSpPr>
                <a:spLocks noChangeArrowheads="1"/>
              </p:cNvSpPr>
              <p:nvPr/>
            </p:nvSpPr>
            <p:spPr bwMode="auto">
              <a:xfrm>
                <a:off x="547" y="1704"/>
                <a:ext cx="1" cy="135"/>
              </a:xfrm>
              <a:prstGeom prst="rect">
                <a:avLst/>
              </a:prstGeom>
              <a:solidFill>
                <a:srgbClr val="E7F0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2" name="Rectangle 571"/>
              <p:cNvSpPr>
                <a:spLocks noChangeArrowheads="1"/>
              </p:cNvSpPr>
              <p:nvPr/>
            </p:nvSpPr>
            <p:spPr bwMode="auto">
              <a:xfrm>
                <a:off x="548" y="1704"/>
                <a:ext cx="1" cy="135"/>
              </a:xfrm>
              <a:prstGeom prst="rect">
                <a:avLst/>
              </a:prstGeom>
              <a:solidFill>
                <a:srgbClr val="E4EE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3" name="Rectangle 572"/>
              <p:cNvSpPr>
                <a:spLocks noChangeArrowheads="1"/>
              </p:cNvSpPr>
              <p:nvPr/>
            </p:nvSpPr>
            <p:spPr bwMode="auto">
              <a:xfrm>
                <a:off x="549" y="1704"/>
                <a:ext cx="1" cy="135"/>
              </a:xfrm>
              <a:prstGeom prst="rect">
                <a:avLst/>
              </a:prstGeom>
              <a:solidFill>
                <a:srgbClr val="E1EC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4" name="Rectangle 573"/>
              <p:cNvSpPr>
                <a:spLocks noChangeArrowheads="1"/>
              </p:cNvSpPr>
              <p:nvPr/>
            </p:nvSpPr>
            <p:spPr bwMode="auto">
              <a:xfrm>
                <a:off x="550" y="1704"/>
                <a:ext cx="1" cy="135"/>
              </a:xfrm>
              <a:prstGeom prst="rect">
                <a:avLst/>
              </a:prstGeom>
              <a:solidFill>
                <a:srgbClr val="DEEA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5" name="Rectangle 574"/>
              <p:cNvSpPr>
                <a:spLocks noChangeArrowheads="1"/>
              </p:cNvSpPr>
              <p:nvPr/>
            </p:nvSpPr>
            <p:spPr bwMode="auto">
              <a:xfrm>
                <a:off x="551" y="1704"/>
                <a:ext cx="1" cy="135"/>
              </a:xfrm>
              <a:prstGeom prst="rect">
                <a:avLst/>
              </a:prstGeom>
              <a:solidFill>
                <a:srgbClr val="DBE8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6" name="Rectangle 575"/>
              <p:cNvSpPr>
                <a:spLocks noChangeArrowheads="1"/>
              </p:cNvSpPr>
              <p:nvPr/>
            </p:nvSpPr>
            <p:spPr bwMode="auto">
              <a:xfrm>
                <a:off x="552" y="1704"/>
                <a:ext cx="1" cy="135"/>
              </a:xfrm>
              <a:prstGeom prst="rect">
                <a:avLst/>
              </a:prstGeom>
              <a:solidFill>
                <a:srgbClr val="D8E6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7" name="Rectangle 576"/>
              <p:cNvSpPr>
                <a:spLocks noChangeArrowheads="1"/>
              </p:cNvSpPr>
              <p:nvPr/>
            </p:nvSpPr>
            <p:spPr bwMode="auto">
              <a:xfrm>
                <a:off x="553" y="1704"/>
                <a:ext cx="1" cy="135"/>
              </a:xfrm>
              <a:prstGeom prst="rect">
                <a:avLst/>
              </a:prstGeom>
              <a:solidFill>
                <a:srgbClr val="D5E5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8" name="Rectangle 577"/>
              <p:cNvSpPr>
                <a:spLocks noChangeArrowheads="1"/>
              </p:cNvSpPr>
              <p:nvPr/>
            </p:nvSpPr>
            <p:spPr bwMode="auto">
              <a:xfrm>
                <a:off x="554" y="1704"/>
                <a:ext cx="1" cy="135"/>
              </a:xfrm>
              <a:prstGeom prst="rect">
                <a:avLst/>
              </a:prstGeom>
              <a:solidFill>
                <a:srgbClr val="D2E3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9" name="Rectangle 578"/>
              <p:cNvSpPr>
                <a:spLocks noChangeArrowheads="1"/>
              </p:cNvSpPr>
              <p:nvPr/>
            </p:nvSpPr>
            <p:spPr bwMode="auto">
              <a:xfrm>
                <a:off x="555" y="1704"/>
                <a:ext cx="1" cy="135"/>
              </a:xfrm>
              <a:prstGeom prst="rect">
                <a:avLst/>
              </a:prstGeom>
              <a:solidFill>
                <a:srgbClr val="CFE1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0" name="Rectangle 579"/>
              <p:cNvSpPr>
                <a:spLocks noChangeArrowheads="1"/>
              </p:cNvSpPr>
              <p:nvPr/>
            </p:nvSpPr>
            <p:spPr bwMode="auto">
              <a:xfrm>
                <a:off x="556" y="1704"/>
                <a:ext cx="1" cy="135"/>
              </a:xfrm>
              <a:prstGeom prst="rect">
                <a:avLst/>
              </a:prstGeom>
              <a:solidFill>
                <a:srgbClr val="CCD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1" name="Rectangle 580"/>
              <p:cNvSpPr>
                <a:spLocks noChangeArrowheads="1"/>
              </p:cNvSpPr>
              <p:nvPr/>
            </p:nvSpPr>
            <p:spPr bwMode="auto">
              <a:xfrm>
                <a:off x="557" y="1704"/>
                <a:ext cx="1" cy="135"/>
              </a:xfrm>
              <a:prstGeom prst="rect">
                <a:avLst/>
              </a:prstGeom>
              <a:solidFill>
                <a:srgbClr val="C9D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2" name="Rectangle 581"/>
              <p:cNvSpPr>
                <a:spLocks noChangeArrowheads="1"/>
              </p:cNvSpPr>
              <p:nvPr/>
            </p:nvSpPr>
            <p:spPr bwMode="auto">
              <a:xfrm>
                <a:off x="558" y="1704"/>
                <a:ext cx="2" cy="135"/>
              </a:xfrm>
              <a:prstGeom prst="rect">
                <a:avLst/>
              </a:prstGeom>
              <a:solidFill>
                <a:srgbClr val="C6D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3" name="Rectangle 582"/>
              <p:cNvSpPr>
                <a:spLocks noChangeArrowheads="1"/>
              </p:cNvSpPr>
              <p:nvPr/>
            </p:nvSpPr>
            <p:spPr bwMode="auto">
              <a:xfrm>
                <a:off x="560" y="1704"/>
                <a:ext cx="1" cy="135"/>
              </a:xfrm>
              <a:prstGeom prst="rect">
                <a:avLst/>
              </a:prstGeom>
              <a:solidFill>
                <a:srgbClr val="C3D9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4" name="Rectangle 583"/>
              <p:cNvSpPr>
                <a:spLocks noChangeArrowheads="1"/>
              </p:cNvSpPr>
              <p:nvPr/>
            </p:nvSpPr>
            <p:spPr bwMode="auto">
              <a:xfrm>
                <a:off x="561" y="1704"/>
                <a:ext cx="1" cy="135"/>
              </a:xfrm>
              <a:prstGeom prst="rect">
                <a:avLst/>
              </a:prstGeom>
              <a:solidFill>
                <a:srgbClr val="C1D7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5" name="Rectangle 584"/>
              <p:cNvSpPr>
                <a:spLocks noChangeArrowheads="1"/>
              </p:cNvSpPr>
              <p:nvPr/>
            </p:nvSpPr>
            <p:spPr bwMode="auto">
              <a:xfrm>
                <a:off x="561" y="1704"/>
                <a:ext cx="1" cy="135"/>
              </a:xfrm>
              <a:prstGeom prst="rect">
                <a:avLst/>
              </a:prstGeom>
              <a:solidFill>
                <a:srgbClr val="BFD6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6" name="Rectangle 585"/>
              <p:cNvSpPr>
                <a:spLocks noChangeArrowheads="1"/>
              </p:cNvSpPr>
              <p:nvPr/>
            </p:nvSpPr>
            <p:spPr bwMode="auto">
              <a:xfrm>
                <a:off x="562" y="1704"/>
                <a:ext cx="1" cy="135"/>
              </a:xfrm>
              <a:prstGeom prst="rect">
                <a:avLst/>
              </a:prstGeom>
              <a:solidFill>
                <a:srgbClr val="BCD4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7" name="Rectangle 586"/>
              <p:cNvSpPr>
                <a:spLocks noChangeArrowheads="1"/>
              </p:cNvSpPr>
              <p:nvPr/>
            </p:nvSpPr>
            <p:spPr bwMode="auto">
              <a:xfrm>
                <a:off x="563" y="1704"/>
                <a:ext cx="1" cy="135"/>
              </a:xfrm>
              <a:prstGeom prst="rect">
                <a:avLst/>
              </a:prstGeom>
              <a:solidFill>
                <a:srgbClr val="B9D2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8" name="Rectangle 587"/>
              <p:cNvSpPr>
                <a:spLocks noChangeArrowheads="1"/>
              </p:cNvSpPr>
              <p:nvPr/>
            </p:nvSpPr>
            <p:spPr bwMode="auto">
              <a:xfrm>
                <a:off x="564" y="1704"/>
                <a:ext cx="1" cy="135"/>
              </a:xfrm>
              <a:prstGeom prst="rect">
                <a:avLst/>
              </a:prstGeom>
              <a:solidFill>
                <a:srgbClr val="B6D1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9" name="Rectangle 588"/>
              <p:cNvSpPr>
                <a:spLocks noChangeArrowheads="1"/>
              </p:cNvSpPr>
              <p:nvPr/>
            </p:nvSpPr>
            <p:spPr bwMode="auto">
              <a:xfrm>
                <a:off x="565" y="1704"/>
                <a:ext cx="1" cy="135"/>
              </a:xfrm>
              <a:prstGeom prst="rect">
                <a:avLst/>
              </a:prstGeom>
              <a:solidFill>
                <a:srgbClr val="B3CF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0" name="Rectangle 589"/>
              <p:cNvSpPr>
                <a:spLocks noChangeArrowheads="1"/>
              </p:cNvSpPr>
              <p:nvPr/>
            </p:nvSpPr>
            <p:spPr bwMode="auto">
              <a:xfrm>
                <a:off x="566" y="1704"/>
                <a:ext cx="1" cy="135"/>
              </a:xfrm>
              <a:prstGeom prst="rect">
                <a:avLst/>
              </a:prstGeom>
              <a:solidFill>
                <a:srgbClr val="B0CD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1" name="Rectangle 590"/>
              <p:cNvSpPr>
                <a:spLocks noChangeArrowheads="1"/>
              </p:cNvSpPr>
              <p:nvPr/>
            </p:nvSpPr>
            <p:spPr bwMode="auto">
              <a:xfrm>
                <a:off x="567" y="1704"/>
                <a:ext cx="1" cy="135"/>
              </a:xfrm>
              <a:prstGeom prst="rect">
                <a:avLst/>
              </a:prstGeom>
              <a:solidFill>
                <a:srgbClr val="ADCB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2" name="Rectangle 591"/>
              <p:cNvSpPr>
                <a:spLocks noChangeArrowheads="1"/>
              </p:cNvSpPr>
              <p:nvPr/>
            </p:nvSpPr>
            <p:spPr bwMode="auto">
              <a:xfrm>
                <a:off x="568" y="1704"/>
                <a:ext cx="1" cy="135"/>
              </a:xfrm>
              <a:prstGeom prst="rect">
                <a:avLst/>
              </a:prstGeom>
              <a:solidFill>
                <a:srgbClr val="AAC9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3" name="Rectangle 592"/>
              <p:cNvSpPr>
                <a:spLocks noChangeArrowheads="1"/>
              </p:cNvSpPr>
              <p:nvPr/>
            </p:nvSpPr>
            <p:spPr bwMode="auto">
              <a:xfrm>
                <a:off x="569" y="1704"/>
                <a:ext cx="1" cy="135"/>
              </a:xfrm>
              <a:prstGeom prst="rect">
                <a:avLst/>
              </a:prstGeom>
              <a:solidFill>
                <a:srgbClr val="A7C7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4" name="Rectangle 593"/>
              <p:cNvSpPr>
                <a:spLocks noChangeArrowheads="1"/>
              </p:cNvSpPr>
              <p:nvPr/>
            </p:nvSpPr>
            <p:spPr bwMode="auto">
              <a:xfrm>
                <a:off x="570" y="1704"/>
                <a:ext cx="1" cy="135"/>
              </a:xfrm>
              <a:prstGeom prst="rect">
                <a:avLst/>
              </a:prstGeom>
              <a:solidFill>
                <a:srgbClr val="A4C5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5" name="Rectangle 594"/>
              <p:cNvSpPr>
                <a:spLocks noChangeArrowheads="1"/>
              </p:cNvSpPr>
              <p:nvPr/>
            </p:nvSpPr>
            <p:spPr bwMode="auto">
              <a:xfrm>
                <a:off x="571" y="1704"/>
                <a:ext cx="1" cy="135"/>
              </a:xfrm>
              <a:prstGeom prst="rect">
                <a:avLst/>
              </a:prstGeom>
              <a:solidFill>
                <a:srgbClr val="A2C4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6" name="Rectangle 595"/>
              <p:cNvSpPr>
                <a:spLocks noChangeArrowheads="1"/>
              </p:cNvSpPr>
              <p:nvPr/>
            </p:nvSpPr>
            <p:spPr bwMode="auto">
              <a:xfrm>
                <a:off x="572" y="1704"/>
                <a:ext cx="1" cy="135"/>
              </a:xfrm>
              <a:prstGeom prst="rect">
                <a:avLst/>
              </a:prstGeom>
              <a:solidFill>
                <a:srgbClr val="9FC2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7" name="Rectangle 596"/>
              <p:cNvSpPr>
                <a:spLocks noChangeArrowheads="1"/>
              </p:cNvSpPr>
              <p:nvPr/>
            </p:nvSpPr>
            <p:spPr bwMode="auto">
              <a:xfrm>
                <a:off x="573" y="1704"/>
                <a:ext cx="1" cy="135"/>
              </a:xfrm>
              <a:prstGeom prst="rect">
                <a:avLst/>
              </a:prstGeom>
              <a:solidFill>
                <a:srgbClr val="9CC0D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8" name="Rectangle 597"/>
              <p:cNvSpPr>
                <a:spLocks noChangeArrowheads="1"/>
              </p:cNvSpPr>
              <p:nvPr/>
            </p:nvSpPr>
            <p:spPr bwMode="auto">
              <a:xfrm>
                <a:off x="574" y="1704"/>
                <a:ext cx="1" cy="135"/>
              </a:xfrm>
              <a:prstGeom prst="rect">
                <a:avLst/>
              </a:prstGeom>
              <a:solidFill>
                <a:srgbClr val="99BE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9" name="Rectangle 598"/>
              <p:cNvSpPr>
                <a:spLocks noChangeArrowheads="1"/>
              </p:cNvSpPr>
              <p:nvPr/>
            </p:nvSpPr>
            <p:spPr bwMode="auto">
              <a:xfrm>
                <a:off x="574" y="1704"/>
                <a:ext cx="1" cy="135"/>
              </a:xfrm>
              <a:prstGeom prst="rect">
                <a:avLst/>
              </a:prstGeom>
              <a:solidFill>
                <a:srgbClr val="97BD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0" name="Rectangle 599"/>
              <p:cNvSpPr>
                <a:spLocks noChangeArrowheads="1"/>
              </p:cNvSpPr>
              <p:nvPr/>
            </p:nvSpPr>
            <p:spPr bwMode="auto">
              <a:xfrm>
                <a:off x="575" y="1704"/>
                <a:ext cx="2" cy="135"/>
              </a:xfrm>
              <a:prstGeom prst="rect">
                <a:avLst/>
              </a:prstGeom>
              <a:solidFill>
                <a:srgbClr val="94BB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1" name="Rectangle 600"/>
              <p:cNvSpPr>
                <a:spLocks noChangeArrowheads="1"/>
              </p:cNvSpPr>
              <p:nvPr/>
            </p:nvSpPr>
            <p:spPr bwMode="auto">
              <a:xfrm>
                <a:off x="577" y="1704"/>
                <a:ext cx="1" cy="135"/>
              </a:xfrm>
              <a:prstGeom prst="rect">
                <a:avLst/>
              </a:prstGeom>
              <a:solidFill>
                <a:srgbClr val="91B9D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2" name="Rectangle 601"/>
              <p:cNvSpPr>
                <a:spLocks noChangeArrowheads="1"/>
              </p:cNvSpPr>
              <p:nvPr/>
            </p:nvSpPr>
            <p:spPr bwMode="auto">
              <a:xfrm>
                <a:off x="578" y="1704"/>
                <a:ext cx="1" cy="135"/>
              </a:xfrm>
              <a:prstGeom prst="rect">
                <a:avLst/>
              </a:prstGeom>
              <a:solidFill>
                <a:srgbClr val="8EB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3" name="Rectangle 602"/>
              <p:cNvSpPr>
                <a:spLocks noChangeArrowheads="1"/>
              </p:cNvSpPr>
              <p:nvPr/>
            </p:nvSpPr>
            <p:spPr bwMode="auto">
              <a:xfrm>
                <a:off x="579" y="1704"/>
                <a:ext cx="1" cy="135"/>
              </a:xfrm>
              <a:prstGeom prst="rect">
                <a:avLst/>
              </a:prstGeom>
              <a:solidFill>
                <a:srgbClr val="8BB5D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4" name="Rectangle 603"/>
              <p:cNvSpPr>
                <a:spLocks noChangeArrowheads="1"/>
              </p:cNvSpPr>
              <p:nvPr/>
            </p:nvSpPr>
            <p:spPr bwMode="auto">
              <a:xfrm>
                <a:off x="580" y="1704"/>
                <a:ext cx="1" cy="135"/>
              </a:xfrm>
              <a:prstGeom prst="rect">
                <a:avLst/>
              </a:prstGeom>
              <a:solidFill>
                <a:srgbClr val="88B3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5" name="Rectangle 604"/>
              <p:cNvSpPr>
                <a:spLocks noChangeArrowheads="1"/>
              </p:cNvSpPr>
              <p:nvPr/>
            </p:nvSpPr>
            <p:spPr bwMode="auto">
              <a:xfrm>
                <a:off x="581" y="1704"/>
                <a:ext cx="1" cy="135"/>
              </a:xfrm>
              <a:prstGeom prst="rect">
                <a:avLst/>
              </a:prstGeom>
              <a:solidFill>
                <a:srgbClr val="85B1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6" name="Rectangle 605"/>
              <p:cNvSpPr>
                <a:spLocks noChangeArrowheads="1"/>
              </p:cNvSpPr>
              <p:nvPr/>
            </p:nvSpPr>
            <p:spPr bwMode="auto">
              <a:xfrm>
                <a:off x="582" y="1704"/>
                <a:ext cx="1" cy="135"/>
              </a:xfrm>
              <a:prstGeom prst="rect">
                <a:avLst/>
              </a:prstGeom>
              <a:solidFill>
                <a:srgbClr val="82A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17" name="Rectangle 606"/>
              <p:cNvSpPr>
                <a:spLocks noChangeArrowheads="1"/>
              </p:cNvSpPr>
              <p:nvPr/>
            </p:nvSpPr>
            <p:spPr bwMode="auto">
              <a:xfrm>
                <a:off x="583" y="1704"/>
                <a:ext cx="1" cy="135"/>
              </a:xfrm>
              <a:prstGeom prst="rect">
                <a:avLst/>
              </a:prstGeom>
              <a:solidFill>
                <a:srgbClr val="7FAD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39" name="Group 808"/>
            <p:cNvGrpSpPr>
              <a:grpSpLocks/>
            </p:cNvGrpSpPr>
            <p:nvPr/>
          </p:nvGrpSpPr>
          <p:grpSpPr bwMode="auto">
            <a:xfrm>
              <a:off x="340" y="770"/>
              <a:ext cx="4232" cy="1316"/>
              <a:chOff x="340" y="770"/>
              <a:chExt cx="4232" cy="1316"/>
            </a:xfrm>
          </p:grpSpPr>
          <p:sp>
            <p:nvSpPr>
              <p:cNvPr id="23033" name="Rectangle 608"/>
              <p:cNvSpPr>
                <a:spLocks noChangeArrowheads="1"/>
              </p:cNvSpPr>
              <p:nvPr/>
            </p:nvSpPr>
            <p:spPr bwMode="auto">
              <a:xfrm>
                <a:off x="584" y="1704"/>
                <a:ext cx="1" cy="135"/>
              </a:xfrm>
              <a:prstGeom prst="rect">
                <a:avLst/>
              </a:prstGeom>
              <a:solidFill>
                <a:srgbClr val="7CABD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4" name="Rectangle 609"/>
              <p:cNvSpPr>
                <a:spLocks noChangeArrowheads="1"/>
              </p:cNvSpPr>
              <p:nvPr/>
            </p:nvSpPr>
            <p:spPr bwMode="auto">
              <a:xfrm>
                <a:off x="585" y="1704"/>
                <a:ext cx="1" cy="135"/>
              </a:xfrm>
              <a:prstGeom prst="rect">
                <a:avLst/>
              </a:prstGeom>
              <a:solidFill>
                <a:srgbClr val="79AA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5" name="Rectangle 610"/>
              <p:cNvSpPr>
                <a:spLocks noChangeArrowheads="1"/>
              </p:cNvSpPr>
              <p:nvPr/>
            </p:nvSpPr>
            <p:spPr bwMode="auto">
              <a:xfrm>
                <a:off x="586" y="1704"/>
                <a:ext cx="1" cy="135"/>
              </a:xfrm>
              <a:prstGeom prst="rect">
                <a:avLst/>
              </a:prstGeom>
              <a:solidFill>
                <a:srgbClr val="76A8D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6" name="Rectangle 611"/>
              <p:cNvSpPr>
                <a:spLocks noChangeArrowheads="1"/>
              </p:cNvSpPr>
              <p:nvPr/>
            </p:nvSpPr>
            <p:spPr bwMode="auto">
              <a:xfrm>
                <a:off x="587" y="1704"/>
                <a:ext cx="1" cy="135"/>
              </a:xfrm>
              <a:prstGeom prst="rect">
                <a:avLst/>
              </a:prstGeom>
              <a:solidFill>
                <a:srgbClr val="73A6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7" name="Rectangle 612"/>
              <p:cNvSpPr>
                <a:spLocks noChangeArrowheads="1"/>
              </p:cNvSpPr>
              <p:nvPr/>
            </p:nvSpPr>
            <p:spPr bwMode="auto">
              <a:xfrm>
                <a:off x="588" y="1704"/>
                <a:ext cx="1" cy="135"/>
              </a:xfrm>
              <a:prstGeom prst="rect">
                <a:avLst/>
              </a:prstGeom>
              <a:solidFill>
                <a:srgbClr val="70A4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8" name="Rectangle 613"/>
              <p:cNvSpPr>
                <a:spLocks noChangeArrowheads="1"/>
              </p:cNvSpPr>
              <p:nvPr/>
            </p:nvSpPr>
            <p:spPr bwMode="auto">
              <a:xfrm>
                <a:off x="589" y="1704"/>
                <a:ext cx="1" cy="135"/>
              </a:xfrm>
              <a:prstGeom prst="rect">
                <a:avLst/>
              </a:prstGeom>
              <a:solidFill>
                <a:srgbClr val="6DA2C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9" name="Rectangle 614"/>
              <p:cNvSpPr>
                <a:spLocks noChangeArrowheads="1"/>
              </p:cNvSpPr>
              <p:nvPr/>
            </p:nvSpPr>
            <p:spPr bwMode="auto">
              <a:xfrm>
                <a:off x="590" y="1704"/>
                <a:ext cx="1" cy="135"/>
              </a:xfrm>
              <a:prstGeom prst="rect">
                <a:avLst/>
              </a:prstGeom>
              <a:solidFill>
                <a:srgbClr val="6AA0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0" name="Rectangle 615"/>
              <p:cNvSpPr>
                <a:spLocks noChangeArrowheads="1"/>
              </p:cNvSpPr>
              <p:nvPr/>
            </p:nvSpPr>
            <p:spPr bwMode="auto">
              <a:xfrm>
                <a:off x="591" y="1704"/>
                <a:ext cx="1" cy="135"/>
              </a:xfrm>
              <a:prstGeom prst="rect">
                <a:avLst/>
              </a:prstGeom>
              <a:solidFill>
                <a:srgbClr val="679EC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1" name="Rectangle 616"/>
              <p:cNvSpPr>
                <a:spLocks noChangeArrowheads="1"/>
              </p:cNvSpPr>
              <p:nvPr/>
            </p:nvSpPr>
            <p:spPr bwMode="auto">
              <a:xfrm>
                <a:off x="592" y="1704"/>
                <a:ext cx="1" cy="135"/>
              </a:xfrm>
              <a:prstGeom prst="rect">
                <a:avLst/>
              </a:prstGeom>
              <a:solidFill>
                <a:srgbClr val="649C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2" name="Rectangle 617"/>
              <p:cNvSpPr>
                <a:spLocks noChangeArrowheads="1"/>
              </p:cNvSpPr>
              <p:nvPr/>
            </p:nvSpPr>
            <p:spPr bwMode="auto">
              <a:xfrm>
                <a:off x="593" y="1704"/>
                <a:ext cx="1" cy="135"/>
              </a:xfrm>
              <a:prstGeom prst="rect">
                <a:avLst/>
              </a:prstGeom>
              <a:solidFill>
                <a:srgbClr val="619AC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3" name="Rectangle 618"/>
              <p:cNvSpPr>
                <a:spLocks noChangeArrowheads="1"/>
              </p:cNvSpPr>
              <p:nvPr/>
            </p:nvSpPr>
            <p:spPr bwMode="auto">
              <a:xfrm>
                <a:off x="594" y="1704"/>
                <a:ext cx="1" cy="135"/>
              </a:xfrm>
              <a:prstGeom prst="rect">
                <a:avLst/>
              </a:prstGeom>
              <a:solidFill>
                <a:srgbClr val="5E98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4" name="Rectangle 619"/>
              <p:cNvSpPr>
                <a:spLocks noChangeArrowheads="1"/>
              </p:cNvSpPr>
              <p:nvPr/>
            </p:nvSpPr>
            <p:spPr bwMode="auto">
              <a:xfrm>
                <a:off x="595" y="1704"/>
                <a:ext cx="1" cy="135"/>
              </a:xfrm>
              <a:prstGeom prst="rect">
                <a:avLst/>
              </a:prstGeom>
              <a:solidFill>
                <a:srgbClr val="5B97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5" name="Rectangle 620"/>
              <p:cNvSpPr>
                <a:spLocks noChangeArrowheads="1"/>
              </p:cNvSpPr>
              <p:nvPr/>
            </p:nvSpPr>
            <p:spPr bwMode="auto">
              <a:xfrm>
                <a:off x="596" y="1704"/>
                <a:ext cx="1" cy="135"/>
              </a:xfrm>
              <a:prstGeom prst="rect">
                <a:avLst/>
              </a:prstGeom>
              <a:solidFill>
                <a:srgbClr val="5895C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6" name="Rectangle 621"/>
              <p:cNvSpPr>
                <a:spLocks noChangeArrowheads="1"/>
              </p:cNvSpPr>
              <p:nvPr/>
            </p:nvSpPr>
            <p:spPr bwMode="auto">
              <a:xfrm>
                <a:off x="597" y="1704"/>
                <a:ext cx="1" cy="135"/>
              </a:xfrm>
              <a:prstGeom prst="rect">
                <a:avLst/>
              </a:prstGeom>
              <a:solidFill>
                <a:srgbClr val="5593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7" name="Rectangle 622"/>
              <p:cNvSpPr>
                <a:spLocks noChangeArrowheads="1"/>
              </p:cNvSpPr>
              <p:nvPr/>
            </p:nvSpPr>
            <p:spPr bwMode="auto">
              <a:xfrm>
                <a:off x="598" y="1704"/>
                <a:ext cx="1" cy="135"/>
              </a:xfrm>
              <a:prstGeom prst="rect">
                <a:avLst/>
              </a:prstGeom>
              <a:solidFill>
                <a:srgbClr val="5291C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8" name="Rectangle 623"/>
              <p:cNvSpPr>
                <a:spLocks noChangeArrowheads="1"/>
              </p:cNvSpPr>
              <p:nvPr/>
            </p:nvSpPr>
            <p:spPr bwMode="auto">
              <a:xfrm>
                <a:off x="599" y="1704"/>
                <a:ext cx="1" cy="135"/>
              </a:xfrm>
              <a:prstGeom prst="rect">
                <a:avLst/>
              </a:prstGeom>
              <a:solidFill>
                <a:srgbClr val="4F8F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9" name="Freeform 624"/>
              <p:cNvSpPr>
                <a:spLocks/>
              </p:cNvSpPr>
              <p:nvPr/>
            </p:nvSpPr>
            <p:spPr bwMode="auto">
              <a:xfrm>
                <a:off x="479" y="1705"/>
                <a:ext cx="120" cy="134"/>
              </a:xfrm>
              <a:custGeom>
                <a:avLst/>
                <a:gdLst>
                  <a:gd name="T0" fmla="*/ 0 w 241"/>
                  <a:gd name="T1" fmla="*/ 107 h 268"/>
                  <a:gd name="T2" fmla="*/ 0 w 241"/>
                  <a:gd name="T3" fmla="*/ 109 h 268"/>
                  <a:gd name="T4" fmla="*/ 2 w 241"/>
                  <a:gd name="T5" fmla="*/ 112 h 268"/>
                  <a:gd name="T6" fmla="*/ 3 w 241"/>
                  <a:gd name="T7" fmla="*/ 115 h 268"/>
                  <a:gd name="T8" fmla="*/ 6 w 241"/>
                  <a:gd name="T9" fmla="*/ 118 h 268"/>
                  <a:gd name="T10" fmla="*/ 12 w 241"/>
                  <a:gd name="T11" fmla="*/ 122 h 268"/>
                  <a:gd name="T12" fmla="*/ 19 w 241"/>
                  <a:gd name="T13" fmla="*/ 126 h 268"/>
                  <a:gd name="T14" fmla="*/ 28 w 241"/>
                  <a:gd name="T15" fmla="*/ 130 h 268"/>
                  <a:gd name="T16" fmla="*/ 39 w 241"/>
                  <a:gd name="T17" fmla="*/ 132 h 268"/>
                  <a:gd name="T18" fmla="*/ 50 w 241"/>
                  <a:gd name="T19" fmla="*/ 134 h 268"/>
                  <a:gd name="T20" fmla="*/ 62 w 241"/>
                  <a:gd name="T21" fmla="*/ 134 h 268"/>
                  <a:gd name="T22" fmla="*/ 74 w 241"/>
                  <a:gd name="T23" fmla="*/ 133 h 268"/>
                  <a:gd name="T24" fmla="*/ 84 w 241"/>
                  <a:gd name="T25" fmla="*/ 131 h 268"/>
                  <a:gd name="T26" fmla="*/ 94 w 241"/>
                  <a:gd name="T27" fmla="*/ 129 h 268"/>
                  <a:gd name="T28" fmla="*/ 102 w 241"/>
                  <a:gd name="T29" fmla="*/ 125 h 268"/>
                  <a:gd name="T30" fmla="*/ 110 w 241"/>
                  <a:gd name="T31" fmla="*/ 122 h 268"/>
                  <a:gd name="T32" fmla="*/ 115 w 241"/>
                  <a:gd name="T33" fmla="*/ 117 h 268"/>
                  <a:gd name="T34" fmla="*/ 119 w 241"/>
                  <a:gd name="T35" fmla="*/ 112 h 268"/>
                  <a:gd name="T36" fmla="*/ 120 w 241"/>
                  <a:gd name="T37" fmla="*/ 110 h 268"/>
                  <a:gd name="T38" fmla="*/ 120 w 241"/>
                  <a:gd name="T39" fmla="*/ 107 h 268"/>
                  <a:gd name="T40" fmla="*/ 120 w 241"/>
                  <a:gd name="T41" fmla="*/ 1 h 268"/>
                  <a:gd name="T42" fmla="*/ 120 w 241"/>
                  <a:gd name="T43" fmla="*/ 4 h 268"/>
                  <a:gd name="T44" fmla="*/ 119 w 241"/>
                  <a:gd name="T45" fmla="*/ 6 h 268"/>
                  <a:gd name="T46" fmla="*/ 117 w 241"/>
                  <a:gd name="T47" fmla="*/ 9 h 268"/>
                  <a:gd name="T48" fmla="*/ 113 w 241"/>
                  <a:gd name="T49" fmla="*/ 12 h 268"/>
                  <a:gd name="T50" fmla="*/ 107 w 241"/>
                  <a:gd name="T51" fmla="*/ 17 h 268"/>
                  <a:gd name="T52" fmla="*/ 99 w 241"/>
                  <a:gd name="T53" fmla="*/ 21 h 268"/>
                  <a:gd name="T54" fmla="*/ 90 w 241"/>
                  <a:gd name="T55" fmla="*/ 24 h 268"/>
                  <a:gd name="T56" fmla="*/ 79 w 241"/>
                  <a:gd name="T57" fmla="*/ 26 h 268"/>
                  <a:gd name="T58" fmla="*/ 67 w 241"/>
                  <a:gd name="T59" fmla="*/ 27 h 268"/>
                  <a:gd name="T60" fmla="*/ 54 w 241"/>
                  <a:gd name="T61" fmla="*/ 27 h 268"/>
                  <a:gd name="T62" fmla="*/ 43 w 241"/>
                  <a:gd name="T63" fmla="*/ 26 h 268"/>
                  <a:gd name="T64" fmla="*/ 32 w 241"/>
                  <a:gd name="T65" fmla="*/ 24 h 268"/>
                  <a:gd name="T66" fmla="*/ 23 w 241"/>
                  <a:gd name="T67" fmla="*/ 21 h 268"/>
                  <a:gd name="T68" fmla="*/ 14 w 241"/>
                  <a:gd name="T69" fmla="*/ 18 h 268"/>
                  <a:gd name="T70" fmla="*/ 8 w 241"/>
                  <a:gd name="T71" fmla="*/ 13 h 268"/>
                  <a:gd name="T72" fmla="*/ 4 w 241"/>
                  <a:gd name="T73" fmla="*/ 9 h 268"/>
                  <a:gd name="T74" fmla="*/ 2 w 241"/>
                  <a:gd name="T75" fmla="*/ 7 h 268"/>
                  <a:gd name="T76" fmla="*/ 1 w 241"/>
                  <a:gd name="T77" fmla="*/ 4 h 268"/>
                  <a:gd name="T78" fmla="*/ 0 w 241"/>
                  <a:gd name="T79" fmla="*/ 2 h 268"/>
                  <a:gd name="T80" fmla="*/ 0 w 241"/>
                  <a:gd name="T81" fmla="*/ 0 h 2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41"/>
                  <a:gd name="T124" fmla="*/ 0 h 268"/>
                  <a:gd name="T125" fmla="*/ 241 w 241"/>
                  <a:gd name="T126" fmla="*/ 268 h 2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41" h="268">
                    <a:moveTo>
                      <a:pt x="0" y="0"/>
                    </a:moveTo>
                    <a:lnTo>
                      <a:pt x="0" y="214"/>
                    </a:lnTo>
                    <a:lnTo>
                      <a:pt x="1" y="217"/>
                    </a:lnTo>
                    <a:lnTo>
                      <a:pt x="1" y="219"/>
                    </a:lnTo>
                    <a:lnTo>
                      <a:pt x="2" y="222"/>
                    </a:lnTo>
                    <a:lnTo>
                      <a:pt x="4" y="225"/>
                    </a:lnTo>
                    <a:lnTo>
                      <a:pt x="5" y="227"/>
                    </a:lnTo>
                    <a:lnTo>
                      <a:pt x="7" y="230"/>
                    </a:lnTo>
                    <a:lnTo>
                      <a:pt x="10" y="232"/>
                    </a:lnTo>
                    <a:lnTo>
                      <a:pt x="12" y="236"/>
                    </a:lnTo>
                    <a:lnTo>
                      <a:pt x="17" y="240"/>
                    </a:lnTo>
                    <a:lnTo>
                      <a:pt x="24" y="245"/>
                    </a:lnTo>
                    <a:lnTo>
                      <a:pt x="31" y="249"/>
                    </a:lnTo>
                    <a:lnTo>
                      <a:pt x="38" y="252"/>
                    </a:lnTo>
                    <a:lnTo>
                      <a:pt x="48" y="256"/>
                    </a:lnTo>
                    <a:lnTo>
                      <a:pt x="57" y="259"/>
                    </a:lnTo>
                    <a:lnTo>
                      <a:pt x="67" y="261"/>
                    </a:lnTo>
                    <a:lnTo>
                      <a:pt x="78" y="263"/>
                    </a:lnTo>
                    <a:lnTo>
                      <a:pt x="89" y="265"/>
                    </a:lnTo>
                    <a:lnTo>
                      <a:pt x="101" y="267"/>
                    </a:lnTo>
                    <a:lnTo>
                      <a:pt x="113" y="268"/>
                    </a:lnTo>
                    <a:lnTo>
                      <a:pt x="125" y="268"/>
                    </a:lnTo>
                    <a:lnTo>
                      <a:pt x="136" y="267"/>
                    </a:lnTo>
                    <a:lnTo>
                      <a:pt x="148" y="265"/>
                    </a:lnTo>
                    <a:lnTo>
                      <a:pt x="159" y="264"/>
                    </a:lnTo>
                    <a:lnTo>
                      <a:pt x="169" y="262"/>
                    </a:lnTo>
                    <a:lnTo>
                      <a:pt x="180" y="260"/>
                    </a:lnTo>
                    <a:lnTo>
                      <a:pt x="189" y="258"/>
                    </a:lnTo>
                    <a:lnTo>
                      <a:pt x="197" y="255"/>
                    </a:lnTo>
                    <a:lnTo>
                      <a:pt x="205" y="251"/>
                    </a:lnTo>
                    <a:lnTo>
                      <a:pt x="213" y="248"/>
                    </a:lnTo>
                    <a:lnTo>
                      <a:pt x="220" y="244"/>
                    </a:lnTo>
                    <a:lnTo>
                      <a:pt x="226" y="240"/>
                    </a:lnTo>
                    <a:lnTo>
                      <a:pt x="231" y="235"/>
                    </a:lnTo>
                    <a:lnTo>
                      <a:pt x="235" y="230"/>
                    </a:lnTo>
                    <a:lnTo>
                      <a:pt x="238" y="225"/>
                    </a:lnTo>
                    <a:lnTo>
                      <a:pt x="239" y="222"/>
                    </a:lnTo>
                    <a:lnTo>
                      <a:pt x="240" y="220"/>
                    </a:lnTo>
                    <a:lnTo>
                      <a:pt x="240" y="217"/>
                    </a:lnTo>
                    <a:lnTo>
                      <a:pt x="241" y="215"/>
                    </a:lnTo>
                    <a:lnTo>
                      <a:pt x="241" y="0"/>
                    </a:lnTo>
                    <a:lnTo>
                      <a:pt x="241" y="3"/>
                    </a:lnTo>
                    <a:lnTo>
                      <a:pt x="241" y="5"/>
                    </a:lnTo>
                    <a:lnTo>
                      <a:pt x="240" y="8"/>
                    </a:lnTo>
                    <a:lnTo>
                      <a:pt x="239" y="11"/>
                    </a:lnTo>
                    <a:lnTo>
                      <a:pt x="238" y="13"/>
                    </a:lnTo>
                    <a:lnTo>
                      <a:pt x="236" y="16"/>
                    </a:lnTo>
                    <a:lnTo>
                      <a:pt x="234" y="18"/>
                    </a:lnTo>
                    <a:lnTo>
                      <a:pt x="232" y="21"/>
                    </a:lnTo>
                    <a:lnTo>
                      <a:pt x="227" y="25"/>
                    </a:lnTo>
                    <a:lnTo>
                      <a:pt x="222" y="31"/>
                    </a:lnTo>
                    <a:lnTo>
                      <a:pt x="215" y="35"/>
                    </a:lnTo>
                    <a:lnTo>
                      <a:pt x="207" y="39"/>
                    </a:lnTo>
                    <a:lnTo>
                      <a:pt x="198" y="42"/>
                    </a:lnTo>
                    <a:lnTo>
                      <a:pt x="189" y="46"/>
                    </a:lnTo>
                    <a:lnTo>
                      <a:pt x="180" y="48"/>
                    </a:lnTo>
                    <a:lnTo>
                      <a:pt x="169" y="51"/>
                    </a:lnTo>
                    <a:lnTo>
                      <a:pt x="158" y="52"/>
                    </a:lnTo>
                    <a:lnTo>
                      <a:pt x="147" y="54"/>
                    </a:lnTo>
                    <a:lnTo>
                      <a:pt x="134" y="55"/>
                    </a:lnTo>
                    <a:lnTo>
                      <a:pt x="122" y="55"/>
                    </a:lnTo>
                    <a:lnTo>
                      <a:pt x="109" y="55"/>
                    </a:lnTo>
                    <a:lnTo>
                      <a:pt x="98" y="54"/>
                    </a:lnTo>
                    <a:lnTo>
                      <a:pt x="86" y="53"/>
                    </a:lnTo>
                    <a:lnTo>
                      <a:pt x="75" y="51"/>
                    </a:lnTo>
                    <a:lnTo>
                      <a:pt x="64" y="49"/>
                    </a:lnTo>
                    <a:lnTo>
                      <a:pt x="55" y="46"/>
                    </a:lnTo>
                    <a:lnTo>
                      <a:pt x="46" y="43"/>
                    </a:lnTo>
                    <a:lnTo>
                      <a:pt x="36" y="40"/>
                    </a:lnTo>
                    <a:lnTo>
                      <a:pt x="29" y="36"/>
                    </a:lnTo>
                    <a:lnTo>
                      <a:pt x="22" y="32"/>
                    </a:lnTo>
                    <a:lnTo>
                      <a:pt x="16" y="26"/>
                    </a:lnTo>
                    <a:lnTo>
                      <a:pt x="11" y="22"/>
                    </a:lnTo>
                    <a:lnTo>
                      <a:pt x="8" y="19"/>
                    </a:lnTo>
                    <a:lnTo>
                      <a:pt x="6" y="17"/>
                    </a:lnTo>
                    <a:lnTo>
                      <a:pt x="4" y="14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4E8EC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0" name="Freeform 625"/>
              <p:cNvSpPr>
                <a:spLocks/>
              </p:cNvSpPr>
              <p:nvPr/>
            </p:nvSpPr>
            <p:spPr bwMode="auto">
              <a:xfrm>
                <a:off x="479" y="1677"/>
                <a:ext cx="120" cy="161"/>
              </a:xfrm>
              <a:custGeom>
                <a:avLst/>
                <a:gdLst>
                  <a:gd name="T0" fmla="*/ 119 w 239"/>
                  <a:gd name="T1" fmla="*/ 25 h 323"/>
                  <a:gd name="T2" fmla="*/ 119 w 239"/>
                  <a:gd name="T3" fmla="*/ 23 h 323"/>
                  <a:gd name="T4" fmla="*/ 118 w 239"/>
                  <a:gd name="T5" fmla="*/ 20 h 323"/>
                  <a:gd name="T6" fmla="*/ 116 w 239"/>
                  <a:gd name="T7" fmla="*/ 18 h 323"/>
                  <a:gd name="T8" fmla="*/ 113 w 239"/>
                  <a:gd name="T9" fmla="*/ 14 h 323"/>
                  <a:gd name="T10" fmla="*/ 106 w 239"/>
                  <a:gd name="T11" fmla="*/ 10 h 323"/>
                  <a:gd name="T12" fmla="*/ 98 w 239"/>
                  <a:gd name="T13" fmla="*/ 6 h 323"/>
                  <a:gd name="T14" fmla="*/ 88 w 239"/>
                  <a:gd name="T15" fmla="*/ 3 h 323"/>
                  <a:gd name="T16" fmla="*/ 78 w 239"/>
                  <a:gd name="T17" fmla="*/ 1 h 323"/>
                  <a:gd name="T18" fmla="*/ 66 w 239"/>
                  <a:gd name="T19" fmla="*/ 0 h 323"/>
                  <a:gd name="T20" fmla="*/ 54 w 239"/>
                  <a:gd name="T21" fmla="*/ 0 h 323"/>
                  <a:gd name="T22" fmla="*/ 42 w 239"/>
                  <a:gd name="T23" fmla="*/ 1 h 323"/>
                  <a:gd name="T24" fmla="*/ 32 w 239"/>
                  <a:gd name="T25" fmla="*/ 3 h 323"/>
                  <a:gd name="T26" fmla="*/ 22 w 239"/>
                  <a:gd name="T27" fmla="*/ 6 h 323"/>
                  <a:gd name="T28" fmla="*/ 14 w 239"/>
                  <a:gd name="T29" fmla="*/ 10 h 323"/>
                  <a:gd name="T30" fmla="*/ 8 w 239"/>
                  <a:gd name="T31" fmla="*/ 14 h 323"/>
                  <a:gd name="T32" fmla="*/ 4 w 239"/>
                  <a:gd name="T33" fmla="*/ 18 h 323"/>
                  <a:gd name="T34" fmla="*/ 2 w 239"/>
                  <a:gd name="T35" fmla="*/ 20 h 323"/>
                  <a:gd name="T36" fmla="*/ 1 w 239"/>
                  <a:gd name="T37" fmla="*/ 23 h 323"/>
                  <a:gd name="T38" fmla="*/ 0 w 239"/>
                  <a:gd name="T39" fmla="*/ 25 h 323"/>
                  <a:gd name="T40" fmla="*/ 0 w 239"/>
                  <a:gd name="T41" fmla="*/ 28 h 323"/>
                  <a:gd name="T42" fmla="*/ 0 w 239"/>
                  <a:gd name="T43" fmla="*/ 136 h 323"/>
                  <a:gd name="T44" fmla="*/ 1 w 239"/>
                  <a:gd name="T45" fmla="*/ 138 h 323"/>
                  <a:gd name="T46" fmla="*/ 3 w 239"/>
                  <a:gd name="T47" fmla="*/ 141 h 323"/>
                  <a:gd name="T48" fmla="*/ 5 w 239"/>
                  <a:gd name="T49" fmla="*/ 144 h 323"/>
                  <a:gd name="T50" fmla="*/ 9 w 239"/>
                  <a:gd name="T51" fmla="*/ 148 h 323"/>
                  <a:gd name="T52" fmla="*/ 15 w 239"/>
                  <a:gd name="T53" fmla="*/ 152 h 323"/>
                  <a:gd name="T54" fmla="*/ 24 w 239"/>
                  <a:gd name="T55" fmla="*/ 155 h 323"/>
                  <a:gd name="T56" fmla="*/ 33 w 239"/>
                  <a:gd name="T57" fmla="*/ 158 h 323"/>
                  <a:gd name="T58" fmla="*/ 44 w 239"/>
                  <a:gd name="T59" fmla="*/ 160 h 323"/>
                  <a:gd name="T60" fmla="*/ 56 w 239"/>
                  <a:gd name="T61" fmla="*/ 161 h 323"/>
                  <a:gd name="T62" fmla="*/ 68 w 239"/>
                  <a:gd name="T63" fmla="*/ 161 h 323"/>
                  <a:gd name="T64" fmla="*/ 79 w 239"/>
                  <a:gd name="T65" fmla="*/ 159 h 323"/>
                  <a:gd name="T66" fmla="*/ 89 w 239"/>
                  <a:gd name="T67" fmla="*/ 157 h 323"/>
                  <a:gd name="T68" fmla="*/ 98 w 239"/>
                  <a:gd name="T69" fmla="*/ 155 h 323"/>
                  <a:gd name="T70" fmla="*/ 105 w 239"/>
                  <a:gd name="T71" fmla="*/ 151 h 323"/>
                  <a:gd name="T72" fmla="*/ 112 w 239"/>
                  <a:gd name="T73" fmla="*/ 147 h 323"/>
                  <a:gd name="T74" fmla="*/ 116 w 239"/>
                  <a:gd name="T75" fmla="*/ 142 h 323"/>
                  <a:gd name="T76" fmla="*/ 118 w 239"/>
                  <a:gd name="T77" fmla="*/ 139 h 323"/>
                  <a:gd name="T78" fmla="*/ 119 w 239"/>
                  <a:gd name="T79" fmla="*/ 136 h 323"/>
                  <a:gd name="T80" fmla="*/ 120 w 239"/>
                  <a:gd name="T81" fmla="*/ 27 h 32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39"/>
                  <a:gd name="T124" fmla="*/ 0 h 323"/>
                  <a:gd name="T125" fmla="*/ 239 w 239"/>
                  <a:gd name="T126" fmla="*/ 323 h 32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39" h="323">
                    <a:moveTo>
                      <a:pt x="239" y="55"/>
                    </a:moveTo>
                    <a:lnTo>
                      <a:pt x="238" y="51"/>
                    </a:lnTo>
                    <a:lnTo>
                      <a:pt x="238" y="49"/>
                    </a:lnTo>
                    <a:lnTo>
                      <a:pt x="237" y="46"/>
                    </a:lnTo>
                    <a:lnTo>
                      <a:pt x="236" y="43"/>
                    </a:lnTo>
                    <a:lnTo>
                      <a:pt x="235" y="41"/>
                    </a:lnTo>
                    <a:lnTo>
                      <a:pt x="233" y="38"/>
                    </a:lnTo>
                    <a:lnTo>
                      <a:pt x="232" y="36"/>
                    </a:lnTo>
                    <a:lnTo>
                      <a:pt x="230" y="33"/>
                    </a:lnTo>
                    <a:lnTo>
                      <a:pt x="225" y="29"/>
                    </a:lnTo>
                    <a:lnTo>
                      <a:pt x="219" y="24"/>
                    </a:lnTo>
                    <a:lnTo>
                      <a:pt x="212" y="20"/>
                    </a:lnTo>
                    <a:lnTo>
                      <a:pt x="204" y="15"/>
                    </a:lnTo>
                    <a:lnTo>
                      <a:pt x="195" y="12"/>
                    </a:lnTo>
                    <a:lnTo>
                      <a:pt x="187" y="9"/>
                    </a:lnTo>
                    <a:lnTo>
                      <a:pt x="176" y="6"/>
                    </a:lnTo>
                    <a:lnTo>
                      <a:pt x="166" y="4"/>
                    </a:lnTo>
                    <a:lnTo>
                      <a:pt x="155" y="2"/>
                    </a:lnTo>
                    <a:lnTo>
                      <a:pt x="144" y="1"/>
                    </a:lnTo>
                    <a:lnTo>
                      <a:pt x="132" y="0"/>
                    </a:lnTo>
                    <a:lnTo>
                      <a:pt x="120" y="0"/>
                    </a:lnTo>
                    <a:lnTo>
                      <a:pt x="107" y="0"/>
                    </a:lnTo>
                    <a:lnTo>
                      <a:pt x="95" y="1"/>
                    </a:lnTo>
                    <a:lnTo>
                      <a:pt x="84" y="2"/>
                    </a:lnTo>
                    <a:lnTo>
                      <a:pt x="73" y="4"/>
                    </a:lnTo>
                    <a:lnTo>
                      <a:pt x="63" y="6"/>
                    </a:lnTo>
                    <a:lnTo>
                      <a:pt x="53" y="9"/>
                    </a:lnTo>
                    <a:lnTo>
                      <a:pt x="44" y="12"/>
                    </a:lnTo>
                    <a:lnTo>
                      <a:pt x="35" y="15"/>
                    </a:lnTo>
                    <a:lnTo>
                      <a:pt x="27" y="20"/>
                    </a:lnTo>
                    <a:lnTo>
                      <a:pt x="21" y="24"/>
                    </a:lnTo>
                    <a:lnTo>
                      <a:pt x="15" y="29"/>
                    </a:lnTo>
                    <a:lnTo>
                      <a:pt x="10" y="33"/>
                    </a:lnTo>
                    <a:lnTo>
                      <a:pt x="7" y="36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1" y="49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0" y="56"/>
                    </a:lnTo>
                    <a:lnTo>
                      <a:pt x="0" y="269"/>
                    </a:lnTo>
                    <a:lnTo>
                      <a:pt x="0" y="272"/>
                    </a:lnTo>
                    <a:lnTo>
                      <a:pt x="1" y="275"/>
                    </a:lnTo>
                    <a:lnTo>
                      <a:pt x="2" y="277"/>
                    </a:lnTo>
                    <a:lnTo>
                      <a:pt x="3" y="280"/>
                    </a:lnTo>
                    <a:lnTo>
                      <a:pt x="5" y="283"/>
                    </a:lnTo>
                    <a:lnTo>
                      <a:pt x="6" y="285"/>
                    </a:lnTo>
                    <a:lnTo>
                      <a:pt x="9" y="288"/>
                    </a:lnTo>
                    <a:lnTo>
                      <a:pt x="12" y="291"/>
                    </a:lnTo>
                    <a:lnTo>
                      <a:pt x="17" y="296"/>
                    </a:lnTo>
                    <a:lnTo>
                      <a:pt x="23" y="300"/>
                    </a:lnTo>
                    <a:lnTo>
                      <a:pt x="30" y="304"/>
                    </a:lnTo>
                    <a:lnTo>
                      <a:pt x="38" y="308"/>
                    </a:lnTo>
                    <a:lnTo>
                      <a:pt x="47" y="311"/>
                    </a:lnTo>
                    <a:lnTo>
                      <a:pt x="56" y="314"/>
                    </a:lnTo>
                    <a:lnTo>
                      <a:pt x="66" y="316"/>
                    </a:lnTo>
                    <a:lnTo>
                      <a:pt x="77" y="319"/>
                    </a:lnTo>
                    <a:lnTo>
                      <a:pt x="88" y="320"/>
                    </a:lnTo>
                    <a:lnTo>
                      <a:pt x="99" y="321"/>
                    </a:lnTo>
                    <a:lnTo>
                      <a:pt x="112" y="323"/>
                    </a:lnTo>
                    <a:lnTo>
                      <a:pt x="124" y="323"/>
                    </a:lnTo>
                    <a:lnTo>
                      <a:pt x="135" y="323"/>
                    </a:lnTo>
                    <a:lnTo>
                      <a:pt x="147" y="321"/>
                    </a:lnTo>
                    <a:lnTo>
                      <a:pt x="157" y="319"/>
                    </a:lnTo>
                    <a:lnTo>
                      <a:pt x="167" y="318"/>
                    </a:lnTo>
                    <a:lnTo>
                      <a:pt x="178" y="315"/>
                    </a:lnTo>
                    <a:lnTo>
                      <a:pt x="187" y="313"/>
                    </a:lnTo>
                    <a:lnTo>
                      <a:pt x="195" y="310"/>
                    </a:lnTo>
                    <a:lnTo>
                      <a:pt x="203" y="307"/>
                    </a:lnTo>
                    <a:lnTo>
                      <a:pt x="210" y="303"/>
                    </a:lnTo>
                    <a:lnTo>
                      <a:pt x="218" y="299"/>
                    </a:lnTo>
                    <a:lnTo>
                      <a:pt x="223" y="295"/>
                    </a:lnTo>
                    <a:lnTo>
                      <a:pt x="228" y="291"/>
                    </a:lnTo>
                    <a:lnTo>
                      <a:pt x="232" y="285"/>
                    </a:lnTo>
                    <a:lnTo>
                      <a:pt x="235" y="280"/>
                    </a:lnTo>
                    <a:lnTo>
                      <a:pt x="236" y="278"/>
                    </a:lnTo>
                    <a:lnTo>
                      <a:pt x="237" y="275"/>
                    </a:lnTo>
                    <a:lnTo>
                      <a:pt x="238" y="273"/>
                    </a:lnTo>
                    <a:lnTo>
                      <a:pt x="239" y="270"/>
                    </a:lnTo>
                    <a:lnTo>
                      <a:pt x="239" y="55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1" name="Rectangle 626"/>
              <p:cNvSpPr>
                <a:spLocks noChangeArrowheads="1"/>
              </p:cNvSpPr>
              <p:nvPr/>
            </p:nvSpPr>
            <p:spPr bwMode="auto">
              <a:xfrm>
                <a:off x="377" y="1870"/>
                <a:ext cx="249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SIRH</a:t>
                </a:r>
                <a:endParaRPr lang="en-US"/>
              </a:p>
            </p:txBody>
          </p:sp>
          <p:sp>
            <p:nvSpPr>
              <p:cNvPr id="23052" name="Rectangle 627"/>
              <p:cNvSpPr>
                <a:spLocks noChangeArrowheads="1"/>
              </p:cNvSpPr>
              <p:nvPr/>
            </p:nvSpPr>
            <p:spPr bwMode="auto">
              <a:xfrm>
                <a:off x="340" y="1969"/>
                <a:ext cx="32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Iquique</a:t>
                </a:r>
                <a:endParaRPr lang="en-US"/>
              </a:p>
            </p:txBody>
          </p:sp>
          <p:sp>
            <p:nvSpPr>
              <p:cNvPr id="23053" name="Rectangle 628"/>
              <p:cNvSpPr>
                <a:spLocks noChangeArrowheads="1"/>
              </p:cNvSpPr>
              <p:nvPr/>
            </p:nvSpPr>
            <p:spPr bwMode="auto">
              <a:xfrm>
                <a:off x="748" y="868"/>
                <a:ext cx="487" cy="2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4" name="Rectangle 629"/>
              <p:cNvSpPr>
                <a:spLocks noChangeArrowheads="1"/>
              </p:cNvSpPr>
              <p:nvPr/>
            </p:nvSpPr>
            <p:spPr bwMode="auto">
              <a:xfrm>
                <a:off x="748" y="868"/>
                <a:ext cx="487" cy="293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5" name="Rectangle 630"/>
              <p:cNvSpPr>
                <a:spLocks noChangeArrowheads="1"/>
              </p:cNvSpPr>
              <p:nvPr/>
            </p:nvSpPr>
            <p:spPr bwMode="auto">
              <a:xfrm>
                <a:off x="763" y="965"/>
                <a:ext cx="528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Envío a FTP</a:t>
                </a:r>
                <a:endParaRPr lang="en-US"/>
              </a:p>
            </p:txBody>
          </p:sp>
          <p:sp>
            <p:nvSpPr>
              <p:cNvPr id="23056" name="Freeform 637"/>
              <p:cNvSpPr>
                <a:spLocks/>
              </p:cNvSpPr>
              <p:nvPr/>
            </p:nvSpPr>
            <p:spPr bwMode="auto">
              <a:xfrm>
                <a:off x="1561" y="1100"/>
                <a:ext cx="249" cy="158"/>
              </a:xfrm>
              <a:custGeom>
                <a:avLst/>
                <a:gdLst>
                  <a:gd name="T0" fmla="*/ 76 w 498"/>
                  <a:gd name="T1" fmla="*/ 158 h 316"/>
                  <a:gd name="T2" fmla="*/ 86 w 498"/>
                  <a:gd name="T3" fmla="*/ 158 h 316"/>
                  <a:gd name="T4" fmla="*/ 97 w 498"/>
                  <a:gd name="T5" fmla="*/ 158 h 316"/>
                  <a:gd name="T6" fmla="*/ 108 w 498"/>
                  <a:gd name="T7" fmla="*/ 157 h 316"/>
                  <a:gd name="T8" fmla="*/ 118 w 498"/>
                  <a:gd name="T9" fmla="*/ 156 h 316"/>
                  <a:gd name="T10" fmla="*/ 129 w 498"/>
                  <a:gd name="T11" fmla="*/ 154 h 316"/>
                  <a:gd name="T12" fmla="*/ 139 w 498"/>
                  <a:gd name="T13" fmla="*/ 152 h 316"/>
                  <a:gd name="T14" fmla="*/ 149 w 498"/>
                  <a:gd name="T15" fmla="*/ 149 h 316"/>
                  <a:gd name="T16" fmla="*/ 159 w 498"/>
                  <a:gd name="T17" fmla="*/ 146 h 316"/>
                  <a:gd name="T18" fmla="*/ 169 w 498"/>
                  <a:gd name="T19" fmla="*/ 142 h 316"/>
                  <a:gd name="T20" fmla="*/ 179 w 498"/>
                  <a:gd name="T21" fmla="*/ 139 h 316"/>
                  <a:gd name="T22" fmla="*/ 189 w 498"/>
                  <a:gd name="T23" fmla="*/ 134 h 316"/>
                  <a:gd name="T24" fmla="*/ 198 w 498"/>
                  <a:gd name="T25" fmla="*/ 129 h 316"/>
                  <a:gd name="T26" fmla="*/ 207 w 498"/>
                  <a:gd name="T27" fmla="*/ 124 h 316"/>
                  <a:gd name="T28" fmla="*/ 215 w 498"/>
                  <a:gd name="T29" fmla="*/ 118 h 316"/>
                  <a:gd name="T30" fmla="*/ 224 w 498"/>
                  <a:gd name="T31" fmla="*/ 112 h 316"/>
                  <a:gd name="T32" fmla="*/ 232 w 498"/>
                  <a:gd name="T33" fmla="*/ 106 h 316"/>
                  <a:gd name="T34" fmla="*/ 234 w 498"/>
                  <a:gd name="T35" fmla="*/ 103 h 316"/>
                  <a:gd name="T36" fmla="*/ 236 w 498"/>
                  <a:gd name="T37" fmla="*/ 101 h 316"/>
                  <a:gd name="T38" fmla="*/ 239 w 498"/>
                  <a:gd name="T39" fmla="*/ 98 h 316"/>
                  <a:gd name="T40" fmla="*/ 240 w 498"/>
                  <a:gd name="T41" fmla="*/ 95 h 316"/>
                  <a:gd name="T42" fmla="*/ 242 w 498"/>
                  <a:gd name="T43" fmla="*/ 92 h 316"/>
                  <a:gd name="T44" fmla="*/ 244 w 498"/>
                  <a:gd name="T45" fmla="*/ 89 h 316"/>
                  <a:gd name="T46" fmla="*/ 245 w 498"/>
                  <a:gd name="T47" fmla="*/ 86 h 316"/>
                  <a:gd name="T48" fmla="*/ 246 w 498"/>
                  <a:gd name="T49" fmla="*/ 83 h 316"/>
                  <a:gd name="T50" fmla="*/ 247 w 498"/>
                  <a:gd name="T51" fmla="*/ 80 h 316"/>
                  <a:gd name="T52" fmla="*/ 248 w 498"/>
                  <a:gd name="T53" fmla="*/ 77 h 316"/>
                  <a:gd name="T54" fmla="*/ 249 w 498"/>
                  <a:gd name="T55" fmla="*/ 74 h 316"/>
                  <a:gd name="T56" fmla="*/ 249 w 498"/>
                  <a:gd name="T57" fmla="*/ 71 h 316"/>
                  <a:gd name="T58" fmla="*/ 249 w 498"/>
                  <a:gd name="T59" fmla="*/ 68 h 316"/>
                  <a:gd name="T60" fmla="*/ 249 w 498"/>
                  <a:gd name="T61" fmla="*/ 65 h 316"/>
                  <a:gd name="T62" fmla="*/ 249 w 498"/>
                  <a:gd name="T63" fmla="*/ 61 h 316"/>
                  <a:gd name="T64" fmla="*/ 249 w 498"/>
                  <a:gd name="T65" fmla="*/ 58 h 316"/>
                  <a:gd name="T66" fmla="*/ 249 w 498"/>
                  <a:gd name="T67" fmla="*/ 55 h 316"/>
                  <a:gd name="T68" fmla="*/ 248 w 498"/>
                  <a:gd name="T69" fmla="*/ 52 h 316"/>
                  <a:gd name="T70" fmla="*/ 248 w 498"/>
                  <a:gd name="T71" fmla="*/ 49 h 316"/>
                  <a:gd name="T72" fmla="*/ 247 w 498"/>
                  <a:gd name="T73" fmla="*/ 45 h 316"/>
                  <a:gd name="T74" fmla="*/ 246 w 498"/>
                  <a:gd name="T75" fmla="*/ 42 h 316"/>
                  <a:gd name="T76" fmla="*/ 245 w 498"/>
                  <a:gd name="T77" fmla="*/ 40 h 316"/>
                  <a:gd name="T78" fmla="*/ 243 w 498"/>
                  <a:gd name="T79" fmla="*/ 37 h 316"/>
                  <a:gd name="T80" fmla="*/ 242 w 498"/>
                  <a:gd name="T81" fmla="*/ 34 h 316"/>
                  <a:gd name="T82" fmla="*/ 240 w 498"/>
                  <a:gd name="T83" fmla="*/ 31 h 316"/>
                  <a:gd name="T84" fmla="*/ 238 w 498"/>
                  <a:gd name="T85" fmla="*/ 28 h 316"/>
                  <a:gd name="T86" fmla="*/ 236 w 498"/>
                  <a:gd name="T87" fmla="*/ 25 h 316"/>
                  <a:gd name="T88" fmla="*/ 234 w 498"/>
                  <a:gd name="T89" fmla="*/ 23 h 316"/>
                  <a:gd name="T90" fmla="*/ 231 w 498"/>
                  <a:gd name="T91" fmla="*/ 20 h 316"/>
                  <a:gd name="T92" fmla="*/ 229 w 498"/>
                  <a:gd name="T93" fmla="*/ 18 h 316"/>
                  <a:gd name="T94" fmla="*/ 226 w 498"/>
                  <a:gd name="T95" fmla="*/ 15 h 316"/>
                  <a:gd name="T96" fmla="*/ 223 w 498"/>
                  <a:gd name="T97" fmla="*/ 13 h 316"/>
                  <a:gd name="T98" fmla="*/ 219 w 498"/>
                  <a:gd name="T99" fmla="*/ 10 h 316"/>
                  <a:gd name="T100" fmla="*/ 216 w 498"/>
                  <a:gd name="T101" fmla="*/ 9 h 316"/>
                  <a:gd name="T102" fmla="*/ 213 w 498"/>
                  <a:gd name="T103" fmla="*/ 6 h 316"/>
                  <a:gd name="T104" fmla="*/ 209 w 498"/>
                  <a:gd name="T105" fmla="*/ 5 h 316"/>
                  <a:gd name="T106" fmla="*/ 205 w 498"/>
                  <a:gd name="T107" fmla="*/ 3 h 316"/>
                  <a:gd name="T108" fmla="*/ 201 w 498"/>
                  <a:gd name="T109" fmla="*/ 2 h 316"/>
                  <a:gd name="T110" fmla="*/ 197 w 498"/>
                  <a:gd name="T111" fmla="*/ 1 h 316"/>
                  <a:gd name="T112" fmla="*/ 193 w 498"/>
                  <a:gd name="T113" fmla="*/ 0 h 316"/>
                  <a:gd name="T114" fmla="*/ 193 w 498"/>
                  <a:gd name="T115" fmla="*/ 0 h 316"/>
                  <a:gd name="T116" fmla="*/ 0 w 498"/>
                  <a:gd name="T117" fmla="*/ 158 h 316"/>
                  <a:gd name="T118" fmla="*/ 76 w 498"/>
                  <a:gd name="T119" fmla="*/ 158 h 316"/>
                  <a:gd name="T120" fmla="*/ 76 w 498"/>
                  <a:gd name="T121" fmla="*/ 158 h 31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98"/>
                  <a:gd name="T184" fmla="*/ 0 h 316"/>
                  <a:gd name="T185" fmla="*/ 498 w 498"/>
                  <a:gd name="T186" fmla="*/ 316 h 31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98" h="316">
                    <a:moveTo>
                      <a:pt x="151" y="316"/>
                    </a:moveTo>
                    <a:lnTo>
                      <a:pt x="172" y="316"/>
                    </a:lnTo>
                    <a:lnTo>
                      <a:pt x="193" y="315"/>
                    </a:lnTo>
                    <a:lnTo>
                      <a:pt x="215" y="314"/>
                    </a:lnTo>
                    <a:lnTo>
                      <a:pt x="236" y="311"/>
                    </a:lnTo>
                    <a:lnTo>
                      <a:pt x="257" y="308"/>
                    </a:lnTo>
                    <a:lnTo>
                      <a:pt x="278" y="303"/>
                    </a:lnTo>
                    <a:lnTo>
                      <a:pt x="298" y="298"/>
                    </a:lnTo>
                    <a:lnTo>
                      <a:pt x="318" y="291"/>
                    </a:lnTo>
                    <a:lnTo>
                      <a:pt x="338" y="284"/>
                    </a:lnTo>
                    <a:lnTo>
                      <a:pt x="357" y="277"/>
                    </a:lnTo>
                    <a:lnTo>
                      <a:pt x="377" y="268"/>
                    </a:lnTo>
                    <a:lnTo>
                      <a:pt x="395" y="258"/>
                    </a:lnTo>
                    <a:lnTo>
                      <a:pt x="413" y="248"/>
                    </a:lnTo>
                    <a:lnTo>
                      <a:pt x="430" y="237"/>
                    </a:lnTo>
                    <a:lnTo>
                      <a:pt x="447" y="225"/>
                    </a:lnTo>
                    <a:lnTo>
                      <a:pt x="463" y="212"/>
                    </a:lnTo>
                    <a:lnTo>
                      <a:pt x="467" y="207"/>
                    </a:lnTo>
                    <a:lnTo>
                      <a:pt x="472" y="202"/>
                    </a:lnTo>
                    <a:lnTo>
                      <a:pt x="477" y="197"/>
                    </a:lnTo>
                    <a:lnTo>
                      <a:pt x="480" y="190"/>
                    </a:lnTo>
                    <a:lnTo>
                      <a:pt x="484" y="184"/>
                    </a:lnTo>
                    <a:lnTo>
                      <a:pt x="487" y="179"/>
                    </a:lnTo>
                    <a:lnTo>
                      <a:pt x="489" y="173"/>
                    </a:lnTo>
                    <a:lnTo>
                      <a:pt x="492" y="167"/>
                    </a:lnTo>
                    <a:lnTo>
                      <a:pt x="494" y="160"/>
                    </a:lnTo>
                    <a:lnTo>
                      <a:pt x="495" y="154"/>
                    </a:lnTo>
                    <a:lnTo>
                      <a:pt x="497" y="148"/>
                    </a:lnTo>
                    <a:lnTo>
                      <a:pt x="498" y="142"/>
                    </a:lnTo>
                    <a:lnTo>
                      <a:pt x="498" y="136"/>
                    </a:lnTo>
                    <a:lnTo>
                      <a:pt x="498" y="129"/>
                    </a:lnTo>
                    <a:lnTo>
                      <a:pt x="498" y="122"/>
                    </a:lnTo>
                    <a:lnTo>
                      <a:pt x="498" y="116"/>
                    </a:lnTo>
                    <a:lnTo>
                      <a:pt x="497" y="110"/>
                    </a:lnTo>
                    <a:lnTo>
                      <a:pt x="496" y="104"/>
                    </a:lnTo>
                    <a:lnTo>
                      <a:pt x="495" y="98"/>
                    </a:lnTo>
                    <a:lnTo>
                      <a:pt x="493" y="91"/>
                    </a:lnTo>
                    <a:lnTo>
                      <a:pt x="491" y="85"/>
                    </a:lnTo>
                    <a:lnTo>
                      <a:pt x="489" y="79"/>
                    </a:lnTo>
                    <a:lnTo>
                      <a:pt x="486" y="74"/>
                    </a:lnTo>
                    <a:lnTo>
                      <a:pt x="483" y="68"/>
                    </a:lnTo>
                    <a:lnTo>
                      <a:pt x="480" y="62"/>
                    </a:lnTo>
                    <a:lnTo>
                      <a:pt x="475" y="56"/>
                    </a:lnTo>
                    <a:lnTo>
                      <a:pt x="471" y="51"/>
                    </a:lnTo>
                    <a:lnTo>
                      <a:pt x="467" y="46"/>
                    </a:lnTo>
                    <a:lnTo>
                      <a:pt x="462" y="41"/>
                    </a:lnTo>
                    <a:lnTo>
                      <a:pt x="457" y="36"/>
                    </a:lnTo>
                    <a:lnTo>
                      <a:pt x="452" y="31"/>
                    </a:lnTo>
                    <a:lnTo>
                      <a:pt x="446" y="27"/>
                    </a:lnTo>
                    <a:lnTo>
                      <a:pt x="438" y="21"/>
                    </a:lnTo>
                    <a:lnTo>
                      <a:pt x="432" y="17"/>
                    </a:lnTo>
                    <a:lnTo>
                      <a:pt x="425" y="13"/>
                    </a:lnTo>
                    <a:lnTo>
                      <a:pt x="417" y="10"/>
                    </a:lnTo>
                    <a:lnTo>
                      <a:pt x="410" y="7"/>
                    </a:lnTo>
                    <a:lnTo>
                      <a:pt x="401" y="4"/>
                    </a:lnTo>
                    <a:lnTo>
                      <a:pt x="393" y="2"/>
                    </a:lnTo>
                    <a:lnTo>
                      <a:pt x="385" y="0"/>
                    </a:lnTo>
                    <a:lnTo>
                      <a:pt x="0" y="316"/>
                    </a:lnTo>
                    <a:lnTo>
                      <a:pt x="151" y="316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7" name="Freeform 638"/>
              <p:cNvSpPr>
                <a:spLocks/>
              </p:cNvSpPr>
              <p:nvPr/>
            </p:nvSpPr>
            <p:spPr bwMode="auto">
              <a:xfrm>
                <a:off x="1430" y="771"/>
                <a:ext cx="351" cy="191"/>
              </a:xfrm>
              <a:custGeom>
                <a:avLst/>
                <a:gdLst>
                  <a:gd name="T0" fmla="*/ 133 w 701"/>
                  <a:gd name="T1" fmla="*/ 191 h 382"/>
                  <a:gd name="T2" fmla="*/ 351 w 701"/>
                  <a:gd name="T3" fmla="*/ 73 h 382"/>
                  <a:gd name="T4" fmla="*/ 216 w 701"/>
                  <a:gd name="T5" fmla="*/ 0 h 382"/>
                  <a:gd name="T6" fmla="*/ 0 w 701"/>
                  <a:gd name="T7" fmla="*/ 117 h 382"/>
                  <a:gd name="T8" fmla="*/ 7 w 701"/>
                  <a:gd name="T9" fmla="*/ 124 h 382"/>
                  <a:gd name="T10" fmla="*/ 13 w 701"/>
                  <a:gd name="T11" fmla="*/ 131 h 382"/>
                  <a:gd name="T12" fmla="*/ 21 w 701"/>
                  <a:gd name="T13" fmla="*/ 138 h 382"/>
                  <a:gd name="T14" fmla="*/ 28 w 701"/>
                  <a:gd name="T15" fmla="*/ 144 h 382"/>
                  <a:gd name="T16" fmla="*/ 36 w 701"/>
                  <a:gd name="T17" fmla="*/ 149 h 382"/>
                  <a:gd name="T18" fmla="*/ 44 w 701"/>
                  <a:gd name="T19" fmla="*/ 155 h 382"/>
                  <a:gd name="T20" fmla="*/ 52 w 701"/>
                  <a:gd name="T21" fmla="*/ 160 h 382"/>
                  <a:gd name="T22" fmla="*/ 60 w 701"/>
                  <a:gd name="T23" fmla="*/ 165 h 382"/>
                  <a:gd name="T24" fmla="*/ 69 w 701"/>
                  <a:gd name="T25" fmla="*/ 169 h 382"/>
                  <a:gd name="T26" fmla="*/ 77 w 701"/>
                  <a:gd name="T27" fmla="*/ 173 h 382"/>
                  <a:gd name="T28" fmla="*/ 87 w 701"/>
                  <a:gd name="T29" fmla="*/ 177 h 382"/>
                  <a:gd name="T30" fmla="*/ 95 w 701"/>
                  <a:gd name="T31" fmla="*/ 181 h 382"/>
                  <a:gd name="T32" fmla="*/ 105 w 701"/>
                  <a:gd name="T33" fmla="*/ 184 h 382"/>
                  <a:gd name="T34" fmla="*/ 114 w 701"/>
                  <a:gd name="T35" fmla="*/ 186 h 382"/>
                  <a:gd name="T36" fmla="*/ 124 w 701"/>
                  <a:gd name="T37" fmla="*/ 189 h 382"/>
                  <a:gd name="T38" fmla="*/ 134 w 701"/>
                  <a:gd name="T39" fmla="*/ 191 h 382"/>
                  <a:gd name="T40" fmla="*/ 134 w 701"/>
                  <a:gd name="T41" fmla="*/ 191 h 382"/>
                  <a:gd name="T42" fmla="*/ 133 w 701"/>
                  <a:gd name="T43" fmla="*/ 191 h 382"/>
                  <a:gd name="T44" fmla="*/ 133 w 701"/>
                  <a:gd name="T45" fmla="*/ 191 h 38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01"/>
                  <a:gd name="T70" fmla="*/ 0 h 382"/>
                  <a:gd name="T71" fmla="*/ 701 w 701"/>
                  <a:gd name="T72" fmla="*/ 382 h 38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01" h="382">
                    <a:moveTo>
                      <a:pt x="265" y="382"/>
                    </a:moveTo>
                    <a:lnTo>
                      <a:pt x="701" y="145"/>
                    </a:lnTo>
                    <a:lnTo>
                      <a:pt x="431" y="0"/>
                    </a:lnTo>
                    <a:lnTo>
                      <a:pt x="0" y="235"/>
                    </a:lnTo>
                    <a:lnTo>
                      <a:pt x="13" y="249"/>
                    </a:lnTo>
                    <a:lnTo>
                      <a:pt x="26" y="262"/>
                    </a:lnTo>
                    <a:lnTo>
                      <a:pt x="41" y="275"/>
                    </a:lnTo>
                    <a:lnTo>
                      <a:pt x="56" y="287"/>
                    </a:lnTo>
                    <a:lnTo>
                      <a:pt x="71" y="298"/>
                    </a:lnTo>
                    <a:lnTo>
                      <a:pt x="87" y="309"/>
                    </a:lnTo>
                    <a:lnTo>
                      <a:pt x="104" y="320"/>
                    </a:lnTo>
                    <a:lnTo>
                      <a:pt x="120" y="329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3" y="354"/>
                    </a:lnTo>
                    <a:lnTo>
                      <a:pt x="190" y="361"/>
                    </a:lnTo>
                    <a:lnTo>
                      <a:pt x="209" y="367"/>
                    </a:lnTo>
                    <a:lnTo>
                      <a:pt x="228" y="372"/>
                    </a:lnTo>
                    <a:lnTo>
                      <a:pt x="247" y="377"/>
                    </a:lnTo>
                    <a:lnTo>
                      <a:pt x="267" y="382"/>
                    </a:lnTo>
                    <a:lnTo>
                      <a:pt x="265" y="38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8" name="Rectangle 639"/>
              <p:cNvSpPr>
                <a:spLocks noChangeArrowheads="1"/>
              </p:cNvSpPr>
              <p:nvPr/>
            </p:nvSpPr>
            <p:spPr bwMode="auto">
              <a:xfrm>
                <a:off x="1429" y="770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9" name="Rectangle 640"/>
              <p:cNvSpPr>
                <a:spLocks noChangeArrowheads="1"/>
              </p:cNvSpPr>
              <p:nvPr/>
            </p:nvSpPr>
            <p:spPr bwMode="auto">
              <a:xfrm>
                <a:off x="1429" y="771"/>
                <a:ext cx="352" cy="4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0" name="Rectangle 641"/>
              <p:cNvSpPr>
                <a:spLocks noChangeArrowheads="1"/>
              </p:cNvSpPr>
              <p:nvPr/>
            </p:nvSpPr>
            <p:spPr bwMode="auto">
              <a:xfrm>
                <a:off x="1429" y="775"/>
                <a:ext cx="352" cy="6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1" name="Rectangle 642"/>
              <p:cNvSpPr>
                <a:spLocks noChangeArrowheads="1"/>
              </p:cNvSpPr>
              <p:nvPr/>
            </p:nvSpPr>
            <p:spPr bwMode="auto">
              <a:xfrm>
                <a:off x="1429" y="781"/>
                <a:ext cx="352" cy="6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2" name="Rectangle 643"/>
              <p:cNvSpPr>
                <a:spLocks noChangeArrowheads="1"/>
              </p:cNvSpPr>
              <p:nvPr/>
            </p:nvSpPr>
            <p:spPr bwMode="auto">
              <a:xfrm>
                <a:off x="1429" y="787"/>
                <a:ext cx="352" cy="6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3" name="Rectangle 644"/>
              <p:cNvSpPr>
                <a:spLocks noChangeArrowheads="1"/>
              </p:cNvSpPr>
              <p:nvPr/>
            </p:nvSpPr>
            <p:spPr bwMode="auto">
              <a:xfrm>
                <a:off x="1429" y="793"/>
                <a:ext cx="352" cy="3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4" name="Rectangle 645"/>
              <p:cNvSpPr>
                <a:spLocks noChangeArrowheads="1"/>
              </p:cNvSpPr>
              <p:nvPr/>
            </p:nvSpPr>
            <p:spPr bwMode="auto">
              <a:xfrm>
                <a:off x="1429" y="796"/>
                <a:ext cx="352" cy="6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5" name="Rectangle 646"/>
              <p:cNvSpPr>
                <a:spLocks noChangeArrowheads="1"/>
              </p:cNvSpPr>
              <p:nvPr/>
            </p:nvSpPr>
            <p:spPr bwMode="auto">
              <a:xfrm>
                <a:off x="1429" y="802"/>
                <a:ext cx="352" cy="6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6" name="Rectangle 647"/>
              <p:cNvSpPr>
                <a:spLocks noChangeArrowheads="1"/>
              </p:cNvSpPr>
              <p:nvPr/>
            </p:nvSpPr>
            <p:spPr bwMode="auto">
              <a:xfrm>
                <a:off x="1429" y="808"/>
                <a:ext cx="352" cy="4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7" name="Rectangle 648"/>
              <p:cNvSpPr>
                <a:spLocks noChangeArrowheads="1"/>
              </p:cNvSpPr>
              <p:nvPr/>
            </p:nvSpPr>
            <p:spPr bwMode="auto">
              <a:xfrm>
                <a:off x="1429" y="812"/>
                <a:ext cx="352" cy="5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8" name="Rectangle 649"/>
              <p:cNvSpPr>
                <a:spLocks noChangeArrowheads="1"/>
              </p:cNvSpPr>
              <p:nvPr/>
            </p:nvSpPr>
            <p:spPr bwMode="auto">
              <a:xfrm>
                <a:off x="1429" y="817"/>
                <a:ext cx="352" cy="8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69" name="Rectangle 650"/>
              <p:cNvSpPr>
                <a:spLocks noChangeArrowheads="1"/>
              </p:cNvSpPr>
              <p:nvPr/>
            </p:nvSpPr>
            <p:spPr bwMode="auto">
              <a:xfrm>
                <a:off x="1429" y="825"/>
                <a:ext cx="352" cy="7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0" name="Rectangle 651"/>
              <p:cNvSpPr>
                <a:spLocks noChangeArrowheads="1"/>
              </p:cNvSpPr>
              <p:nvPr/>
            </p:nvSpPr>
            <p:spPr bwMode="auto">
              <a:xfrm>
                <a:off x="1429" y="832"/>
                <a:ext cx="352" cy="5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1" name="Rectangle 652"/>
              <p:cNvSpPr>
                <a:spLocks noChangeArrowheads="1"/>
              </p:cNvSpPr>
              <p:nvPr/>
            </p:nvSpPr>
            <p:spPr bwMode="auto">
              <a:xfrm>
                <a:off x="1429" y="837"/>
                <a:ext cx="352" cy="4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2" name="Rectangle 653"/>
              <p:cNvSpPr>
                <a:spLocks noChangeArrowheads="1"/>
              </p:cNvSpPr>
              <p:nvPr/>
            </p:nvSpPr>
            <p:spPr bwMode="auto">
              <a:xfrm>
                <a:off x="1429" y="841"/>
                <a:ext cx="352" cy="6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3" name="Rectangle 654"/>
              <p:cNvSpPr>
                <a:spLocks noChangeArrowheads="1"/>
              </p:cNvSpPr>
              <p:nvPr/>
            </p:nvSpPr>
            <p:spPr bwMode="auto">
              <a:xfrm>
                <a:off x="1429" y="847"/>
                <a:ext cx="352" cy="6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4" name="Rectangle 655"/>
              <p:cNvSpPr>
                <a:spLocks noChangeArrowheads="1"/>
              </p:cNvSpPr>
              <p:nvPr/>
            </p:nvSpPr>
            <p:spPr bwMode="auto">
              <a:xfrm>
                <a:off x="1429" y="853"/>
                <a:ext cx="352" cy="6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5" name="Rectangle 656"/>
              <p:cNvSpPr>
                <a:spLocks noChangeArrowheads="1"/>
              </p:cNvSpPr>
              <p:nvPr/>
            </p:nvSpPr>
            <p:spPr bwMode="auto">
              <a:xfrm>
                <a:off x="1429" y="859"/>
                <a:ext cx="352" cy="5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6" name="Rectangle 657"/>
              <p:cNvSpPr>
                <a:spLocks noChangeArrowheads="1"/>
              </p:cNvSpPr>
              <p:nvPr/>
            </p:nvSpPr>
            <p:spPr bwMode="auto">
              <a:xfrm>
                <a:off x="1429" y="864"/>
                <a:ext cx="352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7" name="Rectangle 658"/>
              <p:cNvSpPr>
                <a:spLocks noChangeArrowheads="1"/>
              </p:cNvSpPr>
              <p:nvPr/>
            </p:nvSpPr>
            <p:spPr bwMode="auto">
              <a:xfrm>
                <a:off x="1429" y="868"/>
                <a:ext cx="352" cy="6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8" name="Rectangle 659"/>
              <p:cNvSpPr>
                <a:spLocks noChangeArrowheads="1"/>
              </p:cNvSpPr>
              <p:nvPr/>
            </p:nvSpPr>
            <p:spPr bwMode="auto">
              <a:xfrm>
                <a:off x="1429" y="874"/>
                <a:ext cx="352" cy="6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9" name="Rectangle 660"/>
              <p:cNvSpPr>
                <a:spLocks noChangeArrowheads="1"/>
              </p:cNvSpPr>
              <p:nvPr/>
            </p:nvSpPr>
            <p:spPr bwMode="auto">
              <a:xfrm>
                <a:off x="1429" y="880"/>
                <a:ext cx="352" cy="6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0" name="Rectangle 661"/>
              <p:cNvSpPr>
                <a:spLocks noChangeArrowheads="1"/>
              </p:cNvSpPr>
              <p:nvPr/>
            </p:nvSpPr>
            <p:spPr bwMode="auto">
              <a:xfrm>
                <a:off x="1429" y="886"/>
                <a:ext cx="352" cy="6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1" name="Rectangle 662"/>
              <p:cNvSpPr>
                <a:spLocks noChangeArrowheads="1"/>
              </p:cNvSpPr>
              <p:nvPr/>
            </p:nvSpPr>
            <p:spPr bwMode="auto">
              <a:xfrm>
                <a:off x="1429" y="892"/>
                <a:ext cx="352" cy="4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2" name="Rectangle 663"/>
              <p:cNvSpPr>
                <a:spLocks noChangeArrowheads="1"/>
              </p:cNvSpPr>
              <p:nvPr/>
            </p:nvSpPr>
            <p:spPr bwMode="auto">
              <a:xfrm>
                <a:off x="1429" y="896"/>
                <a:ext cx="352" cy="5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3" name="Rectangle 664"/>
              <p:cNvSpPr>
                <a:spLocks noChangeArrowheads="1"/>
              </p:cNvSpPr>
              <p:nvPr/>
            </p:nvSpPr>
            <p:spPr bwMode="auto">
              <a:xfrm>
                <a:off x="1429" y="901"/>
                <a:ext cx="352" cy="6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4" name="Rectangle 665"/>
              <p:cNvSpPr>
                <a:spLocks noChangeArrowheads="1"/>
              </p:cNvSpPr>
              <p:nvPr/>
            </p:nvSpPr>
            <p:spPr bwMode="auto">
              <a:xfrm>
                <a:off x="1429" y="907"/>
                <a:ext cx="352" cy="6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5" name="Rectangle 666"/>
              <p:cNvSpPr>
                <a:spLocks noChangeArrowheads="1"/>
              </p:cNvSpPr>
              <p:nvPr/>
            </p:nvSpPr>
            <p:spPr bwMode="auto">
              <a:xfrm>
                <a:off x="1429" y="913"/>
                <a:ext cx="352" cy="8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6" name="Rectangle 667"/>
              <p:cNvSpPr>
                <a:spLocks noChangeArrowheads="1"/>
              </p:cNvSpPr>
              <p:nvPr/>
            </p:nvSpPr>
            <p:spPr bwMode="auto">
              <a:xfrm>
                <a:off x="1429" y="921"/>
                <a:ext cx="352" cy="7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7" name="Rectangle 668"/>
              <p:cNvSpPr>
                <a:spLocks noChangeArrowheads="1"/>
              </p:cNvSpPr>
              <p:nvPr/>
            </p:nvSpPr>
            <p:spPr bwMode="auto">
              <a:xfrm>
                <a:off x="1429" y="928"/>
                <a:ext cx="352" cy="6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8" name="Rectangle 669"/>
              <p:cNvSpPr>
                <a:spLocks noChangeArrowheads="1"/>
              </p:cNvSpPr>
              <p:nvPr/>
            </p:nvSpPr>
            <p:spPr bwMode="auto">
              <a:xfrm>
                <a:off x="1429" y="934"/>
                <a:ext cx="352" cy="6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89" name="Rectangle 670"/>
              <p:cNvSpPr>
                <a:spLocks noChangeArrowheads="1"/>
              </p:cNvSpPr>
              <p:nvPr/>
            </p:nvSpPr>
            <p:spPr bwMode="auto">
              <a:xfrm>
                <a:off x="1429" y="940"/>
                <a:ext cx="352" cy="4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0" name="Rectangle 671"/>
              <p:cNvSpPr>
                <a:spLocks noChangeArrowheads="1"/>
              </p:cNvSpPr>
              <p:nvPr/>
            </p:nvSpPr>
            <p:spPr bwMode="auto">
              <a:xfrm>
                <a:off x="1429" y="944"/>
                <a:ext cx="352" cy="5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1" name="Rectangle 672"/>
              <p:cNvSpPr>
                <a:spLocks noChangeArrowheads="1"/>
              </p:cNvSpPr>
              <p:nvPr/>
            </p:nvSpPr>
            <p:spPr bwMode="auto">
              <a:xfrm>
                <a:off x="1429" y="949"/>
                <a:ext cx="352" cy="6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2" name="Rectangle 673"/>
              <p:cNvSpPr>
                <a:spLocks noChangeArrowheads="1"/>
              </p:cNvSpPr>
              <p:nvPr/>
            </p:nvSpPr>
            <p:spPr bwMode="auto">
              <a:xfrm>
                <a:off x="1429" y="955"/>
                <a:ext cx="352" cy="6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3" name="Rectangle 674"/>
              <p:cNvSpPr>
                <a:spLocks noChangeArrowheads="1"/>
              </p:cNvSpPr>
              <p:nvPr/>
            </p:nvSpPr>
            <p:spPr bwMode="auto">
              <a:xfrm>
                <a:off x="1429" y="961"/>
                <a:ext cx="352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4" name="Freeform 675"/>
              <p:cNvSpPr>
                <a:spLocks/>
              </p:cNvSpPr>
              <p:nvPr/>
            </p:nvSpPr>
            <p:spPr bwMode="auto">
              <a:xfrm>
                <a:off x="1430" y="771"/>
                <a:ext cx="350" cy="191"/>
              </a:xfrm>
              <a:custGeom>
                <a:avLst/>
                <a:gdLst>
                  <a:gd name="T0" fmla="*/ 133 w 700"/>
                  <a:gd name="T1" fmla="*/ 191 h 382"/>
                  <a:gd name="T2" fmla="*/ 350 w 700"/>
                  <a:gd name="T3" fmla="*/ 73 h 382"/>
                  <a:gd name="T4" fmla="*/ 215 w 700"/>
                  <a:gd name="T5" fmla="*/ 0 h 382"/>
                  <a:gd name="T6" fmla="*/ 0 w 700"/>
                  <a:gd name="T7" fmla="*/ 117 h 382"/>
                  <a:gd name="T8" fmla="*/ 6 w 700"/>
                  <a:gd name="T9" fmla="*/ 124 h 382"/>
                  <a:gd name="T10" fmla="*/ 13 w 700"/>
                  <a:gd name="T11" fmla="*/ 131 h 382"/>
                  <a:gd name="T12" fmla="*/ 21 w 700"/>
                  <a:gd name="T13" fmla="*/ 137 h 382"/>
                  <a:gd name="T14" fmla="*/ 27 w 700"/>
                  <a:gd name="T15" fmla="*/ 144 h 382"/>
                  <a:gd name="T16" fmla="*/ 36 w 700"/>
                  <a:gd name="T17" fmla="*/ 149 h 382"/>
                  <a:gd name="T18" fmla="*/ 43 w 700"/>
                  <a:gd name="T19" fmla="*/ 155 h 382"/>
                  <a:gd name="T20" fmla="*/ 51 w 700"/>
                  <a:gd name="T21" fmla="*/ 160 h 382"/>
                  <a:gd name="T22" fmla="*/ 59 w 700"/>
                  <a:gd name="T23" fmla="*/ 165 h 382"/>
                  <a:gd name="T24" fmla="*/ 69 w 700"/>
                  <a:gd name="T25" fmla="*/ 169 h 382"/>
                  <a:gd name="T26" fmla="*/ 77 w 700"/>
                  <a:gd name="T27" fmla="*/ 173 h 382"/>
                  <a:gd name="T28" fmla="*/ 86 w 700"/>
                  <a:gd name="T29" fmla="*/ 177 h 382"/>
                  <a:gd name="T30" fmla="*/ 95 w 700"/>
                  <a:gd name="T31" fmla="*/ 181 h 382"/>
                  <a:gd name="T32" fmla="*/ 104 w 700"/>
                  <a:gd name="T33" fmla="*/ 184 h 382"/>
                  <a:gd name="T34" fmla="*/ 113 w 700"/>
                  <a:gd name="T35" fmla="*/ 186 h 382"/>
                  <a:gd name="T36" fmla="*/ 123 w 700"/>
                  <a:gd name="T37" fmla="*/ 189 h 382"/>
                  <a:gd name="T38" fmla="*/ 133 w 700"/>
                  <a:gd name="T39" fmla="*/ 191 h 38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00"/>
                  <a:gd name="T61" fmla="*/ 0 h 382"/>
                  <a:gd name="T62" fmla="*/ 700 w 700"/>
                  <a:gd name="T63" fmla="*/ 382 h 38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00" h="382">
                    <a:moveTo>
                      <a:pt x="265" y="382"/>
                    </a:moveTo>
                    <a:lnTo>
                      <a:pt x="700" y="145"/>
                    </a:lnTo>
                    <a:lnTo>
                      <a:pt x="431" y="0"/>
                    </a:lnTo>
                    <a:lnTo>
                      <a:pt x="0" y="235"/>
                    </a:lnTo>
                    <a:lnTo>
                      <a:pt x="13" y="249"/>
                    </a:lnTo>
                    <a:lnTo>
                      <a:pt x="26" y="262"/>
                    </a:lnTo>
                    <a:lnTo>
                      <a:pt x="41" y="274"/>
                    </a:lnTo>
                    <a:lnTo>
                      <a:pt x="55" y="287"/>
                    </a:lnTo>
                    <a:lnTo>
                      <a:pt x="71" y="298"/>
                    </a:lnTo>
                    <a:lnTo>
                      <a:pt x="86" y="309"/>
                    </a:lnTo>
                    <a:lnTo>
                      <a:pt x="103" y="320"/>
                    </a:lnTo>
                    <a:lnTo>
                      <a:pt x="119" y="329"/>
                    </a:lnTo>
                    <a:lnTo>
                      <a:pt x="137" y="338"/>
                    </a:lnTo>
                    <a:lnTo>
                      <a:pt x="154" y="346"/>
                    </a:lnTo>
                    <a:lnTo>
                      <a:pt x="172" y="354"/>
                    </a:lnTo>
                    <a:lnTo>
                      <a:pt x="190" y="361"/>
                    </a:lnTo>
                    <a:lnTo>
                      <a:pt x="209" y="367"/>
                    </a:lnTo>
                    <a:lnTo>
                      <a:pt x="227" y="372"/>
                    </a:lnTo>
                    <a:lnTo>
                      <a:pt x="246" y="377"/>
                    </a:lnTo>
                    <a:lnTo>
                      <a:pt x="265" y="382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5" name="Freeform 676"/>
              <p:cNvSpPr>
                <a:spLocks/>
              </p:cNvSpPr>
              <p:nvPr/>
            </p:nvSpPr>
            <p:spPr bwMode="auto">
              <a:xfrm>
                <a:off x="1430" y="889"/>
                <a:ext cx="133" cy="369"/>
              </a:xfrm>
              <a:custGeom>
                <a:avLst/>
                <a:gdLst>
                  <a:gd name="T0" fmla="*/ 133 w 267"/>
                  <a:gd name="T1" fmla="*/ 73 h 739"/>
                  <a:gd name="T2" fmla="*/ 123 w 267"/>
                  <a:gd name="T3" fmla="*/ 71 h 739"/>
                  <a:gd name="T4" fmla="*/ 114 w 267"/>
                  <a:gd name="T5" fmla="*/ 68 h 739"/>
                  <a:gd name="T6" fmla="*/ 104 w 267"/>
                  <a:gd name="T7" fmla="*/ 66 h 739"/>
                  <a:gd name="T8" fmla="*/ 95 w 267"/>
                  <a:gd name="T9" fmla="*/ 63 h 739"/>
                  <a:gd name="T10" fmla="*/ 86 w 267"/>
                  <a:gd name="T11" fmla="*/ 59 h 739"/>
                  <a:gd name="T12" fmla="*/ 77 w 267"/>
                  <a:gd name="T13" fmla="*/ 55 h 739"/>
                  <a:gd name="T14" fmla="*/ 68 w 267"/>
                  <a:gd name="T15" fmla="*/ 51 h 739"/>
                  <a:gd name="T16" fmla="*/ 59 w 267"/>
                  <a:gd name="T17" fmla="*/ 47 h 739"/>
                  <a:gd name="T18" fmla="*/ 51 w 267"/>
                  <a:gd name="T19" fmla="*/ 42 h 739"/>
                  <a:gd name="T20" fmla="*/ 43 w 267"/>
                  <a:gd name="T21" fmla="*/ 37 h 739"/>
                  <a:gd name="T22" fmla="*/ 35 w 267"/>
                  <a:gd name="T23" fmla="*/ 31 h 739"/>
                  <a:gd name="T24" fmla="*/ 27 w 267"/>
                  <a:gd name="T25" fmla="*/ 26 h 739"/>
                  <a:gd name="T26" fmla="*/ 20 w 267"/>
                  <a:gd name="T27" fmla="*/ 20 h 739"/>
                  <a:gd name="T28" fmla="*/ 13 w 267"/>
                  <a:gd name="T29" fmla="*/ 13 h 739"/>
                  <a:gd name="T30" fmla="*/ 6 w 267"/>
                  <a:gd name="T31" fmla="*/ 7 h 739"/>
                  <a:gd name="T32" fmla="*/ 0 w 267"/>
                  <a:gd name="T33" fmla="*/ 0 h 739"/>
                  <a:gd name="T34" fmla="*/ 0 w 267"/>
                  <a:gd name="T35" fmla="*/ 0 h 739"/>
                  <a:gd name="T36" fmla="*/ 0 w 267"/>
                  <a:gd name="T37" fmla="*/ 302 h 739"/>
                  <a:gd name="T38" fmla="*/ 6 w 267"/>
                  <a:gd name="T39" fmla="*/ 308 h 739"/>
                  <a:gd name="T40" fmla="*/ 13 w 267"/>
                  <a:gd name="T41" fmla="*/ 315 h 739"/>
                  <a:gd name="T42" fmla="*/ 21 w 267"/>
                  <a:gd name="T43" fmla="*/ 321 h 739"/>
                  <a:gd name="T44" fmla="*/ 28 w 267"/>
                  <a:gd name="T45" fmla="*/ 327 h 739"/>
                  <a:gd name="T46" fmla="*/ 36 w 267"/>
                  <a:gd name="T47" fmla="*/ 332 h 739"/>
                  <a:gd name="T48" fmla="*/ 43 w 267"/>
                  <a:gd name="T49" fmla="*/ 337 h 739"/>
                  <a:gd name="T50" fmla="*/ 52 w 267"/>
                  <a:gd name="T51" fmla="*/ 342 h 739"/>
                  <a:gd name="T52" fmla="*/ 60 w 267"/>
                  <a:gd name="T53" fmla="*/ 346 h 739"/>
                  <a:gd name="T54" fmla="*/ 69 w 267"/>
                  <a:gd name="T55" fmla="*/ 350 h 739"/>
                  <a:gd name="T56" fmla="*/ 77 w 267"/>
                  <a:gd name="T57" fmla="*/ 354 h 739"/>
                  <a:gd name="T58" fmla="*/ 86 w 267"/>
                  <a:gd name="T59" fmla="*/ 357 h 739"/>
                  <a:gd name="T60" fmla="*/ 95 w 267"/>
                  <a:gd name="T61" fmla="*/ 361 h 739"/>
                  <a:gd name="T62" fmla="*/ 105 w 267"/>
                  <a:gd name="T63" fmla="*/ 363 h 739"/>
                  <a:gd name="T64" fmla="*/ 114 w 267"/>
                  <a:gd name="T65" fmla="*/ 366 h 739"/>
                  <a:gd name="T66" fmla="*/ 123 w 267"/>
                  <a:gd name="T67" fmla="*/ 368 h 739"/>
                  <a:gd name="T68" fmla="*/ 133 w 267"/>
                  <a:gd name="T69" fmla="*/ 369 h 739"/>
                  <a:gd name="T70" fmla="*/ 133 w 267"/>
                  <a:gd name="T71" fmla="*/ 369 h 739"/>
                  <a:gd name="T72" fmla="*/ 132 w 267"/>
                  <a:gd name="T73" fmla="*/ 73 h 739"/>
                  <a:gd name="T74" fmla="*/ 133 w 267"/>
                  <a:gd name="T75" fmla="*/ 73 h 739"/>
                  <a:gd name="T76" fmla="*/ 133 w 267"/>
                  <a:gd name="T77" fmla="*/ 73 h 73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67"/>
                  <a:gd name="T118" fmla="*/ 0 h 739"/>
                  <a:gd name="T119" fmla="*/ 267 w 267"/>
                  <a:gd name="T120" fmla="*/ 739 h 73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67" h="739">
                    <a:moveTo>
                      <a:pt x="267" y="147"/>
                    </a:moveTo>
                    <a:lnTo>
                      <a:pt x="247" y="142"/>
                    </a:lnTo>
                    <a:lnTo>
                      <a:pt x="228" y="137"/>
                    </a:lnTo>
                    <a:lnTo>
                      <a:pt x="209" y="132"/>
                    </a:lnTo>
                    <a:lnTo>
                      <a:pt x="190" y="126"/>
                    </a:lnTo>
                    <a:lnTo>
                      <a:pt x="172" y="119"/>
                    </a:lnTo>
                    <a:lnTo>
                      <a:pt x="154" y="111"/>
                    </a:lnTo>
                    <a:lnTo>
                      <a:pt x="137" y="103"/>
                    </a:lnTo>
                    <a:lnTo>
                      <a:pt x="119" y="94"/>
                    </a:lnTo>
                    <a:lnTo>
                      <a:pt x="103" y="85"/>
                    </a:lnTo>
                    <a:lnTo>
                      <a:pt x="86" y="74"/>
                    </a:lnTo>
                    <a:lnTo>
                      <a:pt x="71" y="63"/>
                    </a:lnTo>
                    <a:lnTo>
                      <a:pt x="55" y="52"/>
                    </a:lnTo>
                    <a:lnTo>
                      <a:pt x="41" y="40"/>
                    </a:lnTo>
                    <a:lnTo>
                      <a:pt x="26" y="27"/>
                    </a:lnTo>
                    <a:lnTo>
                      <a:pt x="13" y="14"/>
                    </a:lnTo>
                    <a:lnTo>
                      <a:pt x="0" y="0"/>
                    </a:lnTo>
                    <a:lnTo>
                      <a:pt x="0" y="604"/>
                    </a:lnTo>
                    <a:lnTo>
                      <a:pt x="13" y="617"/>
                    </a:lnTo>
                    <a:lnTo>
                      <a:pt x="27" y="630"/>
                    </a:lnTo>
                    <a:lnTo>
                      <a:pt x="42" y="642"/>
                    </a:lnTo>
                    <a:lnTo>
                      <a:pt x="56" y="654"/>
                    </a:lnTo>
                    <a:lnTo>
                      <a:pt x="72" y="664"/>
                    </a:lnTo>
                    <a:lnTo>
                      <a:pt x="87" y="674"/>
                    </a:lnTo>
                    <a:lnTo>
                      <a:pt x="104" y="684"/>
                    </a:lnTo>
                    <a:lnTo>
                      <a:pt x="121" y="693"/>
                    </a:lnTo>
                    <a:lnTo>
                      <a:pt x="138" y="701"/>
                    </a:lnTo>
                    <a:lnTo>
                      <a:pt x="155" y="708"/>
                    </a:lnTo>
                    <a:lnTo>
                      <a:pt x="173" y="715"/>
                    </a:lnTo>
                    <a:lnTo>
                      <a:pt x="191" y="722"/>
                    </a:lnTo>
                    <a:lnTo>
                      <a:pt x="210" y="727"/>
                    </a:lnTo>
                    <a:lnTo>
                      <a:pt x="228" y="732"/>
                    </a:lnTo>
                    <a:lnTo>
                      <a:pt x="247" y="736"/>
                    </a:lnTo>
                    <a:lnTo>
                      <a:pt x="267" y="739"/>
                    </a:lnTo>
                    <a:lnTo>
                      <a:pt x="265" y="147"/>
                    </a:lnTo>
                    <a:lnTo>
                      <a:pt x="267" y="1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096" name="Picture 677"/>
              <p:cNvPicPr>
                <a:picLocks noChangeAspect="1" noChangeArrowheads="1"/>
              </p:cNvPicPr>
              <p:nvPr/>
            </p:nvPicPr>
            <p:blipFill>
              <a:blip r:embed="rId20" cstate="print"/>
              <a:srcRect/>
              <a:stretch>
                <a:fillRect/>
              </a:stretch>
            </p:blipFill>
            <p:spPr bwMode="auto">
              <a:xfrm>
                <a:off x="1429" y="888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97" name="Picture 678"/>
              <p:cNvPicPr>
                <a:picLocks noChangeAspect="1" noChangeArrowheads="1"/>
              </p:cNvPicPr>
              <p:nvPr/>
            </p:nvPicPr>
            <p:blipFill>
              <a:blip r:embed="rId21" cstate="print"/>
              <a:srcRect/>
              <a:stretch>
                <a:fillRect/>
              </a:stretch>
            </p:blipFill>
            <p:spPr bwMode="auto">
              <a:xfrm>
                <a:off x="1429" y="888"/>
                <a:ext cx="135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098" name="Freeform 679"/>
              <p:cNvSpPr>
                <a:spLocks/>
              </p:cNvSpPr>
              <p:nvPr/>
            </p:nvSpPr>
            <p:spPr bwMode="auto">
              <a:xfrm>
                <a:off x="1430" y="888"/>
                <a:ext cx="133" cy="370"/>
              </a:xfrm>
              <a:custGeom>
                <a:avLst/>
                <a:gdLst>
                  <a:gd name="T0" fmla="*/ 133 w 265"/>
                  <a:gd name="T1" fmla="*/ 74 h 740"/>
                  <a:gd name="T2" fmla="*/ 123 w 265"/>
                  <a:gd name="T3" fmla="*/ 72 h 740"/>
                  <a:gd name="T4" fmla="*/ 114 w 265"/>
                  <a:gd name="T5" fmla="*/ 69 h 740"/>
                  <a:gd name="T6" fmla="*/ 105 w 265"/>
                  <a:gd name="T7" fmla="*/ 67 h 740"/>
                  <a:gd name="T8" fmla="*/ 95 w 265"/>
                  <a:gd name="T9" fmla="*/ 63 h 740"/>
                  <a:gd name="T10" fmla="*/ 86 w 265"/>
                  <a:gd name="T11" fmla="*/ 60 h 740"/>
                  <a:gd name="T12" fmla="*/ 77 w 265"/>
                  <a:gd name="T13" fmla="*/ 56 h 740"/>
                  <a:gd name="T14" fmla="*/ 69 w 265"/>
                  <a:gd name="T15" fmla="*/ 52 h 740"/>
                  <a:gd name="T16" fmla="*/ 60 w 265"/>
                  <a:gd name="T17" fmla="*/ 47 h 740"/>
                  <a:gd name="T18" fmla="*/ 52 w 265"/>
                  <a:gd name="T19" fmla="*/ 43 h 740"/>
                  <a:gd name="T20" fmla="*/ 43 w 265"/>
                  <a:gd name="T21" fmla="*/ 38 h 740"/>
                  <a:gd name="T22" fmla="*/ 36 w 265"/>
                  <a:gd name="T23" fmla="*/ 32 h 740"/>
                  <a:gd name="T24" fmla="*/ 28 w 265"/>
                  <a:gd name="T25" fmla="*/ 26 h 740"/>
                  <a:gd name="T26" fmla="*/ 21 w 265"/>
                  <a:gd name="T27" fmla="*/ 20 h 740"/>
                  <a:gd name="T28" fmla="*/ 13 w 265"/>
                  <a:gd name="T29" fmla="*/ 14 h 740"/>
                  <a:gd name="T30" fmla="*/ 7 w 265"/>
                  <a:gd name="T31" fmla="*/ 7 h 740"/>
                  <a:gd name="T32" fmla="*/ 0 w 265"/>
                  <a:gd name="T33" fmla="*/ 0 h 740"/>
                  <a:gd name="T34" fmla="*/ 0 w 265"/>
                  <a:gd name="T35" fmla="*/ 0 h 740"/>
                  <a:gd name="T36" fmla="*/ 0 w 265"/>
                  <a:gd name="T37" fmla="*/ 303 h 740"/>
                  <a:gd name="T38" fmla="*/ 7 w 265"/>
                  <a:gd name="T39" fmla="*/ 309 h 740"/>
                  <a:gd name="T40" fmla="*/ 13 w 265"/>
                  <a:gd name="T41" fmla="*/ 316 h 740"/>
                  <a:gd name="T42" fmla="*/ 21 w 265"/>
                  <a:gd name="T43" fmla="*/ 321 h 740"/>
                  <a:gd name="T44" fmla="*/ 28 w 265"/>
                  <a:gd name="T45" fmla="*/ 327 h 740"/>
                  <a:gd name="T46" fmla="*/ 36 w 265"/>
                  <a:gd name="T47" fmla="*/ 333 h 740"/>
                  <a:gd name="T48" fmla="*/ 44 w 265"/>
                  <a:gd name="T49" fmla="*/ 338 h 740"/>
                  <a:gd name="T50" fmla="*/ 52 w 265"/>
                  <a:gd name="T51" fmla="*/ 342 h 740"/>
                  <a:gd name="T52" fmla="*/ 60 w 265"/>
                  <a:gd name="T53" fmla="*/ 347 h 740"/>
                  <a:gd name="T54" fmla="*/ 69 w 265"/>
                  <a:gd name="T55" fmla="*/ 351 h 740"/>
                  <a:gd name="T56" fmla="*/ 78 w 265"/>
                  <a:gd name="T57" fmla="*/ 355 h 740"/>
                  <a:gd name="T58" fmla="*/ 87 w 265"/>
                  <a:gd name="T59" fmla="*/ 358 h 740"/>
                  <a:gd name="T60" fmla="*/ 95 w 265"/>
                  <a:gd name="T61" fmla="*/ 362 h 740"/>
                  <a:gd name="T62" fmla="*/ 105 w 265"/>
                  <a:gd name="T63" fmla="*/ 364 h 740"/>
                  <a:gd name="T64" fmla="*/ 114 w 265"/>
                  <a:gd name="T65" fmla="*/ 367 h 740"/>
                  <a:gd name="T66" fmla="*/ 124 w 265"/>
                  <a:gd name="T67" fmla="*/ 368 h 740"/>
                  <a:gd name="T68" fmla="*/ 133 w 265"/>
                  <a:gd name="T69" fmla="*/ 370 h 740"/>
                  <a:gd name="T70" fmla="*/ 133 w 265"/>
                  <a:gd name="T71" fmla="*/ 370 h 740"/>
                  <a:gd name="T72" fmla="*/ 133 w 265"/>
                  <a:gd name="T73" fmla="*/ 74 h 74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5"/>
                  <a:gd name="T112" fmla="*/ 0 h 740"/>
                  <a:gd name="T113" fmla="*/ 265 w 265"/>
                  <a:gd name="T114" fmla="*/ 740 h 74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5" h="740">
                    <a:moveTo>
                      <a:pt x="265" y="148"/>
                    </a:moveTo>
                    <a:lnTo>
                      <a:pt x="246" y="143"/>
                    </a:lnTo>
                    <a:lnTo>
                      <a:pt x="227" y="138"/>
                    </a:lnTo>
                    <a:lnTo>
                      <a:pt x="209" y="133"/>
                    </a:lnTo>
                    <a:lnTo>
                      <a:pt x="190" y="127"/>
                    </a:lnTo>
                    <a:lnTo>
                      <a:pt x="172" y="120"/>
                    </a:lnTo>
                    <a:lnTo>
                      <a:pt x="154" y="112"/>
                    </a:lnTo>
                    <a:lnTo>
                      <a:pt x="137" y="104"/>
                    </a:lnTo>
                    <a:lnTo>
                      <a:pt x="119" y="95"/>
                    </a:lnTo>
                    <a:lnTo>
                      <a:pt x="103" y="86"/>
                    </a:lnTo>
                    <a:lnTo>
                      <a:pt x="86" y="75"/>
                    </a:lnTo>
                    <a:lnTo>
                      <a:pt x="71" y="64"/>
                    </a:lnTo>
                    <a:lnTo>
                      <a:pt x="55" y="53"/>
                    </a:lnTo>
                    <a:lnTo>
                      <a:pt x="41" y="40"/>
                    </a:lnTo>
                    <a:lnTo>
                      <a:pt x="26" y="28"/>
                    </a:lnTo>
                    <a:lnTo>
                      <a:pt x="13" y="15"/>
                    </a:lnTo>
                    <a:lnTo>
                      <a:pt x="0" y="0"/>
                    </a:lnTo>
                    <a:lnTo>
                      <a:pt x="0" y="605"/>
                    </a:lnTo>
                    <a:lnTo>
                      <a:pt x="13" y="617"/>
                    </a:lnTo>
                    <a:lnTo>
                      <a:pt x="26" y="631"/>
                    </a:lnTo>
                    <a:lnTo>
                      <a:pt x="41" y="642"/>
                    </a:lnTo>
                    <a:lnTo>
                      <a:pt x="56" y="654"/>
                    </a:lnTo>
                    <a:lnTo>
                      <a:pt x="72" y="665"/>
                    </a:lnTo>
                    <a:lnTo>
                      <a:pt x="87" y="675"/>
                    </a:lnTo>
                    <a:lnTo>
                      <a:pt x="104" y="684"/>
                    </a:lnTo>
                    <a:lnTo>
                      <a:pt x="120" y="694"/>
                    </a:lnTo>
                    <a:lnTo>
                      <a:pt x="138" y="702"/>
                    </a:lnTo>
                    <a:lnTo>
                      <a:pt x="155" y="709"/>
                    </a:lnTo>
                    <a:lnTo>
                      <a:pt x="173" y="716"/>
                    </a:lnTo>
                    <a:lnTo>
                      <a:pt x="190" y="723"/>
                    </a:lnTo>
                    <a:lnTo>
                      <a:pt x="209" y="728"/>
                    </a:lnTo>
                    <a:lnTo>
                      <a:pt x="227" y="733"/>
                    </a:lnTo>
                    <a:lnTo>
                      <a:pt x="247" y="736"/>
                    </a:lnTo>
                    <a:lnTo>
                      <a:pt x="265" y="740"/>
                    </a:lnTo>
                    <a:lnTo>
                      <a:pt x="265" y="148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99" name="Freeform 680"/>
              <p:cNvSpPr>
                <a:spLocks/>
              </p:cNvSpPr>
              <p:nvPr/>
            </p:nvSpPr>
            <p:spPr bwMode="auto">
              <a:xfrm>
                <a:off x="1563" y="843"/>
                <a:ext cx="218" cy="415"/>
              </a:xfrm>
              <a:custGeom>
                <a:avLst/>
                <a:gdLst>
                  <a:gd name="T0" fmla="*/ 0 w 436"/>
                  <a:gd name="T1" fmla="*/ 119 h 828"/>
                  <a:gd name="T2" fmla="*/ 0 w 436"/>
                  <a:gd name="T3" fmla="*/ 415 h 828"/>
                  <a:gd name="T4" fmla="*/ 218 w 436"/>
                  <a:gd name="T5" fmla="*/ 298 h 828"/>
                  <a:gd name="T6" fmla="*/ 218 w 436"/>
                  <a:gd name="T7" fmla="*/ 0 h 828"/>
                  <a:gd name="T8" fmla="*/ 0 w 436"/>
                  <a:gd name="T9" fmla="*/ 119 h 828"/>
                  <a:gd name="T10" fmla="*/ 0 w 436"/>
                  <a:gd name="T11" fmla="*/ 119 h 8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6"/>
                  <a:gd name="T19" fmla="*/ 0 h 828"/>
                  <a:gd name="T20" fmla="*/ 436 w 436"/>
                  <a:gd name="T21" fmla="*/ 828 h 8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6" h="828">
                    <a:moveTo>
                      <a:pt x="0" y="237"/>
                    </a:moveTo>
                    <a:lnTo>
                      <a:pt x="0" y="828"/>
                    </a:lnTo>
                    <a:lnTo>
                      <a:pt x="436" y="594"/>
                    </a:lnTo>
                    <a:lnTo>
                      <a:pt x="436" y="0"/>
                    </a:ln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00" name="Picture 681"/>
              <p:cNvPicPr>
                <a:picLocks noChangeAspect="1" noChangeArrowheads="1"/>
              </p:cNvPicPr>
              <p:nvPr/>
            </p:nvPicPr>
            <p:blipFill>
              <a:blip r:embed="rId22" cstate="print"/>
              <a:srcRect/>
              <a:stretch>
                <a:fillRect/>
              </a:stretch>
            </p:blipFill>
            <p:spPr bwMode="auto">
              <a:xfrm>
                <a:off x="1562" y="842"/>
                <a:ext cx="219" cy="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01" name="Picture 682"/>
              <p:cNvPicPr>
                <a:picLocks noChangeAspect="1" noChangeArrowheads="1"/>
              </p:cNvPicPr>
              <p:nvPr/>
            </p:nvPicPr>
            <p:blipFill>
              <a:blip r:embed="rId23" cstate="print"/>
              <a:srcRect/>
              <a:stretch>
                <a:fillRect/>
              </a:stretch>
            </p:blipFill>
            <p:spPr bwMode="auto">
              <a:xfrm>
                <a:off x="1562" y="842"/>
                <a:ext cx="219" cy="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02" name="Freeform 683"/>
              <p:cNvSpPr>
                <a:spLocks/>
              </p:cNvSpPr>
              <p:nvPr/>
            </p:nvSpPr>
            <p:spPr bwMode="auto">
              <a:xfrm>
                <a:off x="1563" y="843"/>
                <a:ext cx="217" cy="415"/>
              </a:xfrm>
              <a:custGeom>
                <a:avLst/>
                <a:gdLst>
                  <a:gd name="T0" fmla="*/ 0 w 435"/>
                  <a:gd name="T1" fmla="*/ 119 h 828"/>
                  <a:gd name="T2" fmla="*/ 0 w 435"/>
                  <a:gd name="T3" fmla="*/ 415 h 828"/>
                  <a:gd name="T4" fmla="*/ 217 w 435"/>
                  <a:gd name="T5" fmla="*/ 298 h 828"/>
                  <a:gd name="T6" fmla="*/ 217 w 435"/>
                  <a:gd name="T7" fmla="*/ 0 h 828"/>
                  <a:gd name="T8" fmla="*/ 0 w 435"/>
                  <a:gd name="T9" fmla="*/ 119 h 8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5"/>
                  <a:gd name="T16" fmla="*/ 0 h 828"/>
                  <a:gd name="T17" fmla="*/ 435 w 435"/>
                  <a:gd name="T18" fmla="*/ 828 h 8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5" h="828">
                    <a:moveTo>
                      <a:pt x="0" y="237"/>
                    </a:moveTo>
                    <a:lnTo>
                      <a:pt x="0" y="828"/>
                    </a:lnTo>
                    <a:lnTo>
                      <a:pt x="435" y="594"/>
                    </a:lnTo>
                    <a:lnTo>
                      <a:pt x="435" y="0"/>
                    </a:lnTo>
                    <a:lnTo>
                      <a:pt x="0" y="237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3" name="Freeform 684"/>
              <p:cNvSpPr>
                <a:spLocks/>
              </p:cNvSpPr>
              <p:nvPr/>
            </p:nvSpPr>
            <p:spPr bwMode="auto">
              <a:xfrm>
                <a:off x="1430" y="771"/>
                <a:ext cx="350" cy="487"/>
              </a:xfrm>
              <a:custGeom>
                <a:avLst/>
                <a:gdLst>
                  <a:gd name="T0" fmla="*/ 350 w 700"/>
                  <a:gd name="T1" fmla="*/ 73 h 974"/>
                  <a:gd name="T2" fmla="*/ 215 w 700"/>
                  <a:gd name="T3" fmla="*/ 0 h 974"/>
                  <a:gd name="T4" fmla="*/ 0 w 700"/>
                  <a:gd name="T5" fmla="*/ 118 h 974"/>
                  <a:gd name="T6" fmla="*/ 0 w 700"/>
                  <a:gd name="T7" fmla="*/ 420 h 974"/>
                  <a:gd name="T8" fmla="*/ 6 w 700"/>
                  <a:gd name="T9" fmla="*/ 426 h 974"/>
                  <a:gd name="T10" fmla="*/ 13 w 700"/>
                  <a:gd name="T11" fmla="*/ 433 h 974"/>
                  <a:gd name="T12" fmla="*/ 21 w 700"/>
                  <a:gd name="T13" fmla="*/ 438 h 974"/>
                  <a:gd name="T14" fmla="*/ 28 w 700"/>
                  <a:gd name="T15" fmla="*/ 444 h 974"/>
                  <a:gd name="T16" fmla="*/ 36 w 700"/>
                  <a:gd name="T17" fmla="*/ 450 h 974"/>
                  <a:gd name="T18" fmla="*/ 44 w 700"/>
                  <a:gd name="T19" fmla="*/ 455 h 974"/>
                  <a:gd name="T20" fmla="*/ 52 w 700"/>
                  <a:gd name="T21" fmla="*/ 459 h 974"/>
                  <a:gd name="T22" fmla="*/ 60 w 700"/>
                  <a:gd name="T23" fmla="*/ 464 h 974"/>
                  <a:gd name="T24" fmla="*/ 69 w 700"/>
                  <a:gd name="T25" fmla="*/ 468 h 974"/>
                  <a:gd name="T26" fmla="*/ 78 w 700"/>
                  <a:gd name="T27" fmla="*/ 472 h 974"/>
                  <a:gd name="T28" fmla="*/ 87 w 700"/>
                  <a:gd name="T29" fmla="*/ 475 h 974"/>
                  <a:gd name="T30" fmla="*/ 95 w 700"/>
                  <a:gd name="T31" fmla="*/ 479 h 974"/>
                  <a:gd name="T32" fmla="*/ 104 w 700"/>
                  <a:gd name="T33" fmla="*/ 481 h 974"/>
                  <a:gd name="T34" fmla="*/ 113 w 700"/>
                  <a:gd name="T35" fmla="*/ 484 h 974"/>
                  <a:gd name="T36" fmla="*/ 123 w 700"/>
                  <a:gd name="T37" fmla="*/ 485 h 974"/>
                  <a:gd name="T38" fmla="*/ 133 w 700"/>
                  <a:gd name="T39" fmla="*/ 487 h 974"/>
                  <a:gd name="T40" fmla="*/ 133 w 700"/>
                  <a:gd name="T41" fmla="*/ 487 h 974"/>
                  <a:gd name="T42" fmla="*/ 350 w 700"/>
                  <a:gd name="T43" fmla="*/ 370 h 974"/>
                  <a:gd name="T44" fmla="*/ 350 w 700"/>
                  <a:gd name="T45" fmla="*/ 73 h 974"/>
                  <a:gd name="T46" fmla="*/ 350 w 700"/>
                  <a:gd name="T47" fmla="*/ 73 h 9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00"/>
                  <a:gd name="T73" fmla="*/ 0 h 974"/>
                  <a:gd name="T74" fmla="*/ 700 w 700"/>
                  <a:gd name="T75" fmla="*/ 974 h 97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00" h="974">
                    <a:moveTo>
                      <a:pt x="700" y="145"/>
                    </a:moveTo>
                    <a:lnTo>
                      <a:pt x="431" y="0"/>
                    </a:lnTo>
                    <a:lnTo>
                      <a:pt x="0" y="235"/>
                    </a:lnTo>
                    <a:lnTo>
                      <a:pt x="0" y="839"/>
                    </a:lnTo>
                    <a:lnTo>
                      <a:pt x="13" y="851"/>
                    </a:lnTo>
                    <a:lnTo>
                      <a:pt x="26" y="865"/>
                    </a:lnTo>
                    <a:lnTo>
                      <a:pt x="41" y="876"/>
                    </a:lnTo>
                    <a:lnTo>
                      <a:pt x="56" y="888"/>
                    </a:lnTo>
                    <a:lnTo>
                      <a:pt x="72" y="899"/>
                    </a:lnTo>
                    <a:lnTo>
                      <a:pt x="87" y="909"/>
                    </a:lnTo>
                    <a:lnTo>
                      <a:pt x="104" y="918"/>
                    </a:lnTo>
                    <a:lnTo>
                      <a:pt x="120" y="928"/>
                    </a:lnTo>
                    <a:lnTo>
                      <a:pt x="138" y="936"/>
                    </a:lnTo>
                    <a:lnTo>
                      <a:pt x="155" y="943"/>
                    </a:lnTo>
                    <a:lnTo>
                      <a:pt x="173" y="950"/>
                    </a:lnTo>
                    <a:lnTo>
                      <a:pt x="190" y="957"/>
                    </a:lnTo>
                    <a:lnTo>
                      <a:pt x="209" y="962"/>
                    </a:lnTo>
                    <a:lnTo>
                      <a:pt x="227" y="967"/>
                    </a:lnTo>
                    <a:lnTo>
                      <a:pt x="247" y="970"/>
                    </a:lnTo>
                    <a:lnTo>
                      <a:pt x="265" y="974"/>
                    </a:lnTo>
                    <a:lnTo>
                      <a:pt x="700" y="739"/>
                    </a:lnTo>
                    <a:lnTo>
                      <a:pt x="700" y="145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4" name="Freeform 685"/>
              <p:cNvSpPr>
                <a:spLocks/>
              </p:cNvSpPr>
              <p:nvPr/>
            </p:nvSpPr>
            <p:spPr bwMode="auto">
              <a:xfrm>
                <a:off x="1480" y="1072"/>
                <a:ext cx="22" cy="26"/>
              </a:xfrm>
              <a:custGeom>
                <a:avLst/>
                <a:gdLst>
                  <a:gd name="T0" fmla="*/ 21 w 43"/>
                  <a:gd name="T1" fmla="*/ 10 h 54"/>
                  <a:gd name="T2" fmla="*/ 20 w 43"/>
                  <a:gd name="T3" fmla="*/ 7 h 54"/>
                  <a:gd name="T4" fmla="*/ 18 w 43"/>
                  <a:gd name="T5" fmla="*/ 5 h 54"/>
                  <a:gd name="T6" fmla="*/ 17 w 43"/>
                  <a:gd name="T7" fmla="*/ 3 h 54"/>
                  <a:gd name="T8" fmla="*/ 14 w 43"/>
                  <a:gd name="T9" fmla="*/ 1 h 54"/>
                  <a:gd name="T10" fmla="*/ 12 w 43"/>
                  <a:gd name="T11" fmla="*/ 0 h 54"/>
                  <a:gd name="T12" fmla="*/ 10 w 43"/>
                  <a:gd name="T13" fmla="*/ 0 h 54"/>
                  <a:gd name="T14" fmla="*/ 9 w 43"/>
                  <a:gd name="T15" fmla="*/ 0 h 54"/>
                  <a:gd name="T16" fmla="*/ 8 w 43"/>
                  <a:gd name="T17" fmla="*/ 0 h 54"/>
                  <a:gd name="T18" fmla="*/ 7 w 43"/>
                  <a:gd name="T19" fmla="*/ 0 h 54"/>
                  <a:gd name="T20" fmla="*/ 6 w 43"/>
                  <a:gd name="T21" fmla="*/ 0 h 54"/>
                  <a:gd name="T22" fmla="*/ 5 w 43"/>
                  <a:gd name="T23" fmla="*/ 1 h 54"/>
                  <a:gd name="T24" fmla="*/ 3 w 43"/>
                  <a:gd name="T25" fmla="*/ 3 h 54"/>
                  <a:gd name="T26" fmla="*/ 2 w 43"/>
                  <a:gd name="T27" fmla="*/ 4 h 54"/>
                  <a:gd name="T28" fmla="*/ 1 w 43"/>
                  <a:gd name="T29" fmla="*/ 6 h 54"/>
                  <a:gd name="T30" fmla="*/ 0 w 43"/>
                  <a:gd name="T31" fmla="*/ 9 h 54"/>
                  <a:gd name="T32" fmla="*/ 0 w 43"/>
                  <a:gd name="T33" fmla="*/ 12 h 54"/>
                  <a:gd name="T34" fmla="*/ 1 w 43"/>
                  <a:gd name="T35" fmla="*/ 14 h 54"/>
                  <a:gd name="T36" fmla="*/ 1 w 43"/>
                  <a:gd name="T37" fmla="*/ 16 h 54"/>
                  <a:gd name="T38" fmla="*/ 3 w 43"/>
                  <a:gd name="T39" fmla="*/ 19 h 54"/>
                  <a:gd name="T40" fmla="*/ 4 w 43"/>
                  <a:gd name="T41" fmla="*/ 21 h 54"/>
                  <a:gd name="T42" fmla="*/ 6 w 43"/>
                  <a:gd name="T43" fmla="*/ 23 h 54"/>
                  <a:gd name="T44" fmla="*/ 8 w 43"/>
                  <a:gd name="T45" fmla="*/ 25 h 54"/>
                  <a:gd name="T46" fmla="*/ 9 w 43"/>
                  <a:gd name="T47" fmla="*/ 26 h 54"/>
                  <a:gd name="T48" fmla="*/ 11 w 43"/>
                  <a:gd name="T49" fmla="*/ 26 h 54"/>
                  <a:gd name="T50" fmla="*/ 12 w 43"/>
                  <a:gd name="T51" fmla="*/ 26 h 54"/>
                  <a:gd name="T52" fmla="*/ 13 w 43"/>
                  <a:gd name="T53" fmla="*/ 26 h 54"/>
                  <a:gd name="T54" fmla="*/ 14 w 43"/>
                  <a:gd name="T55" fmla="*/ 26 h 54"/>
                  <a:gd name="T56" fmla="*/ 16 w 43"/>
                  <a:gd name="T57" fmla="*/ 26 h 54"/>
                  <a:gd name="T58" fmla="*/ 17 w 43"/>
                  <a:gd name="T59" fmla="*/ 25 h 54"/>
                  <a:gd name="T60" fmla="*/ 18 w 43"/>
                  <a:gd name="T61" fmla="*/ 25 h 54"/>
                  <a:gd name="T62" fmla="*/ 19 w 43"/>
                  <a:gd name="T63" fmla="*/ 23 h 54"/>
                  <a:gd name="T64" fmla="*/ 20 w 43"/>
                  <a:gd name="T65" fmla="*/ 21 h 54"/>
                  <a:gd name="T66" fmla="*/ 21 w 43"/>
                  <a:gd name="T67" fmla="*/ 19 h 54"/>
                  <a:gd name="T68" fmla="*/ 22 w 43"/>
                  <a:gd name="T69" fmla="*/ 17 h 54"/>
                  <a:gd name="T70" fmla="*/ 22 w 43"/>
                  <a:gd name="T71" fmla="*/ 15 h 54"/>
                  <a:gd name="T72" fmla="*/ 21 w 43"/>
                  <a:gd name="T73" fmla="*/ 12 h 54"/>
                  <a:gd name="T74" fmla="*/ 21 w 43"/>
                  <a:gd name="T75" fmla="*/ 10 h 5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3"/>
                  <a:gd name="T115" fmla="*/ 0 h 54"/>
                  <a:gd name="T116" fmla="*/ 43 w 43"/>
                  <a:gd name="T117" fmla="*/ 54 h 5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3" h="54">
                    <a:moveTo>
                      <a:pt x="41" y="20"/>
                    </a:moveTo>
                    <a:lnTo>
                      <a:pt x="39" y="14"/>
                    </a:lnTo>
                    <a:lnTo>
                      <a:pt x="36" y="10"/>
                    </a:lnTo>
                    <a:lnTo>
                      <a:pt x="33" y="6"/>
                    </a:lnTo>
                    <a:lnTo>
                      <a:pt x="28" y="3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1"/>
                    </a:lnTo>
                    <a:lnTo>
                      <a:pt x="9" y="3"/>
                    </a:lnTo>
                    <a:lnTo>
                      <a:pt x="6" y="6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1" y="29"/>
                    </a:lnTo>
                    <a:lnTo>
                      <a:pt x="2" y="34"/>
                    </a:lnTo>
                    <a:lnTo>
                      <a:pt x="5" y="39"/>
                    </a:lnTo>
                    <a:lnTo>
                      <a:pt x="8" y="43"/>
                    </a:lnTo>
                    <a:lnTo>
                      <a:pt x="11" y="47"/>
                    </a:lnTo>
                    <a:lnTo>
                      <a:pt x="15" y="51"/>
                    </a:lnTo>
                    <a:lnTo>
                      <a:pt x="18" y="53"/>
                    </a:lnTo>
                    <a:lnTo>
                      <a:pt x="22" y="54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31" y="53"/>
                    </a:lnTo>
                    <a:lnTo>
                      <a:pt x="33" y="52"/>
                    </a:lnTo>
                    <a:lnTo>
                      <a:pt x="35" y="51"/>
                    </a:lnTo>
                    <a:lnTo>
                      <a:pt x="38" y="48"/>
                    </a:lnTo>
                    <a:lnTo>
                      <a:pt x="40" y="44"/>
                    </a:lnTo>
                    <a:lnTo>
                      <a:pt x="42" y="40"/>
                    </a:lnTo>
                    <a:lnTo>
                      <a:pt x="43" y="36"/>
                    </a:lnTo>
                    <a:lnTo>
                      <a:pt x="43" y="31"/>
                    </a:lnTo>
                    <a:lnTo>
                      <a:pt x="42" y="25"/>
                    </a:lnTo>
                    <a:lnTo>
                      <a:pt x="41" y="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5" name="Freeform 686"/>
              <p:cNvSpPr>
                <a:spLocks/>
              </p:cNvSpPr>
              <p:nvPr/>
            </p:nvSpPr>
            <p:spPr bwMode="auto">
              <a:xfrm>
                <a:off x="1476" y="1068"/>
                <a:ext cx="30" cy="34"/>
              </a:xfrm>
              <a:custGeom>
                <a:avLst/>
                <a:gdLst>
                  <a:gd name="T0" fmla="*/ 10 w 60"/>
                  <a:gd name="T1" fmla="*/ 34 h 68"/>
                  <a:gd name="T2" fmla="*/ 30 w 60"/>
                  <a:gd name="T3" fmla="*/ 26 h 68"/>
                  <a:gd name="T4" fmla="*/ 21 w 60"/>
                  <a:gd name="T5" fmla="*/ 0 h 68"/>
                  <a:gd name="T6" fmla="*/ 0 w 60"/>
                  <a:gd name="T7" fmla="*/ 7 h 68"/>
                  <a:gd name="T8" fmla="*/ 10 w 60"/>
                  <a:gd name="T9" fmla="*/ 34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68"/>
                  <a:gd name="T17" fmla="*/ 60 w 60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68">
                    <a:moveTo>
                      <a:pt x="20" y="68"/>
                    </a:moveTo>
                    <a:lnTo>
                      <a:pt x="60" y="53"/>
                    </a:lnTo>
                    <a:lnTo>
                      <a:pt x="41" y="0"/>
                    </a:lnTo>
                    <a:lnTo>
                      <a:pt x="0" y="14"/>
                    </a:lnTo>
                    <a:lnTo>
                      <a:pt x="20" y="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06" name="Picture 687"/>
              <p:cNvPicPr>
                <a:picLocks noChangeAspect="1" noChangeArrowheads="1"/>
              </p:cNvPicPr>
              <p:nvPr/>
            </p:nvPicPr>
            <p:blipFill>
              <a:blip r:embed="rId24" cstate="print"/>
              <a:srcRect/>
              <a:stretch>
                <a:fillRect/>
              </a:stretch>
            </p:blipFill>
            <p:spPr bwMode="auto">
              <a:xfrm>
                <a:off x="1476" y="1067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07" name="Picture 688"/>
              <p:cNvPicPr>
                <a:picLocks noChangeAspect="1" noChangeArrowheads="1"/>
              </p:cNvPicPr>
              <p:nvPr/>
            </p:nvPicPr>
            <p:blipFill>
              <a:blip r:embed="rId25" cstate="print"/>
              <a:srcRect/>
              <a:stretch>
                <a:fillRect/>
              </a:stretch>
            </p:blipFill>
            <p:spPr bwMode="auto">
              <a:xfrm>
                <a:off x="1476" y="1067"/>
                <a:ext cx="31" cy="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08" name="Freeform 689"/>
              <p:cNvSpPr>
                <a:spLocks/>
              </p:cNvSpPr>
              <p:nvPr/>
            </p:nvSpPr>
            <p:spPr bwMode="auto">
              <a:xfrm>
                <a:off x="1480" y="1072"/>
                <a:ext cx="21" cy="26"/>
              </a:xfrm>
              <a:custGeom>
                <a:avLst/>
                <a:gdLst>
                  <a:gd name="T0" fmla="*/ 20 w 42"/>
                  <a:gd name="T1" fmla="*/ 10 h 54"/>
                  <a:gd name="T2" fmla="*/ 19 w 42"/>
                  <a:gd name="T3" fmla="*/ 7 h 54"/>
                  <a:gd name="T4" fmla="*/ 18 w 42"/>
                  <a:gd name="T5" fmla="*/ 5 h 54"/>
                  <a:gd name="T6" fmla="*/ 16 w 42"/>
                  <a:gd name="T7" fmla="*/ 3 h 54"/>
                  <a:gd name="T8" fmla="*/ 13 w 42"/>
                  <a:gd name="T9" fmla="*/ 1 h 54"/>
                  <a:gd name="T10" fmla="*/ 11 w 42"/>
                  <a:gd name="T11" fmla="*/ 0 h 54"/>
                  <a:gd name="T12" fmla="*/ 10 w 42"/>
                  <a:gd name="T13" fmla="*/ 0 h 54"/>
                  <a:gd name="T14" fmla="*/ 9 w 42"/>
                  <a:gd name="T15" fmla="*/ 0 h 54"/>
                  <a:gd name="T16" fmla="*/ 7 w 42"/>
                  <a:gd name="T17" fmla="*/ 0 h 54"/>
                  <a:gd name="T18" fmla="*/ 6 w 42"/>
                  <a:gd name="T19" fmla="*/ 0 h 54"/>
                  <a:gd name="T20" fmla="*/ 6 w 42"/>
                  <a:gd name="T21" fmla="*/ 0 h 54"/>
                  <a:gd name="T22" fmla="*/ 4 w 42"/>
                  <a:gd name="T23" fmla="*/ 1 h 54"/>
                  <a:gd name="T24" fmla="*/ 3 w 42"/>
                  <a:gd name="T25" fmla="*/ 2 h 54"/>
                  <a:gd name="T26" fmla="*/ 1 w 42"/>
                  <a:gd name="T27" fmla="*/ 4 h 54"/>
                  <a:gd name="T28" fmla="*/ 1 w 42"/>
                  <a:gd name="T29" fmla="*/ 6 h 54"/>
                  <a:gd name="T30" fmla="*/ 0 w 42"/>
                  <a:gd name="T31" fmla="*/ 9 h 54"/>
                  <a:gd name="T32" fmla="*/ 0 w 42"/>
                  <a:gd name="T33" fmla="*/ 11 h 54"/>
                  <a:gd name="T34" fmla="*/ 1 w 42"/>
                  <a:gd name="T35" fmla="*/ 13 h 54"/>
                  <a:gd name="T36" fmla="*/ 1 w 42"/>
                  <a:gd name="T37" fmla="*/ 16 h 54"/>
                  <a:gd name="T38" fmla="*/ 2 w 42"/>
                  <a:gd name="T39" fmla="*/ 18 h 54"/>
                  <a:gd name="T40" fmla="*/ 3 w 42"/>
                  <a:gd name="T41" fmla="*/ 21 h 54"/>
                  <a:gd name="T42" fmla="*/ 5 w 42"/>
                  <a:gd name="T43" fmla="*/ 23 h 54"/>
                  <a:gd name="T44" fmla="*/ 7 w 42"/>
                  <a:gd name="T45" fmla="*/ 24 h 54"/>
                  <a:gd name="T46" fmla="*/ 9 w 42"/>
                  <a:gd name="T47" fmla="*/ 26 h 54"/>
                  <a:gd name="T48" fmla="*/ 11 w 42"/>
                  <a:gd name="T49" fmla="*/ 26 h 54"/>
                  <a:gd name="T50" fmla="*/ 12 w 42"/>
                  <a:gd name="T51" fmla="*/ 26 h 54"/>
                  <a:gd name="T52" fmla="*/ 13 w 42"/>
                  <a:gd name="T53" fmla="*/ 26 h 54"/>
                  <a:gd name="T54" fmla="*/ 14 w 42"/>
                  <a:gd name="T55" fmla="*/ 26 h 54"/>
                  <a:gd name="T56" fmla="*/ 15 w 42"/>
                  <a:gd name="T57" fmla="*/ 26 h 54"/>
                  <a:gd name="T58" fmla="*/ 17 w 42"/>
                  <a:gd name="T59" fmla="*/ 25 h 54"/>
                  <a:gd name="T60" fmla="*/ 17 w 42"/>
                  <a:gd name="T61" fmla="*/ 25 h 54"/>
                  <a:gd name="T62" fmla="*/ 19 w 42"/>
                  <a:gd name="T63" fmla="*/ 23 h 54"/>
                  <a:gd name="T64" fmla="*/ 20 w 42"/>
                  <a:gd name="T65" fmla="*/ 21 h 54"/>
                  <a:gd name="T66" fmla="*/ 21 w 42"/>
                  <a:gd name="T67" fmla="*/ 19 h 54"/>
                  <a:gd name="T68" fmla="*/ 21 w 42"/>
                  <a:gd name="T69" fmla="*/ 17 h 54"/>
                  <a:gd name="T70" fmla="*/ 21 w 42"/>
                  <a:gd name="T71" fmla="*/ 14 h 54"/>
                  <a:gd name="T72" fmla="*/ 21 w 42"/>
                  <a:gd name="T73" fmla="*/ 12 h 54"/>
                  <a:gd name="T74" fmla="*/ 20 w 42"/>
                  <a:gd name="T75" fmla="*/ 10 h 5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"/>
                  <a:gd name="T115" fmla="*/ 0 h 54"/>
                  <a:gd name="T116" fmla="*/ 42 w 42"/>
                  <a:gd name="T117" fmla="*/ 54 h 5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" h="54">
                    <a:moveTo>
                      <a:pt x="40" y="20"/>
                    </a:moveTo>
                    <a:lnTo>
                      <a:pt x="38" y="14"/>
                    </a:lnTo>
                    <a:lnTo>
                      <a:pt x="35" y="10"/>
                    </a:lnTo>
                    <a:lnTo>
                      <a:pt x="32" y="6"/>
                    </a:lnTo>
                    <a:lnTo>
                      <a:pt x="27" y="3"/>
                    </a:lnTo>
                    <a:lnTo>
                      <a:pt x="23" y="1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1"/>
                    </a:lnTo>
                    <a:lnTo>
                      <a:pt x="8" y="2"/>
                    </a:lnTo>
                    <a:lnTo>
                      <a:pt x="5" y="5"/>
                    </a:lnTo>
                    <a:lnTo>
                      <a:pt x="3" y="9"/>
                    </a:lnTo>
                    <a:lnTo>
                      <a:pt x="1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7" y="43"/>
                    </a:lnTo>
                    <a:lnTo>
                      <a:pt x="10" y="47"/>
                    </a:lnTo>
                    <a:lnTo>
                      <a:pt x="14" y="50"/>
                    </a:lnTo>
                    <a:lnTo>
                      <a:pt x="18" y="53"/>
                    </a:lnTo>
                    <a:lnTo>
                      <a:pt x="22" y="54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31" y="53"/>
                    </a:lnTo>
                    <a:lnTo>
                      <a:pt x="33" y="52"/>
                    </a:lnTo>
                    <a:lnTo>
                      <a:pt x="34" y="51"/>
                    </a:lnTo>
                    <a:lnTo>
                      <a:pt x="37" y="47"/>
                    </a:lnTo>
                    <a:lnTo>
                      <a:pt x="40" y="44"/>
                    </a:lnTo>
                    <a:lnTo>
                      <a:pt x="41" y="40"/>
                    </a:lnTo>
                    <a:lnTo>
                      <a:pt x="42" y="35"/>
                    </a:lnTo>
                    <a:lnTo>
                      <a:pt x="42" y="30"/>
                    </a:lnTo>
                    <a:lnTo>
                      <a:pt x="42" y="25"/>
                    </a:lnTo>
                    <a:lnTo>
                      <a:pt x="40" y="2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9" name="Freeform 690"/>
              <p:cNvSpPr>
                <a:spLocks/>
              </p:cNvSpPr>
              <p:nvPr/>
            </p:nvSpPr>
            <p:spPr bwMode="auto">
              <a:xfrm>
                <a:off x="1451" y="1133"/>
                <a:ext cx="90" cy="46"/>
              </a:xfrm>
              <a:custGeom>
                <a:avLst/>
                <a:gdLst>
                  <a:gd name="T0" fmla="*/ 0 w 179"/>
                  <a:gd name="T1" fmla="*/ 0 h 91"/>
                  <a:gd name="T2" fmla="*/ 5 w 179"/>
                  <a:gd name="T3" fmla="*/ 4 h 91"/>
                  <a:gd name="T4" fmla="*/ 11 w 179"/>
                  <a:gd name="T5" fmla="*/ 8 h 91"/>
                  <a:gd name="T6" fmla="*/ 16 w 179"/>
                  <a:gd name="T7" fmla="*/ 12 h 91"/>
                  <a:gd name="T8" fmla="*/ 21 w 179"/>
                  <a:gd name="T9" fmla="*/ 16 h 91"/>
                  <a:gd name="T10" fmla="*/ 26 w 179"/>
                  <a:gd name="T11" fmla="*/ 19 h 91"/>
                  <a:gd name="T12" fmla="*/ 32 w 179"/>
                  <a:gd name="T13" fmla="*/ 22 h 91"/>
                  <a:gd name="T14" fmla="*/ 37 w 179"/>
                  <a:gd name="T15" fmla="*/ 25 h 91"/>
                  <a:gd name="T16" fmla="*/ 43 w 179"/>
                  <a:gd name="T17" fmla="*/ 28 h 91"/>
                  <a:gd name="T18" fmla="*/ 49 w 179"/>
                  <a:gd name="T19" fmla="*/ 31 h 91"/>
                  <a:gd name="T20" fmla="*/ 54 w 179"/>
                  <a:gd name="T21" fmla="*/ 34 h 91"/>
                  <a:gd name="T22" fmla="*/ 60 w 179"/>
                  <a:gd name="T23" fmla="*/ 36 h 91"/>
                  <a:gd name="T24" fmla="*/ 66 w 179"/>
                  <a:gd name="T25" fmla="*/ 39 h 91"/>
                  <a:gd name="T26" fmla="*/ 72 w 179"/>
                  <a:gd name="T27" fmla="*/ 41 h 91"/>
                  <a:gd name="T28" fmla="*/ 78 w 179"/>
                  <a:gd name="T29" fmla="*/ 43 h 91"/>
                  <a:gd name="T30" fmla="*/ 84 w 179"/>
                  <a:gd name="T31" fmla="*/ 44 h 91"/>
                  <a:gd name="T32" fmla="*/ 90 w 179"/>
                  <a:gd name="T33" fmla="*/ 46 h 9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1"/>
                  <a:gd name="T53" fmla="*/ 179 w 179"/>
                  <a:gd name="T54" fmla="*/ 91 h 9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1">
                    <a:moveTo>
                      <a:pt x="0" y="0"/>
                    </a:moveTo>
                    <a:lnTo>
                      <a:pt x="10" y="8"/>
                    </a:lnTo>
                    <a:lnTo>
                      <a:pt x="21" y="15"/>
                    </a:lnTo>
                    <a:lnTo>
                      <a:pt x="31" y="23"/>
                    </a:lnTo>
                    <a:lnTo>
                      <a:pt x="41" y="31"/>
                    </a:lnTo>
                    <a:lnTo>
                      <a:pt x="52" y="37"/>
                    </a:lnTo>
                    <a:lnTo>
                      <a:pt x="63" y="44"/>
                    </a:lnTo>
                    <a:lnTo>
                      <a:pt x="74" y="50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1"/>
                    </a:lnTo>
                    <a:lnTo>
                      <a:pt x="156" y="85"/>
                    </a:lnTo>
                    <a:lnTo>
                      <a:pt x="167" y="88"/>
                    </a:lnTo>
                    <a:lnTo>
                      <a:pt x="179" y="91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0" name="Freeform 691"/>
              <p:cNvSpPr>
                <a:spLocks/>
              </p:cNvSpPr>
              <p:nvPr/>
            </p:nvSpPr>
            <p:spPr bwMode="auto">
              <a:xfrm>
                <a:off x="1451" y="1151"/>
                <a:ext cx="90" cy="46"/>
              </a:xfrm>
              <a:custGeom>
                <a:avLst/>
                <a:gdLst>
                  <a:gd name="T0" fmla="*/ 0 w 179"/>
                  <a:gd name="T1" fmla="*/ 0 h 91"/>
                  <a:gd name="T2" fmla="*/ 5 w 179"/>
                  <a:gd name="T3" fmla="*/ 4 h 91"/>
                  <a:gd name="T4" fmla="*/ 11 w 179"/>
                  <a:gd name="T5" fmla="*/ 8 h 91"/>
                  <a:gd name="T6" fmla="*/ 16 w 179"/>
                  <a:gd name="T7" fmla="*/ 12 h 91"/>
                  <a:gd name="T8" fmla="*/ 21 w 179"/>
                  <a:gd name="T9" fmla="*/ 16 h 91"/>
                  <a:gd name="T10" fmla="*/ 26 w 179"/>
                  <a:gd name="T11" fmla="*/ 19 h 91"/>
                  <a:gd name="T12" fmla="*/ 32 w 179"/>
                  <a:gd name="T13" fmla="*/ 22 h 91"/>
                  <a:gd name="T14" fmla="*/ 37 w 179"/>
                  <a:gd name="T15" fmla="*/ 25 h 91"/>
                  <a:gd name="T16" fmla="*/ 43 w 179"/>
                  <a:gd name="T17" fmla="*/ 28 h 91"/>
                  <a:gd name="T18" fmla="*/ 49 w 179"/>
                  <a:gd name="T19" fmla="*/ 31 h 91"/>
                  <a:gd name="T20" fmla="*/ 54 w 179"/>
                  <a:gd name="T21" fmla="*/ 34 h 91"/>
                  <a:gd name="T22" fmla="*/ 60 w 179"/>
                  <a:gd name="T23" fmla="*/ 36 h 91"/>
                  <a:gd name="T24" fmla="*/ 66 w 179"/>
                  <a:gd name="T25" fmla="*/ 39 h 91"/>
                  <a:gd name="T26" fmla="*/ 72 w 179"/>
                  <a:gd name="T27" fmla="*/ 41 h 91"/>
                  <a:gd name="T28" fmla="*/ 78 w 179"/>
                  <a:gd name="T29" fmla="*/ 43 h 91"/>
                  <a:gd name="T30" fmla="*/ 84 w 179"/>
                  <a:gd name="T31" fmla="*/ 44 h 91"/>
                  <a:gd name="T32" fmla="*/ 90 w 179"/>
                  <a:gd name="T33" fmla="*/ 46 h 9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1"/>
                  <a:gd name="T53" fmla="*/ 179 w 179"/>
                  <a:gd name="T54" fmla="*/ 91 h 9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1">
                    <a:moveTo>
                      <a:pt x="0" y="0"/>
                    </a:moveTo>
                    <a:lnTo>
                      <a:pt x="10" y="8"/>
                    </a:lnTo>
                    <a:lnTo>
                      <a:pt x="21" y="15"/>
                    </a:lnTo>
                    <a:lnTo>
                      <a:pt x="31" y="23"/>
                    </a:lnTo>
                    <a:lnTo>
                      <a:pt x="41" y="31"/>
                    </a:lnTo>
                    <a:lnTo>
                      <a:pt x="52" y="37"/>
                    </a:lnTo>
                    <a:lnTo>
                      <a:pt x="63" y="44"/>
                    </a:lnTo>
                    <a:lnTo>
                      <a:pt x="74" y="50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1"/>
                    </a:lnTo>
                    <a:lnTo>
                      <a:pt x="156" y="85"/>
                    </a:lnTo>
                    <a:lnTo>
                      <a:pt x="167" y="88"/>
                    </a:lnTo>
                    <a:lnTo>
                      <a:pt x="179" y="91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1" name="Freeform 692"/>
              <p:cNvSpPr>
                <a:spLocks/>
              </p:cNvSpPr>
              <p:nvPr/>
            </p:nvSpPr>
            <p:spPr bwMode="auto">
              <a:xfrm>
                <a:off x="1451" y="1169"/>
                <a:ext cx="90" cy="46"/>
              </a:xfrm>
              <a:custGeom>
                <a:avLst/>
                <a:gdLst>
                  <a:gd name="T0" fmla="*/ 0 w 179"/>
                  <a:gd name="T1" fmla="*/ 0 h 93"/>
                  <a:gd name="T2" fmla="*/ 5 w 179"/>
                  <a:gd name="T3" fmla="*/ 4 h 93"/>
                  <a:gd name="T4" fmla="*/ 11 w 179"/>
                  <a:gd name="T5" fmla="*/ 7 h 93"/>
                  <a:gd name="T6" fmla="*/ 16 w 179"/>
                  <a:gd name="T7" fmla="*/ 12 h 93"/>
                  <a:gd name="T8" fmla="*/ 21 w 179"/>
                  <a:gd name="T9" fmla="*/ 15 h 93"/>
                  <a:gd name="T10" fmla="*/ 26 w 179"/>
                  <a:gd name="T11" fmla="*/ 18 h 93"/>
                  <a:gd name="T12" fmla="*/ 32 w 179"/>
                  <a:gd name="T13" fmla="*/ 22 h 93"/>
                  <a:gd name="T14" fmla="*/ 37 w 179"/>
                  <a:gd name="T15" fmla="*/ 25 h 93"/>
                  <a:gd name="T16" fmla="*/ 43 w 179"/>
                  <a:gd name="T17" fmla="*/ 28 h 93"/>
                  <a:gd name="T18" fmla="*/ 49 w 179"/>
                  <a:gd name="T19" fmla="*/ 31 h 93"/>
                  <a:gd name="T20" fmla="*/ 54 w 179"/>
                  <a:gd name="T21" fmla="*/ 33 h 93"/>
                  <a:gd name="T22" fmla="*/ 60 w 179"/>
                  <a:gd name="T23" fmla="*/ 36 h 93"/>
                  <a:gd name="T24" fmla="*/ 66 w 179"/>
                  <a:gd name="T25" fmla="*/ 38 h 93"/>
                  <a:gd name="T26" fmla="*/ 72 w 179"/>
                  <a:gd name="T27" fmla="*/ 40 h 93"/>
                  <a:gd name="T28" fmla="*/ 78 w 179"/>
                  <a:gd name="T29" fmla="*/ 42 h 93"/>
                  <a:gd name="T30" fmla="*/ 84 w 179"/>
                  <a:gd name="T31" fmla="*/ 44 h 93"/>
                  <a:gd name="T32" fmla="*/ 90 w 179"/>
                  <a:gd name="T33" fmla="*/ 46 h 9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79"/>
                  <a:gd name="T52" fmla="*/ 0 h 93"/>
                  <a:gd name="T53" fmla="*/ 179 w 179"/>
                  <a:gd name="T54" fmla="*/ 93 h 9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79" h="93">
                    <a:moveTo>
                      <a:pt x="0" y="0"/>
                    </a:moveTo>
                    <a:lnTo>
                      <a:pt x="10" y="8"/>
                    </a:lnTo>
                    <a:lnTo>
                      <a:pt x="21" y="15"/>
                    </a:lnTo>
                    <a:lnTo>
                      <a:pt x="31" y="24"/>
                    </a:lnTo>
                    <a:lnTo>
                      <a:pt x="41" y="31"/>
                    </a:lnTo>
                    <a:lnTo>
                      <a:pt x="52" y="37"/>
                    </a:lnTo>
                    <a:lnTo>
                      <a:pt x="63" y="44"/>
                    </a:lnTo>
                    <a:lnTo>
                      <a:pt x="74" y="50"/>
                    </a:lnTo>
                    <a:lnTo>
                      <a:pt x="85" y="56"/>
                    </a:lnTo>
                    <a:lnTo>
                      <a:pt x="97" y="62"/>
                    </a:lnTo>
                    <a:lnTo>
                      <a:pt x="108" y="67"/>
                    </a:lnTo>
                    <a:lnTo>
                      <a:pt x="119" y="72"/>
                    </a:lnTo>
                    <a:lnTo>
                      <a:pt x="132" y="77"/>
                    </a:lnTo>
                    <a:lnTo>
                      <a:pt x="143" y="81"/>
                    </a:lnTo>
                    <a:lnTo>
                      <a:pt x="156" y="85"/>
                    </a:lnTo>
                    <a:lnTo>
                      <a:pt x="167" y="88"/>
                    </a:lnTo>
                    <a:lnTo>
                      <a:pt x="179" y="93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2" name="Freeform 693"/>
              <p:cNvSpPr>
                <a:spLocks/>
              </p:cNvSpPr>
              <p:nvPr/>
            </p:nvSpPr>
            <p:spPr bwMode="auto">
              <a:xfrm>
                <a:off x="1448" y="945"/>
                <a:ext cx="96" cy="54"/>
              </a:xfrm>
              <a:custGeom>
                <a:avLst/>
                <a:gdLst>
                  <a:gd name="T0" fmla="*/ 3 w 192"/>
                  <a:gd name="T1" fmla="*/ 7 h 108"/>
                  <a:gd name="T2" fmla="*/ 8 w 192"/>
                  <a:gd name="T3" fmla="*/ 12 h 108"/>
                  <a:gd name="T4" fmla="*/ 12 w 192"/>
                  <a:gd name="T5" fmla="*/ 15 h 108"/>
                  <a:gd name="T6" fmla="*/ 18 w 192"/>
                  <a:gd name="T7" fmla="*/ 20 h 108"/>
                  <a:gd name="T8" fmla="*/ 23 w 192"/>
                  <a:gd name="T9" fmla="*/ 23 h 108"/>
                  <a:gd name="T10" fmla="*/ 28 w 192"/>
                  <a:gd name="T11" fmla="*/ 26 h 108"/>
                  <a:gd name="T12" fmla="*/ 34 w 192"/>
                  <a:gd name="T13" fmla="*/ 29 h 108"/>
                  <a:gd name="T14" fmla="*/ 40 w 192"/>
                  <a:gd name="T15" fmla="*/ 33 h 108"/>
                  <a:gd name="T16" fmla="*/ 45 w 192"/>
                  <a:gd name="T17" fmla="*/ 36 h 108"/>
                  <a:gd name="T18" fmla="*/ 51 w 192"/>
                  <a:gd name="T19" fmla="*/ 39 h 108"/>
                  <a:gd name="T20" fmla="*/ 56 w 192"/>
                  <a:gd name="T21" fmla="*/ 41 h 108"/>
                  <a:gd name="T22" fmla="*/ 62 w 192"/>
                  <a:gd name="T23" fmla="*/ 44 h 108"/>
                  <a:gd name="T24" fmla="*/ 69 w 192"/>
                  <a:gd name="T25" fmla="*/ 46 h 108"/>
                  <a:gd name="T26" fmla="*/ 75 w 192"/>
                  <a:gd name="T27" fmla="*/ 48 h 108"/>
                  <a:gd name="T28" fmla="*/ 80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5 w 192"/>
                  <a:gd name="T39" fmla="*/ 53 h 108"/>
                  <a:gd name="T40" fmla="*/ 96 w 192"/>
                  <a:gd name="T41" fmla="*/ 52 h 108"/>
                  <a:gd name="T42" fmla="*/ 96 w 192"/>
                  <a:gd name="T43" fmla="*/ 52 h 108"/>
                  <a:gd name="T44" fmla="*/ 96 w 192"/>
                  <a:gd name="T45" fmla="*/ 51 h 108"/>
                  <a:gd name="T46" fmla="*/ 96 w 192"/>
                  <a:gd name="T47" fmla="*/ 50 h 108"/>
                  <a:gd name="T48" fmla="*/ 96 w 192"/>
                  <a:gd name="T49" fmla="*/ 49 h 108"/>
                  <a:gd name="T50" fmla="*/ 96 w 192"/>
                  <a:gd name="T51" fmla="*/ 48 h 108"/>
                  <a:gd name="T52" fmla="*/ 95 w 192"/>
                  <a:gd name="T53" fmla="*/ 47 h 108"/>
                  <a:gd name="T54" fmla="*/ 94 w 192"/>
                  <a:gd name="T55" fmla="*/ 46 h 108"/>
                  <a:gd name="T56" fmla="*/ 93 w 192"/>
                  <a:gd name="T57" fmla="*/ 46 h 108"/>
                  <a:gd name="T58" fmla="*/ 87 w 192"/>
                  <a:gd name="T59" fmla="*/ 44 h 108"/>
                  <a:gd name="T60" fmla="*/ 81 w 192"/>
                  <a:gd name="T61" fmla="*/ 42 h 108"/>
                  <a:gd name="T62" fmla="*/ 75 w 192"/>
                  <a:gd name="T63" fmla="*/ 40 h 108"/>
                  <a:gd name="T64" fmla="*/ 69 w 192"/>
                  <a:gd name="T65" fmla="*/ 38 h 108"/>
                  <a:gd name="T66" fmla="*/ 63 w 192"/>
                  <a:gd name="T67" fmla="*/ 36 h 108"/>
                  <a:gd name="T68" fmla="*/ 57 w 192"/>
                  <a:gd name="T69" fmla="*/ 34 h 108"/>
                  <a:gd name="T70" fmla="*/ 51 w 192"/>
                  <a:gd name="T71" fmla="*/ 30 h 108"/>
                  <a:gd name="T72" fmla="*/ 46 w 192"/>
                  <a:gd name="T73" fmla="*/ 27 h 108"/>
                  <a:gd name="T74" fmla="*/ 41 w 192"/>
                  <a:gd name="T75" fmla="*/ 25 h 108"/>
                  <a:gd name="T76" fmla="*/ 35 w 192"/>
                  <a:gd name="T77" fmla="*/ 22 h 108"/>
                  <a:gd name="T78" fmla="*/ 29 w 192"/>
                  <a:gd name="T79" fmla="*/ 19 h 108"/>
                  <a:gd name="T80" fmla="*/ 24 w 192"/>
                  <a:gd name="T81" fmla="*/ 15 h 108"/>
                  <a:gd name="T82" fmla="*/ 20 w 192"/>
                  <a:gd name="T83" fmla="*/ 12 h 108"/>
                  <a:gd name="T84" fmla="*/ 14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5 h 108"/>
                  <a:gd name="T104" fmla="*/ 1 w 192"/>
                  <a:gd name="T105" fmla="*/ 6 h 108"/>
                  <a:gd name="T106" fmla="*/ 2 w 192"/>
                  <a:gd name="T107" fmla="*/ 7 h 108"/>
                  <a:gd name="T108" fmla="*/ 3 w 192"/>
                  <a:gd name="T109" fmla="*/ 7 h 1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2"/>
                  <a:gd name="T166" fmla="*/ 0 h 108"/>
                  <a:gd name="T167" fmla="*/ 192 w 192"/>
                  <a:gd name="T168" fmla="*/ 108 h 1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2" h="108">
                    <a:moveTo>
                      <a:pt x="6" y="15"/>
                    </a:moveTo>
                    <a:lnTo>
                      <a:pt x="16" y="23"/>
                    </a:lnTo>
                    <a:lnTo>
                      <a:pt x="25" y="31"/>
                    </a:lnTo>
                    <a:lnTo>
                      <a:pt x="36" y="39"/>
                    </a:lnTo>
                    <a:lnTo>
                      <a:pt x="46" y="46"/>
                    </a:lnTo>
                    <a:lnTo>
                      <a:pt x="57" y="52"/>
                    </a:lnTo>
                    <a:lnTo>
                      <a:pt x="68" y="59"/>
                    </a:lnTo>
                    <a:lnTo>
                      <a:pt x="79" y="66"/>
                    </a:lnTo>
                    <a:lnTo>
                      <a:pt x="90" y="72"/>
                    </a:lnTo>
                    <a:lnTo>
                      <a:pt x="102" y="77"/>
                    </a:lnTo>
                    <a:lnTo>
                      <a:pt x="113" y="82"/>
                    </a:lnTo>
                    <a:lnTo>
                      <a:pt x="124" y="87"/>
                    </a:lnTo>
                    <a:lnTo>
                      <a:pt x="137" y="92"/>
                    </a:lnTo>
                    <a:lnTo>
                      <a:pt x="149" y="96"/>
                    </a:lnTo>
                    <a:lnTo>
                      <a:pt x="160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7"/>
                    </a:lnTo>
                    <a:lnTo>
                      <a:pt x="189" y="107"/>
                    </a:lnTo>
                    <a:lnTo>
                      <a:pt x="190" y="106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7"/>
                    </a:lnTo>
                    <a:lnTo>
                      <a:pt x="191" y="95"/>
                    </a:lnTo>
                    <a:lnTo>
                      <a:pt x="190" y="93"/>
                    </a:lnTo>
                    <a:lnTo>
                      <a:pt x="188" y="92"/>
                    </a:lnTo>
                    <a:lnTo>
                      <a:pt x="185" y="91"/>
                    </a:lnTo>
                    <a:lnTo>
                      <a:pt x="174" y="88"/>
                    </a:lnTo>
                    <a:lnTo>
                      <a:pt x="161" y="84"/>
                    </a:lnTo>
                    <a:lnTo>
                      <a:pt x="149" y="80"/>
                    </a:lnTo>
                    <a:lnTo>
                      <a:pt x="138" y="76"/>
                    </a:lnTo>
                    <a:lnTo>
                      <a:pt x="126" y="72"/>
                    </a:lnTo>
                    <a:lnTo>
                      <a:pt x="114" y="67"/>
                    </a:lnTo>
                    <a:lnTo>
                      <a:pt x="103" y="61"/>
                    </a:lnTo>
                    <a:lnTo>
                      <a:pt x="92" y="55"/>
                    </a:lnTo>
                    <a:lnTo>
                      <a:pt x="81" y="50"/>
                    </a:lnTo>
                    <a:lnTo>
                      <a:pt x="70" y="44"/>
                    </a:lnTo>
                    <a:lnTo>
                      <a:pt x="59" y="38"/>
                    </a:lnTo>
                    <a:lnTo>
                      <a:pt x="49" y="30"/>
                    </a:lnTo>
                    <a:lnTo>
                      <a:pt x="39" y="24"/>
                    </a:lnTo>
                    <a:lnTo>
                      <a:pt x="29" y="17"/>
                    </a:lnTo>
                    <a:lnTo>
                      <a:pt x="19" y="9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3" name="Freeform 694"/>
              <p:cNvSpPr>
                <a:spLocks/>
              </p:cNvSpPr>
              <p:nvPr/>
            </p:nvSpPr>
            <p:spPr bwMode="auto">
              <a:xfrm>
                <a:off x="1448" y="945"/>
                <a:ext cx="96" cy="54"/>
              </a:xfrm>
              <a:custGeom>
                <a:avLst/>
                <a:gdLst>
                  <a:gd name="T0" fmla="*/ 3 w 192"/>
                  <a:gd name="T1" fmla="*/ 7 h 108"/>
                  <a:gd name="T2" fmla="*/ 8 w 192"/>
                  <a:gd name="T3" fmla="*/ 12 h 108"/>
                  <a:gd name="T4" fmla="*/ 12 w 192"/>
                  <a:gd name="T5" fmla="*/ 15 h 108"/>
                  <a:gd name="T6" fmla="*/ 18 w 192"/>
                  <a:gd name="T7" fmla="*/ 20 h 108"/>
                  <a:gd name="T8" fmla="*/ 23 w 192"/>
                  <a:gd name="T9" fmla="*/ 23 h 108"/>
                  <a:gd name="T10" fmla="*/ 28 w 192"/>
                  <a:gd name="T11" fmla="*/ 26 h 108"/>
                  <a:gd name="T12" fmla="*/ 34 w 192"/>
                  <a:gd name="T13" fmla="*/ 29 h 108"/>
                  <a:gd name="T14" fmla="*/ 40 w 192"/>
                  <a:gd name="T15" fmla="*/ 33 h 108"/>
                  <a:gd name="T16" fmla="*/ 45 w 192"/>
                  <a:gd name="T17" fmla="*/ 36 h 108"/>
                  <a:gd name="T18" fmla="*/ 51 w 192"/>
                  <a:gd name="T19" fmla="*/ 39 h 108"/>
                  <a:gd name="T20" fmla="*/ 56 w 192"/>
                  <a:gd name="T21" fmla="*/ 41 h 108"/>
                  <a:gd name="T22" fmla="*/ 62 w 192"/>
                  <a:gd name="T23" fmla="*/ 44 h 108"/>
                  <a:gd name="T24" fmla="*/ 69 w 192"/>
                  <a:gd name="T25" fmla="*/ 46 h 108"/>
                  <a:gd name="T26" fmla="*/ 75 w 192"/>
                  <a:gd name="T27" fmla="*/ 48 h 108"/>
                  <a:gd name="T28" fmla="*/ 80 w 192"/>
                  <a:gd name="T29" fmla="*/ 51 h 108"/>
                  <a:gd name="T30" fmla="*/ 87 w 192"/>
                  <a:gd name="T31" fmla="*/ 53 h 108"/>
                  <a:gd name="T32" fmla="*/ 93 w 192"/>
                  <a:gd name="T33" fmla="*/ 54 h 108"/>
                  <a:gd name="T34" fmla="*/ 94 w 192"/>
                  <a:gd name="T35" fmla="*/ 54 h 108"/>
                  <a:gd name="T36" fmla="*/ 95 w 192"/>
                  <a:gd name="T37" fmla="*/ 54 h 108"/>
                  <a:gd name="T38" fmla="*/ 95 w 192"/>
                  <a:gd name="T39" fmla="*/ 53 h 108"/>
                  <a:gd name="T40" fmla="*/ 96 w 192"/>
                  <a:gd name="T41" fmla="*/ 52 h 108"/>
                  <a:gd name="T42" fmla="*/ 96 w 192"/>
                  <a:gd name="T43" fmla="*/ 52 h 108"/>
                  <a:gd name="T44" fmla="*/ 96 w 192"/>
                  <a:gd name="T45" fmla="*/ 51 h 108"/>
                  <a:gd name="T46" fmla="*/ 96 w 192"/>
                  <a:gd name="T47" fmla="*/ 50 h 108"/>
                  <a:gd name="T48" fmla="*/ 96 w 192"/>
                  <a:gd name="T49" fmla="*/ 49 h 108"/>
                  <a:gd name="T50" fmla="*/ 96 w 192"/>
                  <a:gd name="T51" fmla="*/ 48 h 108"/>
                  <a:gd name="T52" fmla="*/ 95 w 192"/>
                  <a:gd name="T53" fmla="*/ 47 h 108"/>
                  <a:gd name="T54" fmla="*/ 94 w 192"/>
                  <a:gd name="T55" fmla="*/ 46 h 108"/>
                  <a:gd name="T56" fmla="*/ 93 w 192"/>
                  <a:gd name="T57" fmla="*/ 46 h 108"/>
                  <a:gd name="T58" fmla="*/ 87 w 192"/>
                  <a:gd name="T59" fmla="*/ 44 h 108"/>
                  <a:gd name="T60" fmla="*/ 81 w 192"/>
                  <a:gd name="T61" fmla="*/ 42 h 108"/>
                  <a:gd name="T62" fmla="*/ 75 w 192"/>
                  <a:gd name="T63" fmla="*/ 40 h 108"/>
                  <a:gd name="T64" fmla="*/ 69 w 192"/>
                  <a:gd name="T65" fmla="*/ 38 h 108"/>
                  <a:gd name="T66" fmla="*/ 63 w 192"/>
                  <a:gd name="T67" fmla="*/ 36 h 108"/>
                  <a:gd name="T68" fmla="*/ 57 w 192"/>
                  <a:gd name="T69" fmla="*/ 34 h 108"/>
                  <a:gd name="T70" fmla="*/ 51 w 192"/>
                  <a:gd name="T71" fmla="*/ 30 h 108"/>
                  <a:gd name="T72" fmla="*/ 46 w 192"/>
                  <a:gd name="T73" fmla="*/ 27 h 108"/>
                  <a:gd name="T74" fmla="*/ 41 w 192"/>
                  <a:gd name="T75" fmla="*/ 25 h 108"/>
                  <a:gd name="T76" fmla="*/ 35 w 192"/>
                  <a:gd name="T77" fmla="*/ 22 h 108"/>
                  <a:gd name="T78" fmla="*/ 29 w 192"/>
                  <a:gd name="T79" fmla="*/ 19 h 108"/>
                  <a:gd name="T80" fmla="*/ 24 w 192"/>
                  <a:gd name="T81" fmla="*/ 15 h 108"/>
                  <a:gd name="T82" fmla="*/ 20 w 192"/>
                  <a:gd name="T83" fmla="*/ 12 h 108"/>
                  <a:gd name="T84" fmla="*/ 14 w 192"/>
                  <a:gd name="T85" fmla="*/ 9 h 108"/>
                  <a:gd name="T86" fmla="*/ 10 w 192"/>
                  <a:gd name="T87" fmla="*/ 5 h 108"/>
                  <a:gd name="T88" fmla="*/ 5 w 192"/>
                  <a:gd name="T89" fmla="*/ 1 h 108"/>
                  <a:gd name="T90" fmla="*/ 4 w 192"/>
                  <a:gd name="T91" fmla="*/ 1 h 108"/>
                  <a:gd name="T92" fmla="*/ 3 w 192"/>
                  <a:gd name="T93" fmla="*/ 0 h 108"/>
                  <a:gd name="T94" fmla="*/ 2 w 192"/>
                  <a:gd name="T95" fmla="*/ 1 h 108"/>
                  <a:gd name="T96" fmla="*/ 1 w 192"/>
                  <a:gd name="T97" fmla="*/ 1 h 108"/>
                  <a:gd name="T98" fmla="*/ 0 w 192"/>
                  <a:gd name="T99" fmla="*/ 2 h 108"/>
                  <a:gd name="T100" fmla="*/ 0 w 192"/>
                  <a:gd name="T101" fmla="*/ 3 h 108"/>
                  <a:gd name="T102" fmla="*/ 0 w 192"/>
                  <a:gd name="T103" fmla="*/ 5 h 108"/>
                  <a:gd name="T104" fmla="*/ 1 w 192"/>
                  <a:gd name="T105" fmla="*/ 6 h 108"/>
                  <a:gd name="T106" fmla="*/ 2 w 192"/>
                  <a:gd name="T107" fmla="*/ 7 h 108"/>
                  <a:gd name="T108" fmla="*/ 3 w 192"/>
                  <a:gd name="T109" fmla="*/ 7 h 1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92"/>
                  <a:gd name="T166" fmla="*/ 0 h 108"/>
                  <a:gd name="T167" fmla="*/ 192 w 192"/>
                  <a:gd name="T168" fmla="*/ 108 h 1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92" h="108">
                    <a:moveTo>
                      <a:pt x="6" y="15"/>
                    </a:moveTo>
                    <a:lnTo>
                      <a:pt x="16" y="23"/>
                    </a:lnTo>
                    <a:lnTo>
                      <a:pt x="25" y="31"/>
                    </a:lnTo>
                    <a:lnTo>
                      <a:pt x="36" y="39"/>
                    </a:lnTo>
                    <a:lnTo>
                      <a:pt x="46" y="46"/>
                    </a:lnTo>
                    <a:lnTo>
                      <a:pt x="57" y="52"/>
                    </a:lnTo>
                    <a:lnTo>
                      <a:pt x="68" y="59"/>
                    </a:lnTo>
                    <a:lnTo>
                      <a:pt x="79" y="66"/>
                    </a:lnTo>
                    <a:lnTo>
                      <a:pt x="90" y="72"/>
                    </a:lnTo>
                    <a:lnTo>
                      <a:pt x="102" y="77"/>
                    </a:lnTo>
                    <a:lnTo>
                      <a:pt x="113" y="82"/>
                    </a:lnTo>
                    <a:lnTo>
                      <a:pt x="124" y="87"/>
                    </a:lnTo>
                    <a:lnTo>
                      <a:pt x="137" y="92"/>
                    </a:lnTo>
                    <a:lnTo>
                      <a:pt x="149" y="96"/>
                    </a:lnTo>
                    <a:lnTo>
                      <a:pt x="160" y="101"/>
                    </a:lnTo>
                    <a:lnTo>
                      <a:pt x="173" y="105"/>
                    </a:lnTo>
                    <a:lnTo>
                      <a:pt x="185" y="108"/>
                    </a:lnTo>
                    <a:lnTo>
                      <a:pt x="187" y="107"/>
                    </a:lnTo>
                    <a:lnTo>
                      <a:pt x="189" y="107"/>
                    </a:lnTo>
                    <a:lnTo>
                      <a:pt x="190" y="106"/>
                    </a:lnTo>
                    <a:lnTo>
                      <a:pt x="191" y="104"/>
                    </a:lnTo>
                    <a:lnTo>
                      <a:pt x="192" y="103"/>
                    </a:lnTo>
                    <a:lnTo>
                      <a:pt x="192" y="101"/>
                    </a:lnTo>
                    <a:lnTo>
                      <a:pt x="192" y="100"/>
                    </a:lnTo>
                    <a:lnTo>
                      <a:pt x="192" y="97"/>
                    </a:lnTo>
                    <a:lnTo>
                      <a:pt x="191" y="95"/>
                    </a:lnTo>
                    <a:lnTo>
                      <a:pt x="190" y="93"/>
                    </a:lnTo>
                    <a:lnTo>
                      <a:pt x="188" y="92"/>
                    </a:lnTo>
                    <a:lnTo>
                      <a:pt x="185" y="91"/>
                    </a:lnTo>
                    <a:lnTo>
                      <a:pt x="174" y="88"/>
                    </a:lnTo>
                    <a:lnTo>
                      <a:pt x="161" y="84"/>
                    </a:lnTo>
                    <a:lnTo>
                      <a:pt x="149" y="80"/>
                    </a:lnTo>
                    <a:lnTo>
                      <a:pt x="138" y="76"/>
                    </a:lnTo>
                    <a:lnTo>
                      <a:pt x="126" y="72"/>
                    </a:lnTo>
                    <a:lnTo>
                      <a:pt x="114" y="67"/>
                    </a:lnTo>
                    <a:lnTo>
                      <a:pt x="103" y="61"/>
                    </a:lnTo>
                    <a:lnTo>
                      <a:pt x="92" y="55"/>
                    </a:lnTo>
                    <a:lnTo>
                      <a:pt x="81" y="50"/>
                    </a:lnTo>
                    <a:lnTo>
                      <a:pt x="70" y="44"/>
                    </a:lnTo>
                    <a:lnTo>
                      <a:pt x="59" y="38"/>
                    </a:lnTo>
                    <a:lnTo>
                      <a:pt x="49" y="30"/>
                    </a:lnTo>
                    <a:lnTo>
                      <a:pt x="39" y="24"/>
                    </a:lnTo>
                    <a:lnTo>
                      <a:pt x="29" y="17"/>
                    </a:lnTo>
                    <a:lnTo>
                      <a:pt x="19" y="9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6" y="1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4" name="Freeform 695"/>
              <p:cNvSpPr>
                <a:spLocks/>
              </p:cNvSpPr>
              <p:nvPr/>
            </p:nvSpPr>
            <p:spPr bwMode="auto">
              <a:xfrm>
                <a:off x="1477" y="972"/>
                <a:ext cx="27" cy="17"/>
              </a:xfrm>
              <a:custGeom>
                <a:avLst/>
                <a:gdLst>
                  <a:gd name="T0" fmla="*/ 27 w 55"/>
                  <a:gd name="T1" fmla="*/ 17 h 35"/>
                  <a:gd name="T2" fmla="*/ 26 w 55"/>
                  <a:gd name="T3" fmla="*/ 14 h 35"/>
                  <a:gd name="T4" fmla="*/ 25 w 55"/>
                  <a:gd name="T5" fmla="*/ 12 h 35"/>
                  <a:gd name="T6" fmla="*/ 24 w 55"/>
                  <a:gd name="T7" fmla="*/ 9 h 35"/>
                  <a:gd name="T8" fmla="*/ 22 w 55"/>
                  <a:gd name="T9" fmla="*/ 7 h 35"/>
                  <a:gd name="T10" fmla="*/ 21 w 55"/>
                  <a:gd name="T11" fmla="*/ 5 h 35"/>
                  <a:gd name="T12" fmla="*/ 19 w 55"/>
                  <a:gd name="T13" fmla="*/ 4 h 35"/>
                  <a:gd name="T14" fmla="*/ 17 w 55"/>
                  <a:gd name="T15" fmla="*/ 2 h 35"/>
                  <a:gd name="T16" fmla="*/ 15 w 55"/>
                  <a:gd name="T17" fmla="*/ 1 h 35"/>
                  <a:gd name="T18" fmla="*/ 14 w 55"/>
                  <a:gd name="T19" fmla="*/ 1 h 35"/>
                  <a:gd name="T20" fmla="*/ 12 w 55"/>
                  <a:gd name="T21" fmla="*/ 0 h 35"/>
                  <a:gd name="T22" fmla="*/ 10 w 55"/>
                  <a:gd name="T23" fmla="*/ 0 h 35"/>
                  <a:gd name="T24" fmla="*/ 8 w 55"/>
                  <a:gd name="T25" fmla="*/ 0 h 35"/>
                  <a:gd name="T26" fmla="*/ 6 w 55"/>
                  <a:gd name="T27" fmla="*/ 0 h 35"/>
                  <a:gd name="T28" fmla="*/ 4 w 55"/>
                  <a:gd name="T29" fmla="*/ 1 h 35"/>
                  <a:gd name="T30" fmla="*/ 3 w 55"/>
                  <a:gd name="T31" fmla="*/ 2 h 35"/>
                  <a:gd name="T32" fmla="*/ 0 w 55"/>
                  <a:gd name="T33" fmla="*/ 3 h 35"/>
                  <a:gd name="T34" fmla="*/ 0 w 55"/>
                  <a:gd name="T35" fmla="*/ 4 h 35"/>
                  <a:gd name="T36" fmla="*/ 0 w 55"/>
                  <a:gd name="T37" fmla="*/ 5 h 35"/>
                  <a:gd name="T38" fmla="*/ 0 w 55"/>
                  <a:gd name="T39" fmla="*/ 7 h 35"/>
                  <a:gd name="T40" fmla="*/ 0 w 55"/>
                  <a:gd name="T41" fmla="*/ 8 h 35"/>
                  <a:gd name="T42" fmla="*/ 0 w 55"/>
                  <a:gd name="T43" fmla="*/ 9 h 35"/>
                  <a:gd name="T44" fmla="*/ 1 w 55"/>
                  <a:gd name="T45" fmla="*/ 10 h 35"/>
                  <a:gd name="T46" fmla="*/ 2 w 55"/>
                  <a:gd name="T47" fmla="*/ 11 h 35"/>
                  <a:gd name="T48" fmla="*/ 3 w 55"/>
                  <a:gd name="T49" fmla="*/ 12 h 35"/>
                  <a:gd name="T50" fmla="*/ 4 w 55"/>
                  <a:gd name="T51" fmla="*/ 13 h 35"/>
                  <a:gd name="T52" fmla="*/ 6 w 55"/>
                  <a:gd name="T53" fmla="*/ 14 h 35"/>
                  <a:gd name="T54" fmla="*/ 7 w 55"/>
                  <a:gd name="T55" fmla="*/ 14 h 35"/>
                  <a:gd name="T56" fmla="*/ 9 w 55"/>
                  <a:gd name="T57" fmla="*/ 15 h 35"/>
                  <a:gd name="T58" fmla="*/ 10 w 55"/>
                  <a:gd name="T59" fmla="*/ 16 h 35"/>
                  <a:gd name="T60" fmla="*/ 12 w 55"/>
                  <a:gd name="T61" fmla="*/ 16 h 35"/>
                  <a:gd name="T62" fmla="*/ 16 w 55"/>
                  <a:gd name="T63" fmla="*/ 17 h 35"/>
                  <a:gd name="T64" fmla="*/ 19 w 55"/>
                  <a:gd name="T65" fmla="*/ 17 h 35"/>
                  <a:gd name="T66" fmla="*/ 22 w 55"/>
                  <a:gd name="T67" fmla="*/ 17 h 35"/>
                  <a:gd name="T68" fmla="*/ 25 w 55"/>
                  <a:gd name="T69" fmla="*/ 17 h 35"/>
                  <a:gd name="T70" fmla="*/ 27 w 55"/>
                  <a:gd name="T71" fmla="*/ 17 h 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5"/>
                  <a:gd name="T109" fmla="*/ 0 h 35"/>
                  <a:gd name="T110" fmla="*/ 55 w 55"/>
                  <a:gd name="T111" fmla="*/ 35 h 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5" h="35">
                    <a:moveTo>
                      <a:pt x="55" y="34"/>
                    </a:moveTo>
                    <a:lnTo>
                      <a:pt x="53" y="29"/>
                    </a:lnTo>
                    <a:lnTo>
                      <a:pt x="51" y="24"/>
                    </a:lnTo>
                    <a:lnTo>
                      <a:pt x="48" y="19"/>
                    </a:lnTo>
                    <a:lnTo>
                      <a:pt x="45" y="15"/>
                    </a:lnTo>
                    <a:lnTo>
                      <a:pt x="42" y="11"/>
                    </a:lnTo>
                    <a:lnTo>
                      <a:pt x="39" y="8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8" y="2"/>
                    </a:lnTo>
                    <a:lnTo>
                      <a:pt x="24" y="1"/>
                    </a:lnTo>
                    <a:lnTo>
                      <a:pt x="20" y="0"/>
                    </a:lnTo>
                    <a:lnTo>
                      <a:pt x="17" y="1"/>
                    </a:lnTo>
                    <a:lnTo>
                      <a:pt x="13" y="1"/>
                    </a:lnTo>
                    <a:lnTo>
                      <a:pt x="9" y="3"/>
                    </a:lnTo>
                    <a:lnTo>
                      <a:pt x="6" y="5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7"/>
                    </a:lnTo>
                    <a:lnTo>
                      <a:pt x="1" y="19"/>
                    </a:lnTo>
                    <a:lnTo>
                      <a:pt x="2" y="21"/>
                    </a:lnTo>
                    <a:lnTo>
                      <a:pt x="5" y="23"/>
                    </a:lnTo>
                    <a:lnTo>
                      <a:pt x="7" y="24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4" y="29"/>
                    </a:lnTo>
                    <a:lnTo>
                      <a:pt x="18" y="30"/>
                    </a:lnTo>
                    <a:lnTo>
                      <a:pt x="21" y="32"/>
                    </a:lnTo>
                    <a:lnTo>
                      <a:pt x="25" y="33"/>
                    </a:lnTo>
                    <a:lnTo>
                      <a:pt x="33" y="34"/>
                    </a:lnTo>
                    <a:lnTo>
                      <a:pt x="39" y="35"/>
                    </a:lnTo>
                    <a:lnTo>
                      <a:pt x="45" y="35"/>
                    </a:lnTo>
                    <a:lnTo>
                      <a:pt x="50" y="35"/>
                    </a:lnTo>
                    <a:lnTo>
                      <a:pt x="55" y="3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15" name="Picture 696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476" y="971"/>
                <a:ext cx="29" cy="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16" name="Picture 697"/>
              <p:cNvPicPr>
                <a:picLocks noChangeAspect="1" noChangeArrowheads="1"/>
              </p:cNvPicPr>
              <p:nvPr/>
            </p:nvPicPr>
            <p:blipFill>
              <a:blip r:embed="rId26" cstate="print"/>
              <a:srcRect/>
              <a:stretch>
                <a:fillRect/>
              </a:stretch>
            </p:blipFill>
            <p:spPr bwMode="auto">
              <a:xfrm>
                <a:off x="1476" y="971"/>
                <a:ext cx="29" cy="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17" name="Freeform 698"/>
              <p:cNvSpPr>
                <a:spLocks/>
              </p:cNvSpPr>
              <p:nvPr/>
            </p:nvSpPr>
            <p:spPr bwMode="auto">
              <a:xfrm>
                <a:off x="1476" y="972"/>
                <a:ext cx="28" cy="17"/>
              </a:xfrm>
              <a:custGeom>
                <a:avLst/>
                <a:gdLst>
                  <a:gd name="T0" fmla="*/ 28 w 56"/>
                  <a:gd name="T1" fmla="*/ 17 h 35"/>
                  <a:gd name="T2" fmla="*/ 27 w 56"/>
                  <a:gd name="T3" fmla="*/ 14 h 35"/>
                  <a:gd name="T4" fmla="*/ 26 w 56"/>
                  <a:gd name="T5" fmla="*/ 12 h 35"/>
                  <a:gd name="T6" fmla="*/ 25 w 56"/>
                  <a:gd name="T7" fmla="*/ 9 h 35"/>
                  <a:gd name="T8" fmla="*/ 23 w 56"/>
                  <a:gd name="T9" fmla="*/ 7 h 35"/>
                  <a:gd name="T10" fmla="*/ 22 w 56"/>
                  <a:gd name="T11" fmla="*/ 5 h 35"/>
                  <a:gd name="T12" fmla="*/ 20 w 56"/>
                  <a:gd name="T13" fmla="*/ 3 h 35"/>
                  <a:gd name="T14" fmla="*/ 18 w 56"/>
                  <a:gd name="T15" fmla="*/ 2 h 35"/>
                  <a:gd name="T16" fmla="*/ 16 w 56"/>
                  <a:gd name="T17" fmla="*/ 1 h 35"/>
                  <a:gd name="T18" fmla="*/ 14 w 56"/>
                  <a:gd name="T19" fmla="*/ 0 h 35"/>
                  <a:gd name="T20" fmla="*/ 12 w 56"/>
                  <a:gd name="T21" fmla="*/ 0 h 35"/>
                  <a:gd name="T22" fmla="*/ 11 w 56"/>
                  <a:gd name="T23" fmla="*/ 0 h 35"/>
                  <a:gd name="T24" fmla="*/ 9 w 56"/>
                  <a:gd name="T25" fmla="*/ 0 h 35"/>
                  <a:gd name="T26" fmla="*/ 7 w 56"/>
                  <a:gd name="T27" fmla="*/ 0 h 35"/>
                  <a:gd name="T28" fmla="*/ 5 w 56"/>
                  <a:gd name="T29" fmla="*/ 1 h 35"/>
                  <a:gd name="T30" fmla="*/ 3 w 56"/>
                  <a:gd name="T31" fmla="*/ 2 h 35"/>
                  <a:gd name="T32" fmla="*/ 1 w 56"/>
                  <a:gd name="T33" fmla="*/ 3 h 35"/>
                  <a:gd name="T34" fmla="*/ 1 w 56"/>
                  <a:gd name="T35" fmla="*/ 4 h 35"/>
                  <a:gd name="T36" fmla="*/ 0 w 56"/>
                  <a:gd name="T37" fmla="*/ 5 h 35"/>
                  <a:gd name="T38" fmla="*/ 0 w 56"/>
                  <a:gd name="T39" fmla="*/ 7 h 35"/>
                  <a:gd name="T40" fmla="*/ 1 w 56"/>
                  <a:gd name="T41" fmla="*/ 8 h 35"/>
                  <a:gd name="T42" fmla="*/ 1 w 56"/>
                  <a:gd name="T43" fmla="*/ 9 h 35"/>
                  <a:gd name="T44" fmla="*/ 2 w 56"/>
                  <a:gd name="T45" fmla="*/ 10 h 35"/>
                  <a:gd name="T46" fmla="*/ 2 w 56"/>
                  <a:gd name="T47" fmla="*/ 11 h 35"/>
                  <a:gd name="T48" fmla="*/ 4 w 56"/>
                  <a:gd name="T49" fmla="*/ 12 h 35"/>
                  <a:gd name="T50" fmla="*/ 5 w 56"/>
                  <a:gd name="T51" fmla="*/ 13 h 35"/>
                  <a:gd name="T52" fmla="*/ 6 w 56"/>
                  <a:gd name="T53" fmla="*/ 13 h 35"/>
                  <a:gd name="T54" fmla="*/ 7 w 56"/>
                  <a:gd name="T55" fmla="*/ 14 h 35"/>
                  <a:gd name="T56" fmla="*/ 9 w 56"/>
                  <a:gd name="T57" fmla="*/ 15 h 35"/>
                  <a:gd name="T58" fmla="*/ 11 w 56"/>
                  <a:gd name="T59" fmla="*/ 15 h 35"/>
                  <a:gd name="T60" fmla="*/ 13 w 56"/>
                  <a:gd name="T61" fmla="*/ 16 h 35"/>
                  <a:gd name="T62" fmla="*/ 17 w 56"/>
                  <a:gd name="T63" fmla="*/ 17 h 35"/>
                  <a:gd name="T64" fmla="*/ 20 w 56"/>
                  <a:gd name="T65" fmla="*/ 17 h 35"/>
                  <a:gd name="T66" fmla="*/ 23 w 56"/>
                  <a:gd name="T67" fmla="*/ 17 h 35"/>
                  <a:gd name="T68" fmla="*/ 26 w 56"/>
                  <a:gd name="T69" fmla="*/ 17 h 35"/>
                  <a:gd name="T70" fmla="*/ 28 w 56"/>
                  <a:gd name="T71" fmla="*/ 17 h 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6"/>
                  <a:gd name="T109" fmla="*/ 0 h 35"/>
                  <a:gd name="T110" fmla="*/ 56 w 56"/>
                  <a:gd name="T111" fmla="*/ 35 h 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6" h="35">
                    <a:moveTo>
                      <a:pt x="56" y="34"/>
                    </a:moveTo>
                    <a:lnTo>
                      <a:pt x="54" y="29"/>
                    </a:lnTo>
                    <a:lnTo>
                      <a:pt x="51" y="24"/>
                    </a:lnTo>
                    <a:lnTo>
                      <a:pt x="49" y="19"/>
                    </a:lnTo>
                    <a:lnTo>
                      <a:pt x="46" y="15"/>
                    </a:lnTo>
                    <a:lnTo>
                      <a:pt x="43" y="11"/>
                    </a:lnTo>
                    <a:lnTo>
                      <a:pt x="40" y="7"/>
                    </a:lnTo>
                    <a:lnTo>
                      <a:pt x="35" y="5"/>
                    </a:lnTo>
                    <a:lnTo>
                      <a:pt x="32" y="3"/>
                    </a:lnTo>
                    <a:lnTo>
                      <a:pt x="28" y="1"/>
                    </a:lnTo>
                    <a:lnTo>
                      <a:pt x="24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3" y="1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2" y="7"/>
                    </a:lnTo>
                    <a:lnTo>
                      <a:pt x="1" y="9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2" y="18"/>
                    </a:lnTo>
                    <a:lnTo>
                      <a:pt x="3" y="20"/>
                    </a:lnTo>
                    <a:lnTo>
                      <a:pt x="4" y="22"/>
                    </a:lnTo>
                    <a:lnTo>
                      <a:pt x="7" y="24"/>
                    </a:lnTo>
                    <a:lnTo>
                      <a:pt x="10" y="26"/>
                    </a:lnTo>
                    <a:lnTo>
                      <a:pt x="12" y="27"/>
                    </a:lnTo>
                    <a:lnTo>
                      <a:pt x="15" y="29"/>
                    </a:lnTo>
                    <a:lnTo>
                      <a:pt x="18" y="30"/>
                    </a:lnTo>
                    <a:lnTo>
                      <a:pt x="22" y="31"/>
                    </a:lnTo>
                    <a:lnTo>
                      <a:pt x="25" y="32"/>
                    </a:lnTo>
                    <a:lnTo>
                      <a:pt x="34" y="34"/>
                    </a:lnTo>
                    <a:lnTo>
                      <a:pt x="40" y="34"/>
                    </a:lnTo>
                    <a:lnTo>
                      <a:pt x="45" y="35"/>
                    </a:lnTo>
                    <a:lnTo>
                      <a:pt x="51" y="34"/>
                    </a:lnTo>
                    <a:lnTo>
                      <a:pt x="56" y="34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8" name="Freeform 699"/>
              <p:cNvSpPr>
                <a:spLocks/>
              </p:cNvSpPr>
              <p:nvPr/>
            </p:nvSpPr>
            <p:spPr bwMode="auto">
              <a:xfrm>
                <a:off x="1451" y="978"/>
                <a:ext cx="91" cy="70"/>
              </a:xfrm>
              <a:custGeom>
                <a:avLst/>
                <a:gdLst>
                  <a:gd name="T0" fmla="*/ 0 w 180"/>
                  <a:gd name="T1" fmla="*/ 0 h 139"/>
                  <a:gd name="T2" fmla="*/ 0 w 180"/>
                  <a:gd name="T3" fmla="*/ 23 h 139"/>
                  <a:gd name="T4" fmla="*/ 11 w 180"/>
                  <a:gd name="T5" fmla="*/ 31 h 139"/>
                  <a:gd name="T6" fmla="*/ 16 w 180"/>
                  <a:gd name="T7" fmla="*/ 35 h 139"/>
                  <a:gd name="T8" fmla="*/ 21 w 180"/>
                  <a:gd name="T9" fmla="*/ 38 h 139"/>
                  <a:gd name="T10" fmla="*/ 26 w 180"/>
                  <a:gd name="T11" fmla="*/ 41 h 139"/>
                  <a:gd name="T12" fmla="*/ 32 w 180"/>
                  <a:gd name="T13" fmla="*/ 45 h 139"/>
                  <a:gd name="T14" fmla="*/ 37 w 180"/>
                  <a:gd name="T15" fmla="*/ 48 h 139"/>
                  <a:gd name="T16" fmla="*/ 42 w 180"/>
                  <a:gd name="T17" fmla="*/ 51 h 139"/>
                  <a:gd name="T18" fmla="*/ 49 w 180"/>
                  <a:gd name="T19" fmla="*/ 54 h 139"/>
                  <a:gd name="T20" fmla="*/ 55 w 180"/>
                  <a:gd name="T21" fmla="*/ 56 h 139"/>
                  <a:gd name="T22" fmla="*/ 60 w 180"/>
                  <a:gd name="T23" fmla="*/ 59 h 139"/>
                  <a:gd name="T24" fmla="*/ 66 w 180"/>
                  <a:gd name="T25" fmla="*/ 61 h 139"/>
                  <a:gd name="T26" fmla="*/ 72 w 180"/>
                  <a:gd name="T27" fmla="*/ 64 h 139"/>
                  <a:gd name="T28" fmla="*/ 79 w 180"/>
                  <a:gd name="T29" fmla="*/ 66 h 139"/>
                  <a:gd name="T30" fmla="*/ 85 w 180"/>
                  <a:gd name="T31" fmla="*/ 68 h 139"/>
                  <a:gd name="T32" fmla="*/ 91 w 180"/>
                  <a:gd name="T33" fmla="*/ 70 h 139"/>
                  <a:gd name="T34" fmla="*/ 91 w 180"/>
                  <a:gd name="T35" fmla="*/ 70 h 139"/>
                  <a:gd name="T36" fmla="*/ 91 w 180"/>
                  <a:gd name="T37" fmla="*/ 46 h 139"/>
                  <a:gd name="T38" fmla="*/ 85 w 180"/>
                  <a:gd name="T39" fmla="*/ 44 h 139"/>
                  <a:gd name="T40" fmla="*/ 79 w 180"/>
                  <a:gd name="T41" fmla="*/ 42 h 139"/>
                  <a:gd name="T42" fmla="*/ 72 w 180"/>
                  <a:gd name="T43" fmla="*/ 40 h 139"/>
                  <a:gd name="T44" fmla="*/ 66 w 180"/>
                  <a:gd name="T45" fmla="*/ 38 h 139"/>
                  <a:gd name="T46" fmla="*/ 60 w 180"/>
                  <a:gd name="T47" fmla="*/ 35 h 139"/>
                  <a:gd name="T48" fmla="*/ 55 w 180"/>
                  <a:gd name="T49" fmla="*/ 32 h 139"/>
                  <a:gd name="T50" fmla="*/ 49 w 180"/>
                  <a:gd name="T51" fmla="*/ 30 h 139"/>
                  <a:gd name="T52" fmla="*/ 42 w 180"/>
                  <a:gd name="T53" fmla="*/ 27 h 139"/>
                  <a:gd name="T54" fmla="*/ 37 w 180"/>
                  <a:gd name="T55" fmla="*/ 24 h 139"/>
                  <a:gd name="T56" fmla="*/ 32 w 180"/>
                  <a:gd name="T57" fmla="*/ 21 h 139"/>
                  <a:gd name="T58" fmla="*/ 21 w 180"/>
                  <a:gd name="T59" fmla="*/ 14 h 139"/>
                  <a:gd name="T60" fmla="*/ 11 w 180"/>
                  <a:gd name="T61" fmla="*/ 8 h 139"/>
                  <a:gd name="T62" fmla="*/ 0 w 180"/>
                  <a:gd name="T63" fmla="*/ 0 h 139"/>
                  <a:gd name="T64" fmla="*/ 0 w 180"/>
                  <a:gd name="T65" fmla="*/ 0 h 13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0"/>
                  <a:gd name="T100" fmla="*/ 0 h 139"/>
                  <a:gd name="T101" fmla="*/ 180 w 180"/>
                  <a:gd name="T102" fmla="*/ 139 h 13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0" h="139">
                    <a:moveTo>
                      <a:pt x="0" y="0"/>
                    </a:moveTo>
                    <a:lnTo>
                      <a:pt x="0" y="46"/>
                    </a:lnTo>
                    <a:lnTo>
                      <a:pt x="21" y="61"/>
                    </a:lnTo>
                    <a:lnTo>
                      <a:pt x="31" y="69"/>
                    </a:lnTo>
                    <a:lnTo>
                      <a:pt x="41" y="76"/>
                    </a:lnTo>
                    <a:lnTo>
                      <a:pt x="51" y="82"/>
                    </a:lnTo>
                    <a:lnTo>
                      <a:pt x="63" y="89"/>
                    </a:lnTo>
                    <a:lnTo>
                      <a:pt x="73" y="95"/>
                    </a:lnTo>
                    <a:lnTo>
                      <a:pt x="84" y="102"/>
                    </a:lnTo>
                    <a:lnTo>
                      <a:pt x="96" y="107"/>
                    </a:lnTo>
                    <a:lnTo>
                      <a:pt x="108" y="112"/>
                    </a:lnTo>
                    <a:lnTo>
                      <a:pt x="119" y="117"/>
                    </a:lnTo>
                    <a:lnTo>
                      <a:pt x="131" y="122"/>
                    </a:lnTo>
                    <a:lnTo>
                      <a:pt x="143" y="127"/>
                    </a:lnTo>
                    <a:lnTo>
                      <a:pt x="156" y="131"/>
                    </a:lnTo>
                    <a:lnTo>
                      <a:pt x="168" y="135"/>
                    </a:lnTo>
                    <a:lnTo>
                      <a:pt x="180" y="139"/>
                    </a:lnTo>
                    <a:lnTo>
                      <a:pt x="180" y="91"/>
                    </a:lnTo>
                    <a:lnTo>
                      <a:pt x="168" y="87"/>
                    </a:lnTo>
                    <a:lnTo>
                      <a:pt x="156" y="84"/>
                    </a:lnTo>
                    <a:lnTo>
                      <a:pt x="143" y="80"/>
                    </a:lnTo>
                    <a:lnTo>
                      <a:pt x="131" y="75"/>
                    </a:lnTo>
                    <a:lnTo>
                      <a:pt x="119" y="70"/>
                    </a:lnTo>
                    <a:lnTo>
                      <a:pt x="108" y="64"/>
                    </a:lnTo>
                    <a:lnTo>
                      <a:pt x="96" y="59"/>
                    </a:lnTo>
                    <a:lnTo>
                      <a:pt x="84" y="54"/>
                    </a:lnTo>
                    <a:lnTo>
                      <a:pt x="73" y="48"/>
                    </a:lnTo>
                    <a:lnTo>
                      <a:pt x="63" y="42"/>
                    </a:lnTo>
                    <a:lnTo>
                      <a:pt x="41" y="28"/>
                    </a:lnTo>
                    <a:lnTo>
                      <a:pt x="2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19" name="Picture 700"/>
              <p:cNvPicPr>
                <a:picLocks noChangeAspect="1" noChangeArrowheads="1"/>
              </p:cNvPicPr>
              <p:nvPr/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1450" y="977"/>
                <a:ext cx="92" cy="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20" name="Picture 701"/>
              <p:cNvPicPr>
                <a:picLocks noChangeAspect="1" noChangeArrowheads="1"/>
              </p:cNvPicPr>
              <p:nvPr/>
            </p:nvPicPr>
            <p:blipFill>
              <a:blip r:embed="rId27" cstate="print"/>
              <a:srcRect/>
              <a:stretch>
                <a:fillRect/>
              </a:stretch>
            </p:blipFill>
            <p:spPr bwMode="auto">
              <a:xfrm>
                <a:off x="1450" y="977"/>
                <a:ext cx="92" cy="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21" name="Freeform 702"/>
              <p:cNvSpPr>
                <a:spLocks/>
              </p:cNvSpPr>
              <p:nvPr/>
            </p:nvSpPr>
            <p:spPr bwMode="auto">
              <a:xfrm>
                <a:off x="1451" y="982"/>
                <a:ext cx="90" cy="52"/>
              </a:xfrm>
              <a:custGeom>
                <a:avLst/>
                <a:gdLst>
                  <a:gd name="T0" fmla="*/ 0 w 179"/>
                  <a:gd name="T1" fmla="*/ 6 h 104"/>
                  <a:gd name="T2" fmla="*/ 5 w 179"/>
                  <a:gd name="T3" fmla="*/ 10 h 104"/>
                  <a:gd name="T4" fmla="*/ 10 w 179"/>
                  <a:gd name="T5" fmla="*/ 14 h 104"/>
                  <a:gd name="T6" fmla="*/ 15 w 179"/>
                  <a:gd name="T7" fmla="*/ 18 h 104"/>
                  <a:gd name="T8" fmla="*/ 20 w 179"/>
                  <a:gd name="T9" fmla="*/ 21 h 104"/>
                  <a:gd name="T10" fmla="*/ 25 w 179"/>
                  <a:gd name="T11" fmla="*/ 25 h 104"/>
                  <a:gd name="T12" fmla="*/ 31 w 179"/>
                  <a:gd name="T13" fmla="*/ 27 h 104"/>
                  <a:gd name="T14" fmla="*/ 36 w 179"/>
                  <a:gd name="T15" fmla="*/ 31 h 104"/>
                  <a:gd name="T16" fmla="*/ 42 w 179"/>
                  <a:gd name="T17" fmla="*/ 34 h 104"/>
                  <a:gd name="T18" fmla="*/ 48 w 179"/>
                  <a:gd name="T19" fmla="*/ 37 h 104"/>
                  <a:gd name="T20" fmla="*/ 54 w 179"/>
                  <a:gd name="T21" fmla="*/ 40 h 104"/>
                  <a:gd name="T22" fmla="*/ 59 w 179"/>
                  <a:gd name="T23" fmla="*/ 42 h 104"/>
                  <a:gd name="T24" fmla="*/ 66 w 179"/>
                  <a:gd name="T25" fmla="*/ 44 h 104"/>
                  <a:gd name="T26" fmla="*/ 71 w 179"/>
                  <a:gd name="T27" fmla="*/ 47 h 104"/>
                  <a:gd name="T28" fmla="*/ 77 w 179"/>
                  <a:gd name="T29" fmla="*/ 49 h 104"/>
                  <a:gd name="T30" fmla="*/ 84 w 179"/>
                  <a:gd name="T31" fmla="*/ 51 h 104"/>
                  <a:gd name="T32" fmla="*/ 90 w 179"/>
                  <a:gd name="T33" fmla="*/ 52 h 104"/>
                  <a:gd name="T34" fmla="*/ 90 w 179"/>
                  <a:gd name="T35" fmla="*/ 52 h 104"/>
                  <a:gd name="T36" fmla="*/ 90 w 179"/>
                  <a:gd name="T37" fmla="*/ 47 h 104"/>
                  <a:gd name="T38" fmla="*/ 84 w 179"/>
                  <a:gd name="T39" fmla="*/ 44 h 104"/>
                  <a:gd name="T40" fmla="*/ 77 w 179"/>
                  <a:gd name="T41" fmla="*/ 43 h 104"/>
                  <a:gd name="T42" fmla="*/ 72 w 179"/>
                  <a:gd name="T43" fmla="*/ 40 h 104"/>
                  <a:gd name="T44" fmla="*/ 66 w 179"/>
                  <a:gd name="T45" fmla="*/ 38 h 104"/>
                  <a:gd name="T46" fmla="*/ 59 w 179"/>
                  <a:gd name="T47" fmla="*/ 36 h 104"/>
                  <a:gd name="T48" fmla="*/ 54 w 179"/>
                  <a:gd name="T49" fmla="*/ 33 h 104"/>
                  <a:gd name="T50" fmla="*/ 48 w 179"/>
                  <a:gd name="T51" fmla="*/ 30 h 104"/>
                  <a:gd name="T52" fmla="*/ 42 w 179"/>
                  <a:gd name="T53" fmla="*/ 27 h 104"/>
                  <a:gd name="T54" fmla="*/ 37 w 179"/>
                  <a:gd name="T55" fmla="*/ 25 h 104"/>
                  <a:gd name="T56" fmla="*/ 31 w 179"/>
                  <a:gd name="T57" fmla="*/ 22 h 104"/>
                  <a:gd name="T58" fmla="*/ 26 w 179"/>
                  <a:gd name="T59" fmla="*/ 19 h 104"/>
                  <a:gd name="T60" fmla="*/ 20 w 179"/>
                  <a:gd name="T61" fmla="*/ 15 h 104"/>
                  <a:gd name="T62" fmla="*/ 15 w 179"/>
                  <a:gd name="T63" fmla="*/ 11 h 104"/>
                  <a:gd name="T64" fmla="*/ 10 w 179"/>
                  <a:gd name="T65" fmla="*/ 7 h 104"/>
                  <a:gd name="T66" fmla="*/ 0 w 179"/>
                  <a:gd name="T67" fmla="*/ 0 h 104"/>
                  <a:gd name="T68" fmla="*/ 0 w 179"/>
                  <a:gd name="T69" fmla="*/ 0 h 104"/>
                  <a:gd name="T70" fmla="*/ 0 w 179"/>
                  <a:gd name="T71" fmla="*/ 6 h 104"/>
                  <a:gd name="T72" fmla="*/ 0 w 179"/>
                  <a:gd name="T73" fmla="*/ 6 h 10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9"/>
                  <a:gd name="T112" fmla="*/ 0 h 104"/>
                  <a:gd name="T113" fmla="*/ 179 w 179"/>
                  <a:gd name="T114" fmla="*/ 104 h 10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9" h="104">
                    <a:moveTo>
                      <a:pt x="0" y="12"/>
                    </a:moveTo>
                    <a:lnTo>
                      <a:pt x="9" y="19"/>
                    </a:lnTo>
                    <a:lnTo>
                      <a:pt x="19" y="28"/>
                    </a:lnTo>
                    <a:lnTo>
                      <a:pt x="30" y="35"/>
                    </a:lnTo>
                    <a:lnTo>
                      <a:pt x="40" y="42"/>
                    </a:lnTo>
                    <a:lnTo>
                      <a:pt x="50" y="49"/>
                    </a:lnTo>
                    <a:lnTo>
                      <a:pt x="62" y="55"/>
                    </a:lnTo>
                    <a:lnTo>
                      <a:pt x="72" y="62"/>
                    </a:lnTo>
                    <a:lnTo>
                      <a:pt x="83" y="68"/>
                    </a:lnTo>
                    <a:lnTo>
                      <a:pt x="95" y="74"/>
                    </a:lnTo>
                    <a:lnTo>
                      <a:pt x="107" y="79"/>
                    </a:lnTo>
                    <a:lnTo>
                      <a:pt x="118" y="84"/>
                    </a:lnTo>
                    <a:lnTo>
                      <a:pt x="131" y="88"/>
                    </a:lnTo>
                    <a:lnTo>
                      <a:pt x="142" y="93"/>
                    </a:lnTo>
                    <a:lnTo>
                      <a:pt x="154" y="97"/>
                    </a:lnTo>
                    <a:lnTo>
                      <a:pt x="167" y="101"/>
                    </a:lnTo>
                    <a:lnTo>
                      <a:pt x="179" y="104"/>
                    </a:lnTo>
                    <a:lnTo>
                      <a:pt x="179" y="93"/>
                    </a:lnTo>
                    <a:lnTo>
                      <a:pt x="167" y="88"/>
                    </a:lnTo>
                    <a:lnTo>
                      <a:pt x="154" y="85"/>
                    </a:lnTo>
                    <a:lnTo>
                      <a:pt x="143" y="80"/>
                    </a:lnTo>
                    <a:lnTo>
                      <a:pt x="131" y="76"/>
                    </a:lnTo>
                    <a:lnTo>
                      <a:pt x="118" y="71"/>
                    </a:lnTo>
                    <a:lnTo>
                      <a:pt x="107" y="66"/>
                    </a:lnTo>
                    <a:lnTo>
                      <a:pt x="96" y="61"/>
                    </a:lnTo>
                    <a:lnTo>
                      <a:pt x="84" y="55"/>
                    </a:lnTo>
                    <a:lnTo>
                      <a:pt x="73" y="49"/>
                    </a:lnTo>
                    <a:lnTo>
                      <a:pt x="62" y="43"/>
                    </a:lnTo>
                    <a:lnTo>
                      <a:pt x="51" y="37"/>
                    </a:lnTo>
                    <a:lnTo>
                      <a:pt x="40" y="30"/>
                    </a:lnTo>
                    <a:lnTo>
                      <a:pt x="30" y="22"/>
                    </a:lnTo>
                    <a:lnTo>
                      <a:pt x="19" y="15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2" name="Freeform 703"/>
              <p:cNvSpPr>
                <a:spLocks/>
              </p:cNvSpPr>
              <p:nvPr/>
            </p:nvSpPr>
            <p:spPr bwMode="auto">
              <a:xfrm>
                <a:off x="1451" y="978"/>
                <a:ext cx="90" cy="69"/>
              </a:xfrm>
              <a:custGeom>
                <a:avLst/>
                <a:gdLst>
                  <a:gd name="T0" fmla="*/ 0 w 179"/>
                  <a:gd name="T1" fmla="*/ 0 h 140"/>
                  <a:gd name="T2" fmla="*/ 0 w 179"/>
                  <a:gd name="T3" fmla="*/ 23 h 140"/>
                  <a:gd name="T4" fmla="*/ 5 w 179"/>
                  <a:gd name="T5" fmla="*/ 27 h 140"/>
                  <a:gd name="T6" fmla="*/ 10 w 179"/>
                  <a:gd name="T7" fmla="*/ 31 h 140"/>
                  <a:gd name="T8" fmla="*/ 15 w 179"/>
                  <a:gd name="T9" fmla="*/ 35 h 140"/>
                  <a:gd name="T10" fmla="*/ 20 w 179"/>
                  <a:gd name="T11" fmla="*/ 38 h 140"/>
                  <a:gd name="T12" fmla="*/ 26 w 179"/>
                  <a:gd name="T13" fmla="*/ 41 h 140"/>
                  <a:gd name="T14" fmla="*/ 31 w 179"/>
                  <a:gd name="T15" fmla="*/ 44 h 140"/>
                  <a:gd name="T16" fmla="*/ 37 w 179"/>
                  <a:gd name="T17" fmla="*/ 47 h 140"/>
                  <a:gd name="T18" fmla="*/ 42 w 179"/>
                  <a:gd name="T19" fmla="*/ 51 h 140"/>
                  <a:gd name="T20" fmla="*/ 48 w 179"/>
                  <a:gd name="T21" fmla="*/ 53 h 140"/>
                  <a:gd name="T22" fmla="*/ 54 w 179"/>
                  <a:gd name="T23" fmla="*/ 56 h 140"/>
                  <a:gd name="T24" fmla="*/ 59 w 179"/>
                  <a:gd name="T25" fmla="*/ 58 h 140"/>
                  <a:gd name="T26" fmla="*/ 66 w 179"/>
                  <a:gd name="T27" fmla="*/ 61 h 140"/>
                  <a:gd name="T28" fmla="*/ 72 w 179"/>
                  <a:gd name="T29" fmla="*/ 63 h 140"/>
                  <a:gd name="T30" fmla="*/ 77 w 179"/>
                  <a:gd name="T31" fmla="*/ 65 h 140"/>
                  <a:gd name="T32" fmla="*/ 84 w 179"/>
                  <a:gd name="T33" fmla="*/ 67 h 140"/>
                  <a:gd name="T34" fmla="*/ 90 w 179"/>
                  <a:gd name="T35" fmla="*/ 69 h 1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79"/>
                  <a:gd name="T55" fmla="*/ 0 h 140"/>
                  <a:gd name="T56" fmla="*/ 179 w 179"/>
                  <a:gd name="T57" fmla="*/ 140 h 1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79" h="140">
                    <a:moveTo>
                      <a:pt x="0" y="0"/>
                    </a:moveTo>
                    <a:lnTo>
                      <a:pt x="0" y="47"/>
                    </a:lnTo>
                    <a:lnTo>
                      <a:pt x="9" y="55"/>
                    </a:lnTo>
                    <a:lnTo>
                      <a:pt x="19" y="62"/>
                    </a:lnTo>
                    <a:lnTo>
                      <a:pt x="30" y="70"/>
                    </a:lnTo>
                    <a:lnTo>
                      <a:pt x="40" y="77"/>
                    </a:lnTo>
                    <a:lnTo>
                      <a:pt x="51" y="83"/>
                    </a:lnTo>
                    <a:lnTo>
                      <a:pt x="62" y="90"/>
                    </a:lnTo>
                    <a:lnTo>
                      <a:pt x="73" y="96"/>
                    </a:lnTo>
                    <a:lnTo>
                      <a:pt x="84" y="103"/>
                    </a:lnTo>
                    <a:lnTo>
                      <a:pt x="96" y="108"/>
                    </a:lnTo>
                    <a:lnTo>
                      <a:pt x="107" y="113"/>
                    </a:lnTo>
                    <a:lnTo>
                      <a:pt x="118" y="118"/>
                    </a:lnTo>
                    <a:lnTo>
                      <a:pt x="131" y="123"/>
                    </a:lnTo>
                    <a:lnTo>
                      <a:pt x="143" y="127"/>
                    </a:lnTo>
                    <a:lnTo>
                      <a:pt x="154" y="131"/>
                    </a:lnTo>
                    <a:lnTo>
                      <a:pt x="167" y="135"/>
                    </a:lnTo>
                    <a:lnTo>
                      <a:pt x="179" y="14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3" name="Freeform 704"/>
              <p:cNvSpPr>
                <a:spLocks/>
              </p:cNvSpPr>
              <p:nvPr/>
            </p:nvSpPr>
            <p:spPr bwMode="auto">
              <a:xfrm>
                <a:off x="1451" y="978"/>
                <a:ext cx="90" cy="70"/>
              </a:xfrm>
              <a:custGeom>
                <a:avLst/>
                <a:gdLst>
                  <a:gd name="T0" fmla="*/ 90 w 179"/>
                  <a:gd name="T1" fmla="*/ 70 h 139"/>
                  <a:gd name="T2" fmla="*/ 90 w 179"/>
                  <a:gd name="T3" fmla="*/ 46 h 139"/>
                  <a:gd name="T4" fmla="*/ 84 w 179"/>
                  <a:gd name="T5" fmla="*/ 44 h 139"/>
                  <a:gd name="T6" fmla="*/ 77 w 179"/>
                  <a:gd name="T7" fmla="*/ 42 h 139"/>
                  <a:gd name="T8" fmla="*/ 72 w 179"/>
                  <a:gd name="T9" fmla="*/ 40 h 139"/>
                  <a:gd name="T10" fmla="*/ 66 w 179"/>
                  <a:gd name="T11" fmla="*/ 38 h 139"/>
                  <a:gd name="T12" fmla="*/ 60 w 179"/>
                  <a:gd name="T13" fmla="*/ 36 h 139"/>
                  <a:gd name="T14" fmla="*/ 54 w 179"/>
                  <a:gd name="T15" fmla="*/ 33 h 139"/>
                  <a:gd name="T16" fmla="*/ 48 w 179"/>
                  <a:gd name="T17" fmla="*/ 30 h 139"/>
                  <a:gd name="T18" fmla="*/ 42 w 179"/>
                  <a:gd name="T19" fmla="*/ 27 h 139"/>
                  <a:gd name="T20" fmla="*/ 37 w 179"/>
                  <a:gd name="T21" fmla="*/ 24 h 139"/>
                  <a:gd name="T22" fmla="*/ 31 w 179"/>
                  <a:gd name="T23" fmla="*/ 21 h 139"/>
                  <a:gd name="T24" fmla="*/ 26 w 179"/>
                  <a:gd name="T25" fmla="*/ 18 h 139"/>
                  <a:gd name="T26" fmla="*/ 20 w 179"/>
                  <a:gd name="T27" fmla="*/ 15 h 139"/>
                  <a:gd name="T28" fmla="*/ 10 w 179"/>
                  <a:gd name="T29" fmla="*/ 8 h 139"/>
                  <a:gd name="T30" fmla="*/ 0 w 179"/>
                  <a:gd name="T31" fmla="*/ 0 h 1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9"/>
                  <a:gd name="T49" fmla="*/ 0 h 139"/>
                  <a:gd name="T50" fmla="*/ 179 w 179"/>
                  <a:gd name="T51" fmla="*/ 139 h 13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9" h="139">
                    <a:moveTo>
                      <a:pt x="179" y="139"/>
                    </a:moveTo>
                    <a:lnTo>
                      <a:pt x="179" y="92"/>
                    </a:lnTo>
                    <a:lnTo>
                      <a:pt x="167" y="88"/>
                    </a:lnTo>
                    <a:lnTo>
                      <a:pt x="154" y="84"/>
                    </a:lnTo>
                    <a:lnTo>
                      <a:pt x="143" y="80"/>
                    </a:lnTo>
                    <a:lnTo>
                      <a:pt x="131" y="76"/>
                    </a:lnTo>
                    <a:lnTo>
                      <a:pt x="119" y="71"/>
                    </a:lnTo>
                    <a:lnTo>
                      <a:pt x="107" y="65"/>
                    </a:lnTo>
                    <a:lnTo>
                      <a:pt x="96" y="60"/>
                    </a:lnTo>
                    <a:lnTo>
                      <a:pt x="84" y="54"/>
                    </a:lnTo>
                    <a:lnTo>
                      <a:pt x="73" y="48"/>
                    </a:lnTo>
                    <a:lnTo>
                      <a:pt x="62" y="42"/>
                    </a:lnTo>
                    <a:lnTo>
                      <a:pt x="51" y="36"/>
                    </a:lnTo>
                    <a:lnTo>
                      <a:pt x="40" y="29"/>
                    </a:lnTo>
                    <a:lnTo>
                      <a:pt x="19" y="15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4" name="Freeform 705"/>
              <p:cNvSpPr>
                <a:spLocks/>
              </p:cNvSpPr>
              <p:nvPr/>
            </p:nvSpPr>
            <p:spPr bwMode="auto">
              <a:xfrm>
                <a:off x="1704" y="1254"/>
                <a:ext cx="38" cy="39"/>
              </a:xfrm>
              <a:custGeom>
                <a:avLst/>
                <a:gdLst>
                  <a:gd name="T0" fmla="*/ 0 w 76"/>
                  <a:gd name="T1" fmla="*/ 38 h 77"/>
                  <a:gd name="T2" fmla="*/ 3 w 76"/>
                  <a:gd name="T3" fmla="*/ 39 h 77"/>
                  <a:gd name="T4" fmla="*/ 6 w 76"/>
                  <a:gd name="T5" fmla="*/ 39 h 77"/>
                  <a:gd name="T6" fmla="*/ 9 w 76"/>
                  <a:gd name="T7" fmla="*/ 39 h 77"/>
                  <a:gd name="T8" fmla="*/ 12 w 76"/>
                  <a:gd name="T9" fmla="*/ 38 h 77"/>
                  <a:gd name="T10" fmla="*/ 15 w 76"/>
                  <a:gd name="T11" fmla="*/ 38 h 77"/>
                  <a:gd name="T12" fmla="*/ 18 w 76"/>
                  <a:gd name="T13" fmla="*/ 36 h 77"/>
                  <a:gd name="T14" fmla="*/ 21 w 76"/>
                  <a:gd name="T15" fmla="*/ 35 h 77"/>
                  <a:gd name="T16" fmla="*/ 23 w 76"/>
                  <a:gd name="T17" fmla="*/ 34 h 77"/>
                  <a:gd name="T18" fmla="*/ 25 w 76"/>
                  <a:gd name="T19" fmla="*/ 33 h 77"/>
                  <a:gd name="T20" fmla="*/ 27 w 76"/>
                  <a:gd name="T21" fmla="*/ 32 h 77"/>
                  <a:gd name="T22" fmla="*/ 29 w 76"/>
                  <a:gd name="T23" fmla="*/ 31 h 77"/>
                  <a:gd name="T24" fmla="*/ 30 w 76"/>
                  <a:gd name="T25" fmla="*/ 30 h 77"/>
                  <a:gd name="T26" fmla="*/ 32 w 76"/>
                  <a:gd name="T27" fmla="*/ 29 h 77"/>
                  <a:gd name="T28" fmla="*/ 34 w 76"/>
                  <a:gd name="T29" fmla="*/ 27 h 77"/>
                  <a:gd name="T30" fmla="*/ 35 w 76"/>
                  <a:gd name="T31" fmla="*/ 26 h 77"/>
                  <a:gd name="T32" fmla="*/ 36 w 76"/>
                  <a:gd name="T33" fmla="*/ 24 h 77"/>
                  <a:gd name="T34" fmla="*/ 37 w 76"/>
                  <a:gd name="T35" fmla="*/ 23 h 77"/>
                  <a:gd name="T36" fmla="*/ 37 w 76"/>
                  <a:gd name="T37" fmla="*/ 21 h 77"/>
                  <a:gd name="T38" fmla="*/ 38 w 76"/>
                  <a:gd name="T39" fmla="*/ 19 h 77"/>
                  <a:gd name="T40" fmla="*/ 38 w 76"/>
                  <a:gd name="T41" fmla="*/ 18 h 77"/>
                  <a:gd name="T42" fmla="*/ 38 w 76"/>
                  <a:gd name="T43" fmla="*/ 16 h 77"/>
                  <a:gd name="T44" fmla="*/ 38 w 76"/>
                  <a:gd name="T45" fmla="*/ 14 h 77"/>
                  <a:gd name="T46" fmla="*/ 38 w 76"/>
                  <a:gd name="T47" fmla="*/ 12 h 77"/>
                  <a:gd name="T48" fmla="*/ 37 w 76"/>
                  <a:gd name="T49" fmla="*/ 10 h 77"/>
                  <a:gd name="T50" fmla="*/ 37 w 76"/>
                  <a:gd name="T51" fmla="*/ 8 h 77"/>
                  <a:gd name="T52" fmla="*/ 35 w 76"/>
                  <a:gd name="T53" fmla="*/ 6 h 77"/>
                  <a:gd name="T54" fmla="*/ 23 w 76"/>
                  <a:gd name="T55" fmla="*/ 0 h 77"/>
                  <a:gd name="T56" fmla="*/ 0 w 76"/>
                  <a:gd name="T57" fmla="*/ 38 h 77"/>
                  <a:gd name="T58" fmla="*/ 0 w 76"/>
                  <a:gd name="T59" fmla="*/ 38 h 7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6"/>
                  <a:gd name="T91" fmla="*/ 0 h 77"/>
                  <a:gd name="T92" fmla="*/ 76 w 76"/>
                  <a:gd name="T93" fmla="*/ 77 h 7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6" h="77">
                    <a:moveTo>
                      <a:pt x="0" y="76"/>
                    </a:moveTo>
                    <a:lnTo>
                      <a:pt x="6" y="77"/>
                    </a:lnTo>
                    <a:lnTo>
                      <a:pt x="12" y="77"/>
                    </a:lnTo>
                    <a:lnTo>
                      <a:pt x="18" y="77"/>
                    </a:lnTo>
                    <a:lnTo>
                      <a:pt x="25" y="76"/>
                    </a:lnTo>
                    <a:lnTo>
                      <a:pt x="31" y="75"/>
                    </a:lnTo>
                    <a:lnTo>
                      <a:pt x="36" y="72"/>
                    </a:lnTo>
                    <a:lnTo>
                      <a:pt x="42" y="70"/>
                    </a:lnTo>
                    <a:lnTo>
                      <a:pt x="47" y="67"/>
                    </a:lnTo>
                    <a:lnTo>
                      <a:pt x="50" y="65"/>
                    </a:lnTo>
                    <a:lnTo>
                      <a:pt x="54" y="64"/>
                    </a:lnTo>
                    <a:lnTo>
                      <a:pt x="58" y="62"/>
                    </a:lnTo>
                    <a:lnTo>
                      <a:pt x="61" y="60"/>
                    </a:lnTo>
                    <a:lnTo>
                      <a:pt x="64" y="57"/>
                    </a:lnTo>
                    <a:lnTo>
                      <a:pt x="67" y="54"/>
                    </a:lnTo>
                    <a:lnTo>
                      <a:pt x="69" y="51"/>
                    </a:lnTo>
                    <a:lnTo>
                      <a:pt x="71" y="48"/>
                    </a:lnTo>
                    <a:lnTo>
                      <a:pt x="73" y="45"/>
                    </a:lnTo>
                    <a:lnTo>
                      <a:pt x="74" y="42"/>
                    </a:lnTo>
                    <a:lnTo>
                      <a:pt x="75" y="38"/>
                    </a:lnTo>
                    <a:lnTo>
                      <a:pt x="75" y="35"/>
                    </a:lnTo>
                    <a:lnTo>
                      <a:pt x="76" y="31"/>
                    </a:lnTo>
                    <a:lnTo>
                      <a:pt x="76" y="27"/>
                    </a:lnTo>
                    <a:lnTo>
                      <a:pt x="75" y="24"/>
                    </a:lnTo>
                    <a:lnTo>
                      <a:pt x="74" y="19"/>
                    </a:lnTo>
                    <a:lnTo>
                      <a:pt x="73" y="15"/>
                    </a:lnTo>
                    <a:lnTo>
                      <a:pt x="70" y="11"/>
                    </a:lnTo>
                    <a:lnTo>
                      <a:pt x="46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5" name="Freeform 706"/>
              <p:cNvSpPr>
                <a:spLocks/>
              </p:cNvSpPr>
              <p:nvPr/>
            </p:nvSpPr>
            <p:spPr bwMode="auto">
              <a:xfrm>
                <a:off x="1605" y="1117"/>
                <a:ext cx="117" cy="171"/>
              </a:xfrm>
              <a:custGeom>
                <a:avLst/>
                <a:gdLst>
                  <a:gd name="T0" fmla="*/ 96 w 234"/>
                  <a:gd name="T1" fmla="*/ 70 h 342"/>
                  <a:gd name="T2" fmla="*/ 96 w 234"/>
                  <a:gd name="T3" fmla="*/ 171 h 342"/>
                  <a:gd name="T4" fmla="*/ 97 w 234"/>
                  <a:gd name="T5" fmla="*/ 171 h 342"/>
                  <a:gd name="T6" fmla="*/ 99 w 234"/>
                  <a:gd name="T7" fmla="*/ 171 h 342"/>
                  <a:gd name="T8" fmla="*/ 101 w 234"/>
                  <a:gd name="T9" fmla="*/ 171 h 342"/>
                  <a:gd name="T10" fmla="*/ 102 w 234"/>
                  <a:gd name="T11" fmla="*/ 171 h 342"/>
                  <a:gd name="T12" fmla="*/ 104 w 234"/>
                  <a:gd name="T13" fmla="*/ 171 h 342"/>
                  <a:gd name="T14" fmla="*/ 105 w 234"/>
                  <a:gd name="T15" fmla="*/ 171 h 342"/>
                  <a:gd name="T16" fmla="*/ 107 w 234"/>
                  <a:gd name="T17" fmla="*/ 170 h 342"/>
                  <a:gd name="T18" fmla="*/ 108 w 234"/>
                  <a:gd name="T19" fmla="*/ 170 h 342"/>
                  <a:gd name="T20" fmla="*/ 111 w 234"/>
                  <a:gd name="T21" fmla="*/ 168 h 342"/>
                  <a:gd name="T22" fmla="*/ 113 w 234"/>
                  <a:gd name="T23" fmla="*/ 166 h 342"/>
                  <a:gd name="T24" fmla="*/ 114 w 234"/>
                  <a:gd name="T25" fmla="*/ 164 h 342"/>
                  <a:gd name="T26" fmla="*/ 115 w 234"/>
                  <a:gd name="T27" fmla="*/ 163 h 342"/>
                  <a:gd name="T28" fmla="*/ 116 w 234"/>
                  <a:gd name="T29" fmla="*/ 162 h 342"/>
                  <a:gd name="T30" fmla="*/ 116 w 234"/>
                  <a:gd name="T31" fmla="*/ 160 h 342"/>
                  <a:gd name="T32" fmla="*/ 117 w 234"/>
                  <a:gd name="T33" fmla="*/ 159 h 342"/>
                  <a:gd name="T34" fmla="*/ 117 w 234"/>
                  <a:gd name="T35" fmla="*/ 157 h 342"/>
                  <a:gd name="T36" fmla="*/ 117 w 234"/>
                  <a:gd name="T37" fmla="*/ 156 h 342"/>
                  <a:gd name="T38" fmla="*/ 117 w 234"/>
                  <a:gd name="T39" fmla="*/ 154 h 342"/>
                  <a:gd name="T40" fmla="*/ 117 w 234"/>
                  <a:gd name="T41" fmla="*/ 66 h 342"/>
                  <a:gd name="T42" fmla="*/ 61 w 234"/>
                  <a:gd name="T43" fmla="*/ 35 h 342"/>
                  <a:gd name="T44" fmla="*/ 59 w 234"/>
                  <a:gd name="T45" fmla="*/ 22 h 342"/>
                  <a:gd name="T46" fmla="*/ 12 w 234"/>
                  <a:gd name="T47" fmla="*/ 0 h 342"/>
                  <a:gd name="T48" fmla="*/ 12 w 234"/>
                  <a:gd name="T49" fmla="*/ 22 h 342"/>
                  <a:gd name="T50" fmla="*/ 10 w 234"/>
                  <a:gd name="T51" fmla="*/ 21 h 342"/>
                  <a:gd name="T52" fmla="*/ 6 w 234"/>
                  <a:gd name="T53" fmla="*/ 19 h 342"/>
                  <a:gd name="T54" fmla="*/ 5 w 234"/>
                  <a:gd name="T55" fmla="*/ 19 h 342"/>
                  <a:gd name="T56" fmla="*/ 3 w 234"/>
                  <a:gd name="T57" fmla="*/ 19 h 342"/>
                  <a:gd name="T58" fmla="*/ 2 w 234"/>
                  <a:gd name="T59" fmla="*/ 18 h 342"/>
                  <a:gd name="T60" fmla="*/ 0 w 234"/>
                  <a:gd name="T61" fmla="*/ 18 h 342"/>
                  <a:gd name="T62" fmla="*/ 96 w 234"/>
                  <a:gd name="T63" fmla="*/ 70 h 342"/>
                  <a:gd name="T64" fmla="*/ 96 w 234"/>
                  <a:gd name="T65" fmla="*/ 70 h 34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4"/>
                  <a:gd name="T100" fmla="*/ 0 h 342"/>
                  <a:gd name="T101" fmla="*/ 234 w 234"/>
                  <a:gd name="T102" fmla="*/ 342 h 34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4" h="342">
                    <a:moveTo>
                      <a:pt x="191" y="140"/>
                    </a:moveTo>
                    <a:lnTo>
                      <a:pt x="191" y="341"/>
                    </a:lnTo>
                    <a:lnTo>
                      <a:pt x="194" y="342"/>
                    </a:lnTo>
                    <a:lnTo>
                      <a:pt x="197" y="342"/>
                    </a:lnTo>
                    <a:lnTo>
                      <a:pt x="201" y="342"/>
                    </a:lnTo>
                    <a:lnTo>
                      <a:pt x="204" y="342"/>
                    </a:lnTo>
                    <a:lnTo>
                      <a:pt x="207" y="342"/>
                    </a:lnTo>
                    <a:lnTo>
                      <a:pt x="210" y="341"/>
                    </a:lnTo>
                    <a:lnTo>
                      <a:pt x="213" y="340"/>
                    </a:lnTo>
                    <a:lnTo>
                      <a:pt x="216" y="339"/>
                    </a:lnTo>
                    <a:lnTo>
                      <a:pt x="222" y="336"/>
                    </a:lnTo>
                    <a:lnTo>
                      <a:pt x="226" y="332"/>
                    </a:lnTo>
                    <a:lnTo>
                      <a:pt x="228" y="328"/>
                    </a:lnTo>
                    <a:lnTo>
                      <a:pt x="230" y="326"/>
                    </a:lnTo>
                    <a:lnTo>
                      <a:pt x="231" y="323"/>
                    </a:lnTo>
                    <a:lnTo>
                      <a:pt x="232" y="320"/>
                    </a:lnTo>
                    <a:lnTo>
                      <a:pt x="233" y="317"/>
                    </a:lnTo>
                    <a:lnTo>
                      <a:pt x="234" y="314"/>
                    </a:lnTo>
                    <a:lnTo>
                      <a:pt x="234" y="311"/>
                    </a:lnTo>
                    <a:lnTo>
                      <a:pt x="233" y="308"/>
                    </a:lnTo>
                    <a:lnTo>
                      <a:pt x="233" y="132"/>
                    </a:lnTo>
                    <a:lnTo>
                      <a:pt x="123" y="69"/>
                    </a:lnTo>
                    <a:lnTo>
                      <a:pt x="117" y="44"/>
                    </a:lnTo>
                    <a:lnTo>
                      <a:pt x="24" y="0"/>
                    </a:lnTo>
                    <a:lnTo>
                      <a:pt x="24" y="44"/>
                    </a:lnTo>
                    <a:lnTo>
                      <a:pt x="19" y="41"/>
                    </a:lnTo>
                    <a:lnTo>
                      <a:pt x="12" y="38"/>
                    </a:lnTo>
                    <a:lnTo>
                      <a:pt x="9" y="37"/>
                    </a:lnTo>
                    <a:lnTo>
                      <a:pt x="6" y="37"/>
                    </a:lnTo>
                    <a:lnTo>
                      <a:pt x="3" y="36"/>
                    </a:lnTo>
                    <a:lnTo>
                      <a:pt x="0" y="36"/>
                    </a:lnTo>
                    <a:lnTo>
                      <a:pt x="191" y="1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26" name="Picture 707"/>
              <p:cNvPicPr>
                <a:picLocks noChangeAspect="1" noChangeArrowheads="1"/>
              </p:cNvPicPr>
              <p:nvPr/>
            </p:nvPicPr>
            <p:blipFill>
              <a:blip r:embed="rId28" cstate="print"/>
              <a:srcRect/>
              <a:stretch>
                <a:fillRect/>
              </a:stretch>
            </p:blipFill>
            <p:spPr bwMode="auto">
              <a:xfrm>
                <a:off x="1604" y="1116"/>
                <a:ext cx="11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27" name="Picture 708"/>
              <p:cNvPicPr>
                <a:picLocks noChangeAspect="1" noChangeArrowheads="1"/>
              </p:cNvPicPr>
              <p:nvPr/>
            </p:nvPicPr>
            <p:blipFill>
              <a:blip r:embed="rId29" cstate="print"/>
              <a:srcRect/>
              <a:stretch>
                <a:fillRect/>
              </a:stretch>
            </p:blipFill>
            <p:spPr bwMode="auto">
              <a:xfrm>
                <a:off x="1604" y="1116"/>
                <a:ext cx="118" cy="1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28" name="Freeform 709"/>
              <p:cNvSpPr>
                <a:spLocks/>
              </p:cNvSpPr>
              <p:nvPr/>
            </p:nvSpPr>
            <p:spPr bwMode="auto">
              <a:xfrm>
                <a:off x="1605" y="1134"/>
                <a:ext cx="95" cy="153"/>
              </a:xfrm>
              <a:custGeom>
                <a:avLst/>
                <a:gdLst>
                  <a:gd name="T0" fmla="*/ 0 w 191"/>
                  <a:gd name="T1" fmla="*/ 100 h 306"/>
                  <a:gd name="T2" fmla="*/ 95 w 191"/>
                  <a:gd name="T3" fmla="*/ 153 h 306"/>
                  <a:gd name="T4" fmla="*/ 95 w 191"/>
                  <a:gd name="T5" fmla="*/ 52 h 306"/>
                  <a:gd name="T6" fmla="*/ 0 w 191"/>
                  <a:gd name="T7" fmla="*/ 0 h 306"/>
                  <a:gd name="T8" fmla="*/ 0 w 191"/>
                  <a:gd name="T9" fmla="*/ 100 h 306"/>
                  <a:gd name="T10" fmla="*/ 0 w 191"/>
                  <a:gd name="T11" fmla="*/ 100 h 3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1"/>
                  <a:gd name="T19" fmla="*/ 0 h 306"/>
                  <a:gd name="T20" fmla="*/ 191 w 191"/>
                  <a:gd name="T21" fmla="*/ 306 h 3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1" h="306">
                    <a:moveTo>
                      <a:pt x="0" y="201"/>
                    </a:moveTo>
                    <a:lnTo>
                      <a:pt x="191" y="306"/>
                    </a:lnTo>
                    <a:lnTo>
                      <a:pt x="191" y="104"/>
                    </a:lnTo>
                    <a:lnTo>
                      <a:pt x="1" y="0"/>
                    </a:ln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29" name="Picture 710"/>
              <p:cNvPicPr>
                <a:picLocks noChangeAspect="1" noChangeArrowheads="1"/>
              </p:cNvPicPr>
              <p:nvPr/>
            </p:nvPicPr>
            <p:blipFill>
              <a:blip r:embed="rId30" cstate="print"/>
              <a:srcRect/>
              <a:stretch>
                <a:fillRect/>
              </a:stretch>
            </p:blipFill>
            <p:spPr bwMode="auto">
              <a:xfrm>
                <a:off x="1604" y="1133"/>
                <a:ext cx="9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30" name="Picture 711"/>
              <p:cNvPicPr>
                <a:picLocks noChangeAspect="1" noChangeArrowheads="1"/>
              </p:cNvPicPr>
              <p:nvPr/>
            </p:nvPicPr>
            <p:blipFill>
              <a:blip r:embed="rId31" cstate="print"/>
              <a:srcRect/>
              <a:stretch>
                <a:fillRect/>
              </a:stretch>
            </p:blipFill>
            <p:spPr bwMode="auto">
              <a:xfrm>
                <a:off x="1604" y="1133"/>
                <a:ext cx="97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31" name="Freeform 712"/>
              <p:cNvSpPr>
                <a:spLocks/>
              </p:cNvSpPr>
              <p:nvPr/>
            </p:nvSpPr>
            <p:spPr bwMode="auto">
              <a:xfrm>
                <a:off x="1614" y="1136"/>
                <a:ext cx="90" cy="149"/>
              </a:xfrm>
              <a:custGeom>
                <a:avLst/>
                <a:gdLst>
                  <a:gd name="T0" fmla="*/ 0 w 180"/>
                  <a:gd name="T1" fmla="*/ 0 h 299"/>
                  <a:gd name="T2" fmla="*/ 90 w 180"/>
                  <a:gd name="T3" fmla="*/ 49 h 299"/>
                  <a:gd name="T4" fmla="*/ 90 w 180"/>
                  <a:gd name="T5" fmla="*/ 149 h 299"/>
                  <a:gd name="T6" fmla="*/ 0 60000 65536"/>
                  <a:gd name="T7" fmla="*/ 0 60000 65536"/>
                  <a:gd name="T8" fmla="*/ 0 60000 65536"/>
                  <a:gd name="T9" fmla="*/ 0 w 180"/>
                  <a:gd name="T10" fmla="*/ 0 h 299"/>
                  <a:gd name="T11" fmla="*/ 180 w 180"/>
                  <a:gd name="T12" fmla="*/ 299 h 2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0" h="299">
                    <a:moveTo>
                      <a:pt x="0" y="0"/>
                    </a:moveTo>
                    <a:lnTo>
                      <a:pt x="180" y="99"/>
                    </a:lnTo>
                    <a:lnTo>
                      <a:pt x="180" y="299"/>
                    </a:lnTo>
                  </a:path>
                </a:pathLst>
              </a:custGeom>
              <a:noFill/>
              <a:ln w="7938">
                <a:solidFill>
                  <a:srgbClr val="D0BC9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2" name="Freeform 713"/>
              <p:cNvSpPr>
                <a:spLocks/>
              </p:cNvSpPr>
              <p:nvPr/>
            </p:nvSpPr>
            <p:spPr bwMode="auto">
              <a:xfrm>
                <a:off x="1605" y="1134"/>
                <a:ext cx="95" cy="153"/>
              </a:xfrm>
              <a:custGeom>
                <a:avLst/>
                <a:gdLst>
                  <a:gd name="T0" fmla="*/ 0 w 191"/>
                  <a:gd name="T1" fmla="*/ 0 h 305"/>
                  <a:gd name="T2" fmla="*/ 95 w 191"/>
                  <a:gd name="T3" fmla="*/ 53 h 305"/>
                  <a:gd name="T4" fmla="*/ 95 w 191"/>
                  <a:gd name="T5" fmla="*/ 153 h 305"/>
                  <a:gd name="T6" fmla="*/ 0 60000 65536"/>
                  <a:gd name="T7" fmla="*/ 0 60000 65536"/>
                  <a:gd name="T8" fmla="*/ 0 60000 65536"/>
                  <a:gd name="T9" fmla="*/ 0 w 191"/>
                  <a:gd name="T10" fmla="*/ 0 h 305"/>
                  <a:gd name="T11" fmla="*/ 191 w 191"/>
                  <a:gd name="T12" fmla="*/ 305 h 3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1" h="305">
                    <a:moveTo>
                      <a:pt x="0" y="0"/>
                    </a:moveTo>
                    <a:lnTo>
                      <a:pt x="191" y="105"/>
                    </a:lnTo>
                    <a:lnTo>
                      <a:pt x="191" y="30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3" name="Freeform 714"/>
              <p:cNvSpPr>
                <a:spLocks/>
              </p:cNvSpPr>
              <p:nvPr/>
            </p:nvSpPr>
            <p:spPr bwMode="auto">
              <a:xfrm>
                <a:off x="1605" y="1117"/>
                <a:ext cx="116" cy="171"/>
              </a:xfrm>
              <a:custGeom>
                <a:avLst/>
                <a:gdLst>
                  <a:gd name="T0" fmla="*/ 0 w 233"/>
                  <a:gd name="T1" fmla="*/ 118 h 342"/>
                  <a:gd name="T2" fmla="*/ 95 w 233"/>
                  <a:gd name="T3" fmla="*/ 170 h 342"/>
                  <a:gd name="T4" fmla="*/ 97 w 233"/>
                  <a:gd name="T5" fmla="*/ 171 h 342"/>
                  <a:gd name="T6" fmla="*/ 98 w 233"/>
                  <a:gd name="T7" fmla="*/ 171 h 342"/>
                  <a:gd name="T8" fmla="*/ 100 w 233"/>
                  <a:gd name="T9" fmla="*/ 171 h 342"/>
                  <a:gd name="T10" fmla="*/ 102 w 233"/>
                  <a:gd name="T11" fmla="*/ 171 h 342"/>
                  <a:gd name="T12" fmla="*/ 103 w 233"/>
                  <a:gd name="T13" fmla="*/ 171 h 342"/>
                  <a:gd name="T14" fmla="*/ 105 w 233"/>
                  <a:gd name="T15" fmla="*/ 170 h 342"/>
                  <a:gd name="T16" fmla="*/ 106 w 233"/>
                  <a:gd name="T17" fmla="*/ 170 h 342"/>
                  <a:gd name="T18" fmla="*/ 107 w 233"/>
                  <a:gd name="T19" fmla="*/ 169 h 342"/>
                  <a:gd name="T20" fmla="*/ 110 w 233"/>
                  <a:gd name="T21" fmla="*/ 168 h 342"/>
                  <a:gd name="T22" fmla="*/ 113 w 233"/>
                  <a:gd name="T23" fmla="*/ 166 h 342"/>
                  <a:gd name="T24" fmla="*/ 114 w 233"/>
                  <a:gd name="T25" fmla="*/ 164 h 342"/>
                  <a:gd name="T26" fmla="*/ 114 w 233"/>
                  <a:gd name="T27" fmla="*/ 163 h 342"/>
                  <a:gd name="T28" fmla="*/ 115 w 233"/>
                  <a:gd name="T29" fmla="*/ 161 h 342"/>
                  <a:gd name="T30" fmla="*/ 116 w 233"/>
                  <a:gd name="T31" fmla="*/ 160 h 342"/>
                  <a:gd name="T32" fmla="*/ 116 w 233"/>
                  <a:gd name="T33" fmla="*/ 158 h 342"/>
                  <a:gd name="T34" fmla="*/ 116 w 233"/>
                  <a:gd name="T35" fmla="*/ 157 h 342"/>
                  <a:gd name="T36" fmla="*/ 116 w 233"/>
                  <a:gd name="T37" fmla="*/ 155 h 342"/>
                  <a:gd name="T38" fmla="*/ 116 w 233"/>
                  <a:gd name="T39" fmla="*/ 154 h 342"/>
                  <a:gd name="T40" fmla="*/ 116 w 233"/>
                  <a:gd name="T41" fmla="*/ 66 h 342"/>
                  <a:gd name="T42" fmla="*/ 61 w 233"/>
                  <a:gd name="T43" fmla="*/ 34 h 342"/>
                  <a:gd name="T44" fmla="*/ 58 w 233"/>
                  <a:gd name="T45" fmla="*/ 22 h 342"/>
                  <a:gd name="T46" fmla="*/ 12 w 233"/>
                  <a:gd name="T47" fmla="*/ 0 h 342"/>
                  <a:gd name="T48" fmla="*/ 11 w 233"/>
                  <a:gd name="T49" fmla="*/ 22 h 342"/>
                  <a:gd name="T50" fmla="*/ 9 w 233"/>
                  <a:gd name="T51" fmla="*/ 21 h 342"/>
                  <a:gd name="T52" fmla="*/ 5 w 233"/>
                  <a:gd name="T53" fmla="*/ 20 h 342"/>
                  <a:gd name="T54" fmla="*/ 3 w 233"/>
                  <a:gd name="T55" fmla="*/ 19 h 342"/>
                  <a:gd name="T56" fmla="*/ 0 w 233"/>
                  <a:gd name="T57" fmla="*/ 18 h 342"/>
                  <a:gd name="T58" fmla="*/ 0 w 233"/>
                  <a:gd name="T59" fmla="*/ 118 h 342"/>
                  <a:gd name="T60" fmla="*/ 0 w 233"/>
                  <a:gd name="T61" fmla="*/ 118 h 3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33"/>
                  <a:gd name="T94" fmla="*/ 0 h 342"/>
                  <a:gd name="T95" fmla="*/ 233 w 233"/>
                  <a:gd name="T96" fmla="*/ 342 h 3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33" h="342">
                    <a:moveTo>
                      <a:pt x="0" y="236"/>
                    </a:moveTo>
                    <a:lnTo>
                      <a:pt x="191" y="340"/>
                    </a:lnTo>
                    <a:lnTo>
                      <a:pt x="194" y="341"/>
                    </a:lnTo>
                    <a:lnTo>
                      <a:pt x="197" y="341"/>
                    </a:lnTo>
                    <a:lnTo>
                      <a:pt x="201" y="342"/>
                    </a:lnTo>
                    <a:lnTo>
                      <a:pt x="204" y="341"/>
                    </a:lnTo>
                    <a:lnTo>
                      <a:pt x="207" y="341"/>
                    </a:lnTo>
                    <a:lnTo>
                      <a:pt x="210" y="340"/>
                    </a:lnTo>
                    <a:lnTo>
                      <a:pt x="213" y="339"/>
                    </a:lnTo>
                    <a:lnTo>
                      <a:pt x="215" y="338"/>
                    </a:lnTo>
                    <a:lnTo>
                      <a:pt x="221" y="335"/>
                    </a:lnTo>
                    <a:lnTo>
                      <a:pt x="226" y="331"/>
                    </a:lnTo>
                    <a:lnTo>
                      <a:pt x="228" y="328"/>
                    </a:lnTo>
                    <a:lnTo>
                      <a:pt x="229" y="325"/>
                    </a:lnTo>
                    <a:lnTo>
                      <a:pt x="231" y="322"/>
                    </a:lnTo>
                    <a:lnTo>
                      <a:pt x="232" y="320"/>
                    </a:lnTo>
                    <a:lnTo>
                      <a:pt x="233" y="316"/>
                    </a:lnTo>
                    <a:lnTo>
                      <a:pt x="233" y="313"/>
                    </a:lnTo>
                    <a:lnTo>
                      <a:pt x="233" y="310"/>
                    </a:lnTo>
                    <a:lnTo>
                      <a:pt x="233" y="307"/>
                    </a:lnTo>
                    <a:lnTo>
                      <a:pt x="233" y="132"/>
                    </a:lnTo>
                    <a:lnTo>
                      <a:pt x="123" y="68"/>
                    </a:lnTo>
                    <a:lnTo>
                      <a:pt x="117" y="44"/>
                    </a:lnTo>
                    <a:lnTo>
                      <a:pt x="24" y="0"/>
                    </a:lnTo>
                    <a:lnTo>
                      <a:pt x="23" y="45"/>
                    </a:lnTo>
                    <a:lnTo>
                      <a:pt x="18" y="42"/>
                    </a:lnTo>
                    <a:lnTo>
                      <a:pt x="11" y="39"/>
                    </a:lnTo>
                    <a:lnTo>
                      <a:pt x="6" y="37"/>
                    </a:lnTo>
                    <a:lnTo>
                      <a:pt x="0" y="35"/>
                    </a:lnTo>
                    <a:lnTo>
                      <a:pt x="0" y="236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4" name="Freeform 715"/>
              <p:cNvSpPr>
                <a:spLocks/>
              </p:cNvSpPr>
              <p:nvPr/>
            </p:nvSpPr>
            <p:spPr bwMode="auto">
              <a:xfrm>
                <a:off x="1622" y="1179"/>
                <a:ext cx="66" cy="65"/>
              </a:xfrm>
              <a:custGeom>
                <a:avLst/>
                <a:gdLst>
                  <a:gd name="T0" fmla="*/ 66 w 133"/>
                  <a:gd name="T1" fmla="*/ 29 h 130"/>
                  <a:gd name="T2" fmla="*/ 65 w 133"/>
                  <a:gd name="T3" fmla="*/ 23 h 130"/>
                  <a:gd name="T4" fmla="*/ 62 w 133"/>
                  <a:gd name="T5" fmla="*/ 17 h 130"/>
                  <a:gd name="T6" fmla="*/ 58 w 133"/>
                  <a:gd name="T7" fmla="*/ 12 h 130"/>
                  <a:gd name="T8" fmla="*/ 54 w 133"/>
                  <a:gd name="T9" fmla="*/ 7 h 130"/>
                  <a:gd name="T10" fmla="*/ 49 w 133"/>
                  <a:gd name="T11" fmla="*/ 4 h 130"/>
                  <a:gd name="T12" fmla="*/ 43 w 133"/>
                  <a:gd name="T13" fmla="*/ 1 h 130"/>
                  <a:gd name="T14" fmla="*/ 37 w 133"/>
                  <a:gd name="T15" fmla="*/ 0 h 130"/>
                  <a:gd name="T16" fmla="*/ 30 w 133"/>
                  <a:gd name="T17" fmla="*/ 0 h 130"/>
                  <a:gd name="T18" fmla="*/ 23 w 133"/>
                  <a:gd name="T19" fmla="*/ 1 h 130"/>
                  <a:gd name="T20" fmla="*/ 17 w 133"/>
                  <a:gd name="T21" fmla="*/ 4 h 130"/>
                  <a:gd name="T22" fmla="*/ 12 w 133"/>
                  <a:gd name="T23" fmla="*/ 7 h 130"/>
                  <a:gd name="T24" fmla="*/ 7 w 133"/>
                  <a:gd name="T25" fmla="*/ 12 h 130"/>
                  <a:gd name="T26" fmla="*/ 4 w 133"/>
                  <a:gd name="T27" fmla="*/ 17 h 130"/>
                  <a:gd name="T28" fmla="*/ 1 w 133"/>
                  <a:gd name="T29" fmla="*/ 23 h 130"/>
                  <a:gd name="T30" fmla="*/ 0 w 133"/>
                  <a:gd name="T31" fmla="*/ 29 h 130"/>
                  <a:gd name="T32" fmla="*/ 0 w 133"/>
                  <a:gd name="T33" fmla="*/ 36 h 130"/>
                  <a:gd name="T34" fmla="*/ 1 w 133"/>
                  <a:gd name="T35" fmla="*/ 42 h 130"/>
                  <a:gd name="T36" fmla="*/ 4 w 133"/>
                  <a:gd name="T37" fmla="*/ 48 h 130"/>
                  <a:gd name="T38" fmla="*/ 7 w 133"/>
                  <a:gd name="T39" fmla="*/ 53 h 130"/>
                  <a:gd name="T40" fmla="*/ 12 w 133"/>
                  <a:gd name="T41" fmla="*/ 58 h 130"/>
                  <a:gd name="T42" fmla="*/ 17 w 133"/>
                  <a:gd name="T43" fmla="*/ 61 h 130"/>
                  <a:gd name="T44" fmla="*/ 23 w 133"/>
                  <a:gd name="T45" fmla="*/ 63 h 130"/>
                  <a:gd name="T46" fmla="*/ 30 w 133"/>
                  <a:gd name="T47" fmla="*/ 65 h 130"/>
                  <a:gd name="T48" fmla="*/ 37 w 133"/>
                  <a:gd name="T49" fmla="*/ 65 h 130"/>
                  <a:gd name="T50" fmla="*/ 43 w 133"/>
                  <a:gd name="T51" fmla="*/ 63 h 130"/>
                  <a:gd name="T52" fmla="*/ 49 w 133"/>
                  <a:gd name="T53" fmla="*/ 61 h 130"/>
                  <a:gd name="T54" fmla="*/ 54 w 133"/>
                  <a:gd name="T55" fmla="*/ 58 h 130"/>
                  <a:gd name="T56" fmla="*/ 58 w 133"/>
                  <a:gd name="T57" fmla="*/ 53 h 130"/>
                  <a:gd name="T58" fmla="*/ 62 w 133"/>
                  <a:gd name="T59" fmla="*/ 48 h 130"/>
                  <a:gd name="T60" fmla="*/ 65 w 133"/>
                  <a:gd name="T61" fmla="*/ 42 h 130"/>
                  <a:gd name="T62" fmla="*/ 66 w 133"/>
                  <a:gd name="T63" fmla="*/ 36 h 13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33"/>
                  <a:gd name="T97" fmla="*/ 0 h 130"/>
                  <a:gd name="T98" fmla="*/ 133 w 133"/>
                  <a:gd name="T99" fmla="*/ 130 h 13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33" h="130">
                    <a:moveTo>
                      <a:pt x="133" y="65"/>
                    </a:moveTo>
                    <a:lnTo>
                      <a:pt x="133" y="59"/>
                    </a:lnTo>
                    <a:lnTo>
                      <a:pt x="132" y="52"/>
                    </a:lnTo>
                    <a:lnTo>
                      <a:pt x="130" y="46"/>
                    </a:lnTo>
                    <a:lnTo>
                      <a:pt x="128" y="40"/>
                    </a:lnTo>
                    <a:lnTo>
                      <a:pt x="125" y="34"/>
                    </a:lnTo>
                    <a:lnTo>
                      <a:pt x="122" y="29"/>
                    </a:lnTo>
                    <a:lnTo>
                      <a:pt x="117" y="24"/>
                    </a:lnTo>
                    <a:lnTo>
                      <a:pt x="113" y="19"/>
                    </a:lnTo>
                    <a:lnTo>
                      <a:pt x="109" y="15"/>
                    </a:lnTo>
                    <a:lnTo>
                      <a:pt x="104" y="12"/>
                    </a:lnTo>
                    <a:lnTo>
                      <a:pt x="98" y="9"/>
                    </a:lnTo>
                    <a:lnTo>
                      <a:pt x="93" y="6"/>
                    </a:lnTo>
                    <a:lnTo>
                      <a:pt x="87" y="3"/>
                    </a:lnTo>
                    <a:lnTo>
                      <a:pt x="80" y="1"/>
                    </a:lnTo>
                    <a:lnTo>
                      <a:pt x="74" y="0"/>
                    </a:lnTo>
                    <a:lnTo>
                      <a:pt x="67" y="0"/>
                    </a:lnTo>
                    <a:lnTo>
                      <a:pt x="60" y="0"/>
                    </a:lnTo>
                    <a:lnTo>
                      <a:pt x="54" y="1"/>
                    </a:lnTo>
                    <a:lnTo>
                      <a:pt x="47" y="3"/>
                    </a:lnTo>
                    <a:lnTo>
                      <a:pt x="41" y="6"/>
                    </a:lnTo>
                    <a:lnTo>
                      <a:pt x="35" y="9"/>
                    </a:lnTo>
                    <a:lnTo>
                      <a:pt x="30" y="12"/>
                    </a:lnTo>
                    <a:lnTo>
                      <a:pt x="25" y="15"/>
                    </a:lnTo>
                    <a:lnTo>
                      <a:pt x="20" y="19"/>
                    </a:lnTo>
                    <a:lnTo>
                      <a:pt x="15" y="24"/>
                    </a:lnTo>
                    <a:lnTo>
                      <a:pt x="11" y="29"/>
                    </a:lnTo>
                    <a:lnTo>
                      <a:pt x="8" y="34"/>
                    </a:lnTo>
                    <a:lnTo>
                      <a:pt x="5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0" y="72"/>
                    </a:lnTo>
                    <a:lnTo>
                      <a:pt x="1" y="79"/>
                    </a:lnTo>
                    <a:lnTo>
                      <a:pt x="3" y="85"/>
                    </a:lnTo>
                    <a:lnTo>
                      <a:pt x="5" y="91"/>
                    </a:lnTo>
                    <a:lnTo>
                      <a:pt x="8" y="96"/>
                    </a:lnTo>
                    <a:lnTo>
                      <a:pt x="11" y="101"/>
                    </a:lnTo>
                    <a:lnTo>
                      <a:pt x="15" y="107"/>
                    </a:lnTo>
                    <a:lnTo>
                      <a:pt x="20" y="112"/>
                    </a:lnTo>
                    <a:lnTo>
                      <a:pt x="25" y="116"/>
                    </a:lnTo>
                    <a:lnTo>
                      <a:pt x="30" y="119"/>
                    </a:lnTo>
                    <a:lnTo>
                      <a:pt x="35" y="122"/>
                    </a:lnTo>
                    <a:lnTo>
                      <a:pt x="41" y="125"/>
                    </a:lnTo>
                    <a:lnTo>
                      <a:pt x="47" y="127"/>
                    </a:lnTo>
                    <a:lnTo>
                      <a:pt x="54" y="129"/>
                    </a:lnTo>
                    <a:lnTo>
                      <a:pt x="60" y="130"/>
                    </a:lnTo>
                    <a:lnTo>
                      <a:pt x="67" y="130"/>
                    </a:lnTo>
                    <a:lnTo>
                      <a:pt x="74" y="130"/>
                    </a:lnTo>
                    <a:lnTo>
                      <a:pt x="80" y="129"/>
                    </a:lnTo>
                    <a:lnTo>
                      <a:pt x="87" y="127"/>
                    </a:lnTo>
                    <a:lnTo>
                      <a:pt x="93" y="125"/>
                    </a:lnTo>
                    <a:lnTo>
                      <a:pt x="98" y="122"/>
                    </a:lnTo>
                    <a:lnTo>
                      <a:pt x="104" y="119"/>
                    </a:lnTo>
                    <a:lnTo>
                      <a:pt x="109" y="116"/>
                    </a:lnTo>
                    <a:lnTo>
                      <a:pt x="113" y="112"/>
                    </a:lnTo>
                    <a:lnTo>
                      <a:pt x="117" y="107"/>
                    </a:lnTo>
                    <a:lnTo>
                      <a:pt x="122" y="101"/>
                    </a:lnTo>
                    <a:lnTo>
                      <a:pt x="125" y="96"/>
                    </a:lnTo>
                    <a:lnTo>
                      <a:pt x="128" y="91"/>
                    </a:lnTo>
                    <a:lnTo>
                      <a:pt x="130" y="85"/>
                    </a:lnTo>
                    <a:lnTo>
                      <a:pt x="132" y="79"/>
                    </a:lnTo>
                    <a:lnTo>
                      <a:pt x="133" y="72"/>
                    </a:lnTo>
                    <a:lnTo>
                      <a:pt x="133" y="6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35" name="Picture 716"/>
              <p:cNvPicPr>
                <a:picLocks noChangeAspect="1" noChangeArrowheads="1"/>
              </p:cNvPicPr>
              <p:nvPr/>
            </p:nvPicPr>
            <p:blipFill>
              <a:blip r:embed="rId32" cstate="print"/>
              <a:srcRect/>
              <a:stretch>
                <a:fillRect/>
              </a:stretch>
            </p:blipFill>
            <p:spPr bwMode="auto">
              <a:xfrm>
                <a:off x="1621" y="1178"/>
                <a:ext cx="67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36" name="Freeform 717"/>
              <p:cNvSpPr>
                <a:spLocks/>
              </p:cNvSpPr>
              <p:nvPr/>
            </p:nvSpPr>
            <p:spPr bwMode="auto">
              <a:xfrm>
                <a:off x="1625" y="1180"/>
                <a:ext cx="63" cy="63"/>
              </a:xfrm>
              <a:custGeom>
                <a:avLst/>
                <a:gdLst>
                  <a:gd name="T0" fmla="*/ 32 w 128"/>
                  <a:gd name="T1" fmla="*/ 51 h 126"/>
                  <a:gd name="T2" fmla="*/ 35 w 128"/>
                  <a:gd name="T3" fmla="*/ 45 h 126"/>
                  <a:gd name="T4" fmla="*/ 35 w 128"/>
                  <a:gd name="T5" fmla="*/ 41 h 126"/>
                  <a:gd name="T6" fmla="*/ 33 w 128"/>
                  <a:gd name="T7" fmla="*/ 39 h 126"/>
                  <a:gd name="T8" fmla="*/ 30 w 128"/>
                  <a:gd name="T9" fmla="*/ 37 h 126"/>
                  <a:gd name="T10" fmla="*/ 25 w 128"/>
                  <a:gd name="T11" fmla="*/ 40 h 126"/>
                  <a:gd name="T12" fmla="*/ 24 w 128"/>
                  <a:gd name="T13" fmla="*/ 38 h 126"/>
                  <a:gd name="T14" fmla="*/ 27 w 128"/>
                  <a:gd name="T15" fmla="*/ 33 h 126"/>
                  <a:gd name="T16" fmla="*/ 23 w 128"/>
                  <a:gd name="T17" fmla="*/ 31 h 126"/>
                  <a:gd name="T18" fmla="*/ 29 w 128"/>
                  <a:gd name="T19" fmla="*/ 20 h 126"/>
                  <a:gd name="T20" fmla="*/ 22 w 128"/>
                  <a:gd name="T21" fmla="*/ 10 h 126"/>
                  <a:gd name="T22" fmla="*/ 31 w 128"/>
                  <a:gd name="T23" fmla="*/ 15 h 126"/>
                  <a:gd name="T24" fmla="*/ 41 w 128"/>
                  <a:gd name="T25" fmla="*/ 16 h 126"/>
                  <a:gd name="T26" fmla="*/ 41 w 128"/>
                  <a:gd name="T27" fmla="*/ 32 h 126"/>
                  <a:gd name="T28" fmla="*/ 43 w 128"/>
                  <a:gd name="T29" fmla="*/ 38 h 126"/>
                  <a:gd name="T30" fmla="*/ 45 w 128"/>
                  <a:gd name="T31" fmla="*/ 39 h 126"/>
                  <a:gd name="T32" fmla="*/ 49 w 128"/>
                  <a:gd name="T33" fmla="*/ 40 h 126"/>
                  <a:gd name="T34" fmla="*/ 52 w 128"/>
                  <a:gd name="T35" fmla="*/ 40 h 126"/>
                  <a:gd name="T36" fmla="*/ 54 w 128"/>
                  <a:gd name="T37" fmla="*/ 44 h 126"/>
                  <a:gd name="T38" fmla="*/ 58 w 128"/>
                  <a:gd name="T39" fmla="*/ 49 h 126"/>
                  <a:gd name="T40" fmla="*/ 61 w 128"/>
                  <a:gd name="T41" fmla="*/ 42 h 126"/>
                  <a:gd name="T42" fmla="*/ 63 w 128"/>
                  <a:gd name="T43" fmla="*/ 33 h 126"/>
                  <a:gd name="T44" fmla="*/ 63 w 128"/>
                  <a:gd name="T45" fmla="*/ 28 h 126"/>
                  <a:gd name="T46" fmla="*/ 60 w 128"/>
                  <a:gd name="T47" fmla="*/ 19 h 126"/>
                  <a:gd name="T48" fmla="*/ 55 w 128"/>
                  <a:gd name="T49" fmla="*/ 13 h 126"/>
                  <a:gd name="T50" fmla="*/ 51 w 128"/>
                  <a:gd name="T51" fmla="*/ 12 h 126"/>
                  <a:gd name="T52" fmla="*/ 49 w 128"/>
                  <a:gd name="T53" fmla="*/ 15 h 126"/>
                  <a:gd name="T54" fmla="*/ 48 w 128"/>
                  <a:gd name="T55" fmla="*/ 21 h 126"/>
                  <a:gd name="T56" fmla="*/ 45 w 128"/>
                  <a:gd name="T57" fmla="*/ 20 h 126"/>
                  <a:gd name="T58" fmla="*/ 41 w 128"/>
                  <a:gd name="T59" fmla="*/ 17 h 126"/>
                  <a:gd name="T60" fmla="*/ 41 w 128"/>
                  <a:gd name="T61" fmla="*/ 13 h 126"/>
                  <a:gd name="T62" fmla="*/ 35 w 128"/>
                  <a:gd name="T63" fmla="*/ 2 h 126"/>
                  <a:gd name="T64" fmla="*/ 26 w 128"/>
                  <a:gd name="T65" fmla="*/ 0 h 126"/>
                  <a:gd name="T66" fmla="*/ 18 w 128"/>
                  <a:gd name="T67" fmla="*/ 12 h 126"/>
                  <a:gd name="T68" fmla="*/ 20 w 128"/>
                  <a:gd name="T69" fmla="*/ 13 h 126"/>
                  <a:gd name="T70" fmla="*/ 21 w 128"/>
                  <a:gd name="T71" fmla="*/ 15 h 126"/>
                  <a:gd name="T72" fmla="*/ 21 w 128"/>
                  <a:gd name="T73" fmla="*/ 17 h 126"/>
                  <a:gd name="T74" fmla="*/ 21 w 128"/>
                  <a:gd name="T75" fmla="*/ 19 h 126"/>
                  <a:gd name="T76" fmla="*/ 19 w 128"/>
                  <a:gd name="T77" fmla="*/ 19 h 126"/>
                  <a:gd name="T78" fmla="*/ 16 w 128"/>
                  <a:gd name="T79" fmla="*/ 19 h 126"/>
                  <a:gd name="T80" fmla="*/ 16 w 128"/>
                  <a:gd name="T81" fmla="*/ 16 h 126"/>
                  <a:gd name="T82" fmla="*/ 15 w 128"/>
                  <a:gd name="T83" fmla="*/ 6 h 126"/>
                  <a:gd name="T84" fmla="*/ 8 w 128"/>
                  <a:gd name="T85" fmla="*/ 12 h 126"/>
                  <a:gd name="T86" fmla="*/ 2 w 128"/>
                  <a:gd name="T87" fmla="*/ 15 h 126"/>
                  <a:gd name="T88" fmla="*/ 3 w 128"/>
                  <a:gd name="T89" fmla="*/ 21 h 126"/>
                  <a:gd name="T90" fmla="*/ 6 w 128"/>
                  <a:gd name="T91" fmla="*/ 26 h 126"/>
                  <a:gd name="T92" fmla="*/ 8 w 128"/>
                  <a:gd name="T93" fmla="*/ 31 h 126"/>
                  <a:gd name="T94" fmla="*/ 12 w 128"/>
                  <a:gd name="T95" fmla="*/ 34 h 126"/>
                  <a:gd name="T96" fmla="*/ 17 w 128"/>
                  <a:gd name="T97" fmla="*/ 34 h 126"/>
                  <a:gd name="T98" fmla="*/ 20 w 128"/>
                  <a:gd name="T99" fmla="*/ 37 h 126"/>
                  <a:gd name="T100" fmla="*/ 22 w 128"/>
                  <a:gd name="T101" fmla="*/ 39 h 126"/>
                  <a:gd name="T102" fmla="*/ 22 w 128"/>
                  <a:gd name="T103" fmla="*/ 43 h 126"/>
                  <a:gd name="T104" fmla="*/ 21 w 128"/>
                  <a:gd name="T105" fmla="*/ 45 h 126"/>
                  <a:gd name="T106" fmla="*/ 22 w 128"/>
                  <a:gd name="T107" fmla="*/ 47 h 126"/>
                  <a:gd name="T108" fmla="*/ 26 w 128"/>
                  <a:gd name="T109" fmla="*/ 51 h 126"/>
                  <a:gd name="T110" fmla="*/ 24 w 128"/>
                  <a:gd name="T111" fmla="*/ 55 h 126"/>
                  <a:gd name="T112" fmla="*/ 25 w 128"/>
                  <a:gd name="T113" fmla="*/ 61 h 12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28"/>
                  <a:gd name="T172" fmla="*/ 0 h 126"/>
                  <a:gd name="T173" fmla="*/ 128 w 128"/>
                  <a:gd name="T174" fmla="*/ 126 h 12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28" h="126">
                    <a:moveTo>
                      <a:pt x="53" y="126"/>
                    </a:moveTo>
                    <a:lnTo>
                      <a:pt x="61" y="107"/>
                    </a:lnTo>
                    <a:lnTo>
                      <a:pt x="65" y="102"/>
                    </a:lnTo>
                    <a:lnTo>
                      <a:pt x="69" y="97"/>
                    </a:lnTo>
                    <a:lnTo>
                      <a:pt x="71" y="92"/>
                    </a:lnTo>
                    <a:lnTo>
                      <a:pt x="72" y="89"/>
                    </a:lnTo>
                    <a:lnTo>
                      <a:pt x="73" y="86"/>
                    </a:lnTo>
                    <a:lnTo>
                      <a:pt x="72" y="84"/>
                    </a:lnTo>
                    <a:lnTo>
                      <a:pt x="71" y="82"/>
                    </a:lnTo>
                    <a:lnTo>
                      <a:pt x="70" y="80"/>
                    </a:lnTo>
                    <a:lnTo>
                      <a:pt x="69" y="78"/>
                    </a:lnTo>
                    <a:lnTo>
                      <a:pt x="67" y="77"/>
                    </a:lnTo>
                    <a:lnTo>
                      <a:pt x="65" y="76"/>
                    </a:lnTo>
                    <a:lnTo>
                      <a:pt x="63" y="75"/>
                    </a:lnTo>
                    <a:lnTo>
                      <a:pt x="61" y="74"/>
                    </a:lnTo>
                    <a:lnTo>
                      <a:pt x="57" y="75"/>
                    </a:lnTo>
                    <a:lnTo>
                      <a:pt x="54" y="76"/>
                    </a:lnTo>
                    <a:lnTo>
                      <a:pt x="51" y="79"/>
                    </a:lnTo>
                    <a:lnTo>
                      <a:pt x="49" y="81"/>
                    </a:lnTo>
                    <a:lnTo>
                      <a:pt x="45" y="77"/>
                    </a:lnTo>
                    <a:lnTo>
                      <a:pt x="49" y="75"/>
                    </a:lnTo>
                    <a:lnTo>
                      <a:pt x="52" y="73"/>
                    </a:lnTo>
                    <a:lnTo>
                      <a:pt x="53" y="70"/>
                    </a:lnTo>
                    <a:lnTo>
                      <a:pt x="54" y="66"/>
                    </a:lnTo>
                    <a:lnTo>
                      <a:pt x="52" y="65"/>
                    </a:lnTo>
                    <a:lnTo>
                      <a:pt x="49" y="63"/>
                    </a:lnTo>
                    <a:lnTo>
                      <a:pt x="47" y="61"/>
                    </a:lnTo>
                    <a:lnTo>
                      <a:pt x="44" y="59"/>
                    </a:lnTo>
                    <a:lnTo>
                      <a:pt x="55" y="50"/>
                    </a:lnTo>
                    <a:lnTo>
                      <a:pt x="58" y="39"/>
                    </a:lnTo>
                    <a:lnTo>
                      <a:pt x="50" y="33"/>
                    </a:lnTo>
                    <a:lnTo>
                      <a:pt x="55" y="27"/>
                    </a:lnTo>
                    <a:lnTo>
                      <a:pt x="45" y="20"/>
                    </a:lnTo>
                    <a:lnTo>
                      <a:pt x="48" y="13"/>
                    </a:lnTo>
                    <a:lnTo>
                      <a:pt x="63" y="17"/>
                    </a:lnTo>
                    <a:lnTo>
                      <a:pt x="63" y="29"/>
                    </a:lnTo>
                    <a:lnTo>
                      <a:pt x="68" y="31"/>
                    </a:lnTo>
                    <a:lnTo>
                      <a:pt x="76" y="27"/>
                    </a:lnTo>
                    <a:lnTo>
                      <a:pt x="84" y="32"/>
                    </a:lnTo>
                    <a:lnTo>
                      <a:pt x="91" y="51"/>
                    </a:lnTo>
                    <a:lnTo>
                      <a:pt x="89" y="60"/>
                    </a:lnTo>
                    <a:lnTo>
                      <a:pt x="84" y="64"/>
                    </a:lnTo>
                    <a:lnTo>
                      <a:pt x="86" y="71"/>
                    </a:lnTo>
                    <a:lnTo>
                      <a:pt x="87" y="73"/>
                    </a:lnTo>
                    <a:lnTo>
                      <a:pt x="88" y="75"/>
                    </a:lnTo>
                    <a:lnTo>
                      <a:pt x="89" y="76"/>
                    </a:lnTo>
                    <a:lnTo>
                      <a:pt x="91" y="77"/>
                    </a:lnTo>
                    <a:lnTo>
                      <a:pt x="92" y="78"/>
                    </a:lnTo>
                    <a:lnTo>
                      <a:pt x="95" y="79"/>
                    </a:lnTo>
                    <a:lnTo>
                      <a:pt x="97" y="79"/>
                    </a:lnTo>
                    <a:lnTo>
                      <a:pt x="99" y="79"/>
                    </a:lnTo>
                    <a:lnTo>
                      <a:pt x="101" y="78"/>
                    </a:lnTo>
                    <a:lnTo>
                      <a:pt x="102" y="78"/>
                    </a:lnTo>
                    <a:lnTo>
                      <a:pt x="105" y="79"/>
                    </a:lnTo>
                    <a:lnTo>
                      <a:pt x="107" y="82"/>
                    </a:lnTo>
                    <a:lnTo>
                      <a:pt x="109" y="85"/>
                    </a:lnTo>
                    <a:lnTo>
                      <a:pt x="109" y="87"/>
                    </a:lnTo>
                    <a:lnTo>
                      <a:pt x="109" y="88"/>
                    </a:lnTo>
                    <a:lnTo>
                      <a:pt x="112" y="104"/>
                    </a:lnTo>
                    <a:lnTo>
                      <a:pt x="117" y="98"/>
                    </a:lnTo>
                    <a:lnTo>
                      <a:pt x="120" y="94"/>
                    </a:lnTo>
                    <a:lnTo>
                      <a:pt x="122" y="89"/>
                    </a:lnTo>
                    <a:lnTo>
                      <a:pt x="124" y="84"/>
                    </a:lnTo>
                    <a:lnTo>
                      <a:pt x="126" y="78"/>
                    </a:lnTo>
                    <a:lnTo>
                      <a:pt x="127" y="73"/>
                    </a:lnTo>
                    <a:lnTo>
                      <a:pt x="128" y="66"/>
                    </a:lnTo>
                    <a:lnTo>
                      <a:pt x="128" y="61"/>
                    </a:lnTo>
                    <a:lnTo>
                      <a:pt x="127" y="58"/>
                    </a:lnTo>
                    <a:lnTo>
                      <a:pt x="127" y="55"/>
                    </a:lnTo>
                    <a:lnTo>
                      <a:pt x="126" y="49"/>
                    </a:lnTo>
                    <a:lnTo>
                      <a:pt x="124" y="43"/>
                    </a:lnTo>
                    <a:lnTo>
                      <a:pt x="121" y="38"/>
                    </a:lnTo>
                    <a:lnTo>
                      <a:pt x="118" y="33"/>
                    </a:lnTo>
                    <a:lnTo>
                      <a:pt x="116" y="29"/>
                    </a:lnTo>
                    <a:lnTo>
                      <a:pt x="112" y="25"/>
                    </a:lnTo>
                    <a:lnTo>
                      <a:pt x="109" y="22"/>
                    </a:lnTo>
                    <a:lnTo>
                      <a:pt x="105" y="23"/>
                    </a:lnTo>
                    <a:lnTo>
                      <a:pt x="103" y="24"/>
                    </a:lnTo>
                    <a:lnTo>
                      <a:pt x="101" y="27"/>
                    </a:lnTo>
                    <a:lnTo>
                      <a:pt x="99" y="30"/>
                    </a:lnTo>
                    <a:lnTo>
                      <a:pt x="102" y="39"/>
                    </a:lnTo>
                    <a:lnTo>
                      <a:pt x="100" y="40"/>
                    </a:lnTo>
                    <a:lnTo>
                      <a:pt x="97" y="41"/>
                    </a:lnTo>
                    <a:lnTo>
                      <a:pt x="95" y="40"/>
                    </a:lnTo>
                    <a:lnTo>
                      <a:pt x="92" y="39"/>
                    </a:lnTo>
                    <a:lnTo>
                      <a:pt x="91" y="51"/>
                    </a:lnTo>
                    <a:lnTo>
                      <a:pt x="88" y="43"/>
                    </a:lnTo>
                    <a:lnTo>
                      <a:pt x="84" y="34"/>
                    </a:lnTo>
                    <a:lnTo>
                      <a:pt x="93" y="31"/>
                    </a:lnTo>
                    <a:lnTo>
                      <a:pt x="89" y="26"/>
                    </a:lnTo>
                    <a:lnTo>
                      <a:pt x="84" y="25"/>
                    </a:lnTo>
                    <a:lnTo>
                      <a:pt x="84" y="21"/>
                    </a:lnTo>
                    <a:lnTo>
                      <a:pt x="87" y="7"/>
                    </a:lnTo>
                    <a:lnTo>
                      <a:pt x="72" y="3"/>
                    </a:lnTo>
                    <a:lnTo>
                      <a:pt x="65" y="6"/>
                    </a:lnTo>
                    <a:lnTo>
                      <a:pt x="60" y="1"/>
                    </a:lnTo>
                    <a:lnTo>
                      <a:pt x="52" y="0"/>
                    </a:lnTo>
                    <a:lnTo>
                      <a:pt x="34" y="10"/>
                    </a:lnTo>
                    <a:lnTo>
                      <a:pt x="42" y="15"/>
                    </a:lnTo>
                    <a:lnTo>
                      <a:pt x="36" y="24"/>
                    </a:lnTo>
                    <a:lnTo>
                      <a:pt x="37" y="24"/>
                    </a:lnTo>
                    <a:lnTo>
                      <a:pt x="39" y="25"/>
                    </a:lnTo>
                    <a:lnTo>
                      <a:pt x="40" y="26"/>
                    </a:lnTo>
                    <a:lnTo>
                      <a:pt x="41" y="27"/>
                    </a:lnTo>
                    <a:lnTo>
                      <a:pt x="42" y="28"/>
                    </a:lnTo>
                    <a:lnTo>
                      <a:pt x="43" y="30"/>
                    </a:lnTo>
                    <a:lnTo>
                      <a:pt x="43" y="31"/>
                    </a:lnTo>
                    <a:lnTo>
                      <a:pt x="43" y="33"/>
                    </a:lnTo>
                    <a:lnTo>
                      <a:pt x="43" y="35"/>
                    </a:lnTo>
                    <a:lnTo>
                      <a:pt x="43" y="37"/>
                    </a:lnTo>
                    <a:lnTo>
                      <a:pt x="42" y="38"/>
                    </a:lnTo>
                    <a:lnTo>
                      <a:pt x="41" y="38"/>
                    </a:lnTo>
                    <a:lnTo>
                      <a:pt x="40" y="38"/>
                    </a:lnTo>
                    <a:lnTo>
                      <a:pt x="39" y="38"/>
                    </a:lnTo>
                    <a:lnTo>
                      <a:pt x="37" y="38"/>
                    </a:lnTo>
                    <a:lnTo>
                      <a:pt x="35" y="38"/>
                    </a:lnTo>
                    <a:lnTo>
                      <a:pt x="33" y="37"/>
                    </a:lnTo>
                    <a:lnTo>
                      <a:pt x="32" y="34"/>
                    </a:lnTo>
                    <a:lnTo>
                      <a:pt x="32" y="33"/>
                    </a:lnTo>
                    <a:lnTo>
                      <a:pt x="32" y="32"/>
                    </a:lnTo>
                    <a:lnTo>
                      <a:pt x="34" y="22"/>
                    </a:lnTo>
                    <a:lnTo>
                      <a:pt x="31" y="12"/>
                    </a:lnTo>
                    <a:lnTo>
                      <a:pt x="19" y="14"/>
                    </a:lnTo>
                    <a:lnTo>
                      <a:pt x="19" y="20"/>
                    </a:lnTo>
                    <a:lnTo>
                      <a:pt x="16" y="23"/>
                    </a:lnTo>
                    <a:lnTo>
                      <a:pt x="9" y="22"/>
                    </a:lnTo>
                    <a:lnTo>
                      <a:pt x="6" y="26"/>
                    </a:lnTo>
                    <a:lnTo>
                      <a:pt x="4" y="29"/>
                    </a:lnTo>
                    <a:lnTo>
                      <a:pt x="2" y="33"/>
                    </a:lnTo>
                    <a:lnTo>
                      <a:pt x="0" y="38"/>
                    </a:lnTo>
                    <a:lnTo>
                      <a:pt x="7" y="41"/>
                    </a:lnTo>
                    <a:lnTo>
                      <a:pt x="10" y="44"/>
                    </a:lnTo>
                    <a:lnTo>
                      <a:pt x="11" y="48"/>
                    </a:lnTo>
                    <a:lnTo>
                      <a:pt x="13" y="52"/>
                    </a:lnTo>
                    <a:lnTo>
                      <a:pt x="13" y="57"/>
                    </a:lnTo>
                    <a:lnTo>
                      <a:pt x="15" y="59"/>
                    </a:lnTo>
                    <a:lnTo>
                      <a:pt x="17" y="62"/>
                    </a:lnTo>
                    <a:lnTo>
                      <a:pt x="20" y="64"/>
                    </a:lnTo>
                    <a:lnTo>
                      <a:pt x="22" y="65"/>
                    </a:lnTo>
                    <a:lnTo>
                      <a:pt x="25" y="67"/>
                    </a:lnTo>
                    <a:lnTo>
                      <a:pt x="28" y="68"/>
                    </a:lnTo>
                    <a:lnTo>
                      <a:pt x="32" y="68"/>
                    </a:lnTo>
                    <a:lnTo>
                      <a:pt x="35" y="68"/>
                    </a:lnTo>
                    <a:lnTo>
                      <a:pt x="37" y="70"/>
                    </a:lnTo>
                    <a:lnTo>
                      <a:pt x="39" y="71"/>
                    </a:lnTo>
                    <a:lnTo>
                      <a:pt x="41" y="73"/>
                    </a:lnTo>
                    <a:lnTo>
                      <a:pt x="43" y="74"/>
                    </a:lnTo>
                    <a:lnTo>
                      <a:pt x="44" y="76"/>
                    </a:lnTo>
                    <a:lnTo>
                      <a:pt x="45" y="78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4" y="85"/>
                    </a:lnTo>
                    <a:lnTo>
                      <a:pt x="43" y="87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3" y="91"/>
                    </a:lnTo>
                    <a:lnTo>
                      <a:pt x="44" y="92"/>
                    </a:lnTo>
                    <a:lnTo>
                      <a:pt x="44" y="94"/>
                    </a:lnTo>
                    <a:lnTo>
                      <a:pt x="53" y="97"/>
                    </a:lnTo>
                    <a:lnTo>
                      <a:pt x="53" y="100"/>
                    </a:lnTo>
                    <a:lnTo>
                      <a:pt x="52" y="102"/>
                    </a:lnTo>
                    <a:lnTo>
                      <a:pt x="51" y="105"/>
                    </a:lnTo>
                    <a:lnTo>
                      <a:pt x="49" y="107"/>
                    </a:lnTo>
                    <a:lnTo>
                      <a:pt x="49" y="110"/>
                    </a:lnTo>
                    <a:lnTo>
                      <a:pt x="49" y="112"/>
                    </a:lnTo>
                    <a:lnTo>
                      <a:pt x="49" y="117"/>
                    </a:lnTo>
                    <a:lnTo>
                      <a:pt x="51" y="122"/>
                    </a:lnTo>
                    <a:lnTo>
                      <a:pt x="53" y="126"/>
                    </a:lnTo>
                    <a:close/>
                  </a:path>
                </a:pathLst>
              </a:custGeom>
              <a:solidFill>
                <a:srgbClr val="4EBD3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7" name="Rectangle 718"/>
              <p:cNvSpPr>
                <a:spLocks noChangeArrowheads="1"/>
              </p:cNvSpPr>
              <p:nvPr/>
            </p:nvSpPr>
            <p:spPr bwMode="auto">
              <a:xfrm>
                <a:off x="1362" y="1286"/>
                <a:ext cx="557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Servidor FTP</a:t>
                </a:r>
                <a:endParaRPr lang="en-US"/>
              </a:p>
            </p:txBody>
          </p:sp>
          <p:sp>
            <p:nvSpPr>
              <p:cNvPr id="23138" name="Freeform 719"/>
              <p:cNvSpPr>
                <a:spLocks/>
              </p:cNvSpPr>
              <p:nvPr/>
            </p:nvSpPr>
            <p:spPr bwMode="auto">
              <a:xfrm>
                <a:off x="4057" y="773"/>
                <a:ext cx="482" cy="482"/>
              </a:xfrm>
              <a:custGeom>
                <a:avLst/>
                <a:gdLst>
                  <a:gd name="T0" fmla="*/ 0 w 965"/>
                  <a:gd name="T1" fmla="*/ 424 h 965"/>
                  <a:gd name="T2" fmla="*/ 1 w 965"/>
                  <a:gd name="T3" fmla="*/ 428 h 965"/>
                  <a:gd name="T4" fmla="*/ 4 w 965"/>
                  <a:gd name="T5" fmla="*/ 433 h 965"/>
                  <a:gd name="T6" fmla="*/ 8 w 965"/>
                  <a:gd name="T7" fmla="*/ 437 h 965"/>
                  <a:gd name="T8" fmla="*/ 13 w 965"/>
                  <a:gd name="T9" fmla="*/ 442 h 965"/>
                  <a:gd name="T10" fmla="*/ 19 w 965"/>
                  <a:gd name="T11" fmla="*/ 446 h 965"/>
                  <a:gd name="T12" fmla="*/ 35 w 965"/>
                  <a:gd name="T13" fmla="*/ 453 h 965"/>
                  <a:gd name="T14" fmla="*/ 55 w 965"/>
                  <a:gd name="T15" fmla="*/ 461 h 965"/>
                  <a:gd name="T16" fmla="*/ 79 w 965"/>
                  <a:gd name="T17" fmla="*/ 467 h 965"/>
                  <a:gd name="T18" fmla="*/ 106 w 965"/>
                  <a:gd name="T19" fmla="*/ 472 h 965"/>
                  <a:gd name="T20" fmla="*/ 136 w 965"/>
                  <a:gd name="T21" fmla="*/ 477 h 965"/>
                  <a:gd name="T22" fmla="*/ 169 w 965"/>
                  <a:gd name="T23" fmla="*/ 480 h 965"/>
                  <a:gd name="T24" fmla="*/ 204 w 965"/>
                  <a:gd name="T25" fmla="*/ 482 h 965"/>
                  <a:gd name="T26" fmla="*/ 241 w 965"/>
                  <a:gd name="T27" fmla="*/ 482 h 965"/>
                  <a:gd name="T28" fmla="*/ 278 w 965"/>
                  <a:gd name="T29" fmla="*/ 482 h 965"/>
                  <a:gd name="T30" fmla="*/ 313 w 965"/>
                  <a:gd name="T31" fmla="*/ 480 h 965"/>
                  <a:gd name="T32" fmla="*/ 345 w 965"/>
                  <a:gd name="T33" fmla="*/ 477 h 965"/>
                  <a:gd name="T34" fmla="*/ 376 w 965"/>
                  <a:gd name="T35" fmla="*/ 472 h 965"/>
                  <a:gd name="T36" fmla="*/ 403 w 965"/>
                  <a:gd name="T37" fmla="*/ 467 h 965"/>
                  <a:gd name="T38" fmla="*/ 427 w 965"/>
                  <a:gd name="T39" fmla="*/ 461 h 965"/>
                  <a:gd name="T40" fmla="*/ 447 w 965"/>
                  <a:gd name="T41" fmla="*/ 453 h 965"/>
                  <a:gd name="T42" fmla="*/ 463 w 965"/>
                  <a:gd name="T43" fmla="*/ 446 h 965"/>
                  <a:gd name="T44" fmla="*/ 469 w 965"/>
                  <a:gd name="T45" fmla="*/ 442 h 965"/>
                  <a:gd name="T46" fmla="*/ 474 w 965"/>
                  <a:gd name="T47" fmla="*/ 437 h 965"/>
                  <a:gd name="T48" fmla="*/ 478 w 965"/>
                  <a:gd name="T49" fmla="*/ 433 h 965"/>
                  <a:gd name="T50" fmla="*/ 481 w 965"/>
                  <a:gd name="T51" fmla="*/ 428 h 965"/>
                  <a:gd name="T52" fmla="*/ 482 w 965"/>
                  <a:gd name="T53" fmla="*/ 424 h 965"/>
                  <a:gd name="T54" fmla="*/ 482 w 965"/>
                  <a:gd name="T55" fmla="*/ 61 h 965"/>
                  <a:gd name="T56" fmla="*/ 481 w 965"/>
                  <a:gd name="T57" fmla="*/ 56 h 965"/>
                  <a:gd name="T58" fmla="*/ 479 w 965"/>
                  <a:gd name="T59" fmla="*/ 51 h 965"/>
                  <a:gd name="T60" fmla="*/ 476 w 965"/>
                  <a:gd name="T61" fmla="*/ 47 h 965"/>
                  <a:gd name="T62" fmla="*/ 471 w 965"/>
                  <a:gd name="T63" fmla="*/ 43 h 965"/>
                  <a:gd name="T64" fmla="*/ 465 w 965"/>
                  <a:gd name="T65" fmla="*/ 38 h 965"/>
                  <a:gd name="T66" fmla="*/ 453 w 965"/>
                  <a:gd name="T67" fmla="*/ 32 h 965"/>
                  <a:gd name="T68" fmla="*/ 434 w 965"/>
                  <a:gd name="T69" fmla="*/ 24 h 965"/>
                  <a:gd name="T70" fmla="*/ 411 w 965"/>
                  <a:gd name="T71" fmla="*/ 18 h 965"/>
                  <a:gd name="T72" fmla="*/ 385 w 965"/>
                  <a:gd name="T73" fmla="*/ 12 h 965"/>
                  <a:gd name="T74" fmla="*/ 356 w 965"/>
                  <a:gd name="T75" fmla="*/ 8 h 965"/>
                  <a:gd name="T76" fmla="*/ 323 w 965"/>
                  <a:gd name="T77" fmla="*/ 4 h 965"/>
                  <a:gd name="T78" fmla="*/ 289 w 965"/>
                  <a:gd name="T79" fmla="*/ 1 h 965"/>
                  <a:gd name="T80" fmla="*/ 253 w 965"/>
                  <a:gd name="T81" fmla="*/ 0 h 965"/>
                  <a:gd name="T82" fmla="*/ 216 w 965"/>
                  <a:gd name="T83" fmla="*/ 0 h 965"/>
                  <a:gd name="T84" fmla="*/ 181 w 965"/>
                  <a:gd name="T85" fmla="*/ 2 h 965"/>
                  <a:gd name="T86" fmla="*/ 147 w 965"/>
                  <a:gd name="T87" fmla="*/ 5 h 965"/>
                  <a:gd name="T88" fmla="*/ 116 w 965"/>
                  <a:gd name="T89" fmla="*/ 9 h 965"/>
                  <a:gd name="T90" fmla="*/ 88 w 965"/>
                  <a:gd name="T91" fmla="*/ 14 h 965"/>
                  <a:gd name="T92" fmla="*/ 63 w 965"/>
                  <a:gd name="T93" fmla="*/ 20 h 965"/>
                  <a:gd name="T94" fmla="*/ 41 w 965"/>
                  <a:gd name="T95" fmla="*/ 27 h 965"/>
                  <a:gd name="T96" fmla="*/ 24 w 965"/>
                  <a:gd name="T97" fmla="*/ 34 h 965"/>
                  <a:gd name="T98" fmla="*/ 14 w 965"/>
                  <a:gd name="T99" fmla="*/ 40 h 965"/>
                  <a:gd name="T100" fmla="*/ 9 w 965"/>
                  <a:gd name="T101" fmla="*/ 44 h 965"/>
                  <a:gd name="T102" fmla="*/ 5 w 965"/>
                  <a:gd name="T103" fmla="*/ 48 h 965"/>
                  <a:gd name="T104" fmla="*/ 2 w 965"/>
                  <a:gd name="T105" fmla="*/ 53 h 965"/>
                  <a:gd name="T106" fmla="*/ 0 w 965"/>
                  <a:gd name="T107" fmla="*/ 57 h 965"/>
                  <a:gd name="T108" fmla="*/ 0 w 965"/>
                  <a:gd name="T109" fmla="*/ 61 h 96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65"/>
                  <a:gd name="T166" fmla="*/ 0 h 965"/>
                  <a:gd name="T167" fmla="*/ 965 w 965"/>
                  <a:gd name="T168" fmla="*/ 965 h 96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65" h="965">
                    <a:moveTo>
                      <a:pt x="0" y="122"/>
                    </a:moveTo>
                    <a:lnTo>
                      <a:pt x="0" y="845"/>
                    </a:lnTo>
                    <a:lnTo>
                      <a:pt x="0" y="848"/>
                    </a:lnTo>
                    <a:lnTo>
                      <a:pt x="1" y="852"/>
                    </a:lnTo>
                    <a:lnTo>
                      <a:pt x="1" y="855"/>
                    </a:lnTo>
                    <a:lnTo>
                      <a:pt x="2" y="857"/>
                    </a:lnTo>
                    <a:lnTo>
                      <a:pt x="4" y="860"/>
                    </a:lnTo>
                    <a:lnTo>
                      <a:pt x="5" y="863"/>
                    </a:lnTo>
                    <a:lnTo>
                      <a:pt x="8" y="866"/>
                    </a:lnTo>
                    <a:lnTo>
                      <a:pt x="11" y="869"/>
                    </a:lnTo>
                    <a:lnTo>
                      <a:pt x="13" y="872"/>
                    </a:lnTo>
                    <a:lnTo>
                      <a:pt x="16" y="875"/>
                    </a:lnTo>
                    <a:lnTo>
                      <a:pt x="19" y="877"/>
                    </a:lnTo>
                    <a:lnTo>
                      <a:pt x="22" y="880"/>
                    </a:lnTo>
                    <a:lnTo>
                      <a:pt x="26" y="884"/>
                    </a:lnTo>
                    <a:lnTo>
                      <a:pt x="29" y="887"/>
                    </a:lnTo>
                    <a:lnTo>
                      <a:pt x="33" y="889"/>
                    </a:lnTo>
                    <a:lnTo>
                      <a:pt x="38" y="892"/>
                    </a:lnTo>
                    <a:lnTo>
                      <a:pt x="48" y="897"/>
                    </a:lnTo>
                    <a:lnTo>
                      <a:pt x="58" y="902"/>
                    </a:lnTo>
                    <a:lnTo>
                      <a:pt x="70" y="907"/>
                    </a:lnTo>
                    <a:lnTo>
                      <a:pt x="83" y="912"/>
                    </a:lnTo>
                    <a:lnTo>
                      <a:pt x="96" y="917"/>
                    </a:lnTo>
                    <a:lnTo>
                      <a:pt x="111" y="922"/>
                    </a:lnTo>
                    <a:lnTo>
                      <a:pt x="126" y="926"/>
                    </a:lnTo>
                    <a:lnTo>
                      <a:pt x="142" y="930"/>
                    </a:lnTo>
                    <a:lnTo>
                      <a:pt x="158" y="934"/>
                    </a:lnTo>
                    <a:lnTo>
                      <a:pt x="176" y="937"/>
                    </a:lnTo>
                    <a:lnTo>
                      <a:pt x="194" y="941"/>
                    </a:lnTo>
                    <a:lnTo>
                      <a:pt x="213" y="944"/>
                    </a:lnTo>
                    <a:lnTo>
                      <a:pt x="232" y="947"/>
                    </a:lnTo>
                    <a:lnTo>
                      <a:pt x="253" y="951"/>
                    </a:lnTo>
                    <a:lnTo>
                      <a:pt x="273" y="954"/>
                    </a:lnTo>
                    <a:lnTo>
                      <a:pt x="295" y="956"/>
                    </a:lnTo>
                    <a:lnTo>
                      <a:pt x="317" y="958"/>
                    </a:lnTo>
                    <a:lnTo>
                      <a:pt x="339" y="960"/>
                    </a:lnTo>
                    <a:lnTo>
                      <a:pt x="362" y="961"/>
                    </a:lnTo>
                    <a:lnTo>
                      <a:pt x="385" y="963"/>
                    </a:lnTo>
                    <a:lnTo>
                      <a:pt x="408" y="964"/>
                    </a:lnTo>
                    <a:lnTo>
                      <a:pt x="433" y="964"/>
                    </a:lnTo>
                    <a:lnTo>
                      <a:pt x="457" y="965"/>
                    </a:lnTo>
                    <a:lnTo>
                      <a:pt x="482" y="965"/>
                    </a:lnTo>
                    <a:lnTo>
                      <a:pt x="507" y="965"/>
                    </a:lnTo>
                    <a:lnTo>
                      <a:pt x="531" y="964"/>
                    </a:lnTo>
                    <a:lnTo>
                      <a:pt x="556" y="964"/>
                    </a:lnTo>
                    <a:lnTo>
                      <a:pt x="579" y="963"/>
                    </a:lnTo>
                    <a:lnTo>
                      <a:pt x="602" y="961"/>
                    </a:lnTo>
                    <a:lnTo>
                      <a:pt x="626" y="960"/>
                    </a:lnTo>
                    <a:lnTo>
                      <a:pt x="647" y="958"/>
                    </a:lnTo>
                    <a:lnTo>
                      <a:pt x="670" y="956"/>
                    </a:lnTo>
                    <a:lnTo>
                      <a:pt x="691" y="954"/>
                    </a:lnTo>
                    <a:lnTo>
                      <a:pt x="712" y="951"/>
                    </a:lnTo>
                    <a:lnTo>
                      <a:pt x="732" y="947"/>
                    </a:lnTo>
                    <a:lnTo>
                      <a:pt x="752" y="944"/>
                    </a:lnTo>
                    <a:lnTo>
                      <a:pt x="771" y="941"/>
                    </a:lnTo>
                    <a:lnTo>
                      <a:pt x="789" y="937"/>
                    </a:lnTo>
                    <a:lnTo>
                      <a:pt x="806" y="934"/>
                    </a:lnTo>
                    <a:lnTo>
                      <a:pt x="823" y="930"/>
                    </a:lnTo>
                    <a:lnTo>
                      <a:pt x="839" y="926"/>
                    </a:lnTo>
                    <a:lnTo>
                      <a:pt x="855" y="922"/>
                    </a:lnTo>
                    <a:lnTo>
                      <a:pt x="869" y="917"/>
                    </a:lnTo>
                    <a:lnTo>
                      <a:pt x="882" y="912"/>
                    </a:lnTo>
                    <a:lnTo>
                      <a:pt x="895" y="907"/>
                    </a:lnTo>
                    <a:lnTo>
                      <a:pt x="906" y="902"/>
                    </a:lnTo>
                    <a:lnTo>
                      <a:pt x="916" y="897"/>
                    </a:lnTo>
                    <a:lnTo>
                      <a:pt x="927" y="892"/>
                    </a:lnTo>
                    <a:lnTo>
                      <a:pt x="931" y="889"/>
                    </a:lnTo>
                    <a:lnTo>
                      <a:pt x="935" y="887"/>
                    </a:lnTo>
                    <a:lnTo>
                      <a:pt x="939" y="884"/>
                    </a:lnTo>
                    <a:lnTo>
                      <a:pt x="942" y="880"/>
                    </a:lnTo>
                    <a:lnTo>
                      <a:pt x="946" y="877"/>
                    </a:lnTo>
                    <a:lnTo>
                      <a:pt x="949" y="875"/>
                    </a:lnTo>
                    <a:lnTo>
                      <a:pt x="953" y="872"/>
                    </a:lnTo>
                    <a:lnTo>
                      <a:pt x="955" y="869"/>
                    </a:lnTo>
                    <a:lnTo>
                      <a:pt x="957" y="866"/>
                    </a:lnTo>
                    <a:lnTo>
                      <a:pt x="959" y="863"/>
                    </a:lnTo>
                    <a:lnTo>
                      <a:pt x="961" y="860"/>
                    </a:lnTo>
                    <a:lnTo>
                      <a:pt x="962" y="857"/>
                    </a:lnTo>
                    <a:lnTo>
                      <a:pt x="963" y="855"/>
                    </a:lnTo>
                    <a:lnTo>
                      <a:pt x="964" y="852"/>
                    </a:lnTo>
                    <a:lnTo>
                      <a:pt x="964" y="848"/>
                    </a:lnTo>
                    <a:lnTo>
                      <a:pt x="965" y="845"/>
                    </a:lnTo>
                    <a:lnTo>
                      <a:pt x="965" y="122"/>
                    </a:lnTo>
                    <a:lnTo>
                      <a:pt x="964" y="118"/>
                    </a:lnTo>
                    <a:lnTo>
                      <a:pt x="964" y="115"/>
                    </a:lnTo>
                    <a:lnTo>
                      <a:pt x="963" y="112"/>
                    </a:lnTo>
                    <a:lnTo>
                      <a:pt x="962" y="109"/>
                    </a:lnTo>
                    <a:lnTo>
                      <a:pt x="961" y="106"/>
                    </a:lnTo>
                    <a:lnTo>
                      <a:pt x="959" y="103"/>
                    </a:lnTo>
                    <a:lnTo>
                      <a:pt x="957" y="100"/>
                    </a:lnTo>
                    <a:lnTo>
                      <a:pt x="955" y="97"/>
                    </a:lnTo>
                    <a:lnTo>
                      <a:pt x="953" y="94"/>
                    </a:lnTo>
                    <a:lnTo>
                      <a:pt x="949" y="91"/>
                    </a:lnTo>
                    <a:lnTo>
                      <a:pt x="946" y="88"/>
                    </a:lnTo>
                    <a:lnTo>
                      <a:pt x="942" y="86"/>
                    </a:lnTo>
                    <a:lnTo>
                      <a:pt x="939" y="83"/>
                    </a:lnTo>
                    <a:lnTo>
                      <a:pt x="935" y="80"/>
                    </a:lnTo>
                    <a:lnTo>
                      <a:pt x="931" y="77"/>
                    </a:lnTo>
                    <a:lnTo>
                      <a:pt x="927" y="75"/>
                    </a:lnTo>
                    <a:lnTo>
                      <a:pt x="916" y="69"/>
                    </a:lnTo>
                    <a:lnTo>
                      <a:pt x="906" y="64"/>
                    </a:lnTo>
                    <a:lnTo>
                      <a:pt x="895" y="59"/>
                    </a:lnTo>
                    <a:lnTo>
                      <a:pt x="882" y="54"/>
                    </a:lnTo>
                    <a:lnTo>
                      <a:pt x="869" y="49"/>
                    </a:lnTo>
                    <a:lnTo>
                      <a:pt x="855" y="45"/>
                    </a:lnTo>
                    <a:lnTo>
                      <a:pt x="839" y="41"/>
                    </a:lnTo>
                    <a:lnTo>
                      <a:pt x="823" y="36"/>
                    </a:lnTo>
                    <a:lnTo>
                      <a:pt x="806" y="32"/>
                    </a:lnTo>
                    <a:lnTo>
                      <a:pt x="789" y="28"/>
                    </a:lnTo>
                    <a:lnTo>
                      <a:pt x="771" y="25"/>
                    </a:lnTo>
                    <a:lnTo>
                      <a:pt x="752" y="21"/>
                    </a:lnTo>
                    <a:lnTo>
                      <a:pt x="732" y="18"/>
                    </a:lnTo>
                    <a:lnTo>
                      <a:pt x="712" y="16"/>
                    </a:lnTo>
                    <a:lnTo>
                      <a:pt x="691" y="13"/>
                    </a:lnTo>
                    <a:lnTo>
                      <a:pt x="670" y="11"/>
                    </a:lnTo>
                    <a:lnTo>
                      <a:pt x="647" y="9"/>
                    </a:lnTo>
                    <a:lnTo>
                      <a:pt x="626" y="7"/>
                    </a:lnTo>
                    <a:lnTo>
                      <a:pt x="602" y="4"/>
                    </a:lnTo>
                    <a:lnTo>
                      <a:pt x="579" y="3"/>
                    </a:lnTo>
                    <a:lnTo>
                      <a:pt x="556" y="2"/>
                    </a:lnTo>
                    <a:lnTo>
                      <a:pt x="531" y="1"/>
                    </a:lnTo>
                    <a:lnTo>
                      <a:pt x="507" y="1"/>
                    </a:lnTo>
                    <a:lnTo>
                      <a:pt x="482" y="0"/>
                    </a:lnTo>
                    <a:lnTo>
                      <a:pt x="457" y="1"/>
                    </a:lnTo>
                    <a:lnTo>
                      <a:pt x="433" y="1"/>
                    </a:lnTo>
                    <a:lnTo>
                      <a:pt x="408" y="2"/>
                    </a:lnTo>
                    <a:lnTo>
                      <a:pt x="385" y="3"/>
                    </a:lnTo>
                    <a:lnTo>
                      <a:pt x="362" y="4"/>
                    </a:lnTo>
                    <a:lnTo>
                      <a:pt x="339" y="7"/>
                    </a:lnTo>
                    <a:lnTo>
                      <a:pt x="317" y="9"/>
                    </a:lnTo>
                    <a:lnTo>
                      <a:pt x="295" y="11"/>
                    </a:lnTo>
                    <a:lnTo>
                      <a:pt x="273" y="13"/>
                    </a:lnTo>
                    <a:lnTo>
                      <a:pt x="253" y="16"/>
                    </a:lnTo>
                    <a:lnTo>
                      <a:pt x="232" y="18"/>
                    </a:lnTo>
                    <a:lnTo>
                      <a:pt x="213" y="21"/>
                    </a:lnTo>
                    <a:lnTo>
                      <a:pt x="194" y="25"/>
                    </a:lnTo>
                    <a:lnTo>
                      <a:pt x="176" y="28"/>
                    </a:lnTo>
                    <a:lnTo>
                      <a:pt x="158" y="32"/>
                    </a:lnTo>
                    <a:lnTo>
                      <a:pt x="142" y="36"/>
                    </a:lnTo>
                    <a:lnTo>
                      <a:pt x="126" y="41"/>
                    </a:lnTo>
                    <a:lnTo>
                      <a:pt x="111" y="45"/>
                    </a:lnTo>
                    <a:lnTo>
                      <a:pt x="96" y="49"/>
                    </a:lnTo>
                    <a:lnTo>
                      <a:pt x="83" y="54"/>
                    </a:lnTo>
                    <a:lnTo>
                      <a:pt x="70" y="59"/>
                    </a:lnTo>
                    <a:lnTo>
                      <a:pt x="58" y="64"/>
                    </a:lnTo>
                    <a:lnTo>
                      <a:pt x="48" y="69"/>
                    </a:lnTo>
                    <a:lnTo>
                      <a:pt x="38" y="75"/>
                    </a:lnTo>
                    <a:lnTo>
                      <a:pt x="33" y="77"/>
                    </a:lnTo>
                    <a:lnTo>
                      <a:pt x="29" y="80"/>
                    </a:lnTo>
                    <a:lnTo>
                      <a:pt x="26" y="83"/>
                    </a:lnTo>
                    <a:lnTo>
                      <a:pt x="22" y="86"/>
                    </a:lnTo>
                    <a:lnTo>
                      <a:pt x="19" y="88"/>
                    </a:lnTo>
                    <a:lnTo>
                      <a:pt x="16" y="91"/>
                    </a:lnTo>
                    <a:lnTo>
                      <a:pt x="13" y="94"/>
                    </a:lnTo>
                    <a:lnTo>
                      <a:pt x="11" y="97"/>
                    </a:lnTo>
                    <a:lnTo>
                      <a:pt x="8" y="100"/>
                    </a:lnTo>
                    <a:lnTo>
                      <a:pt x="5" y="103"/>
                    </a:lnTo>
                    <a:lnTo>
                      <a:pt x="4" y="106"/>
                    </a:lnTo>
                    <a:lnTo>
                      <a:pt x="2" y="109"/>
                    </a:lnTo>
                    <a:lnTo>
                      <a:pt x="1" y="112"/>
                    </a:lnTo>
                    <a:lnTo>
                      <a:pt x="1" y="115"/>
                    </a:lnTo>
                    <a:lnTo>
                      <a:pt x="0" y="118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9" name="Freeform 720"/>
              <p:cNvSpPr>
                <a:spLocks/>
              </p:cNvSpPr>
              <p:nvPr/>
            </p:nvSpPr>
            <p:spPr bwMode="auto">
              <a:xfrm>
                <a:off x="4057" y="773"/>
                <a:ext cx="482" cy="482"/>
              </a:xfrm>
              <a:custGeom>
                <a:avLst/>
                <a:gdLst>
                  <a:gd name="T0" fmla="*/ 0 w 965"/>
                  <a:gd name="T1" fmla="*/ 424 h 965"/>
                  <a:gd name="T2" fmla="*/ 1 w 965"/>
                  <a:gd name="T3" fmla="*/ 428 h 965"/>
                  <a:gd name="T4" fmla="*/ 4 w 965"/>
                  <a:gd name="T5" fmla="*/ 433 h 965"/>
                  <a:gd name="T6" fmla="*/ 8 w 965"/>
                  <a:gd name="T7" fmla="*/ 437 h 965"/>
                  <a:gd name="T8" fmla="*/ 13 w 965"/>
                  <a:gd name="T9" fmla="*/ 442 h 965"/>
                  <a:gd name="T10" fmla="*/ 19 w 965"/>
                  <a:gd name="T11" fmla="*/ 446 h 965"/>
                  <a:gd name="T12" fmla="*/ 35 w 965"/>
                  <a:gd name="T13" fmla="*/ 453 h 965"/>
                  <a:gd name="T14" fmla="*/ 55 w 965"/>
                  <a:gd name="T15" fmla="*/ 461 h 965"/>
                  <a:gd name="T16" fmla="*/ 79 w 965"/>
                  <a:gd name="T17" fmla="*/ 467 h 965"/>
                  <a:gd name="T18" fmla="*/ 106 w 965"/>
                  <a:gd name="T19" fmla="*/ 472 h 965"/>
                  <a:gd name="T20" fmla="*/ 136 w 965"/>
                  <a:gd name="T21" fmla="*/ 477 h 965"/>
                  <a:gd name="T22" fmla="*/ 169 w 965"/>
                  <a:gd name="T23" fmla="*/ 480 h 965"/>
                  <a:gd name="T24" fmla="*/ 204 w 965"/>
                  <a:gd name="T25" fmla="*/ 482 h 965"/>
                  <a:gd name="T26" fmla="*/ 241 w 965"/>
                  <a:gd name="T27" fmla="*/ 482 h 965"/>
                  <a:gd name="T28" fmla="*/ 278 w 965"/>
                  <a:gd name="T29" fmla="*/ 482 h 965"/>
                  <a:gd name="T30" fmla="*/ 313 w 965"/>
                  <a:gd name="T31" fmla="*/ 480 h 965"/>
                  <a:gd name="T32" fmla="*/ 345 w 965"/>
                  <a:gd name="T33" fmla="*/ 477 h 965"/>
                  <a:gd name="T34" fmla="*/ 376 w 965"/>
                  <a:gd name="T35" fmla="*/ 472 h 965"/>
                  <a:gd name="T36" fmla="*/ 403 w 965"/>
                  <a:gd name="T37" fmla="*/ 467 h 965"/>
                  <a:gd name="T38" fmla="*/ 427 w 965"/>
                  <a:gd name="T39" fmla="*/ 461 h 965"/>
                  <a:gd name="T40" fmla="*/ 447 w 965"/>
                  <a:gd name="T41" fmla="*/ 453 h 965"/>
                  <a:gd name="T42" fmla="*/ 463 w 965"/>
                  <a:gd name="T43" fmla="*/ 446 h 965"/>
                  <a:gd name="T44" fmla="*/ 469 w 965"/>
                  <a:gd name="T45" fmla="*/ 442 h 965"/>
                  <a:gd name="T46" fmla="*/ 474 w 965"/>
                  <a:gd name="T47" fmla="*/ 437 h 965"/>
                  <a:gd name="T48" fmla="*/ 478 w 965"/>
                  <a:gd name="T49" fmla="*/ 433 h 965"/>
                  <a:gd name="T50" fmla="*/ 481 w 965"/>
                  <a:gd name="T51" fmla="*/ 428 h 965"/>
                  <a:gd name="T52" fmla="*/ 482 w 965"/>
                  <a:gd name="T53" fmla="*/ 424 h 965"/>
                  <a:gd name="T54" fmla="*/ 482 w 965"/>
                  <a:gd name="T55" fmla="*/ 61 h 965"/>
                  <a:gd name="T56" fmla="*/ 481 w 965"/>
                  <a:gd name="T57" fmla="*/ 56 h 965"/>
                  <a:gd name="T58" fmla="*/ 479 w 965"/>
                  <a:gd name="T59" fmla="*/ 51 h 965"/>
                  <a:gd name="T60" fmla="*/ 476 w 965"/>
                  <a:gd name="T61" fmla="*/ 47 h 965"/>
                  <a:gd name="T62" fmla="*/ 471 w 965"/>
                  <a:gd name="T63" fmla="*/ 43 h 965"/>
                  <a:gd name="T64" fmla="*/ 465 w 965"/>
                  <a:gd name="T65" fmla="*/ 38 h 965"/>
                  <a:gd name="T66" fmla="*/ 453 w 965"/>
                  <a:gd name="T67" fmla="*/ 32 h 965"/>
                  <a:gd name="T68" fmla="*/ 434 w 965"/>
                  <a:gd name="T69" fmla="*/ 24 h 965"/>
                  <a:gd name="T70" fmla="*/ 411 w 965"/>
                  <a:gd name="T71" fmla="*/ 18 h 965"/>
                  <a:gd name="T72" fmla="*/ 385 w 965"/>
                  <a:gd name="T73" fmla="*/ 12 h 965"/>
                  <a:gd name="T74" fmla="*/ 356 w 965"/>
                  <a:gd name="T75" fmla="*/ 8 h 965"/>
                  <a:gd name="T76" fmla="*/ 323 w 965"/>
                  <a:gd name="T77" fmla="*/ 4 h 965"/>
                  <a:gd name="T78" fmla="*/ 289 w 965"/>
                  <a:gd name="T79" fmla="*/ 1 h 965"/>
                  <a:gd name="T80" fmla="*/ 253 w 965"/>
                  <a:gd name="T81" fmla="*/ 0 h 965"/>
                  <a:gd name="T82" fmla="*/ 216 w 965"/>
                  <a:gd name="T83" fmla="*/ 0 h 965"/>
                  <a:gd name="T84" fmla="*/ 181 w 965"/>
                  <a:gd name="T85" fmla="*/ 2 h 965"/>
                  <a:gd name="T86" fmla="*/ 147 w 965"/>
                  <a:gd name="T87" fmla="*/ 5 h 965"/>
                  <a:gd name="T88" fmla="*/ 116 w 965"/>
                  <a:gd name="T89" fmla="*/ 9 h 965"/>
                  <a:gd name="T90" fmla="*/ 88 w 965"/>
                  <a:gd name="T91" fmla="*/ 14 h 965"/>
                  <a:gd name="T92" fmla="*/ 63 w 965"/>
                  <a:gd name="T93" fmla="*/ 20 h 965"/>
                  <a:gd name="T94" fmla="*/ 41 w 965"/>
                  <a:gd name="T95" fmla="*/ 27 h 965"/>
                  <a:gd name="T96" fmla="*/ 24 w 965"/>
                  <a:gd name="T97" fmla="*/ 34 h 965"/>
                  <a:gd name="T98" fmla="*/ 14 w 965"/>
                  <a:gd name="T99" fmla="*/ 40 h 965"/>
                  <a:gd name="T100" fmla="*/ 9 w 965"/>
                  <a:gd name="T101" fmla="*/ 44 h 965"/>
                  <a:gd name="T102" fmla="*/ 5 w 965"/>
                  <a:gd name="T103" fmla="*/ 48 h 965"/>
                  <a:gd name="T104" fmla="*/ 2 w 965"/>
                  <a:gd name="T105" fmla="*/ 53 h 965"/>
                  <a:gd name="T106" fmla="*/ 0 w 965"/>
                  <a:gd name="T107" fmla="*/ 57 h 965"/>
                  <a:gd name="T108" fmla="*/ 0 w 965"/>
                  <a:gd name="T109" fmla="*/ 61 h 96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965"/>
                  <a:gd name="T166" fmla="*/ 0 h 965"/>
                  <a:gd name="T167" fmla="*/ 965 w 965"/>
                  <a:gd name="T168" fmla="*/ 965 h 96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965" h="965">
                    <a:moveTo>
                      <a:pt x="0" y="122"/>
                    </a:moveTo>
                    <a:lnTo>
                      <a:pt x="0" y="845"/>
                    </a:lnTo>
                    <a:lnTo>
                      <a:pt x="0" y="848"/>
                    </a:lnTo>
                    <a:lnTo>
                      <a:pt x="1" y="852"/>
                    </a:lnTo>
                    <a:lnTo>
                      <a:pt x="1" y="855"/>
                    </a:lnTo>
                    <a:lnTo>
                      <a:pt x="2" y="857"/>
                    </a:lnTo>
                    <a:lnTo>
                      <a:pt x="4" y="860"/>
                    </a:lnTo>
                    <a:lnTo>
                      <a:pt x="5" y="863"/>
                    </a:lnTo>
                    <a:lnTo>
                      <a:pt x="8" y="866"/>
                    </a:lnTo>
                    <a:lnTo>
                      <a:pt x="11" y="869"/>
                    </a:lnTo>
                    <a:lnTo>
                      <a:pt x="13" y="872"/>
                    </a:lnTo>
                    <a:lnTo>
                      <a:pt x="16" y="875"/>
                    </a:lnTo>
                    <a:lnTo>
                      <a:pt x="19" y="877"/>
                    </a:lnTo>
                    <a:lnTo>
                      <a:pt x="22" y="880"/>
                    </a:lnTo>
                    <a:lnTo>
                      <a:pt x="26" y="884"/>
                    </a:lnTo>
                    <a:lnTo>
                      <a:pt x="29" y="887"/>
                    </a:lnTo>
                    <a:lnTo>
                      <a:pt x="33" y="889"/>
                    </a:lnTo>
                    <a:lnTo>
                      <a:pt x="38" y="892"/>
                    </a:lnTo>
                    <a:lnTo>
                      <a:pt x="48" y="897"/>
                    </a:lnTo>
                    <a:lnTo>
                      <a:pt x="58" y="902"/>
                    </a:lnTo>
                    <a:lnTo>
                      <a:pt x="70" y="907"/>
                    </a:lnTo>
                    <a:lnTo>
                      <a:pt x="83" y="912"/>
                    </a:lnTo>
                    <a:lnTo>
                      <a:pt x="96" y="917"/>
                    </a:lnTo>
                    <a:lnTo>
                      <a:pt x="111" y="922"/>
                    </a:lnTo>
                    <a:lnTo>
                      <a:pt x="126" y="926"/>
                    </a:lnTo>
                    <a:lnTo>
                      <a:pt x="142" y="930"/>
                    </a:lnTo>
                    <a:lnTo>
                      <a:pt x="158" y="934"/>
                    </a:lnTo>
                    <a:lnTo>
                      <a:pt x="176" y="937"/>
                    </a:lnTo>
                    <a:lnTo>
                      <a:pt x="194" y="941"/>
                    </a:lnTo>
                    <a:lnTo>
                      <a:pt x="213" y="944"/>
                    </a:lnTo>
                    <a:lnTo>
                      <a:pt x="232" y="947"/>
                    </a:lnTo>
                    <a:lnTo>
                      <a:pt x="253" y="951"/>
                    </a:lnTo>
                    <a:lnTo>
                      <a:pt x="273" y="954"/>
                    </a:lnTo>
                    <a:lnTo>
                      <a:pt x="295" y="956"/>
                    </a:lnTo>
                    <a:lnTo>
                      <a:pt x="317" y="958"/>
                    </a:lnTo>
                    <a:lnTo>
                      <a:pt x="339" y="960"/>
                    </a:lnTo>
                    <a:lnTo>
                      <a:pt x="362" y="961"/>
                    </a:lnTo>
                    <a:lnTo>
                      <a:pt x="385" y="963"/>
                    </a:lnTo>
                    <a:lnTo>
                      <a:pt x="408" y="964"/>
                    </a:lnTo>
                    <a:lnTo>
                      <a:pt x="433" y="964"/>
                    </a:lnTo>
                    <a:lnTo>
                      <a:pt x="457" y="965"/>
                    </a:lnTo>
                    <a:lnTo>
                      <a:pt x="482" y="965"/>
                    </a:lnTo>
                    <a:lnTo>
                      <a:pt x="507" y="965"/>
                    </a:lnTo>
                    <a:lnTo>
                      <a:pt x="531" y="964"/>
                    </a:lnTo>
                    <a:lnTo>
                      <a:pt x="556" y="964"/>
                    </a:lnTo>
                    <a:lnTo>
                      <a:pt x="579" y="963"/>
                    </a:lnTo>
                    <a:lnTo>
                      <a:pt x="602" y="961"/>
                    </a:lnTo>
                    <a:lnTo>
                      <a:pt x="626" y="960"/>
                    </a:lnTo>
                    <a:lnTo>
                      <a:pt x="647" y="958"/>
                    </a:lnTo>
                    <a:lnTo>
                      <a:pt x="670" y="956"/>
                    </a:lnTo>
                    <a:lnTo>
                      <a:pt x="691" y="954"/>
                    </a:lnTo>
                    <a:lnTo>
                      <a:pt x="712" y="951"/>
                    </a:lnTo>
                    <a:lnTo>
                      <a:pt x="732" y="947"/>
                    </a:lnTo>
                    <a:lnTo>
                      <a:pt x="752" y="944"/>
                    </a:lnTo>
                    <a:lnTo>
                      <a:pt x="771" y="941"/>
                    </a:lnTo>
                    <a:lnTo>
                      <a:pt x="789" y="937"/>
                    </a:lnTo>
                    <a:lnTo>
                      <a:pt x="806" y="934"/>
                    </a:lnTo>
                    <a:lnTo>
                      <a:pt x="823" y="930"/>
                    </a:lnTo>
                    <a:lnTo>
                      <a:pt x="839" y="926"/>
                    </a:lnTo>
                    <a:lnTo>
                      <a:pt x="855" y="922"/>
                    </a:lnTo>
                    <a:lnTo>
                      <a:pt x="869" y="917"/>
                    </a:lnTo>
                    <a:lnTo>
                      <a:pt x="882" y="912"/>
                    </a:lnTo>
                    <a:lnTo>
                      <a:pt x="895" y="907"/>
                    </a:lnTo>
                    <a:lnTo>
                      <a:pt x="906" y="902"/>
                    </a:lnTo>
                    <a:lnTo>
                      <a:pt x="916" y="897"/>
                    </a:lnTo>
                    <a:lnTo>
                      <a:pt x="927" y="892"/>
                    </a:lnTo>
                    <a:lnTo>
                      <a:pt x="931" y="889"/>
                    </a:lnTo>
                    <a:lnTo>
                      <a:pt x="935" y="887"/>
                    </a:lnTo>
                    <a:lnTo>
                      <a:pt x="939" y="884"/>
                    </a:lnTo>
                    <a:lnTo>
                      <a:pt x="942" y="880"/>
                    </a:lnTo>
                    <a:lnTo>
                      <a:pt x="946" y="877"/>
                    </a:lnTo>
                    <a:lnTo>
                      <a:pt x="949" y="875"/>
                    </a:lnTo>
                    <a:lnTo>
                      <a:pt x="953" y="872"/>
                    </a:lnTo>
                    <a:lnTo>
                      <a:pt x="955" y="869"/>
                    </a:lnTo>
                    <a:lnTo>
                      <a:pt x="957" y="866"/>
                    </a:lnTo>
                    <a:lnTo>
                      <a:pt x="959" y="863"/>
                    </a:lnTo>
                    <a:lnTo>
                      <a:pt x="961" y="860"/>
                    </a:lnTo>
                    <a:lnTo>
                      <a:pt x="962" y="857"/>
                    </a:lnTo>
                    <a:lnTo>
                      <a:pt x="963" y="855"/>
                    </a:lnTo>
                    <a:lnTo>
                      <a:pt x="964" y="852"/>
                    </a:lnTo>
                    <a:lnTo>
                      <a:pt x="964" y="848"/>
                    </a:lnTo>
                    <a:lnTo>
                      <a:pt x="965" y="845"/>
                    </a:lnTo>
                    <a:lnTo>
                      <a:pt x="965" y="122"/>
                    </a:lnTo>
                    <a:lnTo>
                      <a:pt x="964" y="118"/>
                    </a:lnTo>
                    <a:lnTo>
                      <a:pt x="964" y="115"/>
                    </a:lnTo>
                    <a:lnTo>
                      <a:pt x="963" y="112"/>
                    </a:lnTo>
                    <a:lnTo>
                      <a:pt x="962" y="109"/>
                    </a:lnTo>
                    <a:lnTo>
                      <a:pt x="961" y="106"/>
                    </a:lnTo>
                    <a:lnTo>
                      <a:pt x="959" y="103"/>
                    </a:lnTo>
                    <a:lnTo>
                      <a:pt x="957" y="100"/>
                    </a:lnTo>
                    <a:lnTo>
                      <a:pt x="955" y="97"/>
                    </a:lnTo>
                    <a:lnTo>
                      <a:pt x="953" y="94"/>
                    </a:lnTo>
                    <a:lnTo>
                      <a:pt x="949" y="91"/>
                    </a:lnTo>
                    <a:lnTo>
                      <a:pt x="946" y="88"/>
                    </a:lnTo>
                    <a:lnTo>
                      <a:pt x="942" y="86"/>
                    </a:lnTo>
                    <a:lnTo>
                      <a:pt x="939" y="83"/>
                    </a:lnTo>
                    <a:lnTo>
                      <a:pt x="935" y="80"/>
                    </a:lnTo>
                    <a:lnTo>
                      <a:pt x="931" y="77"/>
                    </a:lnTo>
                    <a:lnTo>
                      <a:pt x="927" y="75"/>
                    </a:lnTo>
                    <a:lnTo>
                      <a:pt x="916" y="69"/>
                    </a:lnTo>
                    <a:lnTo>
                      <a:pt x="906" y="64"/>
                    </a:lnTo>
                    <a:lnTo>
                      <a:pt x="895" y="59"/>
                    </a:lnTo>
                    <a:lnTo>
                      <a:pt x="882" y="54"/>
                    </a:lnTo>
                    <a:lnTo>
                      <a:pt x="869" y="49"/>
                    </a:lnTo>
                    <a:lnTo>
                      <a:pt x="855" y="45"/>
                    </a:lnTo>
                    <a:lnTo>
                      <a:pt x="839" y="41"/>
                    </a:lnTo>
                    <a:lnTo>
                      <a:pt x="823" y="36"/>
                    </a:lnTo>
                    <a:lnTo>
                      <a:pt x="806" y="32"/>
                    </a:lnTo>
                    <a:lnTo>
                      <a:pt x="789" y="28"/>
                    </a:lnTo>
                    <a:lnTo>
                      <a:pt x="771" y="25"/>
                    </a:lnTo>
                    <a:lnTo>
                      <a:pt x="752" y="21"/>
                    </a:lnTo>
                    <a:lnTo>
                      <a:pt x="732" y="18"/>
                    </a:lnTo>
                    <a:lnTo>
                      <a:pt x="712" y="16"/>
                    </a:lnTo>
                    <a:lnTo>
                      <a:pt x="691" y="13"/>
                    </a:lnTo>
                    <a:lnTo>
                      <a:pt x="670" y="11"/>
                    </a:lnTo>
                    <a:lnTo>
                      <a:pt x="647" y="9"/>
                    </a:lnTo>
                    <a:lnTo>
                      <a:pt x="626" y="7"/>
                    </a:lnTo>
                    <a:lnTo>
                      <a:pt x="602" y="4"/>
                    </a:lnTo>
                    <a:lnTo>
                      <a:pt x="579" y="3"/>
                    </a:lnTo>
                    <a:lnTo>
                      <a:pt x="556" y="2"/>
                    </a:lnTo>
                    <a:lnTo>
                      <a:pt x="531" y="1"/>
                    </a:lnTo>
                    <a:lnTo>
                      <a:pt x="507" y="1"/>
                    </a:lnTo>
                    <a:lnTo>
                      <a:pt x="482" y="0"/>
                    </a:lnTo>
                    <a:lnTo>
                      <a:pt x="457" y="1"/>
                    </a:lnTo>
                    <a:lnTo>
                      <a:pt x="433" y="1"/>
                    </a:lnTo>
                    <a:lnTo>
                      <a:pt x="408" y="2"/>
                    </a:lnTo>
                    <a:lnTo>
                      <a:pt x="385" y="3"/>
                    </a:lnTo>
                    <a:lnTo>
                      <a:pt x="362" y="4"/>
                    </a:lnTo>
                    <a:lnTo>
                      <a:pt x="339" y="7"/>
                    </a:lnTo>
                    <a:lnTo>
                      <a:pt x="317" y="9"/>
                    </a:lnTo>
                    <a:lnTo>
                      <a:pt x="295" y="11"/>
                    </a:lnTo>
                    <a:lnTo>
                      <a:pt x="273" y="13"/>
                    </a:lnTo>
                    <a:lnTo>
                      <a:pt x="253" y="16"/>
                    </a:lnTo>
                    <a:lnTo>
                      <a:pt x="232" y="18"/>
                    </a:lnTo>
                    <a:lnTo>
                      <a:pt x="213" y="21"/>
                    </a:lnTo>
                    <a:lnTo>
                      <a:pt x="194" y="25"/>
                    </a:lnTo>
                    <a:lnTo>
                      <a:pt x="176" y="28"/>
                    </a:lnTo>
                    <a:lnTo>
                      <a:pt x="158" y="32"/>
                    </a:lnTo>
                    <a:lnTo>
                      <a:pt x="142" y="36"/>
                    </a:lnTo>
                    <a:lnTo>
                      <a:pt x="126" y="41"/>
                    </a:lnTo>
                    <a:lnTo>
                      <a:pt x="111" y="45"/>
                    </a:lnTo>
                    <a:lnTo>
                      <a:pt x="96" y="49"/>
                    </a:lnTo>
                    <a:lnTo>
                      <a:pt x="83" y="54"/>
                    </a:lnTo>
                    <a:lnTo>
                      <a:pt x="70" y="59"/>
                    </a:lnTo>
                    <a:lnTo>
                      <a:pt x="58" y="64"/>
                    </a:lnTo>
                    <a:lnTo>
                      <a:pt x="48" y="69"/>
                    </a:lnTo>
                    <a:lnTo>
                      <a:pt x="38" y="75"/>
                    </a:lnTo>
                    <a:lnTo>
                      <a:pt x="33" y="77"/>
                    </a:lnTo>
                    <a:lnTo>
                      <a:pt x="29" y="80"/>
                    </a:lnTo>
                    <a:lnTo>
                      <a:pt x="26" y="83"/>
                    </a:lnTo>
                    <a:lnTo>
                      <a:pt x="22" y="86"/>
                    </a:lnTo>
                    <a:lnTo>
                      <a:pt x="19" y="88"/>
                    </a:lnTo>
                    <a:lnTo>
                      <a:pt x="16" y="91"/>
                    </a:lnTo>
                    <a:lnTo>
                      <a:pt x="13" y="94"/>
                    </a:lnTo>
                    <a:lnTo>
                      <a:pt x="11" y="97"/>
                    </a:lnTo>
                    <a:lnTo>
                      <a:pt x="8" y="100"/>
                    </a:lnTo>
                    <a:lnTo>
                      <a:pt x="5" y="103"/>
                    </a:lnTo>
                    <a:lnTo>
                      <a:pt x="4" y="106"/>
                    </a:lnTo>
                    <a:lnTo>
                      <a:pt x="2" y="109"/>
                    </a:lnTo>
                    <a:lnTo>
                      <a:pt x="1" y="112"/>
                    </a:lnTo>
                    <a:lnTo>
                      <a:pt x="1" y="115"/>
                    </a:lnTo>
                    <a:lnTo>
                      <a:pt x="0" y="118"/>
                    </a:lnTo>
                    <a:lnTo>
                      <a:pt x="0" y="122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0" name="Freeform 721"/>
              <p:cNvSpPr>
                <a:spLocks/>
              </p:cNvSpPr>
              <p:nvPr/>
            </p:nvSpPr>
            <p:spPr bwMode="auto">
              <a:xfrm>
                <a:off x="4057" y="834"/>
                <a:ext cx="482" cy="60"/>
              </a:xfrm>
              <a:custGeom>
                <a:avLst/>
                <a:gdLst>
                  <a:gd name="T0" fmla="*/ 0 w 965"/>
                  <a:gd name="T1" fmla="*/ 2 h 119"/>
                  <a:gd name="T2" fmla="*/ 0 w 965"/>
                  <a:gd name="T3" fmla="*/ 5 h 119"/>
                  <a:gd name="T4" fmla="*/ 2 w 965"/>
                  <a:gd name="T5" fmla="*/ 7 h 119"/>
                  <a:gd name="T6" fmla="*/ 4 w 965"/>
                  <a:gd name="T7" fmla="*/ 11 h 119"/>
                  <a:gd name="T8" fmla="*/ 6 w 965"/>
                  <a:gd name="T9" fmla="*/ 14 h 119"/>
                  <a:gd name="T10" fmla="*/ 9 w 965"/>
                  <a:gd name="T11" fmla="*/ 17 h 119"/>
                  <a:gd name="T12" fmla="*/ 13 w 965"/>
                  <a:gd name="T13" fmla="*/ 19 h 119"/>
                  <a:gd name="T14" fmla="*/ 16 w 965"/>
                  <a:gd name="T15" fmla="*/ 22 h 119"/>
                  <a:gd name="T16" fmla="*/ 24 w 965"/>
                  <a:gd name="T17" fmla="*/ 26 h 119"/>
                  <a:gd name="T18" fmla="*/ 35 w 965"/>
                  <a:gd name="T19" fmla="*/ 31 h 119"/>
                  <a:gd name="T20" fmla="*/ 48 w 965"/>
                  <a:gd name="T21" fmla="*/ 36 h 119"/>
                  <a:gd name="T22" fmla="*/ 63 w 965"/>
                  <a:gd name="T23" fmla="*/ 40 h 119"/>
                  <a:gd name="T24" fmla="*/ 79 w 965"/>
                  <a:gd name="T25" fmla="*/ 45 h 119"/>
                  <a:gd name="T26" fmla="*/ 97 w 965"/>
                  <a:gd name="T27" fmla="*/ 48 h 119"/>
                  <a:gd name="T28" fmla="*/ 116 w 965"/>
                  <a:gd name="T29" fmla="*/ 52 h 119"/>
                  <a:gd name="T30" fmla="*/ 136 w 965"/>
                  <a:gd name="T31" fmla="*/ 54 h 119"/>
                  <a:gd name="T32" fmla="*/ 158 w 965"/>
                  <a:gd name="T33" fmla="*/ 56 h 119"/>
                  <a:gd name="T34" fmla="*/ 181 w 965"/>
                  <a:gd name="T35" fmla="*/ 58 h 119"/>
                  <a:gd name="T36" fmla="*/ 204 w 965"/>
                  <a:gd name="T37" fmla="*/ 59 h 119"/>
                  <a:gd name="T38" fmla="*/ 228 w 965"/>
                  <a:gd name="T39" fmla="*/ 60 h 119"/>
                  <a:gd name="T40" fmla="*/ 253 w 965"/>
                  <a:gd name="T41" fmla="*/ 60 h 119"/>
                  <a:gd name="T42" fmla="*/ 278 w 965"/>
                  <a:gd name="T43" fmla="*/ 59 h 119"/>
                  <a:gd name="T44" fmla="*/ 301 w 965"/>
                  <a:gd name="T45" fmla="*/ 58 h 119"/>
                  <a:gd name="T46" fmla="*/ 323 w 965"/>
                  <a:gd name="T47" fmla="*/ 56 h 119"/>
                  <a:gd name="T48" fmla="*/ 345 w 965"/>
                  <a:gd name="T49" fmla="*/ 54 h 119"/>
                  <a:gd name="T50" fmla="*/ 366 w 965"/>
                  <a:gd name="T51" fmla="*/ 52 h 119"/>
                  <a:gd name="T52" fmla="*/ 385 w 965"/>
                  <a:gd name="T53" fmla="*/ 48 h 119"/>
                  <a:gd name="T54" fmla="*/ 403 w 965"/>
                  <a:gd name="T55" fmla="*/ 45 h 119"/>
                  <a:gd name="T56" fmla="*/ 419 w 965"/>
                  <a:gd name="T57" fmla="*/ 40 h 119"/>
                  <a:gd name="T58" fmla="*/ 434 w 965"/>
                  <a:gd name="T59" fmla="*/ 36 h 119"/>
                  <a:gd name="T60" fmla="*/ 447 w 965"/>
                  <a:gd name="T61" fmla="*/ 31 h 119"/>
                  <a:gd name="T62" fmla="*/ 458 w 965"/>
                  <a:gd name="T63" fmla="*/ 26 h 119"/>
                  <a:gd name="T64" fmla="*/ 465 w 965"/>
                  <a:gd name="T65" fmla="*/ 22 h 119"/>
                  <a:gd name="T66" fmla="*/ 469 w 965"/>
                  <a:gd name="T67" fmla="*/ 19 h 119"/>
                  <a:gd name="T68" fmla="*/ 473 w 965"/>
                  <a:gd name="T69" fmla="*/ 17 h 119"/>
                  <a:gd name="T70" fmla="*/ 476 w 965"/>
                  <a:gd name="T71" fmla="*/ 14 h 119"/>
                  <a:gd name="T72" fmla="*/ 478 w 965"/>
                  <a:gd name="T73" fmla="*/ 11 h 119"/>
                  <a:gd name="T74" fmla="*/ 480 w 965"/>
                  <a:gd name="T75" fmla="*/ 7 h 119"/>
                  <a:gd name="T76" fmla="*/ 481 w 965"/>
                  <a:gd name="T77" fmla="*/ 5 h 119"/>
                  <a:gd name="T78" fmla="*/ 482 w 965"/>
                  <a:gd name="T79" fmla="*/ 2 h 119"/>
                  <a:gd name="T80" fmla="*/ 482 w 965"/>
                  <a:gd name="T81" fmla="*/ 0 h 11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65"/>
                  <a:gd name="T124" fmla="*/ 0 h 119"/>
                  <a:gd name="T125" fmla="*/ 965 w 965"/>
                  <a:gd name="T126" fmla="*/ 119 h 11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65" h="119">
                    <a:moveTo>
                      <a:pt x="0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4" y="14"/>
                    </a:lnTo>
                    <a:lnTo>
                      <a:pt x="5" y="17"/>
                    </a:lnTo>
                    <a:lnTo>
                      <a:pt x="8" y="21"/>
                    </a:lnTo>
                    <a:lnTo>
                      <a:pt x="11" y="24"/>
                    </a:lnTo>
                    <a:lnTo>
                      <a:pt x="13" y="27"/>
                    </a:lnTo>
                    <a:lnTo>
                      <a:pt x="16" y="30"/>
                    </a:lnTo>
                    <a:lnTo>
                      <a:pt x="19" y="33"/>
                    </a:lnTo>
                    <a:lnTo>
                      <a:pt x="22" y="35"/>
                    </a:lnTo>
                    <a:lnTo>
                      <a:pt x="26" y="38"/>
                    </a:lnTo>
                    <a:lnTo>
                      <a:pt x="29" y="41"/>
                    </a:lnTo>
                    <a:lnTo>
                      <a:pt x="33" y="43"/>
                    </a:lnTo>
                    <a:lnTo>
                      <a:pt x="38" y="46"/>
                    </a:lnTo>
                    <a:lnTo>
                      <a:pt x="48" y="51"/>
                    </a:lnTo>
                    <a:lnTo>
                      <a:pt x="58" y="57"/>
                    </a:lnTo>
                    <a:lnTo>
                      <a:pt x="70" y="62"/>
                    </a:lnTo>
                    <a:lnTo>
                      <a:pt x="83" y="67"/>
                    </a:lnTo>
                    <a:lnTo>
                      <a:pt x="96" y="71"/>
                    </a:lnTo>
                    <a:lnTo>
                      <a:pt x="111" y="76"/>
                    </a:lnTo>
                    <a:lnTo>
                      <a:pt x="126" y="80"/>
                    </a:lnTo>
                    <a:lnTo>
                      <a:pt x="142" y="84"/>
                    </a:lnTo>
                    <a:lnTo>
                      <a:pt x="158" y="89"/>
                    </a:lnTo>
                    <a:lnTo>
                      <a:pt x="176" y="93"/>
                    </a:lnTo>
                    <a:lnTo>
                      <a:pt x="194" y="96"/>
                    </a:lnTo>
                    <a:lnTo>
                      <a:pt x="213" y="99"/>
                    </a:lnTo>
                    <a:lnTo>
                      <a:pt x="232" y="103"/>
                    </a:lnTo>
                    <a:lnTo>
                      <a:pt x="253" y="105"/>
                    </a:lnTo>
                    <a:lnTo>
                      <a:pt x="273" y="108"/>
                    </a:lnTo>
                    <a:lnTo>
                      <a:pt x="295" y="110"/>
                    </a:lnTo>
                    <a:lnTo>
                      <a:pt x="317" y="112"/>
                    </a:lnTo>
                    <a:lnTo>
                      <a:pt x="339" y="114"/>
                    </a:lnTo>
                    <a:lnTo>
                      <a:pt x="362" y="116"/>
                    </a:lnTo>
                    <a:lnTo>
                      <a:pt x="385" y="117"/>
                    </a:lnTo>
                    <a:lnTo>
                      <a:pt x="408" y="118"/>
                    </a:lnTo>
                    <a:lnTo>
                      <a:pt x="433" y="119"/>
                    </a:lnTo>
                    <a:lnTo>
                      <a:pt x="457" y="119"/>
                    </a:lnTo>
                    <a:lnTo>
                      <a:pt x="482" y="119"/>
                    </a:lnTo>
                    <a:lnTo>
                      <a:pt x="507" y="119"/>
                    </a:lnTo>
                    <a:lnTo>
                      <a:pt x="531" y="119"/>
                    </a:lnTo>
                    <a:lnTo>
                      <a:pt x="556" y="118"/>
                    </a:lnTo>
                    <a:lnTo>
                      <a:pt x="579" y="117"/>
                    </a:lnTo>
                    <a:lnTo>
                      <a:pt x="602" y="116"/>
                    </a:lnTo>
                    <a:lnTo>
                      <a:pt x="626" y="114"/>
                    </a:lnTo>
                    <a:lnTo>
                      <a:pt x="647" y="112"/>
                    </a:lnTo>
                    <a:lnTo>
                      <a:pt x="670" y="110"/>
                    </a:lnTo>
                    <a:lnTo>
                      <a:pt x="691" y="108"/>
                    </a:lnTo>
                    <a:lnTo>
                      <a:pt x="712" y="105"/>
                    </a:lnTo>
                    <a:lnTo>
                      <a:pt x="732" y="103"/>
                    </a:lnTo>
                    <a:lnTo>
                      <a:pt x="752" y="100"/>
                    </a:lnTo>
                    <a:lnTo>
                      <a:pt x="771" y="96"/>
                    </a:lnTo>
                    <a:lnTo>
                      <a:pt x="789" y="93"/>
                    </a:lnTo>
                    <a:lnTo>
                      <a:pt x="806" y="89"/>
                    </a:lnTo>
                    <a:lnTo>
                      <a:pt x="823" y="84"/>
                    </a:lnTo>
                    <a:lnTo>
                      <a:pt x="839" y="80"/>
                    </a:lnTo>
                    <a:lnTo>
                      <a:pt x="855" y="76"/>
                    </a:lnTo>
                    <a:lnTo>
                      <a:pt x="869" y="71"/>
                    </a:lnTo>
                    <a:lnTo>
                      <a:pt x="882" y="67"/>
                    </a:lnTo>
                    <a:lnTo>
                      <a:pt x="895" y="62"/>
                    </a:lnTo>
                    <a:lnTo>
                      <a:pt x="906" y="57"/>
                    </a:lnTo>
                    <a:lnTo>
                      <a:pt x="916" y="51"/>
                    </a:lnTo>
                    <a:lnTo>
                      <a:pt x="927" y="46"/>
                    </a:lnTo>
                    <a:lnTo>
                      <a:pt x="931" y="43"/>
                    </a:lnTo>
                    <a:lnTo>
                      <a:pt x="935" y="41"/>
                    </a:lnTo>
                    <a:lnTo>
                      <a:pt x="939" y="38"/>
                    </a:lnTo>
                    <a:lnTo>
                      <a:pt x="942" y="35"/>
                    </a:lnTo>
                    <a:lnTo>
                      <a:pt x="946" y="33"/>
                    </a:lnTo>
                    <a:lnTo>
                      <a:pt x="949" y="30"/>
                    </a:lnTo>
                    <a:lnTo>
                      <a:pt x="953" y="27"/>
                    </a:lnTo>
                    <a:lnTo>
                      <a:pt x="955" y="24"/>
                    </a:lnTo>
                    <a:lnTo>
                      <a:pt x="957" y="21"/>
                    </a:lnTo>
                    <a:lnTo>
                      <a:pt x="959" y="17"/>
                    </a:lnTo>
                    <a:lnTo>
                      <a:pt x="961" y="14"/>
                    </a:lnTo>
                    <a:lnTo>
                      <a:pt x="962" y="11"/>
                    </a:lnTo>
                    <a:lnTo>
                      <a:pt x="963" y="9"/>
                    </a:lnTo>
                    <a:lnTo>
                      <a:pt x="964" y="6"/>
                    </a:lnTo>
                    <a:lnTo>
                      <a:pt x="964" y="3"/>
                    </a:lnTo>
                    <a:lnTo>
                      <a:pt x="965" y="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1" name="Rectangle 722"/>
              <p:cNvSpPr>
                <a:spLocks noChangeArrowheads="1"/>
              </p:cNvSpPr>
              <p:nvPr/>
            </p:nvSpPr>
            <p:spPr bwMode="auto">
              <a:xfrm>
                <a:off x="4211" y="897"/>
                <a:ext cx="224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BDD</a:t>
                </a:r>
                <a:endParaRPr lang="en-US"/>
              </a:p>
            </p:txBody>
          </p:sp>
          <p:sp>
            <p:nvSpPr>
              <p:cNvPr id="23142" name="Rectangle 723"/>
              <p:cNvSpPr>
                <a:spLocks noChangeArrowheads="1"/>
              </p:cNvSpPr>
              <p:nvPr/>
            </p:nvSpPr>
            <p:spPr bwMode="auto">
              <a:xfrm>
                <a:off x="4156" y="995"/>
                <a:ext cx="367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Gestión </a:t>
                </a:r>
                <a:endParaRPr lang="en-US"/>
              </a:p>
            </p:txBody>
          </p:sp>
          <p:sp>
            <p:nvSpPr>
              <p:cNvPr id="23143" name="Rectangle 724"/>
              <p:cNvSpPr>
                <a:spLocks noChangeArrowheads="1"/>
              </p:cNvSpPr>
              <p:nvPr/>
            </p:nvSpPr>
            <p:spPr bwMode="auto">
              <a:xfrm>
                <a:off x="4092" y="1094"/>
                <a:ext cx="480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Producción</a:t>
                </a:r>
                <a:endParaRPr lang="en-US"/>
              </a:p>
            </p:txBody>
          </p:sp>
          <p:sp>
            <p:nvSpPr>
              <p:cNvPr id="23144" name="Line 725"/>
              <p:cNvSpPr>
                <a:spLocks noChangeShapeType="1"/>
              </p:cNvSpPr>
              <p:nvPr/>
            </p:nvSpPr>
            <p:spPr bwMode="auto">
              <a:xfrm>
                <a:off x="523" y="1014"/>
                <a:ext cx="173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5" name="Freeform 726"/>
              <p:cNvSpPr>
                <a:spLocks/>
              </p:cNvSpPr>
              <p:nvPr/>
            </p:nvSpPr>
            <p:spPr bwMode="auto">
              <a:xfrm>
                <a:off x="691" y="995"/>
                <a:ext cx="57" cy="38"/>
              </a:xfrm>
              <a:custGeom>
                <a:avLst/>
                <a:gdLst>
                  <a:gd name="T0" fmla="*/ 0 w 113"/>
                  <a:gd name="T1" fmla="*/ 0 h 76"/>
                  <a:gd name="T2" fmla="*/ 57 w 113"/>
                  <a:gd name="T3" fmla="*/ 19 h 76"/>
                  <a:gd name="T4" fmla="*/ 0 w 113"/>
                  <a:gd name="T5" fmla="*/ 38 h 76"/>
                  <a:gd name="T6" fmla="*/ 0 w 113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3"/>
                  <a:gd name="T13" fmla="*/ 0 h 76"/>
                  <a:gd name="T14" fmla="*/ 113 w 113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3" h="76">
                    <a:moveTo>
                      <a:pt x="0" y="0"/>
                    </a:moveTo>
                    <a:lnTo>
                      <a:pt x="113" y="38"/>
                    </a:lnTo>
                    <a:lnTo>
                      <a:pt x="0" y="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6" name="Rectangle 727"/>
              <p:cNvSpPr>
                <a:spLocks noChangeArrowheads="1"/>
              </p:cNvSpPr>
              <p:nvPr/>
            </p:nvSpPr>
            <p:spPr bwMode="auto">
              <a:xfrm>
                <a:off x="2014" y="868"/>
                <a:ext cx="487" cy="2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7" name="Rectangle 735"/>
              <p:cNvSpPr>
                <a:spLocks noChangeArrowheads="1"/>
              </p:cNvSpPr>
              <p:nvPr/>
            </p:nvSpPr>
            <p:spPr bwMode="auto">
              <a:xfrm>
                <a:off x="3378" y="868"/>
                <a:ext cx="486" cy="29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8" name="Rectangle 736"/>
              <p:cNvSpPr>
                <a:spLocks noChangeArrowheads="1"/>
              </p:cNvSpPr>
              <p:nvPr/>
            </p:nvSpPr>
            <p:spPr bwMode="auto">
              <a:xfrm>
                <a:off x="3378" y="868"/>
                <a:ext cx="486" cy="293"/>
              </a:xfrm>
              <a:prstGeom prst="rect">
                <a:avLst/>
              </a:prstGeom>
              <a:noFill/>
              <a:ln w="793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9" name="Rectangle 737"/>
              <p:cNvSpPr>
                <a:spLocks noChangeArrowheads="1"/>
              </p:cNvSpPr>
              <p:nvPr/>
            </p:nvSpPr>
            <p:spPr bwMode="auto">
              <a:xfrm>
                <a:off x="3405" y="916"/>
                <a:ext cx="524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Importación </a:t>
                </a:r>
                <a:endParaRPr lang="en-US"/>
              </a:p>
            </p:txBody>
          </p:sp>
          <p:sp>
            <p:nvSpPr>
              <p:cNvPr id="23150" name="Rectangle 738"/>
              <p:cNvSpPr>
                <a:spLocks noChangeArrowheads="1"/>
              </p:cNvSpPr>
              <p:nvPr/>
            </p:nvSpPr>
            <p:spPr bwMode="auto">
              <a:xfrm>
                <a:off x="3538" y="1015"/>
                <a:ext cx="215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SQL</a:t>
                </a:r>
                <a:endParaRPr lang="en-US"/>
              </a:p>
            </p:txBody>
          </p:sp>
          <p:sp>
            <p:nvSpPr>
              <p:cNvPr id="23151" name="Line 741"/>
              <p:cNvSpPr>
                <a:spLocks noChangeShapeType="1"/>
              </p:cNvSpPr>
              <p:nvPr/>
            </p:nvSpPr>
            <p:spPr bwMode="auto">
              <a:xfrm>
                <a:off x="3864" y="1014"/>
                <a:ext cx="141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2" name="Freeform 742"/>
              <p:cNvSpPr>
                <a:spLocks/>
              </p:cNvSpPr>
              <p:nvPr/>
            </p:nvSpPr>
            <p:spPr bwMode="auto">
              <a:xfrm>
                <a:off x="4000" y="996"/>
                <a:ext cx="57" cy="37"/>
              </a:xfrm>
              <a:custGeom>
                <a:avLst/>
                <a:gdLst>
                  <a:gd name="T0" fmla="*/ 0 w 114"/>
                  <a:gd name="T1" fmla="*/ 0 h 75"/>
                  <a:gd name="T2" fmla="*/ 57 w 114"/>
                  <a:gd name="T3" fmla="*/ 18 h 75"/>
                  <a:gd name="T4" fmla="*/ 0 w 114"/>
                  <a:gd name="T5" fmla="*/ 37 h 75"/>
                  <a:gd name="T6" fmla="*/ 0 w 114"/>
                  <a:gd name="T7" fmla="*/ 0 h 7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75"/>
                  <a:gd name="T14" fmla="*/ 114 w 114"/>
                  <a:gd name="T15" fmla="*/ 75 h 7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75">
                    <a:moveTo>
                      <a:pt x="0" y="0"/>
                    </a:moveTo>
                    <a:lnTo>
                      <a:pt x="114" y="37"/>
                    </a:lnTo>
                    <a:lnTo>
                      <a:pt x="0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3" name="Freeform 743"/>
              <p:cNvSpPr>
                <a:spLocks/>
              </p:cNvSpPr>
              <p:nvPr/>
            </p:nvSpPr>
            <p:spPr bwMode="auto">
              <a:xfrm>
                <a:off x="651" y="1213"/>
                <a:ext cx="341" cy="422"/>
              </a:xfrm>
              <a:custGeom>
                <a:avLst/>
                <a:gdLst>
                  <a:gd name="T0" fmla="*/ 0 w 683"/>
                  <a:gd name="T1" fmla="*/ 422 h 844"/>
                  <a:gd name="T2" fmla="*/ 341 w 683"/>
                  <a:gd name="T3" fmla="*/ 422 h 844"/>
                  <a:gd name="T4" fmla="*/ 341 w 683"/>
                  <a:gd name="T5" fmla="*/ 0 h 844"/>
                  <a:gd name="T6" fmla="*/ 0 60000 65536"/>
                  <a:gd name="T7" fmla="*/ 0 60000 65536"/>
                  <a:gd name="T8" fmla="*/ 0 60000 65536"/>
                  <a:gd name="T9" fmla="*/ 0 w 683"/>
                  <a:gd name="T10" fmla="*/ 0 h 844"/>
                  <a:gd name="T11" fmla="*/ 683 w 683"/>
                  <a:gd name="T12" fmla="*/ 844 h 8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83" h="844">
                    <a:moveTo>
                      <a:pt x="0" y="844"/>
                    </a:moveTo>
                    <a:lnTo>
                      <a:pt x="683" y="844"/>
                    </a:lnTo>
                    <a:lnTo>
                      <a:pt x="683" y="0"/>
                    </a:lnTo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4" name="Freeform 744"/>
              <p:cNvSpPr>
                <a:spLocks/>
              </p:cNvSpPr>
              <p:nvPr/>
            </p:nvSpPr>
            <p:spPr bwMode="auto">
              <a:xfrm>
                <a:off x="973" y="1161"/>
                <a:ext cx="37" cy="56"/>
              </a:xfrm>
              <a:custGeom>
                <a:avLst/>
                <a:gdLst>
                  <a:gd name="T0" fmla="*/ 0 w 75"/>
                  <a:gd name="T1" fmla="*/ 56 h 114"/>
                  <a:gd name="T2" fmla="*/ 18 w 75"/>
                  <a:gd name="T3" fmla="*/ 0 h 114"/>
                  <a:gd name="T4" fmla="*/ 37 w 75"/>
                  <a:gd name="T5" fmla="*/ 56 h 114"/>
                  <a:gd name="T6" fmla="*/ 0 w 75"/>
                  <a:gd name="T7" fmla="*/ 56 h 1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"/>
                  <a:gd name="T13" fmla="*/ 0 h 114"/>
                  <a:gd name="T14" fmla="*/ 75 w 75"/>
                  <a:gd name="T15" fmla="*/ 114 h 1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" h="114">
                    <a:moveTo>
                      <a:pt x="0" y="114"/>
                    </a:moveTo>
                    <a:lnTo>
                      <a:pt x="37" y="0"/>
                    </a:lnTo>
                    <a:lnTo>
                      <a:pt x="75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5" name="Line 745"/>
              <p:cNvSpPr>
                <a:spLocks noChangeShapeType="1"/>
              </p:cNvSpPr>
              <p:nvPr/>
            </p:nvSpPr>
            <p:spPr bwMode="auto">
              <a:xfrm>
                <a:off x="1235" y="1014"/>
                <a:ext cx="143" cy="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6" name="Freeform 746"/>
              <p:cNvSpPr>
                <a:spLocks/>
              </p:cNvSpPr>
              <p:nvPr/>
            </p:nvSpPr>
            <p:spPr bwMode="auto">
              <a:xfrm>
                <a:off x="1373" y="995"/>
                <a:ext cx="57" cy="38"/>
              </a:xfrm>
              <a:custGeom>
                <a:avLst/>
                <a:gdLst>
                  <a:gd name="T0" fmla="*/ 0 w 114"/>
                  <a:gd name="T1" fmla="*/ 0 h 76"/>
                  <a:gd name="T2" fmla="*/ 57 w 114"/>
                  <a:gd name="T3" fmla="*/ 19 h 76"/>
                  <a:gd name="T4" fmla="*/ 0 w 114"/>
                  <a:gd name="T5" fmla="*/ 38 h 76"/>
                  <a:gd name="T6" fmla="*/ 0 w 114"/>
                  <a:gd name="T7" fmla="*/ 0 h 7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4"/>
                  <a:gd name="T13" fmla="*/ 0 h 76"/>
                  <a:gd name="T14" fmla="*/ 114 w 114"/>
                  <a:gd name="T15" fmla="*/ 76 h 7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4" h="76">
                    <a:moveTo>
                      <a:pt x="0" y="0"/>
                    </a:moveTo>
                    <a:lnTo>
                      <a:pt x="114" y="38"/>
                    </a:lnTo>
                    <a:lnTo>
                      <a:pt x="0" y="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7" name="Freeform 747"/>
              <p:cNvSpPr>
                <a:spLocks/>
              </p:cNvSpPr>
              <p:nvPr/>
            </p:nvSpPr>
            <p:spPr bwMode="auto">
              <a:xfrm>
                <a:off x="4259" y="1854"/>
                <a:ext cx="304" cy="194"/>
              </a:xfrm>
              <a:custGeom>
                <a:avLst/>
                <a:gdLst>
                  <a:gd name="T0" fmla="*/ 98 w 609"/>
                  <a:gd name="T1" fmla="*/ 194 h 388"/>
                  <a:gd name="T2" fmla="*/ 111 w 609"/>
                  <a:gd name="T3" fmla="*/ 194 h 388"/>
                  <a:gd name="T4" fmla="*/ 125 w 609"/>
                  <a:gd name="T5" fmla="*/ 193 h 388"/>
                  <a:gd name="T6" fmla="*/ 137 w 609"/>
                  <a:gd name="T7" fmla="*/ 192 h 388"/>
                  <a:gd name="T8" fmla="*/ 150 w 609"/>
                  <a:gd name="T9" fmla="*/ 190 h 388"/>
                  <a:gd name="T10" fmla="*/ 163 w 609"/>
                  <a:gd name="T11" fmla="*/ 188 h 388"/>
                  <a:gd name="T12" fmla="*/ 176 w 609"/>
                  <a:gd name="T13" fmla="*/ 185 h 388"/>
                  <a:gd name="T14" fmla="*/ 188 w 609"/>
                  <a:gd name="T15" fmla="*/ 181 h 388"/>
                  <a:gd name="T16" fmla="*/ 200 w 609"/>
                  <a:gd name="T17" fmla="*/ 177 h 388"/>
                  <a:gd name="T18" fmla="*/ 212 w 609"/>
                  <a:gd name="T19" fmla="*/ 173 h 388"/>
                  <a:gd name="T20" fmla="*/ 229 w 609"/>
                  <a:gd name="T21" fmla="*/ 165 h 388"/>
                  <a:gd name="T22" fmla="*/ 251 w 609"/>
                  <a:gd name="T23" fmla="*/ 153 h 388"/>
                  <a:gd name="T24" fmla="*/ 272 w 609"/>
                  <a:gd name="T25" fmla="*/ 139 h 388"/>
                  <a:gd name="T26" fmla="*/ 285 w 609"/>
                  <a:gd name="T27" fmla="*/ 127 h 388"/>
                  <a:gd name="T28" fmla="*/ 290 w 609"/>
                  <a:gd name="T29" fmla="*/ 121 h 388"/>
                  <a:gd name="T30" fmla="*/ 295 w 609"/>
                  <a:gd name="T31" fmla="*/ 113 h 388"/>
                  <a:gd name="T32" fmla="*/ 299 w 609"/>
                  <a:gd name="T33" fmla="*/ 106 h 388"/>
                  <a:gd name="T34" fmla="*/ 301 w 609"/>
                  <a:gd name="T35" fmla="*/ 99 h 388"/>
                  <a:gd name="T36" fmla="*/ 303 w 609"/>
                  <a:gd name="T37" fmla="*/ 92 h 388"/>
                  <a:gd name="T38" fmla="*/ 304 w 609"/>
                  <a:gd name="T39" fmla="*/ 84 h 388"/>
                  <a:gd name="T40" fmla="*/ 304 w 609"/>
                  <a:gd name="T41" fmla="*/ 76 h 388"/>
                  <a:gd name="T42" fmla="*/ 303 w 609"/>
                  <a:gd name="T43" fmla="*/ 68 h 388"/>
                  <a:gd name="T44" fmla="*/ 302 w 609"/>
                  <a:gd name="T45" fmla="*/ 60 h 388"/>
                  <a:gd name="T46" fmla="*/ 300 w 609"/>
                  <a:gd name="T47" fmla="*/ 53 h 388"/>
                  <a:gd name="T48" fmla="*/ 296 w 609"/>
                  <a:gd name="T49" fmla="*/ 46 h 388"/>
                  <a:gd name="T50" fmla="*/ 293 w 609"/>
                  <a:gd name="T51" fmla="*/ 39 h 388"/>
                  <a:gd name="T52" fmla="*/ 287 w 609"/>
                  <a:gd name="T53" fmla="*/ 32 h 388"/>
                  <a:gd name="T54" fmla="*/ 282 w 609"/>
                  <a:gd name="T55" fmla="*/ 25 h 388"/>
                  <a:gd name="T56" fmla="*/ 276 w 609"/>
                  <a:gd name="T57" fmla="*/ 20 h 388"/>
                  <a:gd name="T58" fmla="*/ 268 w 609"/>
                  <a:gd name="T59" fmla="*/ 14 h 388"/>
                  <a:gd name="T60" fmla="*/ 259 w 609"/>
                  <a:gd name="T61" fmla="*/ 9 h 388"/>
                  <a:gd name="T62" fmla="*/ 250 w 609"/>
                  <a:gd name="T63" fmla="*/ 5 h 388"/>
                  <a:gd name="T64" fmla="*/ 240 w 609"/>
                  <a:gd name="T65" fmla="*/ 2 h 388"/>
                  <a:gd name="T66" fmla="*/ 0 w 609"/>
                  <a:gd name="T67" fmla="*/ 194 h 388"/>
                  <a:gd name="T68" fmla="*/ 92 w 609"/>
                  <a:gd name="T69" fmla="*/ 194 h 38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609"/>
                  <a:gd name="T106" fmla="*/ 0 h 388"/>
                  <a:gd name="T107" fmla="*/ 609 w 609"/>
                  <a:gd name="T108" fmla="*/ 388 h 38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609" h="388">
                    <a:moveTo>
                      <a:pt x="184" y="388"/>
                    </a:moveTo>
                    <a:lnTo>
                      <a:pt x="197" y="388"/>
                    </a:lnTo>
                    <a:lnTo>
                      <a:pt x="210" y="388"/>
                    </a:lnTo>
                    <a:lnTo>
                      <a:pt x="223" y="388"/>
                    </a:lnTo>
                    <a:lnTo>
                      <a:pt x="236" y="387"/>
                    </a:lnTo>
                    <a:lnTo>
                      <a:pt x="250" y="386"/>
                    </a:lnTo>
                    <a:lnTo>
                      <a:pt x="262" y="385"/>
                    </a:lnTo>
                    <a:lnTo>
                      <a:pt x="275" y="384"/>
                    </a:lnTo>
                    <a:lnTo>
                      <a:pt x="288" y="382"/>
                    </a:lnTo>
                    <a:lnTo>
                      <a:pt x="301" y="380"/>
                    </a:lnTo>
                    <a:lnTo>
                      <a:pt x="314" y="378"/>
                    </a:lnTo>
                    <a:lnTo>
                      <a:pt x="326" y="375"/>
                    </a:lnTo>
                    <a:lnTo>
                      <a:pt x="339" y="372"/>
                    </a:lnTo>
                    <a:lnTo>
                      <a:pt x="352" y="369"/>
                    </a:lnTo>
                    <a:lnTo>
                      <a:pt x="364" y="365"/>
                    </a:lnTo>
                    <a:lnTo>
                      <a:pt x="376" y="362"/>
                    </a:lnTo>
                    <a:lnTo>
                      <a:pt x="389" y="358"/>
                    </a:lnTo>
                    <a:lnTo>
                      <a:pt x="400" y="354"/>
                    </a:lnTo>
                    <a:lnTo>
                      <a:pt x="412" y="350"/>
                    </a:lnTo>
                    <a:lnTo>
                      <a:pt x="425" y="345"/>
                    </a:lnTo>
                    <a:lnTo>
                      <a:pt x="436" y="340"/>
                    </a:lnTo>
                    <a:lnTo>
                      <a:pt x="459" y="329"/>
                    </a:lnTo>
                    <a:lnTo>
                      <a:pt x="482" y="318"/>
                    </a:lnTo>
                    <a:lnTo>
                      <a:pt x="503" y="305"/>
                    </a:lnTo>
                    <a:lnTo>
                      <a:pt x="525" y="291"/>
                    </a:lnTo>
                    <a:lnTo>
                      <a:pt x="545" y="277"/>
                    </a:lnTo>
                    <a:lnTo>
                      <a:pt x="565" y="261"/>
                    </a:lnTo>
                    <a:lnTo>
                      <a:pt x="571" y="255"/>
                    </a:lnTo>
                    <a:lnTo>
                      <a:pt x="576" y="248"/>
                    </a:lnTo>
                    <a:lnTo>
                      <a:pt x="581" y="242"/>
                    </a:lnTo>
                    <a:lnTo>
                      <a:pt x="587" y="234"/>
                    </a:lnTo>
                    <a:lnTo>
                      <a:pt x="591" y="227"/>
                    </a:lnTo>
                    <a:lnTo>
                      <a:pt x="594" y="220"/>
                    </a:lnTo>
                    <a:lnTo>
                      <a:pt x="598" y="213"/>
                    </a:lnTo>
                    <a:lnTo>
                      <a:pt x="600" y="206"/>
                    </a:lnTo>
                    <a:lnTo>
                      <a:pt x="603" y="198"/>
                    </a:lnTo>
                    <a:lnTo>
                      <a:pt x="605" y="190"/>
                    </a:lnTo>
                    <a:lnTo>
                      <a:pt x="606" y="183"/>
                    </a:lnTo>
                    <a:lnTo>
                      <a:pt x="608" y="175"/>
                    </a:lnTo>
                    <a:lnTo>
                      <a:pt x="608" y="167"/>
                    </a:lnTo>
                    <a:lnTo>
                      <a:pt x="609" y="159"/>
                    </a:lnTo>
                    <a:lnTo>
                      <a:pt x="609" y="152"/>
                    </a:lnTo>
                    <a:lnTo>
                      <a:pt x="608" y="144"/>
                    </a:lnTo>
                    <a:lnTo>
                      <a:pt x="607" y="136"/>
                    </a:lnTo>
                    <a:lnTo>
                      <a:pt x="606" y="128"/>
                    </a:lnTo>
                    <a:lnTo>
                      <a:pt x="604" y="121"/>
                    </a:lnTo>
                    <a:lnTo>
                      <a:pt x="602" y="114"/>
                    </a:lnTo>
                    <a:lnTo>
                      <a:pt x="600" y="106"/>
                    </a:lnTo>
                    <a:lnTo>
                      <a:pt x="597" y="98"/>
                    </a:lnTo>
                    <a:lnTo>
                      <a:pt x="593" y="91"/>
                    </a:lnTo>
                    <a:lnTo>
                      <a:pt x="590" y="84"/>
                    </a:lnTo>
                    <a:lnTo>
                      <a:pt x="586" y="78"/>
                    </a:lnTo>
                    <a:lnTo>
                      <a:pt x="580" y="71"/>
                    </a:lnTo>
                    <a:lnTo>
                      <a:pt x="575" y="64"/>
                    </a:lnTo>
                    <a:lnTo>
                      <a:pt x="570" y="57"/>
                    </a:lnTo>
                    <a:lnTo>
                      <a:pt x="564" y="51"/>
                    </a:lnTo>
                    <a:lnTo>
                      <a:pt x="558" y="46"/>
                    </a:lnTo>
                    <a:lnTo>
                      <a:pt x="552" y="40"/>
                    </a:lnTo>
                    <a:lnTo>
                      <a:pt x="544" y="34"/>
                    </a:lnTo>
                    <a:lnTo>
                      <a:pt x="536" y="28"/>
                    </a:lnTo>
                    <a:lnTo>
                      <a:pt x="528" y="23"/>
                    </a:lnTo>
                    <a:lnTo>
                      <a:pt x="519" y="18"/>
                    </a:lnTo>
                    <a:lnTo>
                      <a:pt x="509" y="14"/>
                    </a:lnTo>
                    <a:lnTo>
                      <a:pt x="500" y="10"/>
                    </a:lnTo>
                    <a:lnTo>
                      <a:pt x="490" y="6"/>
                    </a:lnTo>
                    <a:lnTo>
                      <a:pt x="480" y="4"/>
                    </a:lnTo>
                    <a:lnTo>
                      <a:pt x="470" y="0"/>
                    </a:lnTo>
                    <a:lnTo>
                      <a:pt x="0" y="388"/>
                    </a:lnTo>
                    <a:lnTo>
                      <a:pt x="184" y="388"/>
                    </a:lnTo>
                    <a:close/>
                  </a:path>
                </a:pathLst>
              </a:custGeom>
              <a:solidFill>
                <a:srgbClr val="DCD3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8" name="Freeform 748"/>
              <p:cNvSpPr>
                <a:spLocks/>
              </p:cNvSpPr>
              <p:nvPr/>
            </p:nvSpPr>
            <p:spPr bwMode="auto">
              <a:xfrm>
                <a:off x="4098" y="1453"/>
                <a:ext cx="429" cy="233"/>
              </a:xfrm>
              <a:custGeom>
                <a:avLst/>
                <a:gdLst>
                  <a:gd name="T0" fmla="*/ 163 w 857"/>
                  <a:gd name="T1" fmla="*/ 233 h 465"/>
                  <a:gd name="T2" fmla="*/ 429 w 857"/>
                  <a:gd name="T3" fmla="*/ 88 h 465"/>
                  <a:gd name="T4" fmla="*/ 264 w 857"/>
                  <a:gd name="T5" fmla="*/ 0 h 465"/>
                  <a:gd name="T6" fmla="*/ 0 w 857"/>
                  <a:gd name="T7" fmla="*/ 144 h 465"/>
                  <a:gd name="T8" fmla="*/ 0 w 857"/>
                  <a:gd name="T9" fmla="*/ 144 h 465"/>
                  <a:gd name="T10" fmla="*/ 8 w 857"/>
                  <a:gd name="T11" fmla="*/ 152 h 465"/>
                  <a:gd name="T12" fmla="*/ 17 w 857"/>
                  <a:gd name="T13" fmla="*/ 160 h 465"/>
                  <a:gd name="T14" fmla="*/ 25 w 857"/>
                  <a:gd name="T15" fmla="*/ 168 h 465"/>
                  <a:gd name="T16" fmla="*/ 34 w 857"/>
                  <a:gd name="T17" fmla="*/ 175 h 465"/>
                  <a:gd name="T18" fmla="*/ 43 w 857"/>
                  <a:gd name="T19" fmla="*/ 182 h 465"/>
                  <a:gd name="T20" fmla="*/ 53 w 857"/>
                  <a:gd name="T21" fmla="*/ 189 h 465"/>
                  <a:gd name="T22" fmla="*/ 63 w 857"/>
                  <a:gd name="T23" fmla="*/ 195 h 465"/>
                  <a:gd name="T24" fmla="*/ 73 w 857"/>
                  <a:gd name="T25" fmla="*/ 201 h 465"/>
                  <a:gd name="T26" fmla="*/ 84 w 857"/>
                  <a:gd name="T27" fmla="*/ 207 h 465"/>
                  <a:gd name="T28" fmla="*/ 94 w 857"/>
                  <a:gd name="T29" fmla="*/ 212 h 465"/>
                  <a:gd name="T30" fmla="*/ 106 w 857"/>
                  <a:gd name="T31" fmla="*/ 216 h 465"/>
                  <a:gd name="T32" fmla="*/ 117 w 857"/>
                  <a:gd name="T33" fmla="*/ 221 h 465"/>
                  <a:gd name="T34" fmla="*/ 128 w 857"/>
                  <a:gd name="T35" fmla="*/ 224 h 465"/>
                  <a:gd name="T36" fmla="*/ 139 w 857"/>
                  <a:gd name="T37" fmla="*/ 228 h 465"/>
                  <a:gd name="T38" fmla="*/ 151 w 857"/>
                  <a:gd name="T39" fmla="*/ 230 h 465"/>
                  <a:gd name="T40" fmla="*/ 163 w 857"/>
                  <a:gd name="T41" fmla="*/ 233 h 465"/>
                  <a:gd name="T42" fmla="*/ 163 w 857"/>
                  <a:gd name="T43" fmla="*/ 233 h 465"/>
                  <a:gd name="T44" fmla="*/ 163 w 857"/>
                  <a:gd name="T45" fmla="*/ 233 h 46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57"/>
                  <a:gd name="T70" fmla="*/ 0 h 465"/>
                  <a:gd name="T71" fmla="*/ 857 w 857"/>
                  <a:gd name="T72" fmla="*/ 465 h 46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57" h="465">
                    <a:moveTo>
                      <a:pt x="325" y="465"/>
                    </a:moveTo>
                    <a:lnTo>
                      <a:pt x="857" y="176"/>
                    </a:lnTo>
                    <a:lnTo>
                      <a:pt x="527" y="0"/>
                    </a:lnTo>
                    <a:lnTo>
                      <a:pt x="0" y="287"/>
                    </a:lnTo>
                    <a:lnTo>
                      <a:pt x="16" y="304"/>
                    </a:lnTo>
                    <a:lnTo>
                      <a:pt x="33" y="320"/>
                    </a:lnTo>
                    <a:lnTo>
                      <a:pt x="50" y="336"/>
                    </a:lnTo>
                    <a:lnTo>
                      <a:pt x="68" y="350"/>
                    </a:lnTo>
                    <a:lnTo>
                      <a:pt x="86" y="364"/>
                    </a:lnTo>
                    <a:lnTo>
                      <a:pt x="106" y="378"/>
                    </a:lnTo>
                    <a:lnTo>
                      <a:pt x="125" y="390"/>
                    </a:lnTo>
                    <a:lnTo>
                      <a:pt x="146" y="402"/>
                    </a:lnTo>
                    <a:lnTo>
                      <a:pt x="168" y="413"/>
                    </a:lnTo>
                    <a:lnTo>
                      <a:pt x="188" y="423"/>
                    </a:lnTo>
                    <a:lnTo>
                      <a:pt x="211" y="432"/>
                    </a:lnTo>
                    <a:lnTo>
                      <a:pt x="233" y="441"/>
                    </a:lnTo>
                    <a:lnTo>
                      <a:pt x="255" y="448"/>
                    </a:lnTo>
                    <a:lnTo>
                      <a:pt x="278" y="455"/>
                    </a:lnTo>
                    <a:lnTo>
                      <a:pt x="302" y="460"/>
                    </a:lnTo>
                    <a:lnTo>
                      <a:pt x="325" y="46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59" name="Rectangle 749"/>
              <p:cNvSpPr>
                <a:spLocks noChangeArrowheads="1"/>
              </p:cNvSpPr>
              <p:nvPr/>
            </p:nvSpPr>
            <p:spPr bwMode="auto">
              <a:xfrm>
                <a:off x="4097" y="1452"/>
                <a:ext cx="430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0" name="Rectangle 750"/>
              <p:cNvSpPr>
                <a:spLocks noChangeArrowheads="1"/>
              </p:cNvSpPr>
              <p:nvPr/>
            </p:nvSpPr>
            <p:spPr bwMode="auto">
              <a:xfrm>
                <a:off x="4097" y="1452"/>
                <a:ext cx="430" cy="6"/>
              </a:xfrm>
              <a:prstGeom prst="rect">
                <a:avLst/>
              </a:prstGeom>
              <a:solidFill>
                <a:srgbClr val="E1D8C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1" name="Rectangle 751"/>
              <p:cNvSpPr>
                <a:spLocks noChangeArrowheads="1"/>
              </p:cNvSpPr>
              <p:nvPr/>
            </p:nvSpPr>
            <p:spPr bwMode="auto">
              <a:xfrm>
                <a:off x="4097" y="1458"/>
                <a:ext cx="430" cy="7"/>
              </a:xfrm>
              <a:prstGeom prst="rect">
                <a:avLst/>
              </a:prstGeom>
              <a:solidFill>
                <a:srgbClr val="E2D9C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2" name="Rectangle 752"/>
              <p:cNvSpPr>
                <a:spLocks noChangeArrowheads="1"/>
              </p:cNvSpPr>
              <p:nvPr/>
            </p:nvSpPr>
            <p:spPr bwMode="auto">
              <a:xfrm>
                <a:off x="4097" y="1465"/>
                <a:ext cx="430" cy="7"/>
              </a:xfrm>
              <a:prstGeom prst="rect">
                <a:avLst/>
              </a:prstGeom>
              <a:solidFill>
                <a:srgbClr val="E3DAC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3" name="Rectangle 753"/>
              <p:cNvSpPr>
                <a:spLocks noChangeArrowheads="1"/>
              </p:cNvSpPr>
              <p:nvPr/>
            </p:nvSpPr>
            <p:spPr bwMode="auto">
              <a:xfrm>
                <a:off x="4097" y="1472"/>
                <a:ext cx="430" cy="7"/>
              </a:xfrm>
              <a:prstGeom prst="rect">
                <a:avLst/>
              </a:prstGeom>
              <a:solidFill>
                <a:srgbClr val="E4DB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4" name="Rectangle 754"/>
              <p:cNvSpPr>
                <a:spLocks noChangeArrowheads="1"/>
              </p:cNvSpPr>
              <p:nvPr/>
            </p:nvSpPr>
            <p:spPr bwMode="auto">
              <a:xfrm>
                <a:off x="4097" y="1479"/>
                <a:ext cx="430" cy="4"/>
              </a:xfrm>
              <a:prstGeom prst="rect">
                <a:avLst/>
              </a:prstGeom>
              <a:solidFill>
                <a:srgbClr val="E5DDC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5" name="Rectangle 755"/>
              <p:cNvSpPr>
                <a:spLocks noChangeArrowheads="1"/>
              </p:cNvSpPr>
              <p:nvPr/>
            </p:nvSpPr>
            <p:spPr bwMode="auto">
              <a:xfrm>
                <a:off x="4097" y="1483"/>
                <a:ext cx="430" cy="7"/>
              </a:xfrm>
              <a:prstGeom prst="rect">
                <a:avLst/>
              </a:prstGeom>
              <a:solidFill>
                <a:srgbClr val="E5DDC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6" name="Rectangle 756"/>
              <p:cNvSpPr>
                <a:spLocks noChangeArrowheads="1"/>
              </p:cNvSpPr>
              <p:nvPr/>
            </p:nvSpPr>
            <p:spPr bwMode="auto">
              <a:xfrm>
                <a:off x="4097" y="1490"/>
                <a:ext cx="430" cy="8"/>
              </a:xfrm>
              <a:prstGeom prst="rect">
                <a:avLst/>
              </a:prstGeom>
              <a:solidFill>
                <a:srgbClr val="E6DE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7" name="Rectangle 757"/>
              <p:cNvSpPr>
                <a:spLocks noChangeArrowheads="1"/>
              </p:cNvSpPr>
              <p:nvPr/>
            </p:nvSpPr>
            <p:spPr bwMode="auto">
              <a:xfrm>
                <a:off x="4097" y="1498"/>
                <a:ext cx="430" cy="5"/>
              </a:xfrm>
              <a:prstGeom prst="rect">
                <a:avLst/>
              </a:prstGeom>
              <a:solidFill>
                <a:srgbClr val="E7DFC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8" name="Rectangle 758"/>
              <p:cNvSpPr>
                <a:spLocks noChangeArrowheads="1"/>
              </p:cNvSpPr>
              <p:nvPr/>
            </p:nvSpPr>
            <p:spPr bwMode="auto">
              <a:xfrm>
                <a:off x="4097" y="1503"/>
                <a:ext cx="430" cy="6"/>
              </a:xfrm>
              <a:prstGeom prst="rect">
                <a:avLst/>
              </a:prstGeom>
              <a:solidFill>
                <a:srgbClr val="E8E1C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9" name="Rectangle 759"/>
              <p:cNvSpPr>
                <a:spLocks noChangeArrowheads="1"/>
              </p:cNvSpPr>
              <p:nvPr/>
            </p:nvSpPr>
            <p:spPr bwMode="auto">
              <a:xfrm>
                <a:off x="4097" y="1509"/>
                <a:ext cx="430" cy="9"/>
              </a:xfrm>
              <a:prstGeom prst="rect">
                <a:avLst/>
              </a:prstGeom>
              <a:solidFill>
                <a:srgbClr val="E9E2D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0" name="Rectangle 760"/>
              <p:cNvSpPr>
                <a:spLocks noChangeArrowheads="1"/>
              </p:cNvSpPr>
              <p:nvPr/>
            </p:nvSpPr>
            <p:spPr bwMode="auto">
              <a:xfrm>
                <a:off x="4097" y="1518"/>
                <a:ext cx="430" cy="9"/>
              </a:xfrm>
              <a:prstGeom prst="rect">
                <a:avLst/>
              </a:prstGeom>
              <a:solidFill>
                <a:srgbClr val="EAE3D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1" name="Rectangle 761"/>
              <p:cNvSpPr>
                <a:spLocks noChangeArrowheads="1"/>
              </p:cNvSpPr>
              <p:nvPr/>
            </p:nvSpPr>
            <p:spPr bwMode="auto">
              <a:xfrm>
                <a:off x="4097" y="1527"/>
                <a:ext cx="430" cy="6"/>
              </a:xfrm>
              <a:prstGeom prst="rect">
                <a:avLst/>
              </a:prstGeom>
              <a:solidFill>
                <a:srgbClr val="EAE4D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2" name="Rectangle 762"/>
              <p:cNvSpPr>
                <a:spLocks noChangeArrowheads="1"/>
              </p:cNvSpPr>
              <p:nvPr/>
            </p:nvSpPr>
            <p:spPr bwMode="auto">
              <a:xfrm>
                <a:off x="4097" y="1533"/>
                <a:ext cx="430" cy="5"/>
              </a:xfrm>
              <a:prstGeom prst="rect">
                <a:avLst/>
              </a:prstGeom>
              <a:solidFill>
                <a:srgbClr val="EBE6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3" name="Rectangle 763"/>
              <p:cNvSpPr>
                <a:spLocks noChangeArrowheads="1"/>
              </p:cNvSpPr>
              <p:nvPr/>
            </p:nvSpPr>
            <p:spPr bwMode="auto">
              <a:xfrm>
                <a:off x="4097" y="1538"/>
                <a:ext cx="430" cy="8"/>
              </a:xfrm>
              <a:prstGeom prst="rect">
                <a:avLst/>
              </a:prstGeom>
              <a:solidFill>
                <a:srgbClr val="ECE7D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4" name="Rectangle 764"/>
              <p:cNvSpPr>
                <a:spLocks noChangeArrowheads="1"/>
              </p:cNvSpPr>
              <p:nvPr/>
            </p:nvSpPr>
            <p:spPr bwMode="auto">
              <a:xfrm>
                <a:off x="4097" y="1546"/>
                <a:ext cx="430" cy="7"/>
              </a:xfrm>
              <a:prstGeom prst="rect">
                <a:avLst/>
              </a:prstGeom>
              <a:solidFill>
                <a:srgbClr val="EDE8D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5" name="Rectangle 765"/>
              <p:cNvSpPr>
                <a:spLocks noChangeArrowheads="1"/>
              </p:cNvSpPr>
              <p:nvPr/>
            </p:nvSpPr>
            <p:spPr bwMode="auto">
              <a:xfrm>
                <a:off x="4097" y="1553"/>
                <a:ext cx="430" cy="7"/>
              </a:xfrm>
              <a:prstGeom prst="rect">
                <a:avLst/>
              </a:prstGeom>
              <a:solidFill>
                <a:srgbClr val="EEE9D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6" name="Rectangle 766"/>
              <p:cNvSpPr>
                <a:spLocks noChangeArrowheads="1"/>
              </p:cNvSpPr>
              <p:nvPr/>
            </p:nvSpPr>
            <p:spPr bwMode="auto">
              <a:xfrm>
                <a:off x="4097" y="1560"/>
                <a:ext cx="430" cy="7"/>
              </a:xfrm>
              <a:prstGeom prst="rect">
                <a:avLst/>
              </a:prstGeom>
              <a:solidFill>
                <a:srgbClr val="EFEAD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7" name="Rectangle 767"/>
              <p:cNvSpPr>
                <a:spLocks noChangeArrowheads="1"/>
              </p:cNvSpPr>
              <p:nvPr/>
            </p:nvSpPr>
            <p:spPr bwMode="auto">
              <a:xfrm>
                <a:off x="4097" y="1567"/>
                <a:ext cx="430" cy="4"/>
              </a:xfrm>
              <a:prstGeom prst="rect">
                <a:avLst/>
              </a:prstGeom>
              <a:solidFill>
                <a:srgbClr val="F0EC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8" name="Rectangle 768"/>
              <p:cNvSpPr>
                <a:spLocks noChangeArrowheads="1"/>
              </p:cNvSpPr>
              <p:nvPr/>
            </p:nvSpPr>
            <p:spPr bwMode="auto">
              <a:xfrm>
                <a:off x="4097" y="1571"/>
                <a:ext cx="430" cy="8"/>
              </a:xfrm>
              <a:prstGeom prst="rect">
                <a:avLst/>
              </a:prstGeom>
              <a:solidFill>
                <a:srgbClr val="F0EC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9" name="Rectangle 769"/>
              <p:cNvSpPr>
                <a:spLocks noChangeArrowheads="1"/>
              </p:cNvSpPr>
              <p:nvPr/>
            </p:nvSpPr>
            <p:spPr bwMode="auto">
              <a:xfrm>
                <a:off x="4097" y="1579"/>
                <a:ext cx="430" cy="7"/>
              </a:xfrm>
              <a:prstGeom prst="rect">
                <a:avLst/>
              </a:prstGeom>
              <a:solidFill>
                <a:srgbClr val="F1ED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0" name="Rectangle 770"/>
              <p:cNvSpPr>
                <a:spLocks noChangeArrowheads="1"/>
              </p:cNvSpPr>
              <p:nvPr/>
            </p:nvSpPr>
            <p:spPr bwMode="auto">
              <a:xfrm>
                <a:off x="4097" y="1586"/>
                <a:ext cx="430" cy="7"/>
              </a:xfrm>
              <a:prstGeom prst="rect">
                <a:avLst/>
              </a:prstGeom>
              <a:solidFill>
                <a:srgbClr val="F2EE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1" name="Rectangle 771"/>
              <p:cNvSpPr>
                <a:spLocks noChangeArrowheads="1"/>
              </p:cNvSpPr>
              <p:nvPr/>
            </p:nvSpPr>
            <p:spPr bwMode="auto">
              <a:xfrm>
                <a:off x="4097" y="1593"/>
                <a:ext cx="430" cy="7"/>
              </a:xfrm>
              <a:prstGeom prst="rect">
                <a:avLst/>
              </a:prstGeom>
              <a:solidFill>
                <a:srgbClr val="F3EF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2" name="Rectangle 772"/>
              <p:cNvSpPr>
                <a:spLocks noChangeArrowheads="1"/>
              </p:cNvSpPr>
              <p:nvPr/>
            </p:nvSpPr>
            <p:spPr bwMode="auto">
              <a:xfrm>
                <a:off x="4097" y="1600"/>
                <a:ext cx="430" cy="6"/>
              </a:xfrm>
              <a:prstGeom prst="rect">
                <a:avLst/>
              </a:prstGeom>
              <a:solidFill>
                <a:srgbClr val="F4F0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3" name="Rectangle 773"/>
              <p:cNvSpPr>
                <a:spLocks noChangeArrowheads="1"/>
              </p:cNvSpPr>
              <p:nvPr/>
            </p:nvSpPr>
            <p:spPr bwMode="auto">
              <a:xfrm>
                <a:off x="4097" y="1606"/>
                <a:ext cx="430" cy="5"/>
              </a:xfrm>
              <a:prstGeom prst="rect">
                <a:avLst/>
              </a:prstGeom>
              <a:solidFill>
                <a:srgbClr val="F5F2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4" name="Rectangle 774"/>
              <p:cNvSpPr>
                <a:spLocks noChangeArrowheads="1"/>
              </p:cNvSpPr>
              <p:nvPr/>
            </p:nvSpPr>
            <p:spPr bwMode="auto">
              <a:xfrm>
                <a:off x="4097" y="1611"/>
                <a:ext cx="430" cy="8"/>
              </a:xfrm>
              <a:prstGeom prst="rect">
                <a:avLst/>
              </a:prstGeom>
              <a:solidFill>
                <a:srgbClr val="F6F3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5" name="Rectangle 775"/>
              <p:cNvSpPr>
                <a:spLocks noChangeArrowheads="1"/>
              </p:cNvSpPr>
              <p:nvPr/>
            </p:nvSpPr>
            <p:spPr bwMode="auto">
              <a:xfrm>
                <a:off x="4097" y="1619"/>
                <a:ext cx="430" cy="7"/>
              </a:xfrm>
              <a:prstGeom prst="rect">
                <a:avLst/>
              </a:prstGeom>
              <a:solidFill>
                <a:srgbClr val="F7F4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6" name="Rectangle 776"/>
              <p:cNvSpPr>
                <a:spLocks noChangeArrowheads="1"/>
              </p:cNvSpPr>
              <p:nvPr/>
            </p:nvSpPr>
            <p:spPr bwMode="auto">
              <a:xfrm>
                <a:off x="4097" y="1626"/>
                <a:ext cx="430" cy="9"/>
              </a:xfrm>
              <a:prstGeom prst="rect">
                <a:avLst/>
              </a:prstGeom>
              <a:solidFill>
                <a:srgbClr val="F8F5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7" name="Rectangle 777"/>
              <p:cNvSpPr>
                <a:spLocks noChangeArrowheads="1"/>
              </p:cNvSpPr>
              <p:nvPr/>
            </p:nvSpPr>
            <p:spPr bwMode="auto">
              <a:xfrm>
                <a:off x="4097" y="1635"/>
                <a:ext cx="430" cy="9"/>
              </a:xfrm>
              <a:prstGeom prst="rect">
                <a:avLst/>
              </a:prstGeom>
              <a:solidFill>
                <a:srgbClr val="F9F7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8" name="Rectangle 778"/>
              <p:cNvSpPr>
                <a:spLocks noChangeArrowheads="1"/>
              </p:cNvSpPr>
              <p:nvPr/>
            </p:nvSpPr>
            <p:spPr bwMode="auto">
              <a:xfrm>
                <a:off x="4097" y="1644"/>
                <a:ext cx="430" cy="7"/>
              </a:xfrm>
              <a:prstGeom prst="rect">
                <a:avLst/>
              </a:prstGeom>
              <a:solidFill>
                <a:srgbClr val="F9F8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89" name="Rectangle 779"/>
              <p:cNvSpPr>
                <a:spLocks noChangeArrowheads="1"/>
              </p:cNvSpPr>
              <p:nvPr/>
            </p:nvSpPr>
            <p:spPr bwMode="auto">
              <a:xfrm>
                <a:off x="4097" y="1651"/>
                <a:ext cx="430" cy="8"/>
              </a:xfrm>
              <a:prstGeom prst="rect">
                <a:avLst/>
              </a:prstGeom>
              <a:solidFill>
                <a:srgbClr val="FAF9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0" name="Rectangle 780"/>
              <p:cNvSpPr>
                <a:spLocks noChangeArrowheads="1"/>
              </p:cNvSpPr>
              <p:nvPr/>
            </p:nvSpPr>
            <p:spPr bwMode="auto">
              <a:xfrm>
                <a:off x="4097" y="1659"/>
                <a:ext cx="430" cy="5"/>
              </a:xfrm>
              <a:prstGeom prst="rect">
                <a:avLst/>
              </a:prstGeom>
              <a:solidFill>
                <a:srgbClr val="FBFA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1" name="Rectangle 781"/>
              <p:cNvSpPr>
                <a:spLocks noChangeArrowheads="1"/>
              </p:cNvSpPr>
              <p:nvPr/>
            </p:nvSpPr>
            <p:spPr bwMode="auto">
              <a:xfrm>
                <a:off x="4097" y="1664"/>
                <a:ext cx="430" cy="6"/>
              </a:xfrm>
              <a:prstGeom prst="rect">
                <a:avLst/>
              </a:prstGeom>
              <a:solidFill>
                <a:srgbClr val="FCFC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2" name="Rectangle 782"/>
              <p:cNvSpPr>
                <a:spLocks noChangeArrowheads="1"/>
              </p:cNvSpPr>
              <p:nvPr/>
            </p:nvSpPr>
            <p:spPr bwMode="auto">
              <a:xfrm>
                <a:off x="4097" y="1670"/>
                <a:ext cx="430" cy="7"/>
              </a:xfrm>
              <a:prstGeom prst="rect">
                <a:avLst/>
              </a:prstGeom>
              <a:solidFill>
                <a:srgbClr val="FDFD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3" name="Rectangle 783"/>
              <p:cNvSpPr>
                <a:spLocks noChangeArrowheads="1"/>
              </p:cNvSpPr>
              <p:nvPr/>
            </p:nvSpPr>
            <p:spPr bwMode="auto">
              <a:xfrm>
                <a:off x="4097" y="1677"/>
                <a:ext cx="430" cy="7"/>
              </a:xfrm>
              <a:prstGeom prst="rect">
                <a:avLst/>
              </a:prstGeom>
              <a:solidFill>
                <a:srgbClr val="FEFE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4" name="Rectangle 784"/>
              <p:cNvSpPr>
                <a:spLocks noChangeArrowheads="1"/>
              </p:cNvSpPr>
              <p:nvPr/>
            </p:nvSpPr>
            <p:spPr bwMode="auto">
              <a:xfrm>
                <a:off x="4097" y="1684"/>
                <a:ext cx="430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5" name="Freeform 785"/>
              <p:cNvSpPr>
                <a:spLocks/>
              </p:cNvSpPr>
              <p:nvPr/>
            </p:nvSpPr>
            <p:spPr bwMode="auto">
              <a:xfrm>
                <a:off x="4098" y="1453"/>
                <a:ext cx="429" cy="233"/>
              </a:xfrm>
              <a:custGeom>
                <a:avLst/>
                <a:gdLst>
                  <a:gd name="T0" fmla="*/ 163 w 857"/>
                  <a:gd name="T1" fmla="*/ 233 h 465"/>
                  <a:gd name="T2" fmla="*/ 429 w 857"/>
                  <a:gd name="T3" fmla="*/ 88 h 465"/>
                  <a:gd name="T4" fmla="*/ 264 w 857"/>
                  <a:gd name="T5" fmla="*/ 0 h 465"/>
                  <a:gd name="T6" fmla="*/ 0 w 857"/>
                  <a:gd name="T7" fmla="*/ 144 h 465"/>
                  <a:gd name="T8" fmla="*/ 0 w 857"/>
                  <a:gd name="T9" fmla="*/ 144 h 465"/>
                  <a:gd name="T10" fmla="*/ 8 w 857"/>
                  <a:gd name="T11" fmla="*/ 152 h 465"/>
                  <a:gd name="T12" fmla="*/ 17 w 857"/>
                  <a:gd name="T13" fmla="*/ 160 h 465"/>
                  <a:gd name="T14" fmla="*/ 25 w 857"/>
                  <a:gd name="T15" fmla="*/ 168 h 465"/>
                  <a:gd name="T16" fmla="*/ 34 w 857"/>
                  <a:gd name="T17" fmla="*/ 175 h 465"/>
                  <a:gd name="T18" fmla="*/ 43 w 857"/>
                  <a:gd name="T19" fmla="*/ 182 h 465"/>
                  <a:gd name="T20" fmla="*/ 53 w 857"/>
                  <a:gd name="T21" fmla="*/ 189 h 465"/>
                  <a:gd name="T22" fmla="*/ 63 w 857"/>
                  <a:gd name="T23" fmla="*/ 195 h 465"/>
                  <a:gd name="T24" fmla="*/ 73 w 857"/>
                  <a:gd name="T25" fmla="*/ 201 h 465"/>
                  <a:gd name="T26" fmla="*/ 84 w 857"/>
                  <a:gd name="T27" fmla="*/ 207 h 465"/>
                  <a:gd name="T28" fmla="*/ 94 w 857"/>
                  <a:gd name="T29" fmla="*/ 211 h 465"/>
                  <a:gd name="T30" fmla="*/ 105 w 857"/>
                  <a:gd name="T31" fmla="*/ 216 h 465"/>
                  <a:gd name="T32" fmla="*/ 117 w 857"/>
                  <a:gd name="T33" fmla="*/ 221 h 465"/>
                  <a:gd name="T34" fmla="*/ 128 w 857"/>
                  <a:gd name="T35" fmla="*/ 224 h 465"/>
                  <a:gd name="T36" fmla="*/ 139 w 857"/>
                  <a:gd name="T37" fmla="*/ 227 h 465"/>
                  <a:gd name="T38" fmla="*/ 151 w 857"/>
                  <a:gd name="T39" fmla="*/ 230 h 465"/>
                  <a:gd name="T40" fmla="*/ 163 w 857"/>
                  <a:gd name="T41" fmla="*/ 233 h 4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857"/>
                  <a:gd name="T64" fmla="*/ 0 h 465"/>
                  <a:gd name="T65" fmla="*/ 857 w 857"/>
                  <a:gd name="T66" fmla="*/ 465 h 4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857" h="465">
                    <a:moveTo>
                      <a:pt x="325" y="465"/>
                    </a:moveTo>
                    <a:lnTo>
                      <a:pt x="857" y="176"/>
                    </a:lnTo>
                    <a:lnTo>
                      <a:pt x="527" y="0"/>
                    </a:lnTo>
                    <a:lnTo>
                      <a:pt x="0" y="287"/>
                    </a:lnTo>
                    <a:lnTo>
                      <a:pt x="16" y="304"/>
                    </a:lnTo>
                    <a:lnTo>
                      <a:pt x="33" y="320"/>
                    </a:lnTo>
                    <a:lnTo>
                      <a:pt x="50" y="336"/>
                    </a:lnTo>
                    <a:lnTo>
                      <a:pt x="68" y="350"/>
                    </a:lnTo>
                    <a:lnTo>
                      <a:pt x="86" y="364"/>
                    </a:lnTo>
                    <a:lnTo>
                      <a:pt x="106" y="378"/>
                    </a:lnTo>
                    <a:lnTo>
                      <a:pt x="125" y="390"/>
                    </a:lnTo>
                    <a:lnTo>
                      <a:pt x="146" y="402"/>
                    </a:lnTo>
                    <a:lnTo>
                      <a:pt x="167" y="413"/>
                    </a:lnTo>
                    <a:lnTo>
                      <a:pt x="188" y="422"/>
                    </a:lnTo>
                    <a:lnTo>
                      <a:pt x="210" y="431"/>
                    </a:lnTo>
                    <a:lnTo>
                      <a:pt x="233" y="441"/>
                    </a:lnTo>
                    <a:lnTo>
                      <a:pt x="255" y="448"/>
                    </a:lnTo>
                    <a:lnTo>
                      <a:pt x="278" y="454"/>
                    </a:lnTo>
                    <a:lnTo>
                      <a:pt x="302" y="460"/>
                    </a:lnTo>
                    <a:lnTo>
                      <a:pt x="325" y="465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6" name="Freeform 786"/>
              <p:cNvSpPr>
                <a:spLocks/>
              </p:cNvSpPr>
              <p:nvPr/>
            </p:nvSpPr>
            <p:spPr bwMode="auto">
              <a:xfrm>
                <a:off x="4098" y="1596"/>
                <a:ext cx="163" cy="452"/>
              </a:xfrm>
              <a:custGeom>
                <a:avLst/>
                <a:gdLst>
                  <a:gd name="T0" fmla="*/ 163 w 325"/>
                  <a:gd name="T1" fmla="*/ 90 h 904"/>
                  <a:gd name="T2" fmla="*/ 151 w 325"/>
                  <a:gd name="T3" fmla="*/ 87 h 904"/>
                  <a:gd name="T4" fmla="*/ 139 w 325"/>
                  <a:gd name="T5" fmla="*/ 85 h 904"/>
                  <a:gd name="T6" fmla="*/ 128 w 325"/>
                  <a:gd name="T7" fmla="*/ 81 h 904"/>
                  <a:gd name="T8" fmla="*/ 117 w 325"/>
                  <a:gd name="T9" fmla="*/ 78 h 904"/>
                  <a:gd name="T10" fmla="*/ 106 w 325"/>
                  <a:gd name="T11" fmla="*/ 73 h 904"/>
                  <a:gd name="T12" fmla="*/ 94 w 325"/>
                  <a:gd name="T13" fmla="*/ 69 h 904"/>
                  <a:gd name="T14" fmla="*/ 84 w 325"/>
                  <a:gd name="T15" fmla="*/ 63 h 904"/>
                  <a:gd name="T16" fmla="*/ 73 w 325"/>
                  <a:gd name="T17" fmla="*/ 58 h 904"/>
                  <a:gd name="T18" fmla="*/ 63 w 325"/>
                  <a:gd name="T19" fmla="*/ 52 h 904"/>
                  <a:gd name="T20" fmla="*/ 53 w 325"/>
                  <a:gd name="T21" fmla="*/ 46 h 904"/>
                  <a:gd name="T22" fmla="*/ 43 w 325"/>
                  <a:gd name="T23" fmla="*/ 39 h 904"/>
                  <a:gd name="T24" fmla="*/ 34 w 325"/>
                  <a:gd name="T25" fmla="*/ 32 h 904"/>
                  <a:gd name="T26" fmla="*/ 25 w 325"/>
                  <a:gd name="T27" fmla="*/ 25 h 904"/>
                  <a:gd name="T28" fmla="*/ 17 w 325"/>
                  <a:gd name="T29" fmla="*/ 17 h 904"/>
                  <a:gd name="T30" fmla="*/ 8 w 325"/>
                  <a:gd name="T31" fmla="*/ 9 h 904"/>
                  <a:gd name="T32" fmla="*/ 0 w 325"/>
                  <a:gd name="T33" fmla="*/ 0 h 904"/>
                  <a:gd name="T34" fmla="*/ 0 w 325"/>
                  <a:gd name="T35" fmla="*/ 0 h 904"/>
                  <a:gd name="T36" fmla="*/ 0 w 325"/>
                  <a:gd name="T37" fmla="*/ 370 h 904"/>
                  <a:gd name="T38" fmla="*/ 0 w 325"/>
                  <a:gd name="T39" fmla="*/ 370 h 904"/>
                  <a:gd name="T40" fmla="*/ 8 w 325"/>
                  <a:gd name="T41" fmla="*/ 378 h 904"/>
                  <a:gd name="T42" fmla="*/ 17 w 325"/>
                  <a:gd name="T43" fmla="*/ 386 h 904"/>
                  <a:gd name="T44" fmla="*/ 26 w 325"/>
                  <a:gd name="T45" fmla="*/ 393 h 904"/>
                  <a:gd name="T46" fmla="*/ 35 w 325"/>
                  <a:gd name="T47" fmla="*/ 400 h 904"/>
                  <a:gd name="T48" fmla="*/ 44 w 325"/>
                  <a:gd name="T49" fmla="*/ 406 h 904"/>
                  <a:gd name="T50" fmla="*/ 54 w 325"/>
                  <a:gd name="T51" fmla="*/ 413 h 904"/>
                  <a:gd name="T52" fmla="*/ 64 w 325"/>
                  <a:gd name="T53" fmla="*/ 419 h 904"/>
                  <a:gd name="T54" fmla="*/ 74 w 325"/>
                  <a:gd name="T55" fmla="*/ 424 h 904"/>
                  <a:gd name="T56" fmla="*/ 85 w 325"/>
                  <a:gd name="T57" fmla="*/ 429 h 904"/>
                  <a:gd name="T58" fmla="*/ 95 w 325"/>
                  <a:gd name="T59" fmla="*/ 434 h 904"/>
                  <a:gd name="T60" fmla="*/ 106 w 325"/>
                  <a:gd name="T61" fmla="*/ 438 h 904"/>
                  <a:gd name="T62" fmla="*/ 117 w 325"/>
                  <a:gd name="T63" fmla="*/ 441 h 904"/>
                  <a:gd name="T64" fmla="*/ 128 w 325"/>
                  <a:gd name="T65" fmla="*/ 445 h 904"/>
                  <a:gd name="T66" fmla="*/ 140 w 325"/>
                  <a:gd name="T67" fmla="*/ 448 h 904"/>
                  <a:gd name="T68" fmla="*/ 151 w 325"/>
                  <a:gd name="T69" fmla="*/ 450 h 904"/>
                  <a:gd name="T70" fmla="*/ 163 w 325"/>
                  <a:gd name="T71" fmla="*/ 452 h 904"/>
                  <a:gd name="T72" fmla="*/ 163 w 325"/>
                  <a:gd name="T73" fmla="*/ 452 h 904"/>
                  <a:gd name="T74" fmla="*/ 163 w 325"/>
                  <a:gd name="T75" fmla="*/ 90 h 904"/>
                  <a:gd name="T76" fmla="*/ 163 w 325"/>
                  <a:gd name="T77" fmla="*/ 90 h 904"/>
                  <a:gd name="T78" fmla="*/ 163 w 325"/>
                  <a:gd name="T79" fmla="*/ 90 h 90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25"/>
                  <a:gd name="T121" fmla="*/ 0 h 904"/>
                  <a:gd name="T122" fmla="*/ 325 w 325"/>
                  <a:gd name="T123" fmla="*/ 904 h 90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25" h="904">
                    <a:moveTo>
                      <a:pt x="325" y="179"/>
                    </a:moveTo>
                    <a:lnTo>
                      <a:pt x="302" y="174"/>
                    </a:lnTo>
                    <a:lnTo>
                      <a:pt x="278" y="169"/>
                    </a:lnTo>
                    <a:lnTo>
                      <a:pt x="255" y="162"/>
                    </a:lnTo>
                    <a:lnTo>
                      <a:pt x="233" y="155"/>
                    </a:lnTo>
                    <a:lnTo>
                      <a:pt x="211" y="146"/>
                    </a:lnTo>
                    <a:lnTo>
                      <a:pt x="188" y="137"/>
                    </a:lnTo>
                    <a:lnTo>
                      <a:pt x="168" y="127"/>
                    </a:lnTo>
                    <a:lnTo>
                      <a:pt x="146" y="116"/>
                    </a:lnTo>
                    <a:lnTo>
                      <a:pt x="125" y="104"/>
                    </a:lnTo>
                    <a:lnTo>
                      <a:pt x="106" y="92"/>
                    </a:lnTo>
                    <a:lnTo>
                      <a:pt x="86" y="78"/>
                    </a:lnTo>
                    <a:lnTo>
                      <a:pt x="68" y="64"/>
                    </a:lnTo>
                    <a:lnTo>
                      <a:pt x="50" y="50"/>
                    </a:lnTo>
                    <a:lnTo>
                      <a:pt x="33" y="33"/>
                    </a:lnTo>
                    <a:lnTo>
                      <a:pt x="16" y="18"/>
                    </a:lnTo>
                    <a:lnTo>
                      <a:pt x="0" y="0"/>
                    </a:lnTo>
                    <a:lnTo>
                      <a:pt x="0" y="739"/>
                    </a:lnTo>
                    <a:lnTo>
                      <a:pt x="16" y="756"/>
                    </a:lnTo>
                    <a:lnTo>
                      <a:pt x="33" y="771"/>
                    </a:lnTo>
                    <a:lnTo>
                      <a:pt x="51" y="785"/>
                    </a:lnTo>
                    <a:lnTo>
                      <a:pt x="69" y="799"/>
                    </a:lnTo>
                    <a:lnTo>
                      <a:pt x="88" y="812"/>
                    </a:lnTo>
                    <a:lnTo>
                      <a:pt x="107" y="825"/>
                    </a:lnTo>
                    <a:lnTo>
                      <a:pt x="128" y="837"/>
                    </a:lnTo>
                    <a:lnTo>
                      <a:pt x="147" y="847"/>
                    </a:lnTo>
                    <a:lnTo>
                      <a:pt x="169" y="858"/>
                    </a:lnTo>
                    <a:lnTo>
                      <a:pt x="189" y="867"/>
                    </a:lnTo>
                    <a:lnTo>
                      <a:pt x="211" y="875"/>
                    </a:lnTo>
                    <a:lnTo>
                      <a:pt x="234" y="882"/>
                    </a:lnTo>
                    <a:lnTo>
                      <a:pt x="256" y="890"/>
                    </a:lnTo>
                    <a:lnTo>
                      <a:pt x="279" y="895"/>
                    </a:lnTo>
                    <a:lnTo>
                      <a:pt x="302" y="900"/>
                    </a:lnTo>
                    <a:lnTo>
                      <a:pt x="325" y="904"/>
                    </a:lnTo>
                    <a:lnTo>
                      <a:pt x="325" y="17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197" name="Picture 787"/>
              <p:cNvPicPr>
                <a:picLocks noChangeAspect="1" noChangeArrowheads="1"/>
              </p:cNvPicPr>
              <p:nvPr/>
            </p:nvPicPr>
            <p:blipFill>
              <a:blip r:embed="rId33" cstate="print"/>
              <a:srcRect/>
              <a:stretch>
                <a:fillRect/>
              </a:stretch>
            </p:blipFill>
            <p:spPr bwMode="auto">
              <a:xfrm>
                <a:off x="4097" y="1595"/>
                <a:ext cx="164" cy="4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198" name="Freeform 788"/>
              <p:cNvSpPr>
                <a:spLocks/>
              </p:cNvSpPr>
              <p:nvPr/>
            </p:nvSpPr>
            <p:spPr bwMode="auto">
              <a:xfrm>
                <a:off x="4098" y="1596"/>
                <a:ext cx="163" cy="452"/>
              </a:xfrm>
              <a:custGeom>
                <a:avLst/>
                <a:gdLst>
                  <a:gd name="T0" fmla="*/ 163 w 325"/>
                  <a:gd name="T1" fmla="*/ 90 h 904"/>
                  <a:gd name="T2" fmla="*/ 151 w 325"/>
                  <a:gd name="T3" fmla="*/ 87 h 904"/>
                  <a:gd name="T4" fmla="*/ 139 w 325"/>
                  <a:gd name="T5" fmla="*/ 84 h 904"/>
                  <a:gd name="T6" fmla="*/ 128 w 325"/>
                  <a:gd name="T7" fmla="*/ 81 h 904"/>
                  <a:gd name="T8" fmla="*/ 117 w 325"/>
                  <a:gd name="T9" fmla="*/ 77 h 904"/>
                  <a:gd name="T10" fmla="*/ 105 w 325"/>
                  <a:gd name="T11" fmla="*/ 73 h 904"/>
                  <a:gd name="T12" fmla="*/ 94 w 325"/>
                  <a:gd name="T13" fmla="*/ 68 h 904"/>
                  <a:gd name="T14" fmla="*/ 84 w 325"/>
                  <a:gd name="T15" fmla="*/ 63 h 904"/>
                  <a:gd name="T16" fmla="*/ 73 w 325"/>
                  <a:gd name="T17" fmla="*/ 58 h 904"/>
                  <a:gd name="T18" fmla="*/ 63 w 325"/>
                  <a:gd name="T19" fmla="*/ 52 h 904"/>
                  <a:gd name="T20" fmla="*/ 53 w 325"/>
                  <a:gd name="T21" fmla="*/ 46 h 904"/>
                  <a:gd name="T22" fmla="*/ 43 w 325"/>
                  <a:gd name="T23" fmla="*/ 39 h 904"/>
                  <a:gd name="T24" fmla="*/ 34 w 325"/>
                  <a:gd name="T25" fmla="*/ 32 h 904"/>
                  <a:gd name="T26" fmla="*/ 25 w 325"/>
                  <a:gd name="T27" fmla="*/ 25 h 904"/>
                  <a:gd name="T28" fmla="*/ 17 w 325"/>
                  <a:gd name="T29" fmla="*/ 17 h 904"/>
                  <a:gd name="T30" fmla="*/ 8 w 325"/>
                  <a:gd name="T31" fmla="*/ 9 h 904"/>
                  <a:gd name="T32" fmla="*/ 0 w 325"/>
                  <a:gd name="T33" fmla="*/ 0 h 904"/>
                  <a:gd name="T34" fmla="*/ 0 w 325"/>
                  <a:gd name="T35" fmla="*/ 0 h 904"/>
                  <a:gd name="T36" fmla="*/ 0 w 325"/>
                  <a:gd name="T37" fmla="*/ 369 h 904"/>
                  <a:gd name="T38" fmla="*/ 0 w 325"/>
                  <a:gd name="T39" fmla="*/ 369 h 904"/>
                  <a:gd name="T40" fmla="*/ 8 w 325"/>
                  <a:gd name="T41" fmla="*/ 378 h 904"/>
                  <a:gd name="T42" fmla="*/ 17 w 325"/>
                  <a:gd name="T43" fmla="*/ 385 h 904"/>
                  <a:gd name="T44" fmla="*/ 25 w 325"/>
                  <a:gd name="T45" fmla="*/ 392 h 904"/>
                  <a:gd name="T46" fmla="*/ 35 w 325"/>
                  <a:gd name="T47" fmla="*/ 400 h 904"/>
                  <a:gd name="T48" fmla="*/ 44 w 325"/>
                  <a:gd name="T49" fmla="*/ 406 h 904"/>
                  <a:gd name="T50" fmla="*/ 54 w 325"/>
                  <a:gd name="T51" fmla="*/ 413 h 904"/>
                  <a:gd name="T52" fmla="*/ 63 w 325"/>
                  <a:gd name="T53" fmla="*/ 418 h 904"/>
                  <a:gd name="T54" fmla="*/ 74 w 325"/>
                  <a:gd name="T55" fmla="*/ 424 h 904"/>
                  <a:gd name="T56" fmla="*/ 84 w 325"/>
                  <a:gd name="T57" fmla="*/ 429 h 904"/>
                  <a:gd name="T58" fmla="*/ 95 w 325"/>
                  <a:gd name="T59" fmla="*/ 433 h 904"/>
                  <a:gd name="T60" fmla="*/ 106 w 325"/>
                  <a:gd name="T61" fmla="*/ 437 h 904"/>
                  <a:gd name="T62" fmla="*/ 117 w 325"/>
                  <a:gd name="T63" fmla="*/ 441 h 904"/>
                  <a:gd name="T64" fmla="*/ 128 w 325"/>
                  <a:gd name="T65" fmla="*/ 444 h 904"/>
                  <a:gd name="T66" fmla="*/ 139 w 325"/>
                  <a:gd name="T67" fmla="*/ 448 h 904"/>
                  <a:gd name="T68" fmla="*/ 151 w 325"/>
                  <a:gd name="T69" fmla="*/ 450 h 904"/>
                  <a:gd name="T70" fmla="*/ 163 w 325"/>
                  <a:gd name="T71" fmla="*/ 452 h 904"/>
                  <a:gd name="T72" fmla="*/ 163 w 325"/>
                  <a:gd name="T73" fmla="*/ 452 h 904"/>
                  <a:gd name="T74" fmla="*/ 163 w 325"/>
                  <a:gd name="T75" fmla="*/ 90 h 90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25"/>
                  <a:gd name="T115" fmla="*/ 0 h 904"/>
                  <a:gd name="T116" fmla="*/ 325 w 325"/>
                  <a:gd name="T117" fmla="*/ 904 h 90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25" h="904">
                    <a:moveTo>
                      <a:pt x="325" y="179"/>
                    </a:moveTo>
                    <a:lnTo>
                      <a:pt x="302" y="174"/>
                    </a:lnTo>
                    <a:lnTo>
                      <a:pt x="278" y="168"/>
                    </a:lnTo>
                    <a:lnTo>
                      <a:pt x="255" y="162"/>
                    </a:lnTo>
                    <a:lnTo>
                      <a:pt x="233" y="154"/>
                    </a:lnTo>
                    <a:lnTo>
                      <a:pt x="210" y="145"/>
                    </a:lnTo>
                    <a:lnTo>
                      <a:pt x="188" y="136"/>
                    </a:lnTo>
                    <a:lnTo>
                      <a:pt x="167" y="126"/>
                    </a:lnTo>
                    <a:lnTo>
                      <a:pt x="146" y="116"/>
                    </a:lnTo>
                    <a:lnTo>
                      <a:pt x="125" y="103"/>
                    </a:lnTo>
                    <a:lnTo>
                      <a:pt x="106" y="91"/>
                    </a:lnTo>
                    <a:lnTo>
                      <a:pt x="86" y="77"/>
                    </a:lnTo>
                    <a:lnTo>
                      <a:pt x="68" y="64"/>
                    </a:lnTo>
                    <a:lnTo>
                      <a:pt x="50" y="49"/>
                    </a:lnTo>
                    <a:lnTo>
                      <a:pt x="33" y="33"/>
                    </a:lnTo>
                    <a:lnTo>
                      <a:pt x="16" y="17"/>
                    </a:lnTo>
                    <a:lnTo>
                      <a:pt x="0" y="0"/>
                    </a:lnTo>
                    <a:lnTo>
                      <a:pt x="0" y="738"/>
                    </a:lnTo>
                    <a:lnTo>
                      <a:pt x="16" y="755"/>
                    </a:lnTo>
                    <a:lnTo>
                      <a:pt x="33" y="770"/>
                    </a:lnTo>
                    <a:lnTo>
                      <a:pt x="50" y="784"/>
                    </a:lnTo>
                    <a:lnTo>
                      <a:pt x="69" y="799"/>
                    </a:lnTo>
                    <a:lnTo>
                      <a:pt x="87" y="812"/>
                    </a:lnTo>
                    <a:lnTo>
                      <a:pt x="107" y="825"/>
                    </a:lnTo>
                    <a:lnTo>
                      <a:pt x="126" y="836"/>
                    </a:lnTo>
                    <a:lnTo>
                      <a:pt x="147" y="847"/>
                    </a:lnTo>
                    <a:lnTo>
                      <a:pt x="168" y="857"/>
                    </a:lnTo>
                    <a:lnTo>
                      <a:pt x="189" y="866"/>
                    </a:lnTo>
                    <a:lnTo>
                      <a:pt x="211" y="874"/>
                    </a:lnTo>
                    <a:lnTo>
                      <a:pt x="234" y="882"/>
                    </a:lnTo>
                    <a:lnTo>
                      <a:pt x="255" y="888"/>
                    </a:lnTo>
                    <a:lnTo>
                      <a:pt x="278" y="895"/>
                    </a:lnTo>
                    <a:lnTo>
                      <a:pt x="302" y="900"/>
                    </a:lnTo>
                    <a:lnTo>
                      <a:pt x="325" y="904"/>
                    </a:lnTo>
                    <a:lnTo>
                      <a:pt x="325" y="179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9" name="Freeform 789"/>
              <p:cNvSpPr>
                <a:spLocks/>
              </p:cNvSpPr>
              <p:nvPr/>
            </p:nvSpPr>
            <p:spPr bwMode="auto">
              <a:xfrm>
                <a:off x="4261" y="1541"/>
                <a:ext cx="266" cy="506"/>
              </a:xfrm>
              <a:custGeom>
                <a:avLst/>
                <a:gdLst>
                  <a:gd name="T0" fmla="*/ 0 w 532"/>
                  <a:gd name="T1" fmla="*/ 144 h 1013"/>
                  <a:gd name="T2" fmla="*/ 0 w 532"/>
                  <a:gd name="T3" fmla="*/ 506 h 1013"/>
                  <a:gd name="T4" fmla="*/ 266 w 532"/>
                  <a:gd name="T5" fmla="*/ 363 h 1013"/>
                  <a:gd name="T6" fmla="*/ 266 w 532"/>
                  <a:gd name="T7" fmla="*/ 0 h 1013"/>
                  <a:gd name="T8" fmla="*/ 0 w 532"/>
                  <a:gd name="T9" fmla="*/ 144 h 1013"/>
                  <a:gd name="T10" fmla="*/ 0 w 532"/>
                  <a:gd name="T11" fmla="*/ 144 h 10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2"/>
                  <a:gd name="T19" fmla="*/ 0 h 1013"/>
                  <a:gd name="T20" fmla="*/ 532 w 532"/>
                  <a:gd name="T21" fmla="*/ 1013 h 10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2" h="1013">
                    <a:moveTo>
                      <a:pt x="0" y="289"/>
                    </a:moveTo>
                    <a:lnTo>
                      <a:pt x="0" y="1013"/>
                    </a:lnTo>
                    <a:lnTo>
                      <a:pt x="532" y="726"/>
                    </a:lnTo>
                    <a:lnTo>
                      <a:pt x="532" y="0"/>
                    </a:lnTo>
                    <a:lnTo>
                      <a:pt x="0" y="28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200" name="Picture 790"/>
              <p:cNvPicPr>
                <a:picLocks noChangeAspect="1" noChangeArrowheads="1"/>
              </p:cNvPicPr>
              <p:nvPr/>
            </p:nvPicPr>
            <p:blipFill>
              <a:blip r:embed="rId34" cstate="print"/>
              <a:srcRect/>
              <a:stretch>
                <a:fillRect/>
              </a:stretch>
            </p:blipFill>
            <p:spPr bwMode="auto">
              <a:xfrm>
                <a:off x="4260" y="1540"/>
                <a:ext cx="267" cy="5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201" name="Freeform 791"/>
              <p:cNvSpPr>
                <a:spLocks/>
              </p:cNvSpPr>
              <p:nvPr/>
            </p:nvSpPr>
            <p:spPr bwMode="auto">
              <a:xfrm>
                <a:off x="4261" y="1541"/>
                <a:ext cx="266" cy="506"/>
              </a:xfrm>
              <a:custGeom>
                <a:avLst/>
                <a:gdLst>
                  <a:gd name="T0" fmla="*/ 0 w 532"/>
                  <a:gd name="T1" fmla="*/ 144 h 1013"/>
                  <a:gd name="T2" fmla="*/ 0 w 532"/>
                  <a:gd name="T3" fmla="*/ 506 h 1013"/>
                  <a:gd name="T4" fmla="*/ 266 w 532"/>
                  <a:gd name="T5" fmla="*/ 363 h 1013"/>
                  <a:gd name="T6" fmla="*/ 266 w 532"/>
                  <a:gd name="T7" fmla="*/ 0 h 1013"/>
                  <a:gd name="T8" fmla="*/ 0 w 532"/>
                  <a:gd name="T9" fmla="*/ 144 h 10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2"/>
                  <a:gd name="T16" fmla="*/ 0 h 1013"/>
                  <a:gd name="T17" fmla="*/ 532 w 532"/>
                  <a:gd name="T18" fmla="*/ 1013 h 10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2" h="1013">
                    <a:moveTo>
                      <a:pt x="0" y="289"/>
                    </a:moveTo>
                    <a:lnTo>
                      <a:pt x="0" y="1013"/>
                    </a:lnTo>
                    <a:lnTo>
                      <a:pt x="532" y="726"/>
                    </a:lnTo>
                    <a:lnTo>
                      <a:pt x="532" y="0"/>
                    </a:lnTo>
                    <a:lnTo>
                      <a:pt x="0" y="289"/>
                    </a:lnTo>
                    <a:close/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2" name="Freeform 792"/>
              <p:cNvSpPr>
                <a:spLocks/>
              </p:cNvSpPr>
              <p:nvPr/>
            </p:nvSpPr>
            <p:spPr bwMode="auto">
              <a:xfrm>
                <a:off x="4098" y="1453"/>
                <a:ext cx="429" cy="595"/>
              </a:xfrm>
              <a:custGeom>
                <a:avLst/>
                <a:gdLst>
                  <a:gd name="T0" fmla="*/ 429 w 857"/>
                  <a:gd name="T1" fmla="*/ 88 h 1190"/>
                  <a:gd name="T2" fmla="*/ 264 w 857"/>
                  <a:gd name="T3" fmla="*/ 0 h 1190"/>
                  <a:gd name="T4" fmla="*/ 0 w 857"/>
                  <a:gd name="T5" fmla="*/ 144 h 1190"/>
                  <a:gd name="T6" fmla="*/ 0 w 857"/>
                  <a:gd name="T7" fmla="*/ 513 h 1190"/>
                  <a:gd name="T8" fmla="*/ 8 w 857"/>
                  <a:gd name="T9" fmla="*/ 521 h 1190"/>
                  <a:gd name="T10" fmla="*/ 17 w 857"/>
                  <a:gd name="T11" fmla="*/ 528 h 1190"/>
                  <a:gd name="T12" fmla="*/ 25 w 857"/>
                  <a:gd name="T13" fmla="*/ 535 h 1190"/>
                  <a:gd name="T14" fmla="*/ 35 w 857"/>
                  <a:gd name="T15" fmla="*/ 543 h 1190"/>
                  <a:gd name="T16" fmla="*/ 44 w 857"/>
                  <a:gd name="T17" fmla="*/ 549 h 1190"/>
                  <a:gd name="T18" fmla="*/ 54 w 857"/>
                  <a:gd name="T19" fmla="*/ 556 h 1190"/>
                  <a:gd name="T20" fmla="*/ 63 w 857"/>
                  <a:gd name="T21" fmla="*/ 561 h 1190"/>
                  <a:gd name="T22" fmla="*/ 74 w 857"/>
                  <a:gd name="T23" fmla="*/ 567 h 1190"/>
                  <a:gd name="T24" fmla="*/ 84 w 857"/>
                  <a:gd name="T25" fmla="*/ 572 h 1190"/>
                  <a:gd name="T26" fmla="*/ 95 w 857"/>
                  <a:gd name="T27" fmla="*/ 577 h 1190"/>
                  <a:gd name="T28" fmla="*/ 106 w 857"/>
                  <a:gd name="T29" fmla="*/ 581 h 1190"/>
                  <a:gd name="T30" fmla="*/ 117 w 857"/>
                  <a:gd name="T31" fmla="*/ 584 h 1190"/>
                  <a:gd name="T32" fmla="*/ 128 w 857"/>
                  <a:gd name="T33" fmla="*/ 587 h 1190"/>
                  <a:gd name="T34" fmla="*/ 139 w 857"/>
                  <a:gd name="T35" fmla="*/ 591 h 1190"/>
                  <a:gd name="T36" fmla="*/ 151 w 857"/>
                  <a:gd name="T37" fmla="*/ 593 h 1190"/>
                  <a:gd name="T38" fmla="*/ 163 w 857"/>
                  <a:gd name="T39" fmla="*/ 595 h 1190"/>
                  <a:gd name="T40" fmla="*/ 163 w 857"/>
                  <a:gd name="T41" fmla="*/ 595 h 1190"/>
                  <a:gd name="T42" fmla="*/ 429 w 857"/>
                  <a:gd name="T43" fmla="*/ 451 h 1190"/>
                  <a:gd name="T44" fmla="*/ 429 w 857"/>
                  <a:gd name="T45" fmla="*/ 88 h 1190"/>
                  <a:gd name="T46" fmla="*/ 429 w 857"/>
                  <a:gd name="T47" fmla="*/ 88 h 119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57"/>
                  <a:gd name="T73" fmla="*/ 0 h 1190"/>
                  <a:gd name="T74" fmla="*/ 857 w 857"/>
                  <a:gd name="T75" fmla="*/ 1190 h 119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57" h="1190">
                    <a:moveTo>
                      <a:pt x="857" y="176"/>
                    </a:moveTo>
                    <a:lnTo>
                      <a:pt x="527" y="0"/>
                    </a:lnTo>
                    <a:lnTo>
                      <a:pt x="0" y="287"/>
                    </a:lnTo>
                    <a:lnTo>
                      <a:pt x="0" y="1025"/>
                    </a:lnTo>
                    <a:lnTo>
                      <a:pt x="16" y="1041"/>
                    </a:lnTo>
                    <a:lnTo>
                      <a:pt x="33" y="1056"/>
                    </a:lnTo>
                    <a:lnTo>
                      <a:pt x="50" y="1070"/>
                    </a:lnTo>
                    <a:lnTo>
                      <a:pt x="69" y="1085"/>
                    </a:lnTo>
                    <a:lnTo>
                      <a:pt x="87" y="1098"/>
                    </a:lnTo>
                    <a:lnTo>
                      <a:pt x="107" y="1111"/>
                    </a:lnTo>
                    <a:lnTo>
                      <a:pt x="126" y="1122"/>
                    </a:lnTo>
                    <a:lnTo>
                      <a:pt x="147" y="1133"/>
                    </a:lnTo>
                    <a:lnTo>
                      <a:pt x="168" y="1144"/>
                    </a:lnTo>
                    <a:lnTo>
                      <a:pt x="189" y="1153"/>
                    </a:lnTo>
                    <a:lnTo>
                      <a:pt x="211" y="1161"/>
                    </a:lnTo>
                    <a:lnTo>
                      <a:pt x="234" y="1168"/>
                    </a:lnTo>
                    <a:lnTo>
                      <a:pt x="255" y="1174"/>
                    </a:lnTo>
                    <a:lnTo>
                      <a:pt x="278" y="1181"/>
                    </a:lnTo>
                    <a:lnTo>
                      <a:pt x="302" y="1186"/>
                    </a:lnTo>
                    <a:lnTo>
                      <a:pt x="325" y="1190"/>
                    </a:lnTo>
                    <a:lnTo>
                      <a:pt x="857" y="902"/>
                    </a:lnTo>
                    <a:lnTo>
                      <a:pt x="857" y="176"/>
                    </a:lnTo>
                  </a:path>
                </a:pathLst>
              </a:cu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3" name="Freeform 793"/>
              <p:cNvSpPr>
                <a:spLocks/>
              </p:cNvSpPr>
              <p:nvPr/>
            </p:nvSpPr>
            <p:spPr bwMode="auto">
              <a:xfrm>
                <a:off x="4160" y="1820"/>
                <a:ext cx="26" cy="33"/>
              </a:xfrm>
              <a:custGeom>
                <a:avLst/>
                <a:gdLst>
                  <a:gd name="T0" fmla="*/ 25 w 52"/>
                  <a:gd name="T1" fmla="*/ 12 h 66"/>
                  <a:gd name="T2" fmla="*/ 23 w 52"/>
                  <a:gd name="T3" fmla="*/ 9 h 66"/>
                  <a:gd name="T4" fmla="*/ 22 w 52"/>
                  <a:gd name="T5" fmla="*/ 7 h 66"/>
                  <a:gd name="T6" fmla="*/ 20 w 52"/>
                  <a:gd name="T7" fmla="*/ 4 h 66"/>
                  <a:gd name="T8" fmla="*/ 17 w 52"/>
                  <a:gd name="T9" fmla="*/ 3 h 66"/>
                  <a:gd name="T10" fmla="*/ 15 w 52"/>
                  <a:gd name="T11" fmla="*/ 1 h 66"/>
                  <a:gd name="T12" fmla="*/ 14 w 52"/>
                  <a:gd name="T13" fmla="*/ 1 h 66"/>
                  <a:gd name="T14" fmla="*/ 13 w 52"/>
                  <a:gd name="T15" fmla="*/ 1 h 66"/>
                  <a:gd name="T16" fmla="*/ 12 w 52"/>
                  <a:gd name="T17" fmla="*/ 1 h 66"/>
                  <a:gd name="T18" fmla="*/ 11 w 52"/>
                  <a:gd name="T19" fmla="*/ 0 h 66"/>
                  <a:gd name="T20" fmla="*/ 10 w 52"/>
                  <a:gd name="T21" fmla="*/ 0 h 66"/>
                  <a:gd name="T22" fmla="*/ 8 w 52"/>
                  <a:gd name="T23" fmla="*/ 0 h 66"/>
                  <a:gd name="T24" fmla="*/ 7 w 52"/>
                  <a:gd name="T25" fmla="*/ 1 h 66"/>
                  <a:gd name="T26" fmla="*/ 6 w 52"/>
                  <a:gd name="T27" fmla="*/ 1 h 66"/>
                  <a:gd name="T28" fmla="*/ 5 w 52"/>
                  <a:gd name="T29" fmla="*/ 1 h 66"/>
                  <a:gd name="T30" fmla="*/ 4 w 52"/>
                  <a:gd name="T31" fmla="*/ 3 h 66"/>
                  <a:gd name="T32" fmla="*/ 3 w 52"/>
                  <a:gd name="T33" fmla="*/ 4 h 66"/>
                  <a:gd name="T34" fmla="*/ 2 w 52"/>
                  <a:gd name="T35" fmla="*/ 6 h 66"/>
                  <a:gd name="T36" fmla="*/ 1 w 52"/>
                  <a:gd name="T37" fmla="*/ 9 h 66"/>
                  <a:gd name="T38" fmla="*/ 0 w 52"/>
                  <a:gd name="T39" fmla="*/ 11 h 66"/>
                  <a:gd name="T40" fmla="*/ 0 w 52"/>
                  <a:gd name="T41" fmla="*/ 14 h 66"/>
                  <a:gd name="T42" fmla="*/ 0 w 52"/>
                  <a:gd name="T43" fmla="*/ 18 h 66"/>
                  <a:gd name="T44" fmla="*/ 1 w 52"/>
                  <a:gd name="T45" fmla="*/ 20 h 66"/>
                  <a:gd name="T46" fmla="*/ 1 w 52"/>
                  <a:gd name="T47" fmla="*/ 21 h 66"/>
                  <a:gd name="T48" fmla="*/ 3 w 52"/>
                  <a:gd name="T49" fmla="*/ 24 h 66"/>
                  <a:gd name="T50" fmla="*/ 5 w 52"/>
                  <a:gd name="T51" fmla="*/ 27 h 66"/>
                  <a:gd name="T52" fmla="*/ 7 w 52"/>
                  <a:gd name="T53" fmla="*/ 29 h 66"/>
                  <a:gd name="T54" fmla="*/ 7 w 52"/>
                  <a:gd name="T55" fmla="*/ 30 h 66"/>
                  <a:gd name="T56" fmla="*/ 9 w 52"/>
                  <a:gd name="T57" fmla="*/ 31 h 66"/>
                  <a:gd name="T58" fmla="*/ 10 w 52"/>
                  <a:gd name="T59" fmla="*/ 32 h 66"/>
                  <a:gd name="T60" fmla="*/ 11 w 52"/>
                  <a:gd name="T61" fmla="*/ 33 h 66"/>
                  <a:gd name="T62" fmla="*/ 13 w 52"/>
                  <a:gd name="T63" fmla="*/ 33 h 66"/>
                  <a:gd name="T64" fmla="*/ 13 w 52"/>
                  <a:gd name="T65" fmla="*/ 33 h 66"/>
                  <a:gd name="T66" fmla="*/ 15 w 52"/>
                  <a:gd name="T67" fmla="*/ 33 h 66"/>
                  <a:gd name="T68" fmla="*/ 16 w 52"/>
                  <a:gd name="T69" fmla="*/ 33 h 66"/>
                  <a:gd name="T70" fmla="*/ 18 w 52"/>
                  <a:gd name="T71" fmla="*/ 33 h 66"/>
                  <a:gd name="T72" fmla="*/ 19 w 52"/>
                  <a:gd name="T73" fmla="*/ 33 h 66"/>
                  <a:gd name="T74" fmla="*/ 20 w 52"/>
                  <a:gd name="T75" fmla="*/ 32 h 66"/>
                  <a:gd name="T76" fmla="*/ 21 w 52"/>
                  <a:gd name="T77" fmla="*/ 31 h 66"/>
                  <a:gd name="T78" fmla="*/ 22 w 52"/>
                  <a:gd name="T79" fmla="*/ 30 h 66"/>
                  <a:gd name="T80" fmla="*/ 23 w 52"/>
                  <a:gd name="T81" fmla="*/ 30 h 66"/>
                  <a:gd name="T82" fmla="*/ 24 w 52"/>
                  <a:gd name="T83" fmla="*/ 27 h 66"/>
                  <a:gd name="T84" fmla="*/ 25 w 52"/>
                  <a:gd name="T85" fmla="*/ 25 h 66"/>
                  <a:gd name="T86" fmla="*/ 26 w 52"/>
                  <a:gd name="T87" fmla="*/ 22 h 66"/>
                  <a:gd name="T88" fmla="*/ 26 w 52"/>
                  <a:gd name="T89" fmla="*/ 19 h 66"/>
                  <a:gd name="T90" fmla="*/ 26 w 52"/>
                  <a:gd name="T91" fmla="*/ 15 h 66"/>
                  <a:gd name="T92" fmla="*/ 25 w 52"/>
                  <a:gd name="T93" fmla="*/ 14 h 66"/>
                  <a:gd name="T94" fmla="*/ 25 w 52"/>
                  <a:gd name="T95" fmla="*/ 12 h 6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2"/>
                  <a:gd name="T145" fmla="*/ 0 h 66"/>
                  <a:gd name="T146" fmla="*/ 52 w 52"/>
                  <a:gd name="T147" fmla="*/ 66 h 6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2" h="66">
                    <a:moveTo>
                      <a:pt x="49" y="25"/>
                    </a:moveTo>
                    <a:lnTo>
                      <a:pt x="46" y="19"/>
                    </a:lnTo>
                    <a:lnTo>
                      <a:pt x="43" y="14"/>
                    </a:lnTo>
                    <a:lnTo>
                      <a:pt x="39" y="9"/>
                    </a:lnTo>
                    <a:lnTo>
                      <a:pt x="34" y="6"/>
                    </a:lnTo>
                    <a:lnTo>
                      <a:pt x="31" y="3"/>
                    </a:lnTo>
                    <a:lnTo>
                      <a:pt x="29" y="2"/>
                    </a:lnTo>
                    <a:lnTo>
                      <a:pt x="26" y="1"/>
                    </a:lnTo>
                    <a:lnTo>
                      <a:pt x="24" y="1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1"/>
                    </a:lnTo>
                    <a:lnTo>
                      <a:pt x="12" y="2"/>
                    </a:lnTo>
                    <a:lnTo>
                      <a:pt x="10" y="3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0" y="36"/>
                    </a:lnTo>
                    <a:lnTo>
                      <a:pt x="1" y="40"/>
                    </a:lnTo>
                    <a:lnTo>
                      <a:pt x="2" y="43"/>
                    </a:lnTo>
                    <a:lnTo>
                      <a:pt x="6" y="49"/>
                    </a:lnTo>
                    <a:lnTo>
                      <a:pt x="9" y="54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7" y="62"/>
                    </a:lnTo>
                    <a:lnTo>
                      <a:pt x="20" y="64"/>
                    </a:lnTo>
                    <a:lnTo>
                      <a:pt x="22" y="65"/>
                    </a:lnTo>
                    <a:lnTo>
                      <a:pt x="25" y="66"/>
                    </a:lnTo>
                    <a:lnTo>
                      <a:pt x="27" y="66"/>
                    </a:lnTo>
                    <a:lnTo>
                      <a:pt x="30" y="66"/>
                    </a:lnTo>
                    <a:lnTo>
                      <a:pt x="32" y="66"/>
                    </a:lnTo>
                    <a:lnTo>
                      <a:pt x="35" y="66"/>
                    </a:lnTo>
                    <a:lnTo>
                      <a:pt x="38" y="65"/>
                    </a:lnTo>
                    <a:lnTo>
                      <a:pt x="40" y="64"/>
                    </a:lnTo>
                    <a:lnTo>
                      <a:pt x="42" y="63"/>
                    </a:lnTo>
                    <a:lnTo>
                      <a:pt x="44" y="61"/>
                    </a:lnTo>
                    <a:lnTo>
                      <a:pt x="46" y="60"/>
                    </a:lnTo>
                    <a:lnTo>
                      <a:pt x="48" y="55"/>
                    </a:lnTo>
                    <a:lnTo>
                      <a:pt x="50" y="50"/>
                    </a:lnTo>
                    <a:lnTo>
                      <a:pt x="51" y="45"/>
                    </a:lnTo>
                    <a:lnTo>
                      <a:pt x="52" y="39"/>
                    </a:lnTo>
                    <a:lnTo>
                      <a:pt x="51" y="31"/>
                    </a:lnTo>
                    <a:lnTo>
                      <a:pt x="50" y="28"/>
                    </a:lnTo>
                    <a:lnTo>
                      <a:pt x="49" y="2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4" name="Freeform 794"/>
              <p:cNvSpPr>
                <a:spLocks/>
              </p:cNvSpPr>
              <p:nvPr/>
            </p:nvSpPr>
            <p:spPr bwMode="auto">
              <a:xfrm>
                <a:off x="4155" y="1816"/>
                <a:ext cx="36" cy="41"/>
              </a:xfrm>
              <a:custGeom>
                <a:avLst/>
                <a:gdLst>
                  <a:gd name="T0" fmla="*/ 12 w 72"/>
                  <a:gd name="T1" fmla="*/ 41 h 84"/>
                  <a:gd name="T2" fmla="*/ 36 w 72"/>
                  <a:gd name="T3" fmla="*/ 32 h 84"/>
                  <a:gd name="T4" fmla="*/ 24 w 72"/>
                  <a:gd name="T5" fmla="*/ 0 h 84"/>
                  <a:gd name="T6" fmla="*/ 0 w 72"/>
                  <a:gd name="T7" fmla="*/ 9 h 84"/>
                  <a:gd name="T8" fmla="*/ 12 w 72"/>
                  <a:gd name="T9" fmla="*/ 41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84"/>
                  <a:gd name="T17" fmla="*/ 72 w 72"/>
                  <a:gd name="T18" fmla="*/ 84 h 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84">
                    <a:moveTo>
                      <a:pt x="24" y="84"/>
                    </a:moveTo>
                    <a:lnTo>
                      <a:pt x="72" y="65"/>
                    </a:lnTo>
                    <a:lnTo>
                      <a:pt x="49" y="0"/>
                    </a:lnTo>
                    <a:lnTo>
                      <a:pt x="0" y="18"/>
                    </a:lnTo>
                    <a:lnTo>
                      <a:pt x="24" y="8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205" name="Picture 795"/>
              <p:cNvPicPr>
                <a:picLocks noChangeAspect="1" noChangeArrowheads="1"/>
              </p:cNvPicPr>
              <p:nvPr/>
            </p:nvPicPr>
            <p:blipFill>
              <a:blip r:embed="rId35" cstate="print"/>
              <a:srcRect/>
              <a:stretch>
                <a:fillRect/>
              </a:stretch>
            </p:blipFill>
            <p:spPr bwMode="auto">
              <a:xfrm>
                <a:off x="4154" y="1815"/>
                <a:ext cx="37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06" name="Picture 796"/>
              <p:cNvPicPr>
                <a:picLocks noChangeAspect="1" noChangeArrowheads="1"/>
              </p:cNvPicPr>
              <p:nvPr/>
            </p:nvPicPr>
            <p:blipFill>
              <a:blip r:embed="rId36" cstate="print"/>
              <a:srcRect/>
              <a:stretch>
                <a:fillRect/>
              </a:stretch>
            </p:blipFill>
            <p:spPr bwMode="auto">
              <a:xfrm>
                <a:off x="4154" y="1815"/>
                <a:ext cx="37" cy="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207" name="Freeform 797"/>
              <p:cNvSpPr>
                <a:spLocks/>
              </p:cNvSpPr>
              <p:nvPr/>
            </p:nvSpPr>
            <p:spPr bwMode="auto">
              <a:xfrm>
                <a:off x="4160" y="1820"/>
                <a:ext cx="25" cy="33"/>
              </a:xfrm>
              <a:custGeom>
                <a:avLst/>
                <a:gdLst>
                  <a:gd name="T0" fmla="*/ 24 w 52"/>
                  <a:gd name="T1" fmla="*/ 12 h 66"/>
                  <a:gd name="T2" fmla="*/ 23 w 52"/>
                  <a:gd name="T3" fmla="*/ 9 h 66"/>
                  <a:gd name="T4" fmla="*/ 21 w 52"/>
                  <a:gd name="T5" fmla="*/ 6 h 66"/>
                  <a:gd name="T6" fmla="*/ 19 w 52"/>
                  <a:gd name="T7" fmla="*/ 4 h 66"/>
                  <a:gd name="T8" fmla="*/ 17 w 52"/>
                  <a:gd name="T9" fmla="*/ 3 h 66"/>
                  <a:gd name="T10" fmla="*/ 16 w 52"/>
                  <a:gd name="T11" fmla="*/ 2 h 66"/>
                  <a:gd name="T12" fmla="*/ 15 w 52"/>
                  <a:gd name="T13" fmla="*/ 1 h 66"/>
                  <a:gd name="T14" fmla="*/ 14 w 52"/>
                  <a:gd name="T15" fmla="*/ 1 h 66"/>
                  <a:gd name="T16" fmla="*/ 13 w 52"/>
                  <a:gd name="T17" fmla="*/ 1 h 66"/>
                  <a:gd name="T18" fmla="*/ 12 w 52"/>
                  <a:gd name="T19" fmla="*/ 0 h 66"/>
                  <a:gd name="T20" fmla="*/ 11 w 52"/>
                  <a:gd name="T21" fmla="*/ 0 h 66"/>
                  <a:gd name="T22" fmla="*/ 10 w 52"/>
                  <a:gd name="T23" fmla="*/ 0 h 66"/>
                  <a:gd name="T24" fmla="*/ 8 w 52"/>
                  <a:gd name="T25" fmla="*/ 0 h 66"/>
                  <a:gd name="T26" fmla="*/ 7 w 52"/>
                  <a:gd name="T27" fmla="*/ 1 h 66"/>
                  <a:gd name="T28" fmla="*/ 6 w 52"/>
                  <a:gd name="T29" fmla="*/ 1 h 66"/>
                  <a:gd name="T30" fmla="*/ 5 w 52"/>
                  <a:gd name="T31" fmla="*/ 1 h 66"/>
                  <a:gd name="T32" fmla="*/ 4 w 52"/>
                  <a:gd name="T33" fmla="*/ 3 h 66"/>
                  <a:gd name="T34" fmla="*/ 3 w 52"/>
                  <a:gd name="T35" fmla="*/ 4 h 66"/>
                  <a:gd name="T36" fmla="*/ 1 w 52"/>
                  <a:gd name="T37" fmla="*/ 6 h 66"/>
                  <a:gd name="T38" fmla="*/ 0 w 52"/>
                  <a:gd name="T39" fmla="*/ 8 h 66"/>
                  <a:gd name="T40" fmla="*/ 0 w 52"/>
                  <a:gd name="T41" fmla="*/ 11 h 66"/>
                  <a:gd name="T42" fmla="*/ 0 w 52"/>
                  <a:gd name="T43" fmla="*/ 14 h 66"/>
                  <a:gd name="T44" fmla="*/ 0 w 52"/>
                  <a:gd name="T45" fmla="*/ 17 h 66"/>
                  <a:gd name="T46" fmla="*/ 0 w 52"/>
                  <a:gd name="T47" fmla="*/ 19 h 66"/>
                  <a:gd name="T48" fmla="*/ 1 w 52"/>
                  <a:gd name="T49" fmla="*/ 21 h 66"/>
                  <a:gd name="T50" fmla="*/ 3 w 52"/>
                  <a:gd name="T51" fmla="*/ 24 h 66"/>
                  <a:gd name="T52" fmla="*/ 4 w 52"/>
                  <a:gd name="T53" fmla="*/ 27 h 66"/>
                  <a:gd name="T54" fmla="*/ 6 w 52"/>
                  <a:gd name="T55" fmla="*/ 29 h 66"/>
                  <a:gd name="T56" fmla="*/ 8 w 52"/>
                  <a:gd name="T57" fmla="*/ 30 h 66"/>
                  <a:gd name="T58" fmla="*/ 9 w 52"/>
                  <a:gd name="T59" fmla="*/ 31 h 66"/>
                  <a:gd name="T60" fmla="*/ 10 w 52"/>
                  <a:gd name="T61" fmla="*/ 31 h 66"/>
                  <a:gd name="T62" fmla="*/ 11 w 52"/>
                  <a:gd name="T63" fmla="*/ 32 h 66"/>
                  <a:gd name="T64" fmla="*/ 12 w 52"/>
                  <a:gd name="T65" fmla="*/ 33 h 66"/>
                  <a:gd name="T66" fmla="*/ 13 w 52"/>
                  <a:gd name="T67" fmla="*/ 33 h 66"/>
                  <a:gd name="T68" fmla="*/ 14 w 52"/>
                  <a:gd name="T69" fmla="*/ 33 h 66"/>
                  <a:gd name="T70" fmla="*/ 15 w 52"/>
                  <a:gd name="T71" fmla="*/ 33 h 66"/>
                  <a:gd name="T72" fmla="*/ 17 w 52"/>
                  <a:gd name="T73" fmla="*/ 33 h 66"/>
                  <a:gd name="T74" fmla="*/ 18 w 52"/>
                  <a:gd name="T75" fmla="*/ 33 h 66"/>
                  <a:gd name="T76" fmla="*/ 20 w 52"/>
                  <a:gd name="T77" fmla="*/ 32 h 66"/>
                  <a:gd name="T78" fmla="*/ 21 w 52"/>
                  <a:gd name="T79" fmla="*/ 31 h 66"/>
                  <a:gd name="T80" fmla="*/ 22 w 52"/>
                  <a:gd name="T81" fmla="*/ 30 h 66"/>
                  <a:gd name="T82" fmla="*/ 22 w 52"/>
                  <a:gd name="T83" fmla="*/ 29 h 66"/>
                  <a:gd name="T84" fmla="*/ 24 w 52"/>
                  <a:gd name="T85" fmla="*/ 27 h 66"/>
                  <a:gd name="T86" fmla="*/ 25 w 52"/>
                  <a:gd name="T87" fmla="*/ 25 h 66"/>
                  <a:gd name="T88" fmla="*/ 25 w 52"/>
                  <a:gd name="T89" fmla="*/ 22 h 66"/>
                  <a:gd name="T90" fmla="*/ 25 w 52"/>
                  <a:gd name="T91" fmla="*/ 19 h 66"/>
                  <a:gd name="T92" fmla="*/ 25 w 52"/>
                  <a:gd name="T93" fmla="*/ 17 h 66"/>
                  <a:gd name="T94" fmla="*/ 25 w 52"/>
                  <a:gd name="T95" fmla="*/ 15 h 66"/>
                  <a:gd name="T96" fmla="*/ 25 w 52"/>
                  <a:gd name="T97" fmla="*/ 14 h 66"/>
                  <a:gd name="T98" fmla="*/ 24 w 52"/>
                  <a:gd name="T99" fmla="*/ 12 h 6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2"/>
                  <a:gd name="T151" fmla="*/ 0 h 66"/>
                  <a:gd name="T152" fmla="*/ 52 w 52"/>
                  <a:gd name="T153" fmla="*/ 66 h 6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2" h="66">
                    <a:moveTo>
                      <a:pt x="50" y="25"/>
                    </a:moveTo>
                    <a:lnTo>
                      <a:pt x="47" y="19"/>
                    </a:lnTo>
                    <a:lnTo>
                      <a:pt x="44" y="13"/>
                    </a:lnTo>
                    <a:lnTo>
                      <a:pt x="40" y="9"/>
                    </a:lnTo>
                    <a:lnTo>
                      <a:pt x="36" y="7"/>
                    </a:lnTo>
                    <a:lnTo>
                      <a:pt x="34" y="5"/>
                    </a:lnTo>
                    <a:lnTo>
                      <a:pt x="32" y="3"/>
                    </a:lnTo>
                    <a:lnTo>
                      <a:pt x="29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3" y="2"/>
                    </a:lnTo>
                    <a:lnTo>
                      <a:pt x="10" y="3"/>
                    </a:lnTo>
                    <a:lnTo>
                      <a:pt x="9" y="6"/>
                    </a:lnTo>
                    <a:lnTo>
                      <a:pt x="7" y="8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1" y="35"/>
                    </a:lnTo>
                    <a:lnTo>
                      <a:pt x="1" y="39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9" y="54"/>
                    </a:lnTo>
                    <a:lnTo>
                      <a:pt x="13" y="58"/>
                    </a:lnTo>
                    <a:lnTo>
                      <a:pt x="16" y="60"/>
                    </a:lnTo>
                    <a:lnTo>
                      <a:pt x="18" y="62"/>
                    </a:lnTo>
                    <a:lnTo>
                      <a:pt x="20" y="63"/>
                    </a:lnTo>
                    <a:lnTo>
                      <a:pt x="23" y="64"/>
                    </a:lnTo>
                    <a:lnTo>
                      <a:pt x="25" y="65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2" y="66"/>
                    </a:lnTo>
                    <a:lnTo>
                      <a:pt x="35" y="66"/>
                    </a:lnTo>
                    <a:lnTo>
                      <a:pt x="37" y="65"/>
                    </a:lnTo>
                    <a:lnTo>
                      <a:pt x="41" y="64"/>
                    </a:lnTo>
                    <a:lnTo>
                      <a:pt x="43" y="63"/>
                    </a:lnTo>
                    <a:lnTo>
                      <a:pt x="45" y="61"/>
                    </a:lnTo>
                    <a:lnTo>
                      <a:pt x="46" y="59"/>
                    </a:lnTo>
                    <a:lnTo>
                      <a:pt x="49" y="55"/>
                    </a:lnTo>
                    <a:lnTo>
                      <a:pt x="51" y="50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2" y="34"/>
                    </a:lnTo>
                    <a:lnTo>
                      <a:pt x="52" y="31"/>
                    </a:lnTo>
                    <a:lnTo>
                      <a:pt x="51" y="28"/>
                    </a:lnTo>
                    <a:lnTo>
                      <a:pt x="50" y="25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8" name="Freeform 798"/>
              <p:cNvSpPr>
                <a:spLocks/>
              </p:cNvSpPr>
              <p:nvPr/>
            </p:nvSpPr>
            <p:spPr bwMode="auto">
              <a:xfrm>
                <a:off x="4124" y="1895"/>
                <a:ext cx="110" cy="56"/>
              </a:xfrm>
              <a:custGeom>
                <a:avLst/>
                <a:gdLst>
                  <a:gd name="T0" fmla="*/ 0 w 220"/>
                  <a:gd name="T1" fmla="*/ 0 h 112"/>
                  <a:gd name="T2" fmla="*/ 7 w 220"/>
                  <a:gd name="T3" fmla="*/ 5 h 112"/>
                  <a:gd name="T4" fmla="*/ 13 w 220"/>
                  <a:gd name="T5" fmla="*/ 10 h 112"/>
                  <a:gd name="T6" fmla="*/ 19 w 220"/>
                  <a:gd name="T7" fmla="*/ 14 h 112"/>
                  <a:gd name="T8" fmla="*/ 26 w 220"/>
                  <a:gd name="T9" fmla="*/ 19 h 112"/>
                  <a:gd name="T10" fmla="*/ 32 w 220"/>
                  <a:gd name="T11" fmla="*/ 23 h 112"/>
                  <a:gd name="T12" fmla="*/ 39 w 220"/>
                  <a:gd name="T13" fmla="*/ 27 h 112"/>
                  <a:gd name="T14" fmla="*/ 46 w 220"/>
                  <a:gd name="T15" fmla="*/ 31 h 112"/>
                  <a:gd name="T16" fmla="*/ 53 w 220"/>
                  <a:gd name="T17" fmla="*/ 35 h 112"/>
                  <a:gd name="T18" fmla="*/ 59 w 220"/>
                  <a:gd name="T19" fmla="*/ 38 h 112"/>
                  <a:gd name="T20" fmla="*/ 67 w 220"/>
                  <a:gd name="T21" fmla="*/ 41 h 112"/>
                  <a:gd name="T22" fmla="*/ 74 w 220"/>
                  <a:gd name="T23" fmla="*/ 44 h 112"/>
                  <a:gd name="T24" fmla="*/ 81 w 220"/>
                  <a:gd name="T25" fmla="*/ 47 h 112"/>
                  <a:gd name="T26" fmla="*/ 88 w 220"/>
                  <a:gd name="T27" fmla="*/ 50 h 112"/>
                  <a:gd name="T28" fmla="*/ 96 w 220"/>
                  <a:gd name="T29" fmla="*/ 52 h 112"/>
                  <a:gd name="T30" fmla="*/ 103 w 220"/>
                  <a:gd name="T31" fmla="*/ 54 h 112"/>
                  <a:gd name="T32" fmla="*/ 110 w 220"/>
                  <a:gd name="T33" fmla="*/ 56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0"/>
                  <a:gd name="T52" fmla="*/ 0 h 112"/>
                  <a:gd name="T53" fmla="*/ 220 w 220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0" h="112">
                    <a:moveTo>
                      <a:pt x="0" y="0"/>
                    </a:moveTo>
                    <a:lnTo>
                      <a:pt x="13" y="9"/>
                    </a:lnTo>
                    <a:lnTo>
                      <a:pt x="25" y="19"/>
                    </a:lnTo>
                    <a:lnTo>
                      <a:pt x="38" y="29"/>
                    </a:lnTo>
                    <a:lnTo>
                      <a:pt x="51" y="37"/>
                    </a:lnTo>
                    <a:lnTo>
                      <a:pt x="64" y="45"/>
                    </a:lnTo>
                    <a:lnTo>
                      <a:pt x="78" y="53"/>
                    </a:lnTo>
                    <a:lnTo>
                      <a:pt x="91" y="62"/>
                    </a:lnTo>
                    <a:lnTo>
                      <a:pt x="105" y="69"/>
                    </a:lnTo>
                    <a:lnTo>
                      <a:pt x="119" y="75"/>
                    </a:lnTo>
                    <a:lnTo>
                      <a:pt x="133" y="82"/>
                    </a:lnTo>
                    <a:lnTo>
                      <a:pt x="147" y="88"/>
                    </a:lnTo>
                    <a:lnTo>
                      <a:pt x="161" y="94"/>
                    </a:lnTo>
                    <a:lnTo>
                      <a:pt x="175" y="99"/>
                    </a:lnTo>
                    <a:lnTo>
                      <a:pt x="191" y="104"/>
                    </a:lnTo>
                    <a:lnTo>
                      <a:pt x="205" y="108"/>
                    </a:lnTo>
                    <a:lnTo>
                      <a:pt x="220" y="112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09" name="Freeform 799"/>
              <p:cNvSpPr>
                <a:spLocks/>
              </p:cNvSpPr>
              <p:nvPr/>
            </p:nvSpPr>
            <p:spPr bwMode="auto">
              <a:xfrm>
                <a:off x="4124" y="1917"/>
                <a:ext cx="110" cy="56"/>
              </a:xfrm>
              <a:custGeom>
                <a:avLst/>
                <a:gdLst>
                  <a:gd name="T0" fmla="*/ 0 w 220"/>
                  <a:gd name="T1" fmla="*/ 0 h 113"/>
                  <a:gd name="T2" fmla="*/ 7 w 220"/>
                  <a:gd name="T3" fmla="*/ 4 h 113"/>
                  <a:gd name="T4" fmla="*/ 13 w 220"/>
                  <a:gd name="T5" fmla="*/ 9 h 113"/>
                  <a:gd name="T6" fmla="*/ 19 w 220"/>
                  <a:gd name="T7" fmla="*/ 14 h 113"/>
                  <a:gd name="T8" fmla="*/ 26 w 220"/>
                  <a:gd name="T9" fmla="*/ 18 h 113"/>
                  <a:gd name="T10" fmla="*/ 32 w 220"/>
                  <a:gd name="T11" fmla="*/ 23 h 113"/>
                  <a:gd name="T12" fmla="*/ 39 w 220"/>
                  <a:gd name="T13" fmla="*/ 27 h 113"/>
                  <a:gd name="T14" fmla="*/ 46 w 220"/>
                  <a:gd name="T15" fmla="*/ 30 h 113"/>
                  <a:gd name="T16" fmla="*/ 53 w 220"/>
                  <a:gd name="T17" fmla="*/ 34 h 113"/>
                  <a:gd name="T18" fmla="*/ 59 w 220"/>
                  <a:gd name="T19" fmla="*/ 37 h 113"/>
                  <a:gd name="T20" fmla="*/ 67 w 220"/>
                  <a:gd name="T21" fmla="*/ 41 h 113"/>
                  <a:gd name="T22" fmla="*/ 74 w 220"/>
                  <a:gd name="T23" fmla="*/ 44 h 113"/>
                  <a:gd name="T24" fmla="*/ 81 w 220"/>
                  <a:gd name="T25" fmla="*/ 47 h 113"/>
                  <a:gd name="T26" fmla="*/ 88 w 220"/>
                  <a:gd name="T27" fmla="*/ 49 h 113"/>
                  <a:gd name="T28" fmla="*/ 96 w 220"/>
                  <a:gd name="T29" fmla="*/ 52 h 113"/>
                  <a:gd name="T30" fmla="*/ 103 w 220"/>
                  <a:gd name="T31" fmla="*/ 54 h 113"/>
                  <a:gd name="T32" fmla="*/ 110 w 220"/>
                  <a:gd name="T33" fmla="*/ 56 h 1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0"/>
                  <a:gd name="T52" fmla="*/ 0 h 113"/>
                  <a:gd name="T53" fmla="*/ 220 w 220"/>
                  <a:gd name="T54" fmla="*/ 113 h 11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0" h="113">
                    <a:moveTo>
                      <a:pt x="0" y="0"/>
                    </a:moveTo>
                    <a:lnTo>
                      <a:pt x="13" y="9"/>
                    </a:lnTo>
                    <a:lnTo>
                      <a:pt x="25" y="19"/>
                    </a:lnTo>
                    <a:lnTo>
                      <a:pt x="38" y="28"/>
                    </a:lnTo>
                    <a:lnTo>
                      <a:pt x="51" y="37"/>
                    </a:lnTo>
                    <a:lnTo>
                      <a:pt x="64" y="46"/>
                    </a:lnTo>
                    <a:lnTo>
                      <a:pt x="78" y="54"/>
                    </a:lnTo>
                    <a:lnTo>
                      <a:pt x="91" y="61"/>
                    </a:lnTo>
                    <a:lnTo>
                      <a:pt x="105" y="68"/>
                    </a:lnTo>
                    <a:lnTo>
                      <a:pt x="119" y="75"/>
                    </a:lnTo>
                    <a:lnTo>
                      <a:pt x="133" y="82"/>
                    </a:lnTo>
                    <a:lnTo>
                      <a:pt x="147" y="88"/>
                    </a:lnTo>
                    <a:lnTo>
                      <a:pt x="161" y="94"/>
                    </a:lnTo>
                    <a:lnTo>
                      <a:pt x="175" y="99"/>
                    </a:lnTo>
                    <a:lnTo>
                      <a:pt x="191" y="104"/>
                    </a:lnTo>
                    <a:lnTo>
                      <a:pt x="205" y="108"/>
                    </a:lnTo>
                    <a:lnTo>
                      <a:pt x="220" y="113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0" name="Freeform 800"/>
              <p:cNvSpPr>
                <a:spLocks/>
              </p:cNvSpPr>
              <p:nvPr/>
            </p:nvSpPr>
            <p:spPr bwMode="auto">
              <a:xfrm>
                <a:off x="4124" y="1939"/>
                <a:ext cx="110" cy="56"/>
              </a:xfrm>
              <a:custGeom>
                <a:avLst/>
                <a:gdLst>
                  <a:gd name="T0" fmla="*/ 0 w 220"/>
                  <a:gd name="T1" fmla="*/ 0 h 114"/>
                  <a:gd name="T2" fmla="*/ 7 w 220"/>
                  <a:gd name="T3" fmla="*/ 5 h 114"/>
                  <a:gd name="T4" fmla="*/ 13 w 220"/>
                  <a:gd name="T5" fmla="*/ 10 h 114"/>
                  <a:gd name="T6" fmla="*/ 19 w 220"/>
                  <a:gd name="T7" fmla="*/ 14 h 114"/>
                  <a:gd name="T8" fmla="*/ 26 w 220"/>
                  <a:gd name="T9" fmla="*/ 19 h 114"/>
                  <a:gd name="T10" fmla="*/ 32 w 220"/>
                  <a:gd name="T11" fmla="*/ 23 h 114"/>
                  <a:gd name="T12" fmla="*/ 39 w 220"/>
                  <a:gd name="T13" fmla="*/ 27 h 114"/>
                  <a:gd name="T14" fmla="*/ 46 w 220"/>
                  <a:gd name="T15" fmla="*/ 30 h 114"/>
                  <a:gd name="T16" fmla="*/ 53 w 220"/>
                  <a:gd name="T17" fmla="*/ 34 h 114"/>
                  <a:gd name="T18" fmla="*/ 59 w 220"/>
                  <a:gd name="T19" fmla="*/ 38 h 114"/>
                  <a:gd name="T20" fmla="*/ 67 w 220"/>
                  <a:gd name="T21" fmla="*/ 41 h 114"/>
                  <a:gd name="T22" fmla="*/ 74 w 220"/>
                  <a:gd name="T23" fmla="*/ 44 h 114"/>
                  <a:gd name="T24" fmla="*/ 81 w 220"/>
                  <a:gd name="T25" fmla="*/ 47 h 114"/>
                  <a:gd name="T26" fmla="*/ 88 w 220"/>
                  <a:gd name="T27" fmla="*/ 49 h 114"/>
                  <a:gd name="T28" fmla="*/ 96 w 220"/>
                  <a:gd name="T29" fmla="*/ 52 h 114"/>
                  <a:gd name="T30" fmla="*/ 103 w 220"/>
                  <a:gd name="T31" fmla="*/ 54 h 114"/>
                  <a:gd name="T32" fmla="*/ 110 w 220"/>
                  <a:gd name="T33" fmla="*/ 56 h 1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0"/>
                  <a:gd name="T52" fmla="*/ 0 h 114"/>
                  <a:gd name="T53" fmla="*/ 220 w 220"/>
                  <a:gd name="T54" fmla="*/ 114 h 1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0" h="114">
                    <a:moveTo>
                      <a:pt x="0" y="0"/>
                    </a:moveTo>
                    <a:lnTo>
                      <a:pt x="13" y="11"/>
                    </a:lnTo>
                    <a:lnTo>
                      <a:pt x="25" y="20"/>
                    </a:lnTo>
                    <a:lnTo>
                      <a:pt x="38" y="29"/>
                    </a:lnTo>
                    <a:lnTo>
                      <a:pt x="51" y="39"/>
                    </a:lnTo>
                    <a:lnTo>
                      <a:pt x="64" y="47"/>
                    </a:lnTo>
                    <a:lnTo>
                      <a:pt x="78" y="55"/>
                    </a:lnTo>
                    <a:lnTo>
                      <a:pt x="91" y="62"/>
                    </a:lnTo>
                    <a:lnTo>
                      <a:pt x="105" y="70"/>
                    </a:lnTo>
                    <a:lnTo>
                      <a:pt x="119" y="77"/>
                    </a:lnTo>
                    <a:lnTo>
                      <a:pt x="133" y="83"/>
                    </a:lnTo>
                    <a:lnTo>
                      <a:pt x="147" y="89"/>
                    </a:lnTo>
                    <a:lnTo>
                      <a:pt x="161" y="95"/>
                    </a:lnTo>
                    <a:lnTo>
                      <a:pt x="175" y="100"/>
                    </a:lnTo>
                    <a:lnTo>
                      <a:pt x="191" y="106"/>
                    </a:lnTo>
                    <a:lnTo>
                      <a:pt x="205" y="110"/>
                    </a:lnTo>
                    <a:lnTo>
                      <a:pt x="220" y="114"/>
                    </a:lnTo>
                  </a:path>
                </a:pathLst>
              </a:custGeom>
              <a:noFill/>
              <a:ln w="63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1" name="Freeform 801"/>
              <p:cNvSpPr>
                <a:spLocks/>
              </p:cNvSpPr>
              <p:nvPr/>
            </p:nvSpPr>
            <p:spPr bwMode="auto">
              <a:xfrm>
                <a:off x="4120" y="1666"/>
                <a:ext cx="118" cy="66"/>
              </a:xfrm>
              <a:custGeom>
                <a:avLst/>
                <a:gdLst>
                  <a:gd name="T0" fmla="*/ 4 w 236"/>
                  <a:gd name="T1" fmla="*/ 9 h 132"/>
                  <a:gd name="T2" fmla="*/ 10 w 236"/>
                  <a:gd name="T3" fmla="*/ 14 h 132"/>
                  <a:gd name="T4" fmla="*/ 16 w 236"/>
                  <a:gd name="T5" fmla="*/ 19 h 132"/>
                  <a:gd name="T6" fmla="*/ 22 w 236"/>
                  <a:gd name="T7" fmla="*/ 23 h 132"/>
                  <a:gd name="T8" fmla="*/ 29 w 236"/>
                  <a:gd name="T9" fmla="*/ 28 h 132"/>
                  <a:gd name="T10" fmla="*/ 35 w 236"/>
                  <a:gd name="T11" fmla="*/ 32 h 132"/>
                  <a:gd name="T12" fmla="*/ 42 w 236"/>
                  <a:gd name="T13" fmla="*/ 36 h 132"/>
                  <a:gd name="T14" fmla="*/ 49 w 236"/>
                  <a:gd name="T15" fmla="*/ 40 h 132"/>
                  <a:gd name="T16" fmla="*/ 55 w 236"/>
                  <a:gd name="T17" fmla="*/ 43 h 132"/>
                  <a:gd name="T18" fmla="*/ 62 w 236"/>
                  <a:gd name="T19" fmla="*/ 47 h 132"/>
                  <a:gd name="T20" fmla="*/ 69 w 236"/>
                  <a:gd name="T21" fmla="*/ 50 h 132"/>
                  <a:gd name="T22" fmla="*/ 77 w 236"/>
                  <a:gd name="T23" fmla="*/ 53 h 132"/>
                  <a:gd name="T24" fmla="*/ 84 w 236"/>
                  <a:gd name="T25" fmla="*/ 56 h 132"/>
                  <a:gd name="T26" fmla="*/ 91 w 236"/>
                  <a:gd name="T27" fmla="*/ 59 h 132"/>
                  <a:gd name="T28" fmla="*/ 99 w 236"/>
                  <a:gd name="T29" fmla="*/ 61 h 132"/>
                  <a:gd name="T30" fmla="*/ 106 w 236"/>
                  <a:gd name="T31" fmla="*/ 63 h 132"/>
                  <a:gd name="T32" fmla="*/ 114 w 236"/>
                  <a:gd name="T33" fmla="*/ 66 h 132"/>
                  <a:gd name="T34" fmla="*/ 115 w 236"/>
                  <a:gd name="T35" fmla="*/ 66 h 132"/>
                  <a:gd name="T36" fmla="*/ 116 w 236"/>
                  <a:gd name="T37" fmla="*/ 65 h 132"/>
                  <a:gd name="T38" fmla="*/ 117 w 236"/>
                  <a:gd name="T39" fmla="*/ 65 h 132"/>
                  <a:gd name="T40" fmla="*/ 117 w 236"/>
                  <a:gd name="T41" fmla="*/ 63 h 132"/>
                  <a:gd name="T42" fmla="*/ 118 w 236"/>
                  <a:gd name="T43" fmla="*/ 62 h 132"/>
                  <a:gd name="T44" fmla="*/ 118 w 236"/>
                  <a:gd name="T45" fmla="*/ 61 h 132"/>
                  <a:gd name="T46" fmla="*/ 118 w 236"/>
                  <a:gd name="T47" fmla="*/ 60 h 132"/>
                  <a:gd name="T48" fmla="*/ 118 w 236"/>
                  <a:gd name="T49" fmla="*/ 59 h 132"/>
                  <a:gd name="T50" fmla="*/ 118 w 236"/>
                  <a:gd name="T51" fmla="*/ 58 h 132"/>
                  <a:gd name="T52" fmla="*/ 117 w 236"/>
                  <a:gd name="T53" fmla="*/ 57 h 132"/>
                  <a:gd name="T54" fmla="*/ 115 w 236"/>
                  <a:gd name="T55" fmla="*/ 56 h 132"/>
                  <a:gd name="T56" fmla="*/ 114 w 236"/>
                  <a:gd name="T57" fmla="*/ 56 h 132"/>
                  <a:gd name="T58" fmla="*/ 106 w 236"/>
                  <a:gd name="T59" fmla="*/ 53 h 132"/>
                  <a:gd name="T60" fmla="*/ 99 w 236"/>
                  <a:gd name="T61" fmla="*/ 51 h 132"/>
                  <a:gd name="T62" fmla="*/ 91 w 236"/>
                  <a:gd name="T63" fmla="*/ 49 h 132"/>
                  <a:gd name="T64" fmla="*/ 84 w 236"/>
                  <a:gd name="T65" fmla="*/ 46 h 132"/>
                  <a:gd name="T66" fmla="*/ 78 w 236"/>
                  <a:gd name="T67" fmla="*/ 43 h 132"/>
                  <a:gd name="T68" fmla="*/ 70 w 236"/>
                  <a:gd name="T69" fmla="*/ 40 h 132"/>
                  <a:gd name="T70" fmla="*/ 63 w 236"/>
                  <a:gd name="T71" fmla="*/ 37 h 132"/>
                  <a:gd name="T72" fmla="*/ 56 w 236"/>
                  <a:gd name="T73" fmla="*/ 34 h 132"/>
                  <a:gd name="T74" fmla="*/ 50 w 236"/>
                  <a:gd name="T75" fmla="*/ 30 h 132"/>
                  <a:gd name="T76" fmla="*/ 43 w 236"/>
                  <a:gd name="T77" fmla="*/ 27 h 132"/>
                  <a:gd name="T78" fmla="*/ 37 w 236"/>
                  <a:gd name="T79" fmla="*/ 23 h 132"/>
                  <a:gd name="T80" fmla="*/ 30 w 236"/>
                  <a:gd name="T81" fmla="*/ 18 h 132"/>
                  <a:gd name="T82" fmla="*/ 24 w 236"/>
                  <a:gd name="T83" fmla="*/ 14 h 132"/>
                  <a:gd name="T84" fmla="*/ 18 w 236"/>
                  <a:gd name="T85" fmla="*/ 10 h 132"/>
                  <a:gd name="T86" fmla="*/ 12 w 236"/>
                  <a:gd name="T87" fmla="*/ 5 h 132"/>
                  <a:gd name="T88" fmla="*/ 6 w 236"/>
                  <a:gd name="T89" fmla="*/ 1 h 132"/>
                  <a:gd name="T90" fmla="*/ 5 w 236"/>
                  <a:gd name="T91" fmla="*/ 0 h 132"/>
                  <a:gd name="T92" fmla="*/ 5 w 236"/>
                  <a:gd name="T93" fmla="*/ 0 h 132"/>
                  <a:gd name="T94" fmla="*/ 3 w 236"/>
                  <a:gd name="T95" fmla="*/ 0 h 132"/>
                  <a:gd name="T96" fmla="*/ 2 w 236"/>
                  <a:gd name="T97" fmla="*/ 0 h 132"/>
                  <a:gd name="T98" fmla="*/ 1 w 236"/>
                  <a:gd name="T99" fmla="*/ 1 h 132"/>
                  <a:gd name="T100" fmla="*/ 0 w 236"/>
                  <a:gd name="T101" fmla="*/ 1 h 132"/>
                  <a:gd name="T102" fmla="*/ 0 w 236"/>
                  <a:gd name="T103" fmla="*/ 2 h 132"/>
                  <a:gd name="T104" fmla="*/ 0 w 236"/>
                  <a:gd name="T105" fmla="*/ 2 h 132"/>
                  <a:gd name="T106" fmla="*/ 0 w 236"/>
                  <a:gd name="T107" fmla="*/ 4 h 132"/>
                  <a:gd name="T108" fmla="*/ 0 w 236"/>
                  <a:gd name="T109" fmla="*/ 5 h 132"/>
                  <a:gd name="T110" fmla="*/ 1 w 236"/>
                  <a:gd name="T111" fmla="*/ 7 h 132"/>
                  <a:gd name="T112" fmla="*/ 2 w 236"/>
                  <a:gd name="T113" fmla="*/ 8 h 132"/>
                  <a:gd name="T114" fmla="*/ 4 w 236"/>
                  <a:gd name="T115" fmla="*/ 9 h 13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6"/>
                  <a:gd name="T175" fmla="*/ 0 h 132"/>
                  <a:gd name="T176" fmla="*/ 236 w 236"/>
                  <a:gd name="T177" fmla="*/ 132 h 13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6" h="132">
                    <a:moveTo>
                      <a:pt x="7" y="19"/>
                    </a:moveTo>
                    <a:lnTo>
                      <a:pt x="20" y="28"/>
                    </a:lnTo>
                    <a:lnTo>
                      <a:pt x="32" y="38"/>
                    </a:lnTo>
                    <a:lnTo>
                      <a:pt x="44" y="47"/>
                    </a:lnTo>
                    <a:lnTo>
                      <a:pt x="57" y="56"/>
                    </a:lnTo>
                    <a:lnTo>
                      <a:pt x="70" y="64"/>
                    </a:lnTo>
                    <a:lnTo>
                      <a:pt x="84" y="72"/>
                    </a:lnTo>
                    <a:lnTo>
                      <a:pt x="97" y="80"/>
                    </a:lnTo>
                    <a:lnTo>
                      <a:pt x="110" y="87"/>
                    </a:lnTo>
                    <a:lnTo>
                      <a:pt x="125" y="94"/>
                    </a:lnTo>
                    <a:lnTo>
                      <a:pt x="138" y="100"/>
                    </a:lnTo>
                    <a:lnTo>
                      <a:pt x="153" y="106"/>
                    </a:lnTo>
                    <a:lnTo>
                      <a:pt x="167" y="113"/>
                    </a:lnTo>
                    <a:lnTo>
                      <a:pt x="182" y="118"/>
                    </a:lnTo>
                    <a:lnTo>
                      <a:pt x="197" y="123"/>
                    </a:lnTo>
                    <a:lnTo>
                      <a:pt x="212" y="127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30"/>
                    </a:lnTo>
                    <a:lnTo>
                      <a:pt x="233" y="129"/>
                    </a:lnTo>
                    <a:lnTo>
                      <a:pt x="234" y="127"/>
                    </a:lnTo>
                    <a:lnTo>
                      <a:pt x="235" y="125"/>
                    </a:lnTo>
                    <a:lnTo>
                      <a:pt x="236" y="123"/>
                    </a:lnTo>
                    <a:lnTo>
                      <a:pt x="236" y="121"/>
                    </a:lnTo>
                    <a:lnTo>
                      <a:pt x="236" y="119"/>
                    </a:lnTo>
                    <a:lnTo>
                      <a:pt x="235" y="117"/>
                    </a:lnTo>
                    <a:lnTo>
                      <a:pt x="233" y="114"/>
                    </a:lnTo>
                    <a:lnTo>
                      <a:pt x="230" y="113"/>
                    </a:lnTo>
                    <a:lnTo>
                      <a:pt x="227" y="112"/>
                    </a:lnTo>
                    <a:lnTo>
                      <a:pt x="212" y="107"/>
                    </a:lnTo>
                    <a:lnTo>
                      <a:pt x="198" y="102"/>
                    </a:lnTo>
                    <a:lnTo>
                      <a:pt x="182" y="98"/>
                    </a:lnTo>
                    <a:lnTo>
                      <a:pt x="168" y="93"/>
                    </a:lnTo>
                    <a:lnTo>
                      <a:pt x="155" y="87"/>
                    </a:lnTo>
                    <a:lnTo>
                      <a:pt x="140" y="81"/>
                    </a:lnTo>
                    <a:lnTo>
                      <a:pt x="126" y="74"/>
                    </a:lnTo>
                    <a:lnTo>
                      <a:pt x="112" y="68"/>
                    </a:lnTo>
                    <a:lnTo>
                      <a:pt x="99" y="61"/>
                    </a:lnTo>
                    <a:lnTo>
                      <a:pt x="86" y="54"/>
                    </a:lnTo>
                    <a:lnTo>
                      <a:pt x="73" y="46"/>
                    </a:lnTo>
                    <a:lnTo>
                      <a:pt x="60" y="37"/>
                    </a:lnTo>
                    <a:lnTo>
                      <a:pt x="47" y="29"/>
                    </a:lnTo>
                    <a:lnTo>
                      <a:pt x="35" y="20"/>
                    </a:lnTo>
                    <a:lnTo>
                      <a:pt x="24" y="1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7" y="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2" name="Freeform 802"/>
              <p:cNvSpPr>
                <a:spLocks/>
              </p:cNvSpPr>
              <p:nvPr/>
            </p:nvSpPr>
            <p:spPr bwMode="auto">
              <a:xfrm>
                <a:off x="4120" y="1666"/>
                <a:ext cx="118" cy="66"/>
              </a:xfrm>
              <a:custGeom>
                <a:avLst/>
                <a:gdLst>
                  <a:gd name="T0" fmla="*/ 4 w 236"/>
                  <a:gd name="T1" fmla="*/ 9 h 132"/>
                  <a:gd name="T2" fmla="*/ 10 w 236"/>
                  <a:gd name="T3" fmla="*/ 14 h 132"/>
                  <a:gd name="T4" fmla="*/ 16 w 236"/>
                  <a:gd name="T5" fmla="*/ 19 h 132"/>
                  <a:gd name="T6" fmla="*/ 22 w 236"/>
                  <a:gd name="T7" fmla="*/ 23 h 132"/>
                  <a:gd name="T8" fmla="*/ 29 w 236"/>
                  <a:gd name="T9" fmla="*/ 28 h 132"/>
                  <a:gd name="T10" fmla="*/ 35 w 236"/>
                  <a:gd name="T11" fmla="*/ 32 h 132"/>
                  <a:gd name="T12" fmla="*/ 42 w 236"/>
                  <a:gd name="T13" fmla="*/ 36 h 132"/>
                  <a:gd name="T14" fmla="*/ 49 w 236"/>
                  <a:gd name="T15" fmla="*/ 40 h 132"/>
                  <a:gd name="T16" fmla="*/ 55 w 236"/>
                  <a:gd name="T17" fmla="*/ 43 h 132"/>
                  <a:gd name="T18" fmla="*/ 62 w 236"/>
                  <a:gd name="T19" fmla="*/ 47 h 132"/>
                  <a:gd name="T20" fmla="*/ 69 w 236"/>
                  <a:gd name="T21" fmla="*/ 50 h 132"/>
                  <a:gd name="T22" fmla="*/ 77 w 236"/>
                  <a:gd name="T23" fmla="*/ 53 h 132"/>
                  <a:gd name="T24" fmla="*/ 84 w 236"/>
                  <a:gd name="T25" fmla="*/ 56 h 132"/>
                  <a:gd name="T26" fmla="*/ 91 w 236"/>
                  <a:gd name="T27" fmla="*/ 59 h 132"/>
                  <a:gd name="T28" fmla="*/ 99 w 236"/>
                  <a:gd name="T29" fmla="*/ 61 h 132"/>
                  <a:gd name="T30" fmla="*/ 106 w 236"/>
                  <a:gd name="T31" fmla="*/ 63 h 132"/>
                  <a:gd name="T32" fmla="*/ 114 w 236"/>
                  <a:gd name="T33" fmla="*/ 66 h 132"/>
                  <a:gd name="T34" fmla="*/ 115 w 236"/>
                  <a:gd name="T35" fmla="*/ 66 h 132"/>
                  <a:gd name="T36" fmla="*/ 116 w 236"/>
                  <a:gd name="T37" fmla="*/ 65 h 132"/>
                  <a:gd name="T38" fmla="*/ 117 w 236"/>
                  <a:gd name="T39" fmla="*/ 65 h 132"/>
                  <a:gd name="T40" fmla="*/ 117 w 236"/>
                  <a:gd name="T41" fmla="*/ 63 h 132"/>
                  <a:gd name="T42" fmla="*/ 118 w 236"/>
                  <a:gd name="T43" fmla="*/ 62 h 132"/>
                  <a:gd name="T44" fmla="*/ 118 w 236"/>
                  <a:gd name="T45" fmla="*/ 61 h 132"/>
                  <a:gd name="T46" fmla="*/ 118 w 236"/>
                  <a:gd name="T47" fmla="*/ 60 h 132"/>
                  <a:gd name="T48" fmla="*/ 118 w 236"/>
                  <a:gd name="T49" fmla="*/ 59 h 132"/>
                  <a:gd name="T50" fmla="*/ 118 w 236"/>
                  <a:gd name="T51" fmla="*/ 58 h 132"/>
                  <a:gd name="T52" fmla="*/ 117 w 236"/>
                  <a:gd name="T53" fmla="*/ 57 h 132"/>
                  <a:gd name="T54" fmla="*/ 115 w 236"/>
                  <a:gd name="T55" fmla="*/ 56 h 132"/>
                  <a:gd name="T56" fmla="*/ 114 w 236"/>
                  <a:gd name="T57" fmla="*/ 56 h 132"/>
                  <a:gd name="T58" fmla="*/ 106 w 236"/>
                  <a:gd name="T59" fmla="*/ 53 h 132"/>
                  <a:gd name="T60" fmla="*/ 99 w 236"/>
                  <a:gd name="T61" fmla="*/ 51 h 132"/>
                  <a:gd name="T62" fmla="*/ 91 w 236"/>
                  <a:gd name="T63" fmla="*/ 49 h 132"/>
                  <a:gd name="T64" fmla="*/ 84 w 236"/>
                  <a:gd name="T65" fmla="*/ 46 h 132"/>
                  <a:gd name="T66" fmla="*/ 78 w 236"/>
                  <a:gd name="T67" fmla="*/ 43 h 132"/>
                  <a:gd name="T68" fmla="*/ 70 w 236"/>
                  <a:gd name="T69" fmla="*/ 40 h 132"/>
                  <a:gd name="T70" fmla="*/ 63 w 236"/>
                  <a:gd name="T71" fmla="*/ 37 h 132"/>
                  <a:gd name="T72" fmla="*/ 56 w 236"/>
                  <a:gd name="T73" fmla="*/ 34 h 132"/>
                  <a:gd name="T74" fmla="*/ 50 w 236"/>
                  <a:gd name="T75" fmla="*/ 30 h 132"/>
                  <a:gd name="T76" fmla="*/ 43 w 236"/>
                  <a:gd name="T77" fmla="*/ 27 h 132"/>
                  <a:gd name="T78" fmla="*/ 37 w 236"/>
                  <a:gd name="T79" fmla="*/ 23 h 132"/>
                  <a:gd name="T80" fmla="*/ 30 w 236"/>
                  <a:gd name="T81" fmla="*/ 18 h 132"/>
                  <a:gd name="T82" fmla="*/ 24 w 236"/>
                  <a:gd name="T83" fmla="*/ 14 h 132"/>
                  <a:gd name="T84" fmla="*/ 18 w 236"/>
                  <a:gd name="T85" fmla="*/ 10 h 132"/>
                  <a:gd name="T86" fmla="*/ 12 w 236"/>
                  <a:gd name="T87" fmla="*/ 5 h 132"/>
                  <a:gd name="T88" fmla="*/ 6 w 236"/>
                  <a:gd name="T89" fmla="*/ 1 h 132"/>
                  <a:gd name="T90" fmla="*/ 5 w 236"/>
                  <a:gd name="T91" fmla="*/ 0 h 132"/>
                  <a:gd name="T92" fmla="*/ 5 w 236"/>
                  <a:gd name="T93" fmla="*/ 0 h 132"/>
                  <a:gd name="T94" fmla="*/ 3 w 236"/>
                  <a:gd name="T95" fmla="*/ 0 h 132"/>
                  <a:gd name="T96" fmla="*/ 2 w 236"/>
                  <a:gd name="T97" fmla="*/ 0 h 132"/>
                  <a:gd name="T98" fmla="*/ 1 w 236"/>
                  <a:gd name="T99" fmla="*/ 1 h 132"/>
                  <a:gd name="T100" fmla="*/ 0 w 236"/>
                  <a:gd name="T101" fmla="*/ 1 h 132"/>
                  <a:gd name="T102" fmla="*/ 0 w 236"/>
                  <a:gd name="T103" fmla="*/ 2 h 132"/>
                  <a:gd name="T104" fmla="*/ 0 w 236"/>
                  <a:gd name="T105" fmla="*/ 2 h 132"/>
                  <a:gd name="T106" fmla="*/ 0 w 236"/>
                  <a:gd name="T107" fmla="*/ 4 h 132"/>
                  <a:gd name="T108" fmla="*/ 0 w 236"/>
                  <a:gd name="T109" fmla="*/ 5 h 132"/>
                  <a:gd name="T110" fmla="*/ 1 w 236"/>
                  <a:gd name="T111" fmla="*/ 7 h 132"/>
                  <a:gd name="T112" fmla="*/ 2 w 236"/>
                  <a:gd name="T113" fmla="*/ 8 h 132"/>
                  <a:gd name="T114" fmla="*/ 4 w 236"/>
                  <a:gd name="T115" fmla="*/ 9 h 13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36"/>
                  <a:gd name="T175" fmla="*/ 0 h 132"/>
                  <a:gd name="T176" fmla="*/ 236 w 236"/>
                  <a:gd name="T177" fmla="*/ 132 h 13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36" h="132">
                    <a:moveTo>
                      <a:pt x="7" y="19"/>
                    </a:moveTo>
                    <a:lnTo>
                      <a:pt x="20" y="28"/>
                    </a:lnTo>
                    <a:lnTo>
                      <a:pt x="32" y="38"/>
                    </a:lnTo>
                    <a:lnTo>
                      <a:pt x="44" y="47"/>
                    </a:lnTo>
                    <a:lnTo>
                      <a:pt x="57" y="56"/>
                    </a:lnTo>
                    <a:lnTo>
                      <a:pt x="70" y="64"/>
                    </a:lnTo>
                    <a:lnTo>
                      <a:pt x="84" y="72"/>
                    </a:lnTo>
                    <a:lnTo>
                      <a:pt x="97" y="80"/>
                    </a:lnTo>
                    <a:lnTo>
                      <a:pt x="110" y="87"/>
                    </a:lnTo>
                    <a:lnTo>
                      <a:pt x="125" y="94"/>
                    </a:lnTo>
                    <a:lnTo>
                      <a:pt x="138" y="100"/>
                    </a:lnTo>
                    <a:lnTo>
                      <a:pt x="153" y="106"/>
                    </a:lnTo>
                    <a:lnTo>
                      <a:pt x="167" y="113"/>
                    </a:lnTo>
                    <a:lnTo>
                      <a:pt x="182" y="118"/>
                    </a:lnTo>
                    <a:lnTo>
                      <a:pt x="197" y="123"/>
                    </a:lnTo>
                    <a:lnTo>
                      <a:pt x="212" y="127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30"/>
                    </a:lnTo>
                    <a:lnTo>
                      <a:pt x="233" y="129"/>
                    </a:lnTo>
                    <a:lnTo>
                      <a:pt x="234" y="127"/>
                    </a:lnTo>
                    <a:lnTo>
                      <a:pt x="235" y="125"/>
                    </a:lnTo>
                    <a:lnTo>
                      <a:pt x="236" y="123"/>
                    </a:lnTo>
                    <a:lnTo>
                      <a:pt x="236" y="121"/>
                    </a:lnTo>
                    <a:lnTo>
                      <a:pt x="236" y="119"/>
                    </a:lnTo>
                    <a:lnTo>
                      <a:pt x="235" y="117"/>
                    </a:lnTo>
                    <a:lnTo>
                      <a:pt x="233" y="114"/>
                    </a:lnTo>
                    <a:lnTo>
                      <a:pt x="230" y="113"/>
                    </a:lnTo>
                    <a:lnTo>
                      <a:pt x="227" y="112"/>
                    </a:lnTo>
                    <a:lnTo>
                      <a:pt x="212" y="107"/>
                    </a:lnTo>
                    <a:lnTo>
                      <a:pt x="198" y="102"/>
                    </a:lnTo>
                    <a:lnTo>
                      <a:pt x="182" y="98"/>
                    </a:lnTo>
                    <a:lnTo>
                      <a:pt x="168" y="93"/>
                    </a:lnTo>
                    <a:lnTo>
                      <a:pt x="155" y="87"/>
                    </a:lnTo>
                    <a:lnTo>
                      <a:pt x="140" y="81"/>
                    </a:lnTo>
                    <a:lnTo>
                      <a:pt x="126" y="74"/>
                    </a:lnTo>
                    <a:lnTo>
                      <a:pt x="112" y="68"/>
                    </a:lnTo>
                    <a:lnTo>
                      <a:pt x="99" y="61"/>
                    </a:lnTo>
                    <a:lnTo>
                      <a:pt x="86" y="54"/>
                    </a:lnTo>
                    <a:lnTo>
                      <a:pt x="73" y="46"/>
                    </a:lnTo>
                    <a:lnTo>
                      <a:pt x="60" y="37"/>
                    </a:lnTo>
                    <a:lnTo>
                      <a:pt x="47" y="29"/>
                    </a:lnTo>
                    <a:lnTo>
                      <a:pt x="35" y="20"/>
                    </a:lnTo>
                    <a:lnTo>
                      <a:pt x="24" y="11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2" y="14"/>
                    </a:lnTo>
                    <a:lnTo>
                      <a:pt x="4" y="17"/>
                    </a:lnTo>
                    <a:lnTo>
                      <a:pt x="7" y="19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3" name="Freeform 803"/>
              <p:cNvSpPr>
                <a:spLocks/>
              </p:cNvSpPr>
              <p:nvPr/>
            </p:nvSpPr>
            <p:spPr bwMode="auto">
              <a:xfrm>
                <a:off x="4155" y="1698"/>
                <a:ext cx="34" cy="21"/>
              </a:xfrm>
              <a:custGeom>
                <a:avLst/>
                <a:gdLst>
                  <a:gd name="T0" fmla="*/ 34 w 68"/>
                  <a:gd name="T1" fmla="*/ 21 h 42"/>
                  <a:gd name="T2" fmla="*/ 33 w 68"/>
                  <a:gd name="T3" fmla="*/ 17 h 42"/>
                  <a:gd name="T4" fmla="*/ 31 w 68"/>
                  <a:gd name="T5" fmla="*/ 14 h 42"/>
                  <a:gd name="T6" fmla="*/ 29 w 68"/>
                  <a:gd name="T7" fmla="*/ 11 h 42"/>
                  <a:gd name="T8" fmla="*/ 28 w 68"/>
                  <a:gd name="T9" fmla="*/ 9 h 42"/>
                  <a:gd name="T10" fmla="*/ 26 w 68"/>
                  <a:gd name="T11" fmla="*/ 6 h 42"/>
                  <a:gd name="T12" fmla="*/ 23 w 68"/>
                  <a:gd name="T13" fmla="*/ 5 h 42"/>
                  <a:gd name="T14" fmla="*/ 21 w 68"/>
                  <a:gd name="T15" fmla="*/ 3 h 42"/>
                  <a:gd name="T16" fmla="*/ 19 w 68"/>
                  <a:gd name="T17" fmla="*/ 1 h 42"/>
                  <a:gd name="T18" fmla="*/ 17 w 68"/>
                  <a:gd name="T19" fmla="*/ 1 h 42"/>
                  <a:gd name="T20" fmla="*/ 15 w 68"/>
                  <a:gd name="T21" fmla="*/ 0 h 42"/>
                  <a:gd name="T22" fmla="*/ 12 w 68"/>
                  <a:gd name="T23" fmla="*/ 0 h 42"/>
                  <a:gd name="T24" fmla="*/ 10 w 68"/>
                  <a:gd name="T25" fmla="*/ 0 h 42"/>
                  <a:gd name="T26" fmla="*/ 8 w 68"/>
                  <a:gd name="T27" fmla="*/ 1 h 42"/>
                  <a:gd name="T28" fmla="*/ 5 w 68"/>
                  <a:gd name="T29" fmla="*/ 1 h 42"/>
                  <a:gd name="T30" fmla="*/ 3 w 68"/>
                  <a:gd name="T31" fmla="*/ 3 h 42"/>
                  <a:gd name="T32" fmla="*/ 1 w 68"/>
                  <a:gd name="T33" fmla="*/ 4 h 42"/>
                  <a:gd name="T34" fmla="*/ 1 w 68"/>
                  <a:gd name="T35" fmla="*/ 6 h 42"/>
                  <a:gd name="T36" fmla="*/ 0 w 68"/>
                  <a:gd name="T37" fmla="*/ 7 h 42"/>
                  <a:gd name="T38" fmla="*/ 1 w 68"/>
                  <a:gd name="T39" fmla="*/ 9 h 42"/>
                  <a:gd name="T40" fmla="*/ 1 w 68"/>
                  <a:gd name="T41" fmla="*/ 10 h 42"/>
                  <a:gd name="T42" fmla="*/ 1 w 68"/>
                  <a:gd name="T43" fmla="*/ 11 h 42"/>
                  <a:gd name="T44" fmla="*/ 2 w 68"/>
                  <a:gd name="T45" fmla="*/ 12 h 42"/>
                  <a:gd name="T46" fmla="*/ 3 w 68"/>
                  <a:gd name="T47" fmla="*/ 13 h 42"/>
                  <a:gd name="T48" fmla="*/ 4 w 68"/>
                  <a:gd name="T49" fmla="*/ 14 h 42"/>
                  <a:gd name="T50" fmla="*/ 5 w 68"/>
                  <a:gd name="T51" fmla="*/ 15 h 42"/>
                  <a:gd name="T52" fmla="*/ 7 w 68"/>
                  <a:gd name="T53" fmla="*/ 17 h 42"/>
                  <a:gd name="T54" fmla="*/ 9 w 68"/>
                  <a:gd name="T55" fmla="*/ 18 h 42"/>
                  <a:gd name="T56" fmla="*/ 11 w 68"/>
                  <a:gd name="T57" fmla="*/ 18 h 42"/>
                  <a:gd name="T58" fmla="*/ 13 w 68"/>
                  <a:gd name="T59" fmla="*/ 19 h 42"/>
                  <a:gd name="T60" fmla="*/ 15 w 68"/>
                  <a:gd name="T61" fmla="*/ 20 h 42"/>
                  <a:gd name="T62" fmla="*/ 18 w 68"/>
                  <a:gd name="T63" fmla="*/ 20 h 42"/>
                  <a:gd name="T64" fmla="*/ 20 w 68"/>
                  <a:gd name="T65" fmla="*/ 21 h 42"/>
                  <a:gd name="T66" fmla="*/ 24 w 68"/>
                  <a:gd name="T67" fmla="*/ 21 h 42"/>
                  <a:gd name="T68" fmla="*/ 27 w 68"/>
                  <a:gd name="T69" fmla="*/ 21 h 42"/>
                  <a:gd name="T70" fmla="*/ 31 w 68"/>
                  <a:gd name="T71" fmla="*/ 21 h 42"/>
                  <a:gd name="T72" fmla="*/ 34 w 68"/>
                  <a:gd name="T73" fmla="*/ 21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8"/>
                  <a:gd name="T112" fmla="*/ 0 h 42"/>
                  <a:gd name="T113" fmla="*/ 68 w 68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8" h="42">
                    <a:moveTo>
                      <a:pt x="68" y="41"/>
                    </a:moveTo>
                    <a:lnTo>
                      <a:pt x="65" y="34"/>
                    </a:lnTo>
                    <a:lnTo>
                      <a:pt x="62" y="28"/>
                    </a:lnTo>
                    <a:lnTo>
                      <a:pt x="59" y="23"/>
                    </a:lnTo>
                    <a:lnTo>
                      <a:pt x="56" y="18"/>
                    </a:lnTo>
                    <a:lnTo>
                      <a:pt x="52" y="13"/>
                    </a:lnTo>
                    <a:lnTo>
                      <a:pt x="47" y="9"/>
                    </a:lnTo>
                    <a:lnTo>
                      <a:pt x="43" y="6"/>
                    </a:lnTo>
                    <a:lnTo>
                      <a:pt x="39" y="3"/>
                    </a:lnTo>
                    <a:lnTo>
                      <a:pt x="34" y="1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6" y="1"/>
                    </a:lnTo>
                    <a:lnTo>
                      <a:pt x="11" y="2"/>
                    </a:lnTo>
                    <a:lnTo>
                      <a:pt x="6" y="5"/>
                    </a:lnTo>
                    <a:lnTo>
                      <a:pt x="2" y="8"/>
                    </a:lnTo>
                    <a:lnTo>
                      <a:pt x="1" y="12"/>
                    </a:lnTo>
                    <a:lnTo>
                      <a:pt x="0" y="14"/>
                    </a:lnTo>
                    <a:lnTo>
                      <a:pt x="1" y="17"/>
                    </a:lnTo>
                    <a:lnTo>
                      <a:pt x="1" y="19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6" y="27"/>
                    </a:lnTo>
                    <a:lnTo>
                      <a:pt x="8" y="29"/>
                    </a:lnTo>
                    <a:lnTo>
                      <a:pt x="11" y="31"/>
                    </a:lnTo>
                    <a:lnTo>
                      <a:pt x="15" y="33"/>
                    </a:lnTo>
                    <a:lnTo>
                      <a:pt x="18" y="35"/>
                    </a:lnTo>
                    <a:lnTo>
                      <a:pt x="22" y="36"/>
                    </a:lnTo>
                    <a:lnTo>
                      <a:pt x="27" y="38"/>
                    </a:lnTo>
                    <a:lnTo>
                      <a:pt x="31" y="39"/>
                    </a:lnTo>
                    <a:lnTo>
                      <a:pt x="36" y="40"/>
                    </a:lnTo>
                    <a:lnTo>
                      <a:pt x="41" y="41"/>
                    </a:lnTo>
                    <a:lnTo>
                      <a:pt x="49" y="42"/>
                    </a:lnTo>
                    <a:lnTo>
                      <a:pt x="55" y="42"/>
                    </a:lnTo>
                    <a:lnTo>
                      <a:pt x="62" y="42"/>
                    </a:lnTo>
                    <a:lnTo>
                      <a:pt x="68" y="4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214" name="Picture 804"/>
              <p:cNvPicPr>
                <a:picLocks noChangeAspect="1" noChangeArrowheads="1"/>
              </p:cNvPicPr>
              <p:nvPr/>
            </p:nvPicPr>
            <p:blipFill>
              <a:blip r:embed="rId37" cstate="print"/>
              <a:srcRect/>
              <a:stretch>
                <a:fillRect/>
              </a:stretch>
            </p:blipFill>
            <p:spPr bwMode="auto">
              <a:xfrm>
                <a:off x="4154" y="1697"/>
                <a:ext cx="35" cy="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215" name="Freeform 805"/>
              <p:cNvSpPr>
                <a:spLocks/>
              </p:cNvSpPr>
              <p:nvPr/>
            </p:nvSpPr>
            <p:spPr bwMode="auto">
              <a:xfrm>
                <a:off x="4155" y="1698"/>
                <a:ext cx="34" cy="21"/>
              </a:xfrm>
              <a:custGeom>
                <a:avLst/>
                <a:gdLst>
                  <a:gd name="T0" fmla="*/ 34 w 68"/>
                  <a:gd name="T1" fmla="*/ 21 h 42"/>
                  <a:gd name="T2" fmla="*/ 33 w 68"/>
                  <a:gd name="T3" fmla="*/ 18 h 42"/>
                  <a:gd name="T4" fmla="*/ 31 w 68"/>
                  <a:gd name="T5" fmla="*/ 14 h 42"/>
                  <a:gd name="T6" fmla="*/ 29 w 68"/>
                  <a:gd name="T7" fmla="*/ 11 h 42"/>
                  <a:gd name="T8" fmla="*/ 28 w 68"/>
                  <a:gd name="T9" fmla="*/ 10 h 42"/>
                  <a:gd name="T10" fmla="*/ 26 w 68"/>
                  <a:gd name="T11" fmla="*/ 7 h 42"/>
                  <a:gd name="T12" fmla="*/ 23 w 68"/>
                  <a:gd name="T13" fmla="*/ 5 h 42"/>
                  <a:gd name="T14" fmla="*/ 21 w 68"/>
                  <a:gd name="T15" fmla="*/ 3 h 42"/>
                  <a:gd name="T16" fmla="*/ 19 w 68"/>
                  <a:gd name="T17" fmla="*/ 2 h 42"/>
                  <a:gd name="T18" fmla="*/ 17 w 68"/>
                  <a:gd name="T19" fmla="*/ 1 h 42"/>
                  <a:gd name="T20" fmla="*/ 15 w 68"/>
                  <a:gd name="T21" fmla="*/ 1 h 42"/>
                  <a:gd name="T22" fmla="*/ 12 w 68"/>
                  <a:gd name="T23" fmla="*/ 0 h 42"/>
                  <a:gd name="T24" fmla="*/ 10 w 68"/>
                  <a:gd name="T25" fmla="*/ 1 h 42"/>
                  <a:gd name="T26" fmla="*/ 8 w 68"/>
                  <a:gd name="T27" fmla="*/ 1 h 42"/>
                  <a:gd name="T28" fmla="*/ 5 w 68"/>
                  <a:gd name="T29" fmla="*/ 1 h 42"/>
                  <a:gd name="T30" fmla="*/ 3 w 68"/>
                  <a:gd name="T31" fmla="*/ 3 h 42"/>
                  <a:gd name="T32" fmla="*/ 1 w 68"/>
                  <a:gd name="T33" fmla="*/ 5 h 42"/>
                  <a:gd name="T34" fmla="*/ 1 w 68"/>
                  <a:gd name="T35" fmla="*/ 5 h 42"/>
                  <a:gd name="T36" fmla="*/ 0 w 68"/>
                  <a:gd name="T37" fmla="*/ 7 h 42"/>
                  <a:gd name="T38" fmla="*/ 0 w 68"/>
                  <a:gd name="T39" fmla="*/ 9 h 42"/>
                  <a:gd name="T40" fmla="*/ 1 w 68"/>
                  <a:gd name="T41" fmla="*/ 10 h 42"/>
                  <a:gd name="T42" fmla="*/ 1 w 68"/>
                  <a:gd name="T43" fmla="*/ 11 h 42"/>
                  <a:gd name="T44" fmla="*/ 1 w 68"/>
                  <a:gd name="T45" fmla="*/ 12 h 42"/>
                  <a:gd name="T46" fmla="*/ 2 w 68"/>
                  <a:gd name="T47" fmla="*/ 13 h 42"/>
                  <a:gd name="T48" fmla="*/ 4 w 68"/>
                  <a:gd name="T49" fmla="*/ 15 h 42"/>
                  <a:gd name="T50" fmla="*/ 5 w 68"/>
                  <a:gd name="T51" fmla="*/ 16 h 42"/>
                  <a:gd name="T52" fmla="*/ 7 w 68"/>
                  <a:gd name="T53" fmla="*/ 17 h 42"/>
                  <a:gd name="T54" fmla="*/ 9 w 68"/>
                  <a:gd name="T55" fmla="*/ 18 h 42"/>
                  <a:gd name="T56" fmla="*/ 11 w 68"/>
                  <a:gd name="T57" fmla="*/ 19 h 42"/>
                  <a:gd name="T58" fmla="*/ 13 w 68"/>
                  <a:gd name="T59" fmla="*/ 19 h 42"/>
                  <a:gd name="T60" fmla="*/ 15 w 68"/>
                  <a:gd name="T61" fmla="*/ 20 h 42"/>
                  <a:gd name="T62" fmla="*/ 18 w 68"/>
                  <a:gd name="T63" fmla="*/ 21 h 42"/>
                  <a:gd name="T64" fmla="*/ 20 w 68"/>
                  <a:gd name="T65" fmla="*/ 21 h 42"/>
                  <a:gd name="T66" fmla="*/ 23 w 68"/>
                  <a:gd name="T67" fmla="*/ 21 h 42"/>
                  <a:gd name="T68" fmla="*/ 27 w 68"/>
                  <a:gd name="T69" fmla="*/ 21 h 42"/>
                  <a:gd name="T70" fmla="*/ 30 w 68"/>
                  <a:gd name="T71" fmla="*/ 21 h 42"/>
                  <a:gd name="T72" fmla="*/ 34 w 68"/>
                  <a:gd name="T73" fmla="*/ 21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8"/>
                  <a:gd name="T112" fmla="*/ 0 h 42"/>
                  <a:gd name="T113" fmla="*/ 68 w 68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8" h="42">
                    <a:moveTo>
                      <a:pt x="68" y="42"/>
                    </a:moveTo>
                    <a:lnTo>
                      <a:pt x="65" y="35"/>
                    </a:lnTo>
                    <a:lnTo>
                      <a:pt x="62" y="29"/>
                    </a:lnTo>
                    <a:lnTo>
                      <a:pt x="59" y="23"/>
                    </a:lnTo>
                    <a:lnTo>
                      <a:pt x="56" y="19"/>
                    </a:lnTo>
                    <a:lnTo>
                      <a:pt x="52" y="14"/>
                    </a:lnTo>
                    <a:lnTo>
                      <a:pt x="47" y="9"/>
                    </a:lnTo>
                    <a:lnTo>
                      <a:pt x="43" y="6"/>
                    </a:lnTo>
                    <a:lnTo>
                      <a:pt x="39" y="4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6" y="2"/>
                    </a:lnTo>
                    <a:lnTo>
                      <a:pt x="11" y="3"/>
                    </a:lnTo>
                    <a:lnTo>
                      <a:pt x="6" y="6"/>
                    </a:lnTo>
                    <a:lnTo>
                      <a:pt x="2" y="9"/>
                    </a:lnTo>
                    <a:lnTo>
                      <a:pt x="1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3" y="25"/>
                    </a:lnTo>
                    <a:lnTo>
                      <a:pt x="5" y="27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5" y="34"/>
                    </a:lnTo>
                    <a:lnTo>
                      <a:pt x="18" y="35"/>
                    </a:lnTo>
                    <a:lnTo>
                      <a:pt x="22" y="37"/>
                    </a:lnTo>
                    <a:lnTo>
                      <a:pt x="26" y="38"/>
                    </a:lnTo>
                    <a:lnTo>
                      <a:pt x="31" y="40"/>
                    </a:lnTo>
                    <a:lnTo>
                      <a:pt x="36" y="41"/>
                    </a:lnTo>
                    <a:lnTo>
                      <a:pt x="41" y="42"/>
                    </a:lnTo>
                    <a:lnTo>
                      <a:pt x="47" y="42"/>
                    </a:lnTo>
                    <a:lnTo>
                      <a:pt x="55" y="42"/>
                    </a:lnTo>
                    <a:lnTo>
                      <a:pt x="61" y="42"/>
                    </a:lnTo>
                    <a:lnTo>
                      <a:pt x="68" y="42"/>
                    </a:lnTo>
                  </a:path>
                </a:pathLst>
              </a:custGeom>
              <a:noFill/>
              <a:ln w="158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16" name="Freeform 806"/>
              <p:cNvSpPr>
                <a:spLocks/>
              </p:cNvSpPr>
              <p:nvPr/>
            </p:nvSpPr>
            <p:spPr bwMode="auto">
              <a:xfrm>
                <a:off x="4124" y="1706"/>
                <a:ext cx="110" cy="85"/>
              </a:xfrm>
              <a:custGeom>
                <a:avLst/>
                <a:gdLst>
                  <a:gd name="T0" fmla="*/ 0 w 221"/>
                  <a:gd name="T1" fmla="*/ 0 h 170"/>
                  <a:gd name="T2" fmla="*/ 0 w 221"/>
                  <a:gd name="T3" fmla="*/ 28 h 170"/>
                  <a:gd name="T4" fmla="*/ 6 w 221"/>
                  <a:gd name="T5" fmla="*/ 33 h 170"/>
                  <a:gd name="T6" fmla="*/ 12 w 221"/>
                  <a:gd name="T7" fmla="*/ 38 h 170"/>
                  <a:gd name="T8" fmla="*/ 18 w 221"/>
                  <a:gd name="T9" fmla="*/ 42 h 170"/>
                  <a:gd name="T10" fmla="*/ 25 w 221"/>
                  <a:gd name="T11" fmla="*/ 46 h 170"/>
                  <a:gd name="T12" fmla="*/ 31 w 221"/>
                  <a:gd name="T13" fmla="*/ 51 h 170"/>
                  <a:gd name="T14" fmla="*/ 38 w 221"/>
                  <a:gd name="T15" fmla="*/ 54 h 170"/>
                  <a:gd name="T16" fmla="*/ 45 w 221"/>
                  <a:gd name="T17" fmla="*/ 58 h 170"/>
                  <a:gd name="T18" fmla="*/ 52 w 221"/>
                  <a:gd name="T19" fmla="*/ 62 h 170"/>
                  <a:gd name="T20" fmla="*/ 59 w 221"/>
                  <a:gd name="T21" fmla="*/ 66 h 170"/>
                  <a:gd name="T22" fmla="*/ 66 w 221"/>
                  <a:gd name="T23" fmla="*/ 69 h 170"/>
                  <a:gd name="T24" fmla="*/ 73 w 221"/>
                  <a:gd name="T25" fmla="*/ 72 h 170"/>
                  <a:gd name="T26" fmla="*/ 80 w 221"/>
                  <a:gd name="T27" fmla="*/ 75 h 170"/>
                  <a:gd name="T28" fmla="*/ 87 w 221"/>
                  <a:gd name="T29" fmla="*/ 78 h 170"/>
                  <a:gd name="T30" fmla="*/ 95 w 221"/>
                  <a:gd name="T31" fmla="*/ 80 h 170"/>
                  <a:gd name="T32" fmla="*/ 102 w 221"/>
                  <a:gd name="T33" fmla="*/ 83 h 170"/>
                  <a:gd name="T34" fmla="*/ 110 w 221"/>
                  <a:gd name="T35" fmla="*/ 85 h 170"/>
                  <a:gd name="T36" fmla="*/ 110 w 221"/>
                  <a:gd name="T37" fmla="*/ 85 h 170"/>
                  <a:gd name="T38" fmla="*/ 110 w 221"/>
                  <a:gd name="T39" fmla="*/ 56 h 170"/>
                  <a:gd name="T40" fmla="*/ 102 w 221"/>
                  <a:gd name="T41" fmla="*/ 54 h 170"/>
                  <a:gd name="T42" fmla="*/ 95 w 221"/>
                  <a:gd name="T43" fmla="*/ 51 h 170"/>
                  <a:gd name="T44" fmla="*/ 87 w 221"/>
                  <a:gd name="T45" fmla="*/ 49 h 170"/>
                  <a:gd name="T46" fmla="*/ 80 w 221"/>
                  <a:gd name="T47" fmla="*/ 46 h 170"/>
                  <a:gd name="T48" fmla="*/ 73 w 221"/>
                  <a:gd name="T49" fmla="*/ 43 h 170"/>
                  <a:gd name="T50" fmla="*/ 66 w 221"/>
                  <a:gd name="T51" fmla="*/ 40 h 170"/>
                  <a:gd name="T52" fmla="*/ 59 w 221"/>
                  <a:gd name="T53" fmla="*/ 37 h 170"/>
                  <a:gd name="T54" fmla="*/ 52 w 221"/>
                  <a:gd name="T55" fmla="*/ 34 h 170"/>
                  <a:gd name="T56" fmla="*/ 45 w 221"/>
                  <a:gd name="T57" fmla="*/ 29 h 170"/>
                  <a:gd name="T58" fmla="*/ 39 w 221"/>
                  <a:gd name="T59" fmla="*/ 26 h 170"/>
                  <a:gd name="T60" fmla="*/ 32 w 221"/>
                  <a:gd name="T61" fmla="*/ 22 h 170"/>
                  <a:gd name="T62" fmla="*/ 25 w 221"/>
                  <a:gd name="T63" fmla="*/ 18 h 170"/>
                  <a:gd name="T64" fmla="*/ 18 w 221"/>
                  <a:gd name="T65" fmla="*/ 13 h 170"/>
                  <a:gd name="T66" fmla="*/ 12 w 221"/>
                  <a:gd name="T67" fmla="*/ 9 h 170"/>
                  <a:gd name="T68" fmla="*/ 6 w 221"/>
                  <a:gd name="T69" fmla="*/ 5 h 170"/>
                  <a:gd name="T70" fmla="*/ 0 w 221"/>
                  <a:gd name="T71" fmla="*/ 0 h 170"/>
                  <a:gd name="T72" fmla="*/ 0 w 221"/>
                  <a:gd name="T73" fmla="*/ 0 h 17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1"/>
                  <a:gd name="T112" fmla="*/ 0 h 170"/>
                  <a:gd name="T113" fmla="*/ 221 w 221"/>
                  <a:gd name="T114" fmla="*/ 170 h 17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1" h="170">
                    <a:moveTo>
                      <a:pt x="0" y="0"/>
                    </a:moveTo>
                    <a:lnTo>
                      <a:pt x="0" y="56"/>
                    </a:lnTo>
                    <a:lnTo>
                      <a:pt x="13" y="66"/>
                    </a:lnTo>
                    <a:lnTo>
                      <a:pt x="25" y="75"/>
                    </a:lnTo>
                    <a:lnTo>
                      <a:pt x="37" y="84"/>
                    </a:lnTo>
                    <a:lnTo>
                      <a:pt x="51" y="93"/>
                    </a:lnTo>
                    <a:lnTo>
                      <a:pt x="63" y="102"/>
                    </a:lnTo>
                    <a:lnTo>
                      <a:pt x="77" y="109"/>
                    </a:lnTo>
                    <a:lnTo>
                      <a:pt x="90" y="117"/>
                    </a:lnTo>
                    <a:lnTo>
                      <a:pt x="104" y="124"/>
                    </a:lnTo>
                    <a:lnTo>
                      <a:pt x="118" y="132"/>
                    </a:lnTo>
                    <a:lnTo>
                      <a:pt x="132" y="138"/>
                    </a:lnTo>
                    <a:lnTo>
                      <a:pt x="147" y="144"/>
                    </a:lnTo>
                    <a:lnTo>
                      <a:pt x="161" y="150"/>
                    </a:lnTo>
                    <a:lnTo>
                      <a:pt x="175" y="155"/>
                    </a:lnTo>
                    <a:lnTo>
                      <a:pt x="191" y="160"/>
                    </a:lnTo>
                    <a:lnTo>
                      <a:pt x="205" y="166"/>
                    </a:lnTo>
                    <a:lnTo>
                      <a:pt x="221" y="170"/>
                    </a:lnTo>
                    <a:lnTo>
                      <a:pt x="221" y="112"/>
                    </a:lnTo>
                    <a:lnTo>
                      <a:pt x="205" y="108"/>
                    </a:lnTo>
                    <a:lnTo>
                      <a:pt x="191" y="103"/>
                    </a:lnTo>
                    <a:lnTo>
                      <a:pt x="175" y="98"/>
                    </a:lnTo>
                    <a:lnTo>
                      <a:pt x="161" y="92"/>
                    </a:lnTo>
                    <a:lnTo>
                      <a:pt x="147" y="86"/>
                    </a:lnTo>
                    <a:lnTo>
                      <a:pt x="132" y="80"/>
                    </a:lnTo>
                    <a:lnTo>
                      <a:pt x="119" y="74"/>
                    </a:lnTo>
                    <a:lnTo>
                      <a:pt x="104" y="67"/>
                    </a:lnTo>
                    <a:lnTo>
                      <a:pt x="91" y="59"/>
                    </a:lnTo>
                    <a:lnTo>
                      <a:pt x="78" y="52"/>
                    </a:lnTo>
                    <a:lnTo>
                      <a:pt x="64" y="44"/>
                    </a:lnTo>
                    <a:lnTo>
                      <a:pt x="51" y="36"/>
                    </a:lnTo>
                    <a:lnTo>
                      <a:pt x="37" y="27"/>
                    </a:lnTo>
                    <a:lnTo>
                      <a:pt x="25" y="18"/>
                    </a:lnTo>
                    <a:lnTo>
                      <a:pt x="13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217" name="Picture 807"/>
              <p:cNvPicPr>
                <a:picLocks noChangeAspect="1" noChangeArrowheads="1"/>
              </p:cNvPicPr>
              <p:nvPr/>
            </p:nvPicPr>
            <p:blipFill>
              <a:blip r:embed="rId38" cstate="print"/>
              <a:srcRect/>
              <a:stretch>
                <a:fillRect/>
              </a:stretch>
            </p:blipFill>
            <p:spPr bwMode="auto">
              <a:xfrm>
                <a:off x="4124" y="1705"/>
                <a:ext cx="111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540" name="Group 1009"/>
            <p:cNvGrpSpPr>
              <a:grpSpLocks/>
            </p:cNvGrpSpPr>
            <p:nvPr/>
          </p:nvGrpSpPr>
          <p:grpSpPr bwMode="auto">
            <a:xfrm>
              <a:off x="3513" y="1255"/>
              <a:ext cx="1695" cy="2872"/>
              <a:chOff x="3513" y="1255"/>
              <a:chExt cx="1695" cy="2872"/>
            </a:xfrm>
          </p:grpSpPr>
          <p:pic>
            <p:nvPicPr>
              <p:cNvPr id="22833" name="Picture 809"/>
              <p:cNvPicPr>
                <a:picLocks noChangeAspect="1" noChangeArrowheads="1"/>
              </p:cNvPicPr>
              <p:nvPr/>
            </p:nvPicPr>
            <p:blipFill>
              <a:blip r:embed="rId39" cstate="print"/>
              <a:srcRect/>
              <a:stretch>
                <a:fillRect/>
              </a:stretch>
            </p:blipFill>
            <p:spPr bwMode="auto">
              <a:xfrm>
                <a:off x="4124" y="1705"/>
                <a:ext cx="111" cy="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34" name="Freeform 810"/>
              <p:cNvSpPr>
                <a:spLocks/>
              </p:cNvSpPr>
              <p:nvPr/>
            </p:nvSpPr>
            <p:spPr bwMode="auto">
              <a:xfrm>
                <a:off x="4124" y="1711"/>
                <a:ext cx="110" cy="64"/>
              </a:xfrm>
              <a:custGeom>
                <a:avLst/>
                <a:gdLst>
                  <a:gd name="T0" fmla="*/ 0 w 220"/>
                  <a:gd name="T1" fmla="*/ 7 h 128"/>
                  <a:gd name="T2" fmla="*/ 7 w 220"/>
                  <a:gd name="T3" fmla="*/ 12 h 128"/>
                  <a:gd name="T4" fmla="*/ 12 w 220"/>
                  <a:gd name="T5" fmla="*/ 17 h 128"/>
                  <a:gd name="T6" fmla="*/ 19 w 220"/>
                  <a:gd name="T7" fmla="*/ 21 h 128"/>
                  <a:gd name="T8" fmla="*/ 25 w 220"/>
                  <a:gd name="T9" fmla="*/ 25 h 128"/>
                  <a:gd name="T10" fmla="*/ 31 w 220"/>
                  <a:gd name="T11" fmla="*/ 30 h 128"/>
                  <a:gd name="T12" fmla="*/ 38 w 220"/>
                  <a:gd name="T13" fmla="*/ 34 h 128"/>
                  <a:gd name="T14" fmla="*/ 45 w 220"/>
                  <a:gd name="T15" fmla="*/ 38 h 128"/>
                  <a:gd name="T16" fmla="*/ 52 w 220"/>
                  <a:gd name="T17" fmla="*/ 41 h 128"/>
                  <a:gd name="T18" fmla="*/ 58 w 220"/>
                  <a:gd name="T19" fmla="*/ 45 h 128"/>
                  <a:gd name="T20" fmla="*/ 66 w 220"/>
                  <a:gd name="T21" fmla="*/ 48 h 128"/>
                  <a:gd name="T22" fmla="*/ 73 w 220"/>
                  <a:gd name="T23" fmla="*/ 51 h 128"/>
                  <a:gd name="T24" fmla="*/ 80 w 220"/>
                  <a:gd name="T25" fmla="*/ 54 h 128"/>
                  <a:gd name="T26" fmla="*/ 87 w 220"/>
                  <a:gd name="T27" fmla="*/ 57 h 128"/>
                  <a:gd name="T28" fmla="*/ 95 w 220"/>
                  <a:gd name="T29" fmla="*/ 59 h 128"/>
                  <a:gd name="T30" fmla="*/ 102 w 220"/>
                  <a:gd name="T31" fmla="*/ 62 h 128"/>
                  <a:gd name="T32" fmla="*/ 110 w 220"/>
                  <a:gd name="T33" fmla="*/ 64 h 128"/>
                  <a:gd name="T34" fmla="*/ 110 w 220"/>
                  <a:gd name="T35" fmla="*/ 64 h 128"/>
                  <a:gd name="T36" fmla="*/ 110 w 220"/>
                  <a:gd name="T37" fmla="*/ 56 h 128"/>
                  <a:gd name="T38" fmla="*/ 103 w 220"/>
                  <a:gd name="T39" fmla="*/ 54 h 128"/>
                  <a:gd name="T40" fmla="*/ 95 w 220"/>
                  <a:gd name="T41" fmla="*/ 52 h 128"/>
                  <a:gd name="T42" fmla="*/ 88 w 220"/>
                  <a:gd name="T43" fmla="*/ 49 h 128"/>
                  <a:gd name="T44" fmla="*/ 81 w 220"/>
                  <a:gd name="T45" fmla="*/ 46 h 128"/>
                  <a:gd name="T46" fmla="*/ 74 w 220"/>
                  <a:gd name="T47" fmla="*/ 44 h 128"/>
                  <a:gd name="T48" fmla="*/ 66 w 220"/>
                  <a:gd name="T49" fmla="*/ 40 h 128"/>
                  <a:gd name="T50" fmla="*/ 59 w 220"/>
                  <a:gd name="T51" fmla="*/ 37 h 128"/>
                  <a:gd name="T52" fmla="*/ 52 w 220"/>
                  <a:gd name="T53" fmla="*/ 34 h 128"/>
                  <a:gd name="T54" fmla="*/ 45 w 220"/>
                  <a:gd name="T55" fmla="*/ 30 h 128"/>
                  <a:gd name="T56" fmla="*/ 39 w 220"/>
                  <a:gd name="T57" fmla="*/ 26 h 128"/>
                  <a:gd name="T58" fmla="*/ 31 w 220"/>
                  <a:gd name="T59" fmla="*/ 22 h 128"/>
                  <a:gd name="T60" fmla="*/ 25 w 220"/>
                  <a:gd name="T61" fmla="*/ 18 h 128"/>
                  <a:gd name="T62" fmla="*/ 19 w 220"/>
                  <a:gd name="T63" fmla="*/ 14 h 128"/>
                  <a:gd name="T64" fmla="*/ 13 w 220"/>
                  <a:gd name="T65" fmla="*/ 10 h 128"/>
                  <a:gd name="T66" fmla="*/ 7 w 220"/>
                  <a:gd name="T67" fmla="*/ 5 h 128"/>
                  <a:gd name="T68" fmla="*/ 0 w 220"/>
                  <a:gd name="T69" fmla="*/ 0 h 128"/>
                  <a:gd name="T70" fmla="*/ 0 w 220"/>
                  <a:gd name="T71" fmla="*/ 0 h 128"/>
                  <a:gd name="T72" fmla="*/ 0 w 220"/>
                  <a:gd name="T73" fmla="*/ 7 h 128"/>
                  <a:gd name="T74" fmla="*/ 0 w 220"/>
                  <a:gd name="T75" fmla="*/ 7 h 12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20"/>
                  <a:gd name="T115" fmla="*/ 0 h 128"/>
                  <a:gd name="T116" fmla="*/ 220 w 220"/>
                  <a:gd name="T117" fmla="*/ 128 h 12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20" h="128">
                    <a:moveTo>
                      <a:pt x="0" y="14"/>
                    </a:moveTo>
                    <a:lnTo>
                      <a:pt x="13" y="25"/>
                    </a:lnTo>
                    <a:lnTo>
                      <a:pt x="24" y="34"/>
                    </a:lnTo>
                    <a:lnTo>
                      <a:pt x="37" y="43"/>
                    </a:lnTo>
                    <a:lnTo>
                      <a:pt x="50" y="51"/>
                    </a:lnTo>
                    <a:lnTo>
                      <a:pt x="63" y="61"/>
                    </a:lnTo>
                    <a:lnTo>
                      <a:pt x="76" y="68"/>
                    </a:lnTo>
                    <a:lnTo>
                      <a:pt x="89" y="76"/>
                    </a:lnTo>
                    <a:lnTo>
                      <a:pt x="103" y="83"/>
                    </a:lnTo>
                    <a:lnTo>
                      <a:pt x="117" y="91"/>
                    </a:lnTo>
                    <a:lnTo>
                      <a:pt x="131" y="97"/>
                    </a:lnTo>
                    <a:lnTo>
                      <a:pt x="146" y="103"/>
                    </a:lnTo>
                    <a:lnTo>
                      <a:pt x="160" y="108"/>
                    </a:lnTo>
                    <a:lnTo>
                      <a:pt x="174" y="114"/>
                    </a:lnTo>
                    <a:lnTo>
                      <a:pt x="190" y="118"/>
                    </a:lnTo>
                    <a:lnTo>
                      <a:pt x="204" y="124"/>
                    </a:lnTo>
                    <a:lnTo>
                      <a:pt x="220" y="128"/>
                    </a:lnTo>
                    <a:lnTo>
                      <a:pt x="220" y="113"/>
                    </a:lnTo>
                    <a:lnTo>
                      <a:pt x="205" y="108"/>
                    </a:lnTo>
                    <a:lnTo>
                      <a:pt x="190" y="104"/>
                    </a:lnTo>
                    <a:lnTo>
                      <a:pt x="175" y="99"/>
                    </a:lnTo>
                    <a:lnTo>
                      <a:pt x="161" y="93"/>
                    </a:lnTo>
                    <a:lnTo>
                      <a:pt x="147" y="88"/>
                    </a:lnTo>
                    <a:lnTo>
                      <a:pt x="132" y="81"/>
                    </a:lnTo>
                    <a:lnTo>
                      <a:pt x="118" y="74"/>
                    </a:lnTo>
                    <a:lnTo>
                      <a:pt x="103" y="68"/>
                    </a:lnTo>
                    <a:lnTo>
                      <a:pt x="90" y="61"/>
                    </a:lnTo>
                    <a:lnTo>
                      <a:pt x="77" y="53"/>
                    </a:lnTo>
                    <a:lnTo>
                      <a:pt x="63" y="45"/>
                    </a:lnTo>
                    <a:lnTo>
                      <a:pt x="50" y="36"/>
                    </a:lnTo>
                    <a:lnTo>
                      <a:pt x="37" y="28"/>
                    </a:lnTo>
                    <a:lnTo>
                      <a:pt x="25" y="20"/>
                    </a:lnTo>
                    <a:lnTo>
                      <a:pt x="13" y="1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5" name="Freeform 811"/>
              <p:cNvSpPr>
                <a:spLocks/>
              </p:cNvSpPr>
              <p:nvPr/>
            </p:nvSpPr>
            <p:spPr bwMode="auto">
              <a:xfrm>
                <a:off x="4124" y="1705"/>
                <a:ext cx="110" cy="85"/>
              </a:xfrm>
              <a:custGeom>
                <a:avLst/>
                <a:gdLst>
                  <a:gd name="T0" fmla="*/ 0 w 220"/>
                  <a:gd name="T1" fmla="*/ 0 h 170"/>
                  <a:gd name="T2" fmla="*/ 0 w 220"/>
                  <a:gd name="T3" fmla="*/ 28 h 170"/>
                  <a:gd name="T4" fmla="*/ 7 w 220"/>
                  <a:gd name="T5" fmla="*/ 33 h 170"/>
                  <a:gd name="T6" fmla="*/ 13 w 220"/>
                  <a:gd name="T7" fmla="*/ 38 h 170"/>
                  <a:gd name="T8" fmla="*/ 19 w 220"/>
                  <a:gd name="T9" fmla="*/ 42 h 170"/>
                  <a:gd name="T10" fmla="*/ 25 w 220"/>
                  <a:gd name="T11" fmla="*/ 46 h 170"/>
                  <a:gd name="T12" fmla="*/ 31 w 220"/>
                  <a:gd name="T13" fmla="*/ 50 h 170"/>
                  <a:gd name="T14" fmla="*/ 39 w 220"/>
                  <a:gd name="T15" fmla="*/ 54 h 170"/>
                  <a:gd name="T16" fmla="*/ 45 w 220"/>
                  <a:gd name="T17" fmla="*/ 58 h 170"/>
                  <a:gd name="T18" fmla="*/ 52 w 220"/>
                  <a:gd name="T19" fmla="*/ 62 h 170"/>
                  <a:gd name="T20" fmla="*/ 59 w 220"/>
                  <a:gd name="T21" fmla="*/ 66 h 170"/>
                  <a:gd name="T22" fmla="*/ 66 w 220"/>
                  <a:gd name="T23" fmla="*/ 69 h 170"/>
                  <a:gd name="T24" fmla="*/ 74 w 220"/>
                  <a:gd name="T25" fmla="*/ 72 h 170"/>
                  <a:gd name="T26" fmla="*/ 81 w 220"/>
                  <a:gd name="T27" fmla="*/ 75 h 170"/>
                  <a:gd name="T28" fmla="*/ 88 w 220"/>
                  <a:gd name="T29" fmla="*/ 78 h 170"/>
                  <a:gd name="T30" fmla="*/ 95 w 220"/>
                  <a:gd name="T31" fmla="*/ 80 h 170"/>
                  <a:gd name="T32" fmla="*/ 103 w 220"/>
                  <a:gd name="T33" fmla="*/ 83 h 170"/>
                  <a:gd name="T34" fmla="*/ 110 w 220"/>
                  <a:gd name="T35" fmla="*/ 85 h 17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0"/>
                  <a:gd name="T55" fmla="*/ 0 h 170"/>
                  <a:gd name="T56" fmla="*/ 220 w 220"/>
                  <a:gd name="T57" fmla="*/ 170 h 17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0" h="170">
                    <a:moveTo>
                      <a:pt x="0" y="0"/>
                    </a:moveTo>
                    <a:lnTo>
                      <a:pt x="0" y="56"/>
                    </a:lnTo>
                    <a:lnTo>
                      <a:pt x="13" y="66"/>
                    </a:lnTo>
                    <a:lnTo>
                      <a:pt x="25" y="75"/>
                    </a:lnTo>
                    <a:lnTo>
                      <a:pt x="37" y="84"/>
                    </a:lnTo>
                    <a:lnTo>
                      <a:pt x="50" y="92"/>
                    </a:lnTo>
                    <a:lnTo>
                      <a:pt x="63" y="101"/>
                    </a:lnTo>
                    <a:lnTo>
                      <a:pt x="77" y="109"/>
                    </a:lnTo>
                    <a:lnTo>
                      <a:pt x="90" y="116"/>
                    </a:lnTo>
                    <a:lnTo>
                      <a:pt x="103" y="124"/>
                    </a:lnTo>
                    <a:lnTo>
                      <a:pt x="118" y="131"/>
                    </a:lnTo>
                    <a:lnTo>
                      <a:pt x="132" y="138"/>
                    </a:lnTo>
                    <a:lnTo>
                      <a:pt x="147" y="144"/>
                    </a:lnTo>
                    <a:lnTo>
                      <a:pt x="161" y="149"/>
                    </a:lnTo>
                    <a:lnTo>
                      <a:pt x="175" y="155"/>
                    </a:lnTo>
                    <a:lnTo>
                      <a:pt x="190" y="160"/>
                    </a:lnTo>
                    <a:lnTo>
                      <a:pt x="205" y="165"/>
                    </a:lnTo>
                    <a:lnTo>
                      <a:pt x="220" y="170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6" name="Freeform 812"/>
              <p:cNvSpPr>
                <a:spLocks/>
              </p:cNvSpPr>
              <p:nvPr/>
            </p:nvSpPr>
            <p:spPr bwMode="auto">
              <a:xfrm>
                <a:off x="4124" y="1706"/>
                <a:ext cx="110" cy="85"/>
              </a:xfrm>
              <a:custGeom>
                <a:avLst/>
                <a:gdLst>
                  <a:gd name="T0" fmla="*/ 110 w 220"/>
                  <a:gd name="T1" fmla="*/ 85 h 170"/>
                  <a:gd name="T2" fmla="*/ 110 w 220"/>
                  <a:gd name="T3" fmla="*/ 56 h 170"/>
                  <a:gd name="T4" fmla="*/ 103 w 220"/>
                  <a:gd name="T5" fmla="*/ 54 h 170"/>
                  <a:gd name="T6" fmla="*/ 95 w 220"/>
                  <a:gd name="T7" fmla="*/ 51 h 170"/>
                  <a:gd name="T8" fmla="*/ 88 w 220"/>
                  <a:gd name="T9" fmla="*/ 49 h 170"/>
                  <a:gd name="T10" fmla="*/ 81 w 220"/>
                  <a:gd name="T11" fmla="*/ 45 h 170"/>
                  <a:gd name="T12" fmla="*/ 74 w 220"/>
                  <a:gd name="T13" fmla="*/ 43 h 170"/>
                  <a:gd name="T14" fmla="*/ 66 w 220"/>
                  <a:gd name="T15" fmla="*/ 40 h 170"/>
                  <a:gd name="T16" fmla="*/ 59 w 220"/>
                  <a:gd name="T17" fmla="*/ 37 h 170"/>
                  <a:gd name="T18" fmla="*/ 52 w 220"/>
                  <a:gd name="T19" fmla="*/ 33 h 170"/>
                  <a:gd name="T20" fmla="*/ 45 w 220"/>
                  <a:gd name="T21" fmla="*/ 29 h 170"/>
                  <a:gd name="T22" fmla="*/ 39 w 220"/>
                  <a:gd name="T23" fmla="*/ 25 h 170"/>
                  <a:gd name="T24" fmla="*/ 31 w 220"/>
                  <a:gd name="T25" fmla="*/ 21 h 170"/>
                  <a:gd name="T26" fmla="*/ 26 w 220"/>
                  <a:gd name="T27" fmla="*/ 18 h 170"/>
                  <a:gd name="T28" fmla="*/ 19 w 220"/>
                  <a:gd name="T29" fmla="*/ 13 h 170"/>
                  <a:gd name="T30" fmla="*/ 13 w 220"/>
                  <a:gd name="T31" fmla="*/ 9 h 170"/>
                  <a:gd name="T32" fmla="*/ 7 w 220"/>
                  <a:gd name="T33" fmla="*/ 5 h 170"/>
                  <a:gd name="T34" fmla="*/ 0 w 220"/>
                  <a:gd name="T35" fmla="*/ 0 h 17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0"/>
                  <a:gd name="T55" fmla="*/ 0 h 170"/>
                  <a:gd name="T56" fmla="*/ 220 w 220"/>
                  <a:gd name="T57" fmla="*/ 170 h 17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0" h="170">
                    <a:moveTo>
                      <a:pt x="220" y="170"/>
                    </a:moveTo>
                    <a:lnTo>
                      <a:pt x="220" y="112"/>
                    </a:lnTo>
                    <a:lnTo>
                      <a:pt x="205" y="108"/>
                    </a:lnTo>
                    <a:lnTo>
                      <a:pt x="190" y="103"/>
                    </a:lnTo>
                    <a:lnTo>
                      <a:pt x="175" y="98"/>
                    </a:lnTo>
                    <a:lnTo>
                      <a:pt x="161" y="91"/>
                    </a:lnTo>
                    <a:lnTo>
                      <a:pt x="147" y="86"/>
                    </a:lnTo>
                    <a:lnTo>
                      <a:pt x="132" y="80"/>
                    </a:lnTo>
                    <a:lnTo>
                      <a:pt x="118" y="73"/>
                    </a:lnTo>
                    <a:lnTo>
                      <a:pt x="104" y="66"/>
                    </a:lnTo>
                    <a:lnTo>
                      <a:pt x="90" y="58"/>
                    </a:lnTo>
                    <a:lnTo>
                      <a:pt x="77" y="51"/>
                    </a:lnTo>
                    <a:lnTo>
                      <a:pt x="63" y="43"/>
                    </a:lnTo>
                    <a:lnTo>
                      <a:pt x="51" y="35"/>
                    </a:lnTo>
                    <a:lnTo>
                      <a:pt x="37" y="26"/>
                    </a:lnTo>
                    <a:lnTo>
                      <a:pt x="25" y="18"/>
                    </a:lnTo>
                    <a:lnTo>
                      <a:pt x="13" y="9"/>
                    </a:lnTo>
                    <a:lnTo>
                      <a:pt x="0" y="0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37" name="Picture 813"/>
              <p:cNvPicPr>
                <a:picLocks noChangeAspect="1" noChangeArrowheads="1"/>
              </p:cNvPicPr>
              <p:nvPr/>
            </p:nvPicPr>
            <p:blipFill>
              <a:blip r:embed="rId40" cstate="print"/>
              <a:srcRect/>
              <a:stretch>
                <a:fillRect/>
              </a:stretch>
            </p:blipFill>
            <p:spPr bwMode="auto">
              <a:xfrm>
                <a:off x="4279" y="1634"/>
                <a:ext cx="242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38" name="Picture 814"/>
              <p:cNvPicPr>
                <a:picLocks noChangeAspect="1" noChangeArrowheads="1"/>
              </p:cNvPicPr>
              <p:nvPr/>
            </p:nvPicPr>
            <p:blipFill>
              <a:blip r:embed="rId41" cstate="print"/>
              <a:srcRect/>
              <a:stretch>
                <a:fillRect/>
              </a:stretch>
            </p:blipFill>
            <p:spPr bwMode="auto">
              <a:xfrm>
                <a:off x="4279" y="1634"/>
                <a:ext cx="242" cy="2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39" name="Rectangle 815"/>
              <p:cNvSpPr>
                <a:spLocks noChangeArrowheads="1"/>
              </p:cNvSpPr>
              <p:nvPr/>
            </p:nvSpPr>
            <p:spPr bwMode="auto">
              <a:xfrm>
                <a:off x="4723" y="1646"/>
                <a:ext cx="391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Servidor </a:t>
                </a:r>
                <a:endParaRPr lang="en-US"/>
              </a:p>
            </p:txBody>
          </p:sp>
          <p:sp>
            <p:nvSpPr>
              <p:cNvPr id="22840" name="Rectangle 816"/>
              <p:cNvSpPr>
                <a:spLocks noChangeArrowheads="1"/>
              </p:cNvSpPr>
              <p:nvPr/>
            </p:nvSpPr>
            <p:spPr bwMode="auto">
              <a:xfrm>
                <a:off x="4716" y="1745"/>
                <a:ext cx="381" cy="1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>
                    <a:solidFill>
                      <a:srgbClr val="000000"/>
                    </a:solidFill>
                  </a:rPr>
                  <a:t>QlikView</a:t>
                </a:r>
                <a:endParaRPr lang="en-US"/>
              </a:p>
            </p:txBody>
          </p:sp>
          <p:sp>
            <p:nvSpPr>
              <p:cNvPr id="22841" name="Line 817"/>
              <p:cNvSpPr>
                <a:spLocks noChangeShapeType="1"/>
              </p:cNvSpPr>
              <p:nvPr/>
            </p:nvSpPr>
            <p:spPr bwMode="auto">
              <a:xfrm>
                <a:off x="4298" y="1255"/>
                <a:ext cx="1" cy="18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42" name="Freeform 818"/>
              <p:cNvSpPr>
                <a:spLocks/>
              </p:cNvSpPr>
              <p:nvPr/>
            </p:nvSpPr>
            <p:spPr bwMode="auto">
              <a:xfrm>
                <a:off x="4279" y="1430"/>
                <a:ext cx="38" cy="57"/>
              </a:xfrm>
              <a:custGeom>
                <a:avLst/>
                <a:gdLst>
                  <a:gd name="T0" fmla="*/ 38 w 77"/>
                  <a:gd name="T1" fmla="*/ 0 h 115"/>
                  <a:gd name="T2" fmla="*/ 19 w 77"/>
                  <a:gd name="T3" fmla="*/ 57 h 115"/>
                  <a:gd name="T4" fmla="*/ 0 w 77"/>
                  <a:gd name="T5" fmla="*/ 0 h 115"/>
                  <a:gd name="T6" fmla="*/ 38 w 77"/>
                  <a:gd name="T7" fmla="*/ 0 h 1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115"/>
                  <a:gd name="T14" fmla="*/ 77 w 77"/>
                  <a:gd name="T15" fmla="*/ 115 h 1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115">
                    <a:moveTo>
                      <a:pt x="77" y="0"/>
                    </a:moveTo>
                    <a:lnTo>
                      <a:pt x="39" y="115"/>
                    </a:lnTo>
                    <a:lnTo>
                      <a:pt x="0" y="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43" name="Picture 819"/>
              <p:cNvPicPr>
                <a:picLocks noChangeAspect="1" noChangeArrowheads="1"/>
              </p:cNvPicPr>
              <p:nvPr/>
            </p:nvPicPr>
            <p:blipFill>
              <a:blip r:embed="rId42" cstate="print"/>
              <a:srcRect/>
              <a:stretch>
                <a:fillRect/>
              </a:stretch>
            </p:blipFill>
            <p:spPr bwMode="auto">
              <a:xfrm>
                <a:off x="3514" y="2231"/>
                <a:ext cx="1694" cy="12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44" name="Line 820"/>
              <p:cNvSpPr>
                <a:spLocks noChangeShapeType="1"/>
              </p:cNvSpPr>
              <p:nvPr/>
            </p:nvSpPr>
            <p:spPr bwMode="auto">
              <a:xfrm>
                <a:off x="4312" y="2048"/>
                <a:ext cx="1" cy="131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45" name="Freeform 821"/>
              <p:cNvSpPr>
                <a:spLocks/>
              </p:cNvSpPr>
              <p:nvPr/>
            </p:nvSpPr>
            <p:spPr bwMode="auto">
              <a:xfrm>
                <a:off x="4293" y="2175"/>
                <a:ext cx="38" cy="57"/>
              </a:xfrm>
              <a:custGeom>
                <a:avLst/>
                <a:gdLst>
                  <a:gd name="T0" fmla="*/ 38 w 77"/>
                  <a:gd name="T1" fmla="*/ 0 h 115"/>
                  <a:gd name="T2" fmla="*/ 19 w 77"/>
                  <a:gd name="T3" fmla="*/ 57 h 115"/>
                  <a:gd name="T4" fmla="*/ 0 w 77"/>
                  <a:gd name="T5" fmla="*/ 0 h 115"/>
                  <a:gd name="T6" fmla="*/ 38 w 77"/>
                  <a:gd name="T7" fmla="*/ 0 h 1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115"/>
                  <a:gd name="T14" fmla="*/ 77 w 77"/>
                  <a:gd name="T15" fmla="*/ 115 h 1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115">
                    <a:moveTo>
                      <a:pt x="77" y="0"/>
                    </a:moveTo>
                    <a:lnTo>
                      <a:pt x="38" y="115"/>
                    </a:lnTo>
                    <a:lnTo>
                      <a:pt x="0" y="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46" name="Freeform 822"/>
              <p:cNvSpPr>
                <a:spLocks/>
              </p:cNvSpPr>
              <p:nvPr/>
            </p:nvSpPr>
            <p:spPr bwMode="auto">
              <a:xfrm>
                <a:off x="3618" y="4059"/>
                <a:ext cx="65" cy="36"/>
              </a:xfrm>
              <a:custGeom>
                <a:avLst/>
                <a:gdLst>
                  <a:gd name="T0" fmla="*/ 30 w 129"/>
                  <a:gd name="T1" fmla="*/ 36 h 73"/>
                  <a:gd name="T2" fmla="*/ 35 w 129"/>
                  <a:gd name="T3" fmla="*/ 36 h 73"/>
                  <a:gd name="T4" fmla="*/ 39 w 129"/>
                  <a:gd name="T5" fmla="*/ 35 h 73"/>
                  <a:gd name="T6" fmla="*/ 44 w 129"/>
                  <a:gd name="T7" fmla="*/ 34 h 73"/>
                  <a:gd name="T8" fmla="*/ 48 w 129"/>
                  <a:gd name="T9" fmla="*/ 32 h 73"/>
                  <a:gd name="T10" fmla="*/ 52 w 129"/>
                  <a:gd name="T11" fmla="*/ 30 h 73"/>
                  <a:gd name="T12" fmla="*/ 56 w 129"/>
                  <a:gd name="T13" fmla="*/ 28 h 73"/>
                  <a:gd name="T14" fmla="*/ 60 w 129"/>
                  <a:gd name="T15" fmla="*/ 25 h 73"/>
                  <a:gd name="T16" fmla="*/ 63 w 129"/>
                  <a:gd name="T17" fmla="*/ 22 h 73"/>
                  <a:gd name="T18" fmla="*/ 64 w 129"/>
                  <a:gd name="T19" fmla="*/ 20 h 73"/>
                  <a:gd name="T20" fmla="*/ 64 w 129"/>
                  <a:gd name="T21" fmla="*/ 19 h 73"/>
                  <a:gd name="T22" fmla="*/ 65 w 129"/>
                  <a:gd name="T23" fmla="*/ 18 h 73"/>
                  <a:gd name="T24" fmla="*/ 65 w 129"/>
                  <a:gd name="T25" fmla="*/ 16 h 73"/>
                  <a:gd name="T26" fmla="*/ 65 w 129"/>
                  <a:gd name="T27" fmla="*/ 15 h 73"/>
                  <a:gd name="T28" fmla="*/ 65 w 129"/>
                  <a:gd name="T29" fmla="*/ 13 h 73"/>
                  <a:gd name="T30" fmla="*/ 65 w 129"/>
                  <a:gd name="T31" fmla="*/ 12 h 73"/>
                  <a:gd name="T32" fmla="*/ 64 w 129"/>
                  <a:gd name="T33" fmla="*/ 11 h 73"/>
                  <a:gd name="T34" fmla="*/ 63 w 129"/>
                  <a:gd name="T35" fmla="*/ 8 h 73"/>
                  <a:gd name="T36" fmla="*/ 62 w 129"/>
                  <a:gd name="T37" fmla="*/ 6 h 73"/>
                  <a:gd name="T38" fmla="*/ 60 w 129"/>
                  <a:gd name="T39" fmla="*/ 3 h 73"/>
                  <a:gd name="T40" fmla="*/ 58 w 129"/>
                  <a:gd name="T41" fmla="*/ 2 h 73"/>
                  <a:gd name="T42" fmla="*/ 56 w 129"/>
                  <a:gd name="T43" fmla="*/ 1 h 73"/>
                  <a:gd name="T44" fmla="*/ 53 w 129"/>
                  <a:gd name="T45" fmla="*/ 0 h 73"/>
                  <a:gd name="T46" fmla="*/ 51 w 129"/>
                  <a:gd name="T47" fmla="*/ 0 h 73"/>
                  <a:gd name="T48" fmla="*/ 48 w 129"/>
                  <a:gd name="T49" fmla="*/ 0 h 73"/>
                  <a:gd name="T50" fmla="*/ 48 w 129"/>
                  <a:gd name="T51" fmla="*/ 0 h 73"/>
                  <a:gd name="T52" fmla="*/ 0 w 129"/>
                  <a:gd name="T53" fmla="*/ 36 h 73"/>
                  <a:gd name="T54" fmla="*/ 30 w 129"/>
                  <a:gd name="T55" fmla="*/ 36 h 73"/>
                  <a:gd name="T56" fmla="*/ 30 w 129"/>
                  <a:gd name="T57" fmla="*/ 36 h 7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9"/>
                  <a:gd name="T88" fmla="*/ 0 h 73"/>
                  <a:gd name="T89" fmla="*/ 129 w 129"/>
                  <a:gd name="T90" fmla="*/ 73 h 7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9" h="73">
                    <a:moveTo>
                      <a:pt x="60" y="73"/>
                    </a:moveTo>
                    <a:lnTo>
                      <a:pt x="69" y="72"/>
                    </a:lnTo>
                    <a:lnTo>
                      <a:pt x="78" y="70"/>
                    </a:lnTo>
                    <a:lnTo>
                      <a:pt x="87" y="68"/>
                    </a:lnTo>
                    <a:lnTo>
                      <a:pt x="95" y="65"/>
                    </a:lnTo>
                    <a:lnTo>
                      <a:pt x="103" y="61"/>
                    </a:lnTo>
                    <a:lnTo>
                      <a:pt x="112" y="56"/>
                    </a:lnTo>
                    <a:lnTo>
                      <a:pt x="119" y="51"/>
                    </a:lnTo>
                    <a:lnTo>
                      <a:pt x="126" y="44"/>
                    </a:lnTo>
                    <a:lnTo>
                      <a:pt x="127" y="41"/>
                    </a:lnTo>
                    <a:lnTo>
                      <a:pt x="128" y="38"/>
                    </a:lnTo>
                    <a:lnTo>
                      <a:pt x="129" y="36"/>
                    </a:lnTo>
                    <a:lnTo>
                      <a:pt x="129" y="33"/>
                    </a:lnTo>
                    <a:lnTo>
                      <a:pt x="129" y="30"/>
                    </a:lnTo>
                    <a:lnTo>
                      <a:pt x="129" y="27"/>
                    </a:lnTo>
                    <a:lnTo>
                      <a:pt x="129" y="25"/>
                    </a:lnTo>
                    <a:lnTo>
                      <a:pt x="128" y="22"/>
                    </a:lnTo>
                    <a:lnTo>
                      <a:pt x="126" y="17"/>
                    </a:lnTo>
                    <a:lnTo>
                      <a:pt x="123" y="12"/>
                    </a:lnTo>
                    <a:lnTo>
                      <a:pt x="120" y="7"/>
                    </a:lnTo>
                    <a:lnTo>
                      <a:pt x="115" y="4"/>
                    </a:lnTo>
                    <a:lnTo>
                      <a:pt x="111" y="2"/>
                    </a:lnTo>
                    <a:lnTo>
                      <a:pt x="105" y="1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0" y="73"/>
                    </a:lnTo>
                    <a:lnTo>
                      <a:pt x="60" y="73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47" name="Freeform 823"/>
              <p:cNvSpPr>
                <a:spLocks/>
              </p:cNvSpPr>
              <p:nvPr/>
            </p:nvSpPr>
            <p:spPr bwMode="auto">
              <a:xfrm>
                <a:off x="3618" y="4051"/>
                <a:ext cx="49" cy="44"/>
              </a:xfrm>
              <a:custGeom>
                <a:avLst/>
                <a:gdLst>
                  <a:gd name="T0" fmla="*/ 0 w 98"/>
                  <a:gd name="T1" fmla="*/ 44 h 88"/>
                  <a:gd name="T2" fmla="*/ 0 w 98"/>
                  <a:gd name="T3" fmla="*/ 32 h 88"/>
                  <a:gd name="T4" fmla="*/ 49 w 98"/>
                  <a:gd name="T5" fmla="*/ 0 h 88"/>
                  <a:gd name="T6" fmla="*/ 49 w 98"/>
                  <a:gd name="T7" fmla="*/ 16 h 88"/>
                  <a:gd name="T8" fmla="*/ 0 w 98"/>
                  <a:gd name="T9" fmla="*/ 44 h 88"/>
                  <a:gd name="T10" fmla="*/ 0 w 98"/>
                  <a:gd name="T11" fmla="*/ 44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8"/>
                  <a:gd name="T19" fmla="*/ 0 h 88"/>
                  <a:gd name="T20" fmla="*/ 98 w 98"/>
                  <a:gd name="T21" fmla="*/ 88 h 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8" h="88">
                    <a:moveTo>
                      <a:pt x="0" y="88"/>
                    </a:moveTo>
                    <a:lnTo>
                      <a:pt x="0" y="64"/>
                    </a:lnTo>
                    <a:lnTo>
                      <a:pt x="98" y="0"/>
                    </a:lnTo>
                    <a:lnTo>
                      <a:pt x="98" y="32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48" name="Picture 824"/>
              <p:cNvPicPr>
                <a:picLocks noChangeAspect="1" noChangeArrowheads="1"/>
              </p:cNvPicPr>
              <p:nvPr/>
            </p:nvPicPr>
            <p:blipFill>
              <a:blip r:embed="rId43" cstate="print"/>
              <a:srcRect/>
              <a:stretch>
                <a:fillRect/>
              </a:stretch>
            </p:blipFill>
            <p:spPr bwMode="auto">
              <a:xfrm>
                <a:off x="3618" y="4050"/>
                <a:ext cx="50" cy="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49" name="Picture 825"/>
              <p:cNvPicPr>
                <a:picLocks noChangeAspect="1" noChangeArrowheads="1"/>
              </p:cNvPicPr>
              <p:nvPr/>
            </p:nvPicPr>
            <p:blipFill>
              <a:blip r:embed="rId44" cstate="print"/>
              <a:srcRect/>
              <a:stretch>
                <a:fillRect/>
              </a:stretch>
            </p:blipFill>
            <p:spPr bwMode="auto">
              <a:xfrm>
                <a:off x="3618" y="4050"/>
                <a:ext cx="50" cy="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50" name="Freeform 826"/>
              <p:cNvSpPr>
                <a:spLocks/>
              </p:cNvSpPr>
              <p:nvPr/>
            </p:nvSpPr>
            <p:spPr bwMode="auto">
              <a:xfrm>
                <a:off x="3618" y="4050"/>
                <a:ext cx="49" cy="45"/>
              </a:xfrm>
              <a:custGeom>
                <a:avLst/>
                <a:gdLst>
                  <a:gd name="T0" fmla="*/ 0 w 98"/>
                  <a:gd name="T1" fmla="*/ 45 h 89"/>
                  <a:gd name="T2" fmla="*/ 0 w 98"/>
                  <a:gd name="T3" fmla="*/ 33 h 89"/>
                  <a:gd name="T4" fmla="*/ 49 w 98"/>
                  <a:gd name="T5" fmla="*/ 0 h 89"/>
                  <a:gd name="T6" fmla="*/ 49 w 98"/>
                  <a:gd name="T7" fmla="*/ 17 h 89"/>
                  <a:gd name="T8" fmla="*/ 0 w 98"/>
                  <a:gd name="T9" fmla="*/ 45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8"/>
                  <a:gd name="T16" fmla="*/ 0 h 89"/>
                  <a:gd name="T17" fmla="*/ 98 w 98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8" h="89">
                    <a:moveTo>
                      <a:pt x="0" y="89"/>
                    </a:moveTo>
                    <a:lnTo>
                      <a:pt x="0" y="65"/>
                    </a:lnTo>
                    <a:lnTo>
                      <a:pt x="98" y="0"/>
                    </a:lnTo>
                    <a:lnTo>
                      <a:pt x="98" y="33"/>
                    </a:lnTo>
                    <a:lnTo>
                      <a:pt x="0" y="89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1" name="Freeform 827"/>
              <p:cNvSpPr>
                <a:spLocks/>
              </p:cNvSpPr>
              <p:nvPr/>
            </p:nvSpPr>
            <p:spPr bwMode="auto">
              <a:xfrm>
                <a:off x="3514" y="3989"/>
                <a:ext cx="153" cy="94"/>
              </a:xfrm>
              <a:custGeom>
                <a:avLst/>
                <a:gdLst>
                  <a:gd name="T0" fmla="*/ 0 w 307"/>
                  <a:gd name="T1" fmla="*/ 33 h 188"/>
                  <a:gd name="T2" fmla="*/ 47 w 307"/>
                  <a:gd name="T3" fmla="*/ 0 h 188"/>
                  <a:gd name="T4" fmla="*/ 153 w 307"/>
                  <a:gd name="T5" fmla="*/ 62 h 188"/>
                  <a:gd name="T6" fmla="*/ 104 w 307"/>
                  <a:gd name="T7" fmla="*/ 94 h 188"/>
                  <a:gd name="T8" fmla="*/ 0 w 307"/>
                  <a:gd name="T9" fmla="*/ 33 h 188"/>
                  <a:gd name="T10" fmla="*/ 0 w 307"/>
                  <a:gd name="T11" fmla="*/ 33 h 1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7"/>
                  <a:gd name="T19" fmla="*/ 0 h 188"/>
                  <a:gd name="T20" fmla="*/ 307 w 307"/>
                  <a:gd name="T21" fmla="*/ 188 h 1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7" h="188">
                    <a:moveTo>
                      <a:pt x="0" y="66"/>
                    </a:moveTo>
                    <a:lnTo>
                      <a:pt x="95" y="0"/>
                    </a:lnTo>
                    <a:lnTo>
                      <a:pt x="307" y="124"/>
                    </a:lnTo>
                    <a:lnTo>
                      <a:pt x="209" y="188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2" name="Rectangle 828"/>
              <p:cNvSpPr>
                <a:spLocks noChangeArrowheads="1"/>
              </p:cNvSpPr>
              <p:nvPr/>
            </p:nvSpPr>
            <p:spPr bwMode="auto">
              <a:xfrm>
                <a:off x="3513" y="3988"/>
                <a:ext cx="15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3" name="Rectangle 829"/>
              <p:cNvSpPr>
                <a:spLocks noChangeArrowheads="1"/>
              </p:cNvSpPr>
              <p:nvPr/>
            </p:nvSpPr>
            <p:spPr bwMode="auto">
              <a:xfrm>
                <a:off x="3513" y="3989"/>
                <a:ext cx="155" cy="4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4" name="Rectangle 830"/>
              <p:cNvSpPr>
                <a:spLocks noChangeArrowheads="1"/>
              </p:cNvSpPr>
              <p:nvPr/>
            </p:nvSpPr>
            <p:spPr bwMode="auto">
              <a:xfrm>
                <a:off x="3513" y="3993"/>
                <a:ext cx="155" cy="6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5" name="Rectangle 831"/>
              <p:cNvSpPr>
                <a:spLocks noChangeArrowheads="1"/>
              </p:cNvSpPr>
              <p:nvPr/>
            </p:nvSpPr>
            <p:spPr bwMode="auto">
              <a:xfrm>
                <a:off x="3513" y="3999"/>
                <a:ext cx="155" cy="6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6" name="Rectangle 832"/>
              <p:cNvSpPr>
                <a:spLocks noChangeArrowheads="1"/>
              </p:cNvSpPr>
              <p:nvPr/>
            </p:nvSpPr>
            <p:spPr bwMode="auto">
              <a:xfrm>
                <a:off x="3513" y="4005"/>
                <a:ext cx="155" cy="6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7" name="Rectangle 833"/>
              <p:cNvSpPr>
                <a:spLocks noChangeArrowheads="1"/>
              </p:cNvSpPr>
              <p:nvPr/>
            </p:nvSpPr>
            <p:spPr bwMode="auto">
              <a:xfrm>
                <a:off x="3513" y="4011"/>
                <a:ext cx="155" cy="6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8" name="Rectangle 834"/>
              <p:cNvSpPr>
                <a:spLocks noChangeArrowheads="1"/>
              </p:cNvSpPr>
              <p:nvPr/>
            </p:nvSpPr>
            <p:spPr bwMode="auto">
              <a:xfrm>
                <a:off x="3513" y="4017"/>
                <a:ext cx="155" cy="6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59" name="Rectangle 835"/>
              <p:cNvSpPr>
                <a:spLocks noChangeArrowheads="1"/>
              </p:cNvSpPr>
              <p:nvPr/>
            </p:nvSpPr>
            <p:spPr bwMode="auto">
              <a:xfrm>
                <a:off x="3513" y="4023"/>
                <a:ext cx="155" cy="6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0" name="Rectangle 836"/>
              <p:cNvSpPr>
                <a:spLocks noChangeArrowheads="1"/>
              </p:cNvSpPr>
              <p:nvPr/>
            </p:nvSpPr>
            <p:spPr bwMode="auto">
              <a:xfrm>
                <a:off x="3513" y="4029"/>
                <a:ext cx="155" cy="5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1" name="Rectangle 837"/>
              <p:cNvSpPr>
                <a:spLocks noChangeArrowheads="1"/>
              </p:cNvSpPr>
              <p:nvPr/>
            </p:nvSpPr>
            <p:spPr bwMode="auto">
              <a:xfrm>
                <a:off x="3513" y="4034"/>
                <a:ext cx="155" cy="7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2" name="Rectangle 838"/>
              <p:cNvSpPr>
                <a:spLocks noChangeArrowheads="1"/>
              </p:cNvSpPr>
              <p:nvPr/>
            </p:nvSpPr>
            <p:spPr bwMode="auto">
              <a:xfrm>
                <a:off x="3513" y="4041"/>
                <a:ext cx="155" cy="5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3" name="Rectangle 839"/>
              <p:cNvSpPr>
                <a:spLocks noChangeArrowheads="1"/>
              </p:cNvSpPr>
              <p:nvPr/>
            </p:nvSpPr>
            <p:spPr bwMode="auto">
              <a:xfrm>
                <a:off x="3513" y="4046"/>
                <a:ext cx="155" cy="6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4" name="Rectangle 840"/>
              <p:cNvSpPr>
                <a:spLocks noChangeArrowheads="1"/>
              </p:cNvSpPr>
              <p:nvPr/>
            </p:nvSpPr>
            <p:spPr bwMode="auto">
              <a:xfrm>
                <a:off x="3513" y="4052"/>
                <a:ext cx="155" cy="6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5" name="Rectangle 841"/>
              <p:cNvSpPr>
                <a:spLocks noChangeArrowheads="1"/>
              </p:cNvSpPr>
              <p:nvPr/>
            </p:nvSpPr>
            <p:spPr bwMode="auto">
              <a:xfrm>
                <a:off x="3513" y="4058"/>
                <a:ext cx="155" cy="6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6" name="Rectangle 842"/>
              <p:cNvSpPr>
                <a:spLocks noChangeArrowheads="1"/>
              </p:cNvSpPr>
              <p:nvPr/>
            </p:nvSpPr>
            <p:spPr bwMode="auto">
              <a:xfrm>
                <a:off x="3513" y="4064"/>
                <a:ext cx="155" cy="6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7" name="Rectangle 843"/>
              <p:cNvSpPr>
                <a:spLocks noChangeArrowheads="1"/>
              </p:cNvSpPr>
              <p:nvPr/>
            </p:nvSpPr>
            <p:spPr bwMode="auto">
              <a:xfrm>
                <a:off x="3513" y="4070"/>
                <a:ext cx="155" cy="6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8" name="Rectangle 844"/>
              <p:cNvSpPr>
                <a:spLocks noChangeArrowheads="1"/>
              </p:cNvSpPr>
              <p:nvPr/>
            </p:nvSpPr>
            <p:spPr bwMode="auto">
              <a:xfrm>
                <a:off x="3513" y="4076"/>
                <a:ext cx="155" cy="6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69" name="Rectangle 845"/>
              <p:cNvSpPr>
                <a:spLocks noChangeArrowheads="1"/>
              </p:cNvSpPr>
              <p:nvPr/>
            </p:nvSpPr>
            <p:spPr bwMode="auto">
              <a:xfrm>
                <a:off x="3513" y="4082"/>
                <a:ext cx="155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0" name="Freeform 846"/>
              <p:cNvSpPr>
                <a:spLocks/>
              </p:cNvSpPr>
              <p:nvPr/>
            </p:nvSpPr>
            <p:spPr bwMode="auto">
              <a:xfrm>
                <a:off x="3514" y="3989"/>
                <a:ext cx="153" cy="94"/>
              </a:xfrm>
              <a:custGeom>
                <a:avLst/>
                <a:gdLst>
                  <a:gd name="T0" fmla="*/ 0 w 307"/>
                  <a:gd name="T1" fmla="*/ 33 h 188"/>
                  <a:gd name="T2" fmla="*/ 47 w 307"/>
                  <a:gd name="T3" fmla="*/ 0 h 188"/>
                  <a:gd name="T4" fmla="*/ 153 w 307"/>
                  <a:gd name="T5" fmla="*/ 61 h 188"/>
                  <a:gd name="T6" fmla="*/ 104 w 307"/>
                  <a:gd name="T7" fmla="*/ 94 h 188"/>
                  <a:gd name="T8" fmla="*/ 0 w 307"/>
                  <a:gd name="T9" fmla="*/ 33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188"/>
                  <a:gd name="T17" fmla="*/ 307 w 307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188">
                    <a:moveTo>
                      <a:pt x="0" y="66"/>
                    </a:moveTo>
                    <a:lnTo>
                      <a:pt x="94" y="0"/>
                    </a:lnTo>
                    <a:lnTo>
                      <a:pt x="307" y="123"/>
                    </a:lnTo>
                    <a:lnTo>
                      <a:pt x="209" y="188"/>
                    </a:lnTo>
                    <a:lnTo>
                      <a:pt x="0" y="66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1" name="Freeform 847"/>
              <p:cNvSpPr>
                <a:spLocks/>
              </p:cNvSpPr>
              <p:nvPr/>
            </p:nvSpPr>
            <p:spPr bwMode="auto">
              <a:xfrm>
                <a:off x="3691" y="3961"/>
                <a:ext cx="123" cy="85"/>
              </a:xfrm>
              <a:custGeom>
                <a:avLst/>
                <a:gdLst>
                  <a:gd name="T0" fmla="*/ 35 w 247"/>
                  <a:gd name="T1" fmla="*/ 85 h 170"/>
                  <a:gd name="T2" fmla="*/ 40 w 247"/>
                  <a:gd name="T3" fmla="*/ 85 h 170"/>
                  <a:gd name="T4" fmla="*/ 46 w 247"/>
                  <a:gd name="T5" fmla="*/ 85 h 170"/>
                  <a:gd name="T6" fmla="*/ 51 w 247"/>
                  <a:gd name="T7" fmla="*/ 85 h 170"/>
                  <a:gd name="T8" fmla="*/ 57 w 247"/>
                  <a:gd name="T9" fmla="*/ 85 h 170"/>
                  <a:gd name="T10" fmla="*/ 62 w 247"/>
                  <a:gd name="T11" fmla="*/ 84 h 170"/>
                  <a:gd name="T12" fmla="*/ 67 w 247"/>
                  <a:gd name="T13" fmla="*/ 83 h 170"/>
                  <a:gd name="T14" fmla="*/ 72 w 247"/>
                  <a:gd name="T15" fmla="*/ 81 h 170"/>
                  <a:gd name="T16" fmla="*/ 77 w 247"/>
                  <a:gd name="T17" fmla="*/ 80 h 170"/>
                  <a:gd name="T18" fmla="*/ 83 w 247"/>
                  <a:gd name="T19" fmla="*/ 78 h 170"/>
                  <a:gd name="T20" fmla="*/ 88 w 247"/>
                  <a:gd name="T21" fmla="*/ 76 h 170"/>
                  <a:gd name="T22" fmla="*/ 92 w 247"/>
                  <a:gd name="T23" fmla="*/ 74 h 170"/>
                  <a:gd name="T24" fmla="*/ 97 w 247"/>
                  <a:gd name="T25" fmla="*/ 71 h 170"/>
                  <a:gd name="T26" fmla="*/ 102 w 247"/>
                  <a:gd name="T27" fmla="*/ 68 h 170"/>
                  <a:gd name="T28" fmla="*/ 106 w 247"/>
                  <a:gd name="T29" fmla="*/ 65 h 170"/>
                  <a:gd name="T30" fmla="*/ 110 w 247"/>
                  <a:gd name="T31" fmla="*/ 62 h 170"/>
                  <a:gd name="T32" fmla="*/ 115 w 247"/>
                  <a:gd name="T33" fmla="*/ 58 h 170"/>
                  <a:gd name="T34" fmla="*/ 117 w 247"/>
                  <a:gd name="T35" fmla="*/ 55 h 170"/>
                  <a:gd name="T36" fmla="*/ 119 w 247"/>
                  <a:gd name="T37" fmla="*/ 52 h 170"/>
                  <a:gd name="T38" fmla="*/ 120 w 247"/>
                  <a:gd name="T39" fmla="*/ 49 h 170"/>
                  <a:gd name="T40" fmla="*/ 122 w 247"/>
                  <a:gd name="T41" fmla="*/ 46 h 170"/>
                  <a:gd name="T42" fmla="*/ 123 w 247"/>
                  <a:gd name="T43" fmla="*/ 43 h 170"/>
                  <a:gd name="T44" fmla="*/ 123 w 247"/>
                  <a:gd name="T45" fmla="*/ 39 h 170"/>
                  <a:gd name="T46" fmla="*/ 123 w 247"/>
                  <a:gd name="T47" fmla="*/ 36 h 170"/>
                  <a:gd name="T48" fmla="*/ 123 w 247"/>
                  <a:gd name="T49" fmla="*/ 32 h 170"/>
                  <a:gd name="T50" fmla="*/ 123 w 247"/>
                  <a:gd name="T51" fmla="*/ 28 h 170"/>
                  <a:gd name="T52" fmla="*/ 122 w 247"/>
                  <a:gd name="T53" fmla="*/ 25 h 170"/>
                  <a:gd name="T54" fmla="*/ 121 w 247"/>
                  <a:gd name="T55" fmla="*/ 22 h 170"/>
                  <a:gd name="T56" fmla="*/ 120 w 247"/>
                  <a:gd name="T57" fmla="*/ 19 h 170"/>
                  <a:gd name="T58" fmla="*/ 118 w 247"/>
                  <a:gd name="T59" fmla="*/ 15 h 170"/>
                  <a:gd name="T60" fmla="*/ 115 w 247"/>
                  <a:gd name="T61" fmla="*/ 13 h 170"/>
                  <a:gd name="T62" fmla="*/ 113 w 247"/>
                  <a:gd name="T63" fmla="*/ 10 h 170"/>
                  <a:gd name="T64" fmla="*/ 111 w 247"/>
                  <a:gd name="T65" fmla="*/ 8 h 170"/>
                  <a:gd name="T66" fmla="*/ 108 w 247"/>
                  <a:gd name="T67" fmla="*/ 5 h 170"/>
                  <a:gd name="T68" fmla="*/ 104 w 247"/>
                  <a:gd name="T69" fmla="*/ 3 h 170"/>
                  <a:gd name="T70" fmla="*/ 101 w 247"/>
                  <a:gd name="T71" fmla="*/ 1 h 170"/>
                  <a:gd name="T72" fmla="*/ 96 w 247"/>
                  <a:gd name="T73" fmla="*/ 0 h 170"/>
                  <a:gd name="T74" fmla="*/ 96 w 247"/>
                  <a:gd name="T75" fmla="*/ 0 h 170"/>
                  <a:gd name="T76" fmla="*/ 0 w 247"/>
                  <a:gd name="T77" fmla="*/ 80 h 170"/>
                  <a:gd name="T78" fmla="*/ 35 w 247"/>
                  <a:gd name="T79" fmla="*/ 85 h 170"/>
                  <a:gd name="T80" fmla="*/ 35 w 247"/>
                  <a:gd name="T81" fmla="*/ 85 h 1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47"/>
                  <a:gd name="T124" fmla="*/ 0 h 170"/>
                  <a:gd name="T125" fmla="*/ 247 w 247"/>
                  <a:gd name="T126" fmla="*/ 170 h 17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47" h="170">
                    <a:moveTo>
                      <a:pt x="71" y="170"/>
                    </a:moveTo>
                    <a:lnTo>
                      <a:pt x="81" y="170"/>
                    </a:lnTo>
                    <a:lnTo>
                      <a:pt x="92" y="170"/>
                    </a:lnTo>
                    <a:lnTo>
                      <a:pt x="103" y="170"/>
                    </a:lnTo>
                    <a:lnTo>
                      <a:pt x="114" y="169"/>
                    </a:lnTo>
                    <a:lnTo>
                      <a:pt x="124" y="167"/>
                    </a:lnTo>
                    <a:lnTo>
                      <a:pt x="135" y="165"/>
                    </a:lnTo>
                    <a:lnTo>
                      <a:pt x="145" y="162"/>
                    </a:lnTo>
                    <a:lnTo>
                      <a:pt x="155" y="159"/>
                    </a:lnTo>
                    <a:lnTo>
                      <a:pt x="166" y="156"/>
                    </a:lnTo>
                    <a:lnTo>
                      <a:pt x="176" y="152"/>
                    </a:lnTo>
                    <a:lnTo>
                      <a:pt x="185" y="147"/>
                    </a:lnTo>
                    <a:lnTo>
                      <a:pt x="194" y="142"/>
                    </a:lnTo>
                    <a:lnTo>
                      <a:pt x="204" y="136"/>
                    </a:lnTo>
                    <a:lnTo>
                      <a:pt x="213" y="130"/>
                    </a:lnTo>
                    <a:lnTo>
                      <a:pt x="221" y="124"/>
                    </a:lnTo>
                    <a:lnTo>
                      <a:pt x="230" y="117"/>
                    </a:lnTo>
                    <a:lnTo>
                      <a:pt x="235" y="111"/>
                    </a:lnTo>
                    <a:lnTo>
                      <a:pt x="238" y="104"/>
                    </a:lnTo>
                    <a:lnTo>
                      <a:pt x="241" y="98"/>
                    </a:lnTo>
                    <a:lnTo>
                      <a:pt x="244" y="92"/>
                    </a:lnTo>
                    <a:lnTo>
                      <a:pt x="246" y="85"/>
                    </a:lnTo>
                    <a:lnTo>
                      <a:pt x="247" y="78"/>
                    </a:lnTo>
                    <a:lnTo>
                      <a:pt x="247" y="72"/>
                    </a:lnTo>
                    <a:lnTo>
                      <a:pt x="247" y="64"/>
                    </a:lnTo>
                    <a:lnTo>
                      <a:pt x="246" y="57"/>
                    </a:lnTo>
                    <a:lnTo>
                      <a:pt x="244" y="51"/>
                    </a:lnTo>
                    <a:lnTo>
                      <a:pt x="242" y="44"/>
                    </a:lnTo>
                    <a:lnTo>
                      <a:pt x="240" y="37"/>
                    </a:lnTo>
                    <a:lnTo>
                      <a:pt x="236" y="31"/>
                    </a:lnTo>
                    <a:lnTo>
                      <a:pt x="231" y="26"/>
                    </a:lnTo>
                    <a:lnTo>
                      <a:pt x="227" y="20"/>
                    </a:lnTo>
                    <a:lnTo>
                      <a:pt x="222" y="16"/>
                    </a:lnTo>
                    <a:lnTo>
                      <a:pt x="216" y="11"/>
                    </a:lnTo>
                    <a:lnTo>
                      <a:pt x="209" y="7"/>
                    </a:lnTo>
                    <a:lnTo>
                      <a:pt x="202" y="3"/>
                    </a:lnTo>
                    <a:lnTo>
                      <a:pt x="193" y="0"/>
                    </a:lnTo>
                    <a:lnTo>
                      <a:pt x="0" y="159"/>
                    </a:lnTo>
                    <a:lnTo>
                      <a:pt x="71" y="170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2" name="Freeform 848"/>
              <p:cNvSpPr>
                <a:spLocks/>
              </p:cNvSpPr>
              <p:nvPr/>
            </p:nvSpPr>
            <p:spPr bwMode="auto">
              <a:xfrm>
                <a:off x="3588" y="3881"/>
                <a:ext cx="200" cy="117"/>
              </a:xfrm>
              <a:custGeom>
                <a:avLst/>
                <a:gdLst>
                  <a:gd name="T0" fmla="*/ 103 w 399"/>
                  <a:gd name="T1" fmla="*/ 117 h 233"/>
                  <a:gd name="T2" fmla="*/ 200 w 399"/>
                  <a:gd name="T3" fmla="*/ 60 h 233"/>
                  <a:gd name="T4" fmla="*/ 96 w 399"/>
                  <a:gd name="T5" fmla="*/ 0 h 233"/>
                  <a:gd name="T6" fmla="*/ 0 w 399"/>
                  <a:gd name="T7" fmla="*/ 57 h 233"/>
                  <a:gd name="T8" fmla="*/ 0 w 399"/>
                  <a:gd name="T9" fmla="*/ 57 h 233"/>
                  <a:gd name="T10" fmla="*/ 6 w 399"/>
                  <a:gd name="T11" fmla="*/ 62 h 233"/>
                  <a:gd name="T12" fmla="*/ 11 w 399"/>
                  <a:gd name="T13" fmla="*/ 67 h 233"/>
                  <a:gd name="T14" fmla="*/ 17 w 399"/>
                  <a:gd name="T15" fmla="*/ 72 h 233"/>
                  <a:gd name="T16" fmla="*/ 23 w 399"/>
                  <a:gd name="T17" fmla="*/ 76 h 233"/>
                  <a:gd name="T18" fmla="*/ 29 w 399"/>
                  <a:gd name="T19" fmla="*/ 81 h 233"/>
                  <a:gd name="T20" fmla="*/ 35 w 399"/>
                  <a:gd name="T21" fmla="*/ 85 h 233"/>
                  <a:gd name="T22" fmla="*/ 41 w 399"/>
                  <a:gd name="T23" fmla="*/ 89 h 233"/>
                  <a:gd name="T24" fmla="*/ 48 w 399"/>
                  <a:gd name="T25" fmla="*/ 93 h 233"/>
                  <a:gd name="T26" fmla="*/ 55 w 399"/>
                  <a:gd name="T27" fmla="*/ 97 h 233"/>
                  <a:gd name="T28" fmla="*/ 61 w 399"/>
                  <a:gd name="T29" fmla="*/ 101 h 233"/>
                  <a:gd name="T30" fmla="*/ 68 w 399"/>
                  <a:gd name="T31" fmla="*/ 104 h 233"/>
                  <a:gd name="T32" fmla="*/ 75 w 399"/>
                  <a:gd name="T33" fmla="*/ 107 h 233"/>
                  <a:gd name="T34" fmla="*/ 82 w 399"/>
                  <a:gd name="T35" fmla="*/ 109 h 233"/>
                  <a:gd name="T36" fmla="*/ 89 w 399"/>
                  <a:gd name="T37" fmla="*/ 112 h 233"/>
                  <a:gd name="T38" fmla="*/ 96 w 399"/>
                  <a:gd name="T39" fmla="*/ 114 h 233"/>
                  <a:gd name="T40" fmla="*/ 103 w 399"/>
                  <a:gd name="T41" fmla="*/ 117 h 233"/>
                  <a:gd name="T42" fmla="*/ 103 w 399"/>
                  <a:gd name="T43" fmla="*/ 117 h 23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99"/>
                  <a:gd name="T67" fmla="*/ 0 h 233"/>
                  <a:gd name="T68" fmla="*/ 399 w 399"/>
                  <a:gd name="T69" fmla="*/ 233 h 23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99" h="233">
                    <a:moveTo>
                      <a:pt x="206" y="233"/>
                    </a:moveTo>
                    <a:lnTo>
                      <a:pt x="399" y="120"/>
                    </a:lnTo>
                    <a:lnTo>
                      <a:pt x="192" y="0"/>
                    </a:lnTo>
                    <a:lnTo>
                      <a:pt x="0" y="113"/>
                    </a:lnTo>
                    <a:lnTo>
                      <a:pt x="11" y="123"/>
                    </a:lnTo>
                    <a:lnTo>
                      <a:pt x="22" y="134"/>
                    </a:lnTo>
                    <a:lnTo>
                      <a:pt x="34" y="143"/>
                    </a:lnTo>
                    <a:lnTo>
                      <a:pt x="45" y="152"/>
                    </a:lnTo>
                    <a:lnTo>
                      <a:pt x="57" y="161"/>
                    </a:lnTo>
                    <a:lnTo>
                      <a:pt x="70" y="170"/>
                    </a:lnTo>
                    <a:lnTo>
                      <a:pt x="82" y="178"/>
                    </a:lnTo>
                    <a:lnTo>
                      <a:pt x="95" y="186"/>
                    </a:lnTo>
                    <a:lnTo>
                      <a:pt x="109" y="193"/>
                    </a:lnTo>
                    <a:lnTo>
                      <a:pt x="122" y="201"/>
                    </a:lnTo>
                    <a:lnTo>
                      <a:pt x="136" y="207"/>
                    </a:lnTo>
                    <a:lnTo>
                      <a:pt x="149" y="213"/>
                    </a:lnTo>
                    <a:lnTo>
                      <a:pt x="163" y="218"/>
                    </a:lnTo>
                    <a:lnTo>
                      <a:pt x="177" y="223"/>
                    </a:lnTo>
                    <a:lnTo>
                      <a:pt x="191" y="228"/>
                    </a:lnTo>
                    <a:lnTo>
                      <a:pt x="206" y="2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3" name="Rectangle 849"/>
              <p:cNvSpPr>
                <a:spLocks noChangeArrowheads="1"/>
              </p:cNvSpPr>
              <p:nvPr/>
            </p:nvSpPr>
            <p:spPr bwMode="auto">
              <a:xfrm>
                <a:off x="3587" y="3880"/>
                <a:ext cx="201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4" name="Rectangle 850"/>
              <p:cNvSpPr>
                <a:spLocks noChangeArrowheads="1"/>
              </p:cNvSpPr>
              <p:nvPr/>
            </p:nvSpPr>
            <p:spPr bwMode="auto">
              <a:xfrm>
                <a:off x="3587" y="3881"/>
                <a:ext cx="201" cy="5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5" name="Rectangle 851"/>
              <p:cNvSpPr>
                <a:spLocks noChangeArrowheads="1"/>
              </p:cNvSpPr>
              <p:nvPr/>
            </p:nvSpPr>
            <p:spPr bwMode="auto">
              <a:xfrm>
                <a:off x="3587" y="3886"/>
                <a:ext cx="201" cy="8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6" name="Rectangle 852"/>
              <p:cNvSpPr>
                <a:spLocks noChangeArrowheads="1"/>
              </p:cNvSpPr>
              <p:nvPr/>
            </p:nvSpPr>
            <p:spPr bwMode="auto">
              <a:xfrm>
                <a:off x="3587" y="3894"/>
                <a:ext cx="201" cy="7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7" name="Rectangle 853"/>
              <p:cNvSpPr>
                <a:spLocks noChangeArrowheads="1"/>
              </p:cNvSpPr>
              <p:nvPr/>
            </p:nvSpPr>
            <p:spPr bwMode="auto">
              <a:xfrm>
                <a:off x="3587" y="3901"/>
                <a:ext cx="201" cy="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8" name="Rectangle 854"/>
              <p:cNvSpPr>
                <a:spLocks noChangeArrowheads="1"/>
              </p:cNvSpPr>
              <p:nvPr/>
            </p:nvSpPr>
            <p:spPr bwMode="auto">
              <a:xfrm>
                <a:off x="3587" y="3908"/>
                <a:ext cx="201" cy="8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79" name="Rectangle 855"/>
              <p:cNvSpPr>
                <a:spLocks noChangeArrowheads="1"/>
              </p:cNvSpPr>
              <p:nvPr/>
            </p:nvSpPr>
            <p:spPr bwMode="auto">
              <a:xfrm>
                <a:off x="3587" y="3916"/>
                <a:ext cx="201" cy="7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0" name="Rectangle 856"/>
              <p:cNvSpPr>
                <a:spLocks noChangeArrowheads="1"/>
              </p:cNvSpPr>
              <p:nvPr/>
            </p:nvSpPr>
            <p:spPr bwMode="auto">
              <a:xfrm>
                <a:off x="3587" y="3923"/>
                <a:ext cx="201" cy="7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1" name="Rectangle 857"/>
              <p:cNvSpPr>
                <a:spLocks noChangeArrowheads="1"/>
              </p:cNvSpPr>
              <p:nvPr/>
            </p:nvSpPr>
            <p:spPr bwMode="auto">
              <a:xfrm>
                <a:off x="3587" y="3930"/>
                <a:ext cx="201" cy="7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2" name="Rectangle 858"/>
              <p:cNvSpPr>
                <a:spLocks noChangeArrowheads="1"/>
              </p:cNvSpPr>
              <p:nvPr/>
            </p:nvSpPr>
            <p:spPr bwMode="auto">
              <a:xfrm>
                <a:off x="3587" y="3937"/>
                <a:ext cx="201" cy="8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3" name="Rectangle 859"/>
              <p:cNvSpPr>
                <a:spLocks noChangeArrowheads="1"/>
              </p:cNvSpPr>
              <p:nvPr/>
            </p:nvSpPr>
            <p:spPr bwMode="auto">
              <a:xfrm>
                <a:off x="3587" y="3945"/>
                <a:ext cx="201" cy="7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4" name="Rectangle 860"/>
              <p:cNvSpPr>
                <a:spLocks noChangeArrowheads="1"/>
              </p:cNvSpPr>
              <p:nvPr/>
            </p:nvSpPr>
            <p:spPr bwMode="auto">
              <a:xfrm>
                <a:off x="3587" y="3952"/>
                <a:ext cx="201" cy="8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5" name="Rectangle 861"/>
              <p:cNvSpPr>
                <a:spLocks noChangeArrowheads="1"/>
              </p:cNvSpPr>
              <p:nvPr/>
            </p:nvSpPr>
            <p:spPr bwMode="auto">
              <a:xfrm>
                <a:off x="3587" y="3960"/>
                <a:ext cx="201" cy="7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6" name="Rectangle 862"/>
              <p:cNvSpPr>
                <a:spLocks noChangeArrowheads="1"/>
              </p:cNvSpPr>
              <p:nvPr/>
            </p:nvSpPr>
            <p:spPr bwMode="auto">
              <a:xfrm>
                <a:off x="3587" y="3967"/>
                <a:ext cx="201" cy="8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7" name="Rectangle 863"/>
              <p:cNvSpPr>
                <a:spLocks noChangeArrowheads="1"/>
              </p:cNvSpPr>
              <p:nvPr/>
            </p:nvSpPr>
            <p:spPr bwMode="auto">
              <a:xfrm>
                <a:off x="3587" y="3975"/>
                <a:ext cx="201" cy="7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8" name="Rectangle 864"/>
              <p:cNvSpPr>
                <a:spLocks noChangeArrowheads="1"/>
              </p:cNvSpPr>
              <p:nvPr/>
            </p:nvSpPr>
            <p:spPr bwMode="auto">
              <a:xfrm>
                <a:off x="3587" y="3982"/>
                <a:ext cx="201" cy="7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89" name="Rectangle 865"/>
              <p:cNvSpPr>
                <a:spLocks noChangeArrowheads="1"/>
              </p:cNvSpPr>
              <p:nvPr/>
            </p:nvSpPr>
            <p:spPr bwMode="auto">
              <a:xfrm>
                <a:off x="3587" y="3989"/>
                <a:ext cx="201" cy="8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0" name="Rectangle 866"/>
              <p:cNvSpPr>
                <a:spLocks noChangeArrowheads="1"/>
              </p:cNvSpPr>
              <p:nvPr/>
            </p:nvSpPr>
            <p:spPr bwMode="auto">
              <a:xfrm>
                <a:off x="3587" y="3997"/>
                <a:ext cx="201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1" name="Freeform 867"/>
              <p:cNvSpPr>
                <a:spLocks/>
              </p:cNvSpPr>
              <p:nvPr/>
            </p:nvSpPr>
            <p:spPr bwMode="auto">
              <a:xfrm>
                <a:off x="3588" y="3881"/>
                <a:ext cx="200" cy="117"/>
              </a:xfrm>
              <a:custGeom>
                <a:avLst/>
                <a:gdLst>
                  <a:gd name="T0" fmla="*/ 103 w 399"/>
                  <a:gd name="T1" fmla="*/ 117 h 234"/>
                  <a:gd name="T2" fmla="*/ 200 w 399"/>
                  <a:gd name="T3" fmla="*/ 60 h 234"/>
                  <a:gd name="T4" fmla="*/ 96 w 399"/>
                  <a:gd name="T5" fmla="*/ 0 h 234"/>
                  <a:gd name="T6" fmla="*/ 0 w 399"/>
                  <a:gd name="T7" fmla="*/ 57 h 234"/>
                  <a:gd name="T8" fmla="*/ 0 w 399"/>
                  <a:gd name="T9" fmla="*/ 57 h 234"/>
                  <a:gd name="T10" fmla="*/ 5 w 399"/>
                  <a:gd name="T11" fmla="*/ 62 h 234"/>
                  <a:gd name="T12" fmla="*/ 11 w 399"/>
                  <a:gd name="T13" fmla="*/ 68 h 234"/>
                  <a:gd name="T14" fmla="*/ 16 w 399"/>
                  <a:gd name="T15" fmla="*/ 72 h 234"/>
                  <a:gd name="T16" fmla="*/ 23 w 399"/>
                  <a:gd name="T17" fmla="*/ 77 h 234"/>
                  <a:gd name="T18" fmla="*/ 29 w 399"/>
                  <a:gd name="T19" fmla="*/ 81 h 234"/>
                  <a:gd name="T20" fmla="*/ 35 w 399"/>
                  <a:gd name="T21" fmla="*/ 86 h 234"/>
                  <a:gd name="T22" fmla="*/ 41 w 399"/>
                  <a:gd name="T23" fmla="*/ 90 h 234"/>
                  <a:gd name="T24" fmla="*/ 48 w 399"/>
                  <a:gd name="T25" fmla="*/ 94 h 234"/>
                  <a:gd name="T26" fmla="*/ 54 w 399"/>
                  <a:gd name="T27" fmla="*/ 97 h 234"/>
                  <a:gd name="T28" fmla="*/ 61 w 399"/>
                  <a:gd name="T29" fmla="*/ 101 h 234"/>
                  <a:gd name="T30" fmla="*/ 68 w 399"/>
                  <a:gd name="T31" fmla="*/ 104 h 234"/>
                  <a:gd name="T32" fmla="*/ 75 w 399"/>
                  <a:gd name="T33" fmla="*/ 107 h 234"/>
                  <a:gd name="T34" fmla="*/ 81 w 399"/>
                  <a:gd name="T35" fmla="*/ 110 h 234"/>
                  <a:gd name="T36" fmla="*/ 89 w 399"/>
                  <a:gd name="T37" fmla="*/ 112 h 234"/>
                  <a:gd name="T38" fmla="*/ 96 w 399"/>
                  <a:gd name="T39" fmla="*/ 115 h 234"/>
                  <a:gd name="T40" fmla="*/ 103 w 399"/>
                  <a:gd name="T41" fmla="*/ 117 h 234"/>
                  <a:gd name="T42" fmla="*/ 103 w 399"/>
                  <a:gd name="T43" fmla="*/ 117 h 23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99"/>
                  <a:gd name="T67" fmla="*/ 0 h 234"/>
                  <a:gd name="T68" fmla="*/ 399 w 399"/>
                  <a:gd name="T69" fmla="*/ 234 h 234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99" h="234">
                    <a:moveTo>
                      <a:pt x="206" y="234"/>
                    </a:moveTo>
                    <a:lnTo>
                      <a:pt x="399" y="121"/>
                    </a:lnTo>
                    <a:lnTo>
                      <a:pt x="191" y="0"/>
                    </a:lnTo>
                    <a:lnTo>
                      <a:pt x="0" y="114"/>
                    </a:lnTo>
                    <a:lnTo>
                      <a:pt x="10" y="124"/>
                    </a:lnTo>
                    <a:lnTo>
                      <a:pt x="21" y="135"/>
                    </a:lnTo>
                    <a:lnTo>
                      <a:pt x="32" y="144"/>
                    </a:lnTo>
                    <a:lnTo>
                      <a:pt x="45" y="153"/>
                    </a:lnTo>
                    <a:lnTo>
                      <a:pt x="57" y="162"/>
                    </a:lnTo>
                    <a:lnTo>
                      <a:pt x="70" y="171"/>
                    </a:lnTo>
                    <a:lnTo>
                      <a:pt x="82" y="179"/>
                    </a:lnTo>
                    <a:lnTo>
                      <a:pt x="95" y="187"/>
                    </a:lnTo>
                    <a:lnTo>
                      <a:pt x="108" y="194"/>
                    </a:lnTo>
                    <a:lnTo>
                      <a:pt x="121" y="201"/>
                    </a:lnTo>
                    <a:lnTo>
                      <a:pt x="136" y="208"/>
                    </a:lnTo>
                    <a:lnTo>
                      <a:pt x="149" y="214"/>
                    </a:lnTo>
                    <a:lnTo>
                      <a:pt x="162" y="219"/>
                    </a:lnTo>
                    <a:lnTo>
                      <a:pt x="177" y="224"/>
                    </a:lnTo>
                    <a:lnTo>
                      <a:pt x="191" y="229"/>
                    </a:lnTo>
                    <a:lnTo>
                      <a:pt x="206" y="234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2" name="Freeform 868"/>
              <p:cNvSpPr>
                <a:spLocks/>
              </p:cNvSpPr>
              <p:nvPr/>
            </p:nvSpPr>
            <p:spPr bwMode="auto">
              <a:xfrm>
                <a:off x="3698" y="3869"/>
                <a:ext cx="20" cy="112"/>
              </a:xfrm>
              <a:custGeom>
                <a:avLst/>
                <a:gdLst>
                  <a:gd name="T0" fmla="*/ 0 w 40"/>
                  <a:gd name="T1" fmla="*/ 112 h 224"/>
                  <a:gd name="T2" fmla="*/ 0 w 40"/>
                  <a:gd name="T3" fmla="*/ 12 h 224"/>
                  <a:gd name="T4" fmla="*/ 20 w 40"/>
                  <a:gd name="T5" fmla="*/ 0 h 224"/>
                  <a:gd name="T6" fmla="*/ 20 w 40"/>
                  <a:gd name="T7" fmla="*/ 95 h 224"/>
                  <a:gd name="T8" fmla="*/ 0 w 40"/>
                  <a:gd name="T9" fmla="*/ 112 h 224"/>
                  <a:gd name="T10" fmla="*/ 0 w 40"/>
                  <a:gd name="T11" fmla="*/ 112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"/>
                  <a:gd name="T19" fmla="*/ 0 h 224"/>
                  <a:gd name="T20" fmla="*/ 40 w 40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" h="224">
                    <a:moveTo>
                      <a:pt x="0" y="224"/>
                    </a:moveTo>
                    <a:lnTo>
                      <a:pt x="0" y="24"/>
                    </a:lnTo>
                    <a:lnTo>
                      <a:pt x="40" y="0"/>
                    </a:lnTo>
                    <a:lnTo>
                      <a:pt x="39" y="190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93" name="Picture 869"/>
              <p:cNvPicPr>
                <a:picLocks noChangeAspect="1" noChangeArrowheads="1"/>
              </p:cNvPicPr>
              <p:nvPr/>
            </p:nvPicPr>
            <p:blipFill>
              <a:blip r:embed="rId45" cstate="print"/>
              <a:srcRect/>
              <a:stretch>
                <a:fillRect/>
              </a:stretch>
            </p:blipFill>
            <p:spPr bwMode="auto">
              <a:xfrm>
                <a:off x="3697" y="3868"/>
                <a:ext cx="22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94" name="Picture 870"/>
              <p:cNvPicPr>
                <a:picLocks noChangeAspect="1" noChangeArrowheads="1"/>
              </p:cNvPicPr>
              <p:nvPr/>
            </p:nvPicPr>
            <p:blipFill>
              <a:blip r:embed="rId46" cstate="print"/>
              <a:srcRect/>
              <a:stretch>
                <a:fillRect/>
              </a:stretch>
            </p:blipFill>
            <p:spPr bwMode="auto">
              <a:xfrm>
                <a:off x="3697" y="3868"/>
                <a:ext cx="22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95" name="Freeform 871"/>
              <p:cNvSpPr>
                <a:spLocks/>
              </p:cNvSpPr>
              <p:nvPr/>
            </p:nvSpPr>
            <p:spPr bwMode="auto">
              <a:xfrm>
                <a:off x="3698" y="3869"/>
                <a:ext cx="20" cy="112"/>
              </a:xfrm>
              <a:custGeom>
                <a:avLst/>
                <a:gdLst>
                  <a:gd name="T0" fmla="*/ 0 w 40"/>
                  <a:gd name="T1" fmla="*/ 112 h 224"/>
                  <a:gd name="T2" fmla="*/ 0 w 40"/>
                  <a:gd name="T3" fmla="*/ 12 h 224"/>
                  <a:gd name="T4" fmla="*/ 20 w 40"/>
                  <a:gd name="T5" fmla="*/ 0 h 224"/>
                  <a:gd name="T6" fmla="*/ 20 w 40"/>
                  <a:gd name="T7" fmla="*/ 95 h 224"/>
                  <a:gd name="T8" fmla="*/ 0 w 40"/>
                  <a:gd name="T9" fmla="*/ 112 h 2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224"/>
                  <a:gd name="T17" fmla="*/ 40 w 40"/>
                  <a:gd name="T18" fmla="*/ 224 h 2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224">
                    <a:moveTo>
                      <a:pt x="0" y="224"/>
                    </a:moveTo>
                    <a:lnTo>
                      <a:pt x="0" y="24"/>
                    </a:lnTo>
                    <a:lnTo>
                      <a:pt x="40" y="0"/>
                    </a:lnTo>
                    <a:lnTo>
                      <a:pt x="39" y="190"/>
                    </a:lnTo>
                    <a:lnTo>
                      <a:pt x="0" y="224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6" name="Freeform 872"/>
              <p:cNvSpPr>
                <a:spLocks/>
              </p:cNvSpPr>
              <p:nvPr/>
            </p:nvSpPr>
            <p:spPr bwMode="auto">
              <a:xfrm>
                <a:off x="3718" y="3864"/>
                <a:ext cx="38" cy="90"/>
              </a:xfrm>
              <a:custGeom>
                <a:avLst/>
                <a:gdLst>
                  <a:gd name="T0" fmla="*/ 1 w 76"/>
                  <a:gd name="T1" fmla="*/ 14 h 180"/>
                  <a:gd name="T2" fmla="*/ 38 w 76"/>
                  <a:gd name="T3" fmla="*/ 0 h 180"/>
                  <a:gd name="T4" fmla="*/ 38 w 76"/>
                  <a:gd name="T5" fmla="*/ 58 h 180"/>
                  <a:gd name="T6" fmla="*/ 0 w 76"/>
                  <a:gd name="T7" fmla="*/ 90 h 180"/>
                  <a:gd name="T8" fmla="*/ 1 w 76"/>
                  <a:gd name="T9" fmla="*/ 14 h 180"/>
                  <a:gd name="T10" fmla="*/ 1 w 76"/>
                  <a:gd name="T11" fmla="*/ 14 h 1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"/>
                  <a:gd name="T19" fmla="*/ 0 h 180"/>
                  <a:gd name="T20" fmla="*/ 76 w 76"/>
                  <a:gd name="T21" fmla="*/ 180 h 1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" h="180">
                    <a:moveTo>
                      <a:pt x="1" y="29"/>
                    </a:moveTo>
                    <a:lnTo>
                      <a:pt x="76" y="0"/>
                    </a:lnTo>
                    <a:lnTo>
                      <a:pt x="76" y="117"/>
                    </a:lnTo>
                    <a:lnTo>
                      <a:pt x="0" y="180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97" name="Picture 873"/>
              <p:cNvPicPr>
                <a:picLocks noChangeAspect="1" noChangeArrowheads="1"/>
              </p:cNvPicPr>
              <p:nvPr/>
            </p:nvPicPr>
            <p:blipFill>
              <a:blip r:embed="rId47" cstate="print"/>
              <a:srcRect/>
              <a:stretch>
                <a:fillRect/>
              </a:stretch>
            </p:blipFill>
            <p:spPr bwMode="auto">
              <a:xfrm>
                <a:off x="3717" y="3863"/>
                <a:ext cx="39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98" name="Freeform 874"/>
              <p:cNvSpPr>
                <a:spLocks/>
              </p:cNvSpPr>
              <p:nvPr/>
            </p:nvSpPr>
            <p:spPr bwMode="auto">
              <a:xfrm>
                <a:off x="3718" y="3864"/>
                <a:ext cx="38" cy="90"/>
              </a:xfrm>
              <a:custGeom>
                <a:avLst/>
                <a:gdLst>
                  <a:gd name="T0" fmla="*/ 1 w 76"/>
                  <a:gd name="T1" fmla="*/ 15 h 179"/>
                  <a:gd name="T2" fmla="*/ 38 w 76"/>
                  <a:gd name="T3" fmla="*/ 0 h 179"/>
                  <a:gd name="T4" fmla="*/ 38 w 76"/>
                  <a:gd name="T5" fmla="*/ 59 h 179"/>
                  <a:gd name="T6" fmla="*/ 0 w 76"/>
                  <a:gd name="T7" fmla="*/ 90 h 179"/>
                  <a:gd name="T8" fmla="*/ 1 w 76"/>
                  <a:gd name="T9" fmla="*/ 15 h 1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179"/>
                  <a:gd name="T17" fmla="*/ 76 w 76"/>
                  <a:gd name="T18" fmla="*/ 179 h 1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179">
                    <a:moveTo>
                      <a:pt x="1" y="29"/>
                    </a:moveTo>
                    <a:lnTo>
                      <a:pt x="76" y="0"/>
                    </a:lnTo>
                    <a:lnTo>
                      <a:pt x="76" y="117"/>
                    </a:lnTo>
                    <a:lnTo>
                      <a:pt x="0" y="179"/>
                    </a:lnTo>
                    <a:lnTo>
                      <a:pt x="1" y="29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99" name="Freeform 875"/>
              <p:cNvSpPr>
                <a:spLocks/>
              </p:cNvSpPr>
              <p:nvPr/>
            </p:nvSpPr>
            <p:spPr bwMode="auto">
              <a:xfrm>
                <a:off x="3657" y="3825"/>
                <a:ext cx="99" cy="54"/>
              </a:xfrm>
              <a:custGeom>
                <a:avLst/>
                <a:gdLst>
                  <a:gd name="T0" fmla="*/ 61 w 196"/>
                  <a:gd name="T1" fmla="*/ 54 h 108"/>
                  <a:gd name="T2" fmla="*/ 61 w 196"/>
                  <a:gd name="T3" fmla="*/ 45 h 108"/>
                  <a:gd name="T4" fmla="*/ 0 w 196"/>
                  <a:gd name="T5" fmla="*/ 9 h 108"/>
                  <a:gd name="T6" fmla="*/ 31 w 196"/>
                  <a:gd name="T7" fmla="*/ 0 h 108"/>
                  <a:gd name="T8" fmla="*/ 99 w 196"/>
                  <a:gd name="T9" fmla="*/ 40 h 108"/>
                  <a:gd name="T10" fmla="*/ 61 w 196"/>
                  <a:gd name="T11" fmla="*/ 54 h 108"/>
                  <a:gd name="T12" fmla="*/ 61 w 196"/>
                  <a:gd name="T13" fmla="*/ 54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6"/>
                  <a:gd name="T22" fmla="*/ 0 h 108"/>
                  <a:gd name="T23" fmla="*/ 196 w 196"/>
                  <a:gd name="T24" fmla="*/ 108 h 10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6" h="108">
                    <a:moveTo>
                      <a:pt x="121" y="108"/>
                    </a:moveTo>
                    <a:lnTo>
                      <a:pt x="121" y="89"/>
                    </a:lnTo>
                    <a:lnTo>
                      <a:pt x="0" y="18"/>
                    </a:lnTo>
                    <a:lnTo>
                      <a:pt x="61" y="0"/>
                    </a:lnTo>
                    <a:lnTo>
                      <a:pt x="196" y="79"/>
                    </a:lnTo>
                    <a:lnTo>
                      <a:pt x="121" y="10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0" name="Rectangle 876"/>
              <p:cNvSpPr>
                <a:spLocks noChangeArrowheads="1"/>
              </p:cNvSpPr>
              <p:nvPr/>
            </p:nvSpPr>
            <p:spPr bwMode="auto">
              <a:xfrm>
                <a:off x="3656" y="3824"/>
                <a:ext cx="100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1" name="Rectangle 877"/>
              <p:cNvSpPr>
                <a:spLocks noChangeArrowheads="1"/>
              </p:cNvSpPr>
              <p:nvPr/>
            </p:nvSpPr>
            <p:spPr bwMode="auto">
              <a:xfrm>
                <a:off x="3656" y="3825"/>
                <a:ext cx="100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2" name="Rectangle 878"/>
              <p:cNvSpPr>
                <a:spLocks noChangeArrowheads="1"/>
              </p:cNvSpPr>
              <p:nvPr/>
            </p:nvSpPr>
            <p:spPr bwMode="auto">
              <a:xfrm>
                <a:off x="3656" y="3825"/>
                <a:ext cx="100" cy="2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3" name="Rectangle 879"/>
              <p:cNvSpPr>
                <a:spLocks noChangeArrowheads="1"/>
              </p:cNvSpPr>
              <p:nvPr/>
            </p:nvSpPr>
            <p:spPr bwMode="auto">
              <a:xfrm>
                <a:off x="3656" y="3827"/>
                <a:ext cx="100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4" name="Rectangle 880"/>
              <p:cNvSpPr>
                <a:spLocks noChangeArrowheads="1"/>
              </p:cNvSpPr>
              <p:nvPr/>
            </p:nvSpPr>
            <p:spPr bwMode="auto">
              <a:xfrm>
                <a:off x="3656" y="3829"/>
                <a:ext cx="100" cy="1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5" name="Rectangle 881"/>
              <p:cNvSpPr>
                <a:spLocks noChangeArrowheads="1"/>
              </p:cNvSpPr>
              <p:nvPr/>
            </p:nvSpPr>
            <p:spPr bwMode="auto">
              <a:xfrm>
                <a:off x="3656" y="3830"/>
                <a:ext cx="100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6" name="Rectangle 882"/>
              <p:cNvSpPr>
                <a:spLocks noChangeArrowheads="1"/>
              </p:cNvSpPr>
              <p:nvPr/>
            </p:nvSpPr>
            <p:spPr bwMode="auto">
              <a:xfrm>
                <a:off x="3656" y="3832"/>
                <a:ext cx="100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7" name="Rectangle 883"/>
              <p:cNvSpPr>
                <a:spLocks noChangeArrowheads="1"/>
              </p:cNvSpPr>
              <p:nvPr/>
            </p:nvSpPr>
            <p:spPr bwMode="auto">
              <a:xfrm>
                <a:off x="3656" y="3834"/>
                <a:ext cx="100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8" name="Rectangle 884"/>
              <p:cNvSpPr>
                <a:spLocks noChangeArrowheads="1"/>
              </p:cNvSpPr>
              <p:nvPr/>
            </p:nvSpPr>
            <p:spPr bwMode="auto">
              <a:xfrm>
                <a:off x="3656" y="3835"/>
                <a:ext cx="100" cy="3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09" name="Rectangle 885"/>
              <p:cNvSpPr>
                <a:spLocks noChangeArrowheads="1"/>
              </p:cNvSpPr>
              <p:nvPr/>
            </p:nvSpPr>
            <p:spPr bwMode="auto">
              <a:xfrm>
                <a:off x="3656" y="3838"/>
                <a:ext cx="100" cy="1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0" name="Rectangle 886"/>
              <p:cNvSpPr>
                <a:spLocks noChangeArrowheads="1"/>
              </p:cNvSpPr>
              <p:nvPr/>
            </p:nvSpPr>
            <p:spPr bwMode="auto">
              <a:xfrm>
                <a:off x="3656" y="3839"/>
                <a:ext cx="100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1" name="Rectangle 887"/>
              <p:cNvSpPr>
                <a:spLocks noChangeArrowheads="1"/>
              </p:cNvSpPr>
              <p:nvPr/>
            </p:nvSpPr>
            <p:spPr bwMode="auto">
              <a:xfrm>
                <a:off x="3656" y="3841"/>
                <a:ext cx="100" cy="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2" name="Rectangle 888"/>
              <p:cNvSpPr>
                <a:spLocks noChangeArrowheads="1"/>
              </p:cNvSpPr>
              <p:nvPr/>
            </p:nvSpPr>
            <p:spPr bwMode="auto">
              <a:xfrm>
                <a:off x="3656" y="3842"/>
                <a:ext cx="100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3" name="Rectangle 889"/>
              <p:cNvSpPr>
                <a:spLocks noChangeArrowheads="1"/>
              </p:cNvSpPr>
              <p:nvPr/>
            </p:nvSpPr>
            <p:spPr bwMode="auto">
              <a:xfrm>
                <a:off x="3656" y="3844"/>
                <a:ext cx="100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4" name="Rectangle 890"/>
              <p:cNvSpPr>
                <a:spLocks noChangeArrowheads="1"/>
              </p:cNvSpPr>
              <p:nvPr/>
            </p:nvSpPr>
            <p:spPr bwMode="auto">
              <a:xfrm>
                <a:off x="3656" y="3846"/>
                <a:ext cx="100" cy="1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5" name="Rectangle 891"/>
              <p:cNvSpPr>
                <a:spLocks noChangeArrowheads="1"/>
              </p:cNvSpPr>
              <p:nvPr/>
            </p:nvSpPr>
            <p:spPr bwMode="auto">
              <a:xfrm>
                <a:off x="3656" y="3847"/>
                <a:ext cx="100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6" name="Rectangle 892"/>
              <p:cNvSpPr>
                <a:spLocks noChangeArrowheads="1"/>
              </p:cNvSpPr>
              <p:nvPr/>
            </p:nvSpPr>
            <p:spPr bwMode="auto">
              <a:xfrm>
                <a:off x="3656" y="3849"/>
                <a:ext cx="100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7" name="Rectangle 893"/>
              <p:cNvSpPr>
                <a:spLocks noChangeArrowheads="1"/>
              </p:cNvSpPr>
              <p:nvPr/>
            </p:nvSpPr>
            <p:spPr bwMode="auto">
              <a:xfrm>
                <a:off x="3656" y="3851"/>
                <a:ext cx="100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8" name="Rectangle 894"/>
              <p:cNvSpPr>
                <a:spLocks noChangeArrowheads="1"/>
              </p:cNvSpPr>
              <p:nvPr/>
            </p:nvSpPr>
            <p:spPr bwMode="auto">
              <a:xfrm>
                <a:off x="3656" y="3852"/>
                <a:ext cx="100" cy="3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19" name="Rectangle 895"/>
              <p:cNvSpPr>
                <a:spLocks noChangeArrowheads="1"/>
              </p:cNvSpPr>
              <p:nvPr/>
            </p:nvSpPr>
            <p:spPr bwMode="auto">
              <a:xfrm>
                <a:off x="3656" y="3855"/>
                <a:ext cx="100" cy="1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0" name="Rectangle 896"/>
              <p:cNvSpPr>
                <a:spLocks noChangeArrowheads="1"/>
              </p:cNvSpPr>
              <p:nvPr/>
            </p:nvSpPr>
            <p:spPr bwMode="auto">
              <a:xfrm>
                <a:off x="3656" y="3856"/>
                <a:ext cx="100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1" name="Rectangle 897"/>
              <p:cNvSpPr>
                <a:spLocks noChangeArrowheads="1"/>
              </p:cNvSpPr>
              <p:nvPr/>
            </p:nvSpPr>
            <p:spPr bwMode="auto">
              <a:xfrm>
                <a:off x="3656" y="3858"/>
                <a:ext cx="100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2" name="Rectangle 898"/>
              <p:cNvSpPr>
                <a:spLocks noChangeArrowheads="1"/>
              </p:cNvSpPr>
              <p:nvPr/>
            </p:nvSpPr>
            <p:spPr bwMode="auto">
              <a:xfrm>
                <a:off x="3656" y="3860"/>
                <a:ext cx="100" cy="1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3" name="Rectangle 899"/>
              <p:cNvSpPr>
                <a:spLocks noChangeArrowheads="1"/>
              </p:cNvSpPr>
              <p:nvPr/>
            </p:nvSpPr>
            <p:spPr bwMode="auto">
              <a:xfrm>
                <a:off x="3656" y="3861"/>
                <a:ext cx="100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4" name="Rectangle 900"/>
              <p:cNvSpPr>
                <a:spLocks noChangeArrowheads="1"/>
              </p:cNvSpPr>
              <p:nvPr/>
            </p:nvSpPr>
            <p:spPr bwMode="auto">
              <a:xfrm>
                <a:off x="3656" y="3863"/>
                <a:ext cx="100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5" name="Rectangle 901"/>
              <p:cNvSpPr>
                <a:spLocks noChangeArrowheads="1"/>
              </p:cNvSpPr>
              <p:nvPr/>
            </p:nvSpPr>
            <p:spPr bwMode="auto">
              <a:xfrm>
                <a:off x="3656" y="3865"/>
                <a:ext cx="100" cy="1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6" name="Rectangle 902"/>
              <p:cNvSpPr>
                <a:spLocks noChangeArrowheads="1"/>
              </p:cNvSpPr>
              <p:nvPr/>
            </p:nvSpPr>
            <p:spPr bwMode="auto">
              <a:xfrm>
                <a:off x="3656" y="3866"/>
                <a:ext cx="100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7" name="Rectangle 903"/>
              <p:cNvSpPr>
                <a:spLocks noChangeArrowheads="1"/>
              </p:cNvSpPr>
              <p:nvPr/>
            </p:nvSpPr>
            <p:spPr bwMode="auto">
              <a:xfrm>
                <a:off x="3656" y="3868"/>
                <a:ext cx="100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8" name="Rectangle 904"/>
              <p:cNvSpPr>
                <a:spLocks noChangeArrowheads="1"/>
              </p:cNvSpPr>
              <p:nvPr/>
            </p:nvSpPr>
            <p:spPr bwMode="auto">
              <a:xfrm>
                <a:off x="3656" y="3870"/>
                <a:ext cx="100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29" name="Rectangle 905"/>
              <p:cNvSpPr>
                <a:spLocks noChangeArrowheads="1"/>
              </p:cNvSpPr>
              <p:nvPr/>
            </p:nvSpPr>
            <p:spPr bwMode="auto">
              <a:xfrm>
                <a:off x="3656" y="3872"/>
                <a:ext cx="100" cy="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0" name="Rectangle 906"/>
              <p:cNvSpPr>
                <a:spLocks noChangeArrowheads="1"/>
              </p:cNvSpPr>
              <p:nvPr/>
            </p:nvSpPr>
            <p:spPr bwMode="auto">
              <a:xfrm>
                <a:off x="3656" y="3873"/>
                <a:ext cx="100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1" name="Rectangle 907"/>
              <p:cNvSpPr>
                <a:spLocks noChangeArrowheads="1"/>
              </p:cNvSpPr>
              <p:nvPr/>
            </p:nvSpPr>
            <p:spPr bwMode="auto">
              <a:xfrm>
                <a:off x="3656" y="3875"/>
                <a:ext cx="100" cy="2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2" name="Rectangle 908"/>
              <p:cNvSpPr>
                <a:spLocks noChangeArrowheads="1"/>
              </p:cNvSpPr>
              <p:nvPr/>
            </p:nvSpPr>
            <p:spPr bwMode="auto">
              <a:xfrm>
                <a:off x="3656" y="3877"/>
                <a:ext cx="100" cy="1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3" name="Rectangle 909"/>
              <p:cNvSpPr>
                <a:spLocks noChangeArrowheads="1"/>
              </p:cNvSpPr>
              <p:nvPr/>
            </p:nvSpPr>
            <p:spPr bwMode="auto">
              <a:xfrm>
                <a:off x="3656" y="3878"/>
                <a:ext cx="100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4" name="Freeform 910"/>
              <p:cNvSpPr>
                <a:spLocks/>
              </p:cNvSpPr>
              <p:nvPr/>
            </p:nvSpPr>
            <p:spPr bwMode="auto">
              <a:xfrm>
                <a:off x="3657" y="3825"/>
                <a:ext cx="99" cy="54"/>
              </a:xfrm>
              <a:custGeom>
                <a:avLst/>
                <a:gdLst>
                  <a:gd name="T0" fmla="*/ 61 w 196"/>
                  <a:gd name="T1" fmla="*/ 54 h 109"/>
                  <a:gd name="T2" fmla="*/ 61 w 196"/>
                  <a:gd name="T3" fmla="*/ 44 h 109"/>
                  <a:gd name="T4" fmla="*/ 0 w 196"/>
                  <a:gd name="T5" fmla="*/ 9 h 109"/>
                  <a:gd name="T6" fmla="*/ 31 w 196"/>
                  <a:gd name="T7" fmla="*/ 0 h 109"/>
                  <a:gd name="T8" fmla="*/ 99 w 196"/>
                  <a:gd name="T9" fmla="*/ 40 h 109"/>
                  <a:gd name="T10" fmla="*/ 61 w 196"/>
                  <a:gd name="T11" fmla="*/ 54 h 1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6"/>
                  <a:gd name="T19" fmla="*/ 0 h 109"/>
                  <a:gd name="T20" fmla="*/ 196 w 196"/>
                  <a:gd name="T21" fmla="*/ 109 h 10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6" h="109">
                    <a:moveTo>
                      <a:pt x="121" y="109"/>
                    </a:moveTo>
                    <a:lnTo>
                      <a:pt x="121" y="89"/>
                    </a:lnTo>
                    <a:lnTo>
                      <a:pt x="0" y="19"/>
                    </a:lnTo>
                    <a:lnTo>
                      <a:pt x="61" y="0"/>
                    </a:lnTo>
                    <a:lnTo>
                      <a:pt x="196" y="80"/>
                    </a:lnTo>
                    <a:lnTo>
                      <a:pt x="121" y="109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5" name="Freeform 911"/>
              <p:cNvSpPr>
                <a:spLocks/>
              </p:cNvSpPr>
              <p:nvPr/>
            </p:nvSpPr>
            <p:spPr bwMode="auto">
              <a:xfrm>
                <a:off x="3691" y="3942"/>
                <a:ext cx="97" cy="99"/>
              </a:xfrm>
              <a:custGeom>
                <a:avLst/>
                <a:gdLst>
                  <a:gd name="T0" fmla="*/ 0 w 193"/>
                  <a:gd name="T1" fmla="*/ 56 h 199"/>
                  <a:gd name="T2" fmla="*/ 97 w 193"/>
                  <a:gd name="T3" fmla="*/ 0 h 199"/>
                  <a:gd name="T4" fmla="*/ 97 w 193"/>
                  <a:gd name="T5" fmla="*/ 43 h 199"/>
                  <a:gd name="T6" fmla="*/ 0 w 193"/>
                  <a:gd name="T7" fmla="*/ 99 h 199"/>
                  <a:gd name="T8" fmla="*/ 0 w 193"/>
                  <a:gd name="T9" fmla="*/ 56 h 199"/>
                  <a:gd name="T10" fmla="*/ 0 w 193"/>
                  <a:gd name="T11" fmla="*/ 56 h 1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99"/>
                  <a:gd name="T20" fmla="*/ 193 w 193"/>
                  <a:gd name="T21" fmla="*/ 199 h 19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99">
                    <a:moveTo>
                      <a:pt x="0" y="113"/>
                    </a:moveTo>
                    <a:lnTo>
                      <a:pt x="193" y="0"/>
                    </a:lnTo>
                    <a:lnTo>
                      <a:pt x="193" y="87"/>
                    </a:lnTo>
                    <a:lnTo>
                      <a:pt x="0" y="199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936" name="Picture 912"/>
              <p:cNvPicPr>
                <a:picLocks noChangeAspect="1" noChangeArrowheads="1"/>
              </p:cNvPicPr>
              <p:nvPr/>
            </p:nvPicPr>
            <p:blipFill>
              <a:blip r:embed="rId48" cstate="print"/>
              <a:srcRect/>
              <a:stretch>
                <a:fillRect/>
              </a:stretch>
            </p:blipFill>
            <p:spPr bwMode="auto">
              <a:xfrm>
                <a:off x="3690" y="3941"/>
                <a:ext cx="9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937" name="Picture 913"/>
              <p:cNvPicPr>
                <a:picLocks noChangeAspect="1" noChangeArrowheads="1"/>
              </p:cNvPicPr>
              <p:nvPr/>
            </p:nvPicPr>
            <p:blipFill>
              <a:blip r:embed="rId49" cstate="print"/>
              <a:srcRect/>
              <a:stretch>
                <a:fillRect/>
              </a:stretch>
            </p:blipFill>
            <p:spPr bwMode="auto">
              <a:xfrm>
                <a:off x="3690" y="3941"/>
                <a:ext cx="98" cy="1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938" name="Freeform 914"/>
              <p:cNvSpPr>
                <a:spLocks/>
              </p:cNvSpPr>
              <p:nvPr/>
            </p:nvSpPr>
            <p:spPr bwMode="auto">
              <a:xfrm>
                <a:off x="3691" y="3942"/>
                <a:ext cx="97" cy="99"/>
              </a:xfrm>
              <a:custGeom>
                <a:avLst/>
                <a:gdLst>
                  <a:gd name="T0" fmla="*/ 0 w 193"/>
                  <a:gd name="T1" fmla="*/ 56 h 198"/>
                  <a:gd name="T2" fmla="*/ 97 w 193"/>
                  <a:gd name="T3" fmla="*/ 0 h 198"/>
                  <a:gd name="T4" fmla="*/ 97 w 193"/>
                  <a:gd name="T5" fmla="*/ 43 h 198"/>
                  <a:gd name="T6" fmla="*/ 0 w 193"/>
                  <a:gd name="T7" fmla="*/ 99 h 198"/>
                  <a:gd name="T8" fmla="*/ 0 w 193"/>
                  <a:gd name="T9" fmla="*/ 56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3"/>
                  <a:gd name="T16" fmla="*/ 0 h 198"/>
                  <a:gd name="T17" fmla="*/ 193 w 193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3" h="198">
                    <a:moveTo>
                      <a:pt x="0" y="113"/>
                    </a:moveTo>
                    <a:lnTo>
                      <a:pt x="193" y="0"/>
                    </a:lnTo>
                    <a:lnTo>
                      <a:pt x="193" y="86"/>
                    </a:lnTo>
                    <a:lnTo>
                      <a:pt x="0" y="198"/>
                    </a:lnTo>
                    <a:lnTo>
                      <a:pt x="0" y="113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39" name="Freeform 915"/>
              <p:cNvSpPr>
                <a:spLocks/>
              </p:cNvSpPr>
              <p:nvPr/>
            </p:nvSpPr>
            <p:spPr bwMode="auto">
              <a:xfrm>
                <a:off x="3611" y="3822"/>
                <a:ext cx="107" cy="59"/>
              </a:xfrm>
              <a:custGeom>
                <a:avLst/>
                <a:gdLst>
                  <a:gd name="T0" fmla="*/ 0 w 213"/>
                  <a:gd name="T1" fmla="*/ 10 h 120"/>
                  <a:gd name="T2" fmla="*/ 25 w 213"/>
                  <a:gd name="T3" fmla="*/ 0 h 120"/>
                  <a:gd name="T4" fmla="*/ 46 w 213"/>
                  <a:gd name="T5" fmla="*/ 12 h 120"/>
                  <a:gd name="T6" fmla="*/ 107 w 213"/>
                  <a:gd name="T7" fmla="*/ 47 h 120"/>
                  <a:gd name="T8" fmla="*/ 87 w 213"/>
                  <a:gd name="T9" fmla="*/ 59 h 120"/>
                  <a:gd name="T10" fmla="*/ 81 w 213"/>
                  <a:gd name="T11" fmla="*/ 57 h 120"/>
                  <a:gd name="T12" fmla="*/ 75 w 213"/>
                  <a:gd name="T13" fmla="*/ 55 h 120"/>
                  <a:gd name="T14" fmla="*/ 69 w 213"/>
                  <a:gd name="T15" fmla="*/ 52 h 120"/>
                  <a:gd name="T16" fmla="*/ 63 w 213"/>
                  <a:gd name="T17" fmla="*/ 50 h 120"/>
                  <a:gd name="T18" fmla="*/ 57 w 213"/>
                  <a:gd name="T19" fmla="*/ 47 h 120"/>
                  <a:gd name="T20" fmla="*/ 52 w 213"/>
                  <a:gd name="T21" fmla="*/ 44 h 120"/>
                  <a:gd name="T22" fmla="*/ 46 w 213"/>
                  <a:gd name="T23" fmla="*/ 42 h 120"/>
                  <a:gd name="T24" fmla="*/ 41 w 213"/>
                  <a:gd name="T25" fmla="*/ 38 h 120"/>
                  <a:gd name="T26" fmla="*/ 35 w 213"/>
                  <a:gd name="T27" fmla="*/ 35 h 120"/>
                  <a:gd name="T28" fmla="*/ 30 w 213"/>
                  <a:gd name="T29" fmla="*/ 32 h 120"/>
                  <a:gd name="T30" fmla="*/ 25 w 213"/>
                  <a:gd name="T31" fmla="*/ 29 h 120"/>
                  <a:gd name="T32" fmla="*/ 20 w 213"/>
                  <a:gd name="T33" fmla="*/ 25 h 120"/>
                  <a:gd name="T34" fmla="*/ 9 w 213"/>
                  <a:gd name="T35" fmla="*/ 18 h 120"/>
                  <a:gd name="T36" fmla="*/ 0 w 213"/>
                  <a:gd name="T37" fmla="*/ 10 h 120"/>
                  <a:gd name="T38" fmla="*/ 0 w 213"/>
                  <a:gd name="T39" fmla="*/ 10 h 12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13"/>
                  <a:gd name="T61" fmla="*/ 0 h 120"/>
                  <a:gd name="T62" fmla="*/ 213 w 213"/>
                  <a:gd name="T63" fmla="*/ 120 h 12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13" h="120">
                    <a:moveTo>
                      <a:pt x="0" y="20"/>
                    </a:moveTo>
                    <a:lnTo>
                      <a:pt x="49" y="0"/>
                    </a:lnTo>
                    <a:lnTo>
                      <a:pt x="92" y="25"/>
                    </a:lnTo>
                    <a:lnTo>
                      <a:pt x="213" y="96"/>
                    </a:lnTo>
                    <a:lnTo>
                      <a:pt x="173" y="120"/>
                    </a:lnTo>
                    <a:lnTo>
                      <a:pt x="161" y="116"/>
                    </a:lnTo>
                    <a:lnTo>
                      <a:pt x="149" y="111"/>
                    </a:lnTo>
                    <a:lnTo>
                      <a:pt x="138" y="106"/>
                    </a:lnTo>
                    <a:lnTo>
                      <a:pt x="126" y="101"/>
                    </a:lnTo>
                    <a:lnTo>
                      <a:pt x="114" y="96"/>
                    </a:lnTo>
                    <a:lnTo>
                      <a:pt x="103" y="90"/>
                    </a:lnTo>
                    <a:lnTo>
                      <a:pt x="92" y="85"/>
                    </a:lnTo>
                    <a:lnTo>
                      <a:pt x="81" y="78"/>
                    </a:lnTo>
                    <a:lnTo>
                      <a:pt x="70" y="72"/>
                    </a:lnTo>
                    <a:lnTo>
                      <a:pt x="60" y="65"/>
                    </a:lnTo>
                    <a:lnTo>
                      <a:pt x="49" y="58"/>
                    </a:lnTo>
                    <a:lnTo>
                      <a:pt x="39" y="51"/>
                    </a:lnTo>
                    <a:lnTo>
                      <a:pt x="18" y="36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0" name="Rectangle 916"/>
              <p:cNvSpPr>
                <a:spLocks noChangeArrowheads="1"/>
              </p:cNvSpPr>
              <p:nvPr/>
            </p:nvSpPr>
            <p:spPr bwMode="auto">
              <a:xfrm>
                <a:off x="3610" y="3821"/>
                <a:ext cx="10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" name="Rectangle 917"/>
              <p:cNvSpPr>
                <a:spLocks noChangeArrowheads="1"/>
              </p:cNvSpPr>
              <p:nvPr/>
            </p:nvSpPr>
            <p:spPr bwMode="auto">
              <a:xfrm>
                <a:off x="3610" y="3821"/>
                <a:ext cx="109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2" name="Rectangle 918"/>
              <p:cNvSpPr>
                <a:spLocks noChangeArrowheads="1"/>
              </p:cNvSpPr>
              <p:nvPr/>
            </p:nvSpPr>
            <p:spPr bwMode="auto">
              <a:xfrm>
                <a:off x="3610" y="3822"/>
                <a:ext cx="109" cy="2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3" name="Rectangle 919"/>
              <p:cNvSpPr>
                <a:spLocks noChangeArrowheads="1"/>
              </p:cNvSpPr>
              <p:nvPr/>
            </p:nvSpPr>
            <p:spPr bwMode="auto">
              <a:xfrm>
                <a:off x="3610" y="3824"/>
                <a:ext cx="109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4" name="Rectangle 920"/>
              <p:cNvSpPr>
                <a:spLocks noChangeArrowheads="1"/>
              </p:cNvSpPr>
              <p:nvPr/>
            </p:nvSpPr>
            <p:spPr bwMode="auto">
              <a:xfrm>
                <a:off x="3610" y="3826"/>
                <a:ext cx="109" cy="2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5" name="Rectangle 921"/>
              <p:cNvSpPr>
                <a:spLocks noChangeArrowheads="1"/>
              </p:cNvSpPr>
              <p:nvPr/>
            </p:nvSpPr>
            <p:spPr bwMode="auto">
              <a:xfrm>
                <a:off x="3610" y="3828"/>
                <a:ext cx="109" cy="1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6" name="Rectangle 922"/>
              <p:cNvSpPr>
                <a:spLocks noChangeArrowheads="1"/>
              </p:cNvSpPr>
              <p:nvPr/>
            </p:nvSpPr>
            <p:spPr bwMode="auto">
              <a:xfrm>
                <a:off x="3610" y="3829"/>
                <a:ext cx="109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7" name="Rectangle 923"/>
              <p:cNvSpPr>
                <a:spLocks noChangeArrowheads="1"/>
              </p:cNvSpPr>
              <p:nvPr/>
            </p:nvSpPr>
            <p:spPr bwMode="auto">
              <a:xfrm>
                <a:off x="3610" y="3831"/>
                <a:ext cx="109" cy="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8" name="Rectangle 924"/>
              <p:cNvSpPr>
                <a:spLocks noChangeArrowheads="1"/>
              </p:cNvSpPr>
              <p:nvPr/>
            </p:nvSpPr>
            <p:spPr bwMode="auto">
              <a:xfrm>
                <a:off x="3610" y="3833"/>
                <a:ext cx="109" cy="2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9" name="Rectangle 925"/>
              <p:cNvSpPr>
                <a:spLocks noChangeArrowheads="1"/>
              </p:cNvSpPr>
              <p:nvPr/>
            </p:nvSpPr>
            <p:spPr bwMode="auto">
              <a:xfrm>
                <a:off x="3610" y="3835"/>
                <a:ext cx="109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0" name="Rectangle 926"/>
              <p:cNvSpPr>
                <a:spLocks noChangeArrowheads="1"/>
              </p:cNvSpPr>
              <p:nvPr/>
            </p:nvSpPr>
            <p:spPr bwMode="auto">
              <a:xfrm>
                <a:off x="3610" y="3837"/>
                <a:ext cx="109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1" name="Rectangle 927"/>
              <p:cNvSpPr>
                <a:spLocks noChangeArrowheads="1"/>
              </p:cNvSpPr>
              <p:nvPr/>
            </p:nvSpPr>
            <p:spPr bwMode="auto">
              <a:xfrm>
                <a:off x="3610" y="3839"/>
                <a:ext cx="109" cy="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2" name="Rectangle 928"/>
              <p:cNvSpPr>
                <a:spLocks noChangeArrowheads="1"/>
              </p:cNvSpPr>
              <p:nvPr/>
            </p:nvSpPr>
            <p:spPr bwMode="auto">
              <a:xfrm>
                <a:off x="3610" y="3841"/>
                <a:ext cx="109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3" name="Rectangle 929"/>
              <p:cNvSpPr>
                <a:spLocks noChangeArrowheads="1"/>
              </p:cNvSpPr>
              <p:nvPr/>
            </p:nvSpPr>
            <p:spPr bwMode="auto">
              <a:xfrm>
                <a:off x="3610" y="3843"/>
                <a:ext cx="109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4" name="Rectangle 930"/>
              <p:cNvSpPr>
                <a:spLocks noChangeArrowheads="1"/>
              </p:cNvSpPr>
              <p:nvPr/>
            </p:nvSpPr>
            <p:spPr bwMode="auto">
              <a:xfrm>
                <a:off x="3610" y="3845"/>
                <a:ext cx="109" cy="1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5" name="Rectangle 931"/>
              <p:cNvSpPr>
                <a:spLocks noChangeArrowheads="1"/>
              </p:cNvSpPr>
              <p:nvPr/>
            </p:nvSpPr>
            <p:spPr bwMode="auto">
              <a:xfrm>
                <a:off x="3610" y="3846"/>
                <a:ext cx="109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6" name="Rectangle 932"/>
              <p:cNvSpPr>
                <a:spLocks noChangeArrowheads="1"/>
              </p:cNvSpPr>
              <p:nvPr/>
            </p:nvSpPr>
            <p:spPr bwMode="auto">
              <a:xfrm>
                <a:off x="3610" y="3848"/>
                <a:ext cx="109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7" name="Rectangle 933"/>
              <p:cNvSpPr>
                <a:spLocks noChangeArrowheads="1"/>
              </p:cNvSpPr>
              <p:nvPr/>
            </p:nvSpPr>
            <p:spPr bwMode="auto">
              <a:xfrm>
                <a:off x="3610" y="3850"/>
                <a:ext cx="109" cy="2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8" name="Rectangle 934"/>
              <p:cNvSpPr>
                <a:spLocks noChangeArrowheads="1"/>
              </p:cNvSpPr>
              <p:nvPr/>
            </p:nvSpPr>
            <p:spPr bwMode="auto">
              <a:xfrm>
                <a:off x="3610" y="3852"/>
                <a:ext cx="109" cy="2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59" name="Rectangle 935"/>
              <p:cNvSpPr>
                <a:spLocks noChangeArrowheads="1"/>
              </p:cNvSpPr>
              <p:nvPr/>
            </p:nvSpPr>
            <p:spPr bwMode="auto">
              <a:xfrm>
                <a:off x="3610" y="3854"/>
                <a:ext cx="109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0" name="Rectangle 936"/>
              <p:cNvSpPr>
                <a:spLocks noChangeArrowheads="1"/>
              </p:cNvSpPr>
              <p:nvPr/>
            </p:nvSpPr>
            <p:spPr bwMode="auto">
              <a:xfrm>
                <a:off x="3610" y="3856"/>
                <a:ext cx="109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1" name="Rectangle 937"/>
              <p:cNvSpPr>
                <a:spLocks noChangeArrowheads="1"/>
              </p:cNvSpPr>
              <p:nvPr/>
            </p:nvSpPr>
            <p:spPr bwMode="auto">
              <a:xfrm>
                <a:off x="3610" y="3858"/>
                <a:ext cx="109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2" name="Rectangle 938"/>
              <p:cNvSpPr>
                <a:spLocks noChangeArrowheads="1"/>
              </p:cNvSpPr>
              <p:nvPr/>
            </p:nvSpPr>
            <p:spPr bwMode="auto">
              <a:xfrm>
                <a:off x="3610" y="3860"/>
                <a:ext cx="109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3" name="Rectangle 939"/>
              <p:cNvSpPr>
                <a:spLocks noChangeArrowheads="1"/>
              </p:cNvSpPr>
              <p:nvPr/>
            </p:nvSpPr>
            <p:spPr bwMode="auto">
              <a:xfrm>
                <a:off x="3610" y="3862"/>
                <a:ext cx="109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4" name="Rectangle 940"/>
              <p:cNvSpPr>
                <a:spLocks noChangeArrowheads="1"/>
              </p:cNvSpPr>
              <p:nvPr/>
            </p:nvSpPr>
            <p:spPr bwMode="auto">
              <a:xfrm>
                <a:off x="3610" y="3864"/>
                <a:ext cx="109" cy="1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5" name="Rectangle 941"/>
              <p:cNvSpPr>
                <a:spLocks noChangeArrowheads="1"/>
              </p:cNvSpPr>
              <p:nvPr/>
            </p:nvSpPr>
            <p:spPr bwMode="auto">
              <a:xfrm>
                <a:off x="3610" y="3865"/>
                <a:ext cx="109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6" name="Rectangle 942"/>
              <p:cNvSpPr>
                <a:spLocks noChangeArrowheads="1"/>
              </p:cNvSpPr>
              <p:nvPr/>
            </p:nvSpPr>
            <p:spPr bwMode="auto">
              <a:xfrm>
                <a:off x="3610" y="3867"/>
                <a:ext cx="109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7" name="Rectangle 943"/>
              <p:cNvSpPr>
                <a:spLocks noChangeArrowheads="1"/>
              </p:cNvSpPr>
              <p:nvPr/>
            </p:nvSpPr>
            <p:spPr bwMode="auto">
              <a:xfrm>
                <a:off x="3610" y="3869"/>
                <a:ext cx="109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8" name="Rectangle 944"/>
              <p:cNvSpPr>
                <a:spLocks noChangeArrowheads="1"/>
              </p:cNvSpPr>
              <p:nvPr/>
            </p:nvSpPr>
            <p:spPr bwMode="auto">
              <a:xfrm>
                <a:off x="3610" y="3871"/>
                <a:ext cx="109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69" name="Rectangle 945"/>
              <p:cNvSpPr>
                <a:spLocks noChangeArrowheads="1"/>
              </p:cNvSpPr>
              <p:nvPr/>
            </p:nvSpPr>
            <p:spPr bwMode="auto">
              <a:xfrm>
                <a:off x="3610" y="3873"/>
                <a:ext cx="109" cy="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0" name="Rectangle 946"/>
              <p:cNvSpPr>
                <a:spLocks noChangeArrowheads="1"/>
              </p:cNvSpPr>
              <p:nvPr/>
            </p:nvSpPr>
            <p:spPr bwMode="auto">
              <a:xfrm>
                <a:off x="3610" y="3875"/>
                <a:ext cx="109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1" name="Rectangle 947"/>
              <p:cNvSpPr>
                <a:spLocks noChangeArrowheads="1"/>
              </p:cNvSpPr>
              <p:nvPr/>
            </p:nvSpPr>
            <p:spPr bwMode="auto">
              <a:xfrm>
                <a:off x="3610" y="3877"/>
                <a:ext cx="109" cy="2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2" name="Rectangle 948"/>
              <p:cNvSpPr>
                <a:spLocks noChangeArrowheads="1"/>
              </p:cNvSpPr>
              <p:nvPr/>
            </p:nvSpPr>
            <p:spPr bwMode="auto">
              <a:xfrm>
                <a:off x="3610" y="3879"/>
                <a:ext cx="109" cy="2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3" name="Rectangle 949"/>
              <p:cNvSpPr>
                <a:spLocks noChangeArrowheads="1"/>
              </p:cNvSpPr>
              <p:nvPr/>
            </p:nvSpPr>
            <p:spPr bwMode="auto">
              <a:xfrm>
                <a:off x="3610" y="3881"/>
                <a:ext cx="10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4" name="Freeform 950"/>
              <p:cNvSpPr>
                <a:spLocks/>
              </p:cNvSpPr>
              <p:nvPr/>
            </p:nvSpPr>
            <p:spPr bwMode="auto">
              <a:xfrm>
                <a:off x="3611" y="3821"/>
                <a:ext cx="107" cy="60"/>
              </a:xfrm>
              <a:custGeom>
                <a:avLst/>
                <a:gdLst>
                  <a:gd name="T0" fmla="*/ 0 w 214"/>
                  <a:gd name="T1" fmla="*/ 11 h 120"/>
                  <a:gd name="T2" fmla="*/ 25 w 214"/>
                  <a:gd name="T3" fmla="*/ 0 h 120"/>
                  <a:gd name="T4" fmla="*/ 47 w 214"/>
                  <a:gd name="T5" fmla="*/ 13 h 120"/>
                  <a:gd name="T6" fmla="*/ 107 w 214"/>
                  <a:gd name="T7" fmla="*/ 48 h 120"/>
                  <a:gd name="T8" fmla="*/ 87 w 214"/>
                  <a:gd name="T9" fmla="*/ 60 h 120"/>
                  <a:gd name="T10" fmla="*/ 81 w 214"/>
                  <a:gd name="T11" fmla="*/ 58 h 120"/>
                  <a:gd name="T12" fmla="*/ 75 w 214"/>
                  <a:gd name="T13" fmla="*/ 56 h 120"/>
                  <a:gd name="T14" fmla="*/ 69 w 214"/>
                  <a:gd name="T15" fmla="*/ 54 h 120"/>
                  <a:gd name="T16" fmla="*/ 63 w 214"/>
                  <a:gd name="T17" fmla="*/ 51 h 120"/>
                  <a:gd name="T18" fmla="*/ 57 w 214"/>
                  <a:gd name="T19" fmla="*/ 49 h 120"/>
                  <a:gd name="T20" fmla="*/ 52 w 214"/>
                  <a:gd name="T21" fmla="*/ 46 h 120"/>
                  <a:gd name="T22" fmla="*/ 47 w 214"/>
                  <a:gd name="T23" fmla="*/ 43 h 120"/>
                  <a:gd name="T24" fmla="*/ 41 w 214"/>
                  <a:gd name="T25" fmla="*/ 40 h 120"/>
                  <a:gd name="T26" fmla="*/ 36 w 214"/>
                  <a:gd name="T27" fmla="*/ 36 h 120"/>
                  <a:gd name="T28" fmla="*/ 30 w 214"/>
                  <a:gd name="T29" fmla="*/ 33 h 120"/>
                  <a:gd name="T30" fmla="*/ 25 w 214"/>
                  <a:gd name="T31" fmla="*/ 30 h 120"/>
                  <a:gd name="T32" fmla="*/ 20 w 214"/>
                  <a:gd name="T33" fmla="*/ 26 h 120"/>
                  <a:gd name="T34" fmla="*/ 15 w 214"/>
                  <a:gd name="T35" fmla="*/ 22 h 120"/>
                  <a:gd name="T36" fmla="*/ 10 w 214"/>
                  <a:gd name="T37" fmla="*/ 18 h 120"/>
                  <a:gd name="T38" fmla="*/ 5 w 214"/>
                  <a:gd name="T39" fmla="*/ 15 h 120"/>
                  <a:gd name="T40" fmla="*/ 0 w 214"/>
                  <a:gd name="T41" fmla="*/ 11 h 120"/>
                  <a:gd name="T42" fmla="*/ 0 w 214"/>
                  <a:gd name="T43" fmla="*/ 11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14"/>
                  <a:gd name="T67" fmla="*/ 0 h 120"/>
                  <a:gd name="T68" fmla="*/ 214 w 214"/>
                  <a:gd name="T69" fmla="*/ 120 h 12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14" h="120">
                    <a:moveTo>
                      <a:pt x="0" y="21"/>
                    </a:moveTo>
                    <a:lnTo>
                      <a:pt x="49" y="0"/>
                    </a:lnTo>
                    <a:lnTo>
                      <a:pt x="93" y="26"/>
                    </a:lnTo>
                    <a:lnTo>
                      <a:pt x="214" y="96"/>
                    </a:lnTo>
                    <a:lnTo>
                      <a:pt x="174" y="120"/>
                    </a:lnTo>
                    <a:lnTo>
                      <a:pt x="162" y="116"/>
                    </a:lnTo>
                    <a:lnTo>
                      <a:pt x="150" y="111"/>
                    </a:lnTo>
                    <a:lnTo>
                      <a:pt x="138" y="107"/>
                    </a:lnTo>
                    <a:lnTo>
                      <a:pt x="127" y="102"/>
                    </a:lnTo>
                    <a:lnTo>
                      <a:pt x="115" y="97"/>
                    </a:lnTo>
                    <a:lnTo>
                      <a:pt x="104" y="91"/>
                    </a:lnTo>
                    <a:lnTo>
                      <a:pt x="93" y="86"/>
                    </a:lnTo>
                    <a:lnTo>
                      <a:pt x="81" y="79"/>
                    </a:lnTo>
                    <a:lnTo>
                      <a:pt x="71" y="72"/>
                    </a:lnTo>
                    <a:lnTo>
                      <a:pt x="61" y="66"/>
                    </a:lnTo>
                    <a:lnTo>
                      <a:pt x="49" y="59"/>
                    </a:lnTo>
                    <a:lnTo>
                      <a:pt x="39" y="52"/>
                    </a:lnTo>
                    <a:lnTo>
                      <a:pt x="30" y="44"/>
                    </a:lnTo>
                    <a:lnTo>
                      <a:pt x="19" y="36"/>
                    </a:lnTo>
                    <a:lnTo>
                      <a:pt x="10" y="29"/>
                    </a:lnTo>
                    <a:lnTo>
                      <a:pt x="0" y="21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5" name="Freeform 951"/>
              <p:cNvSpPr>
                <a:spLocks/>
              </p:cNvSpPr>
              <p:nvPr/>
            </p:nvSpPr>
            <p:spPr bwMode="auto">
              <a:xfrm>
                <a:off x="3514" y="4022"/>
                <a:ext cx="104" cy="73"/>
              </a:xfrm>
              <a:custGeom>
                <a:avLst/>
                <a:gdLst>
                  <a:gd name="T0" fmla="*/ 0 w 209"/>
                  <a:gd name="T1" fmla="*/ 0 h 146"/>
                  <a:gd name="T2" fmla="*/ 104 w 209"/>
                  <a:gd name="T3" fmla="*/ 61 h 146"/>
                  <a:gd name="T4" fmla="*/ 104 w 209"/>
                  <a:gd name="T5" fmla="*/ 73 h 146"/>
                  <a:gd name="T6" fmla="*/ 0 w 209"/>
                  <a:gd name="T7" fmla="*/ 12 h 146"/>
                  <a:gd name="T8" fmla="*/ 0 w 209"/>
                  <a:gd name="T9" fmla="*/ 0 h 146"/>
                  <a:gd name="T10" fmla="*/ 0 w 209"/>
                  <a:gd name="T11" fmla="*/ 0 h 1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146"/>
                  <a:gd name="T20" fmla="*/ 209 w 209"/>
                  <a:gd name="T21" fmla="*/ 146 h 1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146">
                    <a:moveTo>
                      <a:pt x="0" y="0"/>
                    </a:moveTo>
                    <a:lnTo>
                      <a:pt x="209" y="122"/>
                    </a:lnTo>
                    <a:lnTo>
                      <a:pt x="209" y="146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976" name="Picture 952"/>
              <p:cNvPicPr>
                <a:picLocks noChangeAspect="1" noChangeArrowheads="1"/>
              </p:cNvPicPr>
              <p:nvPr/>
            </p:nvPicPr>
            <p:blipFill>
              <a:blip r:embed="rId50" cstate="print"/>
              <a:srcRect/>
              <a:stretch>
                <a:fillRect/>
              </a:stretch>
            </p:blipFill>
            <p:spPr bwMode="auto">
              <a:xfrm>
                <a:off x="3513" y="4021"/>
                <a:ext cx="106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977" name="Picture 953"/>
              <p:cNvPicPr>
                <a:picLocks noChangeAspect="1" noChangeArrowheads="1"/>
              </p:cNvPicPr>
              <p:nvPr/>
            </p:nvPicPr>
            <p:blipFill>
              <a:blip r:embed="rId51" cstate="print"/>
              <a:srcRect/>
              <a:stretch>
                <a:fillRect/>
              </a:stretch>
            </p:blipFill>
            <p:spPr bwMode="auto">
              <a:xfrm>
                <a:off x="3513" y="4021"/>
                <a:ext cx="106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978" name="Freeform 954"/>
              <p:cNvSpPr>
                <a:spLocks/>
              </p:cNvSpPr>
              <p:nvPr/>
            </p:nvSpPr>
            <p:spPr bwMode="auto">
              <a:xfrm>
                <a:off x="3514" y="4022"/>
                <a:ext cx="104" cy="73"/>
              </a:xfrm>
              <a:custGeom>
                <a:avLst/>
                <a:gdLst>
                  <a:gd name="T0" fmla="*/ 0 w 209"/>
                  <a:gd name="T1" fmla="*/ 0 h 146"/>
                  <a:gd name="T2" fmla="*/ 104 w 209"/>
                  <a:gd name="T3" fmla="*/ 61 h 146"/>
                  <a:gd name="T4" fmla="*/ 104 w 209"/>
                  <a:gd name="T5" fmla="*/ 73 h 146"/>
                  <a:gd name="T6" fmla="*/ 0 w 209"/>
                  <a:gd name="T7" fmla="*/ 12 h 146"/>
                  <a:gd name="T8" fmla="*/ 0 w 209"/>
                  <a:gd name="T9" fmla="*/ 0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46"/>
                  <a:gd name="T17" fmla="*/ 209 w 209"/>
                  <a:gd name="T18" fmla="*/ 146 h 1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46">
                    <a:moveTo>
                      <a:pt x="0" y="0"/>
                    </a:moveTo>
                    <a:lnTo>
                      <a:pt x="209" y="122"/>
                    </a:lnTo>
                    <a:lnTo>
                      <a:pt x="209" y="146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79" name="Freeform 955"/>
              <p:cNvSpPr>
                <a:spLocks noEditPoints="1"/>
              </p:cNvSpPr>
              <p:nvPr/>
            </p:nvSpPr>
            <p:spPr bwMode="auto">
              <a:xfrm>
                <a:off x="3525" y="3995"/>
                <a:ext cx="128" cy="80"/>
              </a:xfrm>
              <a:custGeom>
                <a:avLst/>
                <a:gdLst>
                  <a:gd name="T0" fmla="*/ 14 w 256"/>
                  <a:gd name="T1" fmla="*/ 24 h 159"/>
                  <a:gd name="T2" fmla="*/ 9 w 256"/>
                  <a:gd name="T3" fmla="*/ 17 h 159"/>
                  <a:gd name="T4" fmla="*/ 16 w 256"/>
                  <a:gd name="T5" fmla="*/ 13 h 159"/>
                  <a:gd name="T6" fmla="*/ 26 w 256"/>
                  <a:gd name="T7" fmla="*/ 15 h 159"/>
                  <a:gd name="T8" fmla="*/ 19 w 256"/>
                  <a:gd name="T9" fmla="*/ 11 h 159"/>
                  <a:gd name="T10" fmla="*/ 42 w 256"/>
                  <a:gd name="T11" fmla="*/ 5 h 159"/>
                  <a:gd name="T12" fmla="*/ 42 w 256"/>
                  <a:gd name="T13" fmla="*/ 13 h 159"/>
                  <a:gd name="T14" fmla="*/ 49 w 256"/>
                  <a:gd name="T15" fmla="*/ 9 h 159"/>
                  <a:gd name="T16" fmla="*/ 65 w 256"/>
                  <a:gd name="T17" fmla="*/ 26 h 159"/>
                  <a:gd name="T18" fmla="*/ 57 w 256"/>
                  <a:gd name="T19" fmla="*/ 22 h 159"/>
                  <a:gd name="T20" fmla="*/ 85 w 256"/>
                  <a:gd name="T21" fmla="*/ 31 h 159"/>
                  <a:gd name="T22" fmla="*/ 100 w 256"/>
                  <a:gd name="T23" fmla="*/ 47 h 159"/>
                  <a:gd name="T24" fmla="*/ 106 w 256"/>
                  <a:gd name="T25" fmla="*/ 43 h 159"/>
                  <a:gd name="T26" fmla="*/ 121 w 256"/>
                  <a:gd name="T27" fmla="*/ 61 h 159"/>
                  <a:gd name="T28" fmla="*/ 114 w 256"/>
                  <a:gd name="T29" fmla="*/ 56 h 159"/>
                  <a:gd name="T30" fmla="*/ 118 w 256"/>
                  <a:gd name="T31" fmla="*/ 63 h 159"/>
                  <a:gd name="T32" fmla="*/ 90 w 256"/>
                  <a:gd name="T33" fmla="*/ 54 h 159"/>
                  <a:gd name="T34" fmla="*/ 97 w 256"/>
                  <a:gd name="T35" fmla="*/ 50 h 159"/>
                  <a:gd name="T36" fmla="*/ 93 w 256"/>
                  <a:gd name="T37" fmla="*/ 44 h 159"/>
                  <a:gd name="T38" fmla="*/ 85 w 256"/>
                  <a:gd name="T39" fmla="*/ 39 h 159"/>
                  <a:gd name="T40" fmla="*/ 90 w 256"/>
                  <a:gd name="T41" fmla="*/ 46 h 159"/>
                  <a:gd name="T42" fmla="*/ 61 w 256"/>
                  <a:gd name="T43" fmla="*/ 37 h 159"/>
                  <a:gd name="T44" fmla="*/ 68 w 256"/>
                  <a:gd name="T45" fmla="*/ 32 h 159"/>
                  <a:gd name="T46" fmla="*/ 55 w 256"/>
                  <a:gd name="T47" fmla="*/ 33 h 159"/>
                  <a:gd name="T48" fmla="*/ 47 w 256"/>
                  <a:gd name="T49" fmla="*/ 28 h 159"/>
                  <a:gd name="T50" fmla="*/ 47 w 256"/>
                  <a:gd name="T51" fmla="*/ 20 h 159"/>
                  <a:gd name="T52" fmla="*/ 23 w 256"/>
                  <a:gd name="T53" fmla="*/ 26 h 159"/>
                  <a:gd name="T54" fmla="*/ 30 w 256"/>
                  <a:gd name="T55" fmla="*/ 22 h 159"/>
                  <a:gd name="T56" fmla="*/ 45 w 256"/>
                  <a:gd name="T57" fmla="*/ 39 h 159"/>
                  <a:gd name="T58" fmla="*/ 38 w 256"/>
                  <a:gd name="T59" fmla="*/ 34 h 159"/>
                  <a:gd name="T60" fmla="*/ 66 w 256"/>
                  <a:gd name="T61" fmla="*/ 44 h 159"/>
                  <a:gd name="T62" fmla="*/ 66 w 256"/>
                  <a:gd name="T63" fmla="*/ 51 h 159"/>
                  <a:gd name="T64" fmla="*/ 73 w 256"/>
                  <a:gd name="T65" fmla="*/ 47 h 159"/>
                  <a:gd name="T66" fmla="*/ 88 w 256"/>
                  <a:gd name="T67" fmla="*/ 65 h 159"/>
                  <a:gd name="T68" fmla="*/ 81 w 256"/>
                  <a:gd name="T69" fmla="*/ 60 h 159"/>
                  <a:gd name="T70" fmla="*/ 109 w 256"/>
                  <a:gd name="T71" fmla="*/ 69 h 159"/>
                  <a:gd name="T72" fmla="*/ 85 w 256"/>
                  <a:gd name="T73" fmla="*/ 75 h 159"/>
                  <a:gd name="T74" fmla="*/ 91 w 256"/>
                  <a:gd name="T75" fmla="*/ 71 h 159"/>
                  <a:gd name="T76" fmla="*/ 78 w 256"/>
                  <a:gd name="T77" fmla="*/ 71 h 159"/>
                  <a:gd name="T78" fmla="*/ 71 w 256"/>
                  <a:gd name="T79" fmla="*/ 67 h 159"/>
                  <a:gd name="T80" fmla="*/ 71 w 256"/>
                  <a:gd name="T81" fmla="*/ 59 h 159"/>
                  <a:gd name="T82" fmla="*/ 14 w 256"/>
                  <a:gd name="T83" fmla="*/ 32 h 159"/>
                  <a:gd name="T84" fmla="*/ 20 w 256"/>
                  <a:gd name="T85" fmla="*/ 28 h 15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56"/>
                  <a:gd name="T130" fmla="*/ 0 h 159"/>
                  <a:gd name="T131" fmla="*/ 256 w 256"/>
                  <a:gd name="T132" fmla="*/ 159 h 15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56" h="159">
                    <a:moveTo>
                      <a:pt x="0" y="47"/>
                    </a:moveTo>
                    <a:lnTo>
                      <a:pt x="15" y="56"/>
                    </a:lnTo>
                    <a:lnTo>
                      <a:pt x="29" y="48"/>
                    </a:lnTo>
                    <a:lnTo>
                      <a:pt x="13" y="39"/>
                    </a:lnTo>
                    <a:lnTo>
                      <a:pt x="0" y="47"/>
                    </a:lnTo>
                    <a:close/>
                    <a:moveTo>
                      <a:pt x="19" y="34"/>
                    </a:moveTo>
                    <a:lnTo>
                      <a:pt x="35" y="44"/>
                    </a:lnTo>
                    <a:lnTo>
                      <a:pt x="47" y="35"/>
                    </a:lnTo>
                    <a:lnTo>
                      <a:pt x="32" y="26"/>
                    </a:lnTo>
                    <a:lnTo>
                      <a:pt x="19" y="34"/>
                    </a:lnTo>
                    <a:close/>
                    <a:moveTo>
                      <a:pt x="38" y="21"/>
                    </a:moveTo>
                    <a:lnTo>
                      <a:pt x="53" y="30"/>
                    </a:lnTo>
                    <a:lnTo>
                      <a:pt x="66" y="22"/>
                    </a:lnTo>
                    <a:lnTo>
                      <a:pt x="50" y="13"/>
                    </a:lnTo>
                    <a:lnTo>
                      <a:pt x="38" y="21"/>
                    </a:lnTo>
                    <a:close/>
                    <a:moveTo>
                      <a:pt x="57" y="9"/>
                    </a:moveTo>
                    <a:lnTo>
                      <a:pt x="72" y="18"/>
                    </a:lnTo>
                    <a:lnTo>
                      <a:pt x="85" y="10"/>
                    </a:lnTo>
                    <a:lnTo>
                      <a:pt x="70" y="0"/>
                    </a:lnTo>
                    <a:lnTo>
                      <a:pt x="57" y="9"/>
                    </a:lnTo>
                    <a:close/>
                    <a:moveTo>
                      <a:pt x="85" y="26"/>
                    </a:moveTo>
                    <a:lnTo>
                      <a:pt x="101" y="35"/>
                    </a:lnTo>
                    <a:lnTo>
                      <a:pt x="113" y="26"/>
                    </a:lnTo>
                    <a:lnTo>
                      <a:pt x="99" y="18"/>
                    </a:lnTo>
                    <a:lnTo>
                      <a:pt x="85" y="26"/>
                    </a:lnTo>
                    <a:close/>
                    <a:moveTo>
                      <a:pt x="114" y="43"/>
                    </a:moveTo>
                    <a:lnTo>
                      <a:pt x="130" y="52"/>
                    </a:lnTo>
                    <a:lnTo>
                      <a:pt x="142" y="44"/>
                    </a:lnTo>
                    <a:lnTo>
                      <a:pt x="127" y="34"/>
                    </a:lnTo>
                    <a:lnTo>
                      <a:pt x="114" y="43"/>
                    </a:lnTo>
                    <a:close/>
                    <a:moveTo>
                      <a:pt x="142" y="60"/>
                    </a:moveTo>
                    <a:lnTo>
                      <a:pt x="157" y="69"/>
                    </a:lnTo>
                    <a:lnTo>
                      <a:pt x="171" y="61"/>
                    </a:lnTo>
                    <a:lnTo>
                      <a:pt x="155" y="52"/>
                    </a:lnTo>
                    <a:lnTo>
                      <a:pt x="142" y="60"/>
                    </a:lnTo>
                    <a:close/>
                    <a:moveTo>
                      <a:pt x="200" y="94"/>
                    </a:moveTo>
                    <a:lnTo>
                      <a:pt x="215" y="103"/>
                    </a:lnTo>
                    <a:lnTo>
                      <a:pt x="228" y="95"/>
                    </a:lnTo>
                    <a:lnTo>
                      <a:pt x="212" y="86"/>
                    </a:lnTo>
                    <a:lnTo>
                      <a:pt x="200" y="94"/>
                    </a:lnTo>
                    <a:close/>
                    <a:moveTo>
                      <a:pt x="228" y="112"/>
                    </a:moveTo>
                    <a:lnTo>
                      <a:pt x="243" y="121"/>
                    </a:lnTo>
                    <a:lnTo>
                      <a:pt x="256" y="113"/>
                    </a:lnTo>
                    <a:lnTo>
                      <a:pt x="241" y="103"/>
                    </a:lnTo>
                    <a:lnTo>
                      <a:pt x="228" y="112"/>
                    </a:lnTo>
                    <a:close/>
                    <a:moveTo>
                      <a:pt x="209" y="124"/>
                    </a:moveTo>
                    <a:lnTo>
                      <a:pt x="224" y="133"/>
                    </a:lnTo>
                    <a:lnTo>
                      <a:pt x="237" y="125"/>
                    </a:lnTo>
                    <a:lnTo>
                      <a:pt x="221" y="116"/>
                    </a:lnTo>
                    <a:lnTo>
                      <a:pt x="209" y="124"/>
                    </a:lnTo>
                    <a:close/>
                    <a:moveTo>
                      <a:pt x="180" y="108"/>
                    </a:moveTo>
                    <a:lnTo>
                      <a:pt x="196" y="117"/>
                    </a:lnTo>
                    <a:lnTo>
                      <a:pt x="209" y="108"/>
                    </a:lnTo>
                    <a:lnTo>
                      <a:pt x="194" y="99"/>
                    </a:lnTo>
                    <a:lnTo>
                      <a:pt x="180" y="108"/>
                    </a:lnTo>
                    <a:close/>
                    <a:moveTo>
                      <a:pt x="171" y="78"/>
                    </a:moveTo>
                    <a:lnTo>
                      <a:pt x="186" y="87"/>
                    </a:lnTo>
                    <a:lnTo>
                      <a:pt x="199" y="78"/>
                    </a:lnTo>
                    <a:lnTo>
                      <a:pt x="183" y="69"/>
                    </a:lnTo>
                    <a:lnTo>
                      <a:pt x="171" y="78"/>
                    </a:lnTo>
                    <a:close/>
                    <a:moveTo>
                      <a:pt x="152" y="90"/>
                    </a:moveTo>
                    <a:lnTo>
                      <a:pt x="168" y="99"/>
                    </a:lnTo>
                    <a:lnTo>
                      <a:pt x="180" y="91"/>
                    </a:lnTo>
                    <a:lnTo>
                      <a:pt x="165" y="82"/>
                    </a:lnTo>
                    <a:lnTo>
                      <a:pt x="152" y="90"/>
                    </a:lnTo>
                    <a:close/>
                    <a:moveTo>
                      <a:pt x="123" y="73"/>
                    </a:moveTo>
                    <a:lnTo>
                      <a:pt x="139" y="82"/>
                    </a:lnTo>
                    <a:lnTo>
                      <a:pt x="151" y="74"/>
                    </a:lnTo>
                    <a:lnTo>
                      <a:pt x="136" y="64"/>
                    </a:lnTo>
                    <a:lnTo>
                      <a:pt x="123" y="73"/>
                    </a:lnTo>
                    <a:close/>
                    <a:moveTo>
                      <a:pt x="95" y="56"/>
                    </a:moveTo>
                    <a:lnTo>
                      <a:pt x="110" y="65"/>
                    </a:lnTo>
                    <a:lnTo>
                      <a:pt x="123" y="56"/>
                    </a:lnTo>
                    <a:lnTo>
                      <a:pt x="108" y="48"/>
                    </a:lnTo>
                    <a:lnTo>
                      <a:pt x="95" y="56"/>
                    </a:lnTo>
                    <a:close/>
                    <a:moveTo>
                      <a:pt x="67" y="39"/>
                    </a:moveTo>
                    <a:lnTo>
                      <a:pt x="82" y="48"/>
                    </a:lnTo>
                    <a:lnTo>
                      <a:pt x="95" y="40"/>
                    </a:lnTo>
                    <a:lnTo>
                      <a:pt x="79" y="30"/>
                    </a:lnTo>
                    <a:lnTo>
                      <a:pt x="67" y="39"/>
                    </a:lnTo>
                    <a:close/>
                    <a:moveTo>
                      <a:pt x="47" y="52"/>
                    </a:moveTo>
                    <a:lnTo>
                      <a:pt x="63" y="60"/>
                    </a:lnTo>
                    <a:lnTo>
                      <a:pt x="76" y="52"/>
                    </a:lnTo>
                    <a:lnTo>
                      <a:pt x="61" y="43"/>
                    </a:lnTo>
                    <a:lnTo>
                      <a:pt x="47" y="52"/>
                    </a:lnTo>
                    <a:close/>
                    <a:moveTo>
                      <a:pt x="76" y="68"/>
                    </a:moveTo>
                    <a:lnTo>
                      <a:pt x="91" y="78"/>
                    </a:lnTo>
                    <a:lnTo>
                      <a:pt x="104" y="69"/>
                    </a:lnTo>
                    <a:lnTo>
                      <a:pt x="88" y="60"/>
                    </a:lnTo>
                    <a:lnTo>
                      <a:pt x="76" y="68"/>
                    </a:lnTo>
                    <a:close/>
                    <a:moveTo>
                      <a:pt x="105" y="86"/>
                    </a:moveTo>
                    <a:lnTo>
                      <a:pt x="119" y="95"/>
                    </a:lnTo>
                    <a:lnTo>
                      <a:pt x="133" y="87"/>
                    </a:lnTo>
                    <a:lnTo>
                      <a:pt x="117" y="78"/>
                    </a:lnTo>
                    <a:lnTo>
                      <a:pt x="105" y="86"/>
                    </a:lnTo>
                    <a:close/>
                    <a:moveTo>
                      <a:pt x="133" y="102"/>
                    </a:moveTo>
                    <a:lnTo>
                      <a:pt x="148" y="112"/>
                    </a:lnTo>
                    <a:lnTo>
                      <a:pt x="161" y="103"/>
                    </a:lnTo>
                    <a:lnTo>
                      <a:pt x="146" y="94"/>
                    </a:lnTo>
                    <a:lnTo>
                      <a:pt x="133" y="102"/>
                    </a:lnTo>
                    <a:close/>
                    <a:moveTo>
                      <a:pt x="162" y="120"/>
                    </a:moveTo>
                    <a:lnTo>
                      <a:pt x="177" y="129"/>
                    </a:lnTo>
                    <a:lnTo>
                      <a:pt x="189" y="121"/>
                    </a:lnTo>
                    <a:lnTo>
                      <a:pt x="174" y="112"/>
                    </a:lnTo>
                    <a:lnTo>
                      <a:pt x="162" y="120"/>
                    </a:lnTo>
                    <a:close/>
                    <a:moveTo>
                      <a:pt x="189" y="137"/>
                    </a:moveTo>
                    <a:lnTo>
                      <a:pt x="205" y="147"/>
                    </a:lnTo>
                    <a:lnTo>
                      <a:pt x="218" y="137"/>
                    </a:lnTo>
                    <a:lnTo>
                      <a:pt x="203" y="129"/>
                    </a:lnTo>
                    <a:lnTo>
                      <a:pt x="189" y="137"/>
                    </a:lnTo>
                    <a:close/>
                    <a:moveTo>
                      <a:pt x="171" y="150"/>
                    </a:moveTo>
                    <a:lnTo>
                      <a:pt x="186" y="159"/>
                    </a:lnTo>
                    <a:lnTo>
                      <a:pt x="199" y="151"/>
                    </a:lnTo>
                    <a:lnTo>
                      <a:pt x="183" y="142"/>
                    </a:lnTo>
                    <a:lnTo>
                      <a:pt x="171" y="150"/>
                    </a:lnTo>
                    <a:close/>
                    <a:moveTo>
                      <a:pt x="142" y="133"/>
                    </a:moveTo>
                    <a:lnTo>
                      <a:pt x="157" y="142"/>
                    </a:lnTo>
                    <a:lnTo>
                      <a:pt x="171" y="133"/>
                    </a:lnTo>
                    <a:lnTo>
                      <a:pt x="155" y="124"/>
                    </a:lnTo>
                    <a:lnTo>
                      <a:pt x="142" y="133"/>
                    </a:lnTo>
                    <a:close/>
                    <a:moveTo>
                      <a:pt x="57" y="82"/>
                    </a:moveTo>
                    <a:lnTo>
                      <a:pt x="130" y="125"/>
                    </a:lnTo>
                    <a:lnTo>
                      <a:pt x="142" y="117"/>
                    </a:lnTo>
                    <a:lnTo>
                      <a:pt x="70" y="73"/>
                    </a:lnTo>
                    <a:lnTo>
                      <a:pt x="57" y="82"/>
                    </a:lnTo>
                    <a:close/>
                    <a:moveTo>
                      <a:pt x="29" y="64"/>
                    </a:moveTo>
                    <a:lnTo>
                      <a:pt x="44" y="74"/>
                    </a:lnTo>
                    <a:lnTo>
                      <a:pt x="56" y="65"/>
                    </a:lnTo>
                    <a:lnTo>
                      <a:pt x="41" y="56"/>
                    </a:lnTo>
                    <a:lnTo>
                      <a:pt x="2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0" name="Freeform 956"/>
              <p:cNvSpPr>
                <a:spLocks noEditPoints="1"/>
              </p:cNvSpPr>
              <p:nvPr/>
            </p:nvSpPr>
            <p:spPr bwMode="auto">
              <a:xfrm>
                <a:off x="3525" y="3999"/>
                <a:ext cx="128" cy="78"/>
              </a:xfrm>
              <a:custGeom>
                <a:avLst/>
                <a:gdLst>
                  <a:gd name="T0" fmla="*/ 28 w 256"/>
                  <a:gd name="T1" fmla="*/ 2 h 154"/>
                  <a:gd name="T2" fmla="*/ 42 w 256"/>
                  <a:gd name="T3" fmla="*/ 10 h 154"/>
                  <a:gd name="T4" fmla="*/ 57 w 256"/>
                  <a:gd name="T5" fmla="*/ 19 h 154"/>
                  <a:gd name="T6" fmla="*/ 71 w 256"/>
                  <a:gd name="T7" fmla="*/ 28 h 154"/>
                  <a:gd name="T8" fmla="*/ 85 w 256"/>
                  <a:gd name="T9" fmla="*/ 36 h 154"/>
                  <a:gd name="T10" fmla="*/ 100 w 256"/>
                  <a:gd name="T11" fmla="*/ 45 h 154"/>
                  <a:gd name="T12" fmla="*/ 36 w 256"/>
                  <a:gd name="T13" fmla="*/ 5 h 154"/>
                  <a:gd name="T14" fmla="*/ 50 w 256"/>
                  <a:gd name="T15" fmla="*/ 13 h 154"/>
                  <a:gd name="T16" fmla="*/ 65 w 256"/>
                  <a:gd name="T17" fmla="*/ 22 h 154"/>
                  <a:gd name="T18" fmla="*/ 78 w 256"/>
                  <a:gd name="T19" fmla="*/ 30 h 154"/>
                  <a:gd name="T20" fmla="*/ 93 w 256"/>
                  <a:gd name="T21" fmla="*/ 40 h 154"/>
                  <a:gd name="T22" fmla="*/ 107 w 256"/>
                  <a:gd name="T23" fmla="*/ 48 h 154"/>
                  <a:gd name="T24" fmla="*/ 114 w 256"/>
                  <a:gd name="T25" fmla="*/ 54 h 154"/>
                  <a:gd name="T26" fmla="*/ 121 w 256"/>
                  <a:gd name="T27" fmla="*/ 57 h 154"/>
                  <a:gd name="T28" fmla="*/ 19 w 256"/>
                  <a:gd name="T29" fmla="*/ 8 h 154"/>
                  <a:gd name="T30" fmla="*/ 33 w 256"/>
                  <a:gd name="T31" fmla="*/ 17 h 154"/>
                  <a:gd name="T32" fmla="*/ 47 w 256"/>
                  <a:gd name="T33" fmla="*/ 25 h 154"/>
                  <a:gd name="T34" fmla="*/ 61 w 256"/>
                  <a:gd name="T35" fmla="*/ 34 h 154"/>
                  <a:gd name="T36" fmla="*/ 76 w 256"/>
                  <a:gd name="T37" fmla="*/ 43 h 154"/>
                  <a:gd name="T38" fmla="*/ 90 w 256"/>
                  <a:gd name="T39" fmla="*/ 52 h 154"/>
                  <a:gd name="T40" fmla="*/ 26 w 256"/>
                  <a:gd name="T41" fmla="*/ 11 h 154"/>
                  <a:gd name="T42" fmla="*/ 41 w 256"/>
                  <a:gd name="T43" fmla="*/ 20 h 154"/>
                  <a:gd name="T44" fmla="*/ 55 w 256"/>
                  <a:gd name="T45" fmla="*/ 28 h 154"/>
                  <a:gd name="T46" fmla="*/ 69 w 256"/>
                  <a:gd name="T47" fmla="*/ 37 h 154"/>
                  <a:gd name="T48" fmla="*/ 84 w 256"/>
                  <a:gd name="T49" fmla="*/ 46 h 154"/>
                  <a:gd name="T50" fmla="*/ 98 w 256"/>
                  <a:gd name="T51" fmla="*/ 55 h 154"/>
                  <a:gd name="T52" fmla="*/ 104 w 256"/>
                  <a:gd name="T53" fmla="*/ 60 h 154"/>
                  <a:gd name="T54" fmla="*/ 112 w 256"/>
                  <a:gd name="T55" fmla="*/ 63 h 154"/>
                  <a:gd name="T56" fmla="*/ 9 w 256"/>
                  <a:gd name="T57" fmla="*/ 15 h 154"/>
                  <a:gd name="T58" fmla="*/ 23 w 256"/>
                  <a:gd name="T59" fmla="*/ 23 h 154"/>
                  <a:gd name="T60" fmla="*/ 38 w 256"/>
                  <a:gd name="T61" fmla="*/ 32 h 154"/>
                  <a:gd name="T62" fmla="*/ 52 w 256"/>
                  <a:gd name="T63" fmla="*/ 41 h 154"/>
                  <a:gd name="T64" fmla="*/ 66 w 256"/>
                  <a:gd name="T65" fmla="*/ 50 h 154"/>
                  <a:gd name="T66" fmla="*/ 81 w 256"/>
                  <a:gd name="T67" fmla="*/ 58 h 154"/>
                  <a:gd name="T68" fmla="*/ 17 w 256"/>
                  <a:gd name="T69" fmla="*/ 18 h 154"/>
                  <a:gd name="T70" fmla="*/ 31 w 256"/>
                  <a:gd name="T71" fmla="*/ 26 h 154"/>
                  <a:gd name="T72" fmla="*/ 45 w 256"/>
                  <a:gd name="T73" fmla="*/ 35 h 154"/>
                  <a:gd name="T74" fmla="*/ 59 w 256"/>
                  <a:gd name="T75" fmla="*/ 44 h 154"/>
                  <a:gd name="T76" fmla="*/ 74 w 256"/>
                  <a:gd name="T77" fmla="*/ 52 h 154"/>
                  <a:gd name="T78" fmla="*/ 88 w 256"/>
                  <a:gd name="T79" fmla="*/ 61 h 154"/>
                  <a:gd name="T80" fmla="*/ 94 w 256"/>
                  <a:gd name="T81" fmla="*/ 67 h 154"/>
                  <a:gd name="T82" fmla="*/ 102 w 256"/>
                  <a:gd name="T83" fmla="*/ 70 h 154"/>
                  <a:gd name="T84" fmla="*/ 0 w 256"/>
                  <a:gd name="T85" fmla="*/ 21 h 154"/>
                  <a:gd name="T86" fmla="*/ 14 w 256"/>
                  <a:gd name="T87" fmla="*/ 29 h 154"/>
                  <a:gd name="T88" fmla="*/ 28 w 256"/>
                  <a:gd name="T89" fmla="*/ 38 h 154"/>
                  <a:gd name="T90" fmla="*/ 71 w 256"/>
                  <a:gd name="T91" fmla="*/ 64 h 154"/>
                  <a:gd name="T92" fmla="*/ 7 w 256"/>
                  <a:gd name="T93" fmla="*/ 24 h 154"/>
                  <a:gd name="T94" fmla="*/ 22 w 256"/>
                  <a:gd name="T95" fmla="*/ 33 h 154"/>
                  <a:gd name="T96" fmla="*/ 65 w 256"/>
                  <a:gd name="T97" fmla="*/ 59 h 154"/>
                  <a:gd name="T98" fmla="*/ 78 w 256"/>
                  <a:gd name="T99" fmla="*/ 67 h 154"/>
                  <a:gd name="T100" fmla="*/ 85 w 256"/>
                  <a:gd name="T101" fmla="*/ 73 h 154"/>
                  <a:gd name="T102" fmla="*/ 93 w 256"/>
                  <a:gd name="T103" fmla="*/ 76 h 15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56"/>
                  <a:gd name="T157" fmla="*/ 0 h 154"/>
                  <a:gd name="T158" fmla="*/ 256 w 256"/>
                  <a:gd name="T159" fmla="*/ 154 h 15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56" h="154">
                    <a:moveTo>
                      <a:pt x="57" y="4"/>
                    </a:moveTo>
                    <a:lnTo>
                      <a:pt x="72" y="12"/>
                    </a:lnTo>
                    <a:lnTo>
                      <a:pt x="72" y="9"/>
                    </a:lnTo>
                    <a:lnTo>
                      <a:pt x="57" y="0"/>
                    </a:lnTo>
                    <a:lnTo>
                      <a:pt x="57" y="4"/>
                    </a:lnTo>
                    <a:close/>
                    <a:moveTo>
                      <a:pt x="85" y="20"/>
                    </a:moveTo>
                    <a:lnTo>
                      <a:pt x="101" y="30"/>
                    </a:lnTo>
                    <a:lnTo>
                      <a:pt x="101" y="26"/>
                    </a:lnTo>
                    <a:lnTo>
                      <a:pt x="85" y="17"/>
                    </a:lnTo>
                    <a:lnTo>
                      <a:pt x="85" y="20"/>
                    </a:lnTo>
                    <a:close/>
                    <a:moveTo>
                      <a:pt x="114" y="38"/>
                    </a:moveTo>
                    <a:lnTo>
                      <a:pt x="130" y="47"/>
                    </a:lnTo>
                    <a:lnTo>
                      <a:pt x="130" y="43"/>
                    </a:lnTo>
                    <a:lnTo>
                      <a:pt x="114" y="34"/>
                    </a:lnTo>
                    <a:lnTo>
                      <a:pt x="114" y="38"/>
                    </a:lnTo>
                    <a:close/>
                    <a:moveTo>
                      <a:pt x="142" y="55"/>
                    </a:moveTo>
                    <a:lnTo>
                      <a:pt x="157" y="64"/>
                    </a:lnTo>
                    <a:lnTo>
                      <a:pt x="157" y="60"/>
                    </a:lnTo>
                    <a:lnTo>
                      <a:pt x="142" y="51"/>
                    </a:lnTo>
                    <a:lnTo>
                      <a:pt x="142" y="55"/>
                    </a:lnTo>
                    <a:close/>
                    <a:moveTo>
                      <a:pt x="171" y="72"/>
                    </a:moveTo>
                    <a:lnTo>
                      <a:pt x="186" y="81"/>
                    </a:lnTo>
                    <a:lnTo>
                      <a:pt x="186" y="78"/>
                    </a:lnTo>
                    <a:lnTo>
                      <a:pt x="171" y="69"/>
                    </a:lnTo>
                    <a:lnTo>
                      <a:pt x="171" y="72"/>
                    </a:lnTo>
                    <a:close/>
                    <a:moveTo>
                      <a:pt x="200" y="89"/>
                    </a:moveTo>
                    <a:lnTo>
                      <a:pt x="215" y="99"/>
                    </a:lnTo>
                    <a:lnTo>
                      <a:pt x="215" y="94"/>
                    </a:lnTo>
                    <a:lnTo>
                      <a:pt x="200" y="85"/>
                    </a:lnTo>
                    <a:lnTo>
                      <a:pt x="200" y="89"/>
                    </a:lnTo>
                    <a:close/>
                    <a:moveTo>
                      <a:pt x="72" y="9"/>
                    </a:moveTo>
                    <a:lnTo>
                      <a:pt x="72" y="12"/>
                    </a:lnTo>
                    <a:lnTo>
                      <a:pt x="85" y="4"/>
                    </a:lnTo>
                    <a:lnTo>
                      <a:pt x="85" y="1"/>
                    </a:lnTo>
                    <a:lnTo>
                      <a:pt x="72" y="9"/>
                    </a:lnTo>
                    <a:close/>
                    <a:moveTo>
                      <a:pt x="101" y="26"/>
                    </a:moveTo>
                    <a:lnTo>
                      <a:pt x="101" y="30"/>
                    </a:lnTo>
                    <a:lnTo>
                      <a:pt x="113" y="21"/>
                    </a:lnTo>
                    <a:lnTo>
                      <a:pt x="113" y="17"/>
                    </a:lnTo>
                    <a:lnTo>
                      <a:pt x="101" y="26"/>
                    </a:lnTo>
                    <a:close/>
                    <a:moveTo>
                      <a:pt x="130" y="43"/>
                    </a:moveTo>
                    <a:lnTo>
                      <a:pt x="130" y="47"/>
                    </a:lnTo>
                    <a:lnTo>
                      <a:pt x="142" y="39"/>
                    </a:lnTo>
                    <a:lnTo>
                      <a:pt x="142" y="35"/>
                    </a:lnTo>
                    <a:lnTo>
                      <a:pt x="130" y="43"/>
                    </a:lnTo>
                    <a:close/>
                    <a:moveTo>
                      <a:pt x="157" y="60"/>
                    </a:moveTo>
                    <a:lnTo>
                      <a:pt x="157" y="64"/>
                    </a:lnTo>
                    <a:lnTo>
                      <a:pt x="171" y="55"/>
                    </a:lnTo>
                    <a:lnTo>
                      <a:pt x="171" y="52"/>
                    </a:lnTo>
                    <a:lnTo>
                      <a:pt x="157" y="60"/>
                    </a:lnTo>
                    <a:close/>
                    <a:moveTo>
                      <a:pt x="186" y="78"/>
                    </a:moveTo>
                    <a:lnTo>
                      <a:pt x="186" y="81"/>
                    </a:lnTo>
                    <a:lnTo>
                      <a:pt x="199" y="73"/>
                    </a:lnTo>
                    <a:lnTo>
                      <a:pt x="199" y="69"/>
                    </a:lnTo>
                    <a:lnTo>
                      <a:pt x="186" y="78"/>
                    </a:lnTo>
                    <a:close/>
                    <a:moveTo>
                      <a:pt x="215" y="94"/>
                    </a:moveTo>
                    <a:lnTo>
                      <a:pt x="215" y="99"/>
                    </a:lnTo>
                    <a:lnTo>
                      <a:pt x="228" y="90"/>
                    </a:lnTo>
                    <a:lnTo>
                      <a:pt x="228" y="86"/>
                    </a:lnTo>
                    <a:lnTo>
                      <a:pt x="215" y="94"/>
                    </a:lnTo>
                    <a:close/>
                    <a:moveTo>
                      <a:pt x="228" y="107"/>
                    </a:moveTo>
                    <a:lnTo>
                      <a:pt x="243" y="115"/>
                    </a:lnTo>
                    <a:lnTo>
                      <a:pt x="243" y="112"/>
                    </a:lnTo>
                    <a:lnTo>
                      <a:pt x="228" y="103"/>
                    </a:lnTo>
                    <a:lnTo>
                      <a:pt x="228" y="107"/>
                    </a:lnTo>
                    <a:close/>
                    <a:moveTo>
                      <a:pt x="243" y="112"/>
                    </a:moveTo>
                    <a:lnTo>
                      <a:pt x="243" y="115"/>
                    </a:lnTo>
                    <a:lnTo>
                      <a:pt x="256" y="107"/>
                    </a:lnTo>
                    <a:lnTo>
                      <a:pt x="256" y="104"/>
                    </a:lnTo>
                    <a:lnTo>
                      <a:pt x="243" y="112"/>
                    </a:lnTo>
                    <a:close/>
                    <a:moveTo>
                      <a:pt x="38" y="16"/>
                    </a:moveTo>
                    <a:lnTo>
                      <a:pt x="53" y="25"/>
                    </a:lnTo>
                    <a:lnTo>
                      <a:pt x="53" y="21"/>
                    </a:lnTo>
                    <a:lnTo>
                      <a:pt x="38" y="12"/>
                    </a:lnTo>
                    <a:lnTo>
                      <a:pt x="38" y="16"/>
                    </a:lnTo>
                    <a:close/>
                    <a:moveTo>
                      <a:pt x="67" y="34"/>
                    </a:moveTo>
                    <a:lnTo>
                      <a:pt x="82" y="43"/>
                    </a:lnTo>
                    <a:lnTo>
                      <a:pt x="82" y="39"/>
                    </a:lnTo>
                    <a:lnTo>
                      <a:pt x="67" y="30"/>
                    </a:lnTo>
                    <a:lnTo>
                      <a:pt x="67" y="34"/>
                    </a:lnTo>
                    <a:close/>
                    <a:moveTo>
                      <a:pt x="95" y="50"/>
                    </a:moveTo>
                    <a:lnTo>
                      <a:pt x="110" y="59"/>
                    </a:lnTo>
                    <a:lnTo>
                      <a:pt x="110" y="56"/>
                    </a:lnTo>
                    <a:lnTo>
                      <a:pt x="95" y="47"/>
                    </a:lnTo>
                    <a:lnTo>
                      <a:pt x="95" y="50"/>
                    </a:lnTo>
                    <a:close/>
                    <a:moveTo>
                      <a:pt x="123" y="68"/>
                    </a:moveTo>
                    <a:lnTo>
                      <a:pt x="139" y="77"/>
                    </a:lnTo>
                    <a:lnTo>
                      <a:pt x="139" y="73"/>
                    </a:lnTo>
                    <a:lnTo>
                      <a:pt x="123" y="64"/>
                    </a:lnTo>
                    <a:lnTo>
                      <a:pt x="123" y="68"/>
                    </a:lnTo>
                    <a:close/>
                    <a:moveTo>
                      <a:pt x="152" y="85"/>
                    </a:moveTo>
                    <a:lnTo>
                      <a:pt x="168" y="93"/>
                    </a:lnTo>
                    <a:lnTo>
                      <a:pt x="168" y="90"/>
                    </a:lnTo>
                    <a:lnTo>
                      <a:pt x="152" y="81"/>
                    </a:lnTo>
                    <a:lnTo>
                      <a:pt x="152" y="85"/>
                    </a:lnTo>
                    <a:close/>
                    <a:moveTo>
                      <a:pt x="180" y="102"/>
                    </a:moveTo>
                    <a:lnTo>
                      <a:pt x="196" y="111"/>
                    </a:lnTo>
                    <a:lnTo>
                      <a:pt x="196" y="108"/>
                    </a:lnTo>
                    <a:lnTo>
                      <a:pt x="180" y="99"/>
                    </a:lnTo>
                    <a:lnTo>
                      <a:pt x="180" y="102"/>
                    </a:lnTo>
                    <a:close/>
                    <a:moveTo>
                      <a:pt x="53" y="21"/>
                    </a:moveTo>
                    <a:lnTo>
                      <a:pt x="53" y="25"/>
                    </a:lnTo>
                    <a:lnTo>
                      <a:pt x="66" y="17"/>
                    </a:lnTo>
                    <a:lnTo>
                      <a:pt x="66" y="13"/>
                    </a:lnTo>
                    <a:lnTo>
                      <a:pt x="53" y="21"/>
                    </a:lnTo>
                    <a:close/>
                    <a:moveTo>
                      <a:pt x="82" y="39"/>
                    </a:moveTo>
                    <a:lnTo>
                      <a:pt x="82" y="43"/>
                    </a:lnTo>
                    <a:lnTo>
                      <a:pt x="95" y="34"/>
                    </a:lnTo>
                    <a:lnTo>
                      <a:pt x="95" y="31"/>
                    </a:lnTo>
                    <a:lnTo>
                      <a:pt x="82" y="39"/>
                    </a:lnTo>
                    <a:close/>
                    <a:moveTo>
                      <a:pt x="110" y="56"/>
                    </a:moveTo>
                    <a:lnTo>
                      <a:pt x="110" y="59"/>
                    </a:lnTo>
                    <a:lnTo>
                      <a:pt x="123" y="51"/>
                    </a:lnTo>
                    <a:lnTo>
                      <a:pt x="123" y="47"/>
                    </a:lnTo>
                    <a:lnTo>
                      <a:pt x="110" y="56"/>
                    </a:lnTo>
                    <a:close/>
                    <a:moveTo>
                      <a:pt x="139" y="73"/>
                    </a:moveTo>
                    <a:lnTo>
                      <a:pt x="139" y="77"/>
                    </a:lnTo>
                    <a:lnTo>
                      <a:pt x="151" y="69"/>
                    </a:lnTo>
                    <a:lnTo>
                      <a:pt x="151" y="65"/>
                    </a:lnTo>
                    <a:lnTo>
                      <a:pt x="139" y="73"/>
                    </a:lnTo>
                    <a:close/>
                    <a:moveTo>
                      <a:pt x="168" y="90"/>
                    </a:moveTo>
                    <a:lnTo>
                      <a:pt x="168" y="93"/>
                    </a:lnTo>
                    <a:lnTo>
                      <a:pt x="180" y="85"/>
                    </a:lnTo>
                    <a:lnTo>
                      <a:pt x="180" y="82"/>
                    </a:lnTo>
                    <a:lnTo>
                      <a:pt x="168" y="90"/>
                    </a:lnTo>
                    <a:close/>
                    <a:moveTo>
                      <a:pt x="196" y="108"/>
                    </a:moveTo>
                    <a:lnTo>
                      <a:pt x="196" y="111"/>
                    </a:lnTo>
                    <a:lnTo>
                      <a:pt x="209" y="103"/>
                    </a:lnTo>
                    <a:lnTo>
                      <a:pt x="209" y="99"/>
                    </a:lnTo>
                    <a:lnTo>
                      <a:pt x="196" y="108"/>
                    </a:lnTo>
                    <a:close/>
                    <a:moveTo>
                      <a:pt x="209" y="119"/>
                    </a:moveTo>
                    <a:lnTo>
                      <a:pt x="224" y="128"/>
                    </a:lnTo>
                    <a:lnTo>
                      <a:pt x="224" y="124"/>
                    </a:lnTo>
                    <a:lnTo>
                      <a:pt x="209" y="115"/>
                    </a:lnTo>
                    <a:lnTo>
                      <a:pt x="209" y="119"/>
                    </a:lnTo>
                    <a:close/>
                    <a:moveTo>
                      <a:pt x="224" y="124"/>
                    </a:moveTo>
                    <a:lnTo>
                      <a:pt x="224" y="128"/>
                    </a:lnTo>
                    <a:lnTo>
                      <a:pt x="237" y="120"/>
                    </a:lnTo>
                    <a:lnTo>
                      <a:pt x="237" y="116"/>
                    </a:lnTo>
                    <a:lnTo>
                      <a:pt x="224" y="124"/>
                    </a:lnTo>
                    <a:close/>
                    <a:moveTo>
                      <a:pt x="19" y="29"/>
                    </a:moveTo>
                    <a:lnTo>
                      <a:pt x="35" y="38"/>
                    </a:lnTo>
                    <a:lnTo>
                      <a:pt x="35" y="35"/>
                    </a:lnTo>
                    <a:lnTo>
                      <a:pt x="19" y="25"/>
                    </a:lnTo>
                    <a:lnTo>
                      <a:pt x="19" y="29"/>
                    </a:lnTo>
                    <a:close/>
                    <a:moveTo>
                      <a:pt x="47" y="46"/>
                    </a:moveTo>
                    <a:lnTo>
                      <a:pt x="63" y="55"/>
                    </a:lnTo>
                    <a:lnTo>
                      <a:pt x="63" y="51"/>
                    </a:lnTo>
                    <a:lnTo>
                      <a:pt x="47" y="43"/>
                    </a:lnTo>
                    <a:lnTo>
                      <a:pt x="47" y="46"/>
                    </a:lnTo>
                    <a:close/>
                    <a:moveTo>
                      <a:pt x="76" y="64"/>
                    </a:moveTo>
                    <a:lnTo>
                      <a:pt x="91" y="73"/>
                    </a:lnTo>
                    <a:lnTo>
                      <a:pt x="91" y="69"/>
                    </a:lnTo>
                    <a:lnTo>
                      <a:pt x="76" y="59"/>
                    </a:lnTo>
                    <a:lnTo>
                      <a:pt x="76" y="64"/>
                    </a:lnTo>
                    <a:close/>
                    <a:moveTo>
                      <a:pt x="105" y="80"/>
                    </a:moveTo>
                    <a:lnTo>
                      <a:pt x="119" y="89"/>
                    </a:lnTo>
                    <a:lnTo>
                      <a:pt x="119" y="86"/>
                    </a:lnTo>
                    <a:lnTo>
                      <a:pt x="105" y="77"/>
                    </a:lnTo>
                    <a:lnTo>
                      <a:pt x="105" y="80"/>
                    </a:lnTo>
                    <a:close/>
                    <a:moveTo>
                      <a:pt x="133" y="98"/>
                    </a:moveTo>
                    <a:lnTo>
                      <a:pt x="148" y="107"/>
                    </a:lnTo>
                    <a:lnTo>
                      <a:pt x="148" y="103"/>
                    </a:lnTo>
                    <a:lnTo>
                      <a:pt x="133" y="93"/>
                    </a:lnTo>
                    <a:lnTo>
                      <a:pt x="133" y="98"/>
                    </a:lnTo>
                    <a:close/>
                    <a:moveTo>
                      <a:pt x="162" y="115"/>
                    </a:moveTo>
                    <a:lnTo>
                      <a:pt x="177" y="124"/>
                    </a:lnTo>
                    <a:lnTo>
                      <a:pt x="177" y="120"/>
                    </a:lnTo>
                    <a:lnTo>
                      <a:pt x="162" y="111"/>
                    </a:lnTo>
                    <a:lnTo>
                      <a:pt x="162" y="115"/>
                    </a:lnTo>
                    <a:close/>
                    <a:moveTo>
                      <a:pt x="35" y="35"/>
                    </a:moveTo>
                    <a:lnTo>
                      <a:pt x="35" y="38"/>
                    </a:lnTo>
                    <a:lnTo>
                      <a:pt x="47" y="30"/>
                    </a:lnTo>
                    <a:lnTo>
                      <a:pt x="47" y="26"/>
                    </a:lnTo>
                    <a:lnTo>
                      <a:pt x="35" y="35"/>
                    </a:lnTo>
                    <a:close/>
                    <a:moveTo>
                      <a:pt x="63" y="51"/>
                    </a:moveTo>
                    <a:lnTo>
                      <a:pt x="63" y="55"/>
                    </a:lnTo>
                    <a:lnTo>
                      <a:pt x="76" y="47"/>
                    </a:lnTo>
                    <a:lnTo>
                      <a:pt x="76" y="43"/>
                    </a:lnTo>
                    <a:lnTo>
                      <a:pt x="63" y="51"/>
                    </a:lnTo>
                    <a:close/>
                    <a:moveTo>
                      <a:pt x="91" y="69"/>
                    </a:moveTo>
                    <a:lnTo>
                      <a:pt x="91" y="73"/>
                    </a:lnTo>
                    <a:lnTo>
                      <a:pt x="104" y="64"/>
                    </a:lnTo>
                    <a:lnTo>
                      <a:pt x="104" y="60"/>
                    </a:lnTo>
                    <a:lnTo>
                      <a:pt x="91" y="69"/>
                    </a:lnTo>
                    <a:close/>
                    <a:moveTo>
                      <a:pt x="119" y="86"/>
                    </a:moveTo>
                    <a:lnTo>
                      <a:pt x="119" y="89"/>
                    </a:lnTo>
                    <a:lnTo>
                      <a:pt x="133" y="81"/>
                    </a:lnTo>
                    <a:lnTo>
                      <a:pt x="133" y="78"/>
                    </a:lnTo>
                    <a:lnTo>
                      <a:pt x="119" y="86"/>
                    </a:lnTo>
                    <a:close/>
                    <a:moveTo>
                      <a:pt x="148" y="103"/>
                    </a:moveTo>
                    <a:lnTo>
                      <a:pt x="148" y="107"/>
                    </a:lnTo>
                    <a:lnTo>
                      <a:pt x="161" y="99"/>
                    </a:lnTo>
                    <a:lnTo>
                      <a:pt x="161" y="94"/>
                    </a:lnTo>
                    <a:lnTo>
                      <a:pt x="148" y="103"/>
                    </a:lnTo>
                    <a:close/>
                    <a:moveTo>
                      <a:pt x="177" y="120"/>
                    </a:moveTo>
                    <a:lnTo>
                      <a:pt x="177" y="124"/>
                    </a:lnTo>
                    <a:lnTo>
                      <a:pt x="189" y="115"/>
                    </a:lnTo>
                    <a:lnTo>
                      <a:pt x="189" y="112"/>
                    </a:lnTo>
                    <a:lnTo>
                      <a:pt x="177" y="120"/>
                    </a:lnTo>
                    <a:close/>
                    <a:moveTo>
                      <a:pt x="189" y="132"/>
                    </a:moveTo>
                    <a:lnTo>
                      <a:pt x="205" y="141"/>
                    </a:lnTo>
                    <a:lnTo>
                      <a:pt x="205" y="138"/>
                    </a:lnTo>
                    <a:lnTo>
                      <a:pt x="189" y="128"/>
                    </a:lnTo>
                    <a:lnTo>
                      <a:pt x="189" y="132"/>
                    </a:lnTo>
                    <a:close/>
                    <a:moveTo>
                      <a:pt x="205" y="138"/>
                    </a:moveTo>
                    <a:lnTo>
                      <a:pt x="205" y="141"/>
                    </a:lnTo>
                    <a:lnTo>
                      <a:pt x="218" y="133"/>
                    </a:lnTo>
                    <a:lnTo>
                      <a:pt x="218" y="128"/>
                    </a:lnTo>
                    <a:lnTo>
                      <a:pt x="205" y="138"/>
                    </a:lnTo>
                    <a:close/>
                    <a:moveTo>
                      <a:pt x="0" y="42"/>
                    </a:moveTo>
                    <a:lnTo>
                      <a:pt x="15" y="51"/>
                    </a:lnTo>
                    <a:lnTo>
                      <a:pt x="15" y="47"/>
                    </a:lnTo>
                    <a:lnTo>
                      <a:pt x="0" y="38"/>
                    </a:lnTo>
                    <a:lnTo>
                      <a:pt x="0" y="42"/>
                    </a:lnTo>
                    <a:close/>
                    <a:moveTo>
                      <a:pt x="29" y="58"/>
                    </a:moveTo>
                    <a:lnTo>
                      <a:pt x="44" y="68"/>
                    </a:lnTo>
                    <a:lnTo>
                      <a:pt x="44" y="65"/>
                    </a:lnTo>
                    <a:lnTo>
                      <a:pt x="29" y="55"/>
                    </a:lnTo>
                    <a:lnTo>
                      <a:pt x="29" y="58"/>
                    </a:lnTo>
                    <a:close/>
                    <a:moveTo>
                      <a:pt x="57" y="76"/>
                    </a:moveTo>
                    <a:lnTo>
                      <a:pt x="130" y="119"/>
                    </a:lnTo>
                    <a:lnTo>
                      <a:pt x="130" y="116"/>
                    </a:lnTo>
                    <a:lnTo>
                      <a:pt x="57" y="73"/>
                    </a:lnTo>
                    <a:lnTo>
                      <a:pt x="57" y="76"/>
                    </a:lnTo>
                    <a:close/>
                    <a:moveTo>
                      <a:pt x="142" y="127"/>
                    </a:moveTo>
                    <a:lnTo>
                      <a:pt x="157" y="137"/>
                    </a:lnTo>
                    <a:lnTo>
                      <a:pt x="157" y="133"/>
                    </a:lnTo>
                    <a:lnTo>
                      <a:pt x="142" y="124"/>
                    </a:lnTo>
                    <a:lnTo>
                      <a:pt x="142" y="127"/>
                    </a:lnTo>
                    <a:close/>
                    <a:moveTo>
                      <a:pt x="15" y="47"/>
                    </a:moveTo>
                    <a:lnTo>
                      <a:pt x="15" y="51"/>
                    </a:lnTo>
                    <a:lnTo>
                      <a:pt x="29" y="43"/>
                    </a:lnTo>
                    <a:lnTo>
                      <a:pt x="29" y="39"/>
                    </a:lnTo>
                    <a:lnTo>
                      <a:pt x="15" y="47"/>
                    </a:lnTo>
                    <a:close/>
                    <a:moveTo>
                      <a:pt x="44" y="65"/>
                    </a:moveTo>
                    <a:lnTo>
                      <a:pt x="44" y="68"/>
                    </a:lnTo>
                    <a:lnTo>
                      <a:pt x="56" y="59"/>
                    </a:lnTo>
                    <a:lnTo>
                      <a:pt x="56" y="56"/>
                    </a:lnTo>
                    <a:lnTo>
                      <a:pt x="44" y="65"/>
                    </a:lnTo>
                    <a:close/>
                    <a:moveTo>
                      <a:pt x="130" y="116"/>
                    </a:moveTo>
                    <a:lnTo>
                      <a:pt x="130" y="119"/>
                    </a:lnTo>
                    <a:lnTo>
                      <a:pt x="142" y="111"/>
                    </a:lnTo>
                    <a:lnTo>
                      <a:pt x="142" y="108"/>
                    </a:lnTo>
                    <a:lnTo>
                      <a:pt x="130" y="116"/>
                    </a:lnTo>
                    <a:close/>
                    <a:moveTo>
                      <a:pt x="157" y="133"/>
                    </a:moveTo>
                    <a:lnTo>
                      <a:pt x="157" y="137"/>
                    </a:lnTo>
                    <a:lnTo>
                      <a:pt x="171" y="128"/>
                    </a:lnTo>
                    <a:lnTo>
                      <a:pt x="171" y="124"/>
                    </a:lnTo>
                    <a:lnTo>
                      <a:pt x="157" y="133"/>
                    </a:lnTo>
                    <a:close/>
                    <a:moveTo>
                      <a:pt x="171" y="145"/>
                    </a:moveTo>
                    <a:lnTo>
                      <a:pt x="186" y="154"/>
                    </a:lnTo>
                    <a:lnTo>
                      <a:pt x="186" y="150"/>
                    </a:lnTo>
                    <a:lnTo>
                      <a:pt x="171" y="141"/>
                    </a:lnTo>
                    <a:lnTo>
                      <a:pt x="171" y="145"/>
                    </a:lnTo>
                    <a:close/>
                    <a:moveTo>
                      <a:pt x="186" y="150"/>
                    </a:moveTo>
                    <a:lnTo>
                      <a:pt x="186" y="154"/>
                    </a:lnTo>
                    <a:lnTo>
                      <a:pt x="199" y="145"/>
                    </a:lnTo>
                    <a:lnTo>
                      <a:pt x="199" y="142"/>
                    </a:lnTo>
                    <a:lnTo>
                      <a:pt x="186" y="15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1" name="Freeform 957"/>
              <p:cNvSpPr>
                <a:spLocks noEditPoints="1"/>
              </p:cNvSpPr>
              <p:nvPr/>
            </p:nvSpPr>
            <p:spPr bwMode="auto">
              <a:xfrm>
                <a:off x="3765" y="3955"/>
                <a:ext cx="12" cy="30"/>
              </a:xfrm>
              <a:custGeom>
                <a:avLst/>
                <a:gdLst>
                  <a:gd name="T0" fmla="*/ 6 w 24"/>
                  <a:gd name="T1" fmla="*/ 4 h 60"/>
                  <a:gd name="T2" fmla="*/ 12 w 24"/>
                  <a:gd name="T3" fmla="*/ 0 h 60"/>
                  <a:gd name="T4" fmla="*/ 12 w 24"/>
                  <a:gd name="T5" fmla="*/ 23 h 60"/>
                  <a:gd name="T6" fmla="*/ 6 w 24"/>
                  <a:gd name="T7" fmla="*/ 27 h 60"/>
                  <a:gd name="T8" fmla="*/ 6 w 24"/>
                  <a:gd name="T9" fmla="*/ 4 h 60"/>
                  <a:gd name="T10" fmla="*/ 0 w 24"/>
                  <a:gd name="T11" fmla="*/ 7 h 60"/>
                  <a:gd name="T12" fmla="*/ 3 w 24"/>
                  <a:gd name="T13" fmla="*/ 6 h 60"/>
                  <a:gd name="T14" fmla="*/ 3 w 24"/>
                  <a:gd name="T15" fmla="*/ 29 h 60"/>
                  <a:gd name="T16" fmla="*/ 0 w 24"/>
                  <a:gd name="T17" fmla="*/ 30 h 60"/>
                  <a:gd name="T18" fmla="*/ 0 w 24"/>
                  <a:gd name="T19" fmla="*/ 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"/>
                  <a:gd name="T31" fmla="*/ 0 h 60"/>
                  <a:gd name="T32" fmla="*/ 24 w 24"/>
                  <a:gd name="T33" fmla="*/ 60 h 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" h="60">
                    <a:moveTo>
                      <a:pt x="13" y="7"/>
                    </a:moveTo>
                    <a:lnTo>
                      <a:pt x="24" y="0"/>
                    </a:lnTo>
                    <a:lnTo>
                      <a:pt x="24" y="46"/>
                    </a:lnTo>
                    <a:lnTo>
                      <a:pt x="13" y="53"/>
                    </a:lnTo>
                    <a:lnTo>
                      <a:pt x="13" y="7"/>
                    </a:lnTo>
                    <a:close/>
                    <a:moveTo>
                      <a:pt x="0" y="14"/>
                    </a:moveTo>
                    <a:lnTo>
                      <a:pt x="6" y="11"/>
                    </a:lnTo>
                    <a:lnTo>
                      <a:pt x="6" y="57"/>
                    </a:lnTo>
                    <a:lnTo>
                      <a:pt x="0" y="6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" name="Freeform 958"/>
              <p:cNvSpPr>
                <a:spLocks/>
              </p:cNvSpPr>
              <p:nvPr/>
            </p:nvSpPr>
            <p:spPr bwMode="auto">
              <a:xfrm>
                <a:off x="3772" y="3955"/>
                <a:ext cx="5" cy="26"/>
              </a:xfrm>
              <a:custGeom>
                <a:avLst/>
                <a:gdLst>
                  <a:gd name="T0" fmla="*/ 0 w 11"/>
                  <a:gd name="T1" fmla="*/ 3 h 53"/>
                  <a:gd name="T2" fmla="*/ 5 w 11"/>
                  <a:gd name="T3" fmla="*/ 0 h 53"/>
                  <a:gd name="T4" fmla="*/ 5 w 11"/>
                  <a:gd name="T5" fmla="*/ 23 h 53"/>
                  <a:gd name="T6" fmla="*/ 0 w 11"/>
                  <a:gd name="T7" fmla="*/ 26 h 53"/>
                  <a:gd name="T8" fmla="*/ 0 w 11"/>
                  <a:gd name="T9" fmla="*/ 3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3"/>
                  <a:gd name="T17" fmla="*/ 11 w 11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3">
                    <a:moveTo>
                      <a:pt x="0" y="7"/>
                    </a:moveTo>
                    <a:lnTo>
                      <a:pt x="11" y="0"/>
                    </a:lnTo>
                    <a:lnTo>
                      <a:pt x="11" y="46"/>
                    </a:lnTo>
                    <a:lnTo>
                      <a:pt x="0" y="53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3" name="Freeform 959"/>
              <p:cNvSpPr>
                <a:spLocks/>
              </p:cNvSpPr>
              <p:nvPr/>
            </p:nvSpPr>
            <p:spPr bwMode="auto">
              <a:xfrm>
                <a:off x="3765" y="3961"/>
                <a:ext cx="3" cy="24"/>
              </a:xfrm>
              <a:custGeom>
                <a:avLst/>
                <a:gdLst>
                  <a:gd name="T0" fmla="*/ 0 w 6"/>
                  <a:gd name="T1" fmla="*/ 1 h 49"/>
                  <a:gd name="T2" fmla="*/ 3 w 6"/>
                  <a:gd name="T3" fmla="*/ 0 h 49"/>
                  <a:gd name="T4" fmla="*/ 3 w 6"/>
                  <a:gd name="T5" fmla="*/ 23 h 49"/>
                  <a:gd name="T6" fmla="*/ 0 w 6"/>
                  <a:gd name="T7" fmla="*/ 24 h 49"/>
                  <a:gd name="T8" fmla="*/ 0 w 6"/>
                  <a:gd name="T9" fmla="*/ 1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9"/>
                  <a:gd name="T17" fmla="*/ 6 w 6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9">
                    <a:moveTo>
                      <a:pt x="0" y="3"/>
                    </a:moveTo>
                    <a:lnTo>
                      <a:pt x="6" y="0"/>
                    </a:lnTo>
                    <a:lnTo>
                      <a:pt x="6" y="46"/>
                    </a:lnTo>
                    <a:lnTo>
                      <a:pt x="0" y="49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4" name="Freeform 960"/>
              <p:cNvSpPr>
                <a:spLocks/>
              </p:cNvSpPr>
              <p:nvPr/>
            </p:nvSpPr>
            <p:spPr bwMode="auto">
              <a:xfrm>
                <a:off x="3611" y="3831"/>
                <a:ext cx="87" cy="150"/>
              </a:xfrm>
              <a:custGeom>
                <a:avLst/>
                <a:gdLst>
                  <a:gd name="T0" fmla="*/ 87 w 173"/>
                  <a:gd name="T1" fmla="*/ 150 h 300"/>
                  <a:gd name="T2" fmla="*/ 81 w 173"/>
                  <a:gd name="T3" fmla="*/ 148 h 300"/>
                  <a:gd name="T4" fmla="*/ 75 w 173"/>
                  <a:gd name="T5" fmla="*/ 146 h 300"/>
                  <a:gd name="T6" fmla="*/ 69 w 173"/>
                  <a:gd name="T7" fmla="*/ 144 h 300"/>
                  <a:gd name="T8" fmla="*/ 63 w 173"/>
                  <a:gd name="T9" fmla="*/ 142 h 300"/>
                  <a:gd name="T10" fmla="*/ 57 w 173"/>
                  <a:gd name="T11" fmla="*/ 139 h 300"/>
                  <a:gd name="T12" fmla="*/ 52 w 173"/>
                  <a:gd name="T13" fmla="*/ 137 h 300"/>
                  <a:gd name="T14" fmla="*/ 46 w 173"/>
                  <a:gd name="T15" fmla="*/ 134 h 300"/>
                  <a:gd name="T16" fmla="*/ 40 w 173"/>
                  <a:gd name="T17" fmla="*/ 131 h 300"/>
                  <a:gd name="T18" fmla="*/ 35 w 173"/>
                  <a:gd name="T19" fmla="*/ 127 h 300"/>
                  <a:gd name="T20" fmla="*/ 30 w 173"/>
                  <a:gd name="T21" fmla="*/ 124 h 300"/>
                  <a:gd name="T22" fmla="*/ 24 w 173"/>
                  <a:gd name="T23" fmla="*/ 120 h 300"/>
                  <a:gd name="T24" fmla="*/ 19 w 173"/>
                  <a:gd name="T25" fmla="*/ 117 h 300"/>
                  <a:gd name="T26" fmla="*/ 15 w 173"/>
                  <a:gd name="T27" fmla="*/ 113 h 300"/>
                  <a:gd name="T28" fmla="*/ 9 w 173"/>
                  <a:gd name="T29" fmla="*/ 109 h 300"/>
                  <a:gd name="T30" fmla="*/ 5 w 173"/>
                  <a:gd name="T31" fmla="*/ 104 h 300"/>
                  <a:gd name="T32" fmla="*/ 0 w 173"/>
                  <a:gd name="T33" fmla="*/ 100 h 300"/>
                  <a:gd name="T34" fmla="*/ 0 w 173"/>
                  <a:gd name="T35" fmla="*/ 100 h 300"/>
                  <a:gd name="T36" fmla="*/ 0 w 173"/>
                  <a:gd name="T37" fmla="*/ 0 h 300"/>
                  <a:gd name="T38" fmla="*/ 5 w 173"/>
                  <a:gd name="T39" fmla="*/ 4 h 300"/>
                  <a:gd name="T40" fmla="*/ 9 w 173"/>
                  <a:gd name="T41" fmla="*/ 8 h 300"/>
                  <a:gd name="T42" fmla="*/ 15 w 173"/>
                  <a:gd name="T43" fmla="*/ 12 h 300"/>
                  <a:gd name="T44" fmla="*/ 20 w 173"/>
                  <a:gd name="T45" fmla="*/ 16 h 300"/>
                  <a:gd name="T46" fmla="*/ 25 w 173"/>
                  <a:gd name="T47" fmla="*/ 19 h 300"/>
                  <a:gd name="T48" fmla="*/ 30 w 173"/>
                  <a:gd name="T49" fmla="*/ 23 h 300"/>
                  <a:gd name="T50" fmla="*/ 35 w 173"/>
                  <a:gd name="T51" fmla="*/ 26 h 300"/>
                  <a:gd name="T52" fmla="*/ 41 w 173"/>
                  <a:gd name="T53" fmla="*/ 29 h 300"/>
                  <a:gd name="T54" fmla="*/ 46 w 173"/>
                  <a:gd name="T55" fmla="*/ 33 h 300"/>
                  <a:gd name="T56" fmla="*/ 52 w 173"/>
                  <a:gd name="T57" fmla="*/ 36 h 300"/>
                  <a:gd name="T58" fmla="*/ 57 w 173"/>
                  <a:gd name="T59" fmla="*/ 38 h 300"/>
                  <a:gd name="T60" fmla="*/ 63 w 173"/>
                  <a:gd name="T61" fmla="*/ 41 h 300"/>
                  <a:gd name="T62" fmla="*/ 69 w 173"/>
                  <a:gd name="T63" fmla="*/ 43 h 300"/>
                  <a:gd name="T64" fmla="*/ 75 w 173"/>
                  <a:gd name="T65" fmla="*/ 45 h 300"/>
                  <a:gd name="T66" fmla="*/ 81 w 173"/>
                  <a:gd name="T67" fmla="*/ 48 h 300"/>
                  <a:gd name="T68" fmla="*/ 87 w 173"/>
                  <a:gd name="T69" fmla="*/ 50 h 300"/>
                  <a:gd name="T70" fmla="*/ 87 w 173"/>
                  <a:gd name="T71" fmla="*/ 150 h 300"/>
                  <a:gd name="T72" fmla="*/ 87 w 173"/>
                  <a:gd name="T73" fmla="*/ 150 h 3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3"/>
                  <a:gd name="T112" fmla="*/ 0 h 300"/>
                  <a:gd name="T113" fmla="*/ 173 w 173"/>
                  <a:gd name="T114" fmla="*/ 300 h 3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3" h="300">
                    <a:moveTo>
                      <a:pt x="173" y="300"/>
                    </a:moveTo>
                    <a:lnTo>
                      <a:pt x="161" y="296"/>
                    </a:lnTo>
                    <a:lnTo>
                      <a:pt x="149" y="292"/>
                    </a:lnTo>
                    <a:lnTo>
                      <a:pt x="137" y="288"/>
                    </a:lnTo>
                    <a:lnTo>
                      <a:pt x="126" y="283"/>
                    </a:lnTo>
                    <a:lnTo>
                      <a:pt x="114" y="278"/>
                    </a:lnTo>
                    <a:lnTo>
                      <a:pt x="103" y="273"/>
                    </a:lnTo>
                    <a:lnTo>
                      <a:pt x="92" y="268"/>
                    </a:lnTo>
                    <a:lnTo>
                      <a:pt x="80" y="261"/>
                    </a:lnTo>
                    <a:lnTo>
                      <a:pt x="70" y="255"/>
                    </a:lnTo>
                    <a:lnTo>
                      <a:pt x="59" y="248"/>
                    </a:lnTo>
                    <a:lnTo>
                      <a:pt x="48" y="241"/>
                    </a:lnTo>
                    <a:lnTo>
                      <a:pt x="38" y="234"/>
                    </a:lnTo>
                    <a:lnTo>
                      <a:pt x="29" y="226"/>
                    </a:lnTo>
                    <a:lnTo>
                      <a:pt x="18" y="218"/>
                    </a:lnTo>
                    <a:lnTo>
                      <a:pt x="9" y="209"/>
                    </a:lnTo>
                    <a:lnTo>
                      <a:pt x="0" y="201"/>
                    </a:lnTo>
                    <a:lnTo>
                      <a:pt x="0" y="0"/>
                    </a:lnTo>
                    <a:lnTo>
                      <a:pt x="9" y="8"/>
                    </a:lnTo>
                    <a:lnTo>
                      <a:pt x="18" y="16"/>
                    </a:lnTo>
                    <a:lnTo>
                      <a:pt x="29" y="24"/>
                    </a:lnTo>
                    <a:lnTo>
                      <a:pt x="39" y="32"/>
                    </a:lnTo>
                    <a:lnTo>
                      <a:pt x="49" y="39"/>
                    </a:lnTo>
                    <a:lnTo>
                      <a:pt x="60" y="46"/>
                    </a:lnTo>
                    <a:lnTo>
                      <a:pt x="70" y="52"/>
                    </a:lnTo>
                    <a:lnTo>
                      <a:pt x="81" y="59"/>
                    </a:lnTo>
                    <a:lnTo>
                      <a:pt x="92" y="65"/>
                    </a:lnTo>
                    <a:lnTo>
                      <a:pt x="103" y="71"/>
                    </a:lnTo>
                    <a:lnTo>
                      <a:pt x="114" y="77"/>
                    </a:lnTo>
                    <a:lnTo>
                      <a:pt x="126" y="82"/>
                    </a:lnTo>
                    <a:lnTo>
                      <a:pt x="138" y="86"/>
                    </a:lnTo>
                    <a:lnTo>
                      <a:pt x="149" y="91"/>
                    </a:lnTo>
                    <a:lnTo>
                      <a:pt x="161" y="96"/>
                    </a:lnTo>
                    <a:lnTo>
                      <a:pt x="173" y="100"/>
                    </a:lnTo>
                    <a:lnTo>
                      <a:pt x="173" y="30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5" name="Freeform 961"/>
              <p:cNvSpPr>
                <a:spLocks/>
              </p:cNvSpPr>
              <p:nvPr/>
            </p:nvSpPr>
            <p:spPr bwMode="auto">
              <a:xfrm>
                <a:off x="3588" y="3938"/>
                <a:ext cx="103" cy="103"/>
              </a:xfrm>
              <a:custGeom>
                <a:avLst/>
                <a:gdLst>
                  <a:gd name="T0" fmla="*/ 0 w 206"/>
                  <a:gd name="T1" fmla="*/ 44 h 206"/>
                  <a:gd name="T2" fmla="*/ 6 w 206"/>
                  <a:gd name="T3" fmla="*/ 49 h 206"/>
                  <a:gd name="T4" fmla="*/ 11 w 206"/>
                  <a:gd name="T5" fmla="*/ 53 h 206"/>
                  <a:gd name="T6" fmla="*/ 17 w 206"/>
                  <a:gd name="T7" fmla="*/ 58 h 206"/>
                  <a:gd name="T8" fmla="*/ 23 w 206"/>
                  <a:gd name="T9" fmla="*/ 63 h 206"/>
                  <a:gd name="T10" fmla="*/ 28 w 206"/>
                  <a:gd name="T11" fmla="*/ 68 h 206"/>
                  <a:gd name="T12" fmla="*/ 35 w 206"/>
                  <a:gd name="T13" fmla="*/ 72 h 206"/>
                  <a:gd name="T14" fmla="*/ 41 w 206"/>
                  <a:gd name="T15" fmla="*/ 76 h 206"/>
                  <a:gd name="T16" fmla="*/ 48 w 206"/>
                  <a:gd name="T17" fmla="*/ 80 h 206"/>
                  <a:gd name="T18" fmla="*/ 54 w 206"/>
                  <a:gd name="T19" fmla="*/ 84 h 206"/>
                  <a:gd name="T20" fmla="*/ 61 w 206"/>
                  <a:gd name="T21" fmla="*/ 87 h 206"/>
                  <a:gd name="T22" fmla="*/ 68 w 206"/>
                  <a:gd name="T23" fmla="*/ 90 h 206"/>
                  <a:gd name="T24" fmla="*/ 75 w 206"/>
                  <a:gd name="T25" fmla="*/ 94 h 206"/>
                  <a:gd name="T26" fmla="*/ 82 w 206"/>
                  <a:gd name="T27" fmla="*/ 96 h 206"/>
                  <a:gd name="T28" fmla="*/ 89 w 206"/>
                  <a:gd name="T29" fmla="*/ 99 h 206"/>
                  <a:gd name="T30" fmla="*/ 96 w 206"/>
                  <a:gd name="T31" fmla="*/ 101 h 206"/>
                  <a:gd name="T32" fmla="*/ 103 w 206"/>
                  <a:gd name="T33" fmla="*/ 103 h 206"/>
                  <a:gd name="T34" fmla="*/ 103 w 206"/>
                  <a:gd name="T35" fmla="*/ 103 h 206"/>
                  <a:gd name="T36" fmla="*/ 103 w 206"/>
                  <a:gd name="T37" fmla="*/ 60 h 206"/>
                  <a:gd name="T38" fmla="*/ 96 w 206"/>
                  <a:gd name="T39" fmla="*/ 57 h 206"/>
                  <a:gd name="T40" fmla="*/ 89 w 206"/>
                  <a:gd name="T41" fmla="*/ 55 h 206"/>
                  <a:gd name="T42" fmla="*/ 82 w 206"/>
                  <a:gd name="T43" fmla="*/ 52 h 206"/>
                  <a:gd name="T44" fmla="*/ 75 w 206"/>
                  <a:gd name="T45" fmla="*/ 50 h 206"/>
                  <a:gd name="T46" fmla="*/ 68 w 206"/>
                  <a:gd name="T47" fmla="*/ 47 h 206"/>
                  <a:gd name="T48" fmla="*/ 61 w 206"/>
                  <a:gd name="T49" fmla="*/ 44 h 206"/>
                  <a:gd name="T50" fmla="*/ 54 w 206"/>
                  <a:gd name="T51" fmla="*/ 40 h 206"/>
                  <a:gd name="T52" fmla="*/ 48 w 206"/>
                  <a:gd name="T53" fmla="*/ 37 h 206"/>
                  <a:gd name="T54" fmla="*/ 41 w 206"/>
                  <a:gd name="T55" fmla="*/ 33 h 206"/>
                  <a:gd name="T56" fmla="*/ 35 w 206"/>
                  <a:gd name="T57" fmla="*/ 28 h 206"/>
                  <a:gd name="T58" fmla="*/ 28 w 206"/>
                  <a:gd name="T59" fmla="*/ 24 h 206"/>
                  <a:gd name="T60" fmla="*/ 23 w 206"/>
                  <a:gd name="T61" fmla="*/ 20 h 206"/>
                  <a:gd name="T62" fmla="*/ 17 w 206"/>
                  <a:gd name="T63" fmla="*/ 15 h 206"/>
                  <a:gd name="T64" fmla="*/ 11 w 206"/>
                  <a:gd name="T65" fmla="*/ 11 h 206"/>
                  <a:gd name="T66" fmla="*/ 6 w 206"/>
                  <a:gd name="T67" fmla="*/ 5 h 206"/>
                  <a:gd name="T68" fmla="*/ 0 w 206"/>
                  <a:gd name="T69" fmla="*/ 0 h 206"/>
                  <a:gd name="T70" fmla="*/ 0 w 206"/>
                  <a:gd name="T71" fmla="*/ 44 h 206"/>
                  <a:gd name="T72" fmla="*/ 0 w 206"/>
                  <a:gd name="T73" fmla="*/ 44 h 20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6"/>
                  <a:gd name="T112" fmla="*/ 0 h 206"/>
                  <a:gd name="T113" fmla="*/ 206 w 206"/>
                  <a:gd name="T114" fmla="*/ 206 h 20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6" h="206">
                    <a:moveTo>
                      <a:pt x="0" y="87"/>
                    </a:moveTo>
                    <a:lnTo>
                      <a:pt x="11" y="97"/>
                    </a:lnTo>
                    <a:lnTo>
                      <a:pt x="22" y="107"/>
                    </a:lnTo>
                    <a:lnTo>
                      <a:pt x="34" y="116"/>
                    </a:lnTo>
                    <a:lnTo>
                      <a:pt x="45" y="126"/>
                    </a:lnTo>
                    <a:lnTo>
                      <a:pt x="57" y="135"/>
                    </a:lnTo>
                    <a:lnTo>
                      <a:pt x="70" y="143"/>
                    </a:lnTo>
                    <a:lnTo>
                      <a:pt x="82" y="152"/>
                    </a:lnTo>
                    <a:lnTo>
                      <a:pt x="95" y="160"/>
                    </a:lnTo>
                    <a:lnTo>
                      <a:pt x="109" y="167"/>
                    </a:lnTo>
                    <a:lnTo>
                      <a:pt x="122" y="174"/>
                    </a:lnTo>
                    <a:lnTo>
                      <a:pt x="136" y="180"/>
                    </a:lnTo>
                    <a:lnTo>
                      <a:pt x="149" y="187"/>
                    </a:lnTo>
                    <a:lnTo>
                      <a:pt x="163" y="192"/>
                    </a:lnTo>
                    <a:lnTo>
                      <a:pt x="177" y="197"/>
                    </a:lnTo>
                    <a:lnTo>
                      <a:pt x="191" y="202"/>
                    </a:lnTo>
                    <a:lnTo>
                      <a:pt x="206" y="206"/>
                    </a:lnTo>
                    <a:lnTo>
                      <a:pt x="206" y="120"/>
                    </a:lnTo>
                    <a:lnTo>
                      <a:pt x="191" y="115"/>
                    </a:lnTo>
                    <a:lnTo>
                      <a:pt x="177" y="110"/>
                    </a:lnTo>
                    <a:lnTo>
                      <a:pt x="163" y="105"/>
                    </a:lnTo>
                    <a:lnTo>
                      <a:pt x="149" y="100"/>
                    </a:lnTo>
                    <a:lnTo>
                      <a:pt x="136" y="94"/>
                    </a:lnTo>
                    <a:lnTo>
                      <a:pt x="122" y="88"/>
                    </a:lnTo>
                    <a:lnTo>
                      <a:pt x="109" y="80"/>
                    </a:lnTo>
                    <a:lnTo>
                      <a:pt x="95" y="73"/>
                    </a:lnTo>
                    <a:lnTo>
                      <a:pt x="82" y="65"/>
                    </a:lnTo>
                    <a:lnTo>
                      <a:pt x="70" y="57"/>
                    </a:lnTo>
                    <a:lnTo>
                      <a:pt x="57" y="48"/>
                    </a:lnTo>
                    <a:lnTo>
                      <a:pt x="45" y="39"/>
                    </a:lnTo>
                    <a:lnTo>
                      <a:pt x="34" y="30"/>
                    </a:lnTo>
                    <a:lnTo>
                      <a:pt x="22" y="21"/>
                    </a:lnTo>
                    <a:lnTo>
                      <a:pt x="11" y="10"/>
                    </a:lnTo>
                    <a:lnTo>
                      <a:pt x="0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986" name="Picture 962"/>
              <p:cNvPicPr>
                <a:picLocks noChangeAspect="1" noChangeArrowheads="1"/>
              </p:cNvPicPr>
              <p:nvPr/>
            </p:nvPicPr>
            <p:blipFill>
              <a:blip r:embed="rId52" cstate="print"/>
              <a:srcRect/>
              <a:stretch>
                <a:fillRect/>
              </a:stretch>
            </p:blipFill>
            <p:spPr bwMode="auto">
              <a:xfrm>
                <a:off x="3587" y="3830"/>
                <a:ext cx="14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987" name="Freeform 963"/>
              <p:cNvSpPr>
                <a:spLocks/>
              </p:cNvSpPr>
              <p:nvPr/>
            </p:nvSpPr>
            <p:spPr bwMode="auto">
              <a:xfrm>
                <a:off x="3611" y="3831"/>
                <a:ext cx="87" cy="150"/>
              </a:xfrm>
              <a:custGeom>
                <a:avLst/>
                <a:gdLst>
                  <a:gd name="T0" fmla="*/ 87 w 174"/>
                  <a:gd name="T1" fmla="*/ 150 h 299"/>
                  <a:gd name="T2" fmla="*/ 81 w 174"/>
                  <a:gd name="T3" fmla="*/ 148 h 299"/>
                  <a:gd name="T4" fmla="*/ 75 w 174"/>
                  <a:gd name="T5" fmla="*/ 146 h 299"/>
                  <a:gd name="T6" fmla="*/ 69 w 174"/>
                  <a:gd name="T7" fmla="*/ 144 h 299"/>
                  <a:gd name="T8" fmla="*/ 63 w 174"/>
                  <a:gd name="T9" fmla="*/ 142 h 299"/>
                  <a:gd name="T10" fmla="*/ 57 w 174"/>
                  <a:gd name="T11" fmla="*/ 139 h 299"/>
                  <a:gd name="T12" fmla="*/ 51 w 174"/>
                  <a:gd name="T13" fmla="*/ 137 h 299"/>
                  <a:gd name="T14" fmla="*/ 46 w 174"/>
                  <a:gd name="T15" fmla="*/ 134 h 299"/>
                  <a:gd name="T16" fmla="*/ 41 w 174"/>
                  <a:gd name="T17" fmla="*/ 131 h 299"/>
                  <a:gd name="T18" fmla="*/ 35 w 174"/>
                  <a:gd name="T19" fmla="*/ 127 h 299"/>
                  <a:gd name="T20" fmla="*/ 30 w 174"/>
                  <a:gd name="T21" fmla="*/ 124 h 299"/>
                  <a:gd name="T22" fmla="*/ 24 w 174"/>
                  <a:gd name="T23" fmla="*/ 121 h 299"/>
                  <a:gd name="T24" fmla="*/ 20 w 174"/>
                  <a:gd name="T25" fmla="*/ 117 h 299"/>
                  <a:gd name="T26" fmla="*/ 14 w 174"/>
                  <a:gd name="T27" fmla="*/ 113 h 299"/>
                  <a:gd name="T28" fmla="*/ 9 w 174"/>
                  <a:gd name="T29" fmla="*/ 109 h 299"/>
                  <a:gd name="T30" fmla="*/ 5 w 174"/>
                  <a:gd name="T31" fmla="*/ 105 h 299"/>
                  <a:gd name="T32" fmla="*/ 0 w 174"/>
                  <a:gd name="T33" fmla="*/ 101 h 299"/>
                  <a:gd name="T34" fmla="*/ 0 w 174"/>
                  <a:gd name="T35" fmla="*/ 101 h 299"/>
                  <a:gd name="T36" fmla="*/ 0 w 174"/>
                  <a:gd name="T37" fmla="*/ 0 h 299"/>
                  <a:gd name="T38" fmla="*/ 5 w 174"/>
                  <a:gd name="T39" fmla="*/ 4 h 299"/>
                  <a:gd name="T40" fmla="*/ 10 w 174"/>
                  <a:gd name="T41" fmla="*/ 8 h 299"/>
                  <a:gd name="T42" fmla="*/ 15 w 174"/>
                  <a:gd name="T43" fmla="*/ 12 h 299"/>
                  <a:gd name="T44" fmla="*/ 20 w 174"/>
                  <a:gd name="T45" fmla="*/ 16 h 299"/>
                  <a:gd name="T46" fmla="*/ 24 w 174"/>
                  <a:gd name="T47" fmla="*/ 19 h 299"/>
                  <a:gd name="T48" fmla="*/ 30 w 174"/>
                  <a:gd name="T49" fmla="*/ 23 h 299"/>
                  <a:gd name="T50" fmla="*/ 36 w 174"/>
                  <a:gd name="T51" fmla="*/ 26 h 299"/>
                  <a:gd name="T52" fmla="*/ 41 w 174"/>
                  <a:gd name="T53" fmla="*/ 29 h 299"/>
                  <a:gd name="T54" fmla="*/ 46 w 174"/>
                  <a:gd name="T55" fmla="*/ 33 h 299"/>
                  <a:gd name="T56" fmla="*/ 52 w 174"/>
                  <a:gd name="T57" fmla="*/ 35 h 299"/>
                  <a:gd name="T58" fmla="*/ 57 w 174"/>
                  <a:gd name="T59" fmla="*/ 38 h 299"/>
                  <a:gd name="T60" fmla="*/ 63 w 174"/>
                  <a:gd name="T61" fmla="*/ 41 h 299"/>
                  <a:gd name="T62" fmla="*/ 69 w 174"/>
                  <a:gd name="T63" fmla="*/ 43 h 299"/>
                  <a:gd name="T64" fmla="*/ 75 w 174"/>
                  <a:gd name="T65" fmla="*/ 45 h 299"/>
                  <a:gd name="T66" fmla="*/ 81 w 174"/>
                  <a:gd name="T67" fmla="*/ 48 h 299"/>
                  <a:gd name="T68" fmla="*/ 87 w 174"/>
                  <a:gd name="T69" fmla="*/ 50 h 299"/>
                  <a:gd name="T70" fmla="*/ 87 w 174"/>
                  <a:gd name="T71" fmla="*/ 150 h 299"/>
                  <a:gd name="T72" fmla="*/ 87 w 174"/>
                  <a:gd name="T73" fmla="*/ 150 h 29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4"/>
                  <a:gd name="T112" fmla="*/ 0 h 299"/>
                  <a:gd name="T113" fmla="*/ 174 w 174"/>
                  <a:gd name="T114" fmla="*/ 299 h 29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4" h="299">
                    <a:moveTo>
                      <a:pt x="174" y="299"/>
                    </a:moveTo>
                    <a:lnTo>
                      <a:pt x="162" y="295"/>
                    </a:lnTo>
                    <a:lnTo>
                      <a:pt x="149" y="291"/>
                    </a:lnTo>
                    <a:lnTo>
                      <a:pt x="138" y="287"/>
                    </a:lnTo>
                    <a:lnTo>
                      <a:pt x="126" y="283"/>
                    </a:lnTo>
                    <a:lnTo>
                      <a:pt x="114" y="278"/>
                    </a:lnTo>
                    <a:lnTo>
                      <a:pt x="103" y="273"/>
                    </a:lnTo>
                    <a:lnTo>
                      <a:pt x="92" y="267"/>
                    </a:lnTo>
                    <a:lnTo>
                      <a:pt x="81" y="261"/>
                    </a:lnTo>
                    <a:lnTo>
                      <a:pt x="70" y="254"/>
                    </a:lnTo>
                    <a:lnTo>
                      <a:pt x="60" y="248"/>
                    </a:lnTo>
                    <a:lnTo>
                      <a:pt x="49" y="241"/>
                    </a:lnTo>
                    <a:lnTo>
                      <a:pt x="39" y="234"/>
                    </a:lnTo>
                    <a:lnTo>
                      <a:pt x="29" y="225"/>
                    </a:lnTo>
                    <a:lnTo>
                      <a:pt x="18" y="218"/>
                    </a:lnTo>
                    <a:lnTo>
                      <a:pt x="9" y="209"/>
                    </a:lnTo>
                    <a:lnTo>
                      <a:pt x="0" y="201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19" y="15"/>
                    </a:lnTo>
                    <a:lnTo>
                      <a:pt x="30" y="23"/>
                    </a:lnTo>
                    <a:lnTo>
                      <a:pt x="39" y="31"/>
                    </a:lnTo>
                    <a:lnTo>
                      <a:pt x="49" y="38"/>
                    </a:lnTo>
                    <a:lnTo>
                      <a:pt x="61" y="45"/>
                    </a:lnTo>
                    <a:lnTo>
                      <a:pt x="71" y="52"/>
                    </a:lnTo>
                    <a:lnTo>
                      <a:pt x="81" y="58"/>
                    </a:lnTo>
                    <a:lnTo>
                      <a:pt x="93" y="65"/>
                    </a:lnTo>
                    <a:lnTo>
                      <a:pt x="104" y="70"/>
                    </a:lnTo>
                    <a:lnTo>
                      <a:pt x="115" y="76"/>
                    </a:lnTo>
                    <a:lnTo>
                      <a:pt x="127" y="81"/>
                    </a:lnTo>
                    <a:lnTo>
                      <a:pt x="138" y="86"/>
                    </a:lnTo>
                    <a:lnTo>
                      <a:pt x="150" y="90"/>
                    </a:lnTo>
                    <a:lnTo>
                      <a:pt x="162" y="95"/>
                    </a:lnTo>
                    <a:lnTo>
                      <a:pt x="174" y="99"/>
                    </a:lnTo>
                    <a:lnTo>
                      <a:pt x="174" y="299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8" name="Freeform 964"/>
              <p:cNvSpPr>
                <a:spLocks/>
              </p:cNvSpPr>
              <p:nvPr/>
            </p:nvSpPr>
            <p:spPr bwMode="auto">
              <a:xfrm>
                <a:off x="3588" y="3938"/>
                <a:ext cx="103" cy="103"/>
              </a:xfrm>
              <a:custGeom>
                <a:avLst/>
                <a:gdLst>
                  <a:gd name="T0" fmla="*/ 0 w 206"/>
                  <a:gd name="T1" fmla="*/ 43 h 205"/>
                  <a:gd name="T2" fmla="*/ 5 w 206"/>
                  <a:gd name="T3" fmla="*/ 48 h 205"/>
                  <a:gd name="T4" fmla="*/ 11 w 206"/>
                  <a:gd name="T5" fmla="*/ 53 h 205"/>
                  <a:gd name="T6" fmla="*/ 16 w 206"/>
                  <a:gd name="T7" fmla="*/ 58 h 205"/>
                  <a:gd name="T8" fmla="*/ 23 w 206"/>
                  <a:gd name="T9" fmla="*/ 63 h 205"/>
                  <a:gd name="T10" fmla="*/ 28 w 206"/>
                  <a:gd name="T11" fmla="*/ 67 h 205"/>
                  <a:gd name="T12" fmla="*/ 35 w 206"/>
                  <a:gd name="T13" fmla="*/ 72 h 205"/>
                  <a:gd name="T14" fmla="*/ 41 w 206"/>
                  <a:gd name="T15" fmla="*/ 76 h 205"/>
                  <a:gd name="T16" fmla="*/ 47 w 206"/>
                  <a:gd name="T17" fmla="*/ 80 h 205"/>
                  <a:gd name="T18" fmla="*/ 54 w 206"/>
                  <a:gd name="T19" fmla="*/ 83 h 205"/>
                  <a:gd name="T20" fmla="*/ 60 w 206"/>
                  <a:gd name="T21" fmla="*/ 87 h 205"/>
                  <a:gd name="T22" fmla="*/ 68 w 206"/>
                  <a:gd name="T23" fmla="*/ 90 h 205"/>
                  <a:gd name="T24" fmla="*/ 75 w 206"/>
                  <a:gd name="T25" fmla="*/ 93 h 205"/>
                  <a:gd name="T26" fmla="*/ 81 w 206"/>
                  <a:gd name="T27" fmla="*/ 96 h 205"/>
                  <a:gd name="T28" fmla="*/ 89 w 206"/>
                  <a:gd name="T29" fmla="*/ 99 h 205"/>
                  <a:gd name="T30" fmla="*/ 96 w 206"/>
                  <a:gd name="T31" fmla="*/ 101 h 205"/>
                  <a:gd name="T32" fmla="*/ 103 w 206"/>
                  <a:gd name="T33" fmla="*/ 103 h 205"/>
                  <a:gd name="T34" fmla="*/ 103 w 206"/>
                  <a:gd name="T35" fmla="*/ 103 h 205"/>
                  <a:gd name="T36" fmla="*/ 103 w 206"/>
                  <a:gd name="T37" fmla="*/ 60 h 205"/>
                  <a:gd name="T38" fmla="*/ 96 w 206"/>
                  <a:gd name="T39" fmla="*/ 58 h 205"/>
                  <a:gd name="T40" fmla="*/ 89 w 206"/>
                  <a:gd name="T41" fmla="*/ 55 h 205"/>
                  <a:gd name="T42" fmla="*/ 81 w 206"/>
                  <a:gd name="T43" fmla="*/ 53 h 205"/>
                  <a:gd name="T44" fmla="*/ 75 w 206"/>
                  <a:gd name="T45" fmla="*/ 50 h 205"/>
                  <a:gd name="T46" fmla="*/ 68 w 206"/>
                  <a:gd name="T47" fmla="*/ 47 h 205"/>
                  <a:gd name="T48" fmla="*/ 60 w 206"/>
                  <a:gd name="T49" fmla="*/ 44 h 205"/>
                  <a:gd name="T50" fmla="*/ 54 w 206"/>
                  <a:gd name="T51" fmla="*/ 40 h 205"/>
                  <a:gd name="T52" fmla="*/ 48 w 206"/>
                  <a:gd name="T53" fmla="*/ 37 h 205"/>
                  <a:gd name="T54" fmla="*/ 41 w 206"/>
                  <a:gd name="T55" fmla="*/ 33 h 205"/>
                  <a:gd name="T56" fmla="*/ 35 w 206"/>
                  <a:gd name="T57" fmla="*/ 29 h 205"/>
                  <a:gd name="T58" fmla="*/ 28 w 206"/>
                  <a:gd name="T59" fmla="*/ 24 h 205"/>
                  <a:gd name="T60" fmla="*/ 23 w 206"/>
                  <a:gd name="T61" fmla="*/ 20 h 205"/>
                  <a:gd name="T62" fmla="*/ 16 w 206"/>
                  <a:gd name="T63" fmla="*/ 15 h 205"/>
                  <a:gd name="T64" fmla="*/ 11 w 206"/>
                  <a:gd name="T65" fmla="*/ 11 h 205"/>
                  <a:gd name="T66" fmla="*/ 5 w 206"/>
                  <a:gd name="T67" fmla="*/ 5 h 205"/>
                  <a:gd name="T68" fmla="*/ 0 w 206"/>
                  <a:gd name="T69" fmla="*/ 0 h 205"/>
                  <a:gd name="T70" fmla="*/ 0 w 206"/>
                  <a:gd name="T71" fmla="*/ 43 h 205"/>
                  <a:gd name="T72" fmla="*/ 0 w 206"/>
                  <a:gd name="T73" fmla="*/ 43 h 20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6"/>
                  <a:gd name="T112" fmla="*/ 0 h 205"/>
                  <a:gd name="T113" fmla="*/ 206 w 206"/>
                  <a:gd name="T114" fmla="*/ 205 h 20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6" h="205">
                    <a:moveTo>
                      <a:pt x="0" y="86"/>
                    </a:moveTo>
                    <a:lnTo>
                      <a:pt x="10" y="96"/>
                    </a:lnTo>
                    <a:lnTo>
                      <a:pt x="21" y="106"/>
                    </a:lnTo>
                    <a:lnTo>
                      <a:pt x="32" y="116"/>
                    </a:lnTo>
                    <a:lnTo>
                      <a:pt x="45" y="126"/>
                    </a:lnTo>
                    <a:lnTo>
                      <a:pt x="57" y="134"/>
                    </a:lnTo>
                    <a:lnTo>
                      <a:pt x="70" y="143"/>
                    </a:lnTo>
                    <a:lnTo>
                      <a:pt x="82" y="152"/>
                    </a:lnTo>
                    <a:lnTo>
                      <a:pt x="94" y="159"/>
                    </a:lnTo>
                    <a:lnTo>
                      <a:pt x="108" y="166"/>
                    </a:lnTo>
                    <a:lnTo>
                      <a:pt x="121" y="173"/>
                    </a:lnTo>
                    <a:lnTo>
                      <a:pt x="135" y="179"/>
                    </a:lnTo>
                    <a:lnTo>
                      <a:pt x="149" y="186"/>
                    </a:lnTo>
                    <a:lnTo>
                      <a:pt x="162" y="191"/>
                    </a:lnTo>
                    <a:lnTo>
                      <a:pt x="177" y="197"/>
                    </a:lnTo>
                    <a:lnTo>
                      <a:pt x="191" y="201"/>
                    </a:lnTo>
                    <a:lnTo>
                      <a:pt x="206" y="205"/>
                    </a:lnTo>
                    <a:lnTo>
                      <a:pt x="206" y="120"/>
                    </a:lnTo>
                    <a:lnTo>
                      <a:pt x="191" y="115"/>
                    </a:lnTo>
                    <a:lnTo>
                      <a:pt x="177" y="110"/>
                    </a:lnTo>
                    <a:lnTo>
                      <a:pt x="162" y="105"/>
                    </a:lnTo>
                    <a:lnTo>
                      <a:pt x="149" y="100"/>
                    </a:lnTo>
                    <a:lnTo>
                      <a:pt x="135" y="94"/>
                    </a:lnTo>
                    <a:lnTo>
                      <a:pt x="121" y="88"/>
                    </a:lnTo>
                    <a:lnTo>
                      <a:pt x="108" y="80"/>
                    </a:lnTo>
                    <a:lnTo>
                      <a:pt x="95" y="73"/>
                    </a:lnTo>
                    <a:lnTo>
                      <a:pt x="82" y="65"/>
                    </a:lnTo>
                    <a:lnTo>
                      <a:pt x="70" y="57"/>
                    </a:lnTo>
                    <a:lnTo>
                      <a:pt x="57" y="48"/>
                    </a:lnTo>
                    <a:lnTo>
                      <a:pt x="45" y="40"/>
                    </a:lnTo>
                    <a:lnTo>
                      <a:pt x="32" y="30"/>
                    </a:lnTo>
                    <a:lnTo>
                      <a:pt x="21" y="21"/>
                    </a:lnTo>
                    <a:lnTo>
                      <a:pt x="10" y="10"/>
                    </a:lnTo>
                    <a:lnTo>
                      <a:pt x="0" y="0"/>
                    </a:lnTo>
                    <a:lnTo>
                      <a:pt x="0" y="8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9" name="Freeform 965"/>
              <p:cNvSpPr>
                <a:spLocks/>
              </p:cNvSpPr>
              <p:nvPr/>
            </p:nvSpPr>
            <p:spPr bwMode="auto">
              <a:xfrm>
                <a:off x="3595" y="3956"/>
                <a:ext cx="23" cy="19"/>
              </a:xfrm>
              <a:custGeom>
                <a:avLst/>
                <a:gdLst>
                  <a:gd name="T0" fmla="*/ 0 w 46"/>
                  <a:gd name="T1" fmla="*/ 0 h 37"/>
                  <a:gd name="T2" fmla="*/ 6 w 46"/>
                  <a:gd name="T3" fmla="*/ 5 h 37"/>
                  <a:gd name="T4" fmla="*/ 12 w 46"/>
                  <a:gd name="T5" fmla="*/ 10 h 37"/>
                  <a:gd name="T6" fmla="*/ 17 w 46"/>
                  <a:gd name="T7" fmla="*/ 15 h 37"/>
                  <a:gd name="T8" fmla="*/ 23 w 46"/>
                  <a:gd name="T9" fmla="*/ 19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7"/>
                  <a:gd name="T17" fmla="*/ 46 w 46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7">
                    <a:moveTo>
                      <a:pt x="0" y="0"/>
                    </a:moveTo>
                    <a:lnTo>
                      <a:pt x="11" y="10"/>
                    </a:lnTo>
                    <a:lnTo>
                      <a:pt x="23" y="20"/>
                    </a:lnTo>
                    <a:lnTo>
                      <a:pt x="34" y="29"/>
                    </a:lnTo>
                    <a:lnTo>
                      <a:pt x="46" y="3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0" name="Freeform 966"/>
              <p:cNvSpPr>
                <a:spLocks/>
              </p:cNvSpPr>
              <p:nvPr/>
            </p:nvSpPr>
            <p:spPr bwMode="auto">
              <a:xfrm>
                <a:off x="3595" y="3962"/>
                <a:ext cx="23" cy="19"/>
              </a:xfrm>
              <a:custGeom>
                <a:avLst/>
                <a:gdLst>
                  <a:gd name="T0" fmla="*/ 0 w 46"/>
                  <a:gd name="T1" fmla="*/ 0 h 38"/>
                  <a:gd name="T2" fmla="*/ 6 w 46"/>
                  <a:gd name="T3" fmla="*/ 5 h 38"/>
                  <a:gd name="T4" fmla="*/ 12 w 46"/>
                  <a:gd name="T5" fmla="*/ 10 h 38"/>
                  <a:gd name="T6" fmla="*/ 17 w 46"/>
                  <a:gd name="T7" fmla="*/ 14 h 38"/>
                  <a:gd name="T8" fmla="*/ 23 w 46"/>
                  <a:gd name="T9" fmla="*/ 19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1" y="11"/>
                    </a:lnTo>
                    <a:lnTo>
                      <a:pt x="23" y="20"/>
                    </a:lnTo>
                    <a:lnTo>
                      <a:pt x="34" y="29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1" name="Freeform 967"/>
              <p:cNvSpPr>
                <a:spLocks/>
              </p:cNvSpPr>
              <p:nvPr/>
            </p:nvSpPr>
            <p:spPr bwMode="auto">
              <a:xfrm>
                <a:off x="3595" y="3968"/>
                <a:ext cx="23" cy="19"/>
              </a:xfrm>
              <a:custGeom>
                <a:avLst/>
                <a:gdLst>
                  <a:gd name="T0" fmla="*/ 0 w 46"/>
                  <a:gd name="T1" fmla="*/ 0 h 37"/>
                  <a:gd name="T2" fmla="*/ 6 w 46"/>
                  <a:gd name="T3" fmla="*/ 5 h 37"/>
                  <a:gd name="T4" fmla="*/ 12 w 46"/>
                  <a:gd name="T5" fmla="*/ 10 h 37"/>
                  <a:gd name="T6" fmla="*/ 17 w 46"/>
                  <a:gd name="T7" fmla="*/ 15 h 37"/>
                  <a:gd name="T8" fmla="*/ 23 w 46"/>
                  <a:gd name="T9" fmla="*/ 19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7"/>
                  <a:gd name="T17" fmla="*/ 46 w 46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7">
                    <a:moveTo>
                      <a:pt x="0" y="0"/>
                    </a:moveTo>
                    <a:lnTo>
                      <a:pt x="11" y="10"/>
                    </a:lnTo>
                    <a:lnTo>
                      <a:pt x="23" y="19"/>
                    </a:lnTo>
                    <a:lnTo>
                      <a:pt x="34" y="29"/>
                    </a:lnTo>
                    <a:lnTo>
                      <a:pt x="46" y="3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2" name="Freeform 968"/>
              <p:cNvSpPr>
                <a:spLocks/>
              </p:cNvSpPr>
              <p:nvPr/>
            </p:nvSpPr>
            <p:spPr bwMode="auto">
              <a:xfrm>
                <a:off x="3595" y="3975"/>
                <a:ext cx="23" cy="19"/>
              </a:xfrm>
              <a:custGeom>
                <a:avLst/>
                <a:gdLst>
                  <a:gd name="T0" fmla="*/ 0 w 46"/>
                  <a:gd name="T1" fmla="*/ 0 h 38"/>
                  <a:gd name="T2" fmla="*/ 6 w 46"/>
                  <a:gd name="T3" fmla="*/ 5 h 38"/>
                  <a:gd name="T4" fmla="*/ 12 w 46"/>
                  <a:gd name="T5" fmla="*/ 10 h 38"/>
                  <a:gd name="T6" fmla="*/ 17 w 46"/>
                  <a:gd name="T7" fmla="*/ 14 h 38"/>
                  <a:gd name="T8" fmla="*/ 23 w 46"/>
                  <a:gd name="T9" fmla="*/ 19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1" y="10"/>
                    </a:lnTo>
                    <a:lnTo>
                      <a:pt x="23" y="20"/>
                    </a:lnTo>
                    <a:lnTo>
                      <a:pt x="34" y="29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3" name="Line 969"/>
              <p:cNvSpPr>
                <a:spLocks noChangeShapeType="1"/>
              </p:cNvSpPr>
              <p:nvPr/>
            </p:nvSpPr>
            <p:spPr bwMode="auto">
              <a:xfrm>
                <a:off x="3678" y="3841"/>
                <a:ext cx="41" cy="24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4" name="Line 970"/>
              <p:cNvSpPr>
                <a:spLocks noChangeShapeType="1"/>
              </p:cNvSpPr>
              <p:nvPr/>
            </p:nvSpPr>
            <p:spPr bwMode="auto">
              <a:xfrm>
                <a:off x="3684" y="3840"/>
                <a:ext cx="40" cy="23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5" name="Line 971"/>
              <p:cNvSpPr>
                <a:spLocks noChangeShapeType="1"/>
              </p:cNvSpPr>
              <p:nvPr/>
            </p:nvSpPr>
            <p:spPr bwMode="auto">
              <a:xfrm>
                <a:off x="3689" y="3839"/>
                <a:ext cx="41" cy="23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6" name="Line 972"/>
              <p:cNvSpPr>
                <a:spLocks noChangeShapeType="1"/>
              </p:cNvSpPr>
              <p:nvPr/>
            </p:nvSpPr>
            <p:spPr bwMode="auto">
              <a:xfrm>
                <a:off x="3694" y="3837"/>
                <a:ext cx="41" cy="24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7" name="Freeform 973"/>
              <p:cNvSpPr>
                <a:spLocks/>
              </p:cNvSpPr>
              <p:nvPr/>
            </p:nvSpPr>
            <p:spPr bwMode="auto">
              <a:xfrm>
                <a:off x="3622" y="3854"/>
                <a:ext cx="63" cy="109"/>
              </a:xfrm>
              <a:custGeom>
                <a:avLst/>
                <a:gdLst>
                  <a:gd name="T0" fmla="*/ 0 w 125"/>
                  <a:gd name="T1" fmla="*/ 0 h 218"/>
                  <a:gd name="T2" fmla="*/ 0 w 125"/>
                  <a:gd name="T3" fmla="*/ 72 h 218"/>
                  <a:gd name="T4" fmla="*/ 7 w 125"/>
                  <a:gd name="T5" fmla="*/ 78 h 218"/>
                  <a:gd name="T6" fmla="*/ 14 w 125"/>
                  <a:gd name="T7" fmla="*/ 84 h 218"/>
                  <a:gd name="T8" fmla="*/ 22 w 125"/>
                  <a:gd name="T9" fmla="*/ 89 h 218"/>
                  <a:gd name="T10" fmla="*/ 30 w 125"/>
                  <a:gd name="T11" fmla="*/ 94 h 218"/>
                  <a:gd name="T12" fmla="*/ 38 w 125"/>
                  <a:gd name="T13" fmla="*/ 98 h 218"/>
                  <a:gd name="T14" fmla="*/ 46 w 125"/>
                  <a:gd name="T15" fmla="*/ 102 h 218"/>
                  <a:gd name="T16" fmla="*/ 54 w 125"/>
                  <a:gd name="T17" fmla="*/ 106 h 218"/>
                  <a:gd name="T18" fmla="*/ 63 w 125"/>
                  <a:gd name="T19" fmla="*/ 109 h 21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18"/>
                  <a:gd name="T32" fmla="*/ 125 w 125"/>
                  <a:gd name="T33" fmla="*/ 218 h 21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18">
                    <a:moveTo>
                      <a:pt x="0" y="0"/>
                    </a:moveTo>
                    <a:lnTo>
                      <a:pt x="0" y="144"/>
                    </a:lnTo>
                    <a:lnTo>
                      <a:pt x="14" y="156"/>
                    </a:lnTo>
                    <a:lnTo>
                      <a:pt x="28" y="167"/>
                    </a:lnTo>
                    <a:lnTo>
                      <a:pt x="43" y="177"/>
                    </a:lnTo>
                    <a:lnTo>
                      <a:pt x="59" y="188"/>
                    </a:lnTo>
                    <a:lnTo>
                      <a:pt x="75" y="196"/>
                    </a:lnTo>
                    <a:lnTo>
                      <a:pt x="91" y="204"/>
                    </a:lnTo>
                    <a:lnTo>
                      <a:pt x="108" y="212"/>
                    </a:lnTo>
                    <a:lnTo>
                      <a:pt x="125" y="218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8" name="Freeform 974"/>
              <p:cNvSpPr>
                <a:spLocks/>
              </p:cNvSpPr>
              <p:nvPr/>
            </p:nvSpPr>
            <p:spPr bwMode="auto">
              <a:xfrm>
                <a:off x="3588" y="3821"/>
                <a:ext cx="200" cy="220"/>
              </a:xfrm>
              <a:custGeom>
                <a:avLst/>
                <a:gdLst>
                  <a:gd name="T0" fmla="*/ 103 w 399"/>
                  <a:gd name="T1" fmla="*/ 220 h 439"/>
                  <a:gd name="T2" fmla="*/ 200 w 399"/>
                  <a:gd name="T3" fmla="*/ 164 h 439"/>
                  <a:gd name="T4" fmla="*/ 200 w 399"/>
                  <a:gd name="T5" fmla="*/ 121 h 439"/>
                  <a:gd name="T6" fmla="*/ 168 w 399"/>
                  <a:gd name="T7" fmla="*/ 102 h 439"/>
                  <a:gd name="T8" fmla="*/ 168 w 399"/>
                  <a:gd name="T9" fmla="*/ 44 h 439"/>
                  <a:gd name="T10" fmla="*/ 100 w 399"/>
                  <a:gd name="T11" fmla="*/ 4 h 439"/>
                  <a:gd name="T12" fmla="*/ 70 w 399"/>
                  <a:gd name="T13" fmla="*/ 13 h 439"/>
                  <a:gd name="T14" fmla="*/ 48 w 399"/>
                  <a:gd name="T15" fmla="*/ 0 h 439"/>
                  <a:gd name="T16" fmla="*/ 23 w 399"/>
                  <a:gd name="T17" fmla="*/ 11 h 439"/>
                  <a:gd name="T18" fmla="*/ 23 w 399"/>
                  <a:gd name="T19" fmla="*/ 104 h 439"/>
                  <a:gd name="T20" fmla="*/ 0 w 399"/>
                  <a:gd name="T21" fmla="*/ 117 h 439"/>
                  <a:gd name="T22" fmla="*/ 0 w 399"/>
                  <a:gd name="T23" fmla="*/ 160 h 439"/>
                  <a:gd name="T24" fmla="*/ 0 w 399"/>
                  <a:gd name="T25" fmla="*/ 160 h 439"/>
                  <a:gd name="T26" fmla="*/ 5 w 399"/>
                  <a:gd name="T27" fmla="*/ 165 h 439"/>
                  <a:gd name="T28" fmla="*/ 11 w 399"/>
                  <a:gd name="T29" fmla="*/ 170 h 439"/>
                  <a:gd name="T30" fmla="*/ 16 w 399"/>
                  <a:gd name="T31" fmla="*/ 175 h 439"/>
                  <a:gd name="T32" fmla="*/ 23 w 399"/>
                  <a:gd name="T33" fmla="*/ 180 h 439"/>
                  <a:gd name="T34" fmla="*/ 29 w 399"/>
                  <a:gd name="T35" fmla="*/ 184 h 439"/>
                  <a:gd name="T36" fmla="*/ 35 w 399"/>
                  <a:gd name="T37" fmla="*/ 188 h 439"/>
                  <a:gd name="T38" fmla="*/ 41 w 399"/>
                  <a:gd name="T39" fmla="*/ 192 h 439"/>
                  <a:gd name="T40" fmla="*/ 48 w 399"/>
                  <a:gd name="T41" fmla="*/ 197 h 439"/>
                  <a:gd name="T42" fmla="*/ 54 w 399"/>
                  <a:gd name="T43" fmla="*/ 200 h 439"/>
                  <a:gd name="T44" fmla="*/ 61 w 399"/>
                  <a:gd name="T45" fmla="*/ 204 h 439"/>
                  <a:gd name="T46" fmla="*/ 68 w 399"/>
                  <a:gd name="T47" fmla="*/ 207 h 439"/>
                  <a:gd name="T48" fmla="*/ 75 w 399"/>
                  <a:gd name="T49" fmla="*/ 210 h 439"/>
                  <a:gd name="T50" fmla="*/ 81 w 399"/>
                  <a:gd name="T51" fmla="*/ 213 h 439"/>
                  <a:gd name="T52" fmla="*/ 89 w 399"/>
                  <a:gd name="T53" fmla="*/ 215 h 439"/>
                  <a:gd name="T54" fmla="*/ 96 w 399"/>
                  <a:gd name="T55" fmla="*/ 218 h 439"/>
                  <a:gd name="T56" fmla="*/ 103 w 399"/>
                  <a:gd name="T57" fmla="*/ 220 h 439"/>
                  <a:gd name="T58" fmla="*/ 103 w 399"/>
                  <a:gd name="T59" fmla="*/ 220 h 43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9"/>
                  <a:gd name="T91" fmla="*/ 0 h 439"/>
                  <a:gd name="T92" fmla="*/ 399 w 399"/>
                  <a:gd name="T93" fmla="*/ 439 h 43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9" h="439">
                    <a:moveTo>
                      <a:pt x="206" y="439"/>
                    </a:moveTo>
                    <a:lnTo>
                      <a:pt x="399" y="327"/>
                    </a:lnTo>
                    <a:lnTo>
                      <a:pt x="399" y="241"/>
                    </a:lnTo>
                    <a:lnTo>
                      <a:pt x="335" y="204"/>
                    </a:lnTo>
                    <a:lnTo>
                      <a:pt x="335" y="87"/>
                    </a:lnTo>
                    <a:lnTo>
                      <a:pt x="200" y="7"/>
                    </a:lnTo>
                    <a:lnTo>
                      <a:pt x="139" y="26"/>
                    </a:lnTo>
                    <a:lnTo>
                      <a:pt x="95" y="0"/>
                    </a:lnTo>
                    <a:lnTo>
                      <a:pt x="46" y="21"/>
                    </a:lnTo>
                    <a:lnTo>
                      <a:pt x="46" y="207"/>
                    </a:lnTo>
                    <a:lnTo>
                      <a:pt x="0" y="234"/>
                    </a:lnTo>
                    <a:lnTo>
                      <a:pt x="0" y="320"/>
                    </a:lnTo>
                    <a:lnTo>
                      <a:pt x="10" y="330"/>
                    </a:lnTo>
                    <a:lnTo>
                      <a:pt x="21" y="340"/>
                    </a:lnTo>
                    <a:lnTo>
                      <a:pt x="32" y="349"/>
                    </a:lnTo>
                    <a:lnTo>
                      <a:pt x="45" y="360"/>
                    </a:lnTo>
                    <a:lnTo>
                      <a:pt x="57" y="368"/>
                    </a:lnTo>
                    <a:lnTo>
                      <a:pt x="70" y="376"/>
                    </a:lnTo>
                    <a:lnTo>
                      <a:pt x="82" y="384"/>
                    </a:lnTo>
                    <a:lnTo>
                      <a:pt x="95" y="393"/>
                    </a:lnTo>
                    <a:lnTo>
                      <a:pt x="108" y="400"/>
                    </a:lnTo>
                    <a:lnTo>
                      <a:pt x="121" y="407"/>
                    </a:lnTo>
                    <a:lnTo>
                      <a:pt x="136" y="413"/>
                    </a:lnTo>
                    <a:lnTo>
                      <a:pt x="149" y="420"/>
                    </a:lnTo>
                    <a:lnTo>
                      <a:pt x="162" y="425"/>
                    </a:lnTo>
                    <a:lnTo>
                      <a:pt x="177" y="430"/>
                    </a:lnTo>
                    <a:lnTo>
                      <a:pt x="191" y="435"/>
                    </a:lnTo>
                    <a:lnTo>
                      <a:pt x="206" y="439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99" name="Freeform 975"/>
              <p:cNvSpPr>
                <a:spLocks/>
              </p:cNvSpPr>
              <p:nvPr/>
            </p:nvSpPr>
            <p:spPr bwMode="auto">
              <a:xfrm>
                <a:off x="3514" y="3989"/>
                <a:ext cx="153" cy="106"/>
              </a:xfrm>
              <a:custGeom>
                <a:avLst/>
                <a:gdLst>
                  <a:gd name="T0" fmla="*/ 0 w 307"/>
                  <a:gd name="T1" fmla="*/ 33 h 212"/>
                  <a:gd name="T2" fmla="*/ 47 w 307"/>
                  <a:gd name="T3" fmla="*/ 0 h 212"/>
                  <a:gd name="T4" fmla="*/ 153 w 307"/>
                  <a:gd name="T5" fmla="*/ 61 h 212"/>
                  <a:gd name="T6" fmla="*/ 153 w 307"/>
                  <a:gd name="T7" fmla="*/ 78 h 212"/>
                  <a:gd name="T8" fmla="*/ 104 w 307"/>
                  <a:gd name="T9" fmla="*/ 106 h 212"/>
                  <a:gd name="T10" fmla="*/ 0 w 307"/>
                  <a:gd name="T11" fmla="*/ 46 h 212"/>
                  <a:gd name="T12" fmla="*/ 0 w 307"/>
                  <a:gd name="T13" fmla="*/ 33 h 212"/>
                  <a:gd name="T14" fmla="*/ 0 w 307"/>
                  <a:gd name="T15" fmla="*/ 33 h 2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7"/>
                  <a:gd name="T25" fmla="*/ 0 h 212"/>
                  <a:gd name="T26" fmla="*/ 307 w 307"/>
                  <a:gd name="T27" fmla="*/ 212 h 2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7" h="212">
                    <a:moveTo>
                      <a:pt x="0" y="66"/>
                    </a:moveTo>
                    <a:lnTo>
                      <a:pt x="94" y="0"/>
                    </a:lnTo>
                    <a:lnTo>
                      <a:pt x="307" y="123"/>
                    </a:lnTo>
                    <a:lnTo>
                      <a:pt x="307" y="156"/>
                    </a:lnTo>
                    <a:lnTo>
                      <a:pt x="209" y="212"/>
                    </a:lnTo>
                    <a:lnTo>
                      <a:pt x="0" y="91"/>
                    </a:lnTo>
                    <a:lnTo>
                      <a:pt x="0" y="66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0" name="Freeform 976"/>
              <p:cNvSpPr>
                <a:spLocks/>
              </p:cNvSpPr>
              <p:nvPr/>
            </p:nvSpPr>
            <p:spPr bwMode="auto">
              <a:xfrm>
                <a:off x="3651" y="4007"/>
                <a:ext cx="35" cy="19"/>
              </a:xfrm>
              <a:custGeom>
                <a:avLst/>
                <a:gdLst>
                  <a:gd name="T0" fmla="*/ 3 w 70"/>
                  <a:gd name="T1" fmla="*/ 0 h 37"/>
                  <a:gd name="T2" fmla="*/ 33 w 70"/>
                  <a:gd name="T3" fmla="*/ 12 h 37"/>
                  <a:gd name="T4" fmla="*/ 35 w 70"/>
                  <a:gd name="T5" fmla="*/ 13 h 37"/>
                  <a:gd name="T6" fmla="*/ 35 w 70"/>
                  <a:gd name="T7" fmla="*/ 14 h 37"/>
                  <a:gd name="T8" fmla="*/ 35 w 70"/>
                  <a:gd name="T9" fmla="*/ 15 h 37"/>
                  <a:gd name="T10" fmla="*/ 35 w 70"/>
                  <a:gd name="T11" fmla="*/ 15 h 37"/>
                  <a:gd name="T12" fmla="*/ 35 w 70"/>
                  <a:gd name="T13" fmla="*/ 16 h 37"/>
                  <a:gd name="T14" fmla="*/ 35 w 70"/>
                  <a:gd name="T15" fmla="*/ 17 h 37"/>
                  <a:gd name="T16" fmla="*/ 35 w 70"/>
                  <a:gd name="T17" fmla="*/ 17 h 37"/>
                  <a:gd name="T18" fmla="*/ 34 w 70"/>
                  <a:gd name="T19" fmla="*/ 18 h 37"/>
                  <a:gd name="T20" fmla="*/ 33 w 70"/>
                  <a:gd name="T21" fmla="*/ 18 h 37"/>
                  <a:gd name="T22" fmla="*/ 33 w 70"/>
                  <a:gd name="T23" fmla="*/ 19 h 37"/>
                  <a:gd name="T24" fmla="*/ 3 w 70"/>
                  <a:gd name="T25" fmla="*/ 7 h 37"/>
                  <a:gd name="T26" fmla="*/ 2 w 70"/>
                  <a:gd name="T27" fmla="*/ 7 h 37"/>
                  <a:gd name="T28" fmla="*/ 1 w 70"/>
                  <a:gd name="T29" fmla="*/ 6 h 37"/>
                  <a:gd name="T30" fmla="*/ 1 w 70"/>
                  <a:gd name="T31" fmla="*/ 5 h 37"/>
                  <a:gd name="T32" fmla="*/ 1 w 70"/>
                  <a:gd name="T33" fmla="*/ 5 h 37"/>
                  <a:gd name="T34" fmla="*/ 0 w 70"/>
                  <a:gd name="T35" fmla="*/ 4 h 37"/>
                  <a:gd name="T36" fmla="*/ 0 w 70"/>
                  <a:gd name="T37" fmla="*/ 3 h 37"/>
                  <a:gd name="T38" fmla="*/ 0 w 70"/>
                  <a:gd name="T39" fmla="*/ 3 h 37"/>
                  <a:gd name="T40" fmla="*/ 1 w 70"/>
                  <a:gd name="T41" fmla="*/ 2 h 37"/>
                  <a:gd name="T42" fmla="*/ 1 w 70"/>
                  <a:gd name="T43" fmla="*/ 1 h 37"/>
                  <a:gd name="T44" fmla="*/ 2 w 70"/>
                  <a:gd name="T45" fmla="*/ 0 h 37"/>
                  <a:gd name="T46" fmla="*/ 3 w 70"/>
                  <a:gd name="T47" fmla="*/ 0 h 37"/>
                  <a:gd name="T48" fmla="*/ 3 w 70"/>
                  <a:gd name="T49" fmla="*/ 0 h 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0"/>
                  <a:gd name="T76" fmla="*/ 0 h 37"/>
                  <a:gd name="T77" fmla="*/ 70 w 70"/>
                  <a:gd name="T78" fmla="*/ 37 h 3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0" h="37">
                    <a:moveTo>
                      <a:pt x="6" y="0"/>
                    </a:moveTo>
                    <a:lnTo>
                      <a:pt x="66" y="24"/>
                    </a:lnTo>
                    <a:lnTo>
                      <a:pt x="69" y="25"/>
                    </a:lnTo>
                    <a:lnTo>
                      <a:pt x="70" y="28"/>
                    </a:lnTo>
                    <a:lnTo>
                      <a:pt x="70" y="29"/>
                    </a:lnTo>
                    <a:lnTo>
                      <a:pt x="70" y="30"/>
                    </a:lnTo>
                    <a:lnTo>
                      <a:pt x="70" y="31"/>
                    </a:lnTo>
                    <a:lnTo>
                      <a:pt x="70" y="33"/>
                    </a:lnTo>
                    <a:lnTo>
                      <a:pt x="69" y="34"/>
                    </a:lnTo>
                    <a:lnTo>
                      <a:pt x="68" y="36"/>
                    </a:lnTo>
                    <a:lnTo>
                      <a:pt x="66" y="36"/>
                    </a:lnTo>
                    <a:lnTo>
                      <a:pt x="65" y="37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1" name="Freeform 977"/>
              <p:cNvSpPr>
                <a:spLocks/>
              </p:cNvSpPr>
              <p:nvPr/>
            </p:nvSpPr>
            <p:spPr bwMode="auto">
              <a:xfrm>
                <a:off x="3651" y="4007"/>
                <a:ext cx="35" cy="19"/>
              </a:xfrm>
              <a:custGeom>
                <a:avLst/>
                <a:gdLst>
                  <a:gd name="T0" fmla="*/ 3 w 70"/>
                  <a:gd name="T1" fmla="*/ 0 h 37"/>
                  <a:gd name="T2" fmla="*/ 33 w 70"/>
                  <a:gd name="T3" fmla="*/ 12 h 37"/>
                  <a:gd name="T4" fmla="*/ 35 w 70"/>
                  <a:gd name="T5" fmla="*/ 13 h 37"/>
                  <a:gd name="T6" fmla="*/ 35 w 70"/>
                  <a:gd name="T7" fmla="*/ 14 h 37"/>
                  <a:gd name="T8" fmla="*/ 35 w 70"/>
                  <a:gd name="T9" fmla="*/ 15 h 37"/>
                  <a:gd name="T10" fmla="*/ 35 w 70"/>
                  <a:gd name="T11" fmla="*/ 15 h 37"/>
                  <a:gd name="T12" fmla="*/ 35 w 70"/>
                  <a:gd name="T13" fmla="*/ 16 h 37"/>
                  <a:gd name="T14" fmla="*/ 35 w 70"/>
                  <a:gd name="T15" fmla="*/ 17 h 37"/>
                  <a:gd name="T16" fmla="*/ 35 w 70"/>
                  <a:gd name="T17" fmla="*/ 17 h 37"/>
                  <a:gd name="T18" fmla="*/ 34 w 70"/>
                  <a:gd name="T19" fmla="*/ 18 h 37"/>
                  <a:gd name="T20" fmla="*/ 33 w 70"/>
                  <a:gd name="T21" fmla="*/ 18 h 37"/>
                  <a:gd name="T22" fmla="*/ 33 w 70"/>
                  <a:gd name="T23" fmla="*/ 19 h 37"/>
                  <a:gd name="T24" fmla="*/ 3 w 70"/>
                  <a:gd name="T25" fmla="*/ 7 h 37"/>
                  <a:gd name="T26" fmla="*/ 2 w 70"/>
                  <a:gd name="T27" fmla="*/ 7 h 37"/>
                  <a:gd name="T28" fmla="*/ 1 w 70"/>
                  <a:gd name="T29" fmla="*/ 6 h 37"/>
                  <a:gd name="T30" fmla="*/ 1 w 70"/>
                  <a:gd name="T31" fmla="*/ 5 h 37"/>
                  <a:gd name="T32" fmla="*/ 1 w 70"/>
                  <a:gd name="T33" fmla="*/ 5 h 37"/>
                  <a:gd name="T34" fmla="*/ 0 w 70"/>
                  <a:gd name="T35" fmla="*/ 4 h 37"/>
                  <a:gd name="T36" fmla="*/ 0 w 70"/>
                  <a:gd name="T37" fmla="*/ 3 h 37"/>
                  <a:gd name="T38" fmla="*/ 0 w 70"/>
                  <a:gd name="T39" fmla="*/ 3 h 37"/>
                  <a:gd name="T40" fmla="*/ 1 w 70"/>
                  <a:gd name="T41" fmla="*/ 2 h 37"/>
                  <a:gd name="T42" fmla="*/ 1 w 70"/>
                  <a:gd name="T43" fmla="*/ 1 h 37"/>
                  <a:gd name="T44" fmla="*/ 2 w 70"/>
                  <a:gd name="T45" fmla="*/ 0 h 37"/>
                  <a:gd name="T46" fmla="*/ 3 w 70"/>
                  <a:gd name="T47" fmla="*/ 0 h 37"/>
                  <a:gd name="T48" fmla="*/ 3 w 70"/>
                  <a:gd name="T49" fmla="*/ 0 h 3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0"/>
                  <a:gd name="T76" fmla="*/ 0 h 37"/>
                  <a:gd name="T77" fmla="*/ 70 w 70"/>
                  <a:gd name="T78" fmla="*/ 37 h 3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0" h="37">
                    <a:moveTo>
                      <a:pt x="6" y="0"/>
                    </a:moveTo>
                    <a:lnTo>
                      <a:pt x="66" y="24"/>
                    </a:lnTo>
                    <a:lnTo>
                      <a:pt x="69" y="25"/>
                    </a:lnTo>
                    <a:lnTo>
                      <a:pt x="70" y="28"/>
                    </a:lnTo>
                    <a:lnTo>
                      <a:pt x="70" y="29"/>
                    </a:lnTo>
                    <a:lnTo>
                      <a:pt x="70" y="30"/>
                    </a:lnTo>
                    <a:lnTo>
                      <a:pt x="70" y="31"/>
                    </a:lnTo>
                    <a:lnTo>
                      <a:pt x="70" y="33"/>
                    </a:lnTo>
                    <a:lnTo>
                      <a:pt x="69" y="34"/>
                    </a:lnTo>
                    <a:lnTo>
                      <a:pt x="68" y="36"/>
                    </a:lnTo>
                    <a:lnTo>
                      <a:pt x="66" y="36"/>
                    </a:lnTo>
                    <a:lnTo>
                      <a:pt x="65" y="37"/>
                    </a:lnTo>
                    <a:lnTo>
                      <a:pt x="6" y="14"/>
                    </a:lnTo>
                    <a:lnTo>
                      <a:pt x="4" y="14"/>
                    </a:lnTo>
                    <a:lnTo>
                      <a:pt x="3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1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2" name="Rectangle 978"/>
              <p:cNvSpPr>
                <a:spLocks noChangeArrowheads="1"/>
              </p:cNvSpPr>
              <p:nvPr/>
            </p:nvSpPr>
            <p:spPr bwMode="auto">
              <a:xfrm>
                <a:off x="3642" y="3986"/>
                <a:ext cx="44" cy="27"/>
              </a:xfrm>
              <a:prstGeom prst="rect">
                <a:avLst/>
              </a:prstGeom>
              <a:solidFill>
                <a:srgbClr val="B3B3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3" name="Freeform 979"/>
              <p:cNvSpPr>
                <a:spLocks/>
              </p:cNvSpPr>
              <p:nvPr/>
            </p:nvSpPr>
            <p:spPr bwMode="auto">
              <a:xfrm>
                <a:off x="3642" y="3986"/>
                <a:ext cx="44" cy="27"/>
              </a:xfrm>
              <a:custGeom>
                <a:avLst/>
                <a:gdLst>
                  <a:gd name="T0" fmla="*/ 0 w 86"/>
                  <a:gd name="T1" fmla="*/ 0 h 53"/>
                  <a:gd name="T2" fmla="*/ 44 w 86"/>
                  <a:gd name="T3" fmla="*/ 18 h 53"/>
                  <a:gd name="T4" fmla="*/ 44 w 86"/>
                  <a:gd name="T5" fmla="*/ 27 h 53"/>
                  <a:gd name="T6" fmla="*/ 0 w 86"/>
                  <a:gd name="T7" fmla="*/ 10 h 53"/>
                  <a:gd name="T8" fmla="*/ 0 w 86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53"/>
                  <a:gd name="T17" fmla="*/ 86 w 86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53">
                    <a:moveTo>
                      <a:pt x="0" y="0"/>
                    </a:moveTo>
                    <a:lnTo>
                      <a:pt x="86" y="35"/>
                    </a:lnTo>
                    <a:lnTo>
                      <a:pt x="86" y="53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53" cstate="print"/>
                <a:srcRect/>
                <a:tile tx="0" ty="0" sx="100000" sy="100000" flip="none" algn="tl"/>
              </a:blip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4" name="Rectangle 980"/>
              <p:cNvSpPr>
                <a:spLocks noChangeArrowheads="1"/>
              </p:cNvSpPr>
              <p:nvPr/>
            </p:nvSpPr>
            <p:spPr bwMode="auto">
              <a:xfrm>
                <a:off x="3642" y="3986"/>
                <a:ext cx="44" cy="27"/>
              </a:xfrm>
              <a:prstGeom prst="rect">
                <a:avLst/>
              </a:prstGeom>
              <a:solidFill>
                <a:srgbClr val="B3B3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5" name="Freeform 981"/>
              <p:cNvSpPr>
                <a:spLocks/>
              </p:cNvSpPr>
              <p:nvPr/>
            </p:nvSpPr>
            <p:spPr bwMode="auto">
              <a:xfrm>
                <a:off x="3642" y="3986"/>
                <a:ext cx="44" cy="27"/>
              </a:xfrm>
              <a:custGeom>
                <a:avLst/>
                <a:gdLst>
                  <a:gd name="T0" fmla="*/ 0 w 86"/>
                  <a:gd name="T1" fmla="*/ 0 h 53"/>
                  <a:gd name="T2" fmla="*/ 44 w 86"/>
                  <a:gd name="T3" fmla="*/ 18 h 53"/>
                  <a:gd name="T4" fmla="*/ 44 w 86"/>
                  <a:gd name="T5" fmla="*/ 27 h 53"/>
                  <a:gd name="T6" fmla="*/ 0 w 86"/>
                  <a:gd name="T7" fmla="*/ 10 h 53"/>
                  <a:gd name="T8" fmla="*/ 0 w 86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53"/>
                  <a:gd name="T17" fmla="*/ 86 w 86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53">
                    <a:moveTo>
                      <a:pt x="0" y="0"/>
                    </a:moveTo>
                    <a:lnTo>
                      <a:pt x="86" y="35"/>
                    </a:lnTo>
                    <a:lnTo>
                      <a:pt x="86" y="53"/>
                    </a:lnTo>
                    <a:lnTo>
                      <a:pt x="0" y="1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6" name="Freeform 982"/>
              <p:cNvSpPr>
                <a:spLocks/>
              </p:cNvSpPr>
              <p:nvPr/>
            </p:nvSpPr>
            <p:spPr bwMode="auto">
              <a:xfrm>
                <a:off x="3642" y="3986"/>
                <a:ext cx="44" cy="27"/>
              </a:xfrm>
              <a:custGeom>
                <a:avLst/>
                <a:gdLst>
                  <a:gd name="T0" fmla="*/ 0 w 86"/>
                  <a:gd name="T1" fmla="*/ 0 h 53"/>
                  <a:gd name="T2" fmla="*/ 44 w 86"/>
                  <a:gd name="T3" fmla="*/ 18 h 53"/>
                  <a:gd name="T4" fmla="*/ 44 w 86"/>
                  <a:gd name="T5" fmla="*/ 27 h 53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53"/>
                  <a:gd name="T11" fmla="*/ 86 w 86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53">
                    <a:moveTo>
                      <a:pt x="0" y="0"/>
                    </a:moveTo>
                    <a:lnTo>
                      <a:pt x="86" y="35"/>
                    </a:lnTo>
                    <a:lnTo>
                      <a:pt x="86" y="53"/>
                    </a:lnTo>
                  </a:path>
                </a:pathLst>
              </a:custGeom>
              <a:noFill/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7" name="Line 983"/>
              <p:cNvSpPr>
                <a:spLocks noChangeShapeType="1"/>
              </p:cNvSpPr>
              <p:nvPr/>
            </p:nvSpPr>
            <p:spPr bwMode="auto">
              <a:xfrm>
                <a:off x="3642" y="3990"/>
                <a:ext cx="44" cy="1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8" name="Freeform 984"/>
              <p:cNvSpPr>
                <a:spLocks/>
              </p:cNvSpPr>
              <p:nvPr/>
            </p:nvSpPr>
            <p:spPr bwMode="auto">
              <a:xfrm>
                <a:off x="3642" y="3986"/>
                <a:ext cx="44" cy="27"/>
              </a:xfrm>
              <a:custGeom>
                <a:avLst/>
                <a:gdLst>
                  <a:gd name="T0" fmla="*/ 0 w 86"/>
                  <a:gd name="T1" fmla="*/ 0 h 53"/>
                  <a:gd name="T2" fmla="*/ 0 w 86"/>
                  <a:gd name="T3" fmla="*/ 10 h 53"/>
                  <a:gd name="T4" fmla="*/ 44 w 86"/>
                  <a:gd name="T5" fmla="*/ 27 h 53"/>
                  <a:gd name="T6" fmla="*/ 0 60000 65536"/>
                  <a:gd name="T7" fmla="*/ 0 60000 65536"/>
                  <a:gd name="T8" fmla="*/ 0 60000 65536"/>
                  <a:gd name="T9" fmla="*/ 0 w 86"/>
                  <a:gd name="T10" fmla="*/ 0 h 53"/>
                  <a:gd name="T11" fmla="*/ 86 w 86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" h="53">
                    <a:moveTo>
                      <a:pt x="0" y="0"/>
                    </a:moveTo>
                    <a:lnTo>
                      <a:pt x="0" y="19"/>
                    </a:lnTo>
                    <a:lnTo>
                      <a:pt x="86" y="53"/>
                    </a:lnTo>
                  </a:path>
                </a:pathLst>
              </a:custGeom>
              <a:noFill/>
              <a:ln w="4763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09" name="Freeform 985"/>
              <p:cNvSpPr>
                <a:spLocks/>
              </p:cNvSpPr>
              <p:nvPr/>
            </p:nvSpPr>
            <p:spPr bwMode="auto">
              <a:xfrm>
                <a:off x="3673" y="3964"/>
                <a:ext cx="6" cy="8"/>
              </a:xfrm>
              <a:custGeom>
                <a:avLst/>
                <a:gdLst>
                  <a:gd name="T0" fmla="*/ 5 w 13"/>
                  <a:gd name="T1" fmla="*/ 3 h 15"/>
                  <a:gd name="T2" fmla="*/ 4 w 13"/>
                  <a:gd name="T3" fmla="*/ 1 h 15"/>
                  <a:gd name="T4" fmla="*/ 4 w 13"/>
                  <a:gd name="T5" fmla="*/ 1 h 15"/>
                  <a:gd name="T6" fmla="*/ 3 w 13"/>
                  <a:gd name="T7" fmla="*/ 1 h 15"/>
                  <a:gd name="T8" fmla="*/ 3 w 13"/>
                  <a:gd name="T9" fmla="*/ 0 h 15"/>
                  <a:gd name="T10" fmla="*/ 2 w 13"/>
                  <a:gd name="T11" fmla="*/ 0 h 15"/>
                  <a:gd name="T12" fmla="*/ 2 w 13"/>
                  <a:gd name="T13" fmla="*/ 0 h 15"/>
                  <a:gd name="T14" fmla="*/ 1 w 13"/>
                  <a:gd name="T15" fmla="*/ 1 h 15"/>
                  <a:gd name="T16" fmla="*/ 1 w 13"/>
                  <a:gd name="T17" fmla="*/ 1 h 15"/>
                  <a:gd name="T18" fmla="*/ 0 w 13"/>
                  <a:gd name="T19" fmla="*/ 1 h 15"/>
                  <a:gd name="T20" fmla="*/ 0 w 13"/>
                  <a:gd name="T21" fmla="*/ 3 h 15"/>
                  <a:gd name="T22" fmla="*/ 0 w 13"/>
                  <a:gd name="T23" fmla="*/ 3 h 15"/>
                  <a:gd name="T24" fmla="*/ 0 w 13"/>
                  <a:gd name="T25" fmla="*/ 4 h 15"/>
                  <a:gd name="T26" fmla="*/ 0 w 13"/>
                  <a:gd name="T27" fmla="*/ 5 h 15"/>
                  <a:gd name="T28" fmla="*/ 0 w 13"/>
                  <a:gd name="T29" fmla="*/ 5 h 15"/>
                  <a:gd name="T30" fmla="*/ 1 w 13"/>
                  <a:gd name="T31" fmla="*/ 7 h 15"/>
                  <a:gd name="T32" fmla="*/ 2 w 13"/>
                  <a:gd name="T33" fmla="*/ 7 h 15"/>
                  <a:gd name="T34" fmla="*/ 3 w 13"/>
                  <a:gd name="T35" fmla="*/ 7 h 15"/>
                  <a:gd name="T36" fmla="*/ 3 w 13"/>
                  <a:gd name="T37" fmla="*/ 8 h 15"/>
                  <a:gd name="T38" fmla="*/ 4 w 13"/>
                  <a:gd name="T39" fmla="*/ 8 h 15"/>
                  <a:gd name="T40" fmla="*/ 4 w 13"/>
                  <a:gd name="T41" fmla="*/ 8 h 15"/>
                  <a:gd name="T42" fmla="*/ 5 w 13"/>
                  <a:gd name="T43" fmla="*/ 7 h 15"/>
                  <a:gd name="T44" fmla="*/ 6 w 13"/>
                  <a:gd name="T45" fmla="*/ 6 h 15"/>
                  <a:gd name="T46" fmla="*/ 6 w 13"/>
                  <a:gd name="T47" fmla="*/ 6 h 15"/>
                  <a:gd name="T48" fmla="*/ 6 w 13"/>
                  <a:gd name="T49" fmla="*/ 5 h 15"/>
                  <a:gd name="T50" fmla="*/ 6 w 13"/>
                  <a:gd name="T51" fmla="*/ 5 h 15"/>
                  <a:gd name="T52" fmla="*/ 6 w 13"/>
                  <a:gd name="T53" fmla="*/ 4 h 15"/>
                  <a:gd name="T54" fmla="*/ 6 w 13"/>
                  <a:gd name="T55" fmla="*/ 3 h 15"/>
                  <a:gd name="T56" fmla="*/ 5 w 13"/>
                  <a:gd name="T57" fmla="*/ 3 h 1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3"/>
                  <a:gd name="T88" fmla="*/ 0 h 15"/>
                  <a:gd name="T89" fmla="*/ 13 w 13"/>
                  <a:gd name="T90" fmla="*/ 15 h 15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3" h="15">
                    <a:moveTo>
                      <a:pt x="11" y="5"/>
                    </a:moveTo>
                    <a:lnTo>
                      <a:pt x="9" y="2"/>
                    </a:lnTo>
                    <a:lnTo>
                      <a:pt x="8" y="1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1" y="10"/>
                    </a:lnTo>
                    <a:lnTo>
                      <a:pt x="3" y="13"/>
                    </a:lnTo>
                    <a:lnTo>
                      <a:pt x="5" y="14"/>
                    </a:lnTo>
                    <a:lnTo>
                      <a:pt x="6" y="14"/>
                    </a:lnTo>
                    <a:lnTo>
                      <a:pt x="7" y="15"/>
                    </a:lnTo>
                    <a:lnTo>
                      <a:pt x="8" y="15"/>
                    </a:lnTo>
                    <a:lnTo>
                      <a:pt x="9" y="15"/>
                    </a:lnTo>
                    <a:lnTo>
                      <a:pt x="10" y="14"/>
                    </a:lnTo>
                    <a:lnTo>
                      <a:pt x="12" y="12"/>
                    </a:lnTo>
                    <a:lnTo>
                      <a:pt x="12" y="11"/>
                    </a:lnTo>
                    <a:lnTo>
                      <a:pt x="13" y="10"/>
                    </a:lnTo>
                    <a:lnTo>
                      <a:pt x="13" y="9"/>
                    </a:lnTo>
                    <a:lnTo>
                      <a:pt x="13" y="7"/>
                    </a:lnTo>
                    <a:lnTo>
                      <a:pt x="12" y="6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10" name="Freeform 986"/>
              <p:cNvSpPr>
                <a:spLocks/>
              </p:cNvSpPr>
              <p:nvPr/>
            </p:nvSpPr>
            <p:spPr bwMode="auto">
              <a:xfrm>
                <a:off x="3671" y="3962"/>
                <a:ext cx="10" cy="11"/>
              </a:xfrm>
              <a:custGeom>
                <a:avLst/>
                <a:gdLst>
                  <a:gd name="T0" fmla="*/ 5 w 21"/>
                  <a:gd name="T1" fmla="*/ 11 h 23"/>
                  <a:gd name="T2" fmla="*/ 10 w 21"/>
                  <a:gd name="T3" fmla="*/ 8 h 23"/>
                  <a:gd name="T4" fmla="*/ 6 w 21"/>
                  <a:gd name="T5" fmla="*/ 0 h 23"/>
                  <a:gd name="T6" fmla="*/ 0 w 21"/>
                  <a:gd name="T7" fmla="*/ 4 h 23"/>
                  <a:gd name="T8" fmla="*/ 5 w 21"/>
                  <a:gd name="T9" fmla="*/ 1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3"/>
                  <a:gd name="T17" fmla="*/ 21 w 21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3">
                    <a:moveTo>
                      <a:pt x="10" y="23"/>
                    </a:moveTo>
                    <a:lnTo>
                      <a:pt x="21" y="16"/>
                    </a:lnTo>
                    <a:lnTo>
                      <a:pt x="13" y="0"/>
                    </a:lnTo>
                    <a:lnTo>
                      <a:pt x="0" y="8"/>
                    </a:lnTo>
                    <a:lnTo>
                      <a:pt x="10" y="2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011" name="Picture 987"/>
              <p:cNvPicPr>
                <a:picLocks noChangeAspect="1" noChangeArrowheads="1"/>
              </p:cNvPicPr>
              <p:nvPr/>
            </p:nvPicPr>
            <p:blipFill>
              <a:blip r:embed="rId54" cstate="print"/>
              <a:srcRect/>
              <a:stretch>
                <a:fillRect/>
              </a:stretch>
            </p:blipFill>
            <p:spPr bwMode="auto">
              <a:xfrm>
                <a:off x="3671" y="3962"/>
                <a:ext cx="11" cy="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12" name="Picture 988"/>
              <p:cNvPicPr>
                <a:picLocks noChangeAspect="1" noChangeArrowheads="1"/>
              </p:cNvPicPr>
              <p:nvPr/>
            </p:nvPicPr>
            <p:blipFill>
              <a:blip r:embed="rId55" cstate="print"/>
              <a:srcRect/>
              <a:stretch>
                <a:fillRect/>
              </a:stretch>
            </p:blipFill>
            <p:spPr bwMode="auto">
              <a:xfrm>
                <a:off x="3671" y="3962"/>
                <a:ext cx="11" cy="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013" name="Freeform 989"/>
              <p:cNvSpPr>
                <a:spLocks/>
              </p:cNvSpPr>
              <p:nvPr/>
            </p:nvSpPr>
            <p:spPr bwMode="auto">
              <a:xfrm>
                <a:off x="3673" y="3964"/>
                <a:ext cx="6" cy="7"/>
              </a:xfrm>
              <a:custGeom>
                <a:avLst/>
                <a:gdLst>
                  <a:gd name="T0" fmla="*/ 6 w 12"/>
                  <a:gd name="T1" fmla="*/ 2 h 14"/>
                  <a:gd name="T2" fmla="*/ 5 w 12"/>
                  <a:gd name="T3" fmla="*/ 1 h 14"/>
                  <a:gd name="T4" fmla="*/ 3 w 12"/>
                  <a:gd name="T5" fmla="*/ 0 h 14"/>
                  <a:gd name="T6" fmla="*/ 3 w 12"/>
                  <a:gd name="T7" fmla="*/ 0 h 14"/>
                  <a:gd name="T8" fmla="*/ 3 w 12"/>
                  <a:gd name="T9" fmla="*/ 0 h 14"/>
                  <a:gd name="T10" fmla="*/ 2 w 12"/>
                  <a:gd name="T11" fmla="*/ 0 h 14"/>
                  <a:gd name="T12" fmla="*/ 1 w 12"/>
                  <a:gd name="T13" fmla="*/ 0 h 14"/>
                  <a:gd name="T14" fmla="*/ 1 w 12"/>
                  <a:gd name="T15" fmla="*/ 1 h 14"/>
                  <a:gd name="T16" fmla="*/ 0 w 12"/>
                  <a:gd name="T17" fmla="*/ 2 h 14"/>
                  <a:gd name="T18" fmla="*/ 0 w 12"/>
                  <a:gd name="T19" fmla="*/ 4 h 14"/>
                  <a:gd name="T20" fmla="*/ 1 w 12"/>
                  <a:gd name="T21" fmla="*/ 5 h 14"/>
                  <a:gd name="T22" fmla="*/ 1 w 12"/>
                  <a:gd name="T23" fmla="*/ 5 h 14"/>
                  <a:gd name="T24" fmla="*/ 2 w 12"/>
                  <a:gd name="T25" fmla="*/ 6 h 14"/>
                  <a:gd name="T26" fmla="*/ 3 w 12"/>
                  <a:gd name="T27" fmla="*/ 7 h 14"/>
                  <a:gd name="T28" fmla="*/ 3 w 12"/>
                  <a:gd name="T29" fmla="*/ 7 h 14"/>
                  <a:gd name="T30" fmla="*/ 4 w 12"/>
                  <a:gd name="T31" fmla="*/ 7 h 14"/>
                  <a:gd name="T32" fmla="*/ 5 w 12"/>
                  <a:gd name="T33" fmla="*/ 7 h 14"/>
                  <a:gd name="T34" fmla="*/ 5 w 12"/>
                  <a:gd name="T35" fmla="*/ 7 h 14"/>
                  <a:gd name="T36" fmla="*/ 6 w 12"/>
                  <a:gd name="T37" fmla="*/ 7 h 14"/>
                  <a:gd name="T38" fmla="*/ 6 w 12"/>
                  <a:gd name="T39" fmla="*/ 6 h 14"/>
                  <a:gd name="T40" fmla="*/ 6 w 12"/>
                  <a:gd name="T41" fmla="*/ 5 h 14"/>
                  <a:gd name="T42" fmla="*/ 6 w 12"/>
                  <a:gd name="T43" fmla="*/ 4 h 14"/>
                  <a:gd name="T44" fmla="*/ 6 w 12"/>
                  <a:gd name="T45" fmla="*/ 2 h 1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2"/>
                  <a:gd name="T70" fmla="*/ 0 h 14"/>
                  <a:gd name="T71" fmla="*/ 12 w 12"/>
                  <a:gd name="T72" fmla="*/ 14 h 1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2" h="14">
                    <a:moveTo>
                      <a:pt x="11" y="4"/>
                    </a:moveTo>
                    <a:lnTo>
                      <a:pt x="9" y="2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3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8" y="14"/>
                    </a:lnTo>
                    <a:lnTo>
                      <a:pt x="9" y="14"/>
                    </a:lnTo>
                    <a:lnTo>
                      <a:pt x="10" y="14"/>
                    </a:lnTo>
                    <a:lnTo>
                      <a:pt x="11" y="13"/>
                    </a:lnTo>
                    <a:lnTo>
                      <a:pt x="12" y="12"/>
                    </a:lnTo>
                    <a:lnTo>
                      <a:pt x="12" y="10"/>
                    </a:lnTo>
                    <a:lnTo>
                      <a:pt x="12" y="7"/>
                    </a:lnTo>
                    <a:lnTo>
                      <a:pt x="11" y="4"/>
                    </a:lnTo>
                  </a:path>
                </a:pathLst>
              </a:custGeom>
              <a:noFill/>
              <a:ln w="15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14" name="Freeform 990"/>
              <p:cNvSpPr>
                <a:spLocks/>
              </p:cNvSpPr>
              <p:nvPr/>
            </p:nvSpPr>
            <p:spPr bwMode="auto">
              <a:xfrm>
                <a:off x="3622" y="3854"/>
                <a:ext cx="63" cy="109"/>
              </a:xfrm>
              <a:custGeom>
                <a:avLst/>
                <a:gdLst>
                  <a:gd name="T0" fmla="*/ 3 w 125"/>
                  <a:gd name="T1" fmla="*/ 70 h 220"/>
                  <a:gd name="T2" fmla="*/ 3 w 125"/>
                  <a:gd name="T3" fmla="*/ 2 h 220"/>
                  <a:gd name="T4" fmla="*/ 0 w 125"/>
                  <a:gd name="T5" fmla="*/ 0 h 220"/>
                  <a:gd name="T6" fmla="*/ 7 w 125"/>
                  <a:gd name="T7" fmla="*/ 6 h 220"/>
                  <a:gd name="T8" fmla="*/ 14 w 125"/>
                  <a:gd name="T9" fmla="*/ 12 h 220"/>
                  <a:gd name="T10" fmla="*/ 21 w 125"/>
                  <a:gd name="T11" fmla="*/ 17 h 220"/>
                  <a:gd name="T12" fmla="*/ 29 w 125"/>
                  <a:gd name="T13" fmla="*/ 22 h 220"/>
                  <a:gd name="T14" fmla="*/ 37 w 125"/>
                  <a:gd name="T15" fmla="*/ 27 h 220"/>
                  <a:gd name="T16" fmla="*/ 45 w 125"/>
                  <a:gd name="T17" fmla="*/ 31 h 220"/>
                  <a:gd name="T18" fmla="*/ 50 w 125"/>
                  <a:gd name="T19" fmla="*/ 33 h 220"/>
                  <a:gd name="T20" fmla="*/ 54 w 125"/>
                  <a:gd name="T21" fmla="*/ 34 h 220"/>
                  <a:gd name="T22" fmla="*/ 58 w 125"/>
                  <a:gd name="T23" fmla="*/ 36 h 220"/>
                  <a:gd name="T24" fmla="*/ 63 w 125"/>
                  <a:gd name="T25" fmla="*/ 37 h 220"/>
                  <a:gd name="T26" fmla="*/ 63 w 125"/>
                  <a:gd name="T27" fmla="*/ 37 h 220"/>
                  <a:gd name="T28" fmla="*/ 63 w 125"/>
                  <a:gd name="T29" fmla="*/ 109 h 220"/>
                  <a:gd name="T30" fmla="*/ 63 w 125"/>
                  <a:gd name="T31" fmla="*/ 105 h 220"/>
                  <a:gd name="T32" fmla="*/ 55 w 125"/>
                  <a:gd name="T33" fmla="*/ 102 h 220"/>
                  <a:gd name="T34" fmla="*/ 47 w 125"/>
                  <a:gd name="T35" fmla="*/ 99 h 220"/>
                  <a:gd name="T36" fmla="*/ 39 w 125"/>
                  <a:gd name="T37" fmla="*/ 95 h 220"/>
                  <a:gd name="T38" fmla="*/ 31 w 125"/>
                  <a:gd name="T39" fmla="*/ 90 h 220"/>
                  <a:gd name="T40" fmla="*/ 24 w 125"/>
                  <a:gd name="T41" fmla="*/ 86 h 220"/>
                  <a:gd name="T42" fmla="*/ 16 w 125"/>
                  <a:gd name="T43" fmla="*/ 81 h 220"/>
                  <a:gd name="T44" fmla="*/ 9 w 125"/>
                  <a:gd name="T45" fmla="*/ 76 h 220"/>
                  <a:gd name="T46" fmla="*/ 3 w 125"/>
                  <a:gd name="T47" fmla="*/ 70 h 220"/>
                  <a:gd name="T48" fmla="*/ 3 w 125"/>
                  <a:gd name="T49" fmla="*/ 70 h 22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5"/>
                  <a:gd name="T76" fmla="*/ 0 h 220"/>
                  <a:gd name="T77" fmla="*/ 125 w 125"/>
                  <a:gd name="T78" fmla="*/ 220 h 22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5" h="220">
                    <a:moveTo>
                      <a:pt x="5" y="141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13" y="12"/>
                    </a:lnTo>
                    <a:lnTo>
                      <a:pt x="27" y="25"/>
                    </a:lnTo>
                    <a:lnTo>
                      <a:pt x="42" y="35"/>
                    </a:lnTo>
                    <a:lnTo>
                      <a:pt x="58" y="45"/>
                    </a:lnTo>
                    <a:lnTo>
                      <a:pt x="74" y="55"/>
                    </a:lnTo>
                    <a:lnTo>
                      <a:pt x="90" y="62"/>
                    </a:lnTo>
                    <a:lnTo>
                      <a:pt x="99" y="66"/>
                    </a:lnTo>
                    <a:lnTo>
                      <a:pt x="108" y="69"/>
                    </a:lnTo>
                    <a:lnTo>
                      <a:pt x="116" y="72"/>
                    </a:lnTo>
                    <a:lnTo>
                      <a:pt x="125" y="75"/>
                    </a:lnTo>
                    <a:lnTo>
                      <a:pt x="125" y="220"/>
                    </a:lnTo>
                    <a:lnTo>
                      <a:pt x="125" y="212"/>
                    </a:lnTo>
                    <a:lnTo>
                      <a:pt x="109" y="206"/>
                    </a:lnTo>
                    <a:lnTo>
                      <a:pt x="93" y="199"/>
                    </a:lnTo>
                    <a:lnTo>
                      <a:pt x="77" y="192"/>
                    </a:lnTo>
                    <a:lnTo>
                      <a:pt x="62" y="182"/>
                    </a:lnTo>
                    <a:lnTo>
                      <a:pt x="47" y="173"/>
                    </a:lnTo>
                    <a:lnTo>
                      <a:pt x="32" y="163"/>
                    </a:lnTo>
                    <a:lnTo>
                      <a:pt x="18" y="153"/>
                    </a:lnTo>
                    <a:lnTo>
                      <a:pt x="5" y="14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015" name="Picture 991"/>
              <p:cNvPicPr>
                <a:picLocks noChangeAspect="1" noChangeArrowheads="1"/>
              </p:cNvPicPr>
              <p:nvPr/>
            </p:nvPicPr>
            <p:blipFill>
              <a:blip r:embed="rId56" cstate="print"/>
              <a:srcRect/>
              <a:stretch>
                <a:fillRect/>
              </a:stretch>
            </p:blipFill>
            <p:spPr bwMode="auto">
              <a:xfrm>
                <a:off x="3621" y="3852"/>
                <a:ext cx="64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16" name="Picture 992"/>
              <p:cNvPicPr>
                <a:picLocks noChangeAspect="1" noChangeArrowheads="1"/>
              </p:cNvPicPr>
              <p:nvPr/>
            </p:nvPicPr>
            <p:blipFill>
              <a:blip r:embed="rId57" cstate="print"/>
              <a:srcRect/>
              <a:stretch>
                <a:fillRect/>
              </a:stretch>
            </p:blipFill>
            <p:spPr bwMode="auto">
              <a:xfrm>
                <a:off x="3621" y="3852"/>
                <a:ext cx="64" cy="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017" name="Freeform 993"/>
              <p:cNvSpPr>
                <a:spLocks/>
              </p:cNvSpPr>
              <p:nvPr/>
            </p:nvSpPr>
            <p:spPr bwMode="auto">
              <a:xfrm>
                <a:off x="3622" y="3854"/>
                <a:ext cx="63" cy="109"/>
              </a:xfrm>
              <a:custGeom>
                <a:avLst/>
                <a:gdLst>
                  <a:gd name="T0" fmla="*/ 3 w 125"/>
                  <a:gd name="T1" fmla="*/ 71 h 218"/>
                  <a:gd name="T2" fmla="*/ 3 w 125"/>
                  <a:gd name="T3" fmla="*/ 3 h 218"/>
                  <a:gd name="T4" fmla="*/ 0 w 125"/>
                  <a:gd name="T5" fmla="*/ 0 h 218"/>
                  <a:gd name="T6" fmla="*/ 7 w 125"/>
                  <a:gd name="T7" fmla="*/ 6 h 218"/>
                  <a:gd name="T8" fmla="*/ 14 w 125"/>
                  <a:gd name="T9" fmla="*/ 12 h 218"/>
                  <a:gd name="T10" fmla="*/ 21 w 125"/>
                  <a:gd name="T11" fmla="*/ 18 h 218"/>
                  <a:gd name="T12" fmla="*/ 29 w 125"/>
                  <a:gd name="T13" fmla="*/ 23 h 218"/>
                  <a:gd name="T14" fmla="*/ 37 w 125"/>
                  <a:gd name="T15" fmla="*/ 27 h 218"/>
                  <a:gd name="T16" fmla="*/ 45 w 125"/>
                  <a:gd name="T17" fmla="*/ 31 h 218"/>
                  <a:gd name="T18" fmla="*/ 50 w 125"/>
                  <a:gd name="T19" fmla="*/ 33 h 218"/>
                  <a:gd name="T20" fmla="*/ 54 w 125"/>
                  <a:gd name="T21" fmla="*/ 35 h 218"/>
                  <a:gd name="T22" fmla="*/ 58 w 125"/>
                  <a:gd name="T23" fmla="*/ 36 h 218"/>
                  <a:gd name="T24" fmla="*/ 63 w 125"/>
                  <a:gd name="T25" fmla="*/ 37 h 218"/>
                  <a:gd name="T26" fmla="*/ 63 w 125"/>
                  <a:gd name="T27" fmla="*/ 37 h 218"/>
                  <a:gd name="T28" fmla="*/ 63 w 125"/>
                  <a:gd name="T29" fmla="*/ 109 h 218"/>
                  <a:gd name="T30" fmla="*/ 63 w 125"/>
                  <a:gd name="T31" fmla="*/ 106 h 218"/>
                  <a:gd name="T32" fmla="*/ 55 w 125"/>
                  <a:gd name="T33" fmla="*/ 103 h 218"/>
                  <a:gd name="T34" fmla="*/ 46 w 125"/>
                  <a:gd name="T35" fmla="*/ 100 h 218"/>
                  <a:gd name="T36" fmla="*/ 39 w 125"/>
                  <a:gd name="T37" fmla="*/ 96 h 218"/>
                  <a:gd name="T38" fmla="*/ 31 w 125"/>
                  <a:gd name="T39" fmla="*/ 91 h 218"/>
                  <a:gd name="T40" fmla="*/ 24 w 125"/>
                  <a:gd name="T41" fmla="*/ 87 h 218"/>
                  <a:gd name="T42" fmla="*/ 16 w 125"/>
                  <a:gd name="T43" fmla="*/ 82 h 218"/>
                  <a:gd name="T44" fmla="*/ 9 w 125"/>
                  <a:gd name="T45" fmla="*/ 77 h 218"/>
                  <a:gd name="T46" fmla="*/ 3 w 125"/>
                  <a:gd name="T47" fmla="*/ 71 h 218"/>
                  <a:gd name="T48" fmla="*/ 3 w 125"/>
                  <a:gd name="T49" fmla="*/ 71 h 21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25"/>
                  <a:gd name="T76" fmla="*/ 0 h 218"/>
                  <a:gd name="T77" fmla="*/ 125 w 125"/>
                  <a:gd name="T78" fmla="*/ 218 h 21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25" h="218">
                    <a:moveTo>
                      <a:pt x="5" y="141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13" y="12"/>
                    </a:lnTo>
                    <a:lnTo>
                      <a:pt x="27" y="24"/>
                    </a:lnTo>
                    <a:lnTo>
                      <a:pt x="42" y="35"/>
                    </a:lnTo>
                    <a:lnTo>
                      <a:pt x="57" y="45"/>
                    </a:lnTo>
                    <a:lnTo>
                      <a:pt x="74" y="54"/>
                    </a:lnTo>
                    <a:lnTo>
                      <a:pt x="90" y="62"/>
                    </a:lnTo>
                    <a:lnTo>
                      <a:pt x="99" y="65"/>
                    </a:lnTo>
                    <a:lnTo>
                      <a:pt x="108" y="69"/>
                    </a:lnTo>
                    <a:lnTo>
                      <a:pt x="116" y="72"/>
                    </a:lnTo>
                    <a:lnTo>
                      <a:pt x="125" y="74"/>
                    </a:lnTo>
                    <a:lnTo>
                      <a:pt x="125" y="218"/>
                    </a:lnTo>
                    <a:lnTo>
                      <a:pt x="125" y="212"/>
                    </a:lnTo>
                    <a:lnTo>
                      <a:pt x="109" y="206"/>
                    </a:lnTo>
                    <a:lnTo>
                      <a:pt x="92" y="199"/>
                    </a:lnTo>
                    <a:lnTo>
                      <a:pt x="77" y="191"/>
                    </a:lnTo>
                    <a:lnTo>
                      <a:pt x="61" y="182"/>
                    </a:lnTo>
                    <a:lnTo>
                      <a:pt x="47" y="173"/>
                    </a:lnTo>
                    <a:lnTo>
                      <a:pt x="32" y="163"/>
                    </a:lnTo>
                    <a:lnTo>
                      <a:pt x="18" y="153"/>
                    </a:lnTo>
                    <a:lnTo>
                      <a:pt x="5" y="141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18" name="Freeform 994"/>
              <p:cNvSpPr>
                <a:spLocks/>
              </p:cNvSpPr>
              <p:nvPr/>
            </p:nvSpPr>
            <p:spPr bwMode="auto">
              <a:xfrm>
                <a:off x="4084" y="3998"/>
                <a:ext cx="183" cy="129"/>
              </a:xfrm>
              <a:custGeom>
                <a:avLst/>
                <a:gdLst>
                  <a:gd name="T0" fmla="*/ 66 w 365"/>
                  <a:gd name="T1" fmla="*/ 129 h 257"/>
                  <a:gd name="T2" fmla="*/ 74 w 365"/>
                  <a:gd name="T3" fmla="*/ 128 h 257"/>
                  <a:gd name="T4" fmla="*/ 82 w 365"/>
                  <a:gd name="T5" fmla="*/ 127 h 257"/>
                  <a:gd name="T6" fmla="*/ 90 w 365"/>
                  <a:gd name="T7" fmla="*/ 125 h 257"/>
                  <a:gd name="T8" fmla="*/ 98 w 365"/>
                  <a:gd name="T9" fmla="*/ 123 h 257"/>
                  <a:gd name="T10" fmla="*/ 106 w 365"/>
                  <a:gd name="T11" fmla="*/ 120 h 257"/>
                  <a:gd name="T12" fmla="*/ 113 w 365"/>
                  <a:gd name="T13" fmla="*/ 117 h 257"/>
                  <a:gd name="T14" fmla="*/ 121 w 365"/>
                  <a:gd name="T15" fmla="*/ 114 h 257"/>
                  <a:gd name="T16" fmla="*/ 128 w 365"/>
                  <a:gd name="T17" fmla="*/ 110 h 257"/>
                  <a:gd name="T18" fmla="*/ 135 w 365"/>
                  <a:gd name="T19" fmla="*/ 106 h 257"/>
                  <a:gd name="T20" fmla="*/ 141 w 365"/>
                  <a:gd name="T21" fmla="*/ 102 h 257"/>
                  <a:gd name="T22" fmla="*/ 148 w 365"/>
                  <a:gd name="T23" fmla="*/ 97 h 257"/>
                  <a:gd name="T24" fmla="*/ 154 w 365"/>
                  <a:gd name="T25" fmla="*/ 92 h 257"/>
                  <a:gd name="T26" fmla="*/ 160 w 365"/>
                  <a:gd name="T27" fmla="*/ 87 h 257"/>
                  <a:gd name="T28" fmla="*/ 167 w 365"/>
                  <a:gd name="T29" fmla="*/ 80 h 257"/>
                  <a:gd name="T30" fmla="*/ 172 w 365"/>
                  <a:gd name="T31" fmla="*/ 75 h 257"/>
                  <a:gd name="T32" fmla="*/ 177 w 365"/>
                  <a:gd name="T33" fmla="*/ 69 h 257"/>
                  <a:gd name="T34" fmla="*/ 180 w 365"/>
                  <a:gd name="T35" fmla="*/ 64 h 257"/>
                  <a:gd name="T36" fmla="*/ 181 w 365"/>
                  <a:gd name="T37" fmla="*/ 59 h 257"/>
                  <a:gd name="T38" fmla="*/ 182 w 365"/>
                  <a:gd name="T39" fmla="*/ 55 h 257"/>
                  <a:gd name="T40" fmla="*/ 183 w 365"/>
                  <a:gd name="T41" fmla="*/ 51 h 257"/>
                  <a:gd name="T42" fmla="*/ 183 w 365"/>
                  <a:gd name="T43" fmla="*/ 46 h 257"/>
                  <a:gd name="T44" fmla="*/ 182 w 365"/>
                  <a:gd name="T45" fmla="*/ 41 h 257"/>
                  <a:gd name="T46" fmla="*/ 182 w 365"/>
                  <a:gd name="T47" fmla="*/ 37 h 257"/>
                  <a:gd name="T48" fmla="*/ 181 w 365"/>
                  <a:gd name="T49" fmla="*/ 32 h 257"/>
                  <a:gd name="T50" fmla="*/ 179 w 365"/>
                  <a:gd name="T51" fmla="*/ 28 h 257"/>
                  <a:gd name="T52" fmla="*/ 177 w 365"/>
                  <a:gd name="T53" fmla="*/ 24 h 257"/>
                  <a:gd name="T54" fmla="*/ 174 w 365"/>
                  <a:gd name="T55" fmla="*/ 21 h 257"/>
                  <a:gd name="T56" fmla="*/ 172 w 365"/>
                  <a:gd name="T57" fmla="*/ 17 h 257"/>
                  <a:gd name="T58" fmla="*/ 169 w 365"/>
                  <a:gd name="T59" fmla="*/ 13 h 257"/>
                  <a:gd name="T60" fmla="*/ 165 w 365"/>
                  <a:gd name="T61" fmla="*/ 10 h 257"/>
                  <a:gd name="T62" fmla="*/ 161 w 365"/>
                  <a:gd name="T63" fmla="*/ 7 h 257"/>
                  <a:gd name="T64" fmla="*/ 157 w 365"/>
                  <a:gd name="T65" fmla="*/ 5 h 257"/>
                  <a:gd name="T66" fmla="*/ 155 w 365"/>
                  <a:gd name="T67" fmla="*/ 4 h 257"/>
                  <a:gd name="T68" fmla="*/ 152 w 365"/>
                  <a:gd name="T69" fmla="*/ 3 h 257"/>
                  <a:gd name="T70" fmla="*/ 149 w 365"/>
                  <a:gd name="T71" fmla="*/ 2 h 257"/>
                  <a:gd name="T72" fmla="*/ 147 w 365"/>
                  <a:gd name="T73" fmla="*/ 1 h 257"/>
                  <a:gd name="T74" fmla="*/ 143 w 365"/>
                  <a:gd name="T75" fmla="*/ 1 h 257"/>
                  <a:gd name="T76" fmla="*/ 140 w 365"/>
                  <a:gd name="T77" fmla="*/ 0 h 257"/>
                  <a:gd name="T78" fmla="*/ 137 w 365"/>
                  <a:gd name="T79" fmla="*/ 0 h 257"/>
                  <a:gd name="T80" fmla="*/ 134 w 365"/>
                  <a:gd name="T81" fmla="*/ 0 h 257"/>
                  <a:gd name="T82" fmla="*/ 134 w 365"/>
                  <a:gd name="T83" fmla="*/ 0 h 257"/>
                  <a:gd name="T84" fmla="*/ 0 w 365"/>
                  <a:gd name="T85" fmla="*/ 129 h 257"/>
                  <a:gd name="T86" fmla="*/ 66 w 365"/>
                  <a:gd name="T87" fmla="*/ 129 h 257"/>
                  <a:gd name="T88" fmla="*/ 66 w 365"/>
                  <a:gd name="T89" fmla="*/ 129 h 25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65"/>
                  <a:gd name="T136" fmla="*/ 0 h 257"/>
                  <a:gd name="T137" fmla="*/ 365 w 365"/>
                  <a:gd name="T138" fmla="*/ 257 h 25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65" h="257">
                    <a:moveTo>
                      <a:pt x="132" y="257"/>
                    </a:moveTo>
                    <a:lnTo>
                      <a:pt x="148" y="255"/>
                    </a:lnTo>
                    <a:lnTo>
                      <a:pt x="164" y="253"/>
                    </a:lnTo>
                    <a:lnTo>
                      <a:pt x="180" y="249"/>
                    </a:lnTo>
                    <a:lnTo>
                      <a:pt x="196" y="245"/>
                    </a:lnTo>
                    <a:lnTo>
                      <a:pt x="211" y="240"/>
                    </a:lnTo>
                    <a:lnTo>
                      <a:pt x="226" y="234"/>
                    </a:lnTo>
                    <a:lnTo>
                      <a:pt x="241" y="227"/>
                    </a:lnTo>
                    <a:lnTo>
                      <a:pt x="256" y="219"/>
                    </a:lnTo>
                    <a:lnTo>
                      <a:pt x="269" y="212"/>
                    </a:lnTo>
                    <a:lnTo>
                      <a:pt x="282" y="203"/>
                    </a:lnTo>
                    <a:lnTo>
                      <a:pt x="296" y="193"/>
                    </a:lnTo>
                    <a:lnTo>
                      <a:pt x="308" y="183"/>
                    </a:lnTo>
                    <a:lnTo>
                      <a:pt x="320" y="173"/>
                    </a:lnTo>
                    <a:lnTo>
                      <a:pt x="333" y="160"/>
                    </a:lnTo>
                    <a:lnTo>
                      <a:pt x="344" y="149"/>
                    </a:lnTo>
                    <a:lnTo>
                      <a:pt x="354" y="137"/>
                    </a:lnTo>
                    <a:lnTo>
                      <a:pt x="359" y="127"/>
                    </a:lnTo>
                    <a:lnTo>
                      <a:pt x="361" y="118"/>
                    </a:lnTo>
                    <a:lnTo>
                      <a:pt x="363" y="110"/>
                    </a:lnTo>
                    <a:lnTo>
                      <a:pt x="365" y="101"/>
                    </a:lnTo>
                    <a:lnTo>
                      <a:pt x="365" y="91"/>
                    </a:lnTo>
                    <a:lnTo>
                      <a:pt x="364" y="82"/>
                    </a:lnTo>
                    <a:lnTo>
                      <a:pt x="363" y="74"/>
                    </a:lnTo>
                    <a:lnTo>
                      <a:pt x="361" y="64"/>
                    </a:lnTo>
                    <a:lnTo>
                      <a:pt x="358" y="56"/>
                    </a:lnTo>
                    <a:lnTo>
                      <a:pt x="353" y="48"/>
                    </a:lnTo>
                    <a:lnTo>
                      <a:pt x="348" y="41"/>
                    </a:lnTo>
                    <a:lnTo>
                      <a:pt x="343" y="33"/>
                    </a:lnTo>
                    <a:lnTo>
                      <a:pt x="337" y="26"/>
                    </a:lnTo>
                    <a:lnTo>
                      <a:pt x="330" y="20"/>
                    </a:lnTo>
                    <a:lnTo>
                      <a:pt x="322" y="14"/>
                    </a:lnTo>
                    <a:lnTo>
                      <a:pt x="314" y="10"/>
                    </a:lnTo>
                    <a:lnTo>
                      <a:pt x="309" y="7"/>
                    </a:lnTo>
                    <a:lnTo>
                      <a:pt x="304" y="5"/>
                    </a:lnTo>
                    <a:lnTo>
                      <a:pt x="298" y="3"/>
                    </a:lnTo>
                    <a:lnTo>
                      <a:pt x="293" y="2"/>
                    </a:lnTo>
                    <a:lnTo>
                      <a:pt x="286" y="1"/>
                    </a:lnTo>
                    <a:lnTo>
                      <a:pt x="280" y="0"/>
                    </a:lnTo>
                    <a:lnTo>
                      <a:pt x="274" y="0"/>
                    </a:lnTo>
                    <a:lnTo>
                      <a:pt x="268" y="0"/>
                    </a:lnTo>
                    <a:lnTo>
                      <a:pt x="0" y="257"/>
                    </a:lnTo>
                    <a:lnTo>
                      <a:pt x="132" y="257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19" name="Freeform 995"/>
              <p:cNvSpPr>
                <a:spLocks/>
              </p:cNvSpPr>
              <p:nvPr/>
            </p:nvSpPr>
            <p:spPr bwMode="auto">
              <a:xfrm>
                <a:off x="4084" y="4029"/>
                <a:ext cx="126" cy="98"/>
              </a:xfrm>
              <a:custGeom>
                <a:avLst/>
                <a:gdLst>
                  <a:gd name="T0" fmla="*/ 1 w 250"/>
                  <a:gd name="T1" fmla="*/ 73 h 196"/>
                  <a:gd name="T2" fmla="*/ 126 w 250"/>
                  <a:gd name="T3" fmla="*/ 0 h 196"/>
                  <a:gd name="T4" fmla="*/ 117 w 250"/>
                  <a:gd name="T5" fmla="*/ 30 h 196"/>
                  <a:gd name="T6" fmla="*/ 0 w 250"/>
                  <a:gd name="T7" fmla="*/ 98 h 196"/>
                  <a:gd name="T8" fmla="*/ 1 w 250"/>
                  <a:gd name="T9" fmla="*/ 73 h 196"/>
                  <a:gd name="T10" fmla="*/ 1 w 250"/>
                  <a:gd name="T11" fmla="*/ 73 h 1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0"/>
                  <a:gd name="T19" fmla="*/ 0 h 196"/>
                  <a:gd name="T20" fmla="*/ 250 w 250"/>
                  <a:gd name="T21" fmla="*/ 196 h 1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0" h="196">
                    <a:moveTo>
                      <a:pt x="1" y="145"/>
                    </a:moveTo>
                    <a:lnTo>
                      <a:pt x="250" y="0"/>
                    </a:lnTo>
                    <a:lnTo>
                      <a:pt x="233" y="61"/>
                    </a:lnTo>
                    <a:lnTo>
                      <a:pt x="0" y="196"/>
                    </a:lnTo>
                    <a:lnTo>
                      <a:pt x="1" y="14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020" name="Picture 996"/>
              <p:cNvPicPr>
                <a:picLocks noChangeAspect="1" noChangeArrowheads="1"/>
              </p:cNvPicPr>
              <p:nvPr/>
            </p:nvPicPr>
            <p:blipFill>
              <a:blip r:embed="rId58" cstate="print"/>
              <a:srcRect/>
              <a:stretch>
                <a:fillRect/>
              </a:stretch>
            </p:blipFill>
            <p:spPr bwMode="auto">
              <a:xfrm>
                <a:off x="4084" y="4028"/>
                <a:ext cx="126" cy="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21" name="Picture 997"/>
              <p:cNvPicPr>
                <a:picLocks noChangeAspect="1" noChangeArrowheads="1"/>
              </p:cNvPicPr>
              <p:nvPr/>
            </p:nvPicPr>
            <p:blipFill>
              <a:blip r:embed="rId59" cstate="print"/>
              <a:srcRect/>
              <a:stretch>
                <a:fillRect/>
              </a:stretch>
            </p:blipFill>
            <p:spPr bwMode="auto">
              <a:xfrm>
                <a:off x="4084" y="4028"/>
                <a:ext cx="126" cy="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022" name="Freeform 998"/>
              <p:cNvSpPr>
                <a:spLocks/>
              </p:cNvSpPr>
              <p:nvPr/>
            </p:nvSpPr>
            <p:spPr bwMode="auto">
              <a:xfrm>
                <a:off x="4084" y="4029"/>
                <a:ext cx="125" cy="98"/>
              </a:xfrm>
              <a:custGeom>
                <a:avLst/>
                <a:gdLst>
                  <a:gd name="T0" fmla="*/ 0 w 249"/>
                  <a:gd name="T1" fmla="*/ 73 h 195"/>
                  <a:gd name="T2" fmla="*/ 125 w 249"/>
                  <a:gd name="T3" fmla="*/ 0 h 195"/>
                  <a:gd name="T4" fmla="*/ 117 w 249"/>
                  <a:gd name="T5" fmla="*/ 30 h 195"/>
                  <a:gd name="T6" fmla="*/ 0 w 249"/>
                  <a:gd name="T7" fmla="*/ 98 h 195"/>
                  <a:gd name="T8" fmla="*/ 0 w 249"/>
                  <a:gd name="T9" fmla="*/ 73 h 1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9"/>
                  <a:gd name="T16" fmla="*/ 0 h 195"/>
                  <a:gd name="T17" fmla="*/ 249 w 249"/>
                  <a:gd name="T18" fmla="*/ 195 h 1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9" h="195">
                    <a:moveTo>
                      <a:pt x="0" y="145"/>
                    </a:moveTo>
                    <a:lnTo>
                      <a:pt x="249" y="0"/>
                    </a:lnTo>
                    <a:lnTo>
                      <a:pt x="233" y="60"/>
                    </a:lnTo>
                    <a:lnTo>
                      <a:pt x="0" y="195"/>
                    </a:lnTo>
                    <a:lnTo>
                      <a:pt x="0" y="145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" name="Freeform 999"/>
              <p:cNvSpPr>
                <a:spLocks/>
              </p:cNvSpPr>
              <p:nvPr/>
            </p:nvSpPr>
            <p:spPr bwMode="auto">
              <a:xfrm>
                <a:off x="4193" y="3901"/>
                <a:ext cx="55" cy="138"/>
              </a:xfrm>
              <a:custGeom>
                <a:avLst/>
                <a:gdLst>
                  <a:gd name="T0" fmla="*/ 0 w 112"/>
                  <a:gd name="T1" fmla="*/ 138 h 276"/>
                  <a:gd name="T2" fmla="*/ 40 w 112"/>
                  <a:gd name="T3" fmla="*/ 0 h 276"/>
                  <a:gd name="T4" fmla="*/ 55 w 112"/>
                  <a:gd name="T5" fmla="*/ 0 h 276"/>
                  <a:gd name="T6" fmla="*/ 17 w 112"/>
                  <a:gd name="T7" fmla="*/ 128 h 276"/>
                  <a:gd name="T8" fmla="*/ 0 w 112"/>
                  <a:gd name="T9" fmla="*/ 138 h 276"/>
                  <a:gd name="T10" fmla="*/ 0 w 112"/>
                  <a:gd name="T11" fmla="*/ 138 h 2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2"/>
                  <a:gd name="T19" fmla="*/ 0 h 276"/>
                  <a:gd name="T20" fmla="*/ 112 w 112"/>
                  <a:gd name="T21" fmla="*/ 276 h 2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2" h="276">
                    <a:moveTo>
                      <a:pt x="0" y="276"/>
                    </a:moveTo>
                    <a:lnTo>
                      <a:pt x="82" y="0"/>
                    </a:lnTo>
                    <a:lnTo>
                      <a:pt x="112" y="0"/>
                    </a:lnTo>
                    <a:lnTo>
                      <a:pt x="34" y="256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3024" name="Picture 1000"/>
              <p:cNvPicPr>
                <a:picLocks noChangeAspect="1" noChangeArrowheads="1"/>
              </p:cNvPicPr>
              <p:nvPr/>
            </p:nvPicPr>
            <p:blipFill>
              <a:blip r:embed="rId60" cstate="print"/>
              <a:srcRect/>
              <a:stretch>
                <a:fillRect/>
              </a:stretch>
            </p:blipFill>
            <p:spPr bwMode="auto">
              <a:xfrm>
                <a:off x="4192" y="3900"/>
                <a:ext cx="57" cy="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25" name="Picture 1001"/>
              <p:cNvPicPr>
                <a:picLocks noChangeAspect="1" noChangeArrowheads="1"/>
              </p:cNvPicPr>
              <p:nvPr/>
            </p:nvPicPr>
            <p:blipFill>
              <a:blip r:embed="rId61" cstate="print"/>
              <a:srcRect/>
              <a:stretch>
                <a:fillRect/>
              </a:stretch>
            </p:blipFill>
            <p:spPr bwMode="auto">
              <a:xfrm>
                <a:off x="4192" y="3900"/>
                <a:ext cx="57" cy="1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026" name="Freeform 1002"/>
              <p:cNvSpPr>
                <a:spLocks/>
              </p:cNvSpPr>
              <p:nvPr/>
            </p:nvSpPr>
            <p:spPr bwMode="auto">
              <a:xfrm>
                <a:off x="4192" y="3901"/>
                <a:ext cx="56" cy="138"/>
              </a:xfrm>
              <a:custGeom>
                <a:avLst/>
                <a:gdLst>
                  <a:gd name="T0" fmla="*/ 0 w 113"/>
                  <a:gd name="T1" fmla="*/ 138 h 276"/>
                  <a:gd name="T2" fmla="*/ 41 w 113"/>
                  <a:gd name="T3" fmla="*/ 0 h 276"/>
                  <a:gd name="T4" fmla="*/ 56 w 113"/>
                  <a:gd name="T5" fmla="*/ 0 h 276"/>
                  <a:gd name="T6" fmla="*/ 17 w 113"/>
                  <a:gd name="T7" fmla="*/ 128 h 276"/>
                  <a:gd name="T8" fmla="*/ 0 w 113"/>
                  <a:gd name="T9" fmla="*/ 138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"/>
                  <a:gd name="T16" fmla="*/ 0 h 276"/>
                  <a:gd name="T17" fmla="*/ 113 w 113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" h="276">
                    <a:moveTo>
                      <a:pt x="0" y="276"/>
                    </a:moveTo>
                    <a:lnTo>
                      <a:pt x="83" y="0"/>
                    </a:lnTo>
                    <a:lnTo>
                      <a:pt x="113" y="0"/>
                    </a:lnTo>
                    <a:lnTo>
                      <a:pt x="34" y="256"/>
                    </a:lnTo>
                    <a:lnTo>
                      <a:pt x="0" y="276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7" name="Freeform 1003"/>
              <p:cNvSpPr>
                <a:spLocks/>
              </p:cNvSpPr>
              <p:nvPr/>
            </p:nvSpPr>
            <p:spPr bwMode="auto">
              <a:xfrm>
                <a:off x="4060" y="3801"/>
                <a:ext cx="188" cy="100"/>
              </a:xfrm>
              <a:custGeom>
                <a:avLst/>
                <a:gdLst>
                  <a:gd name="T0" fmla="*/ 0 w 376"/>
                  <a:gd name="T1" fmla="*/ 1 h 199"/>
                  <a:gd name="T2" fmla="*/ 15 w 376"/>
                  <a:gd name="T3" fmla="*/ 0 h 199"/>
                  <a:gd name="T4" fmla="*/ 136 w 376"/>
                  <a:gd name="T5" fmla="*/ 64 h 199"/>
                  <a:gd name="T6" fmla="*/ 188 w 376"/>
                  <a:gd name="T7" fmla="*/ 100 h 199"/>
                  <a:gd name="T8" fmla="*/ 173 w 376"/>
                  <a:gd name="T9" fmla="*/ 100 h 199"/>
                  <a:gd name="T10" fmla="*/ 173 w 376"/>
                  <a:gd name="T11" fmla="*/ 100 h 199"/>
                  <a:gd name="T12" fmla="*/ 129 w 376"/>
                  <a:gd name="T13" fmla="*/ 75 h 199"/>
                  <a:gd name="T14" fmla="*/ 86 w 376"/>
                  <a:gd name="T15" fmla="*/ 51 h 199"/>
                  <a:gd name="T16" fmla="*/ 43 w 376"/>
                  <a:gd name="T17" fmla="*/ 26 h 199"/>
                  <a:gd name="T18" fmla="*/ 0 w 376"/>
                  <a:gd name="T19" fmla="*/ 1 h 199"/>
                  <a:gd name="T20" fmla="*/ 0 w 376"/>
                  <a:gd name="T21" fmla="*/ 1 h 1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6"/>
                  <a:gd name="T34" fmla="*/ 0 h 199"/>
                  <a:gd name="T35" fmla="*/ 376 w 376"/>
                  <a:gd name="T36" fmla="*/ 199 h 1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6" h="199">
                    <a:moveTo>
                      <a:pt x="0" y="1"/>
                    </a:moveTo>
                    <a:lnTo>
                      <a:pt x="30" y="0"/>
                    </a:lnTo>
                    <a:lnTo>
                      <a:pt x="271" y="128"/>
                    </a:lnTo>
                    <a:lnTo>
                      <a:pt x="376" y="199"/>
                    </a:lnTo>
                    <a:lnTo>
                      <a:pt x="346" y="199"/>
                    </a:lnTo>
                    <a:lnTo>
                      <a:pt x="258" y="150"/>
                    </a:lnTo>
                    <a:lnTo>
                      <a:pt x="172" y="102"/>
                    </a:lnTo>
                    <a:lnTo>
                      <a:pt x="85" y="5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8" name="Rectangle 1004"/>
              <p:cNvSpPr>
                <a:spLocks noChangeArrowheads="1"/>
              </p:cNvSpPr>
              <p:nvPr/>
            </p:nvSpPr>
            <p:spPr bwMode="auto">
              <a:xfrm>
                <a:off x="4059" y="3800"/>
                <a:ext cx="18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9" name="Rectangle 1005"/>
              <p:cNvSpPr>
                <a:spLocks noChangeArrowheads="1"/>
              </p:cNvSpPr>
              <p:nvPr/>
            </p:nvSpPr>
            <p:spPr bwMode="auto">
              <a:xfrm>
                <a:off x="4059" y="3801"/>
                <a:ext cx="189" cy="5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0" name="Rectangle 1006"/>
              <p:cNvSpPr>
                <a:spLocks noChangeArrowheads="1"/>
              </p:cNvSpPr>
              <p:nvPr/>
            </p:nvSpPr>
            <p:spPr bwMode="auto">
              <a:xfrm>
                <a:off x="4059" y="3806"/>
                <a:ext cx="189" cy="6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1" name="Rectangle 1007"/>
              <p:cNvSpPr>
                <a:spLocks noChangeArrowheads="1"/>
              </p:cNvSpPr>
              <p:nvPr/>
            </p:nvSpPr>
            <p:spPr bwMode="auto">
              <a:xfrm>
                <a:off x="4059" y="3812"/>
                <a:ext cx="189" cy="6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2" name="Rectangle 1008"/>
              <p:cNvSpPr>
                <a:spLocks noChangeArrowheads="1"/>
              </p:cNvSpPr>
              <p:nvPr/>
            </p:nvSpPr>
            <p:spPr bwMode="auto">
              <a:xfrm>
                <a:off x="4059" y="3818"/>
                <a:ext cx="189" cy="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41" name="Group 1210"/>
            <p:cNvGrpSpPr>
              <a:grpSpLocks/>
            </p:cNvGrpSpPr>
            <p:nvPr/>
          </p:nvGrpSpPr>
          <p:grpSpPr bwMode="auto">
            <a:xfrm>
              <a:off x="3910" y="3800"/>
              <a:ext cx="781" cy="328"/>
              <a:chOff x="3910" y="3800"/>
              <a:chExt cx="781" cy="328"/>
            </a:xfrm>
          </p:grpSpPr>
          <p:sp>
            <p:nvSpPr>
              <p:cNvPr id="22633" name="Rectangle 1010"/>
              <p:cNvSpPr>
                <a:spLocks noChangeArrowheads="1"/>
              </p:cNvSpPr>
              <p:nvPr/>
            </p:nvSpPr>
            <p:spPr bwMode="auto">
              <a:xfrm>
                <a:off x="4059" y="3825"/>
                <a:ext cx="189" cy="6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4" name="Rectangle 1011"/>
              <p:cNvSpPr>
                <a:spLocks noChangeArrowheads="1"/>
              </p:cNvSpPr>
              <p:nvPr/>
            </p:nvSpPr>
            <p:spPr bwMode="auto">
              <a:xfrm>
                <a:off x="4059" y="3831"/>
                <a:ext cx="189" cy="6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5" name="Rectangle 1012"/>
              <p:cNvSpPr>
                <a:spLocks noChangeArrowheads="1"/>
              </p:cNvSpPr>
              <p:nvPr/>
            </p:nvSpPr>
            <p:spPr bwMode="auto">
              <a:xfrm>
                <a:off x="4059" y="3837"/>
                <a:ext cx="189" cy="6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6" name="Rectangle 1013"/>
              <p:cNvSpPr>
                <a:spLocks noChangeArrowheads="1"/>
              </p:cNvSpPr>
              <p:nvPr/>
            </p:nvSpPr>
            <p:spPr bwMode="auto">
              <a:xfrm>
                <a:off x="4059" y="3843"/>
                <a:ext cx="189" cy="6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7" name="Rectangle 1014"/>
              <p:cNvSpPr>
                <a:spLocks noChangeArrowheads="1"/>
              </p:cNvSpPr>
              <p:nvPr/>
            </p:nvSpPr>
            <p:spPr bwMode="auto">
              <a:xfrm>
                <a:off x="4059" y="3849"/>
                <a:ext cx="189" cy="7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8" name="Rectangle 1015"/>
              <p:cNvSpPr>
                <a:spLocks noChangeArrowheads="1"/>
              </p:cNvSpPr>
              <p:nvPr/>
            </p:nvSpPr>
            <p:spPr bwMode="auto">
              <a:xfrm>
                <a:off x="4059" y="3856"/>
                <a:ext cx="189" cy="6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39" name="Rectangle 1016"/>
              <p:cNvSpPr>
                <a:spLocks noChangeArrowheads="1"/>
              </p:cNvSpPr>
              <p:nvPr/>
            </p:nvSpPr>
            <p:spPr bwMode="auto">
              <a:xfrm>
                <a:off x="4059" y="3862"/>
                <a:ext cx="189" cy="6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0" name="Rectangle 1017"/>
              <p:cNvSpPr>
                <a:spLocks noChangeArrowheads="1"/>
              </p:cNvSpPr>
              <p:nvPr/>
            </p:nvSpPr>
            <p:spPr bwMode="auto">
              <a:xfrm>
                <a:off x="4059" y="3868"/>
                <a:ext cx="189" cy="7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1" name="Rectangle 1018"/>
              <p:cNvSpPr>
                <a:spLocks noChangeArrowheads="1"/>
              </p:cNvSpPr>
              <p:nvPr/>
            </p:nvSpPr>
            <p:spPr bwMode="auto">
              <a:xfrm>
                <a:off x="4059" y="3875"/>
                <a:ext cx="189" cy="6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2" name="Rectangle 1019"/>
              <p:cNvSpPr>
                <a:spLocks noChangeArrowheads="1"/>
              </p:cNvSpPr>
              <p:nvPr/>
            </p:nvSpPr>
            <p:spPr bwMode="auto">
              <a:xfrm>
                <a:off x="4059" y="3881"/>
                <a:ext cx="189" cy="7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3" name="Rectangle 1020"/>
              <p:cNvSpPr>
                <a:spLocks noChangeArrowheads="1"/>
              </p:cNvSpPr>
              <p:nvPr/>
            </p:nvSpPr>
            <p:spPr bwMode="auto">
              <a:xfrm>
                <a:off x="4059" y="3888"/>
                <a:ext cx="189" cy="6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4" name="Rectangle 1021"/>
              <p:cNvSpPr>
                <a:spLocks noChangeArrowheads="1"/>
              </p:cNvSpPr>
              <p:nvPr/>
            </p:nvSpPr>
            <p:spPr bwMode="auto">
              <a:xfrm>
                <a:off x="4059" y="3894"/>
                <a:ext cx="189" cy="6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5" name="Rectangle 1022"/>
              <p:cNvSpPr>
                <a:spLocks noChangeArrowheads="1"/>
              </p:cNvSpPr>
              <p:nvPr/>
            </p:nvSpPr>
            <p:spPr bwMode="auto">
              <a:xfrm>
                <a:off x="4059" y="3900"/>
                <a:ext cx="18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6" name="Freeform 1023"/>
              <p:cNvSpPr>
                <a:spLocks/>
              </p:cNvSpPr>
              <p:nvPr/>
            </p:nvSpPr>
            <p:spPr bwMode="auto">
              <a:xfrm>
                <a:off x="4060" y="3801"/>
                <a:ext cx="188" cy="100"/>
              </a:xfrm>
              <a:custGeom>
                <a:avLst/>
                <a:gdLst>
                  <a:gd name="T0" fmla="*/ 0 w 376"/>
                  <a:gd name="T1" fmla="*/ 1 h 199"/>
                  <a:gd name="T2" fmla="*/ 14 w 376"/>
                  <a:gd name="T3" fmla="*/ 0 h 199"/>
                  <a:gd name="T4" fmla="*/ 136 w 376"/>
                  <a:gd name="T5" fmla="*/ 64 h 199"/>
                  <a:gd name="T6" fmla="*/ 188 w 376"/>
                  <a:gd name="T7" fmla="*/ 100 h 199"/>
                  <a:gd name="T8" fmla="*/ 173 w 376"/>
                  <a:gd name="T9" fmla="*/ 100 h 199"/>
                  <a:gd name="T10" fmla="*/ 173 w 376"/>
                  <a:gd name="T11" fmla="*/ 100 h 199"/>
                  <a:gd name="T12" fmla="*/ 129 w 376"/>
                  <a:gd name="T13" fmla="*/ 75 h 199"/>
                  <a:gd name="T14" fmla="*/ 86 w 376"/>
                  <a:gd name="T15" fmla="*/ 51 h 199"/>
                  <a:gd name="T16" fmla="*/ 43 w 376"/>
                  <a:gd name="T17" fmla="*/ 26 h 199"/>
                  <a:gd name="T18" fmla="*/ 0 w 376"/>
                  <a:gd name="T19" fmla="*/ 1 h 199"/>
                  <a:gd name="T20" fmla="*/ 0 w 376"/>
                  <a:gd name="T21" fmla="*/ 1 h 1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6"/>
                  <a:gd name="T34" fmla="*/ 0 h 199"/>
                  <a:gd name="T35" fmla="*/ 376 w 376"/>
                  <a:gd name="T36" fmla="*/ 199 h 1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6" h="199">
                    <a:moveTo>
                      <a:pt x="0" y="1"/>
                    </a:moveTo>
                    <a:lnTo>
                      <a:pt x="29" y="0"/>
                    </a:lnTo>
                    <a:lnTo>
                      <a:pt x="271" y="127"/>
                    </a:lnTo>
                    <a:lnTo>
                      <a:pt x="376" y="199"/>
                    </a:lnTo>
                    <a:lnTo>
                      <a:pt x="346" y="199"/>
                    </a:lnTo>
                    <a:lnTo>
                      <a:pt x="258" y="150"/>
                    </a:lnTo>
                    <a:lnTo>
                      <a:pt x="172" y="101"/>
                    </a:lnTo>
                    <a:lnTo>
                      <a:pt x="85" y="51"/>
                    </a:lnTo>
                    <a:lnTo>
                      <a:pt x="0" y="1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7" name="Freeform 1024"/>
              <p:cNvSpPr>
                <a:spLocks/>
              </p:cNvSpPr>
              <p:nvPr/>
            </p:nvSpPr>
            <p:spPr bwMode="auto">
              <a:xfrm>
                <a:off x="3911" y="3940"/>
                <a:ext cx="282" cy="161"/>
              </a:xfrm>
              <a:custGeom>
                <a:avLst/>
                <a:gdLst>
                  <a:gd name="T0" fmla="*/ 0 w 562"/>
                  <a:gd name="T1" fmla="*/ 62 h 324"/>
                  <a:gd name="T2" fmla="*/ 108 w 562"/>
                  <a:gd name="T3" fmla="*/ 0 h 324"/>
                  <a:gd name="T4" fmla="*/ 282 w 562"/>
                  <a:gd name="T5" fmla="*/ 99 h 324"/>
                  <a:gd name="T6" fmla="*/ 174 w 562"/>
                  <a:gd name="T7" fmla="*/ 161 h 324"/>
                  <a:gd name="T8" fmla="*/ 162 w 562"/>
                  <a:gd name="T9" fmla="*/ 157 h 324"/>
                  <a:gd name="T10" fmla="*/ 151 w 562"/>
                  <a:gd name="T11" fmla="*/ 153 h 324"/>
                  <a:gd name="T12" fmla="*/ 138 w 562"/>
                  <a:gd name="T13" fmla="*/ 148 h 324"/>
                  <a:gd name="T14" fmla="*/ 126 w 562"/>
                  <a:gd name="T15" fmla="*/ 144 h 324"/>
                  <a:gd name="T16" fmla="*/ 115 w 562"/>
                  <a:gd name="T17" fmla="*/ 138 h 324"/>
                  <a:gd name="T18" fmla="*/ 104 w 562"/>
                  <a:gd name="T19" fmla="*/ 133 h 324"/>
                  <a:gd name="T20" fmla="*/ 93 w 562"/>
                  <a:gd name="T21" fmla="*/ 127 h 324"/>
                  <a:gd name="T22" fmla="*/ 82 w 562"/>
                  <a:gd name="T23" fmla="*/ 121 h 324"/>
                  <a:gd name="T24" fmla="*/ 71 w 562"/>
                  <a:gd name="T25" fmla="*/ 114 h 324"/>
                  <a:gd name="T26" fmla="*/ 60 w 562"/>
                  <a:gd name="T27" fmla="*/ 108 h 324"/>
                  <a:gd name="T28" fmla="*/ 50 w 562"/>
                  <a:gd name="T29" fmla="*/ 101 h 324"/>
                  <a:gd name="T30" fmla="*/ 39 w 562"/>
                  <a:gd name="T31" fmla="*/ 94 h 324"/>
                  <a:gd name="T32" fmla="*/ 29 w 562"/>
                  <a:gd name="T33" fmla="*/ 86 h 324"/>
                  <a:gd name="T34" fmla="*/ 20 w 562"/>
                  <a:gd name="T35" fmla="*/ 79 h 324"/>
                  <a:gd name="T36" fmla="*/ 10 w 562"/>
                  <a:gd name="T37" fmla="*/ 70 h 324"/>
                  <a:gd name="T38" fmla="*/ 0 w 562"/>
                  <a:gd name="T39" fmla="*/ 62 h 324"/>
                  <a:gd name="T40" fmla="*/ 0 w 562"/>
                  <a:gd name="T41" fmla="*/ 62 h 32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2"/>
                  <a:gd name="T64" fmla="*/ 0 h 324"/>
                  <a:gd name="T65" fmla="*/ 562 w 562"/>
                  <a:gd name="T66" fmla="*/ 324 h 32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2" h="324">
                    <a:moveTo>
                      <a:pt x="0" y="125"/>
                    </a:moveTo>
                    <a:lnTo>
                      <a:pt x="216" y="0"/>
                    </a:lnTo>
                    <a:lnTo>
                      <a:pt x="562" y="199"/>
                    </a:lnTo>
                    <a:lnTo>
                      <a:pt x="347" y="324"/>
                    </a:lnTo>
                    <a:lnTo>
                      <a:pt x="323" y="315"/>
                    </a:lnTo>
                    <a:lnTo>
                      <a:pt x="300" y="307"/>
                    </a:lnTo>
                    <a:lnTo>
                      <a:pt x="276" y="298"/>
                    </a:lnTo>
                    <a:lnTo>
                      <a:pt x="252" y="289"/>
                    </a:lnTo>
                    <a:lnTo>
                      <a:pt x="229" y="278"/>
                    </a:lnTo>
                    <a:lnTo>
                      <a:pt x="207" y="267"/>
                    </a:lnTo>
                    <a:lnTo>
                      <a:pt x="185" y="256"/>
                    </a:lnTo>
                    <a:lnTo>
                      <a:pt x="163" y="243"/>
                    </a:lnTo>
                    <a:lnTo>
                      <a:pt x="141" y="230"/>
                    </a:lnTo>
                    <a:lnTo>
                      <a:pt x="120" y="217"/>
                    </a:lnTo>
                    <a:lnTo>
                      <a:pt x="99" y="203"/>
                    </a:lnTo>
                    <a:lnTo>
                      <a:pt x="78" y="189"/>
                    </a:lnTo>
                    <a:lnTo>
                      <a:pt x="58" y="173"/>
                    </a:lnTo>
                    <a:lnTo>
                      <a:pt x="39" y="158"/>
                    </a:lnTo>
                    <a:lnTo>
                      <a:pt x="19" y="141"/>
                    </a:lnTo>
                    <a:lnTo>
                      <a:pt x="0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8" name="Rectangle 1025"/>
              <p:cNvSpPr>
                <a:spLocks noChangeArrowheads="1"/>
              </p:cNvSpPr>
              <p:nvPr/>
            </p:nvSpPr>
            <p:spPr bwMode="auto">
              <a:xfrm>
                <a:off x="3910" y="3939"/>
                <a:ext cx="283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49" name="Rectangle 1026"/>
              <p:cNvSpPr>
                <a:spLocks noChangeArrowheads="1"/>
              </p:cNvSpPr>
              <p:nvPr/>
            </p:nvSpPr>
            <p:spPr bwMode="auto">
              <a:xfrm>
                <a:off x="3910" y="3939"/>
                <a:ext cx="283" cy="8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0" name="Rectangle 1027"/>
              <p:cNvSpPr>
                <a:spLocks noChangeArrowheads="1"/>
              </p:cNvSpPr>
              <p:nvPr/>
            </p:nvSpPr>
            <p:spPr bwMode="auto">
              <a:xfrm>
                <a:off x="3910" y="3947"/>
                <a:ext cx="283" cy="10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1" name="Rectangle 1028"/>
              <p:cNvSpPr>
                <a:spLocks noChangeArrowheads="1"/>
              </p:cNvSpPr>
              <p:nvPr/>
            </p:nvSpPr>
            <p:spPr bwMode="auto">
              <a:xfrm>
                <a:off x="3910" y="3957"/>
                <a:ext cx="283" cy="10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2" name="Rectangle 1029"/>
              <p:cNvSpPr>
                <a:spLocks noChangeArrowheads="1"/>
              </p:cNvSpPr>
              <p:nvPr/>
            </p:nvSpPr>
            <p:spPr bwMode="auto">
              <a:xfrm>
                <a:off x="3910" y="3967"/>
                <a:ext cx="283" cy="10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3" name="Rectangle 1030"/>
              <p:cNvSpPr>
                <a:spLocks noChangeArrowheads="1"/>
              </p:cNvSpPr>
              <p:nvPr/>
            </p:nvSpPr>
            <p:spPr bwMode="auto">
              <a:xfrm>
                <a:off x="3910" y="3977"/>
                <a:ext cx="283" cy="10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4" name="Rectangle 1031"/>
              <p:cNvSpPr>
                <a:spLocks noChangeArrowheads="1"/>
              </p:cNvSpPr>
              <p:nvPr/>
            </p:nvSpPr>
            <p:spPr bwMode="auto">
              <a:xfrm>
                <a:off x="3910" y="3987"/>
                <a:ext cx="283" cy="11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5" name="Rectangle 1032"/>
              <p:cNvSpPr>
                <a:spLocks noChangeArrowheads="1"/>
              </p:cNvSpPr>
              <p:nvPr/>
            </p:nvSpPr>
            <p:spPr bwMode="auto">
              <a:xfrm>
                <a:off x="3910" y="3998"/>
                <a:ext cx="283" cy="10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6" name="Rectangle 1033"/>
              <p:cNvSpPr>
                <a:spLocks noChangeArrowheads="1"/>
              </p:cNvSpPr>
              <p:nvPr/>
            </p:nvSpPr>
            <p:spPr bwMode="auto">
              <a:xfrm>
                <a:off x="3910" y="4008"/>
                <a:ext cx="283" cy="10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7" name="Rectangle 1034"/>
              <p:cNvSpPr>
                <a:spLocks noChangeArrowheads="1"/>
              </p:cNvSpPr>
              <p:nvPr/>
            </p:nvSpPr>
            <p:spPr bwMode="auto">
              <a:xfrm>
                <a:off x="3910" y="4018"/>
                <a:ext cx="283" cy="10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8" name="Rectangle 1035"/>
              <p:cNvSpPr>
                <a:spLocks noChangeArrowheads="1"/>
              </p:cNvSpPr>
              <p:nvPr/>
            </p:nvSpPr>
            <p:spPr bwMode="auto">
              <a:xfrm>
                <a:off x="3910" y="4028"/>
                <a:ext cx="283" cy="10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9" name="Rectangle 1036"/>
              <p:cNvSpPr>
                <a:spLocks noChangeArrowheads="1"/>
              </p:cNvSpPr>
              <p:nvPr/>
            </p:nvSpPr>
            <p:spPr bwMode="auto">
              <a:xfrm>
                <a:off x="3910" y="4038"/>
                <a:ext cx="283" cy="10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0" name="Rectangle 1037"/>
              <p:cNvSpPr>
                <a:spLocks noChangeArrowheads="1"/>
              </p:cNvSpPr>
              <p:nvPr/>
            </p:nvSpPr>
            <p:spPr bwMode="auto">
              <a:xfrm>
                <a:off x="3910" y="4048"/>
                <a:ext cx="283" cy="1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1" name="Rectangle 1038"/>
              <p:cNvSpPr>
                <a:spLocks noChangeArrowheads="1"/>
              </p:cNvSpPr>
              <p:nvPr/>
            </p:nvSpPr>
            <p:spPr bwMode="auto">
              <a:xfrm>
                <a:off x="3910" y="4059"/>
                <a:ext cx="283" cy="10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2" name="Rectangle 1039"/>
              <p:cNvSpPr>
                <a:spLocks noChangeArrowheads="1"/>
              </p:cNvSpPr>
              <p:nvPr/>
            </p:nvSpPr>
            <p:spPr bwMode="auto">
              <a:xfrm>
                <a:off x="3910" y="4069"/>
                <a:ext cx="283" cy="10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3" name="Rectangle 1040"/>
              <p:cNvSpPr>
                <a:spLocks noChangeArrowheads="1"/>
              </p:cNvSpPr>
              <p:nvPr/>
            </p:nvSpPr>
            <p:spPr bwMode="auto">
              <a:xfrm>
                <a:off x="3910" y="4079"/>
                <a:ext cx="283" cy="11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4" name="Rectangle 1041"/>
              <p:cNvSpPr>
                <a:spLocks noChangeArrowheads="1"/>
              </p:cNvSpPr>
              <p:nvPr/>
            </p:nvSpPr>
            <p:spPr bwMode="auto">
              <a:xfrm>
                <a:off x="3910" y="4090"/>
                <a:ext cx="283" cy="9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5" name="Rectangle 1042"/>
              <p:cNvSpPr>
                <a:spLocks noChangeArrowheads="1"/>
              </p:cNvSpPr>
              <p:nvPr/>
            </p:nvSpPr>
            <p:spPr bwMode="auto">
              <a:xfrm>
                <a:off x="3910" y="4099"/>
                <a:ext cx="283" cy="3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6" name="Freeform 1043"/>
              <p:cNvSpPr>
                <a:spLocks/>
              </p:cNvSpPr>
              <p:nvPr/>
            </p:nvSpPr>
            <p:spPr bwMode="auto">
              <a:xfrm>
                <a:off x="3911" y="3940"/>
                <a:ext cx="281" cy="161"/>
              </a:xfrm>
              <a:custGeom>
                <a:avLst/>
                <a:gdLst>
                  <a:gd name="T0" fmla="*/ 0 w 562"/>
                  <a:gd name="T1" fmla="*/ 62 h 324"/>
                  <a:gd name="T2" fmla="*/ 108 w 562"/>
                  <a:gd name="T3" fmla="*/ 0 h 324"/>
                  <a:gd name="T4" fmla="*/ 281 w 562"/>
                  <a:gd name="T5" fmla="*/ 99 h 324"/>
                  <a:gd name="T6" fmla="*/ 173 w 562"/>
                  <a:gd name="T7" fmla="*/ 161 h 324"/>
                  <a:gd name="T8" fmla="*/ 161 w 562"/>
                  <a:gd name="T9" fmla="*/ 157 h 324"/>
                  <a:gd name="T10" fmla="*/ 150 w 562"/>
                  <a:gd name="T11" fmla="*/ 153 h 324"/>
                  <a:gd name="T12" fmla="*/ 138 w 562"/>
                  <a:gd name="T13" fmla="*/ 148 h 324"/>
                  <a:gd name="T14" fmla="*/ 126 w 562"/>
                  <a:gd name="T15" fmla="*/ 143 h 324"/>
                  <a:gd name="T16" fmla="*/ 115 w 562"/>
                  <a:gd name="T17" fmla="*/ 138 h 324"/>
                  <a:gd name="T18" fmla="*/ 104 w 562"/>
                  <a:gd name="T19" fmla="*/ 133 h 324"/>
                  <a:gd name="T20" fmla="*/ 92 w 562"/>
                  <a:gd name="T21" fmla="*/ 127 h 324"/>
                  <a:gd name="T22" fmla="*/ 82 w 562"/>
                  <a:gd name="T23" fmla="*/ 120 h 324"/>
                  <a:gd name="T24" fmla="*/ 71 w 562"/>
                  <a:gd name="T25" fmla="*/ 114 h 324"/>
                  <a:gd name="T26" fmla="*/ 60 w 562"/>
                  <a:gd name="T27" fmla="*/ 108 h 324"/>
                  <a:gd name="T28" fmla="*/ 50 w 562"/>
                  <a:gd name="T29" fmla="*/ 101 h 324"/>
                  <a:gd name="T30" fmla="*/ 39 w 562"/>
                  <a:gd name="T31" fmla="*/ 94 h 324"/>
                  <a:gd name="T32" fmla="*/ 29 w 562"/>
                  <a:gd name="T33" fmla="*/ 86 h 324"/>
                  <a:gd name="T34" fmla="*/ 19 w 562"/>
                  <a:gd name="T35" fmla="*/ 79 h 324"/>
                  <a:gd name="T36" fmla="*/ 9 w 562"/>
                  <a:gd name="T37" fmla="*/ 70 h 324"/>
                  <a:gd name="T38" fmla="*/ 0 w 562"/>
                  <a:gd name="T39" fmla="*/ 62 h 324"/>
                  <a:gd name="T40" fmla="*/ 0 w 562"/>
                  <a:gd name="T41" fmla="*/ 62 h 32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2"/>
                  <a:gd name="T64" fmla="*/ 0 h 324"/>
                  <a:gd name="T65" fmla="*/ 562 w 562"/>
                  <a:gd name="T66" fmla="*/ 324 h 32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2" h="324">
                    <a:moveTo>
                      <a:pt x="0" y="125"/>
                    </a:moveTo>
                    <a:lnTo>
                      <a:pt x="217" y="0"/>
                    </a:lnTo>
                    <a:lnTo>
                      <a:pt x="562" y="199"/>
                    </a:lnTo>
                    <a:lnTo>
                      <a:pt x="347" y="324"/>
                    </a:lnTo>
                    <a:lnTo>
                      <a:pt x="323" y="315"/>
                    </a:lnTo>
                    <a:lnTo>
                      <a:pt x="300" y="307"/>
                    </a:lnTo>
                    <a:lnTo>
                      <a:pt x="276" y="298"/>
                    </a:lnTo>
                    <a:lnTo>
                      <a:pt x="253" y="288"/>
                    </a:lnTo>
                    <a:lnTo>
                      <a:pt x="230" y="277"/>
                    </a:lnTo>
                    <a:lnTo>
                      <a:pt x="208" y="267"/>
                    </a:lnTo>
                    <a:lnTo>
                      <a:pt x="185" y="255"/>
                    </a:lnTo>
                    <a:lnTo>
                      <a:pt x="164" y="242"/>
                    </a:lnTo>
                    <a:lnTo>
                      <a:pt x="142" y="230"/>
                    </a:lnTo>
                    <a:lnTo>
                      <a:pt x="120" y="217"/>
                    </a:lnTo>
                    <a:lnTo>
                      <a:pt x="100" y="203"/>
                    </a:lnTo>
                    <a:lnTo>
                      <a:pt x="79" y="189"/>
                    </a:lnTo>
                    <a:lnTo>
                      <a:pt x="58" y="173"/>
                    </a:lnTo>
                    <a:lnTo>
                      <a:pt x="39" y="158"/>
                    </a:lnTo>
                    <a:lnTo>
                      <a:pt x="19" y="141"/>
                    </a:lnTo>
                    <a:lnTo>
                      <a:pt x="0" y="125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67" name="Freeform 1044"/>
              <p:cNvSpPr>
                <a:spLocks/>
              </p:cNvSpPr>
              <p:nvPr/>
            </p:nvSpPr>
            <p:spPr bwMode="auto">
              <a:xfrm>
                <a:off x="4020" y="3801"/>
                <a:ext cx="213" cy="238"/>
              </a:xfrm>
              <a:custGeom>
                <a:avLst/>
                <a:gdLst>
                  <a:gd name="T0" fmla="*/ 172 w 428"/>
                  <a:gd name="T1" fmla="*/ 238 h 475"/>
                  <a:gd name="T2" fmla="*/ 129 w 428"/>
                  <a:gd name="T3" fmla="*/ 213 h 475"/>
                  <a:gd name="T4" fmla="*/ 86 w 428"/>
                  <a:gd name="T5" fmla="*/ 188 h 475"/>
                  <a:gd name="T6" fmla="*/ 0 w 428"/>
                  <a:gd name="T7" fmla="*/ 138 h 475"/>
                  <a:gd name="T8" fmla="*/ 0 w 428"/>
                  <a:gd name="T9" fmla="*/ 138 h 475"/>
                  <a:gd name="T10" fmla="*/ 41 w 428"/>
                  <a:gd name="T11" fmla="*/ 0 h 475"/>
                  <a:gd name="T12" fmla="*/ 213 w 428"/>
                  <a:gd name="T13" fmla="*/ 100 h 475"/>
                  <a:gd name="T14" fmla="*/ 172 w 428"/>
                  <a:gd name="T15" fmla="*/ 238 h 475"/>
                  <a:gd name="T16" fmla="*/ 172 w 428"/>
                  <a:gd name="T17" fmla="*/ 238 h 47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28"/>
                  <a:gd name="T28" fmla="*/ 0 h 475"/>
                  <a:gd name="T29" fmla="*/ 428 w 428"/>
                  <a:gd name="T30" fmla="*/ 475 h 47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28" h="475">
                    <a:moveTo>
                      <a:pt x="346" y="475"/>
                    </a:moveTo>
                    <a:lnTo>
                      <a:pt x="260" y="425"/>
                    </a:lnTo>
                    <a:lnTo>
                      <a:pt x="173" y="375"/>
                    </a:lnTo>
                    <a:lnTo>
                      <a:pt x="0" y="276"/>
                    </a:lnTo>
                    <a:lnTo>
                      <a:pt x="83" y="0"/>
                    </a:lnTo>
                    <a:lnTo>
                      <a:pt x="428" y="199"/>
                    </a:lnTo>
                    <a:lnTo>
                      <a:pt x="346" y="475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668" name="Picture 1045"/>
              <p:cNvPicPr>
                <a:picLocks noChangeAspect="1" noChangeArrowheads="1"/>
              </p:cNvPicPr>
              <p:nvPr/>
            </p:nvPicPr>
            <p:blipFill>
              <a:blip r:embed="rId62" cstate="print"/>
              <a:srcRect/>
              <a:stretch>
                <a:fillRect/>
              </a:stretch>
            </p:blipFill>
            <p:spPr bwMode="auto">
              <a:xfrm>
                <a:off x="4019" y="3800"/>
                <a:ext cx="215" cy="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669" name="Freeform 1046"/>
              <p:cNvSpPr>
                <a:spLocks/>
              </p:cNvSpPr>
              <p:nvPr/>
            </p:nvSpPr>
            <p:spPr bwMode="auto">
              <a:xfrm>
                <a:off x="4020" y="3801"/>
                <a:ext cx="213" cy="238"/>
              </a:xfrm>
              <a:custGeom>
                <a:avLst/>
                <a:gdLst>
                  <a:gd name="T0" fmla="*/ 172 w 428"/>
                  <a:gd name="T1" fmla="*/ 238 h 475"/>
                  <a:gd name="T2" fmla="*/ 86 w 428"/>
                  <a:gd name="T3" fmla="*/ 188 h 475"/>
                  <a:gd name="T4" fmla="*/ 0 w 428"/>
                  <a:gd name="T5" fmla="*/ 138 h 475"/>
                  <a:gd name="T6" fmla="*/ 0 w 428"/>
                  <a:gd name="T7" fmla="*/ 138 h 475"/>
                  <a:gd name="T8" fmla="*/ 41 w 428"/>
                  <a:gd name="T9" fmla="*/ 0 h 475"/>
                  <a:gd name="T10" fmla="*/ 213 w 428"/>
                  <a:gd name="T11" fmla="*/ 100 h 475"/>
                  <a:gd name="T12" fmla="*/ 172 w 428"/>
                  <a:gd name="T13" fmla="*/ 238 h 475"/>
                  <a:gd name="T14" fmla="*/ 172 w 428"/>
                  <a:gd name="T15" fmla="*/ 238 h 47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28"/>
                  <a:gd name="T25" fmla="*/ 0 h 475"/>
                  <a:gd name="T26" fmla="*/ 428 w 428"/>
                  <a:gd name="T27" fmla="*/ 475 h 47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28" h="475">
                    <a:moveTo>
                      <a:pt x="345" y="475"/>
                    </a:moveTo>
                    <a:lnTo>
                      <a:pt x="173" y="375"/>
                    </a:lnTo>
                    <a:lnTo>
                      <a:pt x="0" y="276"/>
                    </a:lnTo>
                    <a:lnTo>
                      <a:pt x="83" y="0"/>
                    </a:lnTo>
                    <a:lnTo>
                      <a:pt x="428" y="199"/>
                    </a:lnTo>
                    <a:lnTo>
                      <a:pt x="345" y="475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0" name="Freeform 1047"/>
              <p:cNvSpPr>
                <a:spLocks/>
              </p:cNvSpPr>
              <p:nvPr/>
            </p:nvSpPr>
            <p:spPr bwMode="auto">
              <a:xfrm>
                <a:off x="3911" y="4002"/>
                <a:ext cx="174" cy="125"/>
              </a:xfrm>
              <a:custGeom>
                <a:avLst/>
                <a:gdLst>
                  <a:gd name="T0" fmla="*/ 0 w 347"/>
                  <a:gd name="T1" fmla="*/ 24 h 250"/>
                  <a:gd name="T2" fmla="*/ 9 w 347"/>
                  <a:gd name="T3" fmla="*/ 33 h 250"/>
                  <a:gd name="T4" fmla="*/ 19 w 347"/>
                  <a:gd name="T5" fmla="*/ 41 h 250"/>
                  <a:gd name="T6" fmla="*/ 28 w 347"/>
                  <a:gd name="T7" fmla="*/ 50 h 250"/>
                  <a:gd name="T8" fmla="*/ 38 w 347"/>
                  <a:gd name="T9" fmla="*/ 57 h 250"/>
                  <a:gd name="T10" fmla="*/ 49 w 347"/>
                  <a:gd name="T11" fmla="*/ 65 h 250"/>
                  <a:gd name="T12" fmla="*/ 59 w 347"/>
                  <a:gd name="T13" fmla="*/ 72 h 250"/>
                  <a:gd name="T14" fmla="*/ 70 w 347"/>
                  <a:gd name="T15" fmla="*/ 80 h 250"/>
                  <a:gd name="T16" fmla="*/ 80 w 347"/>
                  <a:gd name="T17" fmla="*/ 86 h 250"/>
                  <a:gd name="T18" fmla="*/ 91 w 347"/>
                  <a:gd name="T19" fmla="*/ 92 h 250"/>
                  <a:gd name="T20" fmla="*/ 103 w 347"/>
                  <a:gd name="T21" fmla="*/ 98 h 250"/>
                  <a:gd name="T22" fmla="*/ 114 w 347"/>
                  <a:gd name="T23" fmla="*/ 103 h 250"/>
                  <a:gd name="T24" fmla="*/ 126 w 347"/>
                  <a:gd name="T25" fmla="*/ 108 h 250"/>
                  <a:gd name="T26" fmla="*/ 137 w 347"/>
                  <a:gd name="T27" fmla="*/ 114 h 250"/>
                  <a:gd name="T28" fmla="*/ 149 w 347"/>
                  <a:gd name="T29" fmla="*/ 118 h 250"/>
                  <a:gd name="T30" fmla="*/ 161 w 347"/>
                  <a:gd name="T31" fmla="*/ 122 h 250"/>
                  <a:gd name="T32" fmla="*/ 173 w 347"/>
                  <a:gd name="T33" fmla="*/ 125 h 250"/>
                  <a:gd name="T34" fmla="*/ 173 w 347"/>
                  <a:gd name="T35" fmla="*/ 125 h 250"/>
                  <a:gd name="T36" fmla="*/ 174 w 347"/>
                  <a:gd name="T37" fmla="*/ 100 h 250"/>
                  <a:gd name="T38" fmla="*/ 161 w 347"/>
                  <a:gd name="T39" fmla="*/ 96 h 250"/>
                  <a:gd name="T40" fmla="*/ 150 w 347"/>
                  <a:gd name="T41" fmla="*/ 92 h 250"/>
                  <a:gd name="T42" fmla="*/ 138 w 347"/>
                  <a:gd name="T43" fmla="*/ 88 h 250"/>
                  <a:gd name="T44" fmla="*/ 126 w 347"/>
                  <a:gd name="T45" fmla="*/ 84 h 250"/>
                  <a:gd name="T46" fmla="*/ 114 w 347"/>
                  <a:gd name="T47" fmla="*/ 78 h 250"/>
                  <a:gd name="T48" fmla="*/ 103 w 347"/>
                  <a:gd name="T49" fmla="*/ 73 h 250"/>
                  <a:gd name="T50" fmla="*/ 92 w 347"/>
                  <a:gd name="T51" fmla="*/ 67 h 250"/>
                  <a:gd name="T52" fmla="*/ 80 w 347"/>
                  <a:gd name="T53" fmla="*/ 61 h 250"/>
                  <a:gd name="T54" fmla="*/ 70 w 347"/>
                  <a:gd name="T55" fmla="*/ 55 h 250"/>
                  <a:gd name="T56" fmla="*/ 59 w 347"/>
                  <a:gd name="T57" fmla="*/ 48 h 250"/>
                  <a:gd name="T58" fmla="*/ 49 w 347"/>
                  <a:gd name="T59" fmla="*/ 41 h 250"/>
                  <a:gd name="T60" fmla="*/ 38 w 347"/>
                  <a:gd name="T61" fmla="*/ 34 h 250"/>
                  <a:gd name="T62" fmla="*/ 28 w 347"/>
                  <a:gd name="T63" fmla="*/ 25 h 250"/>
                  <a:gd name="T64" fmla="*/ 19 w 347"/>
                  <a:gd name="T65" fmla="*/ 18 h 250"/>
                  <a:gd name="T66" fmla="*/ 9 w 347"/>
                  <a:gd name="T67" fmla="*/ 9 h 250"/>
                  <a:gd name="T68" fmla="*/ 0 w 347"/>
                  <a:gd name="T69" fmla="*/ 0 h 250"/>
                  <a:gd name="T70" fmla="*/ 0 w 347"/>
                  <a:gd name="T71" fmla="*/ 0 h 250"/>
                  <a:gd name="T72" fmla="*/ 0 w 347"/>
                  <a:gd name="T73" fmla="*/ 24 h 250"/>
                  <a:gd name="T74" fmla="*/ 0 w 347"/>
                  <a:gd name="T75" fmla="*/ 24 h 25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47"/>
                  <a:gd name="T115" fmla="*/ 0 h 250"/>
                  <a:gd name="T116" fmla="*/ 347 w 347"/>
                  <a:gd name="T117" fmla="*/ 250 h 25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47" h="250">
                    <a:moveTo>
                      <a:pt x="0" y="47"/>
                    </a:moveTo>
                    <a:lnTo>
                      <a:pt x="18" y="65"/>
                    </a:lnTo>
                    <a:lnTo>
                      <a:pt x="37" y="82"/>
                    </a:lnTo>
                    <a:lnTo>
                      <a:pt x="56" y="99"/>
                    </a:lnTo>
                    <a:lnTo>
                      <a:pt x="76" y="114"/>
                    </a:lnTo>
                    <a:lnTo>
                      <a:pt x="97" y="130"/>
                    </a:lnTo>
                    <a:lnTo>
                      <a:pt x="117" y="144"/>
                    </a:lnTo>
                    <a:lnTo>
                      <a:pt x="139" y="159"/>
                    </a:lnTo>
                    <a:lnTo>
                      <a:pt x="160" y="171"/>
                    </a:lnTo>
                    <a:lnTo>
                      <a:pt x="182" y="183"/>
                    </a:lnTo>
                    <a:lnTo>
                      <a:pt x="205" y="196"/>
                    </a:lnTo>
                    <a:lnTo>
                      <a:pt x="227" y="206"/>
                    </a:lnTo>
                    <a:lnTo>
                      <a:pt x="251" y="216"/>
                    </a:lnTo>
                    <a:lnTo>
                      <a:pt x="274" y="227"/>
                    </a:lnTo>
                    <a:lnTo>
                      <a:pt x="298" y="235"/>
                    </a:lnTo>
                    <a:lnTo>
                      <a:pt x="322" y="243"/>
                    </a:lnTo>
                    <a:lnTo>
                      <a:pt x="346" y="250"/>
                    </a:lnTo>
                    <a:lnTo>
                      <a:pt x="347" y="199"/>
                    </a:lnTo>
                    <a:lnTo>
                      <a:pt x="322" y="191"/>
                    </a:lnTo>
                    <a:lnTo>
                      <a:pt x="299" y="184"/>
                    </a:lnTo>
                    <a:lnTo>
                      <a:pt x="275" y="176"/>
                    </a:lnTo>
                    <a:lnTo>
                      <a:pt x="251" y="167"/>
                    </a:lnTo>
                    <a:lnTo>
                      <a:pt x="228" y="156"/>
                    </a:lnTo>
                    <a:lnTo>
                      <a:pt x="205" y="146"/>
                    </a:lnTo>
                    <a:lnTo>
                      <a:pt x="183" y="134"/>
                    </a:lnTo>
                    <a:lnTo>
                      <a:pt x="160" y="122"/>
                    </a:lnTo>
                    <a:lnTo>
                      <a:pt x="139" y="109"/>
                    </a:lnTo>
                    <a:lnTo>
                      <a:pt x="117" y="96"/>
                    </a:lnTo>
                    <a:lnTo>
                      <a:pt x="97" y="81"/>
                    </a:lnTo>
                    <a:lnTo>
                      <a:pt x="76" y="67"/>
                    </a:lnTo>
                    <a:lnTo>
                      <a:pt x="56" y="50"/>
                    </a:lnTo>
                    <a:lnTo>
                      <a:pt x="37" y="35"/>
                    </a:lnTo>
                    <a:lnTo>
                      <a:pt x="18" y="17"/>
                    </a:lnTo>
                    <a:lnTo>
                      <a:pt x="0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671" name="Picture 1048"/>
              <p:cNvPicPr>
                <a:picLocks noChangeAspect="1" noChangeArrowheads="1"/>
              </p:cNvPicPr>
              <p:nvPr/>
            </p:nvPicPr>
            <p:blipFill>
              <a:blip r:embed="rId63" cstate="print"/>
              <a:srcRect/>
              <a:stretch>
                <a:fillRect/>
              </a:stretch>
            </p:blipFill>
            <p:spPr bwMode="auto">
              <a:xfrm>
                <a:off x="3910" y="4001"/>
                <a:ext cx="175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672" name="Picture 1049"/>
              <p:cNvPicPr>
                <a:picLocks noChangeAspect="1" noChangeArrowheads="1"/>
              </p:cNvPicPr>
              <p:nvPr/>
            </p:nvPicPr>
            <p:blipFill>
              <a:blip r:embed="rId64" cstate="print"/>
              <a:srcRect/>
              <a:stretch>
                <a:fillRect/>
              </a:stretch>
            </p:blipFill>
            <p:spPr bwMode="auto">
              <a:xfrm>
                <a:off x="3910" y="4001"/>
                <a:ext cx="175" cy="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673" name="Freeform 1050"/>
              <p:cNvSpPr>
                <a:spLocks/>
              </p:cNvSpPr>
              <p:nvPr/>
            </p:nvSpPr>
            <p:spPr bwMode="auto">
              <a:xfrm>
                <a:off x="3911" y="4002"/>
                <a:ext cx="173" cy="125"/>
              </a:xfrm>
              <a:custGeom>
                <a:avLst/>
                <a:gdLst>
                  <a:gd name="T0" fmla="*/ 0 w 347"/>
                  <a:gd name="T1" fmla="*/ 24 h 249"/>
                  <a:gd name="T2" fmla="*/ 9 w 347"/>
                  <a:gd name="T3" fmla="*/ 33 h 249"/>
                  <a:gd name="T4" fmla="*/ 19 w 347"/>
                  <a:gd name="T5" fmla="*/ 41 h 249"/>
                  <a:gd name="T6" fmla="*/ 28 w 347"/>
                  <a:gd name="T7" fmla="*/ 50 h 249"/>
                  <a:gd name="T8" fmla="*/ 38 w 347"/>
                  <a:gd name="T9" fmla="*/ 57 h 249"/>
                  <a:gd name="T10" fmla="*/ 49 w 347"/>
                  <a:gd name="T11" fmla="*/ 65 h 249"/>
                  <a:gd name="T12" fmla="*/ 59 w 347"/>
                  <a:gd name="T13" fmla="*/ 72 h 249"/>
                  <a:gd name="T14" fmla="*/ 69 w 347"/>
                  <a:gd name="T15" fmla="*/ 79 h 249"/>
                  <a:gd name="T16" fmla="*/ 80 w 347"/>
                  <a:gd name="T17" fmla="*/ 86 h 249"/>
                  <a:gd name="T18" fmla="*/ 91 w 347"/>
                  <a:gd name="T19" fmla="*/ 92 h 249"/>
                  <a:gd name="T20" fmla="*/ 103 w 347"/>
                  <a:gd name="T21" fmla="*/ 98 h 249"/>
                  <a:gd name="T22" fmla="*/ 114 w 347"/>
                  <a:gd name="T23" fmla="*/ 103 h 249"/>
                  <a:gd name="T24" fmla="*/ 125 w 347"/>
                  <a:gd name="T25" fmla="*/ 108 h 249"/>
                  <a:gd name="T26" fmla="*/ 137 w 347"/>
                  <a:gd name="T27" fmla="*/ 113 h 249"/>
                  <a:gd name="T28" fmla="*/ 149 w 347"/>
                  <a:gd name="T29" fmla="*/ 117 h 249"/>
                  <a:gd name="T30" fmla="*/ 161 w 347"/>
                  <a:gd name="T31" fmla="*/ 121 h 249"/>
                  <a:gd name="T32" fmla="*/ 173 w 347"/>
                  <a:gd name="T33" fmla="*/ 125 h 249"/>
                  <a:gd name="T34" fmla="*/ 173 w 347"/>
                  <a:gd name="T35" fmla="*/ 125 h 249"/>
                  <a:gd name="T36" fmla="*/ 173 w 347"/>
                  <a:gd name="T37" fmla="*/ 100 h 249"/>
                  <a:gd name="T38" fmla="*/ 161 w 347"/>
                  <a:gd name="T39" fmla="*/ 96 h 249"/>
                  <a:gd name="T40" fmla="*/ 149 w 347"/>
                  <a:gd name="T41" fmla="*/ 92 h 249"/>
                  <a:gd name="T42" fmla="*/ 137 w 347"/>
                  <a:gd name="T43" fmla="*/ 88 h 249"/>
                  <a:gd name="T44" fmla="*/ 126 w 347"/>
                  <a:gd name="T45" fmla="*/ 83 h 249"/>
                  <a:gd name="T46" fmla="*/ 114 w 347"/>
                  <a:gd name="T47" fmla="*/ 78 h 249"/>
                  <a:gd name="T48" fmla="*/ 103 w 347"/>
                  <a:gd name="T49" fmla="*/ 73 h 249"/>
                  <a:gd name="T50" fmla="*/ 91 w 347"/>
                  <a:gd name="T51" fmla="*/ 67 h 249"/>
                  <a:gd name="T52" fmla="*/ 80 w 347"/>
                  <a:gd name="T53" fmla="*/ 61 h 249"/>
                  <a:gd name="T54" fmla="*/ 70 w 347"/>
                  <a:gd name="T55" fmla="*/ 55 h 249"/>
                  <a:gd name="T56" fmla="*/ 59 w 347"/>
                  <a:gd name="T57" fmla="*/ 48 h 249"/>
                  <a:gd name="T58" fmla="*/ 49 w 347"/>
                  <a:gd name="T59" fmla="*/ 41 h 249"/>
                  <a:gd name="T60" fmla="*/ 38 w 347"/>
                  <a:gd name="T61" fmla="*/ 33 h 249"/>
                  <a:gd name="T62" fmla="*/ 28 w 347"/>
                  <a:gd name="T63" fmla="*/ 25 h 249"/>
                  <a:gd name="T64" fmla="*/ 19 w 347"/>
                  <a:gd name="T65" fmla="*/ 17 h 249"/>
                  <a:gd name="T66" fmla="*/ 9 w 347"/>
                  <a:gd name="T67" fmla="*/ 9 h 249"/>
                  <a:gd name="T68" fmla="*/ 0 w 347"/>
                  <a:gd name="T69" fmla="*/ 0 h 249"/>
                  <a:gd name="T70" fmla="*/ 0 w 347"/>
                  <a:gd name="T71" fmla="*/ 0 h 249"/>
                  <a:gd name="T72" fmla="*/ 0 w 347"/>
                  <a:gd name="T73" fmla="*/ 24 h 249"/>
                  <a:gd name="T74" fmla="*/ 0 w 347"/>
                  <a:gd name="T75" fmla="*/ 24 h 2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347"/>
                  <a:gd name="T115" fmla="*/ 0 h 249"/>
                  <a:gd name="T116" fmla="*/ 347 w 347"/>
                  <a:gd name="T117" fmla="*/ 249 h 2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347" h="249">
                    <a:moveTo>
                      <a:pt x="0" y="47"/>
                    </a:moveTo>
                    <a:lnTo>
                      <a:pt x="18" y="65"/>
                    </a:lnTo>
                    <a:lnTo>
                      <a:pt x="38" y="82"/>
                    </a:lnTo>
                    <a:lnTo>
                      <a:pt x="56" y="99"/>
                    </a:lnTo>
                    <a:lnTo>
                      <a:pt x="77" y="114"/>
                    </a:lnTo>
                    <a:lnTo>
                      <a:pt x="98" y="130"/>
                    </a:lnTo>
                    <a:lnTo>
                      <a:pt x="118" y="144"/>
                    </a:lnTo>
                    <a:lnTo>
                      <a:pt x="139" y="157"/>
                    </a:lnTo>
                    <a:lnTo>
                      <a:pt x="160" y="171"/>
                    </a:lnTo>
                    <a:lnTo>
                      <a:pt x="183" y="183"/>
                    </a:lnTo>
                    <a:lnTo>
                      <a:pt x="206" y="195"/>
                    </a:lnTo>
                    <a:lnTo>
                      <a:pt x="228" y="206"/>
                    </a:lnTo>
                    <a:lnTo>
                      <a:pt x="251" y="216"/>
                    </a:lnTo>
                    <a:lnTo>
                      <a:pt x="275" y="226"/>
                    </a:lnTo>
                    <a:lnTo>
                      <a:pt x="299" y="234"/>
                    </a:lnTo>
                    <a:lnTo>
                      <a:pt x="322" y="242"/>
                    </a:lnTo>
                    <a:lnTo>
                      <a:pt x="347" y="249"/>
                    </a:lnTo>
                    <a:lnTo>
                      <a:pt x="347" y="199"/>
                    </a:lnTo>
                    <a:lnTo>
                      <a:pt x="323" y="191"/>
                    </a:lnTo>
                    <a:lnTo>
                      <a:pt x="299" y="184"/>
                    </a:lnTo>
                    <a:lnTo>
                      <a:pt x="275" y="175"/>
                    </a:lnTo>
                    <a:lnTo>
                      <a:pt x="252" y="166"/>
                    </a:lnTo>
                    <a:lnTo>
                      <a:pt x="228" y="156"/>
                    </a:lnTo>
                    <a:lnTo>
                      <a:pt x="206" y="145"/>
                    </a:lnTo>
                    <a:lnTo>
                      <a:pt x="183" y="134"/>
                    </a:lnTo>
                    <a:lnTo>
                      <a:pt x="161" y="121"/>
                    </a:lnTo>
                    <a:lnTo>
                      <a:pt x="140" y="109"/>
                    </a:lnTo>
                    <a:lnTo>
                      <a:pt x="118" y="96"/>
                    </a:lnTo>
                    <a:lnTo>
                      <a:pt x="98" y="81"/>
                    </a:lnTo>
                    <a:lnTo>
                      <a:pt x="77" y="66"/>
                    </a:lnTo>
                    <a:lnTo>
                      <a:pt x="57" y="50"/>
                    </a:lnTo>
                    <a:lnTo>
                      <a:pt x="38" y="34"/>
                    </a:lnTo>
                    <a:lnTo>
                      <a:pt x="18" y="17"/>
                    </a:lnTo>
                    <a:lnTo>
                      <a:pt x="0" y="0"/>
                    </a:lnTo>
                    <a:lnTo>
                      <a:pt x="0" y="4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4" name="Freeform 1051"/>
              <p:cNvSpPr>
                <a:spLocks/>
              </p:cNvSpPr>
              <p:nvPr/>
            </p:nvSpPr>
            <p:spPr bwMode="auto">
              <a:xfrm>
                <a:off x="3911" y="3801"/>
                <a:ext cx="337" cy="326"/>
              </a:xfrm>
              <a:custGeom>
                <a:avLst/>
                <a:gdLst>
                  <a:gd name="T0" fmla="*/ 173 w 675"/>
                  <a:gd name="T1" fmla="*/ 326 h 650"/>
                  <a:gd name="T2" fmla="*/ 290 w 675"/>
                  <a:gd name="T3" fmla="*/ 258 h 650"/>
                  <a:gd name="T4" fmla="*/ 337 w 675"/>
                  <a:gd name="T5" fmla="*/ 100 h 650"/>
                  <a:gd name="T6" fmla="*/ 164 w 675"/>
                  <a:gd name="T7" fmla="*/ 0 h 650"/>
                  <a:gd name="T8" fmla="*/ 150 w 675"/>
                  <a:gd name="T9" fmla="*/ 0 h 650"/>
                  <a:gd name="T10" fmla="*/ 108 w 675"/>
                  <a:gd name="T11" fmla="*/ 138 h 650"/>
                  <a:gd name="T12" fmla="*/ 0 w 675"/>
                  <a:gd name="T13" fmla="*/ 201 h 650"/>
                  <a:gd name="T14" fmla="*/ 0 w 675"/>
                  <a:gd name="T15" fmla="*/ 225 h 650"/>
                  <a:gd name="T16" fmla="*/ 0 w 675"/>
                  <a:gd name="T17" fmla="*/ 225 h 650"/>
                  <a:gd name="T18" fmla="*/ 9 w 675"/>
                  <a:gd name="T19" fmla="*/ 234 h 650"/>
                  <a:gd name="T20" fmla="*/ 19 w 675"/>
                  <a:gd name="T21" fmla="*/ 242 h 650"/>
                  <a:gd name="T22" fmla="*/ 28 w 675"/>
                  <a:gd name="T23" fmla="*/ 250 h 650"/>
                  <a:gd name="T24" fmla="*/ 38 w 675"/>
                  <a:gd name="T25" fmla="*/ 258 h 650"/>
                  <a:gd name="T26" fmla="*/ 49 w 675"/>
                  <a:gd name="T27" fmla="*/ 266 h 650"/>
                  <a:gd name="T28" fmla="*/ 59 w 675"/>
                  <a:gd name="T29" fmla="*/ 273 h 650"/>
                  <a:gd name="T30" fmla="*/ 70 w 675"/>
                  <a:gd name="T31" fmla="*/ 280 h 650"/>
                  <a:gd name="T32" fmla="*/ 80 w 675"/>
                  <a:gd name="T33" fmla="*/ 286 h 650"/>
                  <a:gd name="T34" fmla="*/ 91 w 675"/>
                  <a:gd name="T35" fmla="*/ 292 h 650"/>
                  <a:gd name="T36" fmla="*/ 103 w 675"/>
                  <a:gd name="T37" fmla="*/ 299 h 650"/>
                  <a:gd name="T38" fmla="*/ 114 w 675"/>
                  <a:gd name="T39" fmla="*/ 304 h 650"/>
                  <a:gd name="T40" fmla="*/ 125 w 675"/>
                  <a:gd name="T41" fmla="*/ 309 h 650"/>
                  <a:gd name="T42" fmla="*/ 137 w 675"/>
                  <a:gd name="T43" fmla="*/ 314 h 650"/>
                  <a:gd name="T44" fmla="*/ 149 w 675"/>
                  <a:gd name="T45" fmla="*/ 318 h 650"/>
                  <a:gd name="T46" fmla="*/ 161 w 675"/>
                  <a:gd name="T47" fmla="*/ 322 h 650"/>
                  <a:gd name="T48" fmla="*/ 173 w 675"/>
                  <a:gd name="T49" fmla="*/ 326 h 650"/>
                  <a:gd name="T50" fmla="*/ 173 w 675"/>
                  <a:gd name="T51" fmla="*/ 326 h 65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75"/>
                  <a:gd name="T79" fmla="*/ 0 h 650"/>
                  <a:gd name="T80" fmla="*/ 675 w 675"/>
                  <a:gd name="T81" fmla="*/ 650 h 65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75" h="650">
                    <a:moveTo>
                      <a:pt x="347" y="650"/>
                    </a:moveTo>
                    <a:lnTo>
                      <a:pt x="580" y="515"/>
                    </a:lnTo>
                    <a:lnTo>
                      <a:pt x="675" y="199"/>
                    </a:lnTo>
                    <a:lnTo>
                      <a:pt x="328" y="0"/>
                    </a:lnTo>
                    <a:lnTo>
                      <a:pt x="300" y="0"/>
                    </a:lnTo>
                    <a:lnTo>
                      <a:pt x="217" y="276"/>
                    </a:lnTo>
                    <a:lnTo>
                      <a:pt x="0" y="401"/>
                    </a:lnTo>
                    <a:lnTo>
                      <a:pt x="0" y="448"/>
                    </a:lnTo>
                    <a:lnTo>
                      <a:pt x="18" y="466"/>
                    </a:lnTo>
                    <a:lnTo>
                      <a:pt x="38" y="483"/>
                    </a:lnTo>
                    <a:lnTo>
                      <a:pt x="57" y="499"/>
                    </a:lnTo>
                    <a:lnTo>
                      <a:pt x="77" y="515"/>
                    </a:lnTo>
                    <a:lnTo>
                      <a:pt x="98" y="530"/>
                    </a:lnTo>
                    <a:lnTo>
                      <a:pt x="118" y="544"/>
                    </a:lnTo>
                    <a:lnTo>
                      <a:pt x="140" y="558"/>
                    </a:lnTo>
                    <a:lnTo>
                      <a:pt x="161" y="571"/>
                    </a:lnTo>
                    <a:lnTo>
                      <a:pt x="183" y="583"/>
                    </a:lnTo>
                    <a:lnTo>
                      <a:pt x="206" y="596"/>
                    </a:lnTo>
                    <a:lnTo>
                      <a:pt x="228" y="606"/>
                    </a:lnTo>
                    <a:lnTo>
                      <a:pt x="251" y="616"/>
                    </a:lnTo>
                    <a:lnTo>
                      <a:pt x="275" y="627"/>
                    </a:lnTo>
                    <a:lnTo>
                      <a:pt x="299" y="635"/>
                    </a:lnTo>
                    <a:lnTo>
                      <a:pt x="322" y="643"/>
                    </a:lnTo>
                    <a:lnTo>
                      <a:pt x="347" y="65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5" name="Freeform 1052"/>
              <p:cNvSpPr>
                <a:spLocks/>
              </p:cNvSpPr>
              <p:nvPr/>
            </p:nvSpPr>
            <p:spPr bwMode="auto">
              <a:xfrm>
                <a:off x="4032" y="3817"/>
                <a:ext cx="153" cy="208"/>
              </a:xfrm>
              <a:custGeom>
                <a:avLst/>
                <a:gdLst>
                  <a:gd name="T0" fmla="*/ 36 w 306"/>
                  <a:gd name="T1" fmla="*/ 0 h 414"/>
                  <a:gd name="T2" fmla="*/ 0 w 306"/>
                  <a:gd name="T3" fmla="*/ 120 h 414"/>
                  <a:gd name="T4" fmla="*/ 153 w 306"/>
                  <a:gd name="T5" fmla="*/ 208 h 414"/>
                  <a:gd name="T6" fmla="*/ 0 60000 65536"/>
                  <a:gd name="T7" fmla="*/ 0 60000 65536"/>
                  <a:gd name="T8" fmla="*/ 0 60000 65536"/>
                  <a:gd name="T9" fmla="*/ 0 w 306"/>
                  <a:gd name="T10" fmla="*/ 0 h 414"/>
                  <a:gd name="T11" fmla="*/ 306 w 306"/>
                  <a:gd name="T12" fmla="*/ 414 h 41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6" h="414">
                    <a:moveTo>
                      <a:pt x="71" y="0"/>
                    </a:moveTo>
                    <a:lnTo>
                      <a:pt x="0" y="239"/>
                    </a:lnTo>
                    <a:lnTo>
                      <a:pt x="306" y="414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6" name="Freeform 1053"/>
              <p:cNvSpPr>
                <a:spLocks/>
              </p:cNvSpPr>
              <p:nvPr/>
            </p:nvSpPr>
            <p:spPr bwMode="auto">
              <a:xfrm>
                <a:off x="4094" y="4063"/>
                <a:ext cx="75" cy="58"/>
              </a:xfrm>
              <a:custGeom>
                <a:avLst/>
                <a:gdLst>
                  <a:gd name="T0" fmla="*/ 75 w 149"/>
                  <a:gd name="T1" fmla="*/ 0 h 117"/>
                  <a:gd name="T2" fmla="*/ 0 w 149"/>
                  <a:gd name="T3" fmla="*/ 43 h 117"/>
                  <a:gd name="T4" fmla="*/ 0 w 149"/>
                  <a:gd name="T5" fmla="*/ 58 h 117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117"/>
                  <a:gd name="T11" fmla="*/ 149 w 149"/>
                  <a:gd name="T12" fmla="*/ 117 h 11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117">
                    <a:moveTo>
                      <a:pt x="149" y="0"/>
                    </a:moveTo>
                    <a:lnTo>
                      <a:pt x="0" y="87"/>
                    </a:lnTo>
                    <a:lnTo>
                      <a:pt x="0" y="117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77" name="Freeform 1054"/>
              <p:cNvSpPr>
                <a:spLocks/>
              </p:cNvSpPr>
              <p:nvPr/>
            </p:nvSpPr>
            <p:spPr bwMode="auto">
              <a:xfrm>
                <a:off x="4037" y="3817"/>
                <a:ext cx="184" cy="208"/>
              </a:xfrm>
              <a:custGeom>
                <a:avLst/>
                <a:gdLst>
                  <a:gd name="T0" fmla="*/ 0 w 367"/>
                  <a:gd name="T1" fmla="*/ 118 h 415"/>
                  <a:gd name="T2" fmla="*/ 35 w 367"/>
                  <a:gd name="T3" fmla="*/ 2 h 415"/>
                  <a:gd name="T4" fmla="*/ 32 w 367"/>
                  <a:gd name="T5" fmla="*/ 0 h 415"/>
                  <a:gd name="T6" fmla="*/ 32 w 367"/>
                  <a:gd name="T7" fmla="*/ 0 h 415"/>
                  <a:gd name="T8" fmla="*/ 70 w 367"/>
                  <a:gd name="T9" fmla="*/ 22 h 415"/>
                  <a:gd name="T10" fmla="*/ 108 w 367"/>
                  <a:gd name="T11" fmla="*/ 44 h 415"/>
                  <a:gd name="T12" fmla="*/ 146 w 367"/>
                  <a:gd name="T13" fmla="*/ 66 h 415"/>
                  <a:gd name="T14" fmla="*/ 184 w 367"/>
                  <a:gd name="T15" fmla="*/ 88 h 415"/>
                  <a:gd name="T16" fmla="*/ 184 w 367"/>
                  <a:gd name="T17" fmla="*/ 88 h 415"/>
                  <a:gd name="T18" fmla="*/ 149 w 367"/>
                  <a:gd name="T19" fmla="*/ 208 h 415"/>
                  <a:gd name="T20" fmla="*/ 149 w 367"/>
                  <a:gd name="T21" fmla="*/ 204 h 415"/>
                  <a:gd name="T22" fmla="*/ 149 w 367"/>
                  <a:gd name="T23" fmla="*/ 204 h 415"/>
                  <a:gd name="T24" fmla="*/ 112 w 367"/>
                  <a:gd name="T25" fmla="*/ 183 h 415"/>
                  <a:gd name="T26" fmla="*/ 75 w 367"/>
                  <a:gd name="T27" fmla="*/ 162 h 415"/>
                  <a:gd name="T28" fmla="*/ 37 w 367"/>
                  <a:gd name="T29" fmla="*/ 140 h 415"/>
                  <a:gd name="T30" fmla="*/ 0 w 367"/>
                  <a:gd name="T31" fmla="*/ 118 h 415"/>
                  <a:gd name="T32" fmla="*/ 0 w 367"/>
                  <a:gd name="T33" fmla="*/ 118 h 41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7"/>
                  <a:gd name="T52" fmla="*/ 0 h 415"/>
                  <a:gd name="T53" fmla="*/ 367 w 367"/>
                  <a:gd name="T54" fmla="*/ 415 h 41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7" h="415">
                    <a:moveTo>
                      <a:pt x="0" y="236"/>
                    </a:moveTo>
                    <a:lnTo>
                      <a:pt x="69" y="4"/>
                    </a:lnTo>
                    <a:lnTo>
                      <a:pt x="63" y="0"/>
                    </a:lnTo>
                    <a:lnTo>
                      <a:pt x="139" y="43"/>
                    </a:lnTo>
                    <a:lnTo>
                      <a:pt x="216" y="87"/>
                    </a:lnTo>
                    <a:lnTo>
                      <a:pt x="292" y="132"/>
                    </a:lnTo>
                    <a:lnTo>
                      <a:pt x="367" y="176"/>
                    </a:lnTo>
                    <a:lnTo>
                      <a:pt x="297" y="415"/>
                    </a:lnTo>
                    <a:lnTo>
                      <a:pt x="298" y="408"/>
                    </a:lnTo>
                    <a:lnTo>
                      <a:pt x="223" y="366"/>
                    </a:lnTo>
                    <a:lnTo>
                      <a:pt x="149" y="323"/>
                    </a:lnTo>
                    <a:lnTo>
                      <a:pt x="74" y="280"/>
                    </a:lnTo>
                    <a:lnTo>
                      <a:pt x="0" y="23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678" name="Picture 1055"/>
              <p:cNvPicPr>
                <a:picLocks noChangeAspect="1" noChangeArrowheads="1"/>
              </p:cNvPicPr>
              <p:nvPr/>
            </p:nvPicPr>
            <p:blipFill>
              <a:blip r:embed="rId65" cstate="print"/>
              <a:srcRect/>
              <a:stretch>
                <a:fillRect/>
              </a:stretch>
            </p:blipFill>
            <p:spPr bwMode="auto">
              <a:xfrm>
                <a:off x="4037" y="3817"/>
                <a:ext cx="184" cy="2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679" name="Picture 1056"/>
              <p:cNvPicPr>
                <a:picLocks noChangeAspect="1" noChangeArrowheads="1"/>
              </p:cNvPicPr>
              <p:nvPr/>
            </p:nvPicPr>
            <p:blipFill>
              <a:blip r:embed="rId66" cstate="print"/>
              <a:srcRect/>
              <a:stretch>
                <a:fillRect/>
              </a:stretch>
            </p:blipFill>
            <p:spPr bwMode="auto">
              <a:xfrm>
                <a:off x="4037" y="3817"/>
                <a:ext cx="184" cy="2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680" name="Freeform 1057"/>
              <p:cNvSpPr>
                <a:spLocks/>
              </p:cNvSpPr>
              <p:nvPr/>
            </p:nvSpPr>
            <p:spPr bwMode="auto">
              <a:xfrm>
                <a:off x="4037" y="3817"/>
                <a:ext cx="184" cy="208"/>
              </a:xfrm>
              <a:custGeom>
                <a:avLst/>
                <a:gdLst>
                  <a:gd name="T0" fmla="*/ 0 w 367"/>
                  <a:gd name="T1" fmla="*/ 119 h 414"/>
                  <a:gd name="T2" fmla="*/ 35 w 367"/>
                  <a:gd name="T3" fmla="*/ 2 h 414"/>
                  <a:gd name="T4" fmla="*/ 31 w 367"/>
                  <a:gd name="T5" fmla="*/ 0 h 414"/>
                  <a:gd name="T6" fmla="*/ 31 w 367"/>
                  <a:gd name="T7" fmla="*/ 0 h 414"/>
                  <a:gd name="T8" fmla="*/ 70 w 367"/>
                  <a:gd name="T9" fmla="*/ 22 h 414"/>
                  <a:gd name="T10" fmla="*/ 108 w 367"/>
                  <a:gd name="T11" fmla="*/ 43 h 414"/>
                  <a:gd name="T12" fmla="*/ 146 w 367"/>
                  <a:gd name="T13" fmla="*/ 66 h 414"/>
                  <a:gd name="T14" fmla="*/ 184 w 367"/>
                  <a:gd name="T15" fmla="*/ 88 h 414"/>
                  <a:gd name="T16" fmla="*/ 184 w 367"/>
                  <a:gd name="T17" fmla="*/ 88 h 414"/>
                  <a:gd name="T18" fmla="*/ 149 w 367"/>
                  <a:gd name="T19" fmla="*/ 208 h 414"/>
                  <a:gd name="T20" fmla="*/ 149 w 367"/>
                  <a:gd name="T21" fmla="*/ 205 h 414"/>
                  <a:gd name="T22" fmla="*/ 149 w 367"/>
                  <a:gd name="T23" fmla="*/ 205 h 414"/>
                  <a:gd name="T24" fmla="*/ 112 w 367"/>
                  <a:gd name="T25" fmla="*/ 184 h 414"/>
                  <a:gd name="T26" fmla="*/ 75 w 367"/>
                  <a:gd name="T27" fmla="*/ 162 h 414"/>
                  <a:gd name="T28" fmla="*/ 37 w 367"/>
                  <a:gd name="T29" fmla="*/ 140 h 414"/>
                  <a:gd name="T30" fmla="*/ 0 w 367"/>
                  <a:gd name="T31" fmla="*/ 119 h 414"/>
                  <a:gd name="T32" fmla="*/ 0 w 367"/>
                  <a:gd name="T33" fmla="*/ 119 h 4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67"/>
                  <a:gd name="T52" fmla="*/ 0 h 414"/>
                  <a:gd name="T53" fmla="*/ 367 w 367"/>
                  <a:gd name="T54" fmla="*/ 414 h 4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67" h="414">
                    <a:moveTo>
                      <a:pt x="0" y="236"/>
                    </a:moveTo>
                    <a:lnTo>
                      <a:pt x="69" y="4"/>
                    </a:lnTo>
                    <a:lnTo>
                      <a:pt x="62" y="0"/>
                    </a:lnTo>
                    <a:lnTo>
                      <a:pt x="139" y="43"/>
                    </a:lnTo>
                    <a:lnTo>
                      <a:pt x="216" y="86"/>
                    </a:lnTo>
                    <a:lnTo>
                      <a:pt x="291" y="131"/>
                    </a:lnTo>
                    <a:lnTo>
                      <a:pt x="367" y="176"/>
                    </a:lnTo>
                    <a:lnTo>
                      <a:pt x="297" y="414"/>
                    </a:lnTo>
                    <a:lnTo>
                      <a:pt x="298" y="408"/>
                    </a:lnTo>
                    <a:lnTo>
                      <a:pt x="223" y="366"/>
                    </a:lnTo>
                    <a:lnTo>
                      <a:pt x="149" y="322"/>
                    </a:lnTo>
                    <a:lnTo>
                      <a:pt x="74" y="279"/>
                    </a:lnTo>
                    <a:lnTo>
                      <a:pt x="0" y="23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1" name="Freeform 1058"/>
              <p:cNvSpPr>
                <a:spLocks noEditPoints="1"/>
              </p:cNvSpPr>
              <p:nvPr/>
            </p:nvSpPr>
            <p:spPr bwMode="auto">
              <a:xfrm>
                <a:off x="3936" y="3951"/>
                <a:ext cx="236" cy="136"/>
              </a:xfrm>
              <a:custGeom>
                <a:avLst/>
                <a:gdLst>
                  <a:gd name="T0" fmla="*/ 30 w 472"/>
                  <a:gd name="T1" fmla="*/ 47 h 273"/>
                  <a:gd name="T2" fmla="*/ 22 w 472"/>
                  <a:gd name="T3" fmla="*/ 34 h 273"/>
                  <a:gd name="T4" fmla="*/ 37 w 472"/>
                  <a:gd name="T5" fmla="*/ 25 h 273"/>
                  <a:gd name="T6" fmla="*/ 59 w 472"/>
                  <a:gd name="T7" fmla="*/ 30 h 273"/>
                  <a:gd name="T8" fmla="*/ 44 w 472"/>
                  <a:gd name="T9" fmla="*/ 21 h 273"/>
                  <a:gd name="T10" fmla="*/ 96 w 472"/>
                  <a:gd name="T11" fmla="*/ 9 h 273"/>
                  <a:gd name="T12" fmla="*/ 89 w 472"/>
                  <a:gd name="T13" fmla="*/ 22 h 273"/>
                  <a:gd name="T14" fmla="*/ 104 w 472"/>
                  <a:gd name="T15" fmla="*/ 13 h 273"/>
                  <a:gd name="T16" fmla="*/ 129 w 472"/>
                  <a:gd name="T17" fmla="*/ 44 h 273"/>
                  <a:gd name="T18" fmla="*/ 113 w 472"/>
                  <a:gd name="T19" fmla="*/ 35 h 273"/>
                  <a:gd name="T20" fmla="*/ 166 w 472"/>
                  <a:gd name="T21" fmla="*/ 49 h 273"/>
                  <a:gd name="T22" fmla="*/ 183 w 472"/>
                  <a:gd name="T23" fmla="*/ 75 h 273"/>
                  <a:gd name="T24" fmla="*/ 198 w 472"/>
                  <a:gd name="T25" fmla="*/ 67 h 273"/>
                  <a:gd name="T26" fmla="*/ 222 w 472"/>
                  <a:gd name="T27" fmla="*/ 98 h 273"/>
                  <a:gd name="T28" fmla="*/ 206 w 472"/>
                  <a:gd name="T29" fmla="*/ 89 h 273"/>
                  <a:gd name="T30" fmla="*/ 215 w 472"/>
                  <a:gd name="T31" fmla="*/ 102 h 273"/>
                  <a:gd name="T32" fmla="*/ 161 w 472"/>
                  <a:gd name="T33" fmla="*/ 88 h 273"/>
                  <a:gd name="T34" fmla="*/ 175 w 472"/>
                  <a:gd name="T35" fmla="*/ 80 h 273"/>
                  <a:gd name="T36" fmla="*/ 175 w 472"/>
                  <a:gd name="T37" fmla="*/ 71 h 273"/>
                  <a:gd name="T38" fmla="*/ 160 w 472"/>
                  <a:gd name="T39" fmla="*/ 62 h 273"/>
                  <a:gd name="T40" fmla="*/ 168 w 472"/>
                  <a:gd name="T41" fmla="*/ 75 h 273"/>
                  <a:gd name="T42" fmla="*/ 114 w 472"/>
                  <a:gd name="T43" fmla="*/ 61 h 273"/>
                  <a:gd name="T44" fmla="*/ 129 w 472"/>
                  <a:gd name="T45" fmla="*/ 53 h 273"/>
                  <a:gd name="T46" fmla="*/ 106 w 472"/>
                  <a:gd name="T47" fmla="*/ 57 h 273"/>
                  <a:gd name="T48" fmla="*/ 91 w 472"/>
                  <a:gd name="T49" fmla="*/ 48 h 273"/>
                  <a:gd name="T50" fmla="*/ 98 w 472"/>
                  <a:gd name="T51" fmla="*/ 35 h 273"/>
                  <a:gd name="T52" fmla="*/ 46 w 472"/>
                  <a:gd name="T53" fmla="*/ 47 h 273"/>
                  <a:gd name="T54" fmla="*/ 60 w 472"/>
                  <a:gd name="T55" fmla="*/ 39 h 273"/>
                  <a:gd name="T56" fmla="*/ 84 w 472"/>
                  <a:gd name="T57" fmla="*/ 70 h 273"/>
                  <a:gd name="T58" fmla="*/ 69 w 472"/>
                  <a:gd name="T59" fmla="*/ 60 h 273"/>
                  <a:gd name="T60" fmla="*/ 122 w 472"/>
                  <a:gd name="T61" fmla="*/ 74 h 273"/>
                  <a:gd name="T62" fmla="*/ 116 w 472"/>
                  <a:gd name="T63" fmla="*/ 87 h 273"/>
                  <a:gd name="T64" fmla="*/ 130 w 472"/>
                  <a:gd name="T65" fmla="*/ 79 h 273"/>
                  <a:gd name="T66" fmla="*/ 154 w 472"/>
                  <a:gd name="T67" fmla="*/ 110 h 273"/>
                  <a:gd name="T68" fmla="*/ 139 w 472"/>
                  <a:gd name="T69" fmla="*/ 101 h 273"/>
                  <a:gd name="T70" fmla="*/ 193 w 472"/>
                  <a:gd name="T71" fmla="*/ 115 h 273"/>
                  <a:gd name="T72" fmla="*/ 140 w 472"/>
                  <a:gd name="T73" fmla="*/ 127 h 273"/>
                  <a:gd name="T74" fmla="*/ 155 w 472"/>
                  <a:gd name="T75" fmla="*/ 119 h 273"/>
                  <a:gd name="T76" fmla="*/ 133 w 472"/>
                  <a:gd name="T77" fmla="*/ 123 h 273"/>
                  <a:gd name="T78" fmla="*/ 117 w 472"/>
                  <a:gd name="T79" fmla="*/ 114 h 273"/>
                  <a:gd name="T80" fmla="*/ 123 w 472"/>
                  <a:gd name="T81" fmla="*/ 101 h 273"/>
                  <a:gd name="T82" fmla="*/ 23 w 472"/>
                  <a:gd name="T83" fmla="*/ 60 h 273"/>
                  <a:gd name="T84" fmla="*/ 38 w 472"/>
                  <a:gd name="T85" fmla="*/ 51 h 27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72"/>
                  <a:gd name="T130" fmla="*/ 0 h 273"/>
                  <a:gd name="T131" fmla="*/ 472 w 472"/>
                  <a:gd name="T132" fmla="*/ 273 h 27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72" h="273">
                    <a:moveTo>
                      <a:pt x="0" y="93"/>
                    </a:moveTo>
                    <a:lnTo>
                      <a:pt x="31" y="111"/>
                    </a:lnTo>
                    <a:lnTo>
                      <a:pt x="60" y="94"/>
                    </a:lnTo>
                    <a:lnTo>
                      <a:pt x="29" y="76"/>
                    </a:lnTo>
                    <a:lnTo>
                      <a:pt x="0" y="93"/>
                    </a:lnTo>
                    <a:close/>
                    <a:moveTo>
                      <a:pt x="43" y="68"/>
                    </a:moveTo>
                    <a:lnTo>
                      <a:pt x="75" y="85"/>
                    </a:lnTo>
                    <a:lnTo>
                      <a:pt x="104" y="69"/>
                    </a:lnTo>
                    <a:lnTo>
                      <a:pt x="73" y="50"/>
                    </a:lnTo>
                    <a:lnTo>
                      <a:pt x="43" y="68"/>
                    </a:lnTo>
                    <a:close/>
                    <a:moveTo>
                      <a:pt x="88" y="42"/>
                    </a:moveTo>
                    <a:lnTo>
                      <a:pt x="119" y="61"/>
                    </a:lnTo>
                    <a:lnTo>
                      <a:pt x="149" y="43"/>
                    </a:lnTo>
                    <a:lnTo>
                      <a:pt x="118" y="26"/>
                    </a:lnTo>
                    <a:lnTo>
                      <a:pt x="88" y="42"/>
                    </a:lnTo>
                    <a:close/>
                    <a:moveTo>
                      <a:pt x="132" y="16"/>
                    </a:moveTo>
                    <a:lnTo>
                      <a:pt x="163" y="35"/>
                    </a:lnTo>
                    <a:lnTo>
                      <a:pt x="192" y="18"/>
                    </a:lnTo>
                    <a:lnTo>
                      <a:pt x="161" y="0"/>
                    </a:lnTo>
                    <a:lnTo>
                      <a:pt x="132" y="16"/>
                    </a:lnTo>
                    <a:close/>
                    <a:moveTo>
                      <a:pt x="178" y="44"/>
                    </a:moveTo>
                    <a:lnTo>
                      <a:pt x="209" y="62"/>
                    </a:lnTo>
                    <a:lnTo>
                      <a:pt x="239" y="45"/>
                    </a:lnTo>
                    <a:lnTo>
                      <a:pt x="208" y="27"/>
                    </a:lnTo>
                    <a:lnTo>
                      <a:pt x="178" y="44"/>
                    </a:lnTo>
                    <a:close/>
                    <a:moveTo>
                      <a:pt x="225" y="71"/>
                    </a:moveTo>
                    <a:lnTo>
                      <a:pt x="257" y="88"/>
                    </a:lnTo>
                    <a:lnTo>
                      <a:pt x="286" y="72"/>
                    </a:lnTo>
                    <a:lnTo>
                      <a:pt x="255" y="53"/>
                    </a:lnTo>
                    <a:lnTo>
                      <a:pt x="225" y="71"/>
                    </a:lnTo>
                    <a:close/>
                    <a:moveTo>
                      <a:pt x="272" y="98"/>
                    </a:moveTo>
                    <a:lnTo>
                      <a:pt x="303" y="115"/>
                    </a:lnTo>
                    <a:lnTo>
                      <a:pt x="332" y="99"/>
                    </a:lnTo>
                    <a:lnTo>
                      <a:pt x="301" y="81"/>
                    </a:lnTo>
                    <a:lnTo>
                      <a:pt x="272" y="98"/>
                    </a:lnTo>
                    <a:close/>
                    <a:moveTo>
                      <a:pt x="365" y="151"/>
                    </a:moveTo>
                    <a:lnTo>
                      <a:pt x="397" y="170"/>
                    </a:lnTo>
                    <a:lnTo>
                      <a:pt x="426" y="152"/>
                    </a:lnTo>
                    <a:lnTo>
                      <a:pt x="395" y="135"/>
                    </a:lnTo>
                    <a:lnTo>
                      <a:pt x="365" y="151"/>
                    </a:lnTo>
                    <a:close/>
                    <a:moveTo>
                      <a:pt x="412" y="179"/>
                    </a:moveTo>
                    <a:lnTo>
                      <a:pt x="443" y="197"/>
                    </a:lnTo>
                    <a:lnTo>
                      <a:pt x="472" y="180"/>
                    </a:lnTo>
                    <a:lnTo>
                      <a:pt x="441" y="162"/>
                    </a:lnTo>
                    <a:lnTo>
                      <a:pt x="412" y="179"/>
                    </a:lnTo>
                    <a:close/>
                    <a:moveTo>
                      <a:pt x="368" y="204"/>
                    </a:moveTo>
                    <a:lnTo>
                      <a:pt x="399" y="222"/>
                    </a:lnTo>
                    <a:lnTo>
                      <a:pt x="429" y="205"/>
                    </a:lnTo>
                    <a:lnTo>
                      <a:pt x="398" y="187"/>
                    </a:lnTo>
                    <a:lnTo>
                      <a:pt x="368" y="204"/>
                    </a:lnTo>
                    <a:close/>
                    <a:moveTo>
                      <a:pt x="322" y="177"/>
                    </a:moveTo>
                    <a:lnTo>
                      <a:pt x="353" y="195"/>
                    </a:lnTo>
                    <a:lnTo>
                      <a:pt x="381" y="178"/>
                    </a:lnTo>
                    <a:lnTo>
                      <a:pt x="350" y="161"/>
                    </a:lnTo>
                    <a:lnTo>
                      <a:pt x="322" y="177"/>
                    </a:lnTo>
                    <a:close/>
                    <a:moveTo>
                      <a:pt x="319" y="124"/>
                    </a:moveTo>
                    <a:lnTo>
                      <a:pt x="349" y="143"/>
                    </a:lnTo>
                    <a:lnTo>
                      <a:pt x="379" y="126"/>
                    </a:lnTo>
                    <a:lnTo>
                      <a:pt x="348" y="108"/>
                    </a:lnTo>
                    <a:lnTo>
                      <a:pt x="319" y="124"/>
                    </a:lnTo>
                    <a:close/>
                    <a:moveTo>
                      <a:pt x="274" y="150"/>
                    </a:moveTo>
                    <a:lnTo>
                      <a:pt x="306" y="168"/>
                    </a:lnTo>
                    <a:lnTo>
                      <a:pt x="335" y="151"/>
                    </a:lnTo>
                    <a:lnTo>
                      <a:pt x="304" y="133"/>
                    </a:lnTo>
                    <a:lnTo>
                      <a:pt x="274" y="150"/>
                    </a:lnTo>
                    <a:close/>
                    <a:moveTo>
                      <a:pt x="228" y="123"/>
                    </a:moveTo>
                    <a:lnTo>
                      <a:pt x="259" y="141"/>
                    </a:lnTo>
                    <a:lnTo>
                      <a:pt x="289" y="124"/>
                    </a:lnTo>
                    <a:lnTo>
                      <a:pt x="258" y="106"/>
                    </a:lnTo>
                    <a:lnTo>
                      <a:pt x="228" y="123"/>
                    </a:lnTo>
                    <a:close/>
                    <a:moveTo>
                      <a:pt x="181" y="96"/>
                    </a:moveTo>
                    <a:lnTo>
                      <a:pt x="212" y="114"/>
                    </a:lnTo>
                    <a:lnTo>
                      <a:pt x="241" y="98"/>
                    </a:lnTo>
                    <a:lnTo>
                      <a:pt x="210" y="79"/>
                    </a:lnTo>
                    <a:lnTo>
                      <a:pt x="181" y="96"/>
                    </a:lnTo>
                    <a:close/>
                    <a:moveTo>
                      <a:pt x="134" y="69"/>
                    </a:moveTo>
                    <a:lnTo>
                      <a:pt x="166" y="87"/>
                    </a:lnTo>
                    <a:lnTo>
                      <a:pt x="195" y="70"/>
                    </a:lnTo>
                    <a:lnTo>
                      <a:pt x="164" y="52"/>
                    </a:lnTo>
                    <a:lnTo>
                      <a:pt x="134" y="69"/>
                    </a:lnTo>
                    <a:close/>
                    <a:moveTo>
                      <a:pt x="91" y="95"/>
                    </a:moveTo>
                    <a:lnTo>
                      <a:pt x="122" y="112"/>
                    </a:lnTo>
                    <a:lnTo>
                      <a:pt x="151" y="96"/>
                    </a:lnTo>
                    <a:lnTo>
                      <a:pt x="120" y="78"/>
                    </a:lnTo>
                    <a:lnTo>
                      <a:pt x="91" y="95"/>
                    </a:lnTo>
                    <a:close/>
                    <a:moveTo>
                      <a:pt x="137" y="121"/>
                    </a:moveTo>
                    <a:lnTo>
                      <a:pt x="168" y="140"/>
                    </a:lnTo>
                    <a:lnTo>
                      <a:pt x="198" y="122"/>
                    </a:lnTo>
                    <a:lnTo>
                      <a:pt x="167" y="105"/>
                    </a:lnTo>
                    <a:lnTo>
                      <a:pt x="137" y="121"/>
                    </a:lnTo>
                    <a:close/>
                    <a:moveTo>
                      <a:pt x="185" y="148"/>
                    </a:moveTo>
                    <a:lnTo>
                      <a:pt x="215" y="167"/>
                    </a:lnTo>
                    <a:lnTo>
                      <a:pt x="244" y="149"/>
                    </a:lnTo>
                    <a:lnTo>
                      <a:pt x="213" y="132"/>
                    </a:lnTo>
                    <a:lnTo>
                      <a:pt x="185" y="148"/>
                    </a:lnTo>
                    <a:close/>
                    <a:moveTo>
                      <a:pt x="231" y="175"/>
                    </a:moveTo>
                    <a:lnTo>
                      <a:pt x="262" y="194"/>
                    </a:lnTo>
                    <a:lnTo>
                      <a:pt x="292" y="176"/>
                    </a:lnTo>
                    <a:lnTo>
                      <a:pt x="260" y="158"/>
                    </a:lnTo>
                    <a:lnTo>
                      <a:pt x="231" y="175"/>
                    </a:lnTo>
                    <a:close/>
                    <a:moveTo>
                      <a:pt x="277" y="203"/>
                    </a:moveTo>
                    <a:lnTo>
                      <a:pt x="308" y="220"/>
                    </a:lnTo>
                    <a:lnTo>
                      <a:pt x="338" y="204"/>
                    </a:lnTo>
                    <a:lnTo>
                      <a:pt x="307" y="185"/>
                    </a:lnTo>
                    <a:lnTo>
                      <a:pt x="277" y="203"/>
                    </a:lnTo>
                    <a:close/>
                    <a:moveTo>
                      <a:pt x="325" y="230"/>
                    </a:moveTo>
                    <a:lnTo>
                      <a:pt x="356" y="247"/>
                    </a:lnTo>
                    <a:lnTo>
                      <a:pt x="385" y="231"/>
                    </a:lnTo>
                    <a:lnTo>
                      <a:pt x="354" y="212"/>
                    </a:lnTo>
                    <a:lnTo>
                      <a:pt x="325" y="230"/>
                    </a:lnTo>
                    <a:close/>
                    <a:moveTo>
                      <a:pt x="280" y="254"/>
                    </a:moveTo>
                    <a:lnTo>
                      <a:pt x="311" y="273"/>
                    </a:lnTo>
                    <a:lnTo>
                      <a:pt x="341" y="255"/>
                    </a:lnTo>
                    <a:lnTo>
                      <a:pt x="309" y="238"/>
                    </a:lnTo>
                    <a:lnTo>
                      <a:pt x="280" y="254"/>
                    </a:lnTo>
                    <a:close/>
                    <a:moveTo>
                      <a:pt x="234" y="228"/>
                    </a:moveTo>
                    <a:lnTo>
                      <a:pt x="265" y="246"/>
                    </a:lnTo>
                    <a:lnTo>
                      <a:pt x="294" y="229"/>
                    </a:lnTo>
                    <a:lnTo>
                      <a:pt x="263" y="211"/>
                    </a:lnTo>
                    <a:lnTo>
                      <a:pt x="234" y="228"/>
                    </a:lnTo>
                    <a:close/>
                    <a:moveTo>
                      <a:pt x="94" y="147"/>
                    </a:moveTo>
                    <a:lnTo>
                      <a:pt x="218" y="219"/>
                    </a:lnTo>
                    <a:lnTo>
                      <a:pt x="247" y="202"/>
                    </a:lnTo>
                    <a:lnTo>
                      <a:pt x="123" y="130"/>
                    </a:lnTo>
                    <a:lnTo>
                      <a:pt x="94" y="147"/>
                    </a:lnTo>
                    <a:close/>
                    <a:moveTo>
                      <a:pt x="46" y="120"/>
                    </a:moveTo>
                    <a:lnTo>
                      <a:pt x="77" y="138"/>
                    </a:lnTo>
                    <a:lnTo>
                      <a:pt x="107" y="121"/>
                    </a:lnTo>
                    <a:lnTo>
                      <a:pt x="76" y="103"/>
                    </a:lnTo>
                    <a:lnTo>
                      <a:pt x="46" y="1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2" name="Freeform 1059"/>
              <p:cNvSpPr>
                <a:spLocks noEditPoints="1"/>
              </p:cNvSpPr>
              <p:nvPr/>
            </p:nvSpPr>
            <p:spPr bwMode="auto">
              <a:xfrm>
                <a:off x="3936" y="3959"/>
                <a:ext cx="236" cy="132"/>
              </a:xfrm>
              <a:custGeom>
                <a:avLst/>
                <a:gdLst>
                  <a:gd name="T0" fmla="*/ 66 w 472"/>
                  <a:gd name="T1" fmla="*/ 4 h 263"/>
                  <a:gd name="T2" fmla="*/ 89 w 472"/>
                  <a:gd name="T3" fmla="*/ 17 h 263"/>
                  <a:gd name="T4" fmla="*/ 113 w 472"/>
                  <a:gd name="T5" fmla="*/ 31 h 263"/>
                  <a:gd name="T6" fmla="*/ 136 w 472"/>
                  <a:gd name="T7" fmla="*/ 45 h 263"/>
                  <a:gd name="T8" fmla="*/ 160 w 472"/>
                  <a:gd name="T9" fmla="*/ 58 h 263"/>
                  <a:gd name="T10" fmla="*/ 183 w 472"/>
                  <a:gd name="T11" fmla="*/ 71 h 263"/>
                  <a:gd name="T12" fmla="*/ 82 w 472"/>
                  <a:gd name="T13" fmla="*/ 10 h 263"/>
                  <a:gd name="T14" fmla="*/ 105 w 472"/>
                  <a:gd name="T15" fmla="*/ 23 h 263"/>
                  <a:gd name="T16" fmla="*/ 129 w 472"/>
                  <a:gd name="T17" fmla="*/ 36 h 263"/>
                  <a:gd name="T18" fmla="*/ 152 w 472"/>
                  <a:gd name="T19" fmla="*/ 50 h 263"/>
                  <a:gd name="T20" fmla="*/ 175 w 472"/>
                  <a:gd name="T21" fmla="*/ 64 h 263"/>
                  <a:gd name="T22" fmla="*/ 199 w 472"/>
                  <a:gd name="T23" fmla="*/ 77 h 263"/>
                  <a:gd name="T24" fmla="*/ 206 w 472"/>
                  <a:gd name="T25" fmla="*/ 85 h 263"/>
                  <a:gd name="T26" fmla="*/ 222 w 472"/>
                  <a:gd name="T27" fmla="*/ 91 h 263"/>
                  <a:gd name="T28" fmla="*/ 44 w 472"/>
                  <a:gd name="T29" fmla="*/ 17 h 263"/>
                  <a:gd name="T30" fmla="*/ 67 w 472"/>
                  <a:gd name="T31" fmla="*/ 30 h 263"/>
                  <a:gd name="T32" fmla="*/ 91 w 472"/>
                  <a:gd name="T33" fmla="*/ 44 h 263"/>
                  <a:gd name="T34" fmla="*/ 114 w 472"/>
                  <a:gd name="T35" fmla="*/ 57 h 263"/>
                  <a:gd name="T36" fmla="*/ 137 w 472"/>
                  <a:gd name="T37" fmla="*/ 70 h 263"/>
                  <a:gd name="T38" fmla="*/ 161 w 472"/>
                  <a:gd name="T39" fmla="*/ 84 h 263"/>
                  <a:gd name="T40" fmla="*/ 59 w 472"/>
                  <a:gd name="T41" fmla="*/ 23 h 263"/>
                  <a:gd name="T42" fmla="*/ 83 w 472"/>
                  <a:gd name="T43" fmla="*/ 36 h 263"/>
                  <a:gd name="T44" fmla="*/ 106 w 472"/>
                  <a:gd name="T45" fmla="*/ 49 h 263"/>
                  <a:gd name="T46" fmla="*/ 130 w 472"/>
                  <a:gd name="T47" fmla="*/ 63 h 263"/>
                  <a:gd name="T48" fmla="*/ 153 w 472"/>
                  <a:gd name="T49" fmla="*/ 76 h 263"/>
                  <a:gd name="T50" fmla="*/ 177 w 472"/>
                  <a:gd name="T51" fmla="*/ 90 h 263"/>
                  <a:gd name="T52" fmla="*/ 184 w 472"/>
                  <a:gd name="T53" fmla="*/ 98 h 263"/>
                  <a:gd name="T54" fmla="*/ 200 w 472"/>
                  <a:gd name="T55" fmla="*/ 103 h 263"/>
                  <a:gd name="T56" fmla="*/ 22 w 472"/>
                  <a:gd name="T57" fmla="*/ 29 h 263"/>
                  <a:gd name="T58" fmla="*/ 46 w 472"/>
                  <a:gd name="T59" fmla="*/ 43 h 263"/>
                  <a:gd name="T60" fmla="*/ 69 w 472"/>
                  <a:gd name="T61" fmla="*/ 57 h 263"/>
                  <a:gd name="T62" fmla="*/ 93 w 472"/>
                  <a:gd name="T63" fmla="*/ 70 h 263"/>
                  <a:gd name="T64" fmla="*/ 116 w 472"/>
                  <a:gd name="T65" fmla="*/ 83 h 263"/>
                  <a:gd name="T66" fmla="*/ 139 w 472"/>
                  <a:gd name="T67" fmla="*/ 97 h 263"/>
                  <a:gd name="T68" fmla="*/ 38 w 472"/>
                  <a:gd name="T69" fmla="*/ 35 h 263"/>
                  <a:gd name="T70" fmla="*/ 61 w 472"/>
                  <a:gd name="T71" fmla="*/ 48 h 263"/>
                  <a:gd name="T72" fmla="*/ 84 w 472"/>
                  <a:gd name="T73" fmla="*/ 62 h 263"/>
                  <a:gd name="T74" fmla="*/ 108 w 472"/>
                  <a:gd name="T75" fmla="*/ 76 h 263"/>
                  <a:gd name="T76" fmla="*/ 131 w 472"/>
                  <a:gd name="T77" fmla="*/ 89 h 263"/>
                  <a:gd name="T78" fmla="*/ 154 w 472"/>
                  <a:gd name="T79" fmla="*/ 102 h 263"/>
                  <a:gd name="T80" fmla="*/ 163 w 472"/>
                  <a:gd name="T81" fmla="*/ 110 h 263"/>
                  <a:gd name="T82" fmla="*/ 178 w 472"/>
                  <a:gd name="T83" fmla="*/ 116 h 263"/>
                  <a:gd name="T84" fmla="*/ 0 w 472"/>
                  <a:gd name="T85" fmla="*/ 42 h 263"/>
                  <a:gd name="T86" fmla="*/ 23 w 472"/>
                  <a:gd name="T87" fmla="*/ 56 h 263"/>
                  <a:gd name="T88" fmla="*/ 47 w 472"/>
                  <a:gd name="T89" fmla="*/ 69 h 263"/>
                  <a:gd name="T90" fmla="*/ 117 w 472"/>
                  <a:gd name="T91" fmla="*/ 110 h 263"/>
                  <a:gd name="T92" fmla="*/ 15 w 472"/>
                  <a:gd name="T93" fmla="*/ 48 h 263"/>
                  <a:gd name="T94" fmla="*/ 39 w 472"/>
                  <a:gd name="T95" fmla="*/ 61 h 263"/>
                  <a:gd name="T96" fmla="*/ 109 w 472"/>
                  <a:gd name="T97" fmla="*/ 102 h 263"/>
                  <a:gd name="T98" fmla="*/ 133 w 472"/>
                  <a:gd name="T99" fmla="*/ 115 h 263"/>
                  <a:gd name="T100" fmla="*/ 140 w 472"/>
                  <a:gd name="T101" fmla="*/ 123 h 263"/>
                  <a:gd name="T102" fmla="*/ 156 w 472"/>
                  <a:gd name="T103" fmla="*/ 129 h 26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2"/>
                  <a:gd name="T157" fmla="*/ 0 h 263"/>
                  <a:gd name="T158" fmla="*/ 472 w 472"/>
                  <a:gd name="T159" fmla="*/ 263 h 26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2" h="263">
                    <a:moveTo>
                      <a:pt x="132" y="7"/>
                    </a:moveTo>
                    <a:lnTo>
                      <a:pt x="163" y="25"/>
                    </a:lnTo>
                    <a:lnTo>
                      <a:pt x="163" y="19"/>
                    </a:lnTo>
                    <a:lnTo>
                      <a:pt x="132" y="0"/>
                    </a:lnTo>
                    <a:lnTo>
                      <a:pt x="132" y="7"/>
                    </a:lnTo>
                    <a:close/>
                    <a:moveTo>
                      <a:pt x="178" y="34"/>
                    </a:moveTo>
                    <a:lnTo>
                      <a:pt x="209" y="53"/>
                    </a:lnTo>
                    <a:lnTo>
                      <a:pt x="209" y="46"/>
                    </a:lnTo>
                    <a:lnTo>
                      <a:pt x="178" y="28"/>
                    </a:lnTo>
                    <a:lnTo>
                      <a:pt x="178" y="34"/>
                    </a:lnTo>
                    <a:close/>
                    <a:moveTo>
                      <a:pt x="225" y="61"/>
                    </a:moveTo>
                    <a:lnTo>
                      <a:pt x="257" y="80"/>
                    </a:lnTo>
                    <a:lnTo>
                      <a:pt x="257" y="72"/>
                    </a:lnTo>
                    <a:lnTo>
                      <a:pt x="225" y="55"/>
                    </a:lnTo>
                    <a:lnTo>
                      <a:pt x="225" y="61"/>
                    </a:lnTo>
                    <a:close/>
                    <a:moveTo>
                      <a:pt x="272" y="89"/>
                    </a:moveTo>
                    <a:lnTo>
                      <a:pt x="303" y="106"/>
                    </a:lnTo>
                    <a:lnTo>
                      <a:pt x="303" y="99"/>
                    </a:lnTo>
                    <a:lnTo>
                      <a:pt x="272" y="82"/>
                    </a:lnTo>
                    <a:lnTo>
                      <a:pt x="272" y="89"/>
                    </a:lnTo>
                    <a:close/>
                    <a:moveTo>
                      <a:pt x="319" y="116"/>
                    </a:moveTo>
                    <a:lnTo>
                      <a:pt x="349" y="133"/>
                    </a:lnTo>
                    <a:lnTo>
                      <a:pt x="349" y="127"/>
                    </a:lnTo>
                    <a:lnTo>
                      <a:pt x="319" y="108"/>
                    </a:lnTo>
                    <a:lnTo>
                      <a:pt x="319" y="116"/>
                    </a:lnTo>
                    <a:close/>
                    <a:moveTo>
                      <a:pt x="365" y="142"/>
                    </a:moveTo>
                    <a:lnTo>
                      <a:pt x="397" y="160"/>
                    </a:lnTo>
                    <a:lnTo>
                      <a:pt x="397" y="154"/>
                    </a:lnTo>
                    <a:lnTo>
                      <a:pt x="365" y="135"/>
                    </a:lnTo>
                    <a:lnTo>
                      <a:pt x="365" y="142"/>
                    </a:lnTo>
                    <a:close/>
                    <a:moveTo>
                      <a:pt x="163" y="19"/>
                    </a:moveTo>
                    <a:lnTo>
                      <a:pt x="163" y="25"/>
                    </a:lnTo>
                    <a:lnTo>
                      <a:pt x="192" y="9"/>
                    </a:lnTo>
                    <a:lnTo>
                      <a:pt x="192" y="2"/>
                    </a:lnTo>
                    <a:lnTo>
                      <a:pt x="163" y="19"/>
                    </a:lnTo>
                    <a:close/>
                    <a:moveTo>
                      <a:pt x="209" y="46"/>
                    </a:moveTo>
                    <a:lnTo>
                      <a:pt x="209" y="53"/>
                    </a:lnTo>
                    <a:lnTo>
                      <a:pt x="239" y="35"/>
                    </a:lnTo>
                    <a:lnTo>
                      <a:pt x="239" y="29"/>
                    </a:lnTo>
                    <a:lnTo>
                      <a:pt x="209" y="46"/>
                    </a:lnTo>
                    <a:close/>
                    <a:moveTo>
                      <a:pt x="257" y="72"/>
                    </a:moveTo>
                    <a:lnTo>
                      <a:pt x="257" y="80"/>
                    </a:lnTo>
                    <a:lnTo>
                      <a:pt x="286" y="62"/>
                    </a:lnTo>
                    <a:lnTo>
                      <a:pt x="286" y="56"/>
                    </a:lnTo>
                    <a:lnTo>
                      <a:pt x="257" y="72"/>
                    </a:lnTo>
                    <a:close/>
                    <a:moveTo>
                      <a:pt x="303" y="99"/>
                    </a:moveTo>
                    <a:lnTo>
                      <a:pt x="303" y="106"/>
                    </a:lnTo>
                    <a:lnTo>
                      <a:pt x="332" y="90"/>
                    </a:lnTo>
                    <a:lnTo>
                      <a:pt x="332" y="83"/>
                    </a:lnTo>
                    <a:lnTo>
                      <a:pt x="303" y="99"/>
                    </a:lnTo>
                    <a:close/>
                    <a:moveTo>
                      <a:pt x="349" y="127"/>
                    </a:moveTo>
                    <a:lnTo>
                      <a:pt x="349" y="133"/>
                    </a:lnTo>
                    <a:lnTo>
                      <a:pt x="379" y="117"/>
                    </a:lnTo>
                    <a:lnTo>
                      <a:pt x="379" y="110"/>
                    </a:lnTo>
                    <a:lnTo>
                      <a:pt x="349" y="127"/>
                    </a:lnTo>
                    <a:close/>
                    <a:moveTo>
                      <a:pt x="397" y="154"/>
                    </a:moveTo>
                    <a:lnTo>
                      <a:pt x="397" y="160"/>
                    </a:lnTo>
                    <a:lnTo>
                      <a:pt x="426" y="144"/>
                    </a:lnTo>
                    <a:lnTo>
                      <a:pt x="426" y="136"/>
                    </a:lnTo>
                    <a:lnTo>
                      <a:pt x="397" y="154"/>
                    </a:lnTo>
                    <a:close/>
                    <a:moveTo>
                      <a:pt x="412" y="169"/>
                    </a:moveTo>
                    <a:lnTo>
                      <a:pt x="443" y="188"/>
                    </a:lnTo>
                    <a:lnTo>
                      <a:pt x="443" y="181"/>
                    </a:lnTo>
                    <a:lnTo>
                      <a:pt x="412" y="163"/>
                    </a:lnTo>
                    <a:lnTo>
                      <a:pt x="412" y="169"/>
                    </a:lnTo>
                    <a:close/>
                    <a:moveTo>
                      <a:pt x="443" y="181"/>
                    </a:moveTo>
                    <a:lnTo>
                      <a:pt x="443" y="188"/>
                    </a:lnTo>
                    <a:lnTo>
                      <a:pt x="472" y="170"/>
                    </a:lnTo>
                    <a:lnTo>
                      <a:pt x="472" y="164"/>
                    </a:lnTo>
                    <a:lnTo>
                      <a:pt x="443" y="181"/>
                    </a:lnTo>
                    <a:close/>
                    <a:moveTo>
                      <a:pt x="88" y="33"/>
                    </a:moveTo>
                    <a:lnTo>
                      <a:pt x="119" y="51"/>
                    </a:lnTo>
                    <a:lnTo>
                      <a:pt x="119" y="45"/>
                    </a:lnTo>
                    <a:lnTo>
                      <a:pt x="88" y="26"/>
                    </a:lnTo>
                    <a:lnTo>
                      <a:pt x="88" y="33"/>
                    </a:lnTo>
                    <a:close/>
                    <a:moveTo>
                      <a:pt x="134" y="60"/>
                    </a:moveTo>
                    <a:lnTo>
                      <a:pt x="166" y="78"/>
                    </a:lnTo>
                    <a:lnTo>
                      <a:pt x="166" y="71"/>
                    </a:lnTo>
                    <a:lnTo>
                      <a:pt x="134" y="53"/>
                    </a:lnTo>
                    <a:lnTo>
                      <a:pt x="134" y="60"/>
                    </a:lnTo>
                    <a:close/>
                    <a:moveTo>
                      <a:pt x="181" y="87"/>
                    </a:moveTo>
                    <a:lnTo>
                      <a:pt x="212" y="104"/>
                    </a:lnTo>
                    <a:lnTo>
                      <a:pt x="212" y="98"/>
                    </a:lnTo>
                    <a:lnTo>
                      <a:pt x="181" y="80"/>
                    </a:lnTo>
                    <a:lnTo>
                      <a:pt x="181" y="87"/>
                    </a:lnTo>
                    <a:close/>
                    <a:moveTo>
                      <a:pt x="228" y="114"/>
                    </a:moveTo>
                    <a:lnTo>
                      <a:pt x="259" y="132"/>
                    </a:lnTo>
                    <a:lnTo>
                      <a:pt x="259" y="125"/>
                    </a:lnTo>
                    <a:lnTo>
                      <a:pt x="228" y="107"/>
                    </a:lnTo>
                    <a:lnTo>
                      <a:pt x="228" y="114"/>
                    </a:lnTo>
                    <a:close/>
                    <a:moveTo>
                      <a:pt x="274" y="140"/>
                    </a:moveTo>
                    <a:lnTo>
                      <a:pt x="306" y="159"/>
                    </a:lnTo>
                    <a:lnTo>
                      <a:pt x="306" y="152"/>
                    </a:lnTo>
                    <a:lnTo>
                      <a:pt x="274" y="134"/>
                    </a:lnTo>
                    <a:lnTo>
                      <a:pt x="274" y="140"/>
                    </a:lnTo>
                    <a:close/>
                    <a:moveTo>
                      <a:pt x="322" y="168"/>
                    </a:moveTo>
                    <a:lnTo>
                      <a:pt x="353" y="186"/>
                    </a:lnTo>
                    <a:lnTo>
                      <a:pt x="353" y="179"/>
                    </a:lnTo>
                    <a:lnTo>
                      <a:pt x="322" y="161"/>
                    </a:lnTo>
                    <a:lnTo>
                      <a:pt x="322" y="168"/>
                    </a:lnTo>
                    <a:close/>
                    <a:moveTo>
                      <a:pt x="119" y="45"/>
                    </a:moveTo>
                    <a:lnTo>
                      <a:pt x="119" y="51"/>
                    </a:lnTo>
                    <a:lnTo>
                      <a:pt x="149" y="34"/>
                    </a:lnTo>
                    <a:lnTo>
                      <a:pt x="149" y="27"/>
                    </a:lnTo>
                    <a:lnTo>
                      <a:pt x="119" y="45"/>
                    </a:lnTo>
                    <a:close/>
                    <a:moveTo>
                      <a:pt x="166" y="71"/>
                    </a:moveTo>
                    <a:lnTo>
                      <a:pt x="166" y="78"/>
                    </a:lnTo>
                    <a:lnTo>
                      <a:pt x="195" y="61"/>
                    </a:lnTo>
                    <a:lnTo>
                      <a:pt x="195" y="54"/>
                    </a:lnTo>
                    <a:lnTo>
                      <a:pt x="166" y="71"/>
                    </a:lnTo>
                    <a:close/>
                    <a:moveTo>
                      <a:pt x="212" y="98"/>
                    </a:moveTo>
                    <a:lnTo>
                      <a:pt x="212" y="104"/>
                    </a:lnTo>
                    <a:lnTo>
                      <a:pt x="241" y="88"/>
                    </a:lnTo>
                    <a:lnTo>
                      <a:pt x="241" y="82"/>
                    </a:lnTo>
                    <a:lnTo>
                      <a:pt x="212" y="98"/>
                    </a:lnTo>
                    <a:close/>
                    <a:moveTo>
                      <a:pt x="259" y="125"/>
                    </a:moveTo>
                    <a:lnTo>
                      <a:pt x="259" y="132"/>
                    </a:lnTo>
                    <a:lnTo>
                      <a:pt x="289" y="115"/>
                    </a:lnTo>
                    <a:lnTo>
                      <a:pt x="289" y="108"/>
                    </a:lnTo>
                    <a:lnTo>
                      <a:pt x="259" y="125"/>
                    </a:lnTo>
                    <a:close/>
                    <a:moveTo>
                      <a:pt x="306" y="152"/>
                    </a:moveTo>
                    <a:lnTo>
                      <a:pt x="306" y="159"/>
                    </a:lnTo>
                    <a:lnTo>
                      <a:pt x="335" y="141"/>
                    </a:lnTo>
                    <a:lnTo>
                      <a:pt x="335" y="135"/>
                    </a:lnTo>
                    <a:lnTo>
                      <a:pt x="306" y="152"/>
                    </a:lnTo>
                    <a:close/>
                    <a:moveTo>
                      <a:pt x="353" y="179"/>
                    </a:moveTo>
                    <a:lnTo>
                      <a:pt x="353" y="186"/>
                    </a:lnTo>
                    <a:lnTo>
                      <a:pt x="381" y="169"/>
                    </a:lnTo>
                    <a:lnTo>
                      <a:pt x="381" y="162"/>
                    </a:lnTo>
                    <a:lnTo>
                      <a:pt x="353" y="179"/>
                    </a:lnTo>
                    <a:close/>
                    <a:moveTo>
                      <a:pt x="368" y="195"/>
                    </a:moveTo>
                    <a:lnTo>
                      <a:pt x="399" y="213"/>
                    </a:lnTo>
                    <a:lnTo>
                      <a:pt x="399" y="206"/>
                    </a:lnTo>
                    <a:lnTo>
                      <a:pt x="368" y="188"/>
                    </a:lnTo>
                    <a:lnTo>
                      <a:pt x="368" y="195"/>
                    </a:lnTo>
                    <a:close/>
                    <a:moveTo>
                      <a:pt x="399" y="206"/>
                    </a:moveTo>
                    <a:lnTo>
                      <a:pt x="399" y="213"/>
                    </a:lnTo>
                    <a:lnTo>
                      <a:pt x="429" y="196"/>
                    </a:lnTo>
                    <a:lnTo>
                      <a:pt x="429" y="189"/>
                    </a:lnTo>
                    <a:lnTo>
                      <a:pt x="399" y="206"/>
                    </a:lnTo>
                    <a:close/>
                    <a:moveTo>
                      <a:pt x="43" y="58"/>
                    </a:moveTo>
                    <a:lnTo>
                      <a:pt x="75" y="77"/>
                    </a:lnTo>
                    <a:lnTo>
                      <a:pt x="75" y="69"/>
                    </a:lnTo>
                    <a:lnTo>
                      <a:pt x="43" y="52"/>
                    </a:lnTo>
                    <a:lnTo>
                      <a:pt x="43" y="58"/>
                    </a:lnTo>
                    <a:close/>
                    <a:moveTo>
                      <a:pt x="91" y="85"/>
                    </a:moveTo>
                    <a:lnTo>
                      <a:pt x="122" y="103"/>
                    </a:lnTo>
                    <a:lnTo>
                      <a:pt x="122" y="96"/>
                    </a:lnTo>
                    <a:lnTo>
                      <a:pt x="91" y="79"/>
                    </a:lnTo>
                    <a:lnTo>
                      <a:pt x="91" y="85"/>
                    </a:lnTo>
                    <a:close/>
                    <a:moveTo>
                      <a:pt x="137" y="113"/>
                    </a:moveTo>
                    <a:lnTo>
                      <a:pt x="168" y="130"/>
                    </a:lnTo>
                    <a:lnTo>
                      <a:pt x="168" y="124"/>
                    </a:lnTo>
                    <a:lnTo>
                      <a:pt x="137" y="105"/>
                    </a:lnTo>
                    <a:lnTo>
                      <a:pt x="137" y="113"/>
                    </a:lnTo>
                    <a:close/>
                    <a:moveTo>
                      <a:pt x="185" y="139"/>
                    </a:moveTo>
                    <a:lnTo>
                      <a:pt x="215" y="157"/>
                    </a:lnTo>
                    <a:lnTo>
                      <a:pt x="215" y="151"/>
                    </a:lnTo>
                    <a:lnTo>
                      <a:pt x="185" y="132"/>
                    </a:lnTo>
                    <a:lnTo>
                      <a:pt x="185" y="139"/>
                    </a:lnTo>
                    <a:close/>
                    <a:moveTo>
                      <a:pt x="231" y="166"/>
                    </a:moveTo>
                    <a:lnTo>
                      <a:pt x="262" y="184"/>
                    </a:lnTo>
                    <a:lnTo>
                      <a:pt x="262" y="178"/>
                    </a:lnTo>
                    <a:lnTo>
                      <a:pt x="231" y="159"/>
                    </a:lnTo>
                    <a:lnTo>
                      <a:pt x="231" y="166"/>
                    </a:lnTo>
                    <a:close/>
                    <a:moveTo>
                      <a:pt x="277" y="193"/>
                    </a:moveTo>
                    <a:lnTo>
                      <a:pt x="308" y="212"/>
                    </a:lnTo>
                    <a:lnTo>
                      <a:pt x="308" y="204"/>
                    </a:lnTo>
                    <a:lnTo>
                      <a:pt x="277" y="187"/>
                    </a:lnTo>
                    <a:lnTo>
                      <a:pt x="277" y="193"/>
                    </a:lnTo>
                    <a:close/>
                    <a:moveTo>
                      <a:pt x="75" y="69"/>
                    </a:moveTo>
                    <a:lnTo>
                      <a:pt x="75" y="77"/>
                    </a:lnTo>
                    <a:lnTo>
                      <a:pt x="104" y="59"/>
                    </a:lnTo>
                    <a:lnTo>
                      <a:pt x="104" y="53"/>
                    </a:lnTo>
                    <a:lnTo>
                      <a:pt x="75" y="69"/>
                    </a:lnTo>
                    <a:close/>
                    <a:moveTo>
                      <a:pt x="122" y="96"/>
                    </a:moveTo>
                    <a:lnTo>
                      <a:pt x="122" y="103"/>
                    </a:lnTo>
                    <a:lnTo>
                      <a:pt x="151" y="86"/>
                    </a:lnTo>
                    <a:lnTo>
                      <a:pt x="151" y="80"/>
                    </a:lnTo>
                    <a:lnTo>
                      <a:pt x="122" y="96"/>
                    </a:lnTo>
                    <a:close/>
                    <a:moveTo>
                      <a:pt x="168" y="124"/>
                    </a:moveTo>
                    <a:lnTo>
                      <a:pt x="168" y="130"/>
                    </a:lnTo>
                    <a:lnTo>
                      <a:pt x="198" y="114"/>
                    </a:lnTo>
                    <a:lnTo>
                      <a:pt x="198" y="106"/>
                    </a:lnTo>
                    <a:lnTo>
                      <a:pt x="168" y="124"/>
                    </a:lnTo>
                    <a:close/>
                    <a:moveTo>
                      <a:pt x="215" y="151"/>
                    </a:moveTo>
                    <a:lnTo>
                      <a:pt x="215" y="157"/>
                    </a:lnTo>
                    <a:lnTo>
                      <a:pt x="244" y="140"/>
                    </a:lnTo>
                    <a:lnTo>
                      <a:pt x="244" y="133"/>
                    </a:lnTo>
                    <a:lnTo>
                      <a:pt x="215" y="151"/>
                    </a:lnTo>
                    <a:close/>
                    <a:moveTo>
                      <a:pt x="262" y="178"/>
                    </a:moveTo>
                    <a:lnTo>
                      <a:pt x="262" y="184"/>
                    </a:lnTo>
                    <a:lnTo>
                      <a:pt x="292" y="167"/>
                    </a:lnTo>
                    <a:lnTo>
                      <a:pt x="292" y="160"/>
                    </a:lnTo>
                    <a:lnTo>
                      <a:pt x="262" y="178"/>
                    </a:lnTo>
                    <a:close/>
                    <a:moveTo>
                      <a:pt x="308" y="204"/>
                    </a:moveTo>
                    <a:lnTo>
                      <a:pt x="308" y="212"/>
                    </a:lnTo>
                    <a:lnTo>
                      <a:pt x="338" y="194"/>
                    </a:lnTo>
                    <a:lnTo>
                      <a:pt x="338" y="188"/>
                    </a:lnTo>
                    <a:lnTo>
                      <a:pt x="308" y="204"/>
                    </a:lnTo>
                    <a:close/>
                    <a:moveTo>
                      <a:pt x="325" y="220"/>
                    </a:moveTo>
                    <a:lnTo>
                      <a:pt x="356" y="238"/>
                    </a:lnTo>
                    <a:lnTo>
                      <a:pt x="356" y="231"/>
                    </a:lnTo>
                    <a:lnTo>
                      <a:pt x="325" y="214"/>
                    </a:lnTo>
                    <a:lnTo>
                      <a:pt x="325" y="220"/>
                    </a:lnTo>
                    <a:close/>
                    <a:moveTo>
                      <a:pt x="356" y="231"/>
                    </a:moveTo>
                    <a:lnTo>
                      <a:pt x="356" y="238"/>
                    </a:lnTo>
                    <a:lnTo>
                      <a:pt x="385" y="221"/>
                    </a:lnTo>
                    <a:lnTo>
                      <a:pt x="385" y="215"/>
                    </a:lnTo>
                    <a:lnTo>
                      <a:pt x="356" y="231"/>
                    </a:lnTo>
                    <a:close/>
                    <a:moveTo>
                      <a:pt x="0" y="84"/>
                    </a:moveTo>
                    <a:lnTo>
                      <a:pt x="31" y="101"/>
                    </a:lnTo>
                    <a:lnTo>
                      <a:pt x="31" y="95"/>
                    </a:lnTo>
                    <a:lnTo>
                      <a:pt x="0" y="77"/>
                    </a:lnTo>
                    <a:lnTo>
                      <a:pt x="0" y="84"/>
                    </a:lnTo>
                    <a:close/>
                    <a:moveTo>
                      <a:pt x="46" y="111"/>
                    </a:moveTo>
                    <a:lnTo>
                      <a:pt x="77" y="129"/>
                    </a:lnTo>
                    <a:lnTo>
                      <a:pt x="77" y="122"/>
                    </a:lnTo>
                    <a:lnTo>
                      <a:pt x="46" y="104"/>
                    </a:lnTo>
                    <a:lnTo>
                      <a:pt x="46" y="111"/>
                    </a:lnTo>
                    <a:close/>
                    <a:moveTo>
                      <a:pt x="94" y="137"/>
                    </a:moveTo>
                    <a:lnTo>
                      <a:pt x="218" y="209"/>
                    </a:lnTo>
                    <a:lnTo>
                      <a:pt x="218" y="203"/>
                    </a:lnTo>
                    <a:lnTo>
                      <a:pt x="94" y="131"/>
                    </a:lnTo>
                    <a:lnTo>
                      <a:pt x="94" y="137"/>
                    </a:lnTo>
                    <a:close/>
                    <a:moveTo>
                      <a:pt x="234" y="219"/>
                    </a:moveTo>
                    <a:lnTo>
                      <a:pt x="265" y="236"/>
                    </a:lnTo>
                    <a:lnTo>
                      <a:pt x="265" y="230"/>
                    </a:lnTo>
                    <a:lnTo>
                      <a:pt x="234" y="212"/>
                    </a:lnTo>
                    <a:lnTo>
                      <a:pt x="234" y="219"/>
                    </a:lnTo>
                    <a:close/>
                    <a:moveTo>
                      <a:pt x="31" y="95"/>
                    </a:moveTo>
                    <a:lnTo>
                      <a:pt x="31" y="101"/>
                    </a:lnTo>
                    <a:lnTo>
                      <a:pt x="60" y="85"/>
                    </a:lnTo>
                    <a:lnTo>
                      <a:pt x="60" y="78"/>
                    </a:lnTo>
                    <a:lnTo>
                      <a:pt x="31" y="95"/>
                    </a:lnTo>
                    <a:close/>
                    <a:moveTo>
                      <a:pt x="77" y="122"/>
                    </a:moveTo>
                    <a:lnTo>
                      <a:pt x="77" y="129"/>
                    </a:lnTo>
                    <a:lnTo>
                      <a:pt x="107" y="112"/>
                    </a:lnTo>
                    <a:lnTo>
                      <a:pt x="107" y="105"/>
                    </a:lnTo>
                    <a:lnTo>
                      <a:pt x="77" y="122"/>
                    </a:lnTo>
                    <a:close/>
                    <a:moveTo>
                      <a:pt x="218" y="203"/>
                    </a:moveTo>
                    <a:lnTo>
                      <a:pt x="218" y="209"/>
                    </a:lnTo>
                    <a:lnTo>
                      <a:pt x="247" y="193"/>
                    </a:lnTo>
                    <a:lnTo>
                      <a:pt x="247" y="186"/>
                    </a:lnTo>
                    <a:lnTo>
                      <a:pt x="218" y="203"/>
                    </a:lnTo>
                    <a:close/>
                    <a:moveTo>
                      <a:pt x="265" y="230"/>
                    </a:moveTo>
                    <a:lnTo>
                      <a:pt x="265" y="236"/>
                    </a:lnTo>
                    <a:lnTo>
                      <a:pt x="294" y="220"/>
                    </a:lnTo>
                    <a:lnTo>
                      <a:pt x="294" y="213"/>
                    </a:lnTo>
                    <a:lnTo>
                      <a:pt x="265" y="230"/>
                    </a:lnTo>
                    <a:close/>
                    <a:moveTo>
                      <a:pt x="280" y="246"/>
                    </a:moveTo>
                    <a:lnTo>
                      <a:pt x="311" y="263"/>
                    </a:lnTo>
                    <a:lnTo>
                      <a:pt x="311" y="257"/>
                    </a:lnTo>
                    <a:lnTo>
                      <a:pt x="280" y="238"/>
                    </a:lnTo>
                    <a:lnTo>
                      <a:pt x="280" y="246"/>
                    </a:lnTo>
                    <a:close/>
                    <a:moveTo>
                      <a:pt x="311" y="257"/>
                    </a:moveTo>
                    <a:lnTo>
                      <a:pt x="311" y="263"/>
                    </a:lnTo>
                    <a:lnTo>
                      <a:pt x="341" y="247"/>
                    </a:lnTo>
                    <a:lnTo>
                      <a:pt x="341" y="239"/>
                    </a:lnTo>
                    <a:lnTo>
                      <a:pt x="311" y="257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3" name="Freeform 1060"/>
              <p:cNvSpPr>
                <a:spLocks/>
              </p:cNvSpPr>
              <p:nvPr/>
            </p:nvSpPr>
            <p:spPr bwMode="auto">
              <a:xfrm>
                <a:off x="4495" y="4045"/>
                <a:ext cx="64" cy="37"/>
              </a:xfrm>
              <a:custGeom>
                <a:avLst/>
                <a:gdLst>
                  <a:gd name="T0" fmla="*/ 30 w 129"/>
                  <a:gd name="T1" fmla="*/ 37 h 74"/>
                  <a:gd name="T2" fmla="*/ 34 w 129"/>
                  <a:gd name="T3" fmla="*/ 37 h 74"/>
                  <a:gd name="T4" fmla="*/ 39 w 129"/>
                  <a:gd name="T5" fmla="*/ 35 h 74"/>
                  <a:gd name="T6" fmla="*/ 43 w 129"/>
                  <a:gd name="T7" fmla="*/ 34 h 74"/>
                  <a:gd name="T8" fmla="*/ 47 w 129"/>
                  <a:gd name="T9" fmla="*/ 33 h 74"/>
                  <a:gd name="T10" fmla="*/ 51 w 129"/>
                  <a:gd name="T11" fmla="*/ 30 h 74"/>
                  <a:gd name="T12" fmla="*/ 56 w 129"/>
                  <a:gd name="T13" fmla="*/ 28 h 74"/>
                  <a:gd name="T14" fmla="*/ 59 w 129"/>
                  <a:gd name="T15" fmla="*/ 25 h 74"/>
                  <a:gd name="T16" fmla="*/ 63 w 129"/>
                  <a:gd name="T17" fmla="*/ 22 h 74"/>
                  <a:gd name="T18" fmla="*/ 63 w 129"/>
                  <a:gd name="T19" fmla="*/ 21 h 74"/>
                  <a:gd name="T20" fmla="*/ 64 w 129"/>
                  <a:gd name="T21" fmla="*/ 19 h 74"/>
                  <a:gd name="T22" fmla="*/ 64 w 129"/>
                  <a:gd name="T23" fmla="*/ 18 h 74"/>
                  <a:gd name="T24" fmla="*/ 64 w 129"/>
                  <a:gd name="T25" fmla="*/ 17 h 74"/>
                  <a:gd name="T26" fmla="*/ 64 w 129"/>
                  <a:gd name="T27" fmla="*/ 15 h 74"/>
                  <a:gd name="T28" fmla="*/ 64 w 129"/>
                  <a:gd name="T29" fmla="*/ 13 h 74"/>
                  <a:gd name="T30" fmla="*/ 64 w 129"/>
                  <a:gd name="T31" fmla="*/ 12 h 74"/>
                  <a:gd name="T32" fmla="*/ 64 w 129"/>
                  <a:gd name="T33" fmla="*/ 11 h 74"/>
                  <a:gd name="T34" fmla="*/ 63 w 129"/>
                  <a:gd name="T35" fmla="*/ 9 h 74"/>
                  <a:gd name="T36" fmla="*/ 61 w 129"/>
                  <a:gd name="T37" fmla="*/ 6 h 74"/>
                  <a:gd name="T38" fmla="*/ 60 w 129"/>
                  <a:gd name="T39" fmla="*/ 4 h 74"/>
                  <a:gd name="T40" fmla="*/ 57 w 129"/>
                  <a:gd name="T41" fmla="*/ 2 h 74"/>
                  <a:gd name="T42" fmla="*/ 55 w 129"/>
                  <a:gd name="T43" fmla="*/ 1 h 74"/>
                  <a:gd name="T44" fmla="*/ 52 w 129"/>
                  <a:gd name="T45" fmla="*/ 1 h 74"/>
                  <a:gd name="T46" fmla="*/ 50 w 129"/>
                  <a:gd name="T47" fmla="*/ 0 h 74"/>
                  <a:gd name="T48" fmla="*/ 48 w 129"/>
                  <a:gd name="T49" fmla="*/ 1 h 74"/>
                  <a:gd name="T50" fmla="*/ 48 w 129"/>
                  <a:gd name="T51" fmla="*/ 1 h 74"/>
                  <a:gd name="T52" fmla="*/ 0 w 129"/>
                  <a:gd name="T53" fmla="*/ 37 h 74"/>
                  <a:gd name="T54" fmla="*/ 30 w 129"/>
                  <a:gd name="T55" fmla="*/ 37 h 74"/>
                  <a:gd name="T56" fmla="*/ 30 w 129"/>
                  <a:gd name="T57" fmla="*/ 37 h 7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29"/>
                  <a:gd name="T88" fmla="*/ 0 h 74"/>
                  <a:gd name="T89" fmla="*/ 129 w 129"/>
                  <a:gd name="T90" fmla="*/ 74 h 7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29" h="74">
                    <a:moveTo>
                      <a:pt x="60" y="74"/>
                    </a:moveTo>
                    <a:lnTo>
                      <a:pt x="68" y="73"/>
                    </a:lnTo>
                    <a:lnTo>
                      <a:pt x="78" y="70"/>
                    </a:lnTo>
                    <a:lnTo>
                      <a:pt x="87" y="68"/>
                    </a:lnTo>
                    <a:lnTo>
                      <a:pt x="95" y="65"/>
                    </a:lnTo>
                    <a:lnTo>
                      <a:pt x="103" y="61"/>
                    </a:lnTo>
                    <a:lnTo>
                      <a:pt x="112" y="56"/>
                    </a:lnTo>
                    <a:lnTo>
                      <a:pt x="119" y="51"/>
                    </a:lnTo>
                    <a:lnTo>
                      <a:pt x="126" y="45"/>
                    </a:lnTo>
                    <a:lnTo>
                      <a:pt x="127" y="42"/>
                    </a:lnTo>
                    <a:lnTo>
                      <a:pt x="128" y="39"/>
                    </a:lnTo>
                    <a:lnTo>
                      <a:pt x="128" y="36"/>
                    </a:lnTo>
                    <a:lnTo>
                      <a:pt x="129" y="33"/>
                    </a:lnTo>
                    <a:lnTo>
                      <a:pt x="129" y="30"/>
                    </a:lnTo>
                    <a:lnTo>
                      <a:pt x="129" y="27"/>
                    </a:lnTo>
                    <a:lnTo>
                      <a:pt x="129" y="25"/>
                    </a:lnTo>
                    <a:lnTo>
                      <a:pt x="128" y="22"/>
                    </a:lnTo>
                    <a:lnTo>
                      <a:pt x="126" y="17"/>
                    </a:lnTo>
                    <a:lnTo>
                      <a:pt x="123" y="12"/>
                    </a:lnTo>
                    <a:lnTo>
                      <a:pt x="120" y="8"/>
                    </a:lnTo>
                    <a:lnTo>
                      <a:pt x="115" y="4"/>
                    </a:lnTo>
                    <a:lnTo>
                      <a:pt x="111" y="2"/>
                    </a:lnTo>
                    <a:lnTo>
                      <a:pt x="105" y="1"/>
                    </a:lnTo>
                    <a:lnTo>
                      <a:pt x="101" y="0"/>
                    </a:lnTo>
                    <a:lnTo>
                      <a:pt x="96" y="1"/>
                    </a:lnTo>
                    <a:lnTo>
                      <a:pt x="0" y="74"/>
                    </a:lnTo>
                    <a:lnTo>
                      <a:pt x="60" y="74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4" name="Freeform 1061"/>
              <p:cNvSpPr>
                <a:spLocks/>
              </p:cNvSpPr>
              <p:nvPr/>
            </p:nvSpPr>
            <p:spPr bwMode="auto">
              <a:xfrm>
                <a:off x="4495" y="4037"/>
                <a:ext cx="49" cy="45"/>
              </a:xfrm>
              <a:custGeom>
                <a:avLst/>
                <a:gdLst>
                  <a:gd name="T0" fmla="*/ 0 w 98"/>
                  <a:gd name="T1" fmla="*/ 45 h 89"/>
                  <a:gd name="T2" fmla="*/ 0 w 98"/>
                  <a:gd name="T3" fmla="*/ 32 h 89"/>
                  <a:gd name="T4" fmla="*/ 49 w 98"/>
                  <a:gd name="T5" fmla="*/ 0 h 89"/>
                  <a:gd name="T6" fmla="*/ 49 w 98"/>
                  <a:gd name="T7" fmla="*/ 16 h 89"/>
                  <a:gd name="T8" fmla="*/ 0 w 98"/>
                  <a:gd name="T9" fmla="*/ 45 h 89"/>
                  <a:gd name="T10" fmla="*/ 0 w 98"/>
                  <a:gd name="T11" fmla="*/ 45 h 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8"/>
                  <a:gd name="T19" fmla="*/ 0 h 89"/>
                  <a:gd name="T20" fmla="*/ 98 w 98"/>
                  <a:gd name="T21" fmla="*/ 89 h 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8" h="89">
                    <a:moveTo>
                      <a:pt x="0" y="89"/>
                    </a:moveTo>
                    <a:lnTo>
                      <a:pt x="0" y="64"/>
                    </a:lnTo>
                    <a:lnTo>
                      <a:pt x="98" y="0"/>
                    </a:lnTo>
                    <a:lnTo>
                      <a:pt x="98" y="32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685" name="Picture 1062"/>
              <p:cNvPicPr>
                <a:picLocks noChangeAspect="1" noChangeArrowheads="1"/>
              </p:cNvPicPr>
              <p:nvPr/>
            </p:nvPicPr>
            <p:blipFill>
              <a:blip r:embed="rId67" cstate="print"/>
              <a:srcRect/>
              <a:stretch>
                <a:fillRect/>
              </a:stretch>
            </p:blipFill>
            <p:spPr bwMode="auto">
              <a:xfrm>
                <a:off x="4494" y="4036"/>
                <a:ext cx="50" cy="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686" name="Picture 1063"/>
              <p:cNvPicPr>
                <a:picLocks noChangeAspect="1" noChangeArrowheads="1"/>
              </p:cNvPicPr>
              <p:nvPr/>
            </p:nvPicPr>
            <p:blipFill>
              <a:blip r:embed="rId68" cstate="print"/>
              <a:srcRect/>
              <a:stretch>
                <a:fillRect/>
              </a:stretch>
            </p:blipFill>
            <p:spPr bwMode="auto">
              <a:xfrm>
                <a:off x="4494" y="4036"/>
                <a:ext cx="50" cy="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687" name="Freeform 1064"/>
              <p:cNvSpPr>
                <a:spLocks/>
              </p:cNvSpPr>
              <p:nvPr/>
            </p:nvSpPr>
            <p:spPr bwMode="auto">
              <a:xfrm>
                <a:off x="4495" y="4037"/>
                <a:ext cx="49" cy="45"/>
              </a:xfrm>
              <a:custGeom>
                <a:avLst/>
                <a:gdLst>
                  <a:gd name="T0" fmla="*/ 0 w 98"/>
                  <a:gd name="T1" fmla="*/ 45 h 89"/>
                  <a:gd name="T2" fmla="*/ 0 w 98"/>
                  <a:gd name="T3" fmla="*/ 32 h 89"/>
                  <a:gd name="T4" fmla="*/ 49 w 98"/>
                  <a:gd name="T5" fmla="*/ 0 h 89"/>
                  <a:gd name="T6" fmla="*/ 49 w 98"/>
                  <a:gd name="T7" fmla="*/ 16 h 89"/>
                  <a:gd name="T8" fmla="*/ 0 w 98"/>
                  <a:gd name="T9" fmla="*/ 45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8"/>
                  <a:gd name="T16" fmla="*/ 0 h 89"/>
                  <a:gd name="T17" fmla="*/ 98 w 98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8" h="89">
                    <a:moveTo>
                      <a:pt x="0" y="89"/>
                    </a:moveTo>
                    <a:lnTo>
                      <a:pt x="0" y="64"/>
                    </a:lnTo>
                    <a:lnTo>
                      <a:pt x="98" y="0"/>
                    </a:lnTo>
                    <a:lnTo>
                      <a:pt x="98" y="32"/>
                    </a:lnTo>
                    <a:lnTo>
                      <a:pt x="0" y="89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8" name="Freeform 1065"/>
              <p:cNvSpPr>
                <a:spLocks/>
              </p:cNvSpPr>
              <p:nvPr/>
            </p:nvSpPr>
            <p:spPr bwMode="auto">
              <a:xfrm>
                <a:off x="4390" y="3976"/>
                <a:ext cx="154" cy="93"/>
              </a:xfrm>
              <a:custGeom>
                <a:avLst/>
                <a:gdLst>
                  <a:gd name="T0" fmla="*/ 0 w 307"/>
                  <a:gd name="T1" fmla="*/ 33 h 188"/>
                  <a:gd name="T2" fmla="*/ 47 w 307"/>
                  <a:gd name="T3" fmla="*/ 0 h 188"/>
                  <a:gd name="T4" fmla="*/ 154 w 307"/>
                  <a:gd name="T5" fmla="*/ 61 h 188"/>
                  <a:gd name="T6" fmla="*/ 105 w 307"/>
                  <a:gd name="T7" fmla="*/ 93 h 188"/>
                  <a:gd name="T8" fmla="*/ 0 w 307"/>
                  <a:gd name="T9" fmla="*/ 33 h 188"/>
                  <a:gd name="T10" fmla="*/ 0 w 307"/>
                  <a:gd name="T11" fmla="*/ 33 h 1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7"/>
                  <a:gd name="T19" fmla="*/ 0 h 188"/>
                  <a:gd name="T20" fmla="*/ 307 w 307"/>
                  <a:gd name="T21" fmla="*/ 188 h 1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7" h="188">
                    <a:moveTo>
                      <a:pt x="0" y="66"/>
                    </a:moveTo>
                    <a:lnTo>
                      <a:pt x="94" y="0"/>
                    </a:lnTo>
                    <a:lnTo>
                      <a:pt x="307" y="124"/>
                    </a:lnTo>
                    <a:lnTo>
                      <a:pt x="209" y="188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9" name="Rectangle 1066"/>
              <p:cNvSpPr>
                <a:spLocks noChangeArrowheads="1"/>
              </p:cNvSpPr>
              <p:nvPr/>
            </p:nvSpPr>
            <p:spPr bwMode="auto">
              <a:xfrm>
                <a:off x="4390" y="3975"/>
                <a:ext cx="154" cy="5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0" name="Rectangle 1067"/>
              <p:cNvSpPr>
                <a:spLocks noChangeArrowheads="1"/>
              </p:cNvSpPr>
              <p:nvPr/>
            </p:nvSpPr>
            <p:spPr bwMode="auto">
              <a:xfrm>
                <a:off x="4390" y="3980"/>
                <a:ext cx="154" cy="5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1" name="Rectangle 1068"/>
              <p:cNvSpPr>
                <a:spLocks noChangeArrowheads="1"/>
              </p:cNvSpPr>
              <p:nvPr/>
            </p:nvSpPr>
            <p:spPr bwMode="auto">
              <a:xfrm>
                <a:off x="4390" y="3985"/>
                <a:ext cx="154" cy="7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2" name="Rectangle 1069"/>
              <p:cNvSpPr>
                <a:spLocks noChangeArrowheads="1"/>
              </p:cNvSpPr>
              <p:nvPr/>
            </p:nvSpPr>
            <p:spPr bwMode="auto">
              <a:xfrm>
                <a:off x="4390" y="3992"/>
                <a:ext cx="154" cy="5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3" name="Rectangle 1070"/>
              <p:cNvSpPr>
                <a:spLocks noChangeArrowheads="1"/>
              </p:cNvSpPr>
              <p:nvPr/>
            </p:nvSpPr>
            <p:spPr bwMode="auto">
              <a:xfrm>
                <a:off x="4390" y="3997"/>
                <a:ext cx="154" cy="6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4" name="Rectangle 1071"/>
              <p:cNvSpPr>
                <a:spLocks noChangeArrowheads="1"/>
              </p:cNvSpPr>
              <p:nvPr/>
            </p:nvSpPr>
            <p:spPr bwMode="auto">
              <a:xfrm>
                <a:off x="4390" y="4003"/>
                <a:ext cx="154" cy="6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5" name="Rectangle 1072"/>
              <p:cNvSpPr>
                <a:spLocks noChangeArrowheads="1"/>
              </p:cNvSpPr>
              <p:nvPr/>
            </p:nvSpPr>
            <p:spPr bwMode="auto">
              <a:xfrm>
                <a:off x="4390" y="4009"/>
                <a:ext cx="154" cy="6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6" name="Rectangle 1073"/>
              <p:cNvSpPr>
                <a:spLocks noChangeArrowheads="1"/>
              </p:cNvSpPr>
              <p:nvPr/>
            </p:nvSpPr>
            <p:spPr bwMode="auto">
              <a:xfrm>
                <a:off x="4390" y="4015"/>
                <a:ext cx="154" cy="6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7" name="Rectangle 1074"/>
              <p:cNvSpPr>
                <a:spLocks noChangeArrowheads="1"/>
              </p:cNvSpPr>
              <p:nvPr/>
            </p:nvSpPr>
            <p:spPr bwMode="auto">
              <a:xfrm>
                <a:off x="4390" y="4021"/>
                <a:ext cx="154" cy="6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8" name="Rectangle 1075"/>
              <p:cNvSpPr>
                <a:spLocks noChangeArrowheads="1"/>
              </p:cNvSpPr>
              <p:nvPr/>
            </p:nvSpPr>
            <p:spPr bwMode="auto">
              <a:xfrm>
                <a:off x="4390" y="4027"/>
                <a:ext cx="154" cy="6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99" name="Rectangle 1076"/>
              <p:cNvSpPr>
                <a:spLocks noChangeArrowheads="1"/>
              </p:cNvSpPr>
              <p:nvPr/>
            </p:nvSpPr>
            <p:spPr bwMode="auto">
              <a:xfrm>
                <a:off x="4390" y="4033"/>
                <a:ext cx="154" cy="6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0" name="Rectangle 1077"/>
              <p:cNvSpPr>
                <a:spLocks noChangeArrowheads="1"/>
              </p:cNvSpPr>
              <p:nvPr/>
            </p:nvSpPr>
            <p:spPr bwMode="auto">
              <a:xfrm>
                <a:off x="4390" y="4039"/>
                <a:ext cx="154" cy="6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1" name="Rectangle 1078"/>
              <p:cNvSpPr>
                <a:spLocks noChangeArrowheads="1"/>
              </p:cNvSpPr>
              <p:nvPr/>
            </p:nvSpPr>
            <p:spPr bwMode="auto">
              <a:xfrm>
                <a:off x="4390" y="4045"/>
                <a:ext cx="154" cy="6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2" name="Rectangle 1079"/>
              <p:cNvSpPr>
                <a:spLocks noChangeArrowheads="1"/>
              </p:cNvSpPr>
              <p:nvPr/>
            </p:nvSpPr>
            <p:spPr bwMode="auto">
              <a:xfrm>
                <a:off x="4390" y="4051"/>
                <a:ext cx="154" cy="6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3" name="Rectangle 1080"/>
              <p:cNvSpPr>
                <a:spLocks noChangeArrowheads="1"/>
              </p:cNvSpPr>
              <p:nvPr/>
            </p:nvSpPr>
            <p:spPr bwMode="auto">
              <a:xfrm>
                <a:off x="4390" y="4057"/>
                <a:ext cx="154" cy="6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4" name="Rectangle 1081"/>
              <p:cNvSpPr>
                <a:spLocks noChangeArrowheads="1"/>
              </p:cNvSpPr>
              <p:nvPr/>
            </p:nvSpPr>
            <p:spPr bwMode="auto">
              <a:xfrm>
                <a:off x="4390" y="4063"/>
                <a:ext cx="154" cy="5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5" name="Rectangle 1082"/>
              <p:cNvSpPr>
                <a:spLocks noChangeArrowheads="1"/>
              </p:cNvSpPr>
              <p:nvPr/>
            </p:nvSpPr>
            <p:spPr bwMode="auto">
              <a:xfrm>
                <a:off x="4390" y="4068"/>
                <a:ext cx="154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6" name="Freeform 1083"/>
              <p:cNvSpPr>
                <a:spLocks/>
              </p:cNvSpPr>
              <p:nvPr/>
            </p:nvSpPr>
            <p:spPr bwMode="auto">
              <a:xfrm>
                <a:off x="4390" y="3976"/>
                <a:ext cx="154" cy="93"/>
              </a:xfrm>
              <a:custGeom>
                <a:avLst/>
                <a:gdLst>
                  <a:gd name="T0" fmla="*/ 0 w 307"/>
                  <a:gd name="T1" fmla="*/ 33 h 188"/>
                  <a:gd name="T2" fmla="*/ 47 w 307"/>
                  <a:gd name="T3" fmla="*/ 0 h 188"/>
                  <a:gd name="T4" fmla="*/ 154 w 307"/>
                  <a:gd name="T5" fmla="*/ 61 h 188"/>
                  <a:gd name="T6" fmla="*/ 105 w 307"/>
                  <a:gd name="T7" fmla="*/ 93 h 188"/>
                  <a:gd name="T8" fmla="*/ 0 w 307"/>
                  <a:gd name="T9" fmla="*/ 33 h 1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7"/>
                  <a:gd name="T16" fmla="*/ 0 h 188"/>
                  <a:gd name="T17" fmla="*/ 307 w 307"/>
                  <a:gd name="T18" fmla="*/ 188 h 1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7" h="188">
                    <a:moveTo>
                      <a:pt x="0" y="66"/>
                    </a:moveTo>
                    <a:lnTo>
                      <a:pt x="94" y="0"/>
                    </a:lnTo>
                    <a:lnTo>
                      <a:pt x="307" y="124"/>
                    </a:lnTo>
                    <a:lnTo>
                      <a:pt x="209" y="188"/>
                    </a:lnTo>
                    <a:lnTo>
                      <a:pt x="0" y="66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7" name="Freeform 1084"/>
              <p:cNvSpPr>
                <a:spLocks/>
              </p:cNvSpPr>
              <p:nvPr/>
            </p:nvSpPr>
            <p:spPr bwMode="auto">
              <a:xfrm>
                <a:off x="4567" y="3948"/>
                <a:ext cx="124" cy="85"/>
              </a:xfrm>
              <a:custGeom>
                <a:avLst/>
                <a:gdLst>
                  <a:gd name="T0" fmla="*/ 36 w 247"/>
                  <a:gd name="T1" fmla="*/ 85 h 170"/>
                  <a:gd name="T2" fmla="*/ 41 w 247"/>
                  <a:gd name="T3" fmla="*/ 85 h 170"/>
                  <a:gd name="T4" fmla="*/ 46 w 247"/>
                  <a:gd name="T5" fmla="*/ 85 h 170"/>
                  <a:gd name="T6" fmla="*/ 52 w 247"/>
                  <a:gd name="T7" fmla="*/ 85 h 170"/>
                  <a:gd name="T8" fmla="*/ 57 w 247"/>
                  <a:gd name="T9" fmla="*/ 84 h 170"/>
                  <a:gd name="T10" fmla="*/ 62 w 247"/>
                  <a:gd name="T11" fmla="*/ 83 h 170"/>
                  <a:gd name="T12" fmla="*/ 68 w 247"/>
                  <a:gd name="T13" fmla="*/ 82 h 170"/>
                  <a:gd name="T14" fmla="*/ 73 w 247"/>
                  <a:gd name="T15" fmla="*/ 81 h 170"/>
                  <a:gd name="T16" fmla="*/ 78 w 247"/>
                  <a:gd name="T17" fmla="*/ 79 h 170"/>
                  <a:gd name="T18" fmla="*/ 83 w 247"/>
                  <a:gd name="T19" fmla="*/ 77 h 170"/>
                  <a:gd name="T20" fmla="*/ 88 w 247"/>
                  <a:gd name="T21" fmla="*/ 75 h 170"/>
                  <a:gd name="T22" fmla="*/ 93 w 247"/>
                  <a:gd name="T23" fmla="*/ 73 h 170"/>
                  <a:gd name="T24" fmla="*/ 97 w 247"/>
                  <a:gd name="T25" fmla="*/ 71 h 170"/>
                  <a:gd name="T26" fmla="*/ 102 w 247"/>
                  <a:gd name="T27" fmla="*/ 68 h 170"/>
                  <a:gd name="T28" fmla="*/ 107 w 247"/>
                  <a:gd name="T29" fmla="*/ 64 h 170"/>
                  <a:gd name="T30" fmla="*/ 111 w 247"/>
                  <a:gd name="T31" fmla="*/ 61 h 170"/>
                  <a:gd name="T32" fmla="*/ 115 w 247"/>
                  <a:gd name="T33" fmla="*/ 57 h 170"/>
                  <a:gd name="T34" fmla="*/ 115 w 247"/>
                  <a:gd name="T35" fmla="*/ 57 h 170"/>
                  <a:gd name="T36" fmla="*/ 118 w 247"/>
                  <a:gd name="T37" fmla="*/ 54 h 170"/>
                  <a:gd name="T38" fmla="*/ 119 w 247"/>
                  <a:gd name="T39" fmla="*/ 51 h 170"/>
                  <a:gd name="T40" fmla="*/ 121 w 247"/>
                  <a:gd name="T41" fmla="*/ 48 h 170"/>
                  <a:gd name="T42" fmla="*/ 122 w 247"/>
                  <a:gd name="T43" fmla="*/ 45 h 170"/>
                  <a:gd name="T44" fmla="*/ 123 w 247"/>
                  <a:gd name="T45" fmla="*/ 42 h 170"/>
                  <a:gd name="T46" fmla="*/ 123 w 247"/>
                  <a:gd name="T47" fmla="*/ 39 h 170"/>
                  <a:gd name="T48" fmla="*/ 124 w 247"/>
                  <a:gd name="T49" fmla="*/ 35 h 170"/>
                  <a:gd name="T50" fmla="*/ 124 w 247"/>
                  <a:gd name="T51" fmla="*/ 31 h 170"/>
                  <a:gd name="T52" fmla="*/ 123 w 247"/>
                  <a:gd name="T53" fmla="*/ 28 h 170"/>
                  <a:gd name="T54" fmla="*/ 122 w 247"/>
                  <a:gd name="T55" fmla="*/ 24 h 170"/>
                  <a:gd name="T56" fmla="*/ 121 w 247"/>
                  <a:gd name="T57" fmla="*/ 21 h 170"/>
                  <a:gd name="T58" fmla="*/ 120 w 247"/>
                  <a:gd name="T59" fmla="*/ 19 h 170"/>
                  <a:gd name="T60" fmla="*/ 118 w 247"/>
                  <a:gd name="T61" fmla="*/ 15 h 170"/>
                  <a:gd name="T62" fmla="*/ 116 w 247"/>
                  <a:gd name="T63" fmla="*/ 12 h 170"/>
                  <a:gd name="T64" fmla="*/ 114 w 247"/>
                  <a:gd name="T65" fmla="*/ 10 h 170"/>
                  <a:gd name="T66" fmla="*/ 111 w 247"/>
                  <a:gd name="T67" fmla="*/ 7 h 170"/>
                  <a:gd name="T68" fmla="*/ 108 w 247"/>
                  <a:gd name="T69" fmla="*/ 5 h 170"/>
                  <a:gd name="T70" fmla="*/ 105 w 247"/>
                  <a:gd name="T71" fmla="*/ 3 h 170"/>
                  <a:gd name="T72" fmla="*/ 101 w 247"/>
                  <a:gd name="T73" fmla="*/ 1 h 170"/>
                  <a:gd name="T74" fmla="*/ 97 w 247"/>
                  <a:gd name="T75" fmla="*/ 0 h 170"/>
                  <a:gd name="T76" fmla="*/ 0 w 247"/>
                  <a:gd name="T77" fmla="*/ 79 h 170"/>
                  <a:gd name="T78" fmla="*/ 36 w 247"/>
                  <a:gd name="T79" fmla="*/ 85 h 170"/>
                  <a:gd name="T80" fmla="*/ 36 w 247"/>
                  <a:gd name="T81" fmla="*/ 85 h 17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47"/>
                  <a:gd name="T124" fmla="*/ 0 h 170"/>
                  <a:gd name="T125" fmla="*/ 247 w 247"/>
                  <a:gd name="T126" fmla="*/ 170 h 170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47" h="170">
                    <a:moveTo>
                      <a:pt x="71" y="169"/>
                    </a:moveTo>
                    <a:lnTo>
                      <a:pt x="81" y="170"/>
                    </a:lnTo>
                    <a:lnTo>
                      <a:pt x="92" y="169"/>
                    </a:lnTo>
                    <a:lnTo>
                      <a:pt x="103" y="169"/>
                    </a:lnTo>
                    <a:lnTo>
                      <a:pt x="114" y="168"/>
                    </a:lnTo>
                    <a:lnTo>
                      <a:pt x="124" y="166"/>
                    </a:lnTo>
                    <a:lnTo>
                      <a:pt x="135" y="163"/>
                    </a:lnTo>
                    <a:lnTo>
                      <a:pt x="145" y="161"/>
                    </a:lnTo>
                    <a:lnTo>
                      <a:pt x="155" y="158"/>
                    </a:lnTo>
                    <a:lnTo>
                      <a:pt x="165" y="154"/>
                    </a:lnTo>
                    <a:lnTo>
                      <a:pt x="176" y="150"/>
                    </a:lnTo>
                    <a:lnTo>
                      <a:pt x="185" y="146"/>
                    </a:lnTo>
                    <a:lnTo>
                      <a:pt x="194" y="141"/>
                    </a:lnTo>
                    <a:lnTo>
                      <a:pt x="204" y="135"/>
                    </a:lnTo>
                    <a:lnTo>
                      <a:pt x="213" y="128"/>
                    </a:lnTo>
                    <a:lnTo>
                      <a:pt x="221" y="122"/>
                    </a:lnTo>
                    <a:lnTo>
                      <a:pt x="230" y="115"/>
                    </a:lnTo>
                    <a:lnTo>
                      <a:pt x="235" y="109"/>
                    </a:lnTo>
                    <a:lnTo>
                      <a:pt x="238" y="103"/>
                    </a:lnTo>
                    <a:lnTo>
                      <a:pt x="241" y="97"/>
                    </a:lnTo>
                    <a:lnTo>
                      <a:pt x="244" y="90"/>
                    </a:lnTo>
                    <a:lnTo>
                      <a:pt x="245" y="83"/>
                    </a:lnTo>
                    <a:lnTo>
                      <a:pt x="246" y="77"/>
                    </a:lnTo>
                    <a:lnTo>
                      <a:pt x="247" y="70"/>
                    </a:lnTo>
                    <a:lnTo>
                      <a:pt x="247" y="62"/>
                    </a:lnTo>
                    <a:lnTo>
                      <a:pt x="246" y="56"/>
                    </a:lnTo>
                    <a:lnTo>
                      <a:pt x="244" y="49"/>
                    </a:lnTo>
                    <a:lnTo>
                      <a:pt x="242" y="43"/>
                    </a:lnTo>
                    <a:lnTo>
                      <a:pt x="239" y="37"/>
                    </a:lnTo>
                    <a:lnTo>
                      <a:pt x="236" y="31"/>
                    </a:lnTo>
                    <a:lnTo>
                      <a:pt x="231" y="24"/>
                    </a:lnTo>
                    <a:lnTo>
                      <a:pt x="227" y="19"/>
                    </a:lnTo>
                    <a:lnTo>
                      <a:pt x="222" y="14"/>
                    </a:lnTo>
                    <a:lnTo>
                      <a:pt x="215" y="9"/>
                    </a:lnTo>
                    <a:lnTo>
                      <a:pt x="209" y="5"/>
                    </a:lnTo>
                    <a:lnTo>
                      <a:pt x="201" y="2"/>
                    </a:lnTo>
                    <a:lnTo>
                      <a:pt x="193" y="0"/>
                    </a:lnTo>
                    <a:lnTo>
                      <a:pt x="0" y="158"/>
                    </a:lnTo>
                    <a:lnTo>
                      <a:pt x="71" y="169"/>
                    </a:lnTo>
                    <a:close/>
                  </a:path>
                </a:pathLst>
              </a:custGeom>
              <a:solidFill>
                <a:srgbClr val="E0E0E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8" name="Freeform 1085"/>
              <p:cNvSpPr>
                <a:spLocks/>
              </p:cNvSpPr>
              <p:nvPr/>
            </p:nvSpPr>
            <p:spPr bwMode="auto">
              <a:xfrm>
                <a:off x="4464" y="3868"/>
                <a:ext cx="200" cy="116"/>
              </a:xfrm>
              <a:custGeom>
                <a:avLst/>
                <a:gdLst>
                  <a:gd name="T0" fmla="*/ 103 w 400"/>
                  <a:gd name="T1" fmla="*/ 116 h 233"/>
                  <a:gd name="T2" fmla="*/ 200 w 400"/>
                  <a:gd name="T3" fmla="*/ 60 h 233"/>
                  <a:gd name="T4" fmla="*/ 96 w 400"/>
                  <a:gd name="T5" fmla="*/ 0 h 233"/>
                  <a:gd name="T6" fmla="*/ 0 w 400"/>
                  <a:gd name="T7" fmla="*/ 57 h 233"/>
                  <a:gd name="T8" fmla="*/ 6 w 400"/>
                  <a:gd name="T9" fmla="*/ 62 h 233"/>
                  <a:gd name="T10" fmla="*/ 12 w 400"/>
                  <a:gd name="T11" fmla="*/ 67 h 233"/>
                  <a:gd name="T12" fmla="*/ 17 w 400"/>
                  <a:gd name="T13" fmla="*/ 72 h 233"/>
                  <a:gd name="T14" fmla="*/ 23 w 400"/>
                  <a:gd name="T15" fmla="*/ 76 h 233"/>
                  <a:gd name="T16" fmla="*/ 29 w 400"/>
                  <a:gd name="T17" fmla="*/ 81 h 233"/>
                  <a:gd name="T18" fmla="*/ 36 w 400"/>
                  <a:gd name="T19" fmla="*/ 85 h 233"/>
                  <a:gd name="T20" fmla="*/ 42 w 400"/>
                  <a:gd name="T21" fmla="*/ 89 h 233"/>
                  <a:gd name="T22" fmla="*/ 48 w 400"/>
                  <a:gd name="T23" fmla="*/ 93 h 233"/>
                  <a:gd name="T24" fmla="*/ 55 w 400"/>
                  <a:gd name="T25" fmla="*/ 97 h 233"/>
                  <a:gd name="T26" fmla="*/ 61 w 400"/>
                  <a:gd name="T27" fmla="*/ 100 h 233"/>
                  <a:gd name="T28" fmla="*/ 68 w 400"/>
                  <a:gd name="T29" fmla="*/ 103 h 233"/>
                  <a:gd name="T30" fmla="*/ 75 w 400"/>
                  <a:gd name="T31" fmla="*/ 106 h 233"/>
                  <a:gd name="T32" fmla="*/ 82 w 400"/>
                  <a:gd name="T33" fmla="*/ 109 h 233"/>
                  <a:gd name="T34" fmla="*/ 89 w 400"/>
                  <a:gd name="T35" fmla="*/ 111 h 233"/>
                  <a:gd name="T36" fmla="*/ 96 w 400"/>
                  <a:gd name="T37" fmla="*/ 114 h 233"/>
                  <a:gd name="T38" fmla="*/ 103 w 400"/>
                  <a:gd name="T39" fmla="*/ 116 h 233"/>
                  <a:gd name="T40" fmla="*/ 103 w 400"/>
                  <a:gd name="T41" fmla="*/ 116 h 2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00"/>
                  <a:gd name="T64" fmla="*/ 0 h 233"/>
                  <a:gd name="T65" fmla="*/ 400 w 400"/>
                  <a:gd name="T66" fmla="*/ 233 h 23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00" h="233">
                    <a:moveTo>
                      <a:pt x="207" y="233"/>
                    </a:moveTo>
                    <a:lnTo>
                      <a:pt x="400" y="121"/>
                    </a:lnTo>
                    <a:lnTo>
                      <a:pt x="192" y="0"/>
                    </a:lnTo>
                    <a:lnTo>
                      <a:pt x="0" y="114"/>
                    </a:lnTo>
                    <a:lnTo>
                      <a:pt x="12" y="125"/>
                    </a:lnTo>
                    <a:lnTo>
                      <a:pt x="23" y="135"/>
                    </a:lnTo>
                    <a:lnTo>
                      <a:pt x="34" y="144"/>
                    </a:lnTo>
                    <a:lnTo>
                      <a:pt x="46" y="153"/>
                    </a:lnTo>
                    <a:lnTo>
                      <a:pt x="58" y="162"/>
                    </a:lnTo>
                    <a:lnTo>
                      <a:pt x="71" y="171"/>
                    </a:lnTo>
                    <a:lnTo>
                      <a:pt x="83" y="178"/>
                    </a:lnTo>
                    <a:lnTo>
                      <a:pt x="96" y="186"/>
                    </a:lnTo>
                    <a:lnTo>
                      <a:pt x="110" y="194"/>
                    </a:lnTo>
                    <a:lnTo>
                      <a:pt x="123" y="201"/>
                    </a:lnTo>
                    <a:lnTo>
                      <a:pt x="136" y="207"/>
                    </a:lnTo>
                    <a:lnTo>
                      <a:pt x="150" y="213"/>
                    </a:lnTo>
                    <a:lnTo>
                      <a:pt x="164" y="218"/>
                    </a:lnTo>
                    <a:lnTo>
                      <a:pt x="178" y="223"/>
                    </a:lnTo>
                    <a:lnTo>
                      <a:pt x="192" y="229"/>
                    </a:lnTo>
                    <a:lnTo>
                      <a:pt x="207" y="23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09" name="Rectangle 1086"/>
              <p:cNvSpPr>
                <a:spLocks noChangeArrowheads="1"/>
              </p:cNvSpPr>
              <p:nvPr/>
            </p:nvSpPr>
            <p:spPr bwMode="auto">
              <a:xfrm>
                <a:off x="4463" y="3867"/>
                <a:ext cx="201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0" name="Rectangle 1087"/>
              <p:cNvSpPr>
                <a:spLocks noChangeArrowheads="1"/>
              </p:cNvSpPr>
              <p:nvPr/>
            </p:nvSpPr>
            <p:spPr bwMode="auto">
              <a:xfrm>
                <a:off x="4463" y="3867"/>
                <a:ext cx="201" cy="6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1" name="Rectangle 1088"/>
              <p:cNvSpPr>
                <a:spLocks noChangeArrowheads="1"/>
              </p:cNvSpPr>
              <p:nvPr/>
            </p:nvSpPr>
            <p:spPr bwMode="auto">
              <a:xfrm>
                <a:off x="4463" y="3873"/>
                <a:ext cx="201" cy="7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2" name="Rectangle 1089"/>
              <p:cNvSpPr>
                <a:spLocks noChangeArrowheads="1"/>
              </p:cNvSpPr>
              <p:nvPr/>
            </p:nvSpPr>
            <p:spPr bwMode="auto">
              <a:xfrm>
                <a:off x="4463" y="3880"/>
                <a:ext cx="201" cy="8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3" name="Rectangle 1090"/>
              <p:cNvSpPr>
                <a:spLocks noChangeArrowheads="1"/>
              </p:cNvSpPr>
              <p:nvPr/>
            </p:nvSpPr>
            <p:spPr bwMode="auto">
              <a:xfrm>
                <a:off x="4463" y="3888"/>
                <a:ext cx="201" cy="7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4" name="Rectangle 1091"/>
              <p:cNvSpPr>
                <a:spLocks noChangeArrowheads="1"/>
              </p:cNvSpPr>
              <p:nvPr/>
            </p:nvSpPr>
            <p:spPr bwMode="auto">
              <a:xfrm>
                <a:off x="4463" y="3895"/>
                <a:ext cx="201" cy="7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5" name="Rectangle 1092"/>
              <p:cNvSpPr>
                <a:spLocks noChangeArrowheads="1"/>
              </p:cNvSpPr>
              <p:nvPr/>
            </p:nvSpPr>
            <p:spPr bwMode="auto">
              <a:xfrm>
                <a:off x="4463" y="3902"/>
                <a:ext cx="201" cy="8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6" name="Rectangle 1093"/>
              <p:cNvSpPr>
                <a:spLocks noChangeArrowheads="1"/>
              </p:cNvSpPr>
              <p:nvPr/>
            </p:nvSpPr>
            <p:spPr bwMode="auto">
              <a:xfrm>
                <a:off x="4463" y="3910"/>
                <a:ext cx="201" cy="7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7" name="Rectangle 1094"/>
              <p:cNvSpPr>
                <a:spLocks noChangeArrowheads="1"/>
              </p:cNvSpPr>
              <p:nvPr/>
            </p:nvSpPr>
            <p:spPr bwMode="auto">
              <a:xfrm>
                <a:off x="4463" y="3917"/>
                <a:ext cx="201" cy="8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8" name="Rectangle 1095"/>
              <p:cNvSpPr>
                <a:spLocks noChangeArrowheads="1"/>
              </p:cNvSpPr>
              <p:nvPr/>
            </p:nvSpPr>
            <p:spPr bwMode="auto">
              <a:xfrm>
                <a:off x="4463" y="3925"/>
                <a:ext cx="201" cy="7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9" name="Rectangle 1096"/>
              <p:cNvSpPr>
                <a:spLocks noChangeArrowheads="1"/>
              </p:cNvSpPr>
              <p:nvPr/>
            </p:nvSpPr>
            <p:spPr bwMode="auto">
              <a:xfrm>
                <a:off x="4463" y="3932"/>
                <a:ext cx="201" cy="7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0" name="Rectangle 1097"/>
              <p:cNvSpPr>
                <a:spLocks noChangeArrowheads="1"/>
              </p:cNvSpPr>
              <p:nvPr/>
            </p:nvSpPr>
            <p:spPr bwMode="auto">
              <a:xfrm>
                <a:off x="4463" y="3939"/>
                <a:ext cx="201" cy="7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1" name="Rectangle 1098"/>
              <p:cNvSpPr>
                <a:spLocks noChangeArrowheads="1"/>
              </p:cNvSpPr>
              <p:nvPr/>
            </p:nvSpPr>
            <p:spPr bwMode="auto">
              <a:xfrm>
                <a:off x="4463" y="3946"/>
                <a:ext cx="201" cy="8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2" name="Rectangle 1099"/>
              <p:cNvSpPr>
                <a:spLocks noChangeArrowheads="1"/>
              </p:cNvSpPr>
              <p:nvPr/>
            </p:nvSpPr>
            <p:spPr bwMode="auto">
              <a:xfrm>
                <a:off x="4463" y="3954"/>
                <a:ext cx="201" cy="7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3" name="Rectangle 1100"/>
              <p:cNvSpPr>
                <a:spLocks noChangeArrowheads="1"/>
              </p:cNvSpPr>
              <p:nvPr/>
            </p:nvSpPr>
            <p:spPr bwMode="auto">
              <a:xfrm>
                <a:off x="4463" y="3961"/>
                <a:ext cx="201" cy="7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4" name="Rectangle 1101"/>
              <p:cNvSpPr>
                <a:spLocks noChangeArrowheads="1"/>
              </p:cNvSpPr>
              <p:nvPr/>
            </p:nvSpPr>
            <p:spPr bwMode="auto">
              <a:xfrm>
                <a:off x="4463" y="3968"/>
                <a:ext cx="201" cy="8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5" name="Rectangle 1102"/>
              <p:cNvSpPr>
                <a:spLocks noChangeArrowheads="1"/>
              </p:cNvSpPr>
              <p:nvPr/>
            </p:nvSpPr>
            <p:spPr bwMode="auto">
              <a:xfrm>
                <a:off x="4463" y="3976"/>
                <a:ext cx="201" cy="7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6" name="Rectangle 1103"/>
              <p:cNvSpPr>
                <a:spLocks noChangeArrowheads="1"/>
              </p:cNvSpPr>
              <p:nvPr/>
            </p:nvSpPr>
            <p:spPr bwMode="auto">
              <a:xfrm>
                <a:off x="4463" y="3983"/>
                <a:ext cx="201" cy="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7" name="Freeform 1104"/>
              <p:cNvSpPr>
                <a:spLocks/>
              </p:cNvSpPr>
              <p:nvPr/>
            </p:nvSpPr>
            <p:spPr bwMode="auto">
              <a:xfrm>
                <a:off x="4464" y="3868"/>
                <a:ext cx="200" cy="116"/>
              </a:xfrm>
              <a:custGeom>
                <a:avLst/>
                <a:gdLst>
                  <a:gd name="T0" fmla="*/ 103 w 400"/>
                  <a:gd name="T1" fmla="*/ 116 h 233"/>
                  <a:gd name="T2" fmla="*/ 200 w 400"/>
                  <a:gd name="T3" fmla="*/ 60 h 233"/>
                  <a:gd name="T4" fmla="*/ 96 w 400"/>
                  <a:gd name="T5" fmla="*/ 0 h 233"/>
                  <a:gd name="T6" fmla="*/ 0 w 400"/>
                  <a:gd name="T7" fmla="*/ 57 h 233"/>
                  <a:gd name="T8" fmla="*/ 6 w 400"/>
                  <a:gd name="T9" fmla="*/ 62 h 233"/>
                  <a:gd name="T10" fmla="*/ 11 w 400"/>
                  <a:gd name="T11" fmla="*/ 67 h 233"/>
                  <a:gd name="T12" fmla="*/ 17 w 400"/>
                  <a:gd name="T13" fmla="*/ 72 h 233"/>
                  <a:gd name="T14" fmla="*/ 23 w 400"/>
                  <a:gd name="T15" fmla="*/ 76 h 233"/>
                  <a:gd name="T16" fmla="*/ 29 w 400"/>
                  <a:gd name="T17" fmla="*/ 81 h 233"/>
                  <a:gd name="T18" fmla="*/ 36 w 400"/>
                  <a:gd name="T19" fmla="*/ 85 h 233"/>
                  <a:gd name="T20" fmla="*/ 42 w 400"/>
                  <a:gd name="T21" fmla="*/ 89 h 233"/>
                  <a:gd name="T22" fmla="*/ 48 w 400"/>
                  <a:gd name="T23" fmla="*/ 93 h 233"/>
                  <a:gd name="T24" fmla="*/ 54 w 400"/>
                  <a:gd name="T25" fmla="*/ 97 h 233"/>
                  <a:gd name="T26" fmla="*/ 61 w 400"/>
                  <a:gd name="T27" fmla="*/ 100 h 233"/>
                  <a:gd name="T28" fmla="*/ 68 w 400"/>
                  <a:gd name="T29" fmla="*/ 103 h 233"/>
                  <a:gd name="T30" fmla="*/ 75 w 400"/>
                  <a:gd name="T31" fmla="*/ 106 h 233"/>
                  <a:gd name="T32" fmla="*/ 82 w 400"/>
                  <a:gd name="T33" fmla="*/ 109 h 233"/>
                  <a:gd name="T34" fmla="*/ 89 w 400"/>
                  <a:gd name="T35" fmla="*/ 111 h 233"/>
                  <a:gd name="T36" fmla="*/ 96 w 400"/>
                  <a:gd name="T37" fmla="*/ 114 h 233"/>
                  <a:gd name="T38" fmla="*/ 103 w 400"/>
                  <a:gd name="T39" fmla="*/ 116 h 233"/>
                  <a:gd name="T40" fmla="*/ 103 w 400"/>
                  <a:gd name="T41" fmla="*/ 116 h 2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00"/>
                  <a:gd name="T64" fmla="*/ 0 h 233"/>
                  <a:gd name="T65" fmla="*/ 400 w 400"/>
                  <a:gd name="T66" fmla="*/ 233 h 23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00" h="233">
                    <a:moveTo>
                      <a:pt x="207" y="233"/>
                    </a:moveTo>
                    <a:lnTo>
                      <a:pt x="400" y="121"/>
                    </a:lnTo>
                    <a:lnTo>
                      <a:pt x="192" y="0"/>
                    </a:lnTo>
                    <a:lnTo>
                      <a:pt x="0" y="114"/>
                    </a:lnTo>
                    <a:lnTo>
                      <a:pt x="11" y="125"/>
                    </a:lnTo>
                    <a:lnTo>
                      <a:pt x="22" y="134"/>
                    </a:lnTo>
                    <a:lnTo>
                      <a:pt x="34" y="144"/>
                    </a:lnTo>
                    <a:lnTo>
                      <a:pt x="46" y="153"/>
                    </a:lnTo>
                    <a:lnTo>
                      <a:pt x="58" y="162"/>
                    </a:lnTo>
                    <a:lnTo>
                      <a:pt x="71" y="170"/>
                    </a:lnTo>
                    <a:lnTo>
                      <a:pt x="83" y="178"/>
                    </a:lnTo>
                    <a:lnTo>
                      <a:pt x="96" y="186"/>
                    </a:lnTo>
                    <a:lnTo>
                      <a:pt x="109" y="194"/>
                    </a:lnTo>
                    <a:lnTo>
                      <a:pt x="122" y="201"/>
                    </a:lnTo>
                    <a:lnTo>
                      <a:pt x="135" y="207"/>
                    </a:lnTo>
                    <a:lnTo>
                      <a:pt x="150" y="213"/>
                    </a:lnTo>
                    <a:lnTo>
                      <a:pt x="163" y="218"/>
                    </a:lnTo>
                    <a:lnTo>
                      <a:pt x="178" y="223"/>
                    </a:lnTo>
                    <a:lnTo>
                      <a:pt x="192" y="229"/>
                    </a:lnTo>
                    <a:lnTo>
                      <a:pt x="207" y="233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28" name="Freeform 1105"/>
              <p:cNvSpPr>
                <a:spLocks/>
              </p:cNvSpPr>
              <p:nvPr/>
            </p:nvSpPr>
            <p:spPr bwMode="auto">
              <a:xfrm>
                <a:off x="4574" y="3856"/>
                <a:ext cx="21" cy="112"/>
              </a:xfrm>
              <a:custGeom>
                <a:avLst/>
                <a:gdLst>
                  <a:gd name="T0" fmla="*/ 0 w 40"/>
                  <a:gd name="T1" fmla="*/ 112 h 224"/>
                  <a:gd name="T2" fmla="*/ 0 w 40"/>
                  <a:gd name="T3" fmla="*/ 12 h 224"/>
                  <a:gd name="T4" fmla="*/ 21 w 40"/>
                  <a:gd name="T5" fmla="*/ 0 h 224"/>
                  <a:gd name="T6" fmla="*/ 20 w 40"/>
                  <a:gd name="T7" fmla="*/ 95 h 224"/>
                  <a:gd name="T8" fmla="*/ 0 w 40"/>
                  <a:gd name="T9" fmla="*/ 112 h 224"/>
                  <a:gd name="T10" fmla="*/ 0 w 40"/>
                  <a:gd name="T11" fmla="*/ 112 h 2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"/>
                  <a:gd name="T19" fmla="*/ 0 h 224"/>
                  <a:gd name="T20" fmla="*/ 40 w 40"/>
                  <a:gd name="T21" fmla="*/ 224 h 2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" h="224">
                    <a:moveTo>
                      <a:pt x="0" y="224"/>
                    </a:moveTo>
                    <a:lnTo>
                      <a:pt x="0" y="24"/>
                    </a:lnTo>
                    <a:lnTo>
                      <a:pt x="40" y="0"/>
                    </a:lnTo>
                    <a:lnTo>
                      <a:pt x="39" y="190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729" name="Picture 1106"/>
              <p:cNvPicPr>
                <a:picLocks noChangeAspect="1" noChangeArrowheads="1"/>
              </p:cNvPicPr>
              <p:nvPr/>
            </p:nvPicPr>
            <p:blipFill>
              <a:blip r:embed="rId69" cstate="print"/>
              <a:srcRect/>
              <a:stretch>
                <a:fillRect/>
              </a:stretch>
            </p:blipFill>
            <p:spPr bwMode="auto">
              <a:xfrm>
                <a:off x="4573" y="3855"/>
                <a:ext cx="22" cy="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730" name="Freeform 1107"/>
              <p:cNvSpPr>
                <a:spLocks/>
              </p:cNvSpPr>
              <p:nvPr/>
            </p:nvSpPr>
            <p:spPr bwMode="auto">
              <a:xfrm>
                <a:off x="4574" y="3856"/>
                <a:ext cx="21" cy="112"/>
              </a:xfrm>
              <a:custGeom>
                <a:avLst/>
                <a:gdLst>
                  <a:gd name="T0" fmla="*/ 0 w 40"/>
                  <a:gd name="T1" fmla="*/ 112 h 224"/>
                  <a:gd name="T2" fmla="*/ 0 w 40"/>
                  <a:gd name="T3" fmla="*/ 12 h 224"/>
                  <a:gd name="T4" fmla="*/ 21 w 40"/>
                  <a:gd name="T5" fmla="*/ 0 h 224"/>
                  <a:gd name="T6" fmla="*/ 20 w 40"/>
                  <a:gd name="T7" fmla="*/ 95 h 224"/>
                  <a:gd name="T8" fmla="*/ 0 w 40"/>
                  <a:gd name="T9" fmla="*/ 112 h 2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224"/>
                  <a:gd name="T17" fmla="*/ 40 w 40"/>
                  <a:gd name="T18" fmla="*/ 224 h 2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224">
                    <a:moveTo>
                      <a:pt x="0" y="224"/>
                    </a:moveTo>
                    <a:lnTo>
                      <a:pt x="0" y="24"/>
                    </a:lnTo>
                    <a:lnTo>
                      <a:pt x="40" y="0"/>
                    </a:lnTo>
                    <a:lnTo>
                      <a:pt x="39" y="190"/>
                    </a:lnTo>
                    <a:lnTo>
                      <a:pt x="0" y="224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1" name="Freeform 1108"/>
              <p:cNvSpPr>
                <a:spLocks/>
              </p:cNvSpPr>
              <p:nvPr/>
            </p:nvSpPr>
            <p:spPr bwMode="auto">
              <a:xfrm>
                <a:off x="4594" y="3851"/>
                <a:ext cx="38" cy="90"/>
              </a:xfrm>
              <a:custGeom>
                <a:avLst/>
                <a:gdLst>
                  <a:gd name="T0" fmla="*/ 1 w 76"/>
                  <a:gd name="T1" fmla="*/ 14 h 180"/>
                  <a:gd name="T2" fmla="*/ 38 w 76"/>
                  <a:gd name="T3" fmla="*/ 0 h 180"/>
                  <a:gd name="T4" fmla="*/ 38 w 76"/>
                  <a:gd name="T5" fmla="*/ 58 h 180"/>
                  <a:gd name="T6" fmla="*/ 0 w 76"/>
                  <a:gd name="T7" fmla="*/ 90 h 180"/>
                  <a:gd name="T8" fmla="*/ 1 w 76"/>
                  <a:gd name="T9" fmla="*/ 14 h 180"/>
                  <a:gd name="T10" fmla="*/ 1 w 76"/>
                  <a:gd name="T11" fmla="*/ 14 h 1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6"/>
                  <a:gd name="T19" fmla="*/ 0 h 180"/>
                  <a:gd name="T20" fmla="*/ 76 w 76"/>
                  <a:gd name="T21" fmla="*/ 180 h 18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6" h="180">
                    <a:moveTo>
                      <a:pt x="1" y="29"/>
                    </a:moveTo>
                    <a:lnTo>
                      <a:pt x="76" y="0"/>
                    </a:lnTo>
                    <a:lnTo>
                      <a:pt x="76" y="117"/>
                    </a:lnTo>
                    <a:lnTo>
                      <a:pt x="0" y="180"/>
                    </a:lnTo>
                    <a:lnTo>
                      <a:pt x="1" y="2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732" name="Picture 1109"/>
              <p:cNvPicPr>
                <a:picLocks noChangeAspect="1" noChangeArrowheads="1"/>
              </p:cNvPicPr>
              <p:nvPr/>
            </p:nvPicPr>
            <p:blipFill>
              <a:blip r:embed="rId70" cstate="print"/>
              <a:srcRect/>
              <a:stretch>
                <a:fillRect/>
              </a:stretch>
            </p:blipFill>
            <p:spPr bwMode="auto">
              <a:xfrm>
                <a:off x="4593" y="3850"/>
                <a:ext cx="39" cy="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733" name="Freeform 1110"/>
              <p:cNvSpPr>
                <a:spLocks/>
              </p:cNvSpPr>
              <p:nvPr/>
            </p:nvSpPr>
            <p:spPr bwMode="auto">
              <a:xfrm>
                <a:off x="4594" y="3851"/>
                <a:ext cx="38" cy="90"/>
              </a:xfrm>
              <a:custGeom>
                <a:avLst/>
                <a:gdLst>
                  <a:gd name="T0" fmla="*/ 1 w 76"/>
                  <a:gd name="T1" fmla="*/ 14 h 180"/>
                  <a:gd name="T2" fmla="*/ 38 w 76"/>
                  <a:gd name="T3" fmla="*/ 0 h 180"/>
                  <a:gd name="T4" fmla="*/ 38 w 76"/>
                  <a:gd name="T5" fmla="*/ 58 h 180"/>
                  <a:gd name="T6" fmla="*/ 0 w 76"/>
                  <a:gd name="T7" fmla="*/ 90 h 180"/>
                  <a:gd name="T8" fmla="*/ 1 w 76"/>
                  <a:gd name="T9" fmla="*/ 14 h 1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180"/>
                  <a:gd name="T17" fmla="*/ 76 w 76"/>
                  <a:gd name="T18" fmla="*/ 180 h 1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180">
                    <a:moveTo>
                      <a:pt x="1" y="29"/>
                    </a:moveTo>
                    <a:lnTo>
                      <a:pt x="76" y="0"/>
                    </a:lnTo>
                    <a:lnTo>
                      <a:pt x="76" y="117"/>
                    </a:lnTo>
                    <a:lnTo>
                      <a:pt x="0" y="180"/>
                    </a:lnTo>
                    <a:lnTo>
                      <a:pt x="1" y="29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4" name="Freeform 1111"/>
              <p:cNvSpPr>
                <a:spLocks/>
              </p:cNvSpPr>
              <p:nvPr/>
            </p:nvSpPr>
            <p:spPr bwMode="auto">
              <a:xfrm>
                <a:off x="4534" y="3812"/>
                <a:ext cx="98" cy="53"/>
              </a:xfrm>
              <a:custGeom>
                <a:avLst/>
                <a:gdLst>
                  <a:gd name="T0" fmla="*/ 60 w 196"/>
                  <a:gd name="T1" fmla="*/ 53 h 107"/>
                  <a:gd name="T2" fmla="*/ 60 w 196"/>
                  <a:gd name="T3" fmla="*/ 44 h 107"/>
                  <a:gd name="T4" fmla="*/ 0 w 196"/>
                  <a:gd name="T5" fmla="*/ 8 h 107"/>
                  <a:gd name="T6" fmla="*/ 30 w 196"/>
                  <a:gd name="T7" fmla="*/ 0 h 107"/>
                  <a:gd name="T8" fmla="*/ 98 w 196"/>
                  <a:gd name="T9" fmla="*/ 39 h 107"/>
                  <a:gd name="T10" fmla="*/ 60 w 196"/>
                  <a:gd name="T11" fmla="*/ 53 h 107"/>
                  <a:gd name="T12" fmla="*/ 60 w 196"/>
                  <a:gd name="T13" fmla="*/ 53 h 10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6"/>
                  <a:gd name="T22" fmla="*/ 0 h 107"/>
                  <a:gd name="T23" fmla="*/ 196 w 196"/>
                  <a:gd name="T24" fmla="*/ 107 h 10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6" h="107">
                    <a:moveTo>
                      <a:pt x="121" y="107"/>
                    </a:moveTo>
                    <a:lnTo>
                      <a:pt x="121" y="88"/>
                    </a:lnTo>
                    <a:lnTo>
                      <a:pt x="0" y="17"/>
                    </a:lnTo>
                    <a:lnTo>
                      <a:pt x="61" y="0"/>
                    </a:lnTo>
                    <a:lnTo>
                      <a:pt x="196" y="78"/>
                    </a:lnTo>
                    <a:lnTo>
                      <a:pt x="121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5" name="Rectangle 1112"/>
              <p:cNvSpPr>
                <a:spLocks noChangeArrowheads="1"/>
              </p:cNvSpPr>
              <p:nvPr/>
            </p:nvSpPr>
            <p:spPr bwMode="auto">
              <a:xfrm>
                <a:off x="4533" y="3811"/>
                <a:ext cx="9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6" name="Rectangle 1113"/>
              <p:cNvSpPr>
                <a:spLocks noChangeArrowheads="1"/>
              </p:cNvSpPr>
              <p:nvPr/>
            </p:nvSpPr>
            <p:spPr bwMode="auto">
              <a:xfrm>
                <a:off x="4533" y="3811"/>
                <a:ext cx="99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7" name="Rectangle 1114"/>
              <p:cNvSpPr>
                <a:spLocks noChangeArrowheads="1"/>
              </p:cNvSpPr>
              <p:nvPr/>
            </p:nvSpPr>
            <p:spPr bwMode="auto">
              <a:xfrm>
                <a:off x="4533" y="3812"/>
                <a:ext cx="99" cy="2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8" name="Rectangle 1115"/>
              <p:cNvSpPr>
                <a:spLocks noChangeArrowheads="1"/>
              </p:cNvSpPr>
              <p:nvPr/>
            </p:nvSpPr>
            <p:spPr bwMode="auto">
              <a:xfrm>
                <a:off x="4533" y="3814"/>
                <a:ext cx="99" cy="1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39" name="Rectangle 1116"/>
              <p:cNvSpPr>
                <a:spLocks noChangeArrowheads="1"/>
              </p:cNvSpPr>
              <p:nvPr/>
            </p:nvSpPr>
            <p:spPr bwMode="auto">
              <a:xfrm>
                <a:off x="4533" y="3815"/>
                <a:ext cx="99" cy="2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0" name="Rectangle 1117"/>
              <p:cNvSpPr>
                <a:spLocks noChangeArrowheads="1"/>
              </p:cNvSpPr>
              <p:nvPr/>
            </p:nvSpPr>
            <p:spPr bwMode="auto">
              <a:xfrm>
                <a:off x="4533" y="3817"/>
                <a:ext cx="99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1" name="Rectangle 1118"/>
              <p:cNvSpPr>
                <a:spLocks noChangeArrowheads="1"/>
              </p:cNvSpPr>
              <p:nvPr/>
            </p:nvSpPr>
            <p:spPr bwMode="auto">
              <a:xfrm>
                <a:off x="4533" y="3819"/>
                <a:ext cx="99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2" name="Rectangle 1119"/>
              <p:cNvSpPr>
                <a:spLocks noChangeArrowheads="1"/>
              </p:cNvSpPr>
              <p:nvPr/>
            </p:nvSpPr>
            <p:spPr bwMode="auto">
              <a:xfrm>
                <a:off x="4533" y="3821"/>
                <a:ext cx="99" cy="1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3" name="Rectangle 1120"/>
              <p:cNvSpPr>
                <a:spLocks noChangeArrowheads="1"/>
              </p:cNvSpPr>
              <p:nvPr/>
            </p:nvSpPr>
            <p:spPr bwMode="auto">
              <a:xfrm>
                <a:off x="4533" y="3822"/>
                <a:ext cx="99" cy="2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4" name="Rectangle 1121"/>
              <p:cNvSpPr>
                <a:spLocks noChangeArrowheads="1"/>
              </p:cNvSpPr>
              <p:nvPr/>
            </p:nvSpPr>
            <p:spPr bwMode="auto">
              <a:xfrm>
                <a:off x="4533" y="3824"/>
                <a:ext cx="99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5" name="Rectangle 1122"/>
              <p:cNvSpPr>
                <a:spLocks noChangeArrowheads="1"/>
              </p:cNvSpPr>
              <p:nvPr/>
            </p:nvSpPr>
            <p:spPr bwMode="auto">
              <a:xfrm>
                <a:off x="4533" y="3826"/>
                <a:ext cx="99" cy="1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6" name="Rectangle 1123"/>
              <p:cNvSpPr>
                <a:spLocks noChangeArrowheads="1"/>
              </p:cNvSpPr>
              <p:nvPr/>
            </p:nvSpPr>
            <p:spPr bwMode="auto">
              <a:xfrm>
                <a:off x="4533" y="3827"/>
                <a:ext cx="99" cy="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7" name="Rectangle 1124"/>
              <p:cNvSpPr>
                <a:spLocks noChangeArrowheads="1"/>
              </p:cNvSpPr>
              <p:nvPr/>
            </p:nvSpPr>
            <p:spPr bwMode="auto">
              <a:xfrm>
                <a:off x="4533" y="3829"/>
                <a:ext cx="99" cy="2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8" name="Rectangle 1125"/>
              <p:cNvSpPr>
                <a:spLocks noChangeArrowheads="1"/>
              </p:cNvSpPr>
              <p:nvPr/>
            </p:nvSpPr>
            <p:spPr bwMode="auto">
              <a:xfrm>
                <a:off x="4533" y="3831"/>
                <a:ext cx="99" cy="1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9" name="Rectangle 1126"/>
              <p:cNvSpPr>
                <a:spLocks noChangeArrowheads="1"/>
              </p:cNvSpPr>
              <p:nvPr/>
            </p:nvSpPr>
            <p:spPr bwMode="auto">
              <a:xfrm>
                <a:off x="4533" y="3832"/>
                <a:ext cx="99" cy="2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0" name="Rectangle 1127"/>
              <p:cNvSpPr>
                <a:spLocks noChangeArrowheads="1"/>
              </p:cNvSpPr>
              <p:nvPr/>
            </p:nvSpPr>
            <p:spPr bwMode="auto">
              <a:xfrm>
                <a:off x="4533" y="3834"/>
                <a:ext cx="99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1" name="Rectangle 1128"/>
              <p:cNvSpPr>
                <a:spLocks noChangeArrowheads="1"/>
              </p:cNvSpPr>
              <p:nvPr/>
            </p:nvSpPr>
            <p:spPr bwMode="auto">
              <a:xfrm>
                <a:off x="4533" y="3836"/>
                <a:ext cx="99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2" name="Rectangle 1129"/>
              <p:cNvSpPr>
                <a:spLocks noChangeArrowheads="1"/>
              </p:cNvSpPr>
              <p:nvPr/>
            </p:nvSpPr>
            <p:spPr bwMode="auto">
              <a:xfrm>
                <a:off x="4533" y="3838"/>
                <a:ext cx="99" cy="1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3" name="Rectangle 1130"/>
              <p:cNvSpPr>
                <a:spLocks noChangeArrowheads="1"/>
              </p:cNvSpPr>
              <p:nvPr/>
            </p:nvSpPr>
            <p:spPr bwMode="auto">
              <a:xfrm>
                <a:off x="4533" y="3839"/>
                <a:ext cx="99" cy="2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4" name="Rectangle 1131"/>
              <p:cNvSpPr>
                <a:spLocks noChangeArrowheads="1"/>
              </p:cNvSpPr>
              <p:nvPr/>
            </p:nvSpPr>
            <p:spPr bwMode="auto">
              <a:xfrm>
                <a:off x="4533" y="3841"/>
                <a:ext cx="99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5" name="Rectangle 1132"/>
              <p:cNvSpPr>
                <a:spLocks noChangeArrowheads="1"/>
              </p:cNvSpPr>
              <p:nvPr/>
            </p:nvSpPr>
            <p:spPr bwMode="auto">
              <a:xfrm>
                <a:off x="4533" y="3843"/>
                <a:ext cx="99" cy="1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6" name="Rectangle 1133"/>
              <p:cNvSpPr>
                <a:spLocks noChangeArrowheads="1"/>
              </p:cNvSpPr>
              <p:nvPr/>
            </p:nvSpPr>
            <p:spPr bwMode="auto">
              <a:xfrm>
                <a:off x="4533" y="3844"/>
                <a:ext cx="99" cy="2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7" name="Rectangle 1134"/>
              <p:cNvSpPr>
                <a:spLocks noChangeArrowheads="1"/>
              </p:cNvSpPr>
              <p:nvPr/>
            </p:nvSpPr>
            <p:spPr bwMode="auto">
              <a:xfrm>
                <a:off x="4533" y="3846"/>
                <a:ext cx="99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8" name="Rectangle 1135"/>
              <p:cNvSpPr>
                <a:spLocks noChangeArrowheads="1"/>
              </p:cNvSpPr>
              <p:nvPr/>
            </p:nvSpPr>
            <p:spPr bwMode="auto">
              <a:xfrm>
                <a:off x="4533" y="3848"/>
                <a:ext cx="99" cy="1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59" name="Rectangle 1136"/>
              <p:cNvSpPr>
                <a:spLocks noChangeArrowheads="1"/>
              </p:cNvSpPr>
              <p:nvPr/>
            </p:nvSpPr>
            <p:spPr bwMode="auto">
              <a:xfrm>
                <a:off x="4533" y="3849"/>
                <a:ext cx="99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0" name="Rectangle 1137"/>
              <p:cNvSpPr>
                <a:spLocks noChangeArrowheads="1"/>
              </p:cNvSpPr>
              <p:nvPr/>
            </p:nvSpPr>
            <p:spPr bwMode="auto">
              <a:xfrm>
                <a:off x="4533" y="3851"/>
                <a:ext cx="99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1" name="Rectangle 1138"/>
              <p:cNvSpPr>
                <a:spLocks noChangeArrowheads="1"/>
              </p:cNvSpPr>
              <p:nvPr/>
            </p:nvSpPr>
            <p:spPr bwMode="auto">
              <a:xfrm>
                <a:off x="4533" y="3853"/>
                <a:ext cx="99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2" name="Rectangle 1139"/>
              <p:cNvSpPr>
                <a:spLocks noChangeArrowheads="1"/>
              </p:cNvSpPr>
              <p:nvPr/>
            </p:nvSpPr>
            <p:spPr bwMode="auto">
              <a:xfrm>
                <a:off x="4533" y="3855"/>
                <a:ext cx="99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3" name="Rectangle 1140"/>
              <p:cNvSpPr>
                <a:spLocks noChangeArrowheads="1"/>
              </p:cNvSpPr>
              <p:nvPr/>
            </p:nvSpPr>
            <p:spPr bwMode="auto">
              <a:xfrm>
                <a:off x="4533" y="3857"/>
                <a:ext cx="99" cy="1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4" name="Rectangle 1141"/>
              <p:cNvSpPr>
                <a:spLocks noChangeArrowheads="1"/>
              </p:cNvSpPr>
              <p:nvPr/>
            </p:nvSpPr>
            <p:spPr bwMode="auto">
              <a:xfrm>
                <a:off x="4533" y="3858"/>
                <a:ext cx="99" cy="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5" name="Rectangle 1142"/>
              <p:cNvSpPr>
                <a:spLocks noChangeArrowheads="1"/>
              </p:cNvSpPr>
              <p:nvPr/>
            </p:nvSpPr>
            <p:spPr bwMode="auto">
              <a:xfrm>
                <a:off x="4533" y="3860"/>
                <a:ext cx="99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6" name="Rectangle 1143"/>
              <p:cNvSpPr>
                <a:spLocks noChangeArrowheads="1"/>
              </p:cNvSpPr>
              <p:nvPr/>
            </p:nvSpPr>
            <p:spPr bwMode="auto">
              <a:xfrm>
                <a:off x="4533" y="3862"/>
                <a:ext cx="99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7" name="Rectangle 1144"/>
              <p:cNvSpPr>
                <a:spLocks noChangeArrowheads="1"/>
              </p:cNvSpPr>
              <p:nvPr/>
            </p:nvSpPr>
            <p:spPr bwMode="auto">
              <a:xfrm>
                <a:off x="4533" y="3863"/>
                <a:ext cx="99" cy="2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8" name="Rectangle 1145"/>
              <p:cNvSpPr>
                <a:spLocks noChangeArrowheads="1"/>
              </p:cNvSpPr>
              <p:nvPr/>
            </p:nvSpPr>
            <p:spPr bwMode="auto">
              <a:xfrm>
                <a:off x="4533" y="3865"/>
                <a:ext cx="99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69" name="Freeform 1146"/>
              <p:cNvSpPr>
                <a:spLocks/>
              </p:cNvSpPr>
              <p:nvPr/>
            </p:nvSpPr>
            <p:spPr bwMode="auto">
              <a:xfrm>
                <a:off x="4534" y="3812"/>
                <a:ext cx="98" cy="53"/>
              </a:xfrm>
              <a:custGeom>
                <a:avLst/>
                <a:gdLst>
                  <a:gd name="T0" fmla="*/ 60 w 196"/>
                  <a:gd name="T1" fmla="*/ 53 h 107"/>
                  <a:gd name="T2" fmla="*/ 60 w 196"/>
                  <a:gd name="T3" fmla="*/ 44 h 107"/>
                  <a:gd name="T4" fmla="*/ 0 w 196"/>
                  <a:gd name="T5" fmla="*/ 8 h 107"/>
                  <a:gd name="T6" fmla="*/ 30 w 196"/>
                  <a:gd name="T7" fmla="*/ 0 h 107"/>
                  <a:gd name="T8" fmla="*/ 98 w 196"/>
                  <a:gd name="T9" fmla="*/ 39 h 107"/>
                  <a:gd name="T10" fmla="*/ 60 w 196"/>
                  <a:gd name="T11" fmla="*/ 53 h 10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6"/>
                  <a:gd name="T19" fmla="*/ 0 h 107"/>
                  <a:gd name="T20" fmla="*/ 196 w 196"/>
                  <a:gd name="T21" fmla="*/ 107 h 10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6" h="107">
                    <a:moveTo>
                      <a:pt x="121" y="107"/>
                    </a:moveTo>
                    <a:lnTo>
                      <a:pt x="121" y="88"/>
                    </a:lnTo>
                    <a:lnTo>
                      <a:pt x="0" y="17"/>
                    </a:lnTo>
                    <a:lnTo>
                      <a:pt x="61" y="0"/>
                    </a:lnTo>
                    <a:lnTo>
                      <a:pt x="196" y="78"/>
                    </a:lnTo>
                    <a:lnTo>
                      <a:pt x="121" y="107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0" name="Freeform 1147"/>
              <p:cNvSpPr>
                <a:spLocks/>
              </p:cNvSpPr>
              <p:nvPr/>
            </p:nvSpPr>
            <p:spPr bwMode="auto">
              <a:xfrm>
                <a:off x="4567" y="3929"/>
                <a:ext cx="97" cy="99"/>
              </a:xfrm>
              <a:custGeom>
                <a:avLst/>
                <a:gdLst>
                  <a:gd name="T0" fmla="*/ 0 w 193"/>
                  <a:gd name="T1" fmla="*/ 56 h 198"/>
                  <a:gd name="T2" fmla="*/ 97 w 193"/>
                  <a:gd name="T3" fmla="*/ 0 h 198"/>
                  <a:gd name="T4" fmla="*/ 97 w 193"/>
                  <a:gd name="T5" fmla="*/ 43 h 198"/>
                  <a:gd name="T6" fmla="*/ 0 w 193"/>
                  <a:gd name="T7" fmla="*/ 99 h 198"/>
                  <a:gd name="T8" fmla="*/ 0 w 193"/>
                  <a:gd name="T9" fmla="*/ 56 h 198"/>
                  <a:gd name="T10" fmla="*/ 0 w 193"/>
                  <a:gd name="T11" fmla="*/ 56 h 19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98"/>
                  <a:gd name="T20" fmla="*/ 193 w 193"/>
                  <a:gd name="T21" fmla="*/ 198 h 19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98">
                    <a:moveTo>
                      <a:pt x="0" y="112"/>
                    </a:moveTo>
                    <a:lnTo>
                      <a:pt x="193" y="0"/>
                    </a:lnTo>
                    <a:lnTo>
                      <a:pt x="193" y="86"/>
                    </a:lnTo>
                    <a:lnTo>
                      <a:pt x="0" y="19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771" name="Picture 1148"/>
              <p:cNvPicPr>
                <a:picLocks noChangeAspect="1" noChangeArrowheads="1"/>
              </p:cNvPicPr>
              <p:nvPr/>
            </p:nvPicPr>
            <p:blipFill>
              <a:blip r:embed="rId71" cstate="print"/>
              <a:srcRect/>
              <a:stretch>
                <a:fillRect/>
              </a:stretch>
            </p:blipFill>
            <p:spPr bwMode="auto">
              <a:xfrm>
                <a:off x="4567" y="3928"/>
                <a:ext cx="98" cy="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772" name="Picture 1149"/>
              <p:cNvPicPr>
                <a:picLocks noChangeAspect="1" noChangeArrowheads="1"/>
              </p:cNvPicPr>
              <p:nvPr/>
            </p:nvPicPr>
            <p:blipFill>
              <a:blip r:embed="rId72" cstate="print"/>
              <a:srcRect/>
              <a:stretch>
                <a:fillRect/>
              </a:stretch>
            </p:blipFill>
            <p:spPr bwMode="auto">
              <a:xfrm>
                <a:off x="4567" y="3928"/>
                <a:ext cx="98" cy="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773" name="Freeform 1150"/>
              <p:cNvSpPr>
                <a:spLocks/>
              </p:cNvSpPr>
              <p:nvPr/>
            </p:nvSpPr>
            <p:spPr bwMode="auto">
              <a:xfrm>
                <a:off x="4567" y="3929"/>
                <a:ext cx="97" cy="99"/>
              </a:xfrm>
              <a:custGeom>
                <a:avLst/>
                <a:gdLst>
                  <a:gd name="T0" fmla="*/ 0 w 193"/>
                  <a:gd name="T1" fmla="*/ 56 h 198"/>
                  <a:gd name="T2" fmla="*/ 97 w 193"/>
                  <a:gd name="T3" fmla="*/ 0 h 198"/>
                  <a:gd name="T4" fmla="*/ 97 w 193"/>
                  <a:gd name="T5" fmla="*/ 43 h 198"/>
                  <a:gd name="T6" fmla="*/ 0 w 193"/>
                  <a:gd name="T7" fmla="*/ 99 h 198"/>
                  <a:gd name="T8" fmla="*/ 0 w 193"/>
                  <a:gd name="T9" fmla="*/ 56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3"/>
                  <a:gd name="T16" fmla="*/ 0 h 198"/>
                  <a:gd name="T17" fmla="*/ 193 w 193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3" h="198">
                    <a:moveTo>
                      <a:pt x="0" y="112"/>
                    </a:moveTo>
                    <a:lnTo>
                      <a:pt x="193" y="0"/>
                    </a:lnTo>
                    <a:lnTo>
                      <a:pt x="193" y="86"/>
                    </a:lnTo>
                    <a:lnTo>
                      <a:pt x="0" y="198"/>
                    </a:lnTo>
                    <a:lnTo>
                      <a:pt x="0" y="112"/>
                    </a:lnTo>
                    <a:close/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4" name="Freeform 1151"/>
              <p:cNvSpPr>
                <a:spLocks/>
              </p:cNvSpPr>
              <p:nvPr/>
            </p:nvSpPr>
            <p:spPr bwMode="auto">
              <a:xfrm>
                <a:off x="4487" y="3808"/>
                <a:ext cx="108" cy="60"/>
              </a:xfrm>
              <a:custGeom>
                <a:avLst/>
                <a:gdLst>
                  <a:gd name="T0" fmla="*/ 0 w 214"/>
                  <a:gd name="T1" fmla="*/ 10 h 120"/>
                  <a:gd name="T2" fmla="*/ 25 w 214"/>
                  <a:gd name="T3" fmla="*/ 0 h 120"/>
                  <a:gd name="T4" fmla="*/ 47 w 214"/>
                  <a:gd name="T5" fmla="*/ 13 h 120"/>
                  <a:gd name="T6" fmla="*/ 108 w 214"/>
                  <a:gd name="T7" fmla="*/ 48 h 120"/>
                  <a:gd name="T8" fmla="*/ 88 w 214"/>
                  <a:gd name="T9" fmla="*/ 60 h 120"/>
                  <a:gd name="T10" fmla="*/ 82 w 214"/>
                  <a:gd name="T11" fmla="*/ 58 h 120"/>
                  <a:gd name="T12" fmla="*/ 76 w 214"/>
                  <a:gd name="T13" fmla="*/ 56 h 120"/>
                  <a:gd name="T14" fmla="*/ 70 w 214"/>
                  <a:gd name="T15" fmla="*/ 53 h 120"/>
                  <a:gd name="T16" fmla="*/ 64 w 214"/>
                  <a:gd name="T17" fmla="*/ 51 h 120"/>
                  <a:gd name="T18" fmla="*/ 58 w 214"/>
                  <a:gd name="T19" fmla="*/ 49 h 120"/>
                  <a:gd name="T20" fmla="*/ 52 w 214"/>
                  <a:gd name="T21" fmla="*/ 46 h 120"/>
                  <a:gd name="T22" fmla="*/ 47 w 214"/>
                  <a:gd name="T23" fmla="*/ 43 h 120"/>
                  <a:gd name="T24" fmla="*/ 41 w 214"/>
                  <a:gd name="T25" fmla="*/ 40 h 120"/>
                  <a:gd name="T26" fmla="*/ 36 w 214"/>
                  <a:gd name="T27" fmla="*/ 36 h 120"/>
                  <a:gd name="T28" fmla="*/ 31 w 214"/>
                  <a:gd name="T29" fmla="*/ 33 h 120"/>
                  <a:gd name="T30" fmla="*/ 25 w 214"/>
                  <a:gd name="T31" fmla="*/ 30 h 120"/>
                  <a:gd name="T32" fmla="*/ 20 w 214"/>
                  <a:gd name="T33" fmla="*/ 26 h 120"/>
                  <a:gd name="T34" fmla="*/ 15 w 214"/>
                  <a:gd name="T35" fmla="*/ 23 h 120"/>
                  <a:gd name="T36" fmla="*/ 10 w 214"/>
                  <a:gd name="T37" fmla="*/ 18 h 120"/>
                  <a:gd name="T38" fmla="*/ 5 w 214"/>
                  <a:gd name="T39" fmla="*/ 14 h 120"/>
                  <a:gd name="T40" fmla="*/ 0 w 214"/>
                  <a:gd name="T41" fmla="*/ 10 h 120"/>
                  <a:gd name="T42" fmla="*/ 0 w 214"/>
                  <a:gd name="T43" fmla="*/ 10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14"/>
                  <a:gd name="T67" fmla="*/ 0 h 120"/>
                  <a:gd name="T68" fmla="*/ 214 w 214"/>
                  <a:gd name="T69" fmla="*/ 120 h 12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14" h="120">
                    <a:moveTo>
                      <a:pt x="0" y="20"/>
                    </a:moveTo>
                    <a:lnTo>
                      <a:pt x="50" y="0"/>
                    </a:lnTo>
                    <a:lnTo>
                      <a:pt x="93" y="25"/>
                    </a:lnTo>
                    <a:lnTo>
                      <a:pt x="214" y="96"/>
                    </a:lnTo>
                    <a:lnTo>
                      <a:pt x="174" y="120"/>
                    </a:lnTo>
                    <a:lnTo>
                      <a:pt x="162" y="116"/>
                    </a:lnTo>
                    <a:lnTo>
                      <a:pt x="150" y="112"/>
                    </a:lnTo>
                    <a:lnTo>
                      <a:pt x="139" y="106"/>
                    </a:lnTo>
                    <a:lnTo>
                      <a:pt x="127" y="102"/>
                    </a:lnTo>
                    <a:lnTo>
                      <a:pt x="115" y="97"/>
                    </a:lnTo>
                    <a:lnTo>
                      <a:pt x="104" y="91"/>
                    </a:lnTo>
                    <a:lnTo>
                      <a:pt x="93" y="85"/>
                    </a:lnTo>
                    <a:lnTo>
                      <a:pt x="82" y="80"/>
                    </a:lnTo>
                    <a:lnTo>
                      <a:pt x="71" y="72"/>
                    </a:lnTo>
                    <a:lnTo>
                      <a:pt x="61" y="66"/>
                    </a:lnTo>
                    <a:lnTo>
                      <a:pt x="49" y="59"/>
                    </a:lnTo>
                    <a:lnTo>
                      <a:pt x="39" y="52"/>
                    </a:lnTo>
                    <a:lnTo>
                      <a:pt x="29" y="45"/>
                    </a:lnTo>
                    <a:lnTo>
                      <a:pt x="19" y="36"/>
                    </a:lnTo>
                    <a:lnTo>
                      <a:pt x="9" y="28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5" name="Rectangle 1152"/>
              <p:cNvSpPr>
                <a:spLocks noChangeArrowheads="1"/>
              </p:cNvSpPr>
              <p:nvPr/>
            </p:nvSpPr>
            <p:spPr bwMode="auto">
              <a:xfrm>
                <a:off x="4487" y="3807"/>
                <a:ext cx="108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6" name="Rectangle 1153"/>
              <p:cNvSpPr>
                <a:spLocks noChangeArrowheads="1"/>
              </p:cNvSpPr>
              <p:nvPr/>
            </p:nvSpPr>
            <p:spPr bwMode="auto">
              <a:xfrm>
                <a:off x="4487" y="3808"/>
                <a:ext cx="108" cy="1"/>
              </a:xfrm>
              <a:prstGeom prst="rect">
                <a:avLst/>
              </a:prstGeom>
              <a:solidFill>
                <a:srgbClr val="DFDFD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7" name="Rectangle 1154"/>
              <p:cNvSpPr>
                <a:spLocks noChangeArrowheads="1"/>
              </p:cNvSpPr>
              <p:nvPr/>
            </p:nvSpPr>
            <p:spPr bwMode="auto">
              <a:xfrm>
                <a:off x="4487" y="3809"/>
                <a:ext cx="108" cy="1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8" name="Rectangle 1155"/>
              <p:cNvSpPr>
                <a:spLocks noChangeArrowheads="1"/>
              </p:cNvSpPr>
              <p:nvPr/>
            </p:nvSpPr>
            <p:spPr bwMode="auto">
              <a:xfrm>
                <a:off x="4487" y="3810"/>
                <a:ext cx="108" cy="2"/>
              </a:xfrm>
              <a:prstGeom prst="rect">
                <a:avLst/>
              </a:prstGeom>
              <a:solidFill>
                <a:srgbClr val="E1E1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9" name="Rectangle 1156"/>
              <p:cNvSpPr>
                <a:spLocks noChangeArrowheads="1"/>
              </p:cNvSpPr>
              <p:nvPr/>
            </p:nvSpPr>
            <p:spPr bwMode="auto">
              <a:xfrm>
                <a:off x="4487" y="3812"/>
                <a:ext cx="108" cy="2"/>
              </a:xfrm>
              <a:prstGeom prst="rect">
                <a:avLst/>
              </a:prstGeom>
              <a:solidFill>
                <a:srgbClr val="E2E2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0" name="Rectangle 1157"/>
              <p:cNvSpPr>
                <a:spLocks noChangeArrowheads="1"/>
              </p:cNvSpPr>
              <p:nvPr/>
            </p:nvSpPr>
            <p:spPr bwMode="auto">
              <a:xfrm>
                <a:off x="4487" y="3814"/>
                <a:ext cx="108" cy="2"/>
              </a:xfrm>
              <a:prstGeom prst="rect">
                <a:avLst/>
              </a:prstGeom>
              <a:solidFill>
                <a:srgbClr val="E3E3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1" name="Rectangle 1158"/>
              <p:cNvSpPr>
                <a:spLocks noChangeArrowheads="1"/>
              </p:cNvSpPr>
              <p:nvPr/>
            </p:nvSpPr>
            <p:spPr bwMode="auto">
              <a:xfrm>
                <a:off x="4487" y="3816"/>
                <a:ext cx="108" cy="2"/>
              </a:xfrm>
              <a:prstGeom prst="rect">
                <a:avLst/>
              </a:prstGeom>
              <a:solidFill>
                <a:srgbClr val="E4E4E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2" name="Rectangle 1159"/>
              <p:cNvSpPr>
                <a:spLocks noChangeArrowheads="1"/>
              </p:cNvSpPr>
              <p:nvPr/>
            </p:nvSpPr>
            <p:spPr bwMode="auto">
              <a:xfrm>
                <a:off x="4487" y="3818"/>
                <a:ext cx="108" cy="2"/>
              </a:xfrm>
              <a:prstGeom prst="rect">
                <a:avLst/>
              </a:prstGeom>
              <a:solidFill>
                <a:srgbClr val="E5E5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3" name="Rectangle 1160"/>
              <p:cNvSpPr>
                <a:spLocks noChangeArrowheads="1"/>
              </p:cNvSpPr>
              <p:nvPr/>
            </p:nvSpPr>
            <p:spPr bwMode="auto">
              <a:xfrm>
                <a:off x="4487" y="3820"/>
                <a:ext cx="108" cy="2"/>
              </a:xfrm>
              <a:prstGeom prst="rect">
                <a:avLst/>
              </a:prstGeom>
              <a:solidFill>
                <a:srgbClr val="E6E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4" name="Rectangle 1161"/>
              <p:cNvSpPr>
                <a:spLocks noChangeArrowheads="1"/>
              </p:cNvSpPr>
              <p:nvPr/>
            </p:nvSpPr>
            <p:spPr bwMode="auto">
              <a:xfrm>
                <a:off x="4487" y="3822"/>
                <a:ext cx="108" cy="2"/>
              </a:xfrm>
              <a:prstGeom prst="rect">
                <a:avLst/>
              </a:prstGeom>
              <a:solidFill>
                <a:srgbClr val="E7E7E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5" name="Rectangle 1162"/>
              <p:cNvSpPr>
                <a:spLocks noChangeArrowheads="1"/>
              </p:cNvSpPr>
              <p:nvPr/>
            </p:nvSpPr>
            <p:spPr bwMode="auto">
              <a:xfrm>
                <a:off x="4487" y="3824"/>
                <a:ext cx="108" cy="2"/>
              </a:xfrm>
              <a:prstGeom prst="rect">
                <a:avLst/>
              </a:prstGeom>
              <a:solidFill>
                <a:srgbClr val="E8E8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6" name="Rectangle 1163"/>
              <p:cNvSpPr>
                <a:spLocks noChangeArrowheads="1"/>
              </p:cNvSpPr>
              <p:nvPr/>
            </p:nvSpPr>
            <p:spPr bwMode="auto">
              <a:xfrm>
                <a:off x="4487" y="3826"/>
                <a:ext cx="108" cy="2"/>
              </a:xfrm>
              <a:prstGeom prst="rect">
                <a:avLst/>
              </a:prstGeom>
              <a:solidFill>
                <a:srgbClr val="E9E9E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7" name="Rectangle 1164"/>
              <p:cNvSpPr>
                <a:spLocks noChangeArrowheads="1"/>
              </p:cNvSpPr>
              <p:nvPr/>
            </p:nvSpPr>
            <p:spPr bwMode="auto">
              <a:xfrm>
                <a:off x="4487" y="3828"/>
                <a:ext cx="108" cy="1"/>
              </a:xfrm>
              <a:prstGeom prst="rect">
                <a:avLst/>
              </a:prstGeom>
              <a:solidFill>
                <a:srgbClr val="EAEA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8" name="Rectangle 1165"/>
              <p:cNvSpPr>
                <a:spLocks noChangeArrowheads="1"/>
              </p:cNvSpPr>
              <p:nvPr/>
            </p:nvSpPr>
            <p:spPr bwMode="auto">
              <a:xfrm>
                <a:off x="4487" y="3829"/>
                <a:ext cx="108" cy="2"/>
              </a:xfrm>
              <a:prstGeom prst="rect">
                <a:avLst/>
              </a:prstGeom>
              <a:solidFill>
                <a:srgbClr val="EBEBE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89" name="Rectangle 1166"/>
              <p:cNvSpPr>
                <a:spLocks noChangeArrowheads="1"/>
              </p:cNvSpPr>
              <p:nvPr/>
            </p:nvSpPr>
            <p:spPr bwMode="auto">
              <a:xfrm>
                <a:off x="4487" y="3831"/>
                <a:ext cx="108" cy="2"/>
              </a:xfrm>
              <a:prstGeom prst="rect">
                <a:avLst/>
              </a:prstGeom>
              <a:solidFill>
                <a:srgbClr val="ECEC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0" name="Rectangle 1167"/>
              <p:cNvSpPr>
                <a:spLocks noChangeArrowheads="1"/>
              </p:cNvSpPr>
              <p:nvPr/>
            </p:nvSpPr>
            <p:spPr bwMode="auto">
              <a:xfrm>
                <a:off x="4487" y="3833"/>
                <a:ext cx="108" cy="2"/>
              </a:xfrm>
              <a:prstGeom prst="rect">
                <a:avLst/>
              </a:prstGeom>
              <a:solidFill>
                <a:srgbClr val="EDEDE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1" name="Rectangle 1168"/>
              <p:cNvSpPr>
                <a:spLocks noChangeArrowheads="1"/>
              </p:cNvSpPr>
              <p:nvPr/>
            </p:nvSpPr>
            <p:spPr bwMode="auto">
              <a:xfrm>
                <a:off x="4487" y="3835"/>
                <a:ext cx="108" cy="2"/>
              </a:xfrm>
              <a:prstGeom prst="rect">
                <a:avLst/>
              </a:prstGeom>
              <a:solidFill>
                <a:srgbClr val="EEEE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2" name="Rectangle 1169"/>
              <p:cNvSpPr>
                <a:spLocks noChangeArrowheads="1"/>
              </p:cNvSpPr>
              <p:nvPr/>
            </p:nvSpPr>
            <p:spPr bwMode="auto">
              <a:xfrm>
                <a:off x="4487" y="3837"/>
                <a:ext cx="108" cy="2"/>
              </a:xfrm>
              <a:prstGeom prst="rect">
                <a:avLst/>
              </a:prstGeom>
              <a:solidFill>
                <a:srgbClr val="EFEF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3" name="Rectangle 1170"/>
              <p:cNvSpPr>
                <a:spLocks noChangeArrowheads="1"/>
              </p:cNvSpPr>
              <p:nvPr/>
            </p:nvSpPr>
            <p:spPr bwMode="auto">
              <a:xfrm>
                <a:off x="4487" y="3839"/>
                <a:ext cx="108" cy="2"/>
              </a:xfrm>
              <a:prstGeom prst="rect">
                <a:avLst/>
              </a:prstGeom>
              <a:solidFill>
                <a:srgbClr val="F0F0F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4" name="Rectangle 1171"/>
              <p:cNvSpPr>
                <a:spLocks noChangeArrowheads="1"/>
              </p:cNvSpPr>
              <p:nvPr/>
            </p:nvSpPr>
            <p:spPr bwMode="auto">
              <a:xfrm>
                <a:off x="4487" y="3841"/>
                <a:ext cx="108" cy="2"/>
              </a:xfrm>
              <a:prstGeom prst="rect">
                <a:avLst/>
              </a:prstGeom>
              <a:solidFill>
                <a:srgbClr val="F1F1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5" name="Rectangle 1172"/>
              <p:cNvSpPr>
                <a:spLocks noChangeArrowheads="1"/>
              </p:cNvSpPr>
              <p:nvPr/>
            </p:nvSpPr>
            <p:spPr bwMode="auto">
              <a:xfrm>
                <a:off x="4487" y="3843"/>
                <a:ext cx="108" cy="2"/>
              </a:xfrm>
              <a:prstGeom prst="rect">
                <a:avLst/>
              </a:pr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6" name="Rectangle 1173"/>
              <p:cNvSpPr>
                <a:spLocks noChangeArrowheads="1"/>
              </p:cNvSpPr>
              <p:nvPr/>
            </p:nvSpPr>
            <p:spPr bwMode="auto">
              <a:xfrm>
                <a:off x="4487" y="3845"/>
                <a:ext cx="108" cy="1"/>
              </a:xfrm>
              <a:prstGeom prst="rect">
                <a:avLst/>
              </a:prstGeom>
              <a:solidFill>
                <a:srgbClr val="F3F3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7" name="Rectangle 1174"/>
              <p:cNvSpPr>
                <a:spLocks noChangeArrowheads="1"/>
              </p:cNvSpPr>
              <p:nvPr/>
            </p:nvSpPr>
            <p:spPr bwMode="auto">
              <a:xfrm>
                <a:off x="4487" y="3846"/>
                <a:ext cx="108" cy="2"/>
              </a:xfrm>
              <a:prstGeom prst="rect">
                <a:avLst/>
              </a:prstGeom>
              <a:solidFill>
                <a:srgbClr val="F4F4F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8" name="Rectangle 1175"/>
              <p:cNvSpPr>
                <a:spLocks noChangeArrowheads="1"/>
              </p:cNvSpPr>
              <p:nvPr/>
            </p:nvSpPr>
            <p:spPr bwMode="auto">
              <a:xfrm>
                <a:off x="4487" y="3848"/>
                <a:ext cx="108" cy="2"/>
              </a:xfrm>
              <a:prstGeom prst="rect">
                <a:avLst/>
              </a:prstGeom>
              <a:solidFill>
                <a:srgbClr val="F5F5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99" name="Rectangle 1176"/>
              <p:cNvSpPr>
                <a:spLocks noChangeArrowheads="1"/>
              </p:cNvSpPr>
              <p:nvPr/>
            </p:nvSpPr>
            <p:spPr bwMode="auto">
              <a:xfrm>
                <a:off x="4487" y="3850"/>
                <a:ext cx="108" cy="2"/>
              </a:xfrm>
              <a:prstGeom prst="rect">
                <a:avLst/>
              </a:prstGeom>
              <a:solidFill>
                <a:srgbClr val="F6F6F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0" name="Rectangle 1177"/>
              <p:cNvSpPr>
                <a:spLocks noChangeArrowheads="1"/>
              </p:cNvSpPr>
              <p:nvPr/>
            </p:nvSpPr>
            <p:spPr bwMode="auto">
              <a:xfrm>
                <a:off x="4487" y="3852"/>
                <a:ext cx="108" cy="2"/>
              </a:xfrm>
              <a:prstGeom prst="rect">
                <a:avLst/>
              </a:prstGeom>
              <a:solidFill>
                <a:srgbClr val="F7F7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1" name="Rectangle 1178"/>
              <p:cNvSpPr>
                <a:spLocks noChangeArrowheads="1"/>
              </p:cNvSpPr>
              <p:nvPr/>
            </p:nvSpPr>
            <p:spPr bwMode="auto">
              <a:xfrm>
                <a:off x="4487" y="3854"/>
                <a:ext cx="108" cy="2"/>
              </a:xfrm>
              <a:prstGeom prst="rect">
                <a:avLst/>
              </a:prstGeom>
              <a:solidFill>
                <a:srgbClr val="F8F8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2" name="Rectangle 1179"/>
              <p:cNvSpPr>
                <a:spLocks noChangeArrowheads="1"/>
              </p:cNvSpPr>
              <p:nvPr/>
            </p:nvSpPr>
            <p:spPr bwMode="auto">
              <a:xfrm>
                <a:off x="4487" y="3856"/>
                <a:ext cx="108" cy="2"/>
              </a:xfrm>
              <a:prstGeom prst="rect">
                <a:avLst/>
              </a:prstGeom>
              <a:solidFill>
                <a:srgbClr val="F9F9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3" name="Rectangle 1180"/>
              <p:cNvSpPr>
                <a:spLocks noChangeArrowheads="1"/>
              </p:cNvSpPr>
              <p:nvPr/>
            </p:nvSpPr>
            <p:spPr bwMode="auto">
              <a:xfrm>
                <a:off x="4487" y="3858"/>
                <a:ext cx="108" cy="2"/>
              </a:xfrm>
              <a:prstGeom prst="rect">
                <a:avLst/>
              </a:prstGeom>
              <a:solidFill>
                <a:srgbClr val="FAFA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4" name="Rectangle 1181"/>
              <p:cNvSpPr>
                <a:spLocks noChangeArrowheads="1"/>
              </p:cNvSpPr>
              <p:nvPr/>
            </p:nvSpPr>
            <p:spPr bwMode="auto">
              <a:xfrm>
                <a:off x="4487" y="3860"/>
                <a:ext cx="108" cy="2"/>
              </a:xfrm>
              <a:prstGeom prst="rect">
                <a:avLst/>
              </a:prstGeom>
              <a:solidFill>
                <a:srgbClr val="FBFB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5" name="Rectangle 1182"/>
              <p:cNvSpPr>
                <a:spLocks noChangeArrowheads="1"/>
              </p:cNvSpPr>
              <p:nvPr/>
            </p:nvSpPr>
            <p:spPr bwMode="auto">
              <a:xfrm>
                <a:off x="4487" y="3862"/>
                <a:ext cx="108" cy="2"/>
              </a:xfrm>
              <a:prstGeom prst="rect">
                <a:avLst/>
              </a:prstGeom>
              <a:solidFill>
                <a:srgbClr val="FCFC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6" name="Rectangle 1183"/>
              <p:cNvSpPr>
                <a:spLocks noChangeArrowheads="1"/>
              </p:cNvSpPr>
              <p:nvPr/>
            </p:nvSpPr>
            <p:spPr bwMode="auto">
              <a:xfrm>
                <a:off x="4487" y="3864"/>
                <a:ext cx="108" cy="1"/>
              </a:xfrm>
              <a:prstGeom prst="rect">
                <a:avLst/>
              </a:prstGeom>
              <a:solidFill>
                <a:srgbClr val="FDFD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7" name="Rectangle 1184"/>
              <p:cNvSpPr>
                <a:spLocks noChangeArrowheads="1"/>
              </p:cNvSpPr>
              <p:nvPr/>
            </p:nvSpPr>
            <p:spPr bwMode="auto">
              <a:xfrm>
                <a:off x="4487" y="3865"/>
                <a:ext cx="108" cy="2"/>
              </a:xfrm>
              <a:prstGeom prst="rect">
                <a:avLst/>
              </a:prstGeom>
              <a:solidFill>
                <a:srgbClr val="FEFE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8" name="Rectangle 1185"/>
              <p:cNvSpPr>
                <a:spLocks noChangeArrowheads="1"/>
              </p:cNvSpPr>
              <p:nvPr/>
            </p:nvSpPr>
            <p:spPr bwMode="auto">
              <a:xfrm>
                <a:off x="4487" y="3867"/>
                <a:ext cx="108" cy="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9" name="Freeform 1186"/>
              <p:cNvSpPr>
                <a:spLocks/>
              </p:cNvSpPr>
              <p:nvPr/>
            </p:nvSpPr>
            <p:spPr bwMode="auto">
              <a:xfrm>
                <a:off x="4487" y="3808"/>
                <a:ext cx="108" cy="60"/>
              </a:xfrm>
              <a:custGeom>
                <a:avLst/>
                <a:gdLst>
                  <a:gd name="T0" fmla="*/ 0 w 214"/>
                  <a:gd name="T1" fmla="*/ 10 h 120"/>
                  <a:gd name="T2" fmla="*/ 25 w 214"/>
                  <a:gd name="T3" fmla="*/ 0 h 120"/>
                  <a:gd name="T4" fmla="*/ 47 w 214"/>
                  <a:gd name="T5" fmla="*/ 13 h 120"/>
                  <a:gd name="T6" fmla="*/ 108 w 214"/>
                  <a:gd name="T7" fmla="*/ 48 h 120"/>
                  <a:gd name="T8" fmla="*/ 88 w 214"/>
                  <a:gd name="T9" fmla="*/ 60 h 120"/>
                  <a:gd name="T10" fmla="*/ 82 w 214"/>
                  <a:gd name="T11" fmla="*/ 58 h 120"/>
                  <a:gd name="T12" fmla="*/ 75 w 214"/>
                  <a:gd name="T13" fmla="*/ 56 h 120"/>
                  <a:gd name="T14" fmla="*/ 70 w 214"/>
                  <a:gd name="T15" fmla="*/ 53 h 120"/>
                  <a:gd name="T16" fmla="*/ 64 w 214"/>
                  <a:gd name="T17" fmla="*/ 51 h 120"/>
                  <a:gd name="T18" fmla="*/ 58 w 214"/>
                  <a:gd name="T19" fmla="*/ 48 h 120"/>
                  <a:gd name="T20" fmla="*/ 52 w 214"/>
                  <a:gd name="T21" fmla="*/ 46 h 120"/>
                  <a:gd name="T22" fmla="*/ 47 w 214"/>
                  <a:gd name="T23" fmla="*/ 43 h 120"/>
                  <a:gd name="T24" fmla="*/ 41 w 214"/>
                  <a:gd name="T25" fmla="*/ 40 h 120"/>
                  <a:gd name="T26" fmla="*/ 36 w 214"/>
                  <a:gd name="T27" fmla="*/ 36 h 120"/>
                  <a:gd name="T28" fmla="*/ 31 w 214"/>
                  <a:gd name="T29" fmla="*/ 33 h 120"/>
                  <a:gd name="T30" fmla="*/ 25 w 214"/>
                  <a:gd name="T31" fmla="*/ 29 h 120"/>
                  <a:gd name="T32" fmla="*/ 20 w 214"/>
                  <a:gd name="T33" fmla="*/ 26 h 120"/>
                  <a:gd name="T34" fmla="*/ 15 w 214"/>
                  <a:gd name="T35" fmla="*/ 22 h 120"/>
                  <a:gd name="T36" fmla="*/ 10 w 214"/>
                  <a:gd name="T37" fmla="*/ 18 h 120"/>
                  <a:gd name="T38" fmla="*/ 5 w 214"/>
                  <a:gd name="T39" fmla="*/ 14 h 120"/>
                  <a:gd name="T40" fmla="*/ 0 w 214"/>
                  <a:gd name="T41" fmla="*/ 10 h 120"/>
                  <a:gd name="T42" fmla="*/ 0 w 214"/>
                  <a:gd name="T43" fmla="*/ 10 h 12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14"/>
                  <a:gd name="T67" fmla="*/ 0 h 120"/>
                  <a:gd name="T68" fmla="*/ 214 w 214"/>
                  <a:gd name="T69" fmla="*/ 120 h 12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14" h="120">
                    <a:moveTo>
                      <a:pt x="0" y="20"/>
                    </a:moveTo>
                    <a:lnTo>
                      <a:pt x="50" y="0"/>
                    </a:lnTo>
                    <a:lnTo>
                      <a:pt x="93" y="25"/>
                    </a:lnTo>
                    <a:lnTo>
                      <a:pt x="214" y="96"/>
                    </a:lnTo>
                    <a:lnTo>
                      <a:pt x="174" y="120"/>
                    </a:lnTo>
                    <a:lnTo>
                      <a:pt x="162" y="116"/>
                    </a:lnTo>
                    <a:lnTo>
                      <a:pt x="149" y="111"/>
                    </a:lnTo>
                    <a:lnTo>
                      <a:pt x="138" y="106"/>
                    </a:lnTo>
                    <a:lnTo>
                      <a:pt x="127" y="101"/>
                    </a:lnTo>
                    <a:lnTo>
                      <a:pt x="115" y="96"/>
                    </a:lnTo>
                    <a:lnTo>
                      <a:pt x="104" y="91"/>
                    </a:lnTo>
                    <a:lnTo>
                      <a:pt x="93" y="85"/>
                    </a:lnTo>
                    <a:lnTo>
                      <a:pt x="81" y="79"/>
                    </a:lnTo>
                    <a:lnTo>
                      <a:pt x="71" y="72"/>
                    </a:lnTo>
                    <a:lnTo>
                      <a:pt x="61" y="65"/>
                    </a:lnTo>
                    <a:lnTo>
                      <a:pt x="49" y="58"/>
                    </a:lnTo>
                    <a:lnTo>
                      <a:pt x="39" y="51"/>
                    </a:lnTo>
                    <a:lnTo>
                      <a:pt x="29" y="44"/>
                    </a:lnTo>
                    <a:lnTo>
                      <a:pt x="19" y="36"/>
                    </a:lnTo>
                    <a:lnTo>
                      <a:pt x="9" y="28"/>
                    </a:lnTo>
                    <a:lnTo>
                      <a:pt x="0" y="20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0" name="Freeform 1187"/>
              <p:cNvSpPr>
                <a:spLocks/>
              </p:cNvSpPr>
              <p:nvPr/>
            </p:nvSpPr>
            <p:spPr bwMode="auto">
              <a:xfrm>
                <a:off x="4390" y="4009"/>
                <a:ext cx="105" cy="73"/>
              </a:xfrm>
              <a:custGeom>
                <a:avLst/>
                <a:gdLst>
                  <a:gd name="T0" fmla="*/ 0 w 209"/>
                  <a:gd name="T1" fmla="*/ 0 h 147"/>
                  <a:gd name="T2" fmla="*/ 105 w 209"/>
                  <a:gd name="T3" fmla="*/ 61 h 147"/>
                  <a:gd name="T4" fmla="*/ 105 w 209"/>
                  <a:gd name="T5" fmla="*/ 73 h 147"/>
                  <a:gd name="T6" fmla="*/ 0 w 209"/>
                  <a:gd name="T7" fmla="*/ 13 h 147"/>
                  <a:gd name="T8" fmla="*/ 0 w 209"/>
                  <a:gd name="T9" fmla="*/ 0 h 147"/>
                  <a:gd name="T10" fmla="*/ 0 w 209"/>
                  <a:gd name="T11" fmla="*/ 0 h 1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9"/>
                  <a:gd name="T19" fmla="*/ 0 h 147"/>
                  <a:gd name="T20" fmla="*/ 209 w 209"/>
                  <a:gd name="T21" fmla="*/ 147 h 1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9" h="147">
                    <a:moveTo>
                      <a:pt x="0" y="0"/>
                    </a:moveTo>
                    <a:lnTo>
                      <a:pt x="209" y="122"/>
                    </a:lnTo>
                    <a:lnTo>
                      <a:pt x="209" y="147"/>
                    </a:ln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11" name="Picture 1188"/>
              <p:cNvPicPr>
                <a:picLocks noChangeAspect="1" noChangeArrowheads="1"/>
              </p:cNvPicPr>
              <p:nvPr/>
            </p:nvPicPr>
            <p:blipFill>
              <a:blip r:embed="rId73" cstate="print"/>
              <a:srcRect/>
              <a:stretch>
                <a:fillRect/>
              </a:stretch>
            </p:blipFill>
            <p:spPr bwMode="auto">
              <a:xfrm>
                <a:off x="4389" y="4008"/>
                <a:ext cx="106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812" name="Picture 1189"/>
              <p:cNvPicPr>
                <a:picLocks noChangeAspect="1" noChangeArrowheads="1"/>
              </p:cNvPicPr>
              <p:nvPr/>
            </p:nvPicPr>
            <p:blipFill>
              <a:blip r:embed="rId74" cstate="print"/>
              <a:srcRect/>
              <a:stretch>
                <a:fillRect/>
              </a:stretch>
            </p:blipFill>
            <p:spPr bwMode="auto">
              <a:xfrm>
                <a:off x="4389" y="4008"/>
                <a:ext cx="106" cy="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13" name="Freeform 1190"/>
              <p:cNvSpPr>
                <a:spLocks/>
              </p:cNvSpPr>
              <p:nvPr/>
            </p:nvSpPr>
            <p:spPr bwMode="auto">
              <a:xfrm>
                <a:off x="4390" y="4009"/>
                <a:ext cx="105" cy="73"/>
              </a:xfrm>
              <a:custGeom>
                <a:avLst/>
                <a:gdLst>
                  <a:gd name="T0" fmla="*/ 0 w 209"/>
                  <a:gd name="T1" fmla="*/ 0 h 147"/>
                  <a:gd name="T2" fmla="*/ 105 w 209"/>
                  <a:gd name="T3" fmla="*/ 61 h 147"/>
                  <a:gd name="T4" fmla="*/ 105 w 209"/>
                  <a:gd name="T5" fmla="*/ 73 h 147"/>
                  <a:gd name="T6" fmla="*/ 0 w 209"/>
                  <a:gd name="T7" fmla="*/ 12 h 147"/>
                  <a:gd name="T8" fmla="*/ 0 w 209"/>
                  <a:gd name="T9" fmla="*/ 0 h 1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147"/>
                  <a:gd name="T17" fmla="*/ 209 w 209"/>
                  <a:gd name="T18" fmla="*/ 147 h 1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147">
                    <a:moveTo>
                      <a:pt x="0" y="0"/>
                    </a:moveTo>
                    <a:lnTo>
                      <a:pt x="209" y="122"/>
                    </a:lnTo>
                    <a:lnTo>
                      <a:pt x="209" y="147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4" name="Freeform 1191"/>
              <p:cNvSpPr>
                <a:spLocks noEditPoints="1"/>
              </p:cNvSpPr>
              <p:nvPr/>
            </p:nvSpPr>
            <p:spPr bwMode="auto">
              <a:xfrm>
                <a:off x="4401" y="3982"/>
                <a:ext cx="129" cy="79"/>
              </a:xfrm>
              <a:custGeom>
                <a:avLst/>
                <a:gdLst>
                  <a:gd name="T0" fmla="*/ 15 w 256"/>
                  <a:gd name="T1" fmla="*/ 23 h 158"/>
                  <a:gd name="T2" fmla="*/ 10 w 256"/>
                  <a:gd name="T3" fmla="*/ 17 h 158"/>
                  <a:gd name="T4" fmla="*/ 16 w 256"/>
                  <a:gd name="T5" fmla="*/ 12 h 158"/>
                  <a:gd name="T6" fmla="*/ 27 w 256"/>
                  <a:gd name="T7" fmla="*/ 15 h 158"/>
                  <a:gd name="T8" fmla="*/ 19 w 256"/>
                  <a:gd name="T9" fmla="*/ 10 h 158"/>
                  <a:gd name="T10" fmla="*/ 43 w 256"/>
                  <a:gd name="T11" fmla="*/ 5 h 158"/>
                  <a:gd name="T12" fmla="*/ 43 w 256"/>
                  <a:gd name="T13" fmla="*/ 12 h 158"/>
                  <a:gd name="T14" fmla="*/ 50 w 256"/>
                  <a:gd name="T15" fmla="*/ 9 h 158"/>
                  <a:gd name="T16" fmla="*/ 66 w 256"/>
                  <a:gd name="T17" fmla="*/ 26 h 158"/>
                  <a:gd name="T18" fmla="*/ 57 w 256"/>
                  <a:gd name="T19" fmla="*/ 21 h 158"/>
                  <a:gd name="T20" fmla="*/ 86 w 256"/>
                  <a:gd name="T21" fmla="*/ 30 h 158"/>
                  <a:gd name="T22" fmla="*/ 101 w 256"/>
                  <a:gd name="T23" fmla="*/ 47 h 158"/>
                  <a:gd name="T24" fmla="*/ 107 w 256"/>
                  <a:gd name="T25" fmla="*/ 43 h 158"/>
                  <a:gd name="T26" fmla="*/ 122 w 256"/>
                  <a:gd name="T27" fmla="*/ 60 h 158"/>
                  <a:gd name="T28" fmla="*/ 114 w 256"/>
                  <a:gd name="T29" fmla="*/ 55 h 158"/>
                  <a:gd name="T30" fmla="*/ 119 w 256"/>
                  <a:gd name="T31" fmla="*/ 62 h 158"/>
                  <a:gd name="T32" fmla="*/ 91 w 256"/>
                  <a:gd name="T33" fmla="*/ 53 h 158"/>
                  <a:gd name="T34" fmla="*/ 97 w 256"/>
                  <a:gd name="T35" fmla="*/ 49 h 158"/>
                  <a:gd name="T36" fmla="*/ 94 w 256"/>
                  <a:gd name="T37" fmla="*/ 43 h 158"/>
                  <a:gd name="T38" fmla="*/ 86 w 256"/>
                  <a:gd name="T39" fmla="*/ 39 h 158"/>
                  <a:gd name="T40" fmla="*/ 91 w 256"/>
                  <a:gd name="T41" fmla="*/ 45 h 158"/>
                  <a:gd name="T42" fmla="*/ 62 w 256"/>
                  <a:gd name="T43" fmla="*/ 37 h 158"/>
                  <a:gd name="T44" fmla="*/ 69 w 256"/>
                  <a:gd name="T45" fmla="*/ 33 h 158"/>
                  <a:gd name="T46" fmla="*/ 55 w 256"/>
                  <a:gd name="T47" fmla="*/ 33 h 158"/>
                  <a:gd name="T48" fmla="*/ 48 w 256"/>
                  <a:gd name="T49" fmla="*/ 27 h 158"/>
                  <a:gd name="T50" fmla="*/ 48 w 256"/>
                  <a:gd name="T51" fmla="*/ 20 h 158"/>
                  <a:gd name="T52" fmla="*/ 24 w 256"/>
                  <a:gd name="T53" fmla="*/ 25 h 158"/>
                  <a:gd name="T54" fmla="*/ 31 w 256"/>
                  <a:gd name="T55" fmla="*/ 21 h 158"/>
                  <a:gd name="T56" fmla="*/ 46 w 256"/>
                  <a:gd name="T57" fmla="*/ 39 h 158"/>
                  <a:gd name="T58" fmla="*/ 38 w 256"/>
                  <a:gd name="T59" fmla="*/ 35 h 158"/>
                  <a:gd name="T60" fmla="*/ 67 w 256"/>
                  <a:gd name="T61" fmla="*/ 43 h 158"/>
                  <a:gd name="T62" fmla="*/ 67 w 256"/>
                  <a:gd name="T63" fmla="*/ 51 h 158"/>
                  <a:gd name="T64" fmla="*/ 74 w 256"/>
                  <a:gd name="T65" fmla="*/ 47 h 158"/>
                  <a:gd name="T66" fmla="*/ 89 w 256"/>
                  <a:gd name="T67" fmla="*/ 64 h 158"/>
                  <a:gd name="T68" fmla="*/ 82 w 256"/>
                  <a:gd name="T69" fmla="*/ 59 h 158"/>
                  <a:gd name="T70" fmla="*/ 110 w 256"/>
                  <a:gd name="T71" fmla="*/ 69 h 158"/>
                  <a:gd name="T72" fmla="*/ 86 w 256"/>
                  <a:gd name="T73" fmla="*/ 75 h 158"/>
                  <a:gd name="T74" fmla="*/ 92 w 256"/>
                  <a:gd name="T75" fmla="*/ 71 h 158"/>
                  <a:gd name="T76" fmla="*/ 79 w 256"/>
                  <a:gd name="T77" fmla="*/ 71 h 158"/>
                  <a:gd name="T78" fmla="*/ 72 w 256"/>
                  <a:gd name="T79" fmla="*/ 67 h 158"/>
                  <a:gd name="T80" fmla="*/ 72 w 256"/>
                  <a:gd name="T81" fmla="*/ 58 h 158"/>
                  <a:gd name="T82" fmla="*/ 15 w 256"/>
                  <a:gd name="T83" fmla="*/ 32 h 158"/>
                  <a:gd name="T84" fmla="*/ 21 w 256"/>
                  <a:gd name="T85" fmla="*/ 27 h 15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56"/>
                  <a:gd name="T130" fmla="*/ 0 h 158"/>
                  <a:gd name="T131" fmla="*/ 256 w 256"/>
                  <a:gd name="T132" fmla="*/ 158 h 15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56" h="158">
                    <a:moveTo>
                      <a:pt x="0" y="47"/>
                    </a:moveTo>
                    <a:lnTo>
                      <a:pt x="15" y="55"/>
                    </a:lnTo>
                    <a:lnTo>
                      <a:pt x="29" y="47"/>
                    </a:lnTo>
                    <a:lnTo>
                      <a:pt x="13" y="38"/>
                    </a:lnTo>
                    <a:lnTo>
                      <a:pt x="0" y="47"/>
                    </a:lnTo>
                    <a:close/>
                    <a:moveTo>
                      <a:pt x="19" y="34"/>
                    </a:moveTo>
                    <a:lnTo>
                      <a:pt x="35" y="43"/>
                    </a:lnTo>
                    <a:lnTo>
                      <a:pt x="47" y="35"/>
                    </a:lnTo>
                    <a:lnTo>
                      <a:pt x="32" y="25"/>
                    </a:lnTo>
                    <a:lnTo>
                      <a:pt x="19" y="34"/>
                    </a:lnTo>
                    <a:close/>
                    <a:moveTo>
                      <a:pt x="38" y="21"/>
                    </a:moveTo>
                    <a:lnTo>
                      <a:pt x="53" y="31"/>
                    </a:lnTo>
                    <a:lnTo>
                      <a:pt x="66" y="22"/>
                    </a:lnTo>
                    <a:lnTo>
                      <a:pt x="51" y="13"/>
                    </a:lnTo>
                    <a:lnTo>
                      <a:pt x="38" y="21"/>
                    </a:lnTo>
                    <a:close/>
                    <a:moveTo>
                      <a:pt x="57" y="8"/>
                    </a:moveTo>
                    <a:lnTo>
                      <a:pt x="72" y="17"/>
                    </a:lnTo>
                    <a:lnTo>
                      <a:pt x="85" y="9"/>
                    </a:lnTo>
                    <a:lnTo>
                      <a:pt x="70" y="0"/>
                    </a:lnTo>
                    <a:lnTo>
                      <a:pt x="57" y="8"/>
                    </a:lnTo>
                    <a:close/>
                    <a:moveTo>
                      <a:pt x="85" y="25"/>
                    </a:moveTo>
                    <a:lnTo>
                      <a:pt x="101" y="35"/>
                    </a:lnTo>
                    <a:lnTo>
                      <a:pt x="113" y="26"/>
                    </a:lnTo>
                    <a:lnTo>
                      <a:pt x="99" y="17"/>
                    </a:lnTo>
                    <a:lnTo>
                      <a:pt x="85" y="25"/>
                    </a:lnTo>
                    <a:close/>
                    <a:moveTo>
                      <a:pt x="114" y="43"/>
                    </a:moveTo>
                    <a:lnTo>
                      <a:pt x="130" y="52"/>
                    </a:lnTo>
                    <a:lnTo>
                      <a:pt x="142" y="43"/>
                    </a:lnTo>
                    <a:lnTo>
                      <a:pt x="126" y="35"/>
                    </a:lnTo>
                    <a:lnTo>
                      <a:pt x="114" y="43"/>
                    </a:lnTo>
                    <a:close/>
                    <a:moveTo>
                      <a:pt x="142" y="59"/>
                    </a:moveTo>
                    <a:lnTo>
                      <a:pt x="157" y="69"/>
                    </a:lnTo>
                    <a:lnTo>
                      <a:pt x="171" y="60"/>
                    </a:lnTo>
                    <a:lnTo>
                      <a:pt x="155" y="51"/>
                    </a:lnTo>
                    <a:lnTo>
                      <a:pt x="142" y="59"/>
                    </a:lnTo>
                    <a:close/>
                    <a:moveTo>
                      <a:pt x="200" y="94"/>
                    </a:moveTo>
                    <a:lnTo>
                      <a:pt x="215" y="104"/>
                    </a:lnTo>
                    <a:lnTo>
                      <a:pt x="227" y="94"/>
                    </a:lnTo>
                    <a:lnTo>
                      <a:pt x="212" y="86"/>
                    </a:lnTo>
                    <a:lnTo>
                      <a:pt x="200" y="94"/>
                    </a:lnTo>
                    <a:close/>
                    <a:moveTo>
                      <a:pt x="227" y="111"/>
                    </a:moveTo>
                    <a:lnTo>
                      <a:pt x="243" y="120"/>
                    </a:lnTo>
                    <a:lnTo>
                      <a:pt x="256" y="112"/>
                    </a:lnTo>
                    <a:lnTo>
                      <a:pt x="241" y="103"/>
                    </a:lnTo>
                    <a:lnTo>
                      <a:pt x="227" y="111"/>
                    </a:lnTo>
                    <a:close/>
                    <a:moveTo>
                      <a:pt x="209" y="124"/>
                    </a:moveTo>
                    <a:lnTo>
                      <a:pt x="224" y="134"/>
                    </a:lnTo>
                    <a:lnTo>
                      <a:pt x="237" y="124"/>
                    </a:lnTo>
                    <a:lnTo>
                      <a:pt x="221" y="116"/>
                    </a:lnTo>
                    <a:lnTo>
                      <a:pt x="209" y="124"/>
                    </a:lnTo>
                    <a:close/>
                    <a:moveTo>
                      <a:pt x="180" y="107"/>
                    </a:moveTo>
                    <a:lnTo>
                      <a:pt x="196" y="116"/>
                    </a:lnTo>
                    <a:lnTo>
                      <a:pt x="209" y="108"/>
                    </a:lnTo>
                    <a:lnTo>
                      <a:pt x="193" y="99"/>
                    </a:lnTo>
                    <a:lnTo>
                      <a:pt x="180" y="107"/>
                    </a:lnTo>
                    <a:close/>
                    <a:moveTo>
                      <a:pt x="171" y="77"/>
                    </a:moveTo>
                    <a:lnTo>
                      <a:pt x="186" y="86"/>
                    </a:lnTo>
                    <a:lnTo>
                      <a:pt x="199" y="78"/>
                    </a:lnTo>
                    <a:lnTo>
                      <a:pt x="183" y="69"/>
                    </a:lnTo>
                    <a:lnTo>
                      <a:pt x="171" y="77"/>
                    </a:lnTo>
                    <a:close/>
                    <a:moveTo>
                      <a:pt x="152" y="89"/>
                    </a:moveTo>
                    <a:lnTo>
                      <a:pt x="168" y="99"/>
                    </a:lnTo>
                    <a:lnTo>
                      <a:pt x="180" y="90"/>
                    </a:lnTo>
                    <a:lnTo>
                      <a:pt x="165" y="81"/>
                    </a:lnTo>
                    <a:lnTo>
                      <a:pt x="152" y="89"/>
                    </a:lnTo>
                    <a:close/>
                    <a:moveTo>
                      <a:pt x="123" y="73"/>
                    </a:moveTo>
                    <a:lnTo>
                      <a:pt x="139" y="82"/>
                    </a:lnTo>
                    <a:lnTo>
                      <a:pt x="151" y="73"/>
                    </a:lnTo>
                    <a:lnTo>
                      <a:pt x="136" y="65"/>
                    </a:lnTo>
                    <a:lnTo>
                      <a:pt x="123" y="73"/>
                    </a:lnTo>
                    <a:close/>
                    <a:moveTo>
                      <a:pt x="95" y="55"/>
                    </a:moveTo>
                    <a:lnTo>
                      <a:pt x="110" y="65"/>
                    </a:lnTo>
                    <a:lnTo>
                      <a:pt x="123" y="56"/>
                    </a:lnTo>
                    <a:lnTo>
                      <a:pt x="108" y="47"/>
                    </a:lnTo>
                    <a:lnTo>
                      <a:pt x="95" y="55"/>
                    </a:lnTo>
                    <a:close/>
                    <a:moveTo>
                      <a:pt x="67" y="38"/>
                    </a:moveTo>
                    <a:lnTo>
                      <a:pt x="82" y="47"/>
                    </a:lnTo>
                    <a:lnTo>
                      <a:pt x="95" y="39"/>
                    </a:lnTo>
                    <a:lnTo>
                      <a:pt x="79" y="30"/>
                    </a:lnTo>
                    <a:lnTo>
                      <a:pt x="67" y="38"/>
                    </a:lnTo>
                    <a:close/>
                    <a:moveTo>
                      <a:pt x="47" y="51"/>
                    </a:moveTo>
                    <a:lnTo>
                      <a:pt x="63" y="60"/>
                    </a:lnTo>
                    <a:lnTo>
                      <a:pt x="76" y="52"/>
                    </a:lnTo>
                    <a:lnTo>
                      <a:pt x="61" y="43"/>
                    </a:lnTo>
                    <a:lnTo>
                      <a:pt x="47" y="51"/>
                    </a:lnTo>
                    <a:close/>
                    <a:moveTo>
                      <a:pt x="76" y="69"/>
                    </a:moveTo>
                    <a:lnTo>
                      <a:pt x="91" y="77"/>
                    </a:lnTo>
                    <a:lnTo>
                      <a:pt x="104" y="69"/>
                    </a:lnTo>
                    <a:lnTo>
                      <a:pt x="88" y="59"/>
                    </a:lnTo>
                    <a:lnTo>
                      <a:pt x="76" y="69"/>
                    </a:lnTo>
                    <a:close/>
                    <a:moveTo>
                      <a:pt x="105" y="85"/>
                    </a:moveTo>
                    <a:lnTo>
                      <a:pt x="119" y="94"/>
                    </a:lnTo>
                    <a:lnTo>
                      <a:pt x="133" y="86"/>
                    </a:lnTo>
                    <a:lnTo>
                      <a:pt x="117" y="77"/>
                    </a:lnTo>
                    <a:lnTo>
                      <a:pt x="105" y="85"/>
                    </a:lnTo>
                    <a:close/>
                    <a:moveTo>
                      <a:pt x="133" y="103"/>
                    </a:moveTo>
                    <a:lnTo>
                      <a:pt x="148" y="112"/>
                    </a:lnTo>
                    <a:lnTo>
                      <a:pt x="162" y="104"/>
                    </a:lnTo>
                    <a:lnTo>
                      <a:pt x="146" y="94"/>
                    </a:lnTo>
                    <a:lnTo>
                      <a:pt x="133" y="103"/>
                    </a:lnTo>
                    <a:close/>
                    <a:moveTo>
                      <a:pt x="162" y="119"/>
                    </a:moveTo>
                    <a:lnTo>
                      <a:pt x="177" y="128"/>
                    </a:lnTo>
                    <a:lnTo>
                      <a:pt x="189" y="120"/>
                    </a:lnTo>
                    <a:lnTo>
                      <a:pt x="174" y="111"/>
                    </a:lnTo>
                    <a:lnTo>
                      <a:pt x="162" y="119"/>
                    </a:lnTo>
                    <a:close/>
                    <a:moveTo>
                      <a:pt x="190" y="137"/>
                    </a:moveTo>
                    <a:lnTo>
                      <a:pt x="205" y="146"/>
                    </a:lnTo>
                    <a:lnTo>
                      <a:pt x="218" y="138"/>
                    </a:lnTo>
                    <a:lnTo>
                      <a:pt x="203" y="128"/>
                    </a:lnTo>
                    <a:lnTo>
                      <a:pt x="190" y="137"/>
                    </a:lnTo>
                    <a:close/>
                    <a:moveTo>
                      <a:pt x="171" y="150"/>
                    </a:moveTo>
                    <a:lnTo>
                      <a:pt x="186" y="158"/>
                    </a:lnTo>
                    <a:lnTo>
                      <a:pt x="199" y="150"/>
                    </a:lnTo>
                    <a:lnTo>
                      <a:pt x="183" y="141"/>
                    </a:lnTo>
                    <a:lnTo>
                      <a:pt x="171" y="150"/>
                    </a:lnTo>
                    <a:close/>
                    <a:moveTo>
                      <a:pt x="142" y="133"/>
                    </a:moveTo>
                    <a:lnTo>
                      <a:pt x="157" y="142"/>
                    </a:lnTo>
                    <a:lnTo>
                      <a:pt x="171" y="134"/>
                    </a:lnTo>
                    <a:lnTo>
                      <a:pt x="155" y="124"/>
                    </a:lnTo>
                    <a:lnTo>
                      <a:pt x="142" y="133"/>
                    </a:lnTo>
                    <a:close/>
                    <a:moveTo>
                      <a:pt x="57" y="81"/>
                    </a:moveTo>
                    <a:lnTo>
                      <a:pt x="130" y="124"/>
                    </a:lnTo>
                    <a:lnTo>
                      <a:pt x="142" y="116"/>
                    </a:lnTo>
                    <a:lnTo>
                      <a:pt x="70" y="73"/>
                    </a:lnTo>
                    <a:lnTo>
                      <a:pt x="57" y="81"/>
                    </a:lnTo>
                    <a:close/>
                    <a:moveTo>
                      <a:pt x="29" y="64"/>
                    </a:moveTo>
                    <a:lnTo>
                      <a:pt x="44" y="73"/>
                    </a:lnTo>
                    <a:lnTo>
                      <a:pt x="56" y="65"/>
                    </a:lnTo>
                    <a:lnTo>
                      <a:pt x="41" y="55"/>
                    </a:lnTo>
                    <a:lnTo>
                      <a:pt x="29" y="6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5" name="Freeform 1192"/>
              <p:cNvSpPr>
                <a:spLocks noEditPoints="1"/>
              </p:cNvSpPr>
              <p:nvPr/>
            </p:nvSpPr>
            <p:spPr bwMode="auto">
              <a:xfrm>
                <a:off x="4401" y="3986"/>
                <a:ext cx="129" cy="77"/>
              </a:xfrm>
              <a:custGeom>
                <a:avLst/>
                <a:gdLst>
                  <a:gd name="T0" fmla="*/ 29 w 256"/>
                  <a:gd name="T1" fmla="*/ 2 h 154"/>
                  <a:gd name="T2" fmla="*/ 43 w 256"/>
                  <a:gd name="T3" fmla="*/ 11 h 154"/>
                  <a:gd name="T4" fmla="*/ 57 w 256"/>
                  <a:gd name="T5" fmla="*/ 19 h 154"/>
                  <a:gd name="T6" fmla="*/ 72 w 256"/>
                  <a:gd name="T7" fmla="*/ 28 h 154"/>
                  <a:gd name="T8" fmla="*/ 86 w 256"/>
                  <a:gd name="T9" fmla="*/ 37 h 154"/>
                  <a:gd name="T10" fmla="*/ 101 w 256"/>
                  <a:gd name="T11" fmla="*/ 45 h 154"/>
                  <a:gd name="T12" fmla="*/ 36 w 256"/>
                  <a:gd name="T13" fmla="*/ 5 h 154"/>
                  <a:gd name="T14" fmla="*/ 51 w 256"/>
                  <a:gd name="T15" fmla="*/ 13 h 154"/>
                  <a:gd name="T16" fmla="*/ 66 w 256"/>
                  <a:gd name="T17" fmla="*/ 22 h 154"/>
                  <a:gd name="T18" fmla="*/ 79 w 256"/>
                  <a:gd name="T19" fmla="*/ 30 h 154"/>
                  <a:gd name="T20" fmla="*/ 94 w 256"/>
                  <a:gd name="T21" fmla="*/ 39 h 154"/>
                  <a:gd name="T22" fmla="*/ 108 w 256"/>
                  <a:gd name="T23" fmla="*/ 48 h 154"/>
                  <a:gd name="T24" fmla="*/ 114 w 256"/>
                  <a:gd name="T25" fmla="*/ 53 h 154"/>
                  <a:gd name="T26" fmla="*/ 122 w 256"/>
                  <a:gd name="T27" fmla="*/ 56 h 154"/>
                  <a:gd name="T28" fmla="*/ 19 w 256"/>
                  <a:gd name="T29" fmla="*/ 8 h 154"/>
                  <a:gd name="T30" fmla="*/ 34 w 256"/>
                  <a:gd name="T31" fmla="*/ 17 h 154"/>
                  <a:gd name="T32" fmla="*/ 48 w 256"/>
                  <a:gd name="T33" fmla="*/ 25 h 154"/>
                  <a:gd name="T34" fmla="*/ 62 w 256"/>
                  <a:gd name="T35" fmla="*/ 34 h 154"/>
                  <a:gd name="T36" fmla="*/ 77 w 256"/>
                  <a:gd name="T37" fmla="*/ 42 h 154"/>
                  <a:gd name="T38" fmla="*/ 91 w 256"/>
                  <a:gd name="T39" fmla="*/ 51 h 154"/>
                  <a:gd name="T40" fmla="*/ 27 w 256"/>
                  <a:gd name="T41" fmla="*/ 11 h 154"/>
                  <a:gd name="T42" fmla="*/ 41 w 256"/>
                  <a:gd name="T43" fmla="*/ 19 h 154"/>
                  <a:gd name="T44" fmla="*/ 55 w 256"/>
                  <a:gd name="T45" fmla="*/ 28 h 154"/>
                  <a:gd name="T46" fmla="*/ 70 w 256"/>
                  <a:gd name="T47" fmla="*/ 37 h 154"/>
                  <a:gd name="T48" fmla="*/ 85 w 256"/>
                  <a:gd name="T49" fmla="*/ 45 h 154"/>
                  <a:gd name="T50" fmla="*/ 99 w 256"/>
                  <a:gd name="T51" fmla="*/ 54 h 154"/>
                  <a:gd name="T52" fmla="*/ 105 w 256"/>
                  <a:gd name="T53" fmla="*/ 59 h 154"/>
                  <a:gd name="T54" fmla="*/ 113 w 256"/>
                  <a:gd name="T55" fmla="*/ 63 h 154"/>
                  <a:gd name="T56" fmla="*/ 10 w 256"/>
                  <a:gd name="T57" fmla="*/ 15 h 154"/>
                  <a:gd name="T58" fmla="*/ 24 w 256"/>
                  <a:gd name="T59" fmla="*/ 23 h 154"/>
                  <a:gd name="T60" fmla="*/ 38 w 256"/>
                  <a:gd name="T61" fmla="*/ 32 h 154"/>
                  <a:gd name="T62" fmla="*/ 53 w 256"/>
                  <a:gd name="T63" fmla="*/ 40 h 154"/>
                  <a:gd name="T64" fmla="*/ 67 w 256"/>
                  <a:gd name="T65" fmla="*/ 49 h 154"/>
                  <a:gd name="T66" fmla="*/ 82 w 256"/>
                  <a:gd name="T67" fmla="*/ 57 h 154"/>
                  <a:gd name="T68" fmla="*/ 18 w 256"/>
                  <a:gd name="T69" fmla="*/ 18 h 154"/>
                  <a:gd name="T70" fmla="*/ 32 w 256"/>
                  <a:gd name="T71" fmla="*/ 26 h 154"/>
                  <a:gd name="T72" fmla="*/ 46 w 256"/>
                  <a:gd name="T73" fmla="*/ 35 h 154"/>
                  <a:gd name="T74" fmla="*/ 60 w 256"/>
                  <a:gd name="T75" fmla="*/ 43 h 154"/>
                  <a:gd name="T76" fmla="*/ 75 w 256"/>
                  <a:gd name="T77" fmla="*/ 52 h 154"/>
                  <a:gd name="T78" fmla="*/ 89 w 256"/>
                  <a:gd name="T79" fmla="*/ 60 h 154"/>
                  <a:gd name="T80" fmla="*/ 96 w 256"/>
                  <a:gd name="T81" fmla="*/ 67 h 154"/>
                  <a:gd name="T82" fmla="*/ 103 w 256"/>
                  <a:gd name="T83" fmla="*/ 69 h 154"/>
                  <a:gd name="T84" fmla="*/ 0 w 256"/>
                  <a:gd name="T85" fmla="*/ 21 h 154"/>
                  <a:gd name="T86" fmla="*/ 15 w 256"/>
                  <a:gd name="T87" fmla="*/ 30 h 154"/>
                  <a:gd name="T88" fmla="*/ 29 w 256"/>
                  <a:gd name="T89" fmla="*/ 38 h 154"/>
                  <a:gd name="T90" fmla="*/ 72 w 256"/>
                  <a:gd name="T91" fmla="*/ 64 h 154"/>
                  <a:gd name="T92" fmla="*/ 8 w 256"/>
                  <a:gd name="T93" fmla="*/ 23 h 154"/>
                  <a:gd name="T94" fmla="*/ 22 w 256"/>
                  <a:gd name="T95" fmla="*/ 33 h 154"/>
                  <a:gd name="T96" fmla="*/ 66 w 256"/>
                  <a:gd name="T97" fmla="*/ 58 h 154"/>
                  <a:gd name="T98" fmla="*/ 79 w 256"/>
                  <a:gd name="T99" fmla="*/ 67 h 154"/>
                  <a:gd name="T100" fmla="*/ 86 w 256"/>
                  <a:gd name="T101" fmla="*/ 73 h 154"/>
                  <a:gd name="T102" fmla="*/ 94 w 256"/>
                  <a:gd name="T103" fmla="*/ 75 h 154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56"/>
                  <a:gd name="T157" fmla="*/ 0 h 154"/>
                  <a:gd name="T158" fmla="*/ 256 w 256"/>
                  <a:gd name="T159" fmla="*/ 154 h 154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56" h="154">
                    <a:moveTo>
                      <a:pt x="57" y="4"/>
                    </a:moveTo>
                    <a:lnTo>
                      <a:pt x="72" y="13"/>
                    </a:lnTo>
                    <a:lnTo>
                      <a:pt x="72" y="9"/>
                    </a:lnTo>
                    <a:lnTo>
                      <a:pt x="57" y="0"/>
                    </a:lnTo>
                    <a:lnTo>
                      <a:pt x="57" y="4"/>
                    </a:lnTo>
                    <a:close/>
                    <a:moveTo>
                      <a:pt x="85" y="22"/>
                    </a:moveTo>
                    <a:lnTo>
                      <a:pt x="101" y="30"/>
                    </a:lnTo>
                    <a:lnTo>
                      <a:pt x="101" y="27"/>
                    </a:lnTo>
                    <a:lnTo>
                      <a:pt x="85" y="17"/>
                    </a:lnTo>
                    <a:lnTo>
                      <a:pt x="85" y="22"/>
                    </a:lnTo>
                    <a:close/>
                    <a:moveTo>
                      <a:pt x="114" y="38"/>
                    </a:moveTo>
                    <a:lnTo>
                      <a:pt x="130" y="47"/>
                    </a:lnTo>
                    <a:lnTo>
                      <a:pt x="130" y="44"/>
                    </a:lnTo>
                    <a:lnTo>
                      <a:pt x="114" y="35"/>
                    </a:lnTo>
                    <a:lnTo>
                      <a:pt x="114" y="38"/>
                    </a:lnTo>
                    <a:close/>
                    <a:moveTo>
                      <a:pt x="142" y="56"/>
                    </a:moveTo>
                    <a:lnTo>
                      <a:pt x="157" y="65"/>
                    </a:lnTo>
                    <a:lnTo>
                      <a:pt x="157" y="61"/>
                    </a:lnTo>
                    <a:lnTo>
                      <a:pt x="142" y="51"/>
                    </a:lnTo>
                    <a:lnTo>
                      <a:pt x="142" y="56"/>
                    </a:lnTo>
                    <a:close/>
                    <a:moveTo>
                      <a:pt x="171" y="73"/>
                    </a:moveTo>
                    <a:lnTo>
                      <a:pt x="186" y="81"/>
                    </a:lnTo>
                    <a:lnTo>
                      <a:pt x="186" y="78"/>
                    </a:lnTo>
                    <a:lnTo>
                      <a:pt x="171" y="69"/>
                    </a:lnTo>
                    <a:lnTo>
                      <a:pt x="171" y="73"/>
                    </a:lnTo>
                    <a:close/>
                    <a:moveTo>
                      <a:pt x="200" y="90"/>
                    </a:moveTo>
                    <a:lnTo>
                      <a:pt x="215" y="99"/>
                    </a:lnTo>
                    <a:lnTo>
                      <a:pt x="215" y="96"/>
                    </a:lnTo>
                    <a:lnTo>
                      <a:pt x="200" y="86"/>
                    </a:lnTo>
                    <a:lnTo>
                      <a:pt x="200" y="90"/>
                    </a:lnTo>
                    <a:close/>
                    <a:moveTo>
                      <a:pt x="72" y="9"/>
                    </a:moveTo>
                    <a:lnTo>
                      <a:pt x="72" y="13"/>
                    </a:lnTo>
                    <a:lnTo>
                      <a:pt x="85" y="5"/>
                    </a:lnTo>
                    <a:lnTo>
                      <a:pt x="85" y="1"/>
                    </a:lnTo>
                    <a:lnTo>
                      <a:pt x="72" y="9"/>
                    </a:lnTo>
                    <a:close/>
                    <a:moveTo>
                      <a:pt x="101" y="27"/>
                    </a:moveTo>
                    <a:lnTo>
                      <a:pt x="101" y="30"/>
                    </a:lnTo>
                    <a:lnTo>
                      <a:pt x="113" y="22"/>
                    </a:lnTo>
                    <a:lnTo>
                      <a:pt x="113" y="18"/>
                    </a:lnTo>
                    <a:lnTo>
                      <a:pt x="101" y="27"/>
                    </a:lnTo>
                    <a:close/>
                    <a:moveTo>
                      <a:pt x="130" y="44"/>
                    </a:moveTo>
                    <a:lnTo>
                      <a:pt x="130" y="47"/>
                    </a:lnTo>
                    <a:lnTo>
                      <a:pt x="142" y="39"/>
                    </a:lnTo>
                    <a:lnTo>
                      <a:pt x="142" y="35"/>
                    </a:lnTo>
                    <a:lnTo>
                      <a:pt x="130" y="44"/>
                    </a:lnTo>
                    <a:close/>
                    <a:moveTo>
                      <a:pt x="157" y="61"/>
                    </a:moveTo>
                    <a:lnTo>
                      <a:pt x="157" y="65"/>
                    </a:lnTo>
                    <a:lnTo>
                      <a:pt x="171" y="57"/>
                    </a:lnTo>
                    <a:lnTo>
                      <a:pt x="171" y="52"/>
                    </a:lnTo>
                    <a:lnTo>
                      <a:pt x="157" y="61"/>
                    </a:lnTo>
                    <a:close/>
                    <a:moveTo>
                      <a:pt x="186" y="78"/>
                    </a:moveTo>
                    <a:lnTo>
                      <a:pt x="186" y="81"/>
                    </a:lnTo>
                    <a:lnTo>
                      <a:pt x="199" y="73"/>
                    </a:lnTo>
                    <a:lnTo>
                      <a:pt x="199" y="70"/>
                    </a:lnTo>
                    <a:lnTo>
                      <a:pt x="186" y="78"/>
                    </a:lnTo>
                    <a:close/>
                    <a:moveTo>
                      <a:pt x="215" y="96"/>
                    </a:moveTo>
                    <a:lnTo>
                      <a:pt x="215" y="99"/>
                    </a:lnTo>
                    <a:lnTo>
                      <a:pt x="227" y="91"/>
                    </a:lnTo>
                    <a:lnTo>
                      <a:pt x="227" y="86"/>
                    </a:lnTo>
                    <a:lnTo>
                      <a:pt x="215" y="96"/>
                    </a:lnTo>
                    <a:close/>
                    <a:moveTo>
                      <a:pt x="227" y="107"/>
                    </a:moveTo>
                    <a:lnTo>
                      <a:pt x="243" y="116"/>
                    </a:lnTo>
                    <a:lnTo>
                      <a:pt x="243" y="112"/>
                    </a:lnTo>
                    <a:lnTo>
                      <a:pt x="227" y="103"/>
                    </a:lnTo>
                    <a:lnTo>
                      <a:pt x="227" y="107"/>
                    </a:lnTo>
                    <a:close/>
                    <a:moveTo>
                      <a:pt x="243" y="112"/>
                    </a:moveTo>
                    <a:lnTo>
                      <a:pt x="243" y="116"/>
                    </a:lnTo>
                    <a:lnTo>
                      <a:pt x="256" y="108"/>
                    </a:lnTo>
                    <a:lnTo>
                      <a:pt x="256" y="104"/>
                    </a:lnTo>
                    <a:lnTo>
                      <a:pt x="243" y="112"/>
                    </a:lnTo>
                    <a:close/>
                    <a:moveTo>
                      <a:pt x="38" y="16"/>
                    </a:moveTo>
                    <a:lnTo>
                      <a:pt x="53" y="26"/>
                    </a:lnTo>
                    <a:lnTo>
                      <a:pt x="53" y="23"/>
                    </a:lnTo>
                    <a:lnTo>
                      <a:pt x="38" y="13"/>
                    </a:lnTo>
                    <a:lnTo>
                      <a:pt x="38" y="16"/>
                    </a:lnTo>
                    <a:close/>
                    <a:moveTo>
                      <a:pt x="67" y="34"/>
                    </a:moveTo>
                    <a:lnTo>
                      <a:pt x="82" y="43"/>
                    </a:lnTo>
                    <a:lnTo>
                      <a:pt x="82" y="39"/>
                    </a:lnTo>
                    <a:lnTo>
                      <a:pt x="67" y="30"/>
                    </a:lnTo>
                    <a:lnTo>
                      <a:pt x="67" y="34"/>
                    </a:lnTo>
                    <a:close/>
                    <a:moveTo>
                      <a:pt x="95" y="51"/>
                    </a:moveTo>
                    <a:lnTo>
                      <a:pt x="110" y="61"/>
                    </a:lnTo>
                    <a:lnTo>
                      <a:pt x="110" y="57"/>
                    </a:lnTo>
                    <a:lnTo>
                      <a:pt x="95" y="47"/>
                    </a:lnTo>
                    <a:lnTo>
                      <a:pt x="95" y="51"/>
                    </a:lnTo>
                    <a:close/>
                    <a:moveTo>
                      <a:pt x="123" y="68"/>
                    </a:moveTo>
                    <a:lnTo>
                      <a:pt x="139" y="77"/>
                    </a:lnTo>
                    <a:lnTo>
                      <a:pt x="139" y="74"/>
                    </a:lnTo>
                    <a:lnTo>
                      <a:pt x="123" y="65"/>
                    </a:lnTo>
                    <a:lnTo>
                      <a:pt x="123" y="68"/>
                    </a:lnTo>
                    <a:close/>
                    <a:moveTo>
                      <a:pt x="152" y="85"/>
                    </a:moveTo>
                    <a:lnTo>
                      <a:pt x="168" y="95"/>
                    </a:lnTo>
                    <a:lnTo>
                      <a:pt x="168" y="91"/>
                    </a:lnTo>
                    <a:lnTo>
                      <a:pt x="152" y="81"/>
                    </a:lnTo>
                    <a:lnTo>
                      <a:pt x="152" y="85"/>
                    </a:lnTo>
                    <a:close/>
                    <a:moveTo>
                      <a:pt x="180" y="103"/>
                    </a:moveTo>
                    <a:lnTo>
                      <a:pt x="196" y="111"/>
                    </a:lnTo>
                    <a:lnTo>
                      <a:pt x="196" y="108"/>
                    </a:lnTo>
                    <a:lnTo>
                      <a:pt x="180" y="99"/>
                    </a:lnTo>
                    <a:lnTo>
                      <a:pt x="180" y="103"/>
                    </a:lnTo>
                    <a:close/>
                    <a:moveTo>
                      <a:pt x="53" y="23"/>
                    </a:moveTo>
                    <a:lnTo>
                      <a:pt x="53" y="26"/>
                    </a:lnTo>
                    <a:lnTo>
                      <a:pt x="66" y="17"/>
                    </a:lnTo>
                    <a:lnTo>
                      <a:pt x="66" y="14"/>
                    </a:lnTo>
                    <a:lnTo>
                      <a:pt x="53" y="23"/>
                    </a:lnTo>
                    <a:close/>
                    <a:moveTo>
                      <a:pt x="82" y="39"/>
                    </a:moveTo>
                    <a:lnTo>
                      <a:pt x="82" y="43"/>
                    </a:lnTo>
                    <a:lnTo>
                      <a:pt x="95" y="35"/>
                    </a:lnTo>
                    <a:lnTo>
                      <a:pt x="95" y="31"/>
                    </a:lnTo>
                    <a:lnTo>
                      <a:pt x="82" y="39"/>
                    </a:lnTo>
                    <a:close/>
                    <a:moveTo>
                      <a:pt x="110" y="57"/>
                    </a:moveTo>
                    <a:lnTo>
                      <a:pt x="110" y="61"/>
                    </a:lnTo>
                    <a:lnTo>
                      <a:pt x="123" y="51"/>
                    </a:lnTo>
                    <a:lnTo>
                      <a:pt x="123" y="48"/>
                    </a:lnTo>
                    <a:lnTo>
                      <a:pt x="110" y="57"/>
                    </a:lnTo>
                    <a:close/>
                    <a:moveTo>
                      <a:pt x="139" y="74"/>
                    </a:moveTo>
                    <a:lnTo>
                      <a:pt x="139" y="77"/>
                    </a:lnTo>
                    <a:lnTo>
                      <a:pt x="151" y="69"/>
                    </a:lnTo>
                    <a:lnTo>
                      <a:pt x="151" y="65"/>
                    </a:lnTo>
                    <a:lnTo>
                      <a:pt x="139" y="74"/>
                    </a:lnTo>
                    <a:close/>
                    <a:moveTo>
                      <a:pt x="168" y="91"/>
                    </a:moveTo>
                    <a:lnTo>
                      <a:pt x="168" y="95"/>
                    </a:lnTo>
                    <a:lnTo>
                      <a:pt x="180" y="86"/>
                    </a:lnTo>
                    <a:lnTo>
                      <a:pt x="180" y="82"/>
                    </a:lnTo>
                    <a:lnTo>
                      <a:pt x="168" y="91"/>
                    </a:lnTo>
                    <a:close/>
                    <a:moveTo>
                      <a:pt x="196" y="108"/>
                    </a:moveTo>
                    <a:lnTo>
                      <a:pt x="196" y="111"/>
                    </a:lnTo>
                    <a:lnTo>
                      <a:pt x="209" y="103"/>
                    </a:lnTo>
                    <a:lnTo>
                      <a:pt x="209" y="100"/>
                    </a:lnTo>
                    <a:lnTo>
                      <a:pt x="196" y="108"/>
                    </a:lnTo>
                    <a:close/>
                    <a:moveTo>
                      <a:pt x="209" y="119"/>
                    </a:moveTo>
                    <a:lnTo>
                      <a:pt x="224" y="129"/>
                    </a:lnTo>
                    <a:lnTo>
                      <a:pt x="224" y="126"/>
                    </a:lnTo>
                    <a:lnTo>
                      <a:pt x="209" y="116"/>
                    </a:lnTo>
                    <a:lnTo>
                      <a:pt x="209" y="119"/>
                    </a:lnTo>
                    <a:close/>
                    <a:moveTo>
                      <a:pt x="224" y="126"/>
                    </a:moveTo>
                    <a:lnTo>
                      <a:pt x="224" y="129"/>
                    </a:lnTo>
                    <a:lnTo>
                      <a:pt x="237" y="120"/>
                    </a:lnTo>
                    <a:lnTo>
                      <a:pt x="237" y="116"/>
                    </a:lnTo>
                    <a:lnTo>
                      <a:pt x="224" y="126"/>
                    </a:lnTo>
                    <a:close/>
                    <a:moveTo>
                      <a:pt x="19" y="30"/>
                    </a:moveTo>
                    <a:lnTo>
                      <a:pt x="35" y="39"/>
                    </a:lnTo>
                    <a:lnTo>
                      <a:pt x="35" y="35"/>
                    </a:lnTo>
                    <a:lnTo>
                      <a:pt x="19" y="26"/>
                    </a:lnTo>
                    <a:lnTo>
                      <a:pt x="19" y="30"/>
                    </a:lnTo>
                    <a:close/>
                    <a:moveTo>
                      <a:pt x="47" y="46"/>
                    </a:moveTo>
                    <a:lnTo>
                      <a:pt x="63" y="56"/>
                    </a:lnTo>
                    <a:lnTo>
                      <a:pt x="63" y="52"/>
                    </a:lnTo>
                    <a:lnTo>
                      <a:pt x="47" y="43"/>
                    </a:lnTo>
                    <a:lnTo>
                      <a:pt x="47" y="46"/>
                    </a:lnTo>
                    <a:close/>
                    <a:moveTo>
                      <a:pt x="76" y="64"/>
                    </a:moveTo>
                    <a:lnTo>
                      <a:pt x="91" y="73"/>
                    </a:lnTo>
                    <a:lnTo>
                      <a:pt x="91" y="69"/>
                    </a:lnTo>
                    <a:lnTo>
                      <a:pt x="76" y="61"/>
                    </a:lnTo>
                    <a:lnTo>
                      <a:pt x="76" y="64"/>
                    </a:lnTo>
                    <a:close/>
                    <a:moveTo>
                      <a:pt x="105" y="81"/>
                    </a:moveTo>
                    <a:lnTo>
                      <a:pt x="119" y="91"/>
                    </a:lnTo>
                    <a:lnTo>
                      <a:pt x="119" y="86"/>
                    </a:lnTo>
                    <a:lnTo>
                      <a:pt x="105" y="77"/>
                    </a:lnTo>
                    <a:lnTo>
                      <a:pt x="105" y="81"/>
                    </a:lnTo>
                    <a:close/>
                    <a:moveTo>
                      <a:pt x="133" y="98"/>
                    </a:moveTo>
                    <a:lnTo>
                      <a:pt x="148" y="107"/>
                    </a:lnTo>
                    <a:lnTo>
                      <a:pt x="148" y="104"/>
                    </a:lnTo>
                    <a:lnTo>
                      <a:pt x="133" y="95"/>
                    </a:lnTo>
                    <a:lnTo>
                      <a:pt x="133" y="98"/>
                    </a:lnTo>
                    <a:close/>
                    <a:moveTo>
                      <a:pt x="162" y="115"/>
                    </a:moveTo>
                    <a:lnTo>
                      <a:pt x="177" y="125"/>
                    </a:lnTo>
                    <a:lnTo>
                      <a:pt x="177" y="120"/>
                    </a:lnTo>
                    <a:lnTo>
                      <a:pt x="162" y="111"/>
                    </a:lnTo>
                    <a:lnTo>
                      <a:pt x="162" y="115"/>
                    </a:lnTo>
                    <a:close/>
                    <a:moveTo>
                      <a:pt x="35" y="35"/>
                    </a:moveTo>
                    <a:lnTo>
                      <a:pt x="35" y="39"/>
                    </a:lnTo>
                    <a:lnTo>
                      <a:pt x="47" y="30"/>
                    </a:lnTo>
                    <a:lnTo>
                      <a:pt x="47" y="27"/>
                    </a:lnTo>
                    <a:lnTo>
                      <a:pt x="35" y="35"/>
                    </a:lnTo>
                    <a:close/>
                    <a:moveTo>
                      <a:pt x="63" y="52"/>
                    </a:moveTo>
                    <a:lnTo>
                      <a:pt x="63" y="56"/>
                    </a:lnTo>
                    <a:lnTo>
                      <a:pt x="76" y="47"/>
                    </a:lnTo>
                    <a:lnTo>
                      <a:pt x="76" y="44"/>
                    </a:lnTo>
                    <a:lnTo>
                      <a:pt x="63" y="52"/>
                    </a:lnTo>
                    <a:close/>
                    <a:moveTo>
                      <a:pt x="91" y="69"/>
                    </a:moveTo>
                    <a:lnTo>
                      <a:pt x="91" y="73"/>
                    </a:lnTo>
                    <a:lnTo>
                      <a:pt x="104" y="65"/>
                    </a:lnTo>
                    <a:lnTo>
                      <a:pt x="104" y="61"/>
                    </a:lnTo>
                    <a:lnTo>
                      <a:pt x="91" y="69"/>
                    </a:lnTo>
                    <a:close/>
                    <a:moveTo>
                      <a:pt x="119" y="86"/>
                    </a:moveTo>
                    <a:lnTo>
                      <a:pt x="119" y="91"/>
                    </a:lnTo>
                    <a:lnTo>
                      <a:pt x="133" y="81"/>
                    </a:lnTo>
                    <a:lnTo>
                      <a:pt x="133" y="78"/>
                    </a:lnTo>
                    <a:lnTo>
                      <a:pt x="119" y="86"/>
                    </a:lnTo>
                    <a:close/>
                    <a:moveTo>
                      <a:pt x="148" y="104"/>
                    </a:moveTo>
                    <a:lnTo>
                      <a:pt x="148" y="107"/>
                    </a:lnTo>
                    <a:lnTo>
                      <a:pt x="162" y="99"/>
                    </a:lnTo>
                    <a:lnTo>
                      <a:pt x="162" y="96"/>
                    </a:lnTo>
                    <a:lnTo>
                      <a:pt x="148" y="104"/>
                    </a:lnTo>
                    <a:close/>
                    <a:moveTo>
                      <a:pt x="177" y="120"/>
                    </a:moveTo>
                    <a:lnTo>
                      <a:pt x="177" y="125"/>
                    </a:lnTo>
                    <a:lnTo>
                      <a:pt x="189" y="116"/>
                    </a:lnTo>
                    <a:lnTo>
                      <a:pt x="189" y="112"/>
                    </a:lnTo>
                    <a:lnTo>
                      <a:pt x="177" y="120"/>
                    </a:lnTo>
                    <a:close/>
                    <a:moveTo>
                      <a:pt x="190" y="133"/>
                    </a:moveTo>
                    <a:lnTo>
                      <a:pt x="205" y="142"/>
                    </a:lnTo>
                    <a:lnTo>
                      <a:pt x="205" y="138"/>
                    </a:lnTo>
                    <a:lnTo>
                      <a:pt x="190" y="129"/>
                    </a:lnTo>
                    <a:lnTo>
                      <a:pt x="190" y="133"/>
                    </a:lnTo>
                    <a:close/>
                    <a:moveTo>
                      <a:pt x="205" y="138"/>
                    </a:moveTo>
                    <a:lnTo>
                      <a:pt x="205" y="142"/>
                    </a:lnTo>
                    <a:lnTo>
                      <a:pt x="218" y="133"/>
                    </a:lnTo>
                    <a:lnTo>
                      <a:pt x="218" y="130"/>
                    </a:lnTo>
                    <a:lnTo>
                      <a:pt x="205" y="138"/>
                    </a:lnTo>
                    <a:close/>
                    <a:moveTo>
                      <a:pt x="0" y="42"/>
                    </a:moveTo>
                    <a:lnTo>
                      <a:pt x="15" y="51"/>
                    </a:lnTo>
                    <a:lnTo>
                      <a:pt x="15" y="47"/>
                    </a:lnTo>
                    <a:lnTo>
                      <a:pt x="0" y="39"/>
                    </a:lnTo>
                    <a:lnTo>
                      <a:pt x="0" y="42"/>
                    </a:lnTo>
                    <a:close/>
                    <a:moveTo>
                      <a:pt x="29" y="60"/>
                    </a:moveTo>
                    <a:lnTo>
                      <a:pt x="44" y="69"/>
                    </a:lnTo>
                    <a:lnTo>
                      <a:pt x="44" y="65"/>
                    </a:lnTo>
                    <a:lnTo>
                      <a:pt x="29" y="56"/>
                    </a:lnTo>
                    <a:lnTo>
                      <a:pt x="29" y="60"/>
                    </a:lnTo>
                    <a:close/>
                    <a:moveTo>
                      <a:pt x="57" y="76"/>
                    </a:moveTo>
                    <a:lnTo>
                      <a:pt x="130" y="120"/>
                    </a:lnTo>
                    <a:lnTo>
                      <a:pt x="130" y="116"/>
                    </a:lnTo>
                    <a:lnTo>
                      <a:pt x="57" y="73"/>
                    </a:lnTo>
                    <a:lnTo>
                      <a:pt x="57" y="76"/>
                    </a:lnTo>
                    <a:close/>
                    <a:moveTo>
                      <a:pt x="142" y="128"/>
                    </a:moveTo>
                    <a:lnTo>
                      <a:pt x="157" y="137"/>
                    </a:lnTo>
                    <a:lnTo>
                      <a:pt x="157" y="134"/>
                    </a:lnTo>
                    <a:lnTo>
                      <a:pt x="142" y="125"/>
                    </a:lnTo>
                    <a:lnTo>
                      <a:pt x="142" y="128"/>
                    </a:lnTo>
                    <a:close/>
                    <a:moveTo>
                      <a:pt x="15" y="47"/>
                    </a:moveTo>
                    <a:lnTo>
                      <a:pt x="15" y="51"/>
                    </a:lnTo>
                    <a:lnTo>
                      <a:pt x="29" y="43"/>
                    </a:lnTo>
                    <a:lnTo>
                      <a:pt x="29" y="39"/>
                    </a:lnTo>
                    <a:lnTo>
                      <a:pt x="15" y="47"/>
                    </a:lnTo>
                    <a:close/>
                    <a:moveTo>
                      <a:pt x="44" y="65"/>
                    </a:moveTo>
                    <a:lnTo>
                      <a:pt x="44" y="69"/>
                    </a:lnTo>
                    <a:lnTo>
                      <a:pt x="56" y="61"/>
                    </a:lnTo>
                    <a:lnTo>
                      <a:pt x="56" y="57"/>
                    </a:lnTo>
                    <a:lnTo>
                      <a:pt x="44" y="65"/>
                    </a:lnTo>
                    <a:close/>
                    <a:moveTo>
                      <a:pt x="130" y="116"/>
                    </a:moveTo>
                    <a:lnTo>
                      <a:pt x="130" y="120"/>
                    </a:lnTo>
                    <a:lnTo>
                      <a:pt x="142" y="111"/>
                    </a:lnTo>
                    <a:lnTo>
                      <a:pt x="142" y="108"/>
                    </a:lnTo>
                    <a:lnTo>
                      <a:pt x="130" y="116"/>
                    </a:lnTo>
                    <a:close/>
                    <a:moveTo>
                      <a:pt x="157" y="134"/>
                    </a:moveTo>
                    <a:lnTo>
                      <a:pt x="157" y="137"/>
                    </a:lnTo>
                    <a:lnTo>
                      <a:pt x="171" y="129"/>
                    </a:lnTo>
                    <a:lnTo>
                      <a:pt x="171" y="126"/>
                    </a:lnTo>
                    <a:lnTo>
                      <a:pt x="157" y="134"/>
                    </a:lnTo>
                    <a:close/>
                    <a:moveTo>
                      <a:pt x="171" y="145"/>
                    </a:moveTo>
                    <a:lnTo>
                      <a:pt x="186" y="154"/>
                    </a:lnTo>
                    <a:lnTo>
                      <a:pt x="186" y="150"/>
                    </a:lnTo>
                    <a:lnTo>
                      <a:pt x="171" y="142"/>
                    </a:lnTo>
                    <a:lnTo>
                      <a:pt x="171" y="145"/>
                    </a:lnTo>
                    <a:close/>
                    <a:moveTo>
                      <a:pt x="186" y="150"/>
                    </a:moveTo>
                    <a:lnTo>
                      <a:pt x="186" y="154"/>
                    </a:lnTo>
                    <a:lnTo>
                      <a:pt x="199" y="146"/>
                    </a:lnTo>
                    <a:lnTo>
                      <a:pt x="199" y="142"/>
                    </a:lnTo>
                    <a:lnTo>
                      <a:pt x="186" y="15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6" name="Freeform 1193"/>
              <p:cNvSpPr>
                <a:spLocks noEditPoints="1"/>
              </p:cNvSpPr>
              <p:nvPr/>
            </p:nvSpPr>
            <p:spPr bwMode="auto">
              <a:xfrm>
                <a:off x="4641" y="3942"/>
                <a:ext cx="12" cy="30"/>
              </a:xfrm>
              <a:custGeom>
                <a:avLst/>
                <a:gdLst>
                  <a:gd name="T0" fmla="*/ 6 w 24"/>
                  <a:gd name="T1" fmla="*/ 3 h 60"/>
                  <a:gd name="T2" fmla="*/ 12 w 24"/>
                  <a:gd name="T3" fmla="*/ 0 h 60"/>
                  <a:gd name="T4" fmla="*/ 12 w 24"/>
                  <a:gd name="T5" fmla="*/ 23 h 60"/>
                  <a:gd name="T6" fmla="*/ 6 w 24"/>
                  <a:gd name="T7" fmla="*/ 27 h 60"/>
                  <a:gd name="T8" fmla="*/ 6 w 24"/>
                  <a:gd name="T9" fmla="*/ 3 h 60"/>
                  <a:gd name="T10" fmla="*/ 0 w 24"/>
                  <a:gd name="T11" fmla="*/ 7 h 60"/>
                  <a:gd name="T12" fmla="*/ 3 w 24"/>
                  <a:gd name="T13" fmla="*/ 6 h 60"/>
                  <a:gd name="T14" fmla="*/ 3 w 24"/>
                  <a:gd name="T15" fmla="*/ 28 h 60"/>
                  <a:gd name="T16" fmla="*/ 0 w 24"/>
                  <a:gd name="T17" fmla="*/ 30 h 60"/>
                  <a:gd name="T18" fmla="*/ 0 w 24"/>
                  <a:gd name="T19" fmla="*/ 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"/>
                  <a:gd name="T31" fmla="*/ 0 h 60"/>
                  <a:gd name="T32" fmla="*/ 24 w 24"/>
                  <a:gd name="T33" fmla="*/ 60 h 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" h="60">
                    <a:moveTo>
                      <a:pt x="13" y="6"/>
                    </a:moveTo>
                    <a:lnTo>
                      <a:pt x="24" y="0"/>
                    </a:lnTo>
                    <a:lnTo>
                      <a:pt x="24" y="46"/>
                    </a:lnTo>
                    <a:lnTo>
                      <a:pt x="13" y="53"/>
                    </a:lnTo>
                    <a:lnTo>
                      <a:pt x="13" y="6"/>
                    </a:lnTo>
                    <a:close/>
                    <a:moveTo>
                      <a:pt x="0" y="14"/>
                    </a:moveTo>
                    <a:lnTo>
                      <a:pt x="6" y="11"/>
                    </a:lnTo>
                    <a:lnTo>
                      <a:pt x="6" y="56"/>
                    </a:lnTo>
                    <a:lnTo>
                      <a:pt x="0" y="6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7" name="Freeform 1194"/>
              <p:cNvSpPr>
                <a:spLocks/>
              </p:cNvSpPr>
              <p:nvPr/>
            </p:nvSpPr>
            <p:spPr bwMode="auto">
              <a:xfrm>
                <a:off x="4648" y="3942"/>
                <a:ext cx="5" cy="26"/>
              </a:xfrm>
              <a:custGeom>
                <a:avLst/>
                <a:gdLst>
                  <a:gd name="T0" fmla="*/ 0 w 11"/>
                  <a:gd name="T1" fmla="*/ 3 h 53"/>
                  <a:gd name="T2" fmla="*/ 5 w 11"/>
                  <a:gd name="T3" fmla="*/ 0 h 53"/>
                  <a:gd name="T4" fmla="*/ 5 w 11"/>
                  <a:gd name="T5" fmla="*/ 23 h 53"/>
                  <a:gd name="T6" fmla="*/ 0 w 11"/>
                  <a:gd name="T7" fmla="*/ 26 h 53"/>
                  <a:gd name="T8" fmla="*/ 0 w 11"/>
                  <a:gd name="T9" fmla="*/ 3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3"/>
                  <a:gd name="T17" fmla="*/ 11 w 11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3">
                    <a:moveTo>
                      <a:pt x="0" y="6"/>
                    </a:moveTo>
                    <a:lnTo>
                      <a:pt x="11" y="0"/>
                    </a:lnTo>
                    <a:lnTo>
                      <a:pt x="11" y="46"/>
                    </a:lnTo>
                    <a:lnTo>
                      <a:pt x="0" y="53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8" name="Freeform 1195"/>
              <p:cNvSpPr>
                <a:spLocks/>
              </p:cNvSpPr>
              <p:nvPr/>
            </p:nvSpPr>
            <p:spPr bwMode="auto">
              <a:xfrm>
                <a:off x="4641" y="3947"/>
                <a:ext cx="4" cy="25"/>
              </a:xfrm>
              <a:custGeom>
                <a:avLst/>
                <a:gdLst>
                  <a:gd name="T0" fmla="*/ 0 w 6"/>
                  <a:gd name="T1" fmla="*/ 2 h 49"/>
                  <a:gd name="T2" fmla="*/ 4 w 6"/>
                  <a:gd name="T3" fmla="*/ 0 h 49"/>
                  <a:gd name="T4" fmla="*/ 4 w 6"/>
                  <a:gd name="T5" fmla="*/ 23 h 49"/>
                  <a:gd name="T6" fmla="*/ 0 w 6"/>
                  <a:gd name="T7" fmla="*/ 25 h 49"/>
                  <a:gd name="T8" fmla="*/ 0 w 6"/>
                  <a:gd name="T9" fmla="*/ 2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9"/>
                  <a:gd name="T17" fmla="*/ 6 w 6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9">
                    <a:moveTo>
                      <a:pt x="0" y="3"/>
                    </a:moveTo>
                    <a:lnTo>
                      <a:pt x="6" y="0"/>
                    </a:lnTo>
                    <a:lnTo>
                      <a:pt x="6" y="45"/>
                    </a:lnTo>
                    <a:lnTo>
                      <a:pt x="0" y="49"/>
                    </a:lnTo>
                    <a:lnTo>
                      <a:pt x="0" y="3"/>
                    </a:lnTo>
                    <a:close/>
                  </a:path>
                </a:pathLst>
              </a:custGeom>
              <a:noFill/>
              <a:ln w="4763">
                <a:solidFill>
                  <a:srgbClr val="808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19" name="Freeform 1196"/>
              <p:cNvSpPr>
                <a:spLocks/>
              </p:cNvSpPr>
              <p:nvPr/>
            </p:nvSpPr>
            <p:spPr bwMode="auto">
              <a:xfrm>
                <a:off x="4487" y="3818"/>
                <a:ext cx="87" cy="150"/>
              </a:xfrm>
              <a:custGeom>
                <a:avLst/>
                <a:gdLst>
                  <a:gd name="T0" fmla="*/ 87 w 174"/>
                  <a:gd name="T1" fmla="*/ 150 h 300"/>
                  <a:gd name="T2" fmla="*/ 81 w 174"/>
                  <a:gd name="T3" fmla="*/ 149 h 300"/>
                  <a:gd name="T4" fmla="*/ 75 w 174"/>
                  <a:gd name="T5" fmla="*/ 147 h 300"/>
                  <a:gd name="T6" fmla="*/ 69 w 174"/>
                  <a:gd name="T7" fmla="*/ 144 h 300"/>
                  <a:gd name="T8" fmla="*/ 63 w 174"/>
                  <a:gd name="T9" fmla="*/ 142 h 300"/>
                  <a:gd name="T10" fmla="*/ 57 w 174"/>
                  <a:gd name="T11" fmla="*/ 139 h 300"/>
                  <a:gd name="T12" fmla="*/ 52 w 174"/>
                  <a:gd name="T13" fmla="*/ 137 h 300"/>
                  <a:gd name="T14" fmla="*/ 46 w 174"/>
                  <a:gd name="T15" fmla="*/ 134 h 300"/>
                  <a:gd name="T16" fmla="*/ 41 w 174"/>
                  <a:gd name="T17" fmla="*/ 131 h 300"/>
                  <a:gd name="T18" fmla="*/ 35 w 174"/>
                  <a:gd name="T19" fmla="*/ 127 h 300"/>
                  <a:gd name="T20" fmla="*/ 30 w 174"/>
                  <a:gd name="T21" fmla="*/ 124 h 300"/>
                  <a:gd name="T22" fmla="*/ 24 w 174"/>
                  <a:gd name="T23" fmla="*/ 120 h 300"/>
                  <a:gd name="T24" fmla="*/ 20 w 174"/>
                  <a:gd name="T25" fmla="*/ 117 h 300"/>
                  <a:gd name="T26" fmla="*/ 14 w 174"/>
                  <a:gd name="T27" fmla="*/ 113 h 300"/>
                  <a:gd name="T28" fmla="*/ 9 w 174"/>
                  <a:gd name="T29" fmla="*/ 109 h 300"/>
                  <a:gd name="T30" fmla="*/ 5 w 174"/>
                  <a:gd name="T31" fmla="*/ 104 h 300"/>
                  <a:gd name="T32" fmla="*/ 0 w 174"/>
                  <a:gd name="T33" fmla="*/ 100 h 300"/>
                  <a:gd name="T34" fmla="*/ 0 w 174"/>
                  <a:gd name="T35" fmla="*/ 100 h 300"/>
                  <a:gd name="T36" fmla="*/ 0 w 174"/>
                  <a:gd name="T37" fmla="*/ 0 h 300"/>
                  <a:gd name="T38" fmla="*/ 5 w 174"/>
                  <a:gd name="T39" fmla="*/ 4 h 300"/>
                  <a:gd name="T40" fmla="*/ 10 w 174"/>
                  <a:gd name="T41" fmla="*/ 8 h 300"/>
                  <a:gd name="T42" fmla="*/ 14 w 174"/>
                  <a:gd name="T43" fmla="*/ 12 h 300"/>
                  <a:gd name="T44" fmla="*/ 20 w 174"/>
                  <a:gd name="T45" fmla="*/ 16 h 300"/>
                  <a:gd name="T46" fmla="*/ 24 w 174"/>
                  <a:gd name="T47" fmla="*/ 19 h 300"/>
                  <a:gd name="T48" fmla="*/ 30 w 174"/>
                  <a:gd name="T49" fmla="*/ 23 h 300"/>
                  <a:gd name="T50" fmla="*/ 36 w 174"/>
                  <a:gd name="T51" fmla="*/ 26 h 300"/>
                  <a:gd name="T52" fmla="*/ 41 w 174"/>
                  <a:gd name="T53" fmla="*/ 30 h 300"/>
                  <a:gd name="T54" fmla="*/ 46 w 174"/>
                  <a:gd name="T55" fmla="*/ 33 h 300"/>
                  <a:gd name="T56" fmla="*/ 52 w 174"/>
                  <a:gd name="T57" fmla="*/ 36 h 300"/>
                  <a:gd name="T58" fmla="*/ 57 w 174"/>
                  <a:gd name="T59" fmla="*/ 38 h 300"/>
                  <a:gd name="T60" fmla="*/ 63 w 174"/>
                  <a:gd name="T61" fmla="*/ 41 h 300"/>
                  <a:gd name="T62" fmla="*/ 70 w 174"/>
                  <a:gd name="T63" fmla="*/ 43 h 300"/>
                  <a:gd name="T64" fmla="*/ 75 w 174"/>
                  <a:gd name="T65" fmla="*/ 46 h 300"/>
                  <a:gd name="T66" fmla="*/ 81 w 174"/>
                  <a:gd name="T67" fmla="*/ 48 h 300"/>
                  <a:gd name="T68" fmla="*/ 87 w 174"/>
                  <a:gd name="T69" fmla="*/ 50 h 300"/>
                  <a:gd name="T70" fmla="*/ 87 w 174"/>
                  <a:gd name="T71" fmla="*/ 150 h 300"/>
                  <a:gd name="T72" fmla="*/ 87 w 174"/>
                  <a:gd name="T73" fmla="*/ 150 h 3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4"/>
                  <a:gd name="T112" fmla="*/ 0 h 300"/>
                  <a:gd name="T113" fmla="*/ 174 w 174"/>
                  <a:gd name="T114" fmla="*/ 300 h 3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4" h="300">
                    <a:moveTo>
                      <a:pt x="174" y="300"/>
                    </a:moveTo>
                    <a:lnTo>
                      <a:pt x="162" y="297"/>
                    </a:lnTo>
                    <a:lnTo>
                      <a:pt x="150" y="293"/>
                    </a:lnTo>
                    <a:lnTo>
                      <a:pt x="138" y="288"/>
                    </a:lnTo>
                    <a:lnTo>
                      <a:pt x="127" y="283"/>
                    </a:lnTo>
                    <a:lnTo>
                      <a:pt x="115" y="278"/>
                    </a:lnTo>
                    <a:lnTo>
                      <a:pt x="104" y="273"/>
                    </a:lnTo>
                    <a:lnTo>
                      <a:pt x="93" y="268"/>
                    </a:lnTo>
                    <a:lnTo>
                      <a:pt x="81" y="262"/>
                    </a:lnTo>
                    <a:lnTo>
                      <a:pt x="70" y="255"/>
                    </a:lnTo>
                    <a:lnTo>
                      <a:pt x="60" y="248"/>
                    </a:lnTo>
                    <a:lnTo>
                      <a:pt x="49" y="241"/>
                    </a:lnTo>
                    <a:lnTo>
                      <a:pt x="39" y="234"/>
                    </a:lnTo>
                    <a:lnTo>
                      <a:pt x="29" y="227"/>
                    </a:lnTo>
                    <a:lnTo>
                      <a:pt x="18" y="218"/>
                    </a:lnTo>
                    <a:lnTo>
                      <a:pt x="9" y="209"/>
                    </a:lnTo>
                    <a:lnTo>
                      <a:pt x="0" y="201"/>
                    </a:lnTo>
                    <a:lnTo>
                      <a:pt x="0" y="0"/>
                    </a:lnTo>
                    <a:lnTo>
                      <a:pt x="9" y="8"/>
                    </a:lnTo>
                    <a:lnTo>
                      <a:pt x="19" y="16"/>
                    </a:lnTo>
                    <a:lnTo>
                      <a:pt x="29" y="25"/>
                    </a:lnTo>
                    <a:lnTo>
                      <a:pt x="39" y="32"/>
                    </a:lnTo>
                    <a:lnTo>
                      <a:pt x="49" y="39"/>
                    </a:lnTo>
                    <a:lnTo>
                      <a:pt x="61" y="46"/>
                    </a:lnTo>
                    <a:lnTo>
                      <a:pt x="71" y="52"/>
                    </a:lnTo>
                    <a:lnTo>
                      <a:pt x="82" y="60"/>
                    </a:lnTo>
                    <a:lnTo>
                      <a:pt x="93" y="65"/>
                    </a:lnTo>
                    <a:lnTo>
                      <a:pt x="104" y="71"/>
                    </a:lnTo>
                    <a:lnTo>
                      <a:pt x="115" y="77"/>
                    </a:lnTo>
                    <a:lnTo>
                      <a:pt x="127" y="82"/>
                    </a:lnTo>
                    <a:lnTo>
                      <a:pt x="139" y="86"/>
                    </a:lnTo>
                    <a:lnTo>
                      <a:pt x="150" y="92"/>
                    </a:lnTo>
                    <a:lnTo>
                      <a:pt x="162" y="96"/>
                    </a:lnTo>
                    <a:lnTo>
                      <a:pt x="174" y="100"/>
                    </a:lnTo>
                    <a:lnTo>
                      <a:pt x="174" y="30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0" name="Freeform 1197"/>
              <p:cNvSpPr>
                <a:spLocks/>
              </p:cNvSpPr>
              <p:nvPr/>
            </p:nvSpPr>
            <p:spPr bwMode="auto">
              <a:xfrm>
                <a:off x="4464" y="3925"/>
                <a:ext cx="103" cy="103"/>
              </a:xfrm>
              <a:custGeom>
                <a:avLst/>
                <a:gdLst>
                  <a:gd name="T0" fmla="*/ 0 w 207"/>
                  <a:gd name="T1" fmla="*/ 43 h 205"/>
                  <a:gd name="T2" fmla="*/ 6 w 207"/>
                  <a:gd name="T3" fmla="*/ 48 h 205"/>
                  <a:gd name="T4" fmla="*/ 11 w 207"/>
                  <a:gd name="T5" fmla="*/ 53 h 205"/>
                  <a:gd name="T6" fmla="*/ 17 w 207"/>
                  <a:gd name="T7" fmla="*/ 58 h 205"/>
                  <a:gd name="T8" fmla="*/ 23 w 207"/>
                  <a:gd name="T9" fmla="*/ 63 h 205"/>
                  <a:gd name="T10" fmla="*/ 29 w 207"/>
                  <a:gd name="T11" fmla="*/ 67 h 205"/>
                  <a:gd name="T12" fmla="*/ 35 w 207"/>
                  <a:gd name="T13" fmla="*/ 71 h 205"/>
                  <a:gd name="T14" fmla="*/ 41 w 207"/>
                  <a:gd name="T15" fmla="*/ 76 h 205"/>
                  <a:gd name="T16" fmla="*/ 48 w 207"/>
                  <a:gd name="T17" fmla="*/ 80 h 205"/>
                  <a:gd name="T18" fmla="*/ 55 w 207"/>
                  <a:gd name="T19" fmla="*/ 83 h 205"/>
                  <a:gd name="T20" fmla="*/ 61 w 207"/>
                  <a:gd name="T21" fmla="*/ 87 h 205"/>
                  <a:gd name="T22" fmla="*/ 68 w 207"/>
                  <a:gd name="T23" fmla="*/ 90 h 205"/>
                  <a:gd name="T24" fmla="*/ 75 w 207"/>
                  <a:gd name="T25" fmla="*/ 93 h 205"/>
                  <a:gd name="T26" fmla="*/ 82 w 207"/>
                  <a:gd name="T27" fmla="*/ 96 h 205"/>
                  <a:gd name="T28" fmla="*/ 89 w 207"/>
                  <a:gd name="T29" fmla="*/ 98 h 205"/>
                  <a:gd name="T30" fmla="*/ 96 w 207"/>
                  <a:gd name="T31" fmla="*/ 101 h 205"/>
                  <a:gd name="T32" fmla="*/ 103 w 207"/>
                  <a:gd name="T33" fmla="*/ 103 h 205"/>
                  <a:gd name="T34" fmla="*/ 103 w 207"/>
                  <a:gd name="T35" fmla="*/ 103 h 205"/>
                  <a:gd name="T36" fmla="*/ 103 w 207"/>
                  <a:gd name="T37" fmla="*/ 60 h 205"/>
                  <a:gd name="T38" fmla="*/ 96 w 207"/>
                  <a:gd name="T39" fmla="*/ 58 h 205"/>
                  <a:gd name="T40" fmla="*/ 89 w 207"/>
                  <a:gd name="T41" fmla="*/ 55 h 205"/>
                  <a:gd name="T42" fmla="*/ 82 w 207"/>
                  <a:gd name="T43" fmla="*/ 52 h 205"/>
                  <a:gd name="T44" fmla="*/ 75 w 207"/>
                  <a:gd name="T45" fmla="*/ 50 h 205"/>
                  <a:gd name="T46" fmla="*/ 68 w 207"/>
                  <a:gd name="T47" fmla="*/ 47 h 205"/>
                  <a:gd name="T48" fmla="*/ 61 w 207"/>
                  <a:gd name="T49" fmla="*/ 44 h 205"/>
                  <a:gd name="T50" fmla="*/ 55 w 207"/>
                  <a:gd name="T51" fmla="*/ 40 h 205"/>
                  <a:gd name="T52" fmla="*/ 48 w 207"/>
                  <a:gd name="T53" fmla="*/ 36 h 205"/>
                  <a:gd name="T54" fmla="*/ 41 w 207"/>
                  <a:gd name="T55" fmla="*/ 33 h 205"/>
                  <a:gd name="T56" fmla="*/ 35 w 207"/>
                  <a:gd name="T57" fmla="*/ 29 h 205"/>
                  <a:gd name="T58" fmla="*/ 29 w 207"/>
                  <a:gd name="T59" fmla="*/ 25 h 205"/>
                  <a:gd name="T60" fmla="*/ 23 w 207"/>
                  <a:gd name="T61" fmla="*/ 20 h 205"/>
                  <a:gd name="T62" fmla="*/ 17 w 207"/>
                  <a:gd name="T63" fmla="*/ 15 h 205"/>
                  <a:gd name="T64" fmla="*/ 11 w 207"/>
                  <a:gd name="T65" fmla="*/ 11 h 205"/>
                  <a:gd name="T66" fmla="*/ 6 w 207"/>
                  <a:gd name="T67" fmla="*/ 6 h 205"/>
                  <a:gd name="T68" fmla="*/ 0 w 207"/>
                  <a:gd name="T69" fmla="*/ 0 h 205"/>
                  <a:gd name="T70" fmla="*/ 0 w 207"/>
                  <a:gd name="T71" fmla="*/ 43 h 205"/>
                  <a:gd name="T72" fmla="*/ 0 w 207"/>
                  <a:gd name="T73" fmla="*/ 43 h 20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7"/>
                  <a:gd name="T112" fmla="*/ 0 h 205"/>
                  <a:gd name="T113" fmla="*/ 207 w 207"/>
                  <a:gd name="T114" fmla="*/ 205 h 20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7" h="205">
                    <a:moveTo>
                      <a:pt x="0" y="86"/>
                    </a:moveTo>
                    <a:lnTo>
                      <a:pt x="12" y="96"/>
                    </a:lnTo>
                    <a:lnTo>
                      <a:pt x="23" y="106"/>
                    </a:lnTo>
                    <a:lnTo>
                      <a:pt x="34" y="116"/>
                    </a:lnTo>
                    <a:lnTo>
                      <a:pt x="46" y="125"/>
                    </a:lnTo>
                    <a:lnTo>
                      <a:pt x="58" y="134"/>
                    </a:lnTo>
                    <a:lnTo>
                      <a:pt x="71" y="142"/>
                    </a:lnTo>
                    <a:lnTo>
                      <a:pt x="83" y="151"/>
                    </a:lnTo>
                    <a:lnTo>
                      <a:pt x="96" y="159"/>
                    </a:lnTo>
                    <a:lnTo>
                      <a:pt x="110" y="166"/>
                    </a:lnTo>
                    <a:lnTo>
                      <a:pt x="123" y="173"/>
                    </a:lnTo>
                    <a:lnTo>
                      <a:pt x="136" y="180"/>
                    </a:lnTo>
                    <a:lnTo>
                      <a:pt x="150" y="186"/>
                    </a:lnTo>
                    <a:lnTo>
                      <a:pt x="164" y="191"/>
                    </a:lnTo>
                    <a:lnTo>
                      <a:pt x="178" y="196"/>
                    </a:lnTo>
                    <a:lnTo>
                      <a:pt x="192" y="201"/>
                    </a:lnTo>
                    <a:lnTo>
                      <a:pt x="207" y="205"/>
                    </a:lnTo>
                    <a:lnTo>
                      <a:pt x="207" y="119"/>
                    </a:lnTo>
                    <a:lnTo>
                      <a:pt x="192" y="115"/>
                    </a:lnTo>
                    <a:lnTo>
                      <a:pt x="178" y="109"/>
                    </a:lnTo>
                    <a:lnTo>
                      <a:pt x="164" y="104"/>
                    </a:lnTo>
                    <a:lnTo>
                      <a:pt x="150" y="99"/>
                    </a:lnTo>
                    <a:lnTo>
                      <a:pt x="136" y="93"/>
                    </a:lnTo>
                    <a:lnTo>
                      <a:pt x="123" y="87"/>
                    </a:lnTo>
                    <a:lnTo>
                      <a:pt x="110" y="80"/>
                    </a:lnTo>
                    <a:lnTo>
                      <a:pt x="96" y="72"/>
                    </a:lnTo>
                    <a:lnTo>
                      <a:pt x="83" y="65"/>
                    </a:lnTo>
                    <a:lnTo>
                      <a:pt x="71" y="57"/>
                    </a:lnTo>
                    <a:lnTo>
                      <a:pt x="58" y="49"/>
                    </a:lnTo>
                    <a:lnTo>
                      <a:pt x="46" y="39"/>
                    </a:lnTo>
                    <a:lnTo>
                      <a:pt x="34" y="30"/>
                    </a:lnTo>
                    <a:lnTo>
                      <a:pt x="23" y="21"/>
                    </a:lnTo>
                    <a:lnTo>
                      <a:pt x="12" y="11"/>
                    </a:lnTo>
                    <a:lnTo>
                      <a:pt x="0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2821" name="Picture 1198"/>
              <p:cNvPicPr>
                <a:picLocks noChangeAspect="1" noChangeArrowheads="1"/>
              </p:cNvPicPr>
              <p:nvPr/>
            </p:nvPicPr>
            <p:blipFill>
              <a:blip r:embed="rId75" cstate="print"/>
              <a:srcRect/>
              <a:stretch>
                <a:fillRect/>
              </a:stretch>
            </p:blipFill>
            <p:spPr bwMode="auto">
              <a:xfrm>
                <a:off x="4463" y="3817"/>
                <a:ext cx="14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822" name="Freeform 1199"/>
              <p:cNvSpPr>
                <a:spLocks/>
              </p:cNvSpPr>
              <p:nvPr/>
            </p:nvSpPr>
            <p:spPr bwMode="auto">
              <a:xfrm>
                <a:off x="4487" y="3818"/>
                <a:ext cx="87" cy="150"/>
              </a:xfrm>
              <a:custGeom>
                <a:avLst/>
                <a:gdLst>
                  <a:gd name="T0" fmla="*/ 87 w 174"/>
                  <a:gd name="T1" fmla="*/ 150 h 300"/>
                  <a:gd name="T2" fmla="*/ 81 w 174"/>
                  <a:gd name="T3" fmla="*/ 148 h 300"/>
                  <a:gd name="T4" fmla="*/ 75 w 174"/>
                  <a:gd name="T5" fmla="*/ 146 h 300"/>
                  <a:gd name="T6" fmla="*/ 69 w 174"/>
                  <a:gd name="T7" fmla="*/ 144 h 300"/>
                  <a:gd name="T8" fmla="*/ 63 w 174"/>
                  <a:gd name="T9" fmla="*/ 142 h 300"/>
                  <a:gd name="T10" fmla="*/ 57 w 174"/>
                  <a:gd name="T11" fmla="*/ 139 h 300"/>
                  <a:gd name="T12" fmla="*/ 51 w 174"/>
                  <a:gd name="T13" fmla="*/ 137 h 300"/>
                  <a:gd name="T14" fmla="*/ 46 w 174"/>
                  <a:gd name="T15" fmla="*/ 134 h 300"/>
                  <a:gd name="T16" fmla="*/ 40 w 174"/>
                  <a:gd name="T17" fmla="*/ 131 h 300"/>
                  <a:gd name="T18" fmla="*/ 35 w 174"/>
                  <a:gd name="T19" fmla="*/ 127 h 300"/>
                  <a:gd name="T20" fmla="*/ 30 w 174"/>
                  <a:gd name="T21" fmla="*/ 124 h 300"/>
                  <a:gd name="T22" fmla="*/ 24 w 174"/>
                  <a:gd name="T23" fmla="*/ 120 h 300"/>
                  <a:gd name="T24" fmla="*/ 20 w 174"/>
                  <a:gd name="T25" fmla="*/ 117 h 300"/>
                  <a:gd name="T26" fmla="*/ 14 w 174"/>
                  <a:gd name="T27" fmla="*/ 113 h 300"/>
                  <a:gd name="T28" fmla="*/ 9 w 174"/>
                  <a:gd name="T29" fmla="*/ 109 h 300"/>
                  <a:gd name="T30" fmla="*/ 5 w 174"/>
                  <a:gd name="T31" fmla="*/ 104 h 300"/>
                  <a:gd name="T32" fmla="*/ 0 w 174"/>
                  <a:gd name="T33" fmla="*/ 100 h 300"/>
                  <a:gd name="T34" fmla="*/ 0 w 174"/>
                  <a:gd name="T35" fmla="*/ 100 h 300"/>
                  <a:gd name="T36" fmla="*/ 0 w 174"/>
                  <a:gd name="T37" fmla="*/ 0 h 300"/>
                  <a:gd name="T38" fmla="*/ 5 w 174"/>
                  <a:gd name="T39" fmla="*/ 4 h 300"/>
                  <a:gd name="T40" fmla="*/ 10 w 174"/>
                  <a:gd name="T41" fmla="*/ 8 h 300"/>
                  <a:gd name="T42" fmla="*/ 14 w 174"/>
                  <a:gd name="T43" fmla="*/ 12 h 300"/>
                  <a:gd name="T44" fmla="*/ 20 w 174"/>
                  <a:gd name="T45" fmla="*/ 15 h 300"/>
                  <a:gd name="T46" fmla="*/ 24 w 174"/>
                  <a:gd name="T47" fmla="*/ 19 h 300"/>
                  <a:gd name="T48" fmla="*/ 30 w 174"/>
                  <a:gd name="T49" fmla="*/ 22 h 300"/>
                  <a:gd name="T50" fmla="*/ 36 w 174"/>
                  <a:gd name="T51" fmla="*/ 26 h 300"/>
                  <a:gd name="T52" fmla="*/ 41 w 174"/>
                  <a:gd name="T53" fmla="*/ 29 h 300"/>
                  <a:gd name="T54" fmla="*/ 46 w 174"/>
                  <a:gd name="T55" fmla="*/ 33 h 300"/>
                  <a:gd name="T56" fmla="*/ 52 w 174"/>
                  <a:gd name="T57" fmla="*/ 36 h 300"/>
                  <a:gd name="T58" fmla="*/ 57 w 174"/>
                  <a:gd name="T59" fmla="*/ 38 h 300"/>
                  <a:gd name="T60" fmla="*/ 63 w 174"/>
                  <a:gd name="T61" fmla="*/ 40 h 300"/>
                  <a:gd name="T62" fmla="*/ 69 w 174"/>
                  <a:gd name="T63" fmla="*/ 43 h 300"/>
                  <a:gd name="T64" fmla="*/ 75 w 174"/>
                  <a:gd name="T65" fmla="*/ 45 h 300"/>
                  <a:gd name="T66" fmla="*/ 81 w 174"/>
                  <a:gd name="T67" fmla="*/ 48 h 300"/>
                  <a:gd name="T68" fmla="*/ 87 w 174"/>
                  <a:gd name="T69" fmla="*/ 50 h 300"/>
                  <a:gd name="T70" fmla="*/ 87 w 174"/>
                  <a:gd name="T71" fmla="*/ 150 h 300"/>
                  <a:gd name="T72" fmla="*/ 87 w 174"/>
                  <a:gd name="T73" fmla="*/ 150 h 30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4"/>
                  <a:gd name="T112" fmla="*/ 0 h 300"/>
                  <a:gd name="T113" fmla="*/ 174 w 174"/>
                  <a:gd name="T114" fmla="*/ 300 h 30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4" h="300">
                    <a:moveTo>
                      <a:pt x="174" y="300"/>
                    </a:moveTo>
                    <a:lnTo>
                      <a:pt x="162" y="296"/>
                    </a:lnTo>
                    <a:lnTo>
                      <a:pt x="149" y="292"/>
                    </a:lnTo>
                    <a:lnTo>
                      <a:pt x="138" y="287"/>
                    </a:lnTo>
                    <a:lnTo>
                      <a:pt x="126" y="283"/>
                    </a:lnTo>
                    <a:lnTo>
                      <a:pt x="114" y="278"/>
                    </a:lnTo>
                    <a:lnTo>
                      <a:pt x="103" y="273"/>
                    </a:lnTo>
                    <a:lnTo>
                      <a:pt x="92" y="267"/>
                    </a:lnTo>
                    <a:lnTo>
                      <a:pt x="80" y="262"/>
                    </a:lnTo>
                    <a:lnTo>
                      <a:pt x="70" y="254"/>
                    </a:lnTo>
                    <a:lnTo>
                      <a:pt x="60" y="248"/>
                    </a:lnTo>
                    <a:lnTo>
                      <a:pt x="48" y="241"/>
                    </a:lnTo>
                    <a:lnTo>
                      <a:pt x="39" y="234"/>
                    </a:lnTo>
                    <a:lnTo>
                      <a:pt x="29" y="226"/>
                    </a:lnTo>
                    <a:lnTo>
                      <a:pt x="18" y="218"/>
                    </a:lnTo>
                    <a:lnTo>
                      <a:pt x="9" y="209"/>
                    </a:lnTo>
                    <a:lnTo>
                      <a:pt x="0" y="201"/>
                    </a:lnTo>
                    <a:lnTo>
                      <a:pt x="0" y="0"/>
                    </a:lnTo>
                    <a:lnTo>
                      <a:pt x="9" y="8"/>
                    </a:lnTo>
                    <a:lnTo>
                      <a:pt x="19" y="16"/>
                    </a:lnTo>
                    <a:lnTo>
                      <a:pt x="29" y="24"/>
                    </a:lnTo>
                    <a:lnTo>
                      <a:pt x="39" y="31"/>
                    </a:lnTo>
                    <a:lnTo>
                      <a:pt x="49" y="38"/>
                    </a:lnTo>
                    <a:lnTo>
                      <a:pt x="61" y="45"/>
                    </a:lnTo>
                    <a:lnTo>
                      <a:pt x="71" y="52"/>
                    </a:lnTo>
                    <a:lnTo>
                      <a:pt x="81" y="59"/>
                    </a:lnTo>
                    <a:lnTo>
                      <a:pt x="93" y="65"/>
                    </a:lnTo>
                    <a:lnTo>
                      <a:pt x="104" y="71"/>
                    </a:lnTo>
                    <a:lnTo>
                      <a:pt x="115" y="76"/>
                    </a:lnTo>
                    <a:lnTo>
                      <a:pt x="127" y="81"/>
                    </a:lnTo>
                    <a:lnTo>
                      <a:pt x="138" y="86"/>
                    </a:lnTo>
                    <a:lnTo>
                      <a:pt x="149" y="91"/>
                    </a:lnTo>
                    <a:lnTo>
                      <a:pt x="162" y="96"/>
                    </a:lnTo>
                    <a:lnTo>
                      <a:pt x="174" y="100"/>
                    </a:lnTo>
                    <a:lnTo>
                      <a:pt x="174" y="300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3" name="Freeform 1200"/>
              <p:cNvSpPr>
                <a:spLocks/>
              </p:cNvSpPr>
              <p:nvPr/>
            </p:nvSpPr>
            <p:spPr bwMode="auto">
              <a:xfrm>
                <a:off x="4464" y="3925"/>
                <a:ext cx="103" cy="103"/>
              </a:xfrm>
              <a:custGeom>
                <a:avLst/>
                <a:gdLst>
                  <a:gd name="T0" fmla="*/ 0 w 207"/>
                  <a:gd name="T1" fmla="*/ 43 h 205"/>
                  <a:gd name="T2" fmla="*/ 5 w 207"/>
                  <a:gd name="T3" fmla="*/ 48 h 205"/>
                  <a:gd name="T4" fmla="*/ 11 w 207"/>
                  <a:gd name="T5" fmla="*/ 53 h 205"/>
                  <a:gd name="T6" fmla="*/ 16 w 207"/>
                  <a:gd name="T7" fmla="*/ 58 h 205"/>
                  <a:gd name="T8" fmla="*/ 23 w 207"/>
                  <a:gd name="T9" fmla="*/ 63 h 205"/>
                  <a:gd name="T10" fmla="*/ 29 w 207"/>
                  <a:gd name="T11" fmla="*/ 67 h 205"/>
                  <a:gd name="T12" fmla="*/ 35 w 207"/>
                  <a:gd name="T13" fmla="*/ 71 h 205"/>
                  <a:gd name="T14" fmla="*/ 41 w 207"/>
                  <a:gd name="T15" fmla="*/ 76 h 205"/>
                  <a:gd name="T16" fmla="*/ 47 w 207"/>
                  <a:gd name="T17" fmla="*/ 79 h 205"/>
                  <a:gd name="T18" fmla="*/ 54 w 207"/>
                  <a:gd name="T19" fmla="*/ 83 h 205"/>
                  <a:gd name="T20" fmla="*/ 61 w 207"/>
                  <a:gd name="T21" fmla="*/ 86 h 205"/>
                  <a:gd name="T22" fmla="*/ 67 w 207"/>
                  <a:gd name="T23" fmla="*/ 90 h 205"/>
                  <a:gd name="T24" fmla="*/ 75 w 207"/>
                  <a:gd name="T25" fmla="*/ 93 h 205"/>
                  <a:gd name="T26" fmla="*/ 81 w 207"/>
                  <a:gd name="T27" fmla="*/ 96 h 205"/>
                  <a:gd name="T28" fmla="*/ 89 w 207"/>
                  <a:gd name="T29" fmla="*/ 98 h 205"/>
                  <a:gd name="T30" fmla="*/ 96 w 207"/>
                  <a:gd name="T31" fmla="*/ 100 h 205"/>
                  <a:gd name="T32" fmla="*/ 103 w 207"/>
                  <a:gd name="T33" fmla="*/ 103 h 205"/>
                  <a:gd name="T34" fmla="*/ 103 w 207"/>
                  <a:gd name="T35" fmla="*/ 103 h 205"/>
                  <a:gd name="T36" fmla="*/ 103 w 207"/>
                  <a:gd name="T37" fmla="*/ 60 h 205"/>
                  <a:gd name="T38" fmla="*/ 96 w 207"/>
                  <a:gd name="T39" fmla="*/ 58 h 205"/>
                  <a:gd name="T40" fmla="*/ 89 w 207"/>
                  <a:gd name="T41" fmla="*/ 55 h 205"/>
                  <a:gd name="T42" fmla="*/ 81 w 207"/>
                  <a:gd name="T43" fmla="*/ 52 h 205"/>
                  <a:gd name="T44" fmla="*/ 75 w 207"/>
                  <a:gd name="T45" fmla="*/ 50 h 205"/>
                  <a:gd name="T46" fmla="*/ 67 w 207"/>
                  <a:gd name="T47" fmla="*/ 47 h 205"/>
                  <a:gd name="T48" fmla="*/ 61 w 207"/>
                  <a:gd name="T49" fmla="*/ 44 h 205"/>
                  <a:gd name="T50" fmla="*/ 54 w 207"/>
                  <a:gd name="T51" fmla="*/ 40 h 205"/>
                  <a:gd name="T52" fmla="*/ 47 w 207"/>
                  <a:gd name="T53" fmla="*/ 36 h 205"/>
                  <a:gd name="T54" fmla="*/ 41 w 207"/>
                  <a:gd name="T55" fmla="*/ 33 h 205"/>
                  <a:gd name="T56" fmla="*/ 35 w 207"/>
                  <a:gd name="T57" fmla="*/ 29 h 205"/>
                  <a:gd name="T58" fmla="*/ 29 w 207"/>
                  <a:gd name="T59" fmla="*/ 24 h 205"/>
                  <a:gd name="T60" fmla="*/ 23 w 207"/>
                  <a:gd name="T61" fmla="*/ 20 h 205"/>
                  <a:gd name="T62" fmla="*/ 16 w 207"/>
                  <a:gd name="T63" fmla="*/ 15 h 205"/>
                  <a:gd name="T64" fmla="*/ 11 w 207"/>
                  <a:gd name="T65" fmla="*/ 10 h 205"/>
                  <a:gd name="T66" fmla="*/ 5 w 207"/>
                  <a:gd name="T67" fmla="*/ 6 h 205"/>
                  <a:gd name="T68" fmla="*/ 0 w 207"/>
                  <a:gd name="T69" fmla="*/ 0 h 205"/>
                  <a:gd name="T70" fmla="*/ 0 w 207"/>
                  <a:gd name="T71" fmla="*/ 43 h 205"/>
                  <a:gd name="T72" fmla="*/ 0 w 207"/>
                  <a:gd name="T73" fmla="*/ 43 h 20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07"/>
                  <a:gd name="T112" fmla="*/ 0 h 205"/>
                  <a:gd name="T113" fmla="*/ 207 w 207"/>
                  <a:gd name="T114" fmla="*/ 205 h 20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07" h="205">
                    <a:moveTo>
                      <a:pt x="0" y="86"/>
                    </a:moveTo>
                    <a:lnTo>
                      <a:pt x="11" y="96"/>
                    </a:lnTo>
                    <a:lnTo>
                      <a:pt x="22" y="105"/>
                    </a:lnTo>
                    <a:lnTo>
                      <a:pt x="33" y="116"/>
                    </a:lnTo>
                    <a:lnTo>
                      <a:pt x="46" y="125"/>
                    </a:lnTo>
                    <a:lnTo>
                      <a:pt x="58" y="134"/>
                    </a:lnTo>
                    <a:lnTo>
                      <a:pt x="71" y="142"/>
                    </a:lnTo>
                    <a:lnTo>
                      <a:pt x="83" y="151"/>
                    </a:lnTo>
                    <a:lnTo>
                      <a:pt x="95" y="158"/>
                    </a:lnTo>
                    <a:lnTo>
                      <a:pt x="109" y="165"/>
                    </a:lnTo>
                    <a:lnTo>
                      <a:pt x="122" y="172"/>
                    </a:lnTo>
                    <a:lnTo>
                      <a:pt x="135" y="179"/>
                    </a:lnTo>
                    <a:lnTo>
                      <a:pt x="150" y="185"/>
                    </a:lnTo>
                    <a:lnTo>
                      <a:pt x="163" y="191"/>
                    </a:lnTo>
                    <a:lnTo>
                      <a:pt x="178" y="196"/>
                    </a:lnTo>
                    <a:lnTo>
                      <a:pt x="192" y="200"/>
                    </a:lnTo>
                    <a:lnTo>
                      <a:pt x="207" y="205"/>
                    </a:lnTo>
                    <a:lnTo>
                      <a:pt x="207" y="119"/>
                    </a:lnTo>
                    <a:lnTo>
                      <a:pt x="192" y="115"/>
                    </a:lnTo>
                    <a:lnTo>
                      <a:pt x="178" y="109"/>
                    </a:lnTo>
                    <a:lnTo>
                      <a:pt x="163" y="104"/>
                    </a:lnTo>
                    <a:lnTo>
                      <a:pt x="150" y="99"/>
                    </a:lnTo>
                    <a:lnTo>
                      <a:pt x="135" y="93"/>
                    </a:lnTo>
                    <a:lnTo>
                      <a:pt x="122" y="87"/>
                    </a:lnTo>
                    <a:lnTo>
                      <a:pt x="109" y="80"/>
                    </a:lnTo>
                    <a:lnTo>
                      <a:pt x="95" y="72"/>
                    </a:lnTo>
                    <a:lnTo>
                      <a:pt x="83" y="65"/>
                    </a:lnTo>
                    <a:lnTo>
                      <a:pt x="71" y="57"/>
                    </a:lnTo>
                    <a:lnTo>
                      <a:pt x="58" y="48"/>
                    </a:lnTo>
                    <a:lnTo>
                      <a:pt x="46" y="39"/>
                    </a:lnTo>
                    <a:lnTo>
                      <a:pt x="33" y="30"/>
                    </a:lnTo>
                    <a:lnTo>
                      <a:pt x="22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0" y="86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4" name="Freeform 1201"/>
              <p:cNvSpPr>
                <a:spLocks/>
              </p:cNvSpPr>
              <p:nvPr/>
            </p:nvSpPr>
            <p:spPr bwMode="auto">
              <a:xfrm>
                <a:off x="4471" y="3943"/>
                <a:ext cx="24" cy="19"/>
              </a:xfrm>
              <a:custGeom>
                <a:avLst/>
                <a:gdLst>
                  <a:gd name="T0" fmla="*/ 0 w 46"/>
                  <a:gd name="T1" fmla="*/ 0 h 38"/>
                  <a:gd name="T2" fmla="*/ 5 w 46"/>
                  <a:gd name="T3" fmla="*/ 5 h 38"/>
                  <a:gd name="T4" fmla="*/ 11 w 46"/>
                  <a:gd name="T5" fmla="*/ 10 h 38"/>
                  <a:gd name="T6" fmla="*/ 18 w 46"/>
                  <a:gd name="T7" fmla="*/ 14 h 38"/>
                  <a:gd name="T8" fmla="*/ 24 w 46"/>
                  <a:gd name="T9" fmla="*/ 19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0" y="11"/>
                    </a:lnTo>
                    <a:lnTo>
                      <a:pt x="22" y="20"/>
                    </a:lnTo>
                    <a:lnTo>
                      <a:pt x="34" y="29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5" name="Freeform 1202"/>
              <p:cNvSpPr>
                <a:spLocks/>
              </p:cNvSpPr>
              <p:nvPr/>
            </p:nvSpPr>
            <p:spPr bwMode="auto">
              <a:xfrm>
                <a:off x="4471" y="3949"/>
                <a:ext cx="24" cy="19"/>
              </a:xfrm>
              <a:custGeom>
                <a:avLst/>
                <a:gdLst>
                  <a:gd name="T0" fmla="*/ 0 w 46"/>
                  <a:gd name="T1" fmla="*/ 0 h 38"/>
                  <a:gd name="T2" fmla="*/ 5 w 46"/>
                  <a:gd name="T3" fmla="*/ 5 h 38"/>
                  <a:gd name="T4" fmla="*/ 11 w 46"/>
                  <a:gd name="T5" fmla="*/ 10 h 38"/>
                  <a:gd name="T6" fmla="*/ 18 w 46"/>
                  <a:gd name="T7" fmla="*/ 14 h 38"/>
                  <a:gd name="T8" fmla="*/ 24 w 46"/>
                  <a:gd name="T9" fmla="*/ 19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0" y="10"/>
                    </a:lnTo>
                    <a:lnTo>
                      <a:pt x="22" y="20"/>
                    </a:lnTo>
                    <a:lnTo>
                      <a:pt x="34" y="29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6" name="Freeform 1203"/>
              <p:cNvSpPr>
                <a:spLocks/>
              </p:cNvSpPr>
              <p:nvPr/>
            </p:nvSpPr>
            <p:spPr bwMode="auto">
              <a:xfrm>
                <a:off x="4471" y="3955"/>
                <a:ext cx="24" cy="19"/>
              </a:xfrm>
              <a:custGeom>
                <a:avLst/>
                <a:gdLst>
                  <a:gd name="T0" fmla="*/ 0 w 46"/>
                  <a:gd name="T1" fmla="*/ 0 h 38"/>
                  <a:gd name="T2" fmla="*/ 5 w 46"/>
                  <a:gd name="T3" fmla="*/ 5 h 38"/>
                  <a:gd name="T4" fmla="*/ 11 w 46"/>
                  <a:gd name="T5" fmla="*/ 10 h 38"/>
                  <a:gd name="T6" fmla="*/ 18 w 46"/>
                  <a:gd name="T7" fmla="*/ 14 h 38"/>
                  <a:gd name="T8" fmla="*/ 24 w 46"/>
                  <a:gd name="T9" fmla="*/ 19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0" y="10"/>
                    </a:lnTo>
                    <a:lnTo>
                      <a:pt x="22" y="21"/>
                    </a:lnTo>
                    <a:lnTo>
                      <a:pt x="34" y="29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7" name="Freeform 1204"/>
              <p:cNvSpPr>
                <a:spLocks/>
              </p:cNvSpPr>
              <p:nvPr/>
            </p:nvSpPr>
            <p:spPr bwMode="auto">
              <a:xfrm>
                <a:off x="4471" y="3962"/>
                <a:ext cx="24" cy="18"/>
              </a:xfrm>
              <a:custGeom>
                <a:avLst/>
                <a:gdLst>
                  <a:gd name="T0" fmla="*/ 0 w 46"/>
                  <a:gd name="T1" fmla="*/ 0 h 38"/>
                  <a:gd name="T2" fmla="*/ 5 w 46"/>
                  <a:gd name="T3" fmla="*/ 5 h 38"/>
                  <a:gd name="T4" fmla="*/ 11 w 46"/>
                  <a:gd name="T5" fmla="*/ 9 h 38"/>
                  <a:gd name="T6" fmla="*/ 18 w 46"/>
                  <a:gd name="T7" fmla="*/ 13 h 38"/>
                  <a:gd name="T8" fmla="*/ 24 w 46"/>
                  <a:gd name="T9" fmla="*/ 18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8"/>
                  <a:gd name="T17" fmla="*/ 46 w 46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8">
                    <a:moveTo>
                      <a:pt x="0" y="0"/>
                    </a:moveTo>
                    <a:lnTo>
                      <a:pt x="10" y="10"/>
                    </a:lnTo>
                    <a:lnTo>
                      <a:pt x="22" y="20"/>
                    </a:lnTo>
                    <a:lnTo>
                      <a:pt x="34" y="28"/>
                    </a:lnTo>
                    <a:lnTo>
                      <a:pt x="46" y="38"/>
                    </a:lnTo>
                  </a:path>
                </a:pathLst>
              </a:custGeom>
              <a:noFill/>
              <a:ln w="793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8" name="Line 1205"/>
              <p:cNvSpPr>
                <a:spLocks noChangeShapeType="1"/>
              </p:cNvSpPr>
              <p:nvPr/>
            </p:nvSpPr>
            <p:spPr bwMode="auto">
              <a:xfrm>
                <a:off x="4555" y="3828"/>
                <a:ext cx="41" cy="24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29" name="Line 1206"/>
              <p:cNvSpPr>
                <a:spLocks noChangeShapeType="1"/>
              </p:cNvSpPr>
              <p:nvPr/>
            </p:nvSpPr>
            <p:spPr bwMode="auto">
              <a:xfrm>
                <a:off x="4560" y="3827"/>
                <a:ext cx="41" cy="23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0" name="Line 1207"/>
              <p:cNvSpPr>
                <a:spLocks noChangeShapeType="1"/>
              </p:cNvSpPr>
              <p:nvPr/>
            </p:nvSpPr>
            <p:spPr bwMode="auto">
              <a:xfrm>
                <a:off x="4566" y="3825"/>
                <a:ext cx="40" cy="24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1" name="Line 1208"/>
              <p:cNvSpPr>
                <a:spLocks noChangeShapeType="1"/>
              </p:cNvSpPr>
              <p:nvPr/>
            </p:nvSpPr>
            <p:spPr bwMode="auto">
              <a:xfrm>
                <a:off x="4571" y="3824"/>
                <a:ext cx="41" cy="23"/>
              </a:xfrm>
              <a:prstGeom prst="line">
                <a:avLst/>
              </a:prstGeom>
              <a:noFill/>
              <a:ln w="793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2" name="Freeform 1209"/>
              <p:cNvSpPr>
                <a:spLocks/>
              </p:cNvSpPr>
              <p:nvPr/>
            </p:nvSpPr>
            <p:spPr bwMode="auto">
              <a:xfrm>
                <a:off x="4498" y="3840"/>
                <a:ext cx="63" cy="110"/>
              </a:xfrm>
              <a:custGeom>
                <a:avLst/>
                <a:gdLst>
                  <a:gd name="T0" fmla="*/ 0 w 126"/>
                  <a:gd name="T1" fmla="*/ 0 h 220"/>
                  <a:gd name="T2" fmla="*/ 0 w 126"/>
                  <a:gd name="T3" fmla="*/ 72 h 220"/>
                  <a:gd name="T4" fmla="*/ 7 w 126"/>
                  <a:gd name="T5" fmla="*/ 79 h 220"/>
                  <a:gd name="T6" fmla="*/ 15 w 126"/>
                  <a:gd name="T7" fmla="*/ 84 h 220"/>
                  <a:gd name="T8" fmla="*/ 22 w 126"/>
                  <a:gd name="T9" fmla="*/ 89 h 220"/>
                  <a:gd name="T10" fmla="*/ 30 w 126"/>
                  <a:gd name="T11" fmla="*/ 94 h 220"/>
                  <a:gd name="T12" fmla="*/ 38 w 126"/>
                  <a:gd name="T13" fmla="*/ 99 h 220"/>
                  <a:gd name="T14" fmla="*/ 46 w 126"/>
                  <a:gd name="T15" fmla="*/ 103 h 220"/>
                  <a:gd name="T16" fmla="*/ 55 w 126"/>
                  <a:gd name="T17" fmla="*/ 107 h 220"/>
                  <a:gd name="T18" fmla="*/ 63 w 126"/>
                  <a:gd name="T19" fmla="*/ 110 h 2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220"/>
                  <a:gd name="T32" fmla="*/ 126 w 126"/>
                  <a:gd name="T33" fmla="*/ 220 h 2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220">
                    <a:moveTo>
                      <a:pt x="0" y="0"/>
                    </a:moveTo>
                    <a:lnTo>
                      <a:pt x="0" y="144"/>
                    </a:lnTo>
                    <a:lnTo>
                      <a:pt x="14" y="157"/>
                    </a:lnTo>
                    <a:lnTo>
                      <a:pt x="29" y="167"/>
                    </a:lnTo>
                    <a:lnTo>
                      <a:pt x="44" y="177"/>
                    </a:lnTo>
                    <a:lnTo>
                      <a:pt x="60" y="188"/>
                    </a:lnTo>
                    <a:lnTo>
                      <a:pt x="76" y="197"/>
                    </a:lnTo>
                    <a:lnTo>
                      <a:pt x="92" y="205"/>
                    </a:lnTo>
                    <a:lnTo>
                      <a:pt x="109" y="213"/>
                    </a:lnTo>
                    <a:lnTo>
                      <a:pt x="126" y="220"/>
                    </a:lnTo>
                  </a:path>
                </a:pathLst>
              </a:custGeom>
              <a:noFill/>
              <a:ln w="7938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42" name="Freeform 1211"/>
            <p:cNvSpPr>
              <a:spLocks/>
            </p:cNvSpPr>
            <p:nvPr/>
          </p:nvSpPr>
          <p:spPr bwMode="auto">
            <a:xfrm>
              <a:off x="4464" y="3808"/>
              <a:ext cx="200" cy="220"/>
            </a:xfrm>
            <a:custGeom>
              <a:avLst/>
              <a:gdLst>
                <a:gd name="T0" fmla="*/ 103 w 400"/>
                <a:gd name="T1" fmla="*/ 220 h 439"/>
                <a:gd name="T2" fmla="*/ 200 w 400"/>
                <a:gd name="T3" fmla="*/ 164 h 439"/>
                <a:gd name="T4" fmla="*/ 200 w 400"/>
                <a:gd name="T5" fmla="*/ 121 h 439"/>
                <a:gd name="T6" fmla="*/ 168 w 400"/>
                <a:gd name="T7" fmla="*/ 102 h 439"/>
                <a:gd name="T8" fmla="*/ 168 w 400"/>
                <a:gd name="T9" fmla="*/ 43 h 439"/>
                <a:gd name="T10" fmla="*/ 100 w 400"/>
                <a:gd name="T11" fmla="*/ 4 h 439"/>
                <a:gd name="T12" fmla="*/ 70 w 400"/>
                <a:gd name="T13" fmla="*/ 13 h 439"/>
                <a:gd name="T14" fmla="*/ 49 w 400"/>
                <a:gd name="T15" fmla="*/ 0 h 439"/>
                <a:gd name="T16" fmla="*/ 24 w 400"/>
                <a:gd name="T17" fmla="*/ 10 h 439"/>
                <a:gd name="T18" fmla="*/ 24 w 400"/>
                <a:gd name="T19" fmla="*/ 104 h 439"/>
                <a:gd name="T20" fmla="*/ 0 w 400"/>
                <a:gd name="T21" fmla="*/ 117 h 439"/>
                <a:gd name="T22" fmla="*/ 0 w 400"/>
                <a:gd name="T23" fmla="*/ 160 h 439"/>
                <a:gd name="T24" fmla="*/ 6 w 400"/>
                <a:gd name="T25" fmla="*/ 165 h 439"/>
                <a:gd name="T26" fmla="*/ 11 w 400"/>
                <a:gd name="T27" fmla="*/ 170 h 439"/>
                <a:gd name="T28" fmla="*/ 17 w 400"/>
                <a:gd name="T29" fmla="*/ 175 h 439"/>
                <a:gd name="T30" fmla="*/ 23 w 400"/>
                <a:gd name="T31" fmla="*/ 180 h 439"/>
                <a:gd name="T32" fmla="*/ 29 w 400"/>
                <a:gd name="T33" fmla="*/ 184 h 439"/>
                <a:gd name="T34" fmla="*/ 36 w 400"/>
                <a:gd name="T35" fmla="*/ 188 h 439"/>
                <a:gd name="T36" fmla="*/ 42 w 400"/>
                <a:gd name="T37" fmla="*/ 193 h 439"/>
                <a:gd name="T38" fmla="*/ 48 w 400"/>
                <a:gd name="T39" fmla="*/ 196 h 439"/>
                <a:gd name="T40" fmla="*/ 54 w 400"/>
                <a:gd name="T41" fmla="*/ 200 h 439"/>
                <a:gd name="T42" fmla="*/ 61 w 400"/>
                <a:gd name="T43" fmla="*/ 203 h 439"/>
                <a:gd name="T44" fmla="*/ 68 w 400"/>
                <a:gd name="T45" fmla="*/ 207 h 439"/>
                <a:gd name="T46" fmla="*/ 75 w 400"/>
                <a:gd name="T47" fmla="*/ 210 h 439"/>
                <a:gd name="T48" fmla="*/ 82 w 400"/>
                <a:gd name="T49" fmla="*/ 213 h 439"/>
                <a:gd name="T50" fmla="*/ 89 w 400"/>
                <a:gd name="T51" fmla="*/ 215 h 439"/>
                <a:gd name="T52" fmla="*/ 96 w 400"/>
                <a:gd name="T53" fmla="*/ 217 h 439"/>
                <a:gd name="T54" fmla="*/ 103 w 400"/>
                <a:gd name="T55" fmla="*/ 220 h 439"/>
                <a:gd name="T56" fmla="*/ 103 w 400"/>
                <a:gd name="T57" fmla="*/ 220 h 43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00"/>
                <a:gd name="T88" fmla="*/ 0 h 439"/>
                <a:gd name="T89" fmla="*/ 400 w 400"/>
                <a:gd name="T90" fmla="*/ 439 h 43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00" h="439">
                  <a:moveTo>
                    <a:pt x="207" y="439"/>
                  </a:moveTo>
                  <a:lnTo>
                    <a:pt x="400" y="327"/>
                  </a:lnTo>
                  <a:lnTo>
                    <a:pt x="400" y="241"/>
                  </a:lnTo>
                  <a:lnTo>
                    <a:pt x="336" y="203"/>
                  </a:lnTo>
                  <a:lnTo>
                    <a:pt x="336" y="86"/>
                  </a:lnTo>
                  <a:lnTo>
                    <a:pt x="201" y="8"/>
                  </a:lnTo>
                  <a:lnTo>
                    <a:pt x="140" y="25"/>
                  </a:lnTo>
                  <a:lnTo>
                    <a:pt x="97" y="0"/>
                  </a:lnTo>
                  <a:lnTo>
                    <a:pt x="47" y="20"/>
                  </a:lnTo>
                  <a:lnTo>
                    <a:pt x="47" y="207"/>
                  </a:lnTo>
                  <a:lnTo>
                    <a:pt x="0" y="234"/>
                  </a:lnTo>
                  <a:lnTo>
                    <a:pt x="0" y="320"/>
                  </a:lnTo>
                  <a:lnTo>
                    <a:pt x="11" y="330"/>
                  </a:lnTo>
                  <a:lnTo>
                    <a:pt x="22" y="339"/>
                  </a:lnTo>
                  <a:lnTo>
                    <a:pt x="33" y="350"/>
                  </a:lnTo>
                  <a:lnTo>
                    <a:pt x="46" y="359"/>
                  </a:lnTo>
                  <a:lnTo>
                    <a:pt x="58" y="367"/>
                  </a:lnTo>
                  <a:lnTo>
                    <a:pt x="71" y="376"/>
                  </a:lnTo>
                  <a:lnTo>
                    <a:pt x="83" y="385"/>
                  </a:lnTo>
                  <a:lnTo>
                    <a:pt x="95" y="392"/>
                  </a:lnTo>
                  <a:lnTo>
                    <a:pt x="109" y="399"/>
                  </a:lnTo>
                  <a:lnTo>
                    <a:pt x="122" y="406"/>
                  </a:lnTo>
                  <a:lnTo>
                    <a:pt x="135" y="413"/>
                  </a:lnTo>
                  <a:lnTo>
                    <a:pt x="150" y="419"/>
                  </a:lnTo>
                  <a:lnTo>
                    <a:pt x="163" y="425"/>
                  </a:lnTo>
                  <a:lnTo>
                    <a:pt x="178" y="430"/>
                  </a:lnTo>
                  <a:lnTo>
                    <a:pt x="192" y="434"/>
                  </a:lnTo>
                  <a:lnTo>
                    <a:pt x="207" y="439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3" name="Freeform 1212"/>
            <p:cNvSpPr>
              <a:spLocks/>
            </p:cNvSpPr>
            <p:nvPr/>
          </p:nvSpPr>
          <p:spPr bwMode="auto">
            <a:xfrm>
              <a:off x="4390" y="3976"/>
              <a:ext cx="154" cy="106"/>
            </a:xfrm>
            <a:custGeom>
              <a:avLst/>
              <a:gdLst>
                <a:gd name="T0" fmla="*/ 0 w 307"/>
                <a:gd name="T1" fmla="*/ 33 h 213"/>
                <a:gd name="T2" fmla="*/ 47 w 307"/>
                <a:gd name="T3" fmla="*/ 0 h 213"/>
                <a:gd name="T4" fmla="*/ 154 w 307"/>
                <a:gd name="T5" fmla="*/ 62 h 213"/>
                <a:gd name="T6" fmla="*/ 154 w 307"/>
                <a:gd name="T7" fmla="*/ 78 h 213"/>
                <a:gd name="T8" fmla="*/ 105 w 307"/>
                <a:gd name="T9" fmla="*/ 106 h 213"/>
                <a:gd name="T10" fmla="*/ 0 w 307"/>
                <a:gd name="T11" fmla="*/ 46 h 213"/>
                <a:gd name="T12" fmla="*/ 0 w 307"/>
                <a:gd name="T13" fmla="*/ 33 h 213"/>
                <a:gd name="T14" fmla="*/ 0 w 307"/>
                <a:gd name="T15" fmla="*/ 33 h 2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7"/>
                <a:gd name="T25" fmla="*/ 0 h 213"/>
                <a:gd name="T26" fmla="*/ 307 w 307"/>
                <a:gd name="T27" fmla="*/ 213 h 2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7" h="213">
                  <a:moveTo>
                    <a:pt x="0" y="66"/>
                  </a:moveTo>
                  <a:lnTo>
                    <a:pt x="94" y="0"/>
                  </a:lnTo>
                  <a:lnTo>
                    <a:pt x="307" y="124"/>
                  </a:lnTo>
                  <a:lnTo>
                    <a:pt x="307" y="156"/>
                  </a:lnTo>
                  <a:lnTo>
                    <a:pt x="209" y="213"/>
                  </a:lnTo>
                  <a:lnTo>
                    <a:pt x="0" y="92"/>
                  </a:lnTo>
                  <a:lnTo>
                    <a:pt x="0" y="66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4" name="Freeform 1213"/>
            <p:cNvSpPr>
              <a:spLocks/>
            </p:cNvSpPr>
            <p:nvPr/>
          </p:nvSpPr>
          <p:spPr bwMode="auto">
            <a:xfrm>
              <a:off x="4527" y="3994"/>
              <a:ext cx="35" cy="18"/>
            </a:xfrm>
            <a:custGeom>
              <a:avLst/>
              <a:gdLst>
                <a:gd name="T0" fmla="*/ 3 w 70"/>
                <a:gd name="T1" fmla="*/ 0 h 37"/>
                <a:gd name="T2" fmla="*/ 33 w 70"/>
                <a:gd name="T3" fmla="*/ 12 h 37"/>
                <a:gd name="T4" fmla="*/ 34 w 70"/>
                <a:gd name="T5" fmla="*/ 13 h 37"/>
                <a:gd name="T6" fmla="*/ 35 w 70"/>
                <a:gd name="T7" fmla="*/ 14 h 37"/>
                <a:gd name="T8" fmla="*/ 35 w 70"/>
                <a:gd name="T9" fmla="*/ 14 h 37"/>
                <a:gd name="T10" fmla="*/ 35 w 70"/>
                <a:gd name="T11" fmla="*/ 15 h 37"/>
                <a:gd name="T12" fmla="*/ 35 w 70"/>
                <a:gd name="T13" fmla="*/ 16 h 37"/>
                <a:gd name="T14" fmla="*/ 35 w 70"/>
                <a:gd name="T15" fmla="*/ 16 h 37"/>
                <a:gd name="T16" fmla="*/ 35 w 70"/>
                <a:gd name="T17" fmla="*/ 17 h 37"/>
                <a:gd name="T18" fmla="*/ 34 w 70"/>
                <a:gd name="T19" fmla="*/ 18 h 37"/>
                <a:gd name="T20" fmla="*/ 33 w 70"/>
                <a:gd name="T21" fmla="*/ 18 h 37"/>
                <a:gd name="T22" fmla="*/ 33 w 70"/>
                <a:gd name="T23" fmla="*/ 18 h 37"/>
                <a:gd name="T24" fmla="*/ 3 w 70"/>
                <a:gd name="T25" fmla="*/ 7 h 37"/>
                <a:gd name="T26" fmla="*/ 2 w 70"/>
                <a:gd name="T27" fmla="*/ 7 h 37"/>
                <a:gd name="T28" fmla="*/ 1 w 70"/>
                <a:gd name="T29" fmla="*/ 7 h 37"/>
                <a:gd name="T30" fmla="*/ 1 w 70"/>
                <a:gd name="T31" fmla="*/ 6 h 37"/>
                <a:gd name="T32" fmla="*/ 0 w 70"/>
                <a:gd name="T33" fmla="*/ 4 h 37"/>
                <a:gd name="T34" fmla="*/ 0 w 70"/>
                <a:gd name="T35" fmla="*/ 4 h 37"/>
                <a:gd name="T36" fmla="*/ 0 w 70"/>
                <a:gd name="T37" fmla="*/ 3 h 37"/>
                <a:gd name="T38" fmla="*/ 1 w 70"/>
                <a:gd name="T39" fmla="*/ 1 h 37"/>
                <a:gd name="T40" fmla="*/ 1 w 70"/>
                <a:gd name="T41" fmla="*/ 1 h 37"/>
                <a:gd name="T42" fmla="*/ 2 w 70"/>
                <a:gd name="T43" fmla="*/ 0 h 37"/>
                <a:gd name="T44" fmla="*/ 3 w 70"/>
                <a:gd name="T45" fmla="*/ 0 h 37"/>
                <a:gd name="T46" fmla="*/ 3 w 70"/>
                <a:gd name="T47" fmla="*/ 0 h 3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0"/>
                <a:gd name="T73" fmla="*/ 0 h 37"/>
                <a:gd name="T74" fmla="*/ 70 w 70"/>
                <a:gd name="T75" fmla="*/ 37 h 3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0" h="37">
                  <a:moveTo>
                    <a:pt x="6" y="0"/>
                  </a:moveTo>
                  <a:lnTo>
                    <a:pt x="66" y="24"/>
                  </a:lnTo>
                  <a:lnTo>
                    <a:pt x="68" y="26"/>
                  </a:lnTo>
                  <a:lnTo>
                    <a:pt x="70" y="28"/>
                  </a:lnTo>
                  <a:lnTo>
                    <a:pt x="70" y="29"/>
                  </a:lnTo>
                  <a:lnTo>
                    <a:pt x="70" y="30"/>
                  </a:lnTo>
                  <a:lnTo>
                    <a:pt x="70" y="32"/>
                  </a:lnTo>
                  <a:lnTo>
                    <a:pt x="70" y="33"/>
                  </a:lnTo>
                  <a:lnTo>
                    <a:pt x="69" y="34"/>
                  </a:lnTo>
                  <a:lnTo>
                    <a:pt x="67" y="36"/>
                  </a:lnTo>
                  <a:lnTo>
                    <a:pt x="66" y="36"/>
                  </a:lnTo>
                  <a:lnTo>
                    <a:pt x="65" y="37"/>
                  </a:lnTo>
                  <a:lnTo>
                    <a:pt x="6" y="15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5" name="Freeform 1214"/>
            <p:cNvSpPr>
              <a:spLocks/>
            </p:cNvSpPr>
            <p:nvPr/>
          </p:nvSpPr>
          <p:spPr bwMode="auto">
            <a:xfrm>
              <a:off x="4527" y="3994"/>
              <a:ext cx="35" cy="18"/>
            </a:xfrm>
            <a:custGeom>
              <a:avLst/>
              <a:gdLst>
                <a:gd name="T0" fmla="*/ 3 w 70"/>
                <a:gd name="T1" fmla="*/ 0 h 37"/>
                <a:gd name="T2" fmla="*/ 33 w 70"/>
                <a:gd name="T3" fmla="*/ 12 h 37"/>
                <a:gd name="T4" fmla="*/ 34 w 70"/>
                <a:gd name="T5" fmla="*/ 13 h 37"/>
                <a:gd name="T6" fmla="*/ 35 w 70"/>
                <a:gd name="T7" fmla="*/ 14 h 37"/>
                <a:gd name="T8" fmla="*/ 35 w 70"/>
                <a:gd name="T9" fmla="*/ 14 h 37"/>
                <a:gd name="T10" fmla="*/ 35 w 70"/>
                <a:gd name="T11" fmla="*/ 15 h 37"/>
                <a:gd name="T12" fmla="*/ 35 w 70"/>
                <a:gd name="T13" fmla="*/ 16 h 37"/>
                <a:gd name="T14" fmla="*/ 35 w 70"/>
                <a:gd name="T15" fmla="*/ 16 h 37"/>
                <a:gd name="T16" fmla="*/ 35 w 70"/>
                <a:gd name="T17" fmla="*/ 17 h 37"/>
                <a:gd name="T18" fmla="*/ 34 w 70"/>
                <a:gd name="T19" fmla="*/ 18 h 37"/>
                <a:gd name="T20" fmla="*/ 33 w 70"/>
                <a:gd name="T21" fmla="*/ 18 h 37"/>
                <a:gd name="T22" fmla="*/ 33 w 70"/>
                <a:gd name="T23" fmla="*/ 18 h 37"/>
                <a:gd name="T24" fmla="*/ 3 w 70"/>
                <a:gd name="T25" fmla="*/ 7 h 37"/>
                <a:gd name="T26" fmla="*/ 2 w 70"/>
                <a:gd name="T27" fmla="*/ 7 h 37"/>
                <a:gd name="T28" fmla="*/ 1 w 70"/>
                <a:gd name="T29" fmla="*/ 7 h 37"/>
                <a:gd name="T30" fmla="*/ 1 w 70"/>
                <a:gd name="T31" fmla="*/ 6 h 37"/>
                <a:gd name="T32" fmla="*/ 0 w 70"/>
                <a:gd name="T33" fmla="*/ 4 h 37"/>
                <a:gd name="T34" fmla="*/ 0 w 70"/>
                <a:gd name="T35" fmla="*/ 4 h 37"/>
                <a:gd name="T36" fmla="*/ 0 w 70"/>
                <a:gd name="T37" fmla="*/ 3 h 37"/>
                <a:gd name="T38" fmla="*/ 1 w 70"/>
                <a:gd name="T39" fmla="*/ 1 h 37"/>
                <a:gd name="T40" fmla="*/ 1 w 70"/>
                <a:gd name="T41" fmla="*/ 1 h 37"/>
                <a:gd name="T42" fmla="*/ 2 w 70"/>
                <a:gd name="T43" fmla="*/ 0 h 37"/>
                <a:gd name="T44" fmla="*/ 3 w 70"/>
                <a:gd name="T45" fmla="*/ 0 h 37"/>
                <a:gd name="T46" fmla="*/ 3 w 70"/>
                <a:gd name="T47" fmla="*/ 0 h 3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0"/>
                <a:gd name="T73" fmla="*/ 0 h 37"/>
                <a:gd name="T74" fmla="*/ 70 w 70"/>
                <a:gd name="T75" fmla="*/ 37 h 3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0" h="37">
                  <a:moveTo>
                    <a:pt x="6" y="0"/>
                  </a:moveTo>
                  <a:lnTo>
                    <a:pt x="66" y="24"/>
                  </a:lnTo>
                  <a:lnTo>
                    <a:pt x="68" y="26"/>
                  </a:lnTo>
                  <a:lnTo>
                    <a:pt x="70" y="28"/>
                  </a:lnTo>
                  <a:lnTo>
                    <a:pt x="70" y="29"/>
                  </a:lnTo>
                  <a:lnTo>
                    <a:pt x="70" y="30"/>
                  </a:lnTo>
                  <a:lnTo>
                    <a:pt x="70" y="32"/>
                  </a:lnTo>
                  <a:lnTo>
                    <a:pt x="70" y="33"/>
                  </a:lnTo>
                  <a:lnTo>
                    <a:pt x="69" y="34"/>
                  </a:lnTo>
                  <a:lnTo>
                    <a:pt x="67" y="36"/>
                  </a:lnTo>
                  <a:lnTo>
                    <a:pt x="66" y="36"/>
                  </a:lnTo>
                  <a:lnTo>
                    <a:pt x="65" y="37"/>
                  </a:lnTo>
                  <a:lnTo>
                    <a:pt x="6" y="15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6" name="Rectangle 1215"/>
            <p:cNvSpPr>
              <a:spLocks noChangeArrowheads="1"/>
            </p:cNvSpPr>
            <p:nvPr/>
          </p:nvSpPr>
          <p:spPr bwMode="auto">
            <a:xfrm>
              <a:off x="4518" y="3973"/>
              <a:ext cx="44" cy="27"/>
            </a:xfrm>
            <a:prstGeom prst="rect">
              <a:avLst/>
            </a:prstGeom>
            <a:solidFill>
              <a:srgbClr val="B3B3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7" name="Freeform 1216"/>
            <p:cNvSpPr>
              <a:spLocks/>
            </p:cNvSpPr>
            <p:nvPr/>
          </p:nvSpPr>
          <p:spPr bwMode="auto">
            <a:xfrm>
              <a:off x="4519" y="3973"/>
              <a:ext cx="43" cy="27"/>
            </a:xfrm>
            <a:custGeom>
              <a:avLst/>
              <a:gdLst>
                <a:gd name="T0" fmla="*/ 0 w 86"/>
                <a:gd name="T1" fmla="*/ 0 h 54"/>
                <a:gd name="T2" fmla="*/ 43 w 86"/>
                <a:gd name="T3" fmla="*/ 18 h 54"/>
                <a:gd name="T4" fmla="*/ 43 w 86"/>
                <a:gd name="T5" fmla="*/ 27 h 54"/>
                <a:gd name="T6" fmla="*/ 0 w 86"/>
                <a:gd name="T7" fmla="*/ 10 h 54"/>
                <a:gd name="T8" fmla="*/ 0 w 86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54"/>
                <a:gd name="T17" fmla="*/ 86 w 8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54">
                  <a:moveTo>
                    <a:pt x="0" y="0"/>
                  </a:moveTo>
                  <a:lnTo>
                    <a:pt x="86" y="36"/>
                  </a:lnTo>
                  <a:lnTo>
                    <a:pt x="86" y="54"/>
                  </a:lnTo>
                  <a:lnTo>
                    <a:pt x="0" y="2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76" cstate="print"/>
              <a:srcRect/>
              <a:tile tx="0" ty="0" sx="100000" sy="100000" flip="none" algn="tl"/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8" name="Rectangle 1217"/>
            <p:cNvSpPr>
              <a:spLocks noChangeArrowheads="1"/>
            </p:cNvSpPr>
            <p:nvPr/>
          </p:nvSpPr>
          <p:spPr bwMode="auto">
            <a:xfrm>
              <a:off x="4518" y="3973"/>
              <a:ext cx="44" cy="27"/>
            </a:xfrm>
            <a:prstGeom prst="rect">
              <a:avLst/>
            </a:prstGeom>
            <a:solidFill>
              <a:srgbClr val="B3B3B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49" name="Freeform 1218"/>
            <p:cNvSpPr>
              <a:spLocks/>
            </p:cNvSpPr>
            <p:nvPr/>
          </p:nvSpPr>
          <p:spPr bwMode="auto">
            <a:xfrm>
              <a:off x="4519" y="3973"/>
              <a:ext cx="43" cy="27"/>
            </a:xfrm>
            <a:custGeom>
              <a:avLst/>
              <a:gdLst>
                <a:gd name="T0" fmla="*/ 0 w 86"/>
                <a:gd name="T1" fmla="*/ 0 h 54"/>
                <a:gd name="T2" fmla="*/ 43 w 86"/>
                <a:gd name="T3" fmla="*/ 18 h 54"/>
                <a:gd name="T4" fmla="*/ 43 w 86"/>
                <a:gd name="T5" fmla="*/ 27 h 54"/>
                <a:gd name="T6" fmla="*/ 0 w 86"/>
                <a:gd name="T7" fmla="*/ 10 h 54"/>
                <a:gd name="T8" fmla="*/ 0 w 86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54"/>
                <a:gd name="T17" fmla="*/ 86 w 86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54">
                  <a:moveTo>
                    <a:pt x="0" y="0"/>
                  </a:moveTo>
                  <a:lnTo>
                    <a:pt x="86" y="36"/>
                  </a:lnTo>
                  <a:lnTo>
                    <a:pt x="86" y="54"/>
                  </a:lnTo>
                  <a:lnTo>
                    <a:pt x="0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0" name="Freeform 1219"/>
            <p:cNvSpPr>
              <a:spLocks/>
            </p:cNvSpPr>
            <p:nvPr/>
          </p:nvSpPr>
          <p:spPr bwMode="auto">
            <a:xfrm>
              <a:off x="4519" y="3973"/>
              <a:ext cx="43" cy="27"/>
            </a:xfrm>
            <a:custGeom>
              <a:avLst/>
              <a:gdLst>
                <a:gd name="T0" fmla="*/ 0 w 86"/>
                <a:gd name="T1" fmla="*/ 0 h 54"/>
                <a:gd name="T2" fmla="*/ 43 w 86"/>
                <a:gd name="T3" fmla="*/ 18 h 54"/>
                <a:gd name="T4" fmla="*/ 43 w 86"/>
                <a:gd name="T5" fmla="*/ 27 h 54"/>
                <a:gd name="T6" fmla="*/ 0 60000 65536"/>
                <a:gd name="T7" fmla="*/ 0 60000 65536"/>
                <a:gd name="T8" fmla="*/ 0 60000 65536"/>
                <a:gd name="T9" fmla="*/ 0 w 86"/>
                <a:gd name="T10" fmla="*/ 0 h 54"/>
                <a:gd name="T11" fmla="*/ 86 w 8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54">
                  <a:moveTo>
                    <a:pt x="0" y="0"/>
                  </a:moveTo>
                  <a:lnTo>
                    <a:pt x="86" y="36"/>
                  </a:lnTo>
                  <a:lnTo>
                    <a:pt x="86" y="54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1" name="Line 1220"/>
            <p:cNvSpPr>
              <a:spLocks noChangeShapeType="1"/>
            </p:cNvSpPr>
            <p:nvPr/>
          </p:nvSpPr>
          <p:spPr bwMode="auto">
            <a:xfrm>
              <a:off x="4519" y="3977"/>
              <a:ext cx="43" cy="18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2" name="Freeform 1221"/>
            <p:cNvSpPr>
              <a:spLocks/>
            </p:cNvSpPr>
            <p:nvPr/>
          </p:nvSpPr>
          <p:spPr bwMode="auto">
            <a:xfrm>
              <a:off x="4519" y="3973"/>
              <a:ext cx="43" cy="27"/>
            </a:xfrm>
            <a:custGeom>
              <a:avLst/>
              <a:gdLst>
                <a:gd name="T0" fmla="*/ 0 w 86"/>
                <a:gd name="T1" fmla="*/ 0 h 54"/>
                <a:gd name="T2" fmla="*/ 0 w 86"/>
                <a:gd name="T3" fmla="*/ 10 h 54"/>
                <a:gd name="T4" fmla="*/ 43 w 86"/>
                <a:gd name="T5" fmla="*/ 27 h 54"/>
                <a:gd name="T6" fmla="*/ 0 60000 65536"/>
                <a:gd name="T7" fmla="*/ 0 60000 65536"/>
                <a:gd name="T8" fmla="*/ 0 60000 65536"/>
                <a:gd name="T9" fmla="*/ 0 w 86"/>
                <a:gd name="T10" fmla="*/ 0 h 54"/>
                <a:gd name="T11" fmla="*/ 86 w 86"/>
                <a:gd name="T12" fmla="*/ 54 h 5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" h="54">
                  <a:moveTo>
                    <a:pt x="0" y="0"/>
                  </a:moveTo>
                  <a:lnTo>
                    <a:pt x="0" y="20"/>
                  </a:lnTo>
                  <a:lnTo>
                    <a:pt x="86" y="54"/>
                  </a:lnTo>
                </a:path>
              </a:pathLst>
            </a:custGeom>
            <a:noFill/>
            <a:ln w="4763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3" name="Freeform 1222"/>
            <p:cNvSpPr>
              <a:spLocks/>
            </p:cNvSpPr>
            <p:nvPr/>
          </p:nvSpPr>
          <p:spPr bwMode="auto">
            <a:xfrm>
              <a:off x="4549" y="3950"/>
              <a:ext cx="6" cy="8"/>
            </a:xfrm>
            <a:custGeom>
              <a:avLst/>
              <a:gdLst>
                <a:gd name="T0" fmla="*/ 6 w 13"/>
                <a:gd name="T1" fmla="*/ 3 h 15"/>
                <a:gd name="T2" fmla="*/ 5 w 13"/>
                <a:gd name="T3" fmla="*/ 1 h 15"/>
                <a:gd name="T4" fmla="*/ 4 w 13"/>
                <a:gd name="T5" fmla="*/ 1 h 15"/>
                <a:gd name="T6" fmla="*/ 4 w 13"/>
                <a:gd name="T7" fmla="*/ 1 h 15"/>
                <a:gd name="T8" fmla="*/ 3 w 13"/>
                <a:gd name="T9" fmla="*/ 0 h 15"/>
                <a:gd name="T10" fmla="*/ 2 w 13"/>
                <a:gd name="T11" fmla="*/ 0 h 15"/>
                <a:gd name="T12" fmla="*/ 2 w 13"/>
                <a:gd name="T13" fmla="*/ 0 h 15"/>
                <a:gd name="T14" fmla="*/ 1 w 13"/>
                <a:gd name="T15" fmla="*/ 1 h 15"/>
                <a:gd name="T16" fmla="*/ 1 w 13"/>
                <a:gd name="T17" fmla="*/ 1 h 15"/>
                <a:gd name="T18" fmla="*/ 1 w 13"/>
                <a:gd name="T19" fmla="*/ 1 h 15"/>
                <a:gd name="T20" fmla="*/ 0 w 13"/>
                <a:gd name="T21" fmla="*/ 3 h 15"/>
                <a:gd name="T22" fmla="*/ 0 w 13"/>
                <a:gd name="T23" fmla="*/ 4 h 15"/>
                <a:gd name="T24" fmla="*/ 0 w 13"/>
                <a:gd name="T25" fmla="*/ 5 h 15"/>
                <a:gd name="T26" fmla="*/ 1 w 13"/>
                <a:gd name="T27" fmla="*/ 5 h 15"/>
                <a:gd name="T28" fmla="*/ 2 w 13"/>
                <a:gd name="T29" fmla="*/ 7 h 15"/>
                <a:gd name="T30" fmla="*/ 2 w 13"/>
                <a:gd name="T31" fmla="*/ 7 h 15"/>
                <a:gd name="T32" fmla="*/ 3 w 13"/>
                <a:gd name="T33" fmla="*/ 7 h 15"/>
                <a:gd name="T34" fmla="*/ 3 w 13"/>
                <a:gd name="T35" fmla="*/ 8 h 15"/>
                <a:gd name="T36" fmla="*/ 4 w 13"/>
                <a:gd name="T37" fmla="*/ 8 h 15"/>
                <a:gd name="T38" fmla="*/ 5 w 13"/>
                <a:gd name="T39" fmla="*/ 8 h 15"/>
                <a:gd name="T40" fmla="*/ 5 w 13"/>
                <a:gd name="T41" fmla="*/ 7 h 15"/>
                <a:gd name="T42" fmla="*/ 6 w 13"/>
                <a:gd name="T43" fmla="*/ 7 h 15"/>
                <a:gd name="T44" fmla="*/ 6 w 13"/>
                <a:gd name="T45" fmla="*/ 7 h 15"/>
                <a:gd name="T46" fmla="*/ 6 w 13"/>
                <a:gd name="T47" fmla="*/ 6 h 15"/>
                <a:gd name="T48" fmla="*/ 6 w 13"/>
                <a:gd name="T49" fmla="*/ 5 h 15"/>
                <a:gd name="T50" fmla="*/ 6 w 13"/>
                <a:gd name="T51" fmla="*/ 4 h 15"/>
                <a:gd name="T52" fmla="*/ 6 w 13"/>
                <a:gd name="T53" fmla="*/ 3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"/>
                <a:gd name="T82" fmla="*/ 0 h 15"/>
                <a:gd name="T83" fmla="*/ 13 w 13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" h="15">
                  <a:moveTo>
                    <a:pt x="12" y="5"/>
                  </a:moveTo>
                  <a:lnTo>
                    <a:pt x="10" y="2"/>
                  </a:lnTo>
                  <a:lnTo>
                    <a:pt x="9" y="1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5" y="14"/>
                  </a:lnTo>
                  <a:lnTo>
                    <a:pt x="6" y="14"/>
                  </a:lnTo>
                  <a:lnTo>
                    <a:pt x="7" y="15"/>
                  </a:lnTo>
                  <a:lnTo>
                    <a:pt x="9" y="15"/>
                  </a:lnTo>
                  <a:lnTo>
                    <a:pt x="10" y="15"/>
                  </a:lnTo>
                  <a:lnTo>
                    <a:pt x="11" y="14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3" y="8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4" name="Freeform 1223"/>
            <p:cNvSpPr>
              <a:spLocks/>
            </p:cNvSpPr>
            <p:nvPr/>
          </p:nvSpPr>
          <p:spPr bwMode="auto">
            <a:xfrm>
              <a:off x="4547" y="3949"/>
              <a:ext cx="11" cy="11"/>
            </a:xfrm>
            <a:custGeom>
              <a:avLst/>
              <a:gdLst>
                <a:gd name="T0" fmla="*/ 5 w 22"/>
                <a:gd name="T1" fmla="*/ 11 h 21"/>
                <a:gd name="T2" fmla="*/ 11 w 22"/>
                <a:gd name="T3" fmla="*/ 8 h 21"/>
                <a:gd name="T4" fmla="*/ 6 w 22"/>
                <a:gd name="T5" fmla="*/ 0 h 21"/>
                <a:gd name="T6" fmla="*/ 0 w 22"/>
                <a:gd name="T7" fmla="*/ 3 h 21"/>
                <a:gd name="T8" fmla="*/ 5 w 22"/>
                <a:gd name="T9" fmla="*/ 11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10" y="21"/>
                  </a:moveTo>
                  <a:lnTo>
                    <a:pt x="22" y="15"/>
                  </a:lnTo>
                  <a:lnTo>
                    <a:pt x="13" y="0"/>
                  </a:lnTo>
                  <a:lnTo>
                    <a:pt x="0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555" name="Picture 1224"/>
            <p:cNvPicPr>
              <a:picLocks noChangeAspect="1" noChangeArrowheads="1"/>
            </p:cNvPicPr>
            <p:nvPr/>
          </p:nvPicPr>
          <p:blipFill>
            <a:blip r:embed="rId77" cstate="print"/>
            <a:srcRect/>
            <a:stretch>
              <a:fillRect/>
            </a:stretch>
          </p:blipFill>
          <p:spPr bwMode="auto">
            <a:xfrm>
              <a:off x="4547" y="3948"/>
              <a:ext cx="12" cy="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6" name="Picture 1225"/>
            <p:cNvPicPr>
              <a:picLocks noChangeAspect="1" noChangeArrowheads="1"/>
            </p:cNvPicPr>
            <p:nvPr/>
          </p:nvPicPr>
          <p:blipFill>
            <a:blip r:embed="rId78" cstate="print"/>
            <a:srcRect/>
            <a:stretch>
              <a:fillRect/>
            </a:stretch>
          </p:blipFill>
          <p:spPr bwMode="auto">
            <a:xfrm>
              <a:off x="4547" y="3948"/>
              <a:ext cx="12" cy="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57" name="Freeform 1226"/>
            <p:cNvSpPr>
              <a:spLocks/>
            </p:cNvSpPr>
            <p:nvPr/>
          </p:nvSpPr>
          <p:spPr bwMode="auto">
            <a:xfrm>
              <a:off x="4549" y="3950"/>
              <a:ext cx="6" cy="8"/>
            </a:xfrm>
            <a:custGeom>
              <a:avLst/>
              <a:gdLst>
                <a:gd name="T0" fmla="*/ 6 w 13"/>
                <a:gd name="T1" fmla="*/ 3 h 15"/>
                <a:gd name="T2" fmla="*/ 5 w 13"/>
                <a:gd name="T3" fmla="*/ 1 h 15"/>
                <a:gd name="T4" fmla="*/ 4 w 13"/>
                <a:gd name="T5" fmla="*/ 1 h 15"/>
                <a:gd name="T6" fmla="*/ 4 w 13"/>
                <a:gd name="T7" fmla="*/ 0 h 15"/>
                <a:gd name="T8" fmla="*/ 3 w 13"/>
                <a:gd name="T9" fmla="*/ 0 h 15"/>
                <a:gd name="T10" fmla="*/ 2 w 13"/>
                <a:gd name="T11" fmla="*/ 0 h 15"/>
                <a:gd name="T12" fmla="*/ 2 w 13"/>
                <a:gd name="T13" fmla="*/ 0 h 15"/>
                <a:gd name="T14" fmla="*/ 1 w 13"/>
                <a:gd name="T15" fmla="*/ 1 h 15"/>
                <a:gd name="T16" fmla="*/ 1 w 13"/>
                <a:gd name="T17" fmla="*/ 1 h 15"/>
                <a:gd name="T18" fmla="*/ 1 w 13"/>
                <a:gd name="T19" fmla="*/ 1 h 15"/>
                <a:gd name="T20" fmla="*/ 0 w 13"/>
                <a:gd name="T21" fmla="*/ 3 h 15"/>
                <a:gd name="T22" fmla="*/ 0 w 13"/>
                <a:gd name="T23" fmla="*/ 4 h 15"/>
                <a:gd name="T24" fmla="*/ 1 w 13"/>
                <a:gd name="T25" fmla="*/ 5 h 15"/>
                <a:gd name="T26" fmla="*/ 2 w 13"/>
                <a:gd name="T27" fmla="*/ 7 h 15"/>
                <a:gd name="T28" fmla="*/ 2 w 13"/>
                <a:gd name="T29" fmla="*/ 7 h 15"/>
                <a:gd name="T30" fmla="*/ 3 w 13"/>
                <a:gd name="T31" fmla="*/ 7 h 15"/>
                <a:gd name="T32" fmla="*/ 3 w 13"/>
                <a:gd name="T33" fmla="*/ 7 h 15"/>
                <a:gd name="T34" fmla="*/ 4 w 13"/>
                <a:gd name="T35" fmla="*/ 8 h 15"/>
                <a:gd name="T36" fmla="*/ 5 w 13"/>
                <a:gd name="T37" fmla="*/ 7 h 15"/>
                <a:gd name="T38" fmla="*/ 5 w 13"/>
                <a:gd name="T39" fmla="*/ 7 h 15"/>
                <a:gd name="T40" fmla="*/ 6 w 13"/>
                <a:gd name="T41" fmla="*/ 7 h 15"/>
                <a:gd name="T42" fmla="*/ 6 w 13"/>
                <a:gd name="T43" fmla="*/ 6 h 15"/>
                <a:gd name="T44" fmla="*/ 6 w 13"/>
                <a:gd name="T45" fmla="*/ 5 h 15"/>
                <a:gd name="T46" fmla="*/ 6 w 13"/>
                <a:gd name="T47" fmla="*/ 4 h 15"/>
                <a:gd name="T48" fmla="*/ 6 w 13"/>
                <a:gd name="T49" fmla="*/ 3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"/>
                <a:gd name="T76" fmla="*/ 0 h 15"/>
                <a:gd name="T77" fmla="*/ 13 w 13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" h="15">
                  <a:moveTo>
                    <a:pt x="12" y="5"/>
                  </a:moveTo>
                  <a:lnTo>
                    <a:pt x="10" y="2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2" y="10"/>
                  </a:lnTo>
                  <a:lnTo>
                    <a:pt x="4" y="13"/>
                  </a:lnTo>
                  <a:lnTo>
                    <a:pt x="5" y="13"/>
                  </a:lnTo>
                  <a:lnTo>
                    <a:pt x="6" y="14"/>
                  </a:lnTo>
                  <a:lnTo>
                    <a:pt x="7" y="14"/>
                  </a:lnTo>
                  <a:lnTo>
                    <a:pt x="9" y="15"/>
                  </a:lnTo>
                  <a:lnTo>
                    <a:pt x="10" y="14"/>
                  </a:lnTo>
                  <a:lnTo>
                    <a:pt x="11" y="14"/>
                  </a:lnTo>
                  <a:lnTo>
                    <a:pt x="12" y="13"/>
                  </a:lnTo>
                  <a:lnTo>
                    <a:pt x="13" y="12"/>
                  </a:lnTo>
                  <a:lnTo>
                    <a:pt x="13" y="10"/>
                  </a:lnTo>
                  <a:lnTo>
                    <a:pt x="13" y="7"/>
                  </a:lnTo>
                  <a:lnTo>
                    <a:pt x="12" y="5"/>
                  </a:lnTo>
                </a:path>
              </a:pathLst>
            </a:custGeom>
            <a:noFill/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58" name="Freeform 1227"/>
            <p:cNvSpPr>
              <a:spLocks/>
            </p:cNvSpPr>
            <p:nvPr/>
          </p:nvSpPr>
          <p:spPr bwMode="auto">
            <a:xfrm>
              <a:off x="4498" y="3840"/>
              <a:ext cx="63" cy="110"/>
            </a:xfrm>
            <a:custGeom>
              <a:avLst/>
              <a:gdLst>
                <a:gd name="T0" fmla="*/ 3 w 126"/>
                <a:gd name="T1" fmla="*/ 71 h 220"/>
                <a:gd name="T2" fmla="*/ 3 w 126"/>
                <a:gd name="T3" fmla="*/ 3 h 220"/>
                <a:gd name="T4" fmla="*/ 0 w 126"/>
                <a:gd name="T5" fmla="*/ 0 h 220"/>
                <a:gd name="T6" fmla="*/ 7 w 126"/>
                <a:gd name="T7" fmla="*/ 7 h 220"/>
                <a:gd name="T8" fmla="*/ 14 w 126"/>
                <a:gd name="T9" fmla="*/ 13 h 220"/>
                <a:gd name="T10" fmla="*/ 22 w 126"/>
                <a:gd name="T11" fmla="*/ 18 h 220"/>
                <a:gd name="T12" fmla="*/ 30 w 126"/>
                <a:gd name="T13" fmla="*/ 23 h 220"/>
                <a:gd name="T14" fmla="*/ 38 w 126"/>
                <a:gd name="T15" fmla="*/ 28 h 220"/>
                <a:gd name="T16" fmla="*/ 46 w 126"/>
                <a:gd name="T17" fmla="*/ 31 h 220"/>
                <a:gd name="T18" fmla="*/ 50 w 126"/>
                <a:gd name="T19" fmla="*/ 33 h 220"/>
                <a:gd name="T20" fmla="*/ 55 w 126"/>
                <a:gd name="T21" fmla="*/ 35 h 220"/>
                <a:gd name="T22" fmla="*/ 59 w 126"/>
                <a:gd name="T23" fmla="*/ 36 h 220"/>
                <a:gd name="T24" fmla="*/ 63 w 126"/>
                <a:gd name="T25" fmla="*/ 38 h 220"/>
                <a:gd name="T26" fmla="*/ 63 w 126"/>
                <a:gd name="T27" fmla="*/ 110 h 220"/>
                <a:gd name="T28" fmla="*/ 63 w 126"/>
                <a:gd name="T29" fmla="*/ 107 h 220"/>
                <a:gd name="T30" fmla="*/ 55 w 126"/>
                <a:gd name="T31" fmla="*/ 104 h 220"/>
                <a:gd name="T32" fmla="*/ 47 w 126"/>
                <a:gd name="T33" fmla="*/ 100 h 220"/>
                <a:gd name="T34" fmla="*/ 39 w 126"/>
                <a:gd name="T35" fmla="*/ 96 h 220"/>
                <a:gd name="T36" fmla="*/ 32 w 126"/>
                <a:gd name="T37" fmla="*/ 92 h 220"/>
                <a:gd name="T38" fmla="*/ 24 w 126"/>
                <a:gd name="T39" fmla="*/ 87 h 220"/>
                <a:gd name="T40" fmla="*/ 17 w 126"/>
                <a:gd name="T41" fmla="*/ 82 h 220"/>
                <a:gd name="T42" fmla="*/ 10 w 126"/>
                <a:gd name="T43" fmla="*/ 77 h 220"/>
                <a:gd name="T44" fmla="*/ 3 w 126"/>
                <a:gd name="T45" fmla="*/ 71 h 220"/>
                <a:gd name="T46" fmla="*/ 3 w 126"/>
                <a:gd name="T47" fmla="*/ 71 h 2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6"/>
                <a:gd name="T73" fmla="*/ 0 h 220"/>
                <a:gd name="T74" fmla="*/ 126 w 126"/>
                <a:gd name="T75" fmla="*/ 220 h 2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6" h="220">
                  <a:moveTo>
                    <a:pt x="6" y="141"/>
                  </a:moveTo>
                  <a:lnTo>
                    <a:pt x="6" y="5"/>
                  </a:lnTo>
                  <a:lnTo>
                    <a:pt x="0" y="0"/>
                  </a:lnTo>
                  <a:lnTo>
                    <a:pt x="14" y="13"/>
                  </a:lnTo>
                  <a:lnTo>
                    <a:pt x="28" y="25"/>
                  </a:lnTo>
                  <a:lnTo>
                    <a:pt x="43" y="35"/>
                  </a:lnTo>
                  <a:lnTo>
                    <a:pt x="59" y="46"/>
                  </a:lnTo>
                  <a:lnTo>
                    <a:pt x="75" y="55"/>
                  </a:lnTo>
                  <a:lnTo>
                    <a:pt x="91" y="62"/>
                  </a:lnTo>
                  <a:lnTo>
                    <a:pt x="100" y="66"/>
                  </a:lnTo>
                  <a:lnTo>
                    <a:pt x="109" y="69"/>
                  </a:lnTo>
                  <a:lnTo>
                    <a:pt x="117" y="72"/>
                  </a:lnTo>
                  <a:lnTo>
                    <a:pt x="126" y="75"/>
                  </a:lnTo>
                  <a:lnTo>
                    <a:pt x="126" y="220"/>
                  </a:lnTo>
                  <a:lnTo>
                    <a:pt x="126" y="214"/>
                  </a:lnTo>
                  <a:lnTo>
                    <a:pt x="110" y="207"/>
                  </a:lnTo>
                  <a:lnTo>
                    <a:pt x="94" y="200"/>
                  </a:lnTo>
                  <a:lnTo>
                    <a:pt x="78" y="192"/>
                  </a:lnTo>
                  <a:lnTo>
                    <a:pt x="63" y="183"/>
                  </a:lnTo>
                  <a:lnTo>
                    <a:pt x="48" y="173"/>
                  </a:lnTo>
                  <a:lnTo>
                    <a:pt x="33" y="163"/>
                  </a:lnTo>
                  <a:lnTo>
                    <a:pt x="19" y="153"/>
                  </a:lnTo>
                  <a:lnTo>
                    <a:pt x="6" y="14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559" name="Picture 1228"/>
            <p:cNvPicPr>
              <a:picLocks noChangeAspect="1" noChangeArrowheads="1"/>
            </p:cNvPicPr>
            <p:nvPr/>
          </p:nvPicPr>
          <p:blipFill>
            <a:blip r:embed="rId79" cstate="print"/>
            <a:srcRect/>
            <a:stretch>
              <a:fillRect/>
            </a:stretch>
          </p:blipFill>
          <p:spPr bwMode="auto">
            <a:xfrm>
              <a:off x="4497" y="3840"/>
              <a:ext cx="65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0" name="Picture 1229"/>
            <p:cNvPicPr>
              <a:picLocks noChangeAspect="1" noChangeArrowheads="1"/>
            </p:cNvPicPr>
            <p:nvPr/>
          </p:nvPicPr>
          <p:blipFill>
            <a:blip r:embed="rId80" cstate="print"/>
            <a:srcRect/>
            <a:stretch>
              <a:fillRect/>
            </a:stretch>
          </p:blipFill>
          <p:spPr bwMode="auto">
            <a:xfrm>
              <a:off x="4497" y="3840"/>
              <a:ext cx="65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1" name="Freeform 1230"/>
            <p:cNvSpPr>
              <a:spLocks/>
            </p:cNvSpPr>
            <p:nvPr/>
          </p:nvSpPr>
          <p:spPr bwMode="auto">
            <a:xfrm>
              <a:off x="4498" y="3840"/>
              <a:ext cx="63" cy="110"/>
            </a:xfrm>
            <a:custGeom>
              <a:avLst/>
              <a:gdLst>
                <a:gd name="T0" fmla="*/ 3 w 126"/>
                <a:gd name="T1" fmla="*/ 71 h 220"/>
                <a:gd name="T2" fmla="*/ 3 w 126"/>
                <a:gd name="T3" fmla="*/ 3 h 220"/>
                <a:gd name="T4" fmla="*/ 0 w 126"/>
                <a:gd name="T5" fmla="*/ 0 h 220"/>
                <a:gd name="T6" fmla="*/ 7 w 126"/>
                <a:gd name="T7" fmla="*/ 7 h 220"/>
                <a:gd name="T8" fmla="*/ 14 w 126"/>
                <a:gd name="T9" fmla="*/ 13 h 220"/>
                <a:gd name="T10" fmla="*/ 22 w 126"/>
                <a:gd name="T11" fmla="*/ 18 h 220"/>
                <a:gd name="T12" fmla="*/ 29 w 126"/>
                <a:gd name="T13" fmla="*/ 23 h 220"/>
                <a:gd name="T14" fmla="*/ 38 w 126"/>
                <a:gd name="T15" fmla="*/ 27 h 220"/>
                <a:gd name="T16" fmla="*/ 46 w 126"/>
                <a:gd name="T17" fmla="*/ 31 h 220"/>
                <a:gd name="T18" fmla="*/ 50 w 126"/>
                <a:gd name="T19" fmla="*/ 33 h 220"/>
                <a:gd name="T20" fmla="*/ 55 w 126"/>
                <a:gd name="T21" fmla="*/ 35 h 220"/>
                <a:gd name="T22" fmla="*/ 59 w 126"/>
                <a:gd name="T23" fmla="*/ 36 h 220"/>
                <a:gd name="T24" fmla="*/ 63 w 126"/>
                <a:gd name="T25" fmla="*/ 38 h 220"/>
                <a:gd name="T26" fmla="*/ 63 w 126"/>
                <a:gd name="T27" fmla="*/ 110 h 220"/>
                <a:gd name="T28" fmla="*/ 63 w 126"/>
                <a:gd name="T29" fmla="*/ 107 h 220"/>
                <a:gd name="T30" fmla="*/ 55 w 126"/>
                <a:gd name="T31" fmla="*/ 103 h 220"/>
                <a:gd name="T32" fmla="*/ 47 w 126"/>
                <a:gd name="T33" fmla="*/ 100 h 220"/>
                <a:gd name="T34" fmla="*/ 39 w 126"/>
                <a:gd name="T35" fmla="*/ 96 h 220"/>
                <a:gd name="T36" fmla="*/ 31 w 126"/>
                <a:gd name="T37" fmla="*/ 92 h 220"/>
                <a:gd name="T38" fmla="*/ 24 w 126"/>
                <a:gd name="T39" fmla="*/ 87 h 220"/>
                <a:gd name="T40" fmla="*/ 17 w 126"/>
                <a:gd name="T41" fmla="*/ 82 h 220"/>
                <a:gd name="T42" fmla="*/ 10 w 126"/>
                <a:gd name="T43" fmla="*/ 77 h 220"/>
                <a:gd name="T44" fmla="*/ 3 w 126"/>
                <a:gd name="T45" fmla="*/ 71 h 220"/>
                <a:gd name="T46" fmla="*/ 3 w 126"/>
                <a:gd name="T47" fmla="*/ 71 h 2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6"/>
                <a:gd name="T73" fmla="*/ 0 h 220"/>
                <a:gd name="T74" fmla="*/ 126 w 126"/>
                <a:gd name="T75" fmla="*/ 220 h 2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6" h="220">
                  <a:moveTo>
                    <a:pt x="6" y="141"/>
                  </a:moveTo>
                  <a:lnTo>
                    <a:pt x="6" y="5"/>
                  </a:lnTo>
                  <a:lnTo>
                    <a:pt x="0" y="0"/>
                  </a:lnTo>
                  <a:lnTo>
                    <a:pt x="14" y="13"/>
                  </a:lnTo>
                  <a:lnTo>
                    <a:pt x="28" y="25"/>
                  </a:lnTo>
                  <a:lnTo>
                    <a:pt x="43" y="35"/>
                  </a:lnTo>
                  <a:lnTo>
                    <a:pt x="58" y="46"/>
                  </a:lnTo>
                  <a:lnTo>
                    <a:pt x="75" y="54"/>
                  </a:lnTo>
                  <a:lnTo>
                    <a:pt x="91" y="62"/>
                  </a:lnTo>
                  <a:lnTo>
                    <a:pt x="100" y="66"/>
                  </a:lnTo>
                  <a:lnTo>
                    <a:pt x="109" y="69"/>
                  </a:lnTo>
                  <a:lnTo>
                    <a:pt x="117" y="72"/>
                  </a:lnTo>
                  <a:lnTo>
                    <a:pt x="126" y="75"/>
                  </a:lnTo>
                  <a:lnTo>
                    <a:pt x="126" y="220"/>
                  </a:lnTo>
                  <a:lnTo>
                    <a:pt x="126" y="214"/>
                  </a:lnTo>
                  <a:lnTo>
                    <a:pt x="110" y="206"/>
                  </a:lnTo>
                  <a:lnTo>
                    <a:pt x="93" y="199"/>
                  </a:lnTo>
                  <a:lnTo>
                    <a:pt x="78" y="191"/>
                  </a:lnTo>
                  <a:lnTo>
                    <a:pt x="62" y="183"/>
                  </a:lnTo>
                  <a:lnTo>
                    <a:pt x="48" y="173"/>
                  </a:lnTo>
                  <a:lnTo>
                    <a:pt x="33" y="163"/>
                  </a:lnTo>
                  <a:lnTo>
                    <a:pt x="19" y="153"/>
                  </a:lnTo>
                  <a:lnTo>
                    <a:pt x="6" y="141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2" name="Freeform 1231"/>
            <p:cNvSpPr>
              <a:spLocks/>
            </p:cNvSpPr>
            <p:nvPr/>
          </p:nvSpPr>
          <p:spPr bwMode="auto">
            <a:xfrm>
              <a:off x="4953" y="3998"/>
              <a:ext cx="182" cy="129"/>
            </a:xfrm>
            <a:custGeom>
              <a:avLst/>
              <a:gdLst>
                <a:gd name="T0" fmla="*/ 66 w 364"/>
                <a:gd name="T1" fmla="*/ 129 h 258"/>
                <a:gd name="T2" fmla="*/ 74 w 364"/>
                <a:gd name="T3" fmla="*/ 128 h 258"/>
                <a:gd name="T4" fmla="*/ 82 w 364"/>
                <a:gd name="T5" fmla="*/ 126 h 258"/>
                <a:gd name="T6" fmla="*/ 90 w 364"/>
                <a:gd name="T7" fmla="*/ 124 h 258"/>
                <a:gd name="T8" fmla="*/ 97 w 364"/>
                <a:gd name="T9" fmla="*/ 122 h 258"/>
                <a:gd name="T10" fmla="*/ 105 w 364"/>
                <a:gd name="T11" fmla="*/ 120 h 258"/>
                <a:gd name="T12" fmla="*/ 113 w 364"/>
                <a:gd name="T13" fmla="*/ 117 h 258"/>
                <a:gd name="T14" fmla="*/ 120 w 364"/>
                <a:gd name="T15" fmla="*/ 113 h 258"/>
                <a:gd name="T16" fmla="*/ 127 w 364"/>
                <a:gd name="T17" fmla="*/ 109 h 258"/>
                <a:gd name="T18" fmla="*/ 135 w 364"/>
                <a:gd name="T19" fmla="*/ 106 h 258"/>
                <a:gd name="T20" fmla="*/ 142 w 364"/>
                <a:gd name="T21" fmla="*/ 101 h 258"/>
                <a:gd name="T22" fmla="*/ 148 w 364"/>
                <a:gd name="T23" fmla="*/ 96 h 258"/>
                <a:gd name="T24" fmla="*/ 155 w 364"/>
                <a:gd name="T25" fmla="*/ 91 h 258"/>
                <a:gd name="T26" fmla="*/ 161 w 364"/>
                <a:gd name="T27" fmla="*/ 86 h 258"/>
                <a:gd name="T28" fmla="*/ 166 w 364"/>
                <a:gd name="T29" fmla="*/ 80 h 258"/>
                <a:gd name="T30" fmla="*/ 172 w 364"/>
                <a:gd name="T31" fmla="*/ 74 h 258"/>
                <a:gd name="T32" fmla="*/ 177 w 364"/>
                <a:gd name="T33" fmla="*/ 68 h 258"/>
                <a:gd name="T34" fmla="*/ 179 w 364"/>
                <a:gd name="T35" fmla="*/ 63 h 258"/>
                <a:gd name="T36" fmla="*/ 181 w 364"/>
                <a:gd name="T37" fmla="*/ 59 h 258"/>
                <a:gd name="T38" fmla="*/ 182 w 364"/>
                <a:gd name="T39" fmla="*/ 55 h 258"/>
                <a:gd name="T40" fmla="*/ 182 w 364"/>
                <a:gd name="T41" fmla="*/ 50 h 258"/>
                <a:gd name="T42" fmla="*/ 182 w 364"/>
                <a:gd name="T43" fmla="*/ 45 h 258"/>
                <a:gd name="T44" fmla="*/ 182 w 364"/>
                <a:gd name="T45" fmla="*/ 41 h 258"/>
                <a:gd name="T46" fmla="*/ 181 w 364"/>
                <a:gd name="T47" fmla="*/ 37 h 258"/>
                <a:gd name="T48" fmla="*/ 180 w 364"/>
                <a:gd name="T49" fmla="*/ 32 h 258"/>
                <a:gd name="T50" fmla="*/ 179 w 364"/>
                <a:gd name="T51" fmla="*/ 28 h 258"/>
                <a:gd name="T52" fmla="*/ 177 w 364"/>
                <a:gd name="T53" fmla="*/ 24 h 258"/>
                <a:gd name="T54" fmla="*/ 175 w 364"/>
                <a:gd name="T55" fmla="*/ 20 h 258"/>
                <a:gd name="T56" fmla="*/ 172 w 364"/>
                <a:gd name="T57" fmla="*/ 17 h 258"/>
                <a:gd name="T58" fmla="*/ 169 w 364"/>
                <a:gd name="T59" fmla="*/ 13 h 258"/>
                <a:gd name="T60" fmla="*/ 165 w 364"/>
                <a:gd name="T61" fmla="*/ 10 h 258"/>
                <a:gd name="T62" fmla="*/ 162 w 364"/>
                <a:gd name="T63" fmla="*/ 7 h 258"/>
                <a:gd name="T64" fmla="*/ 158 w 364"/>
                <a:gd name="T65" fmla="*/ 5 h 258"/>
                <a:gd name="T66" fmla="*/ 155 w 364"/>
                <a:gd name="T67" fmla="*/ 3 h 258"/>
                <a:gd name="T68" fmla="*/ 152 w 364"/>
                <a:gd name="T69" fmla="*/ 2 h 258"/>
                <a:gd name="T70" fmla="*/ 149 w 364"/>
                <a:gd name="T71" fmla="*/ 1 h 258"/>
                <a:gd name="T72" fmla="*/ 146 w 364"/>
                <a:gd name="T73" fmla="*/ 1 h 258"/>
                <a:gd name="T74" fmla="*/ 143 w 364"/>
                <a:gd name="T75" fmla="*/ 1 h 258"/>
                <a:gd name="T76" fmla="*/ 140 w 364"/>
                <a:gd name="T77" fmla="*/ 0 h 258"/>
                <a:gd name="T78" fmla="*/ 137 w 364"/>
                <a:gd name="T79" fmla="*/ 0 h 258"/>
                <a:gd name="T80" fmla="*/ 134 w 364"/>
                <a:gd name="T81" fmla="*/ 0 h 258"/>
                <a:gd name="T82" fmla="*/ 134 w 364"/>
                <a:gd name="T83" fmla="*/ 0 h 258"/>
                <a:gd name="T84" fmla="*/ 0 w 364"/>
                <a:gd name="T85" fmla="*/ 129 h 258"/>
                <a:gd name="T86" fmla="*/ 66 w 364"/>
                <a:gd name="T87" fmla="*/ 129 h 258"/>
                <a:gd name="T88" fmla="*/ 66 w 364"/>
                <a:gd name="T89" fmla="*/ 129 h 25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64"/>
                <a:gd name="T136" fmla="*/ 0 h 258"/>
                <a:gd name="T137" fmla="*/ 364 w 364"/>
                <a:gd name="T138" fmla="*/ 258 h 25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64" h="258">
                  <a:moveTo>
                    <a:pt x="132" y="258"/>
                  </a:moveTo>
                  <a:lnTo>
                    <a:pt x="148" y="256"/>
                  </a:lnTo>
                  <a:lnTo>
                    <a:pt x="164" y="253"/>
                  </a:lnTo>
                  <a:lnTo>
                    <a:pt x="180" y="249"/>
                  </a:lnTo>
                  <a:lnTo>
                    <a:pt x="195" y="245"/>
                  </a:lnTo>
                  <a:lnTo>
                    <a:pt x="211" y="240"/>
                  </a:lnTo>
                  <a:lnTo>
                    <a:pt x="226" y="234"/>
                  </a:lnTo>
                  <a:lnTo>
                    <a:pt x="241" y="227"/>
                  </a:lnTo>
                  <a:lnTo>
                    <a:pt x="255" y="219"/>
                  </a:lnTo>
                  <a:lnTo>
                    <a:pt x="269" y="212"/>
                  </a:lnTo>
                  <a:lnTo>
                    <a:pt x="283" y="203"/>
                  </a:lnTo>
                  <a:lnTo>
                    <a:pt x="296" y="193"/>
                  </a:lnTo>
                  <a:lnTo>
                    <a:pt x="309" y="183"/>
                  </a:lnTo>
                  <a:lnTo>
                    <a:pt x="321" y="173"/>
                  </a:lnTo>
                  <a:lnTo>
                    <a:pt x="332" y="160"/>
                  </a:lnTo>
                  <a:lnTo>
                    <a:pt x="344" y="149"/>
                  </a:lnTo>
                  <a:lnTo>
                    <a:pt x="354" y="137"/>
                  </a:lnTo>
                  <a:lnTo>
                    <a:pt x="358" y="127"/>
                  </a:lnTo>
                  <a:lnTo>
                    <a:pt x="361" y="118"/>
                  </a:lnTo>
                  <a:lnTo>
                    <a:pt x="363" y="110"/>
                  </a:lnTo>
                  <a:lnTo>
                    <a:pt x="364" y="101"/>
                  </a:lnTo>
                  <a:lnTo>
                    <a:pt x="364" y="91"/>
                  </a:lnTo>
                  <a:lnTo>
                    <a:pt x="364" y="82"/>
                  </a:lnTo>
                  <a:lnTo>
                    <a:pt x="362" y="74"/>
                  </a:lnTo>
                  <a:lnTo>
                    <a:pt x="360" y="64"/>
                  </a:lnTo>
                  <a:lnTo>
                    <a:pt x="357" y="56"/>
                  </a:lnTo>
                  <a:lnTo>
                    <a:pt x="353" y="48"/>
                  </a:lnTo>
                  <a:lnTo>
                    <a:pt x="349" y="41"/>
                  </a:lnTo>
                  <a:lnTo>
                    <a:pt x="344" y="34"/>
                  </a:lnTo>
                  <a:lnTo>
                    <a:pt x="337" y="26"/>
                  </a:lnTo>
                  <a:lnTo>
                    <a:pt x="330" y="20"/>
                  </a:lnTo>
                  <a:lnTo>
                    <a:pt x="323" y="15"/>
                  </a:lnTo>
                  <a:lnTo>
                    <a:pt x="315" y="10"/>
                  </a:lnTo>
                  <a:lnTo>
                    <a:pt x="310" y="7"/>
                  </a:lnTo>
                  <a:lnTo>
                    <a:pt x="303" y="5"/>
                  </a:lnTo>
                  <a:lnTo>
                    <a:pt x="298" y="3"/>
                  </a:lnTo>
                  <a:lnTo>
                    <a:pt x="292" y="2"/>
                  </a:lnTo>
                  <a:lnTo>
                    <a:pt x="286" y="1"/>
                  </a:lnTo>
                  <a:lnTo>
                    <a:pt x="280" y="0"/>
                  </a:lnTo>
                  <a:lnTo>
                    <a:pt x="274" y="0"/>
                  </a:lnTo>
                  <a:lnTo>
                    <a:pt x="268" y="0"/>
                  </a:lnTo>
                  <a:lnTo>
                    <a:pt x="0" y="258"/>
                  </a:lnTo>
                  <a:lnTo>
                    <a:pt x="132" y="258"/>
                  </a:lnTo>
                  <a:close/>
                </a:path>
              </a:pathLst>
            </a:custGeom>
            <a:solidFill>
              <a:srgbClr val="E0E0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3" name="Freeform 1232"/>
            <p:cNvSpPr>
              <a:spLocks/>
            </p:cNvSpPr>
            <p:nvPr/>
          </p:nvSpPr>
          <p:spPr bwMode="auto">
            <a:xfrm>
              <a:off x="4953" y="4029"/>
              <a:ext cx="125" cy="98"/>
            </a:xfrm>
            <a:custGeom>
              <a:avLst/>
              <a:gdLst>
                <a:gd name="T0" fmla="*/ 0 w 250"/>
                <a:gd name="T1" fmla="*/ 73 h 196"/>
                <a:gd name="T2" fmla="*/ 125 w 250"/>
                <a:gd name="T3" fmla="*/ 0 h 196"/>
                <a:gd name="T4" fmla="*/ 117 w 250"/>
                <a:gd name="T5" fmla="*/ 30 h 196"/>
                <a:gd name="T6" fmla="*/ 0 w 250"/>
                <a:gd name="T7" fmla="*/ 98 h 196"/>
                <a:gd name="T8" fmla="*/ 0 w 250"/>
                <a:gd name="T9" fmla="*/ 73 h 196"/>
                <a:gd name="T10" fmla="*/ 0 w 250"/>
                <a:gd name="T11" fmla="*/ 73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0"/>
                <a:gd name="T19" fmla="*/ 0 h 196"/>
                <a:gd name="T20" fmla="*/ 250 w 250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0" h="196">
                  <a:moveTo>
                    <a:pt x="0" y="145"/>
                  </a:moveTo>
                  <a:lnTo>
                    <a:pt x="250" y="0"/>
                  </a:lnTo>
                  <a:lnTo>
                    <a:pt x="233" y="61"/>
                  </a:lnTo>
                  <a:lnTo>
                    <a:pt x="0" y="196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564" name="Picture 1233"/>
            <p:cNvPicPr>
              <a:picLocks noChangeAspect="1" noChangeArrowheads="1"/>
            </p:cNvPicPr>
            <p:nvPr/>
          </p:nvPicPr>
          <p:blipFill>
            <a:blip r:embed="rId81" cstate="print"/>
            <a:srcRect/>
            <a:stretch>
              <a:fillRect/>
            </a:stretch>
          </p:blipFill>
          <p:spPr bwMode="auto">
            <a:xfrm>
              <a:off x="4952" y="4028"/>
              <a:ext cx="12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5" name="Freeform 1234"/>
            <p:cNvSpPr>
              <a:spLocks/>
            </p:cNvSpPr>
            <p:nvPr/>
          </p:nvSpPr>
          <p:spPr bwMode="auto">
            <a:xfrm>
              <a:off x="4953" y="4029"/>
              <a:ext cx="125" cy="98"/>
            </a:xfrm>
            <a:custGeom>
              <a:avLst/>
              <a:gdLst>
                <a:gd name="T0" fmla="*/ 0 w 250"/>
                <a:gd name="T1" fmla="*/ 73 h 196"/>
                <a:gd name="T2" fmla="*/ 125 w 250"/>
                <a:gd name="T3" fmla="*/ 0 h 196"/>
                <a:gd name="T4" fmla="*/ 117 w 250"/>
                <a:gd name="T5" fmla="*/ 30 h 196"/>
                <a:gd name="T6" fmla="*/ 0 w 250"/>
                <a:gd name="T7" fmla="*/ 98 h 196"/>
                <a:gd name="T8" fmla="*/ 0 w 250"/>
                <a:gd name="T9" fmla="*/ 73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0"/>
                <a:gd name="T16" fmla="*/ 0 h 196"/>
                <a:gd name="T17" fmla="*/ 250 w 250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0" h="196">
                  <a:moveTo>
                    <a:pt x="0" y="145"/>
                  </a:moveTo>
                  <a:lnTo>
                    <a:pt x="250" y="0"/>
                  </a:lnTo>
                  <a:lnTo>
                    <a:pt x="233" y="61"/>
                  </a:lnTo>
                  <a:lnTo>
                    <a:pt x="0" y="196"/>
                  </a:lnTo>
                  <a:lnTo>
                    <a:pt x="0" y="145"/>
                  </a:lnTo>
                  <a:close/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6" name="Freeform 1235"/>
            <p:cNvSpPr>
              <a:spLocks/>
            </p:cNvSpPr>
            <p:nvPr/>
          </p:nvSpPr>
          <p:spPr bwMode="auto">
            <a:xfrm>
              <a:off x="5061" y="3901"/>
              <a:ext cx="56" cy="138"/>
            </a:xfrm>
            <a:custGeom>
              <a:avLst/>
              <a:gdLst>
                <a:gd name="T0" fmla="*/ 0 w 111"/>
                <a:gd name="T1" fmla="*/ 138 h 276"/>
                <a:gd name="T2" fmla="*/ 41 w 111"/>
                <a:gd name="T3" fmla="*/ 0 h 276"/>
                <a:gd name="T4" fmla="*/ 56 w 111"/>
                <a:gd name="T5" fmla="*/ 0 h 276"/>
                <a:gd name="T6" fmla="*/ 17 w 111"/>
                <a:gd name="T7" fmla="*/ 128 h 276"/>
                <a:gd name="T8" fmla="*/ 0 w 111"/>
                <a:gd name="T9" fmla="*/ 138 h 276"/>
                <a:gd name="T10" fmla="*/ 0 w 111"/>
                <a:gd name="T11" fmla="*/ 138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276"/>
                <a:gd name="T20" fmla="*/ 111 w 111"/>
                <a:gd name="T21" fmla="*/ 276 h 2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276">
                  <a:moveTo>
                    <a:pt x="0" y="276"/>
                  </a:moveTo>
                  <a:lnTo>
                    <a:pt x="81" y="0"/>
                  </a:lnTo>
                  <a:lnTo>
                    <a:pt x="111" y="0"/>
                  </a:lnTo>
                  <a:lnTo>
                    <a:pt x="34" y="25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567" name="Picture 1236"/>
            <p:cNvPicPr>
              <a:picLocks noChangeAspect="1" noChangeArrowheads="1"/>
            </p:cNvPicPr>
            <p:nvPr/>
          </p:nvPicPr>
          <p:blipFill>
            <a:blip r:embed="rId82" cstate="print"/>
            <a:srcRect/>
            <a:stretch>
              <a:fillRect/>
            </a:stretch>
          </p:blipFill>
          <p:spPr bwMode="auto">
            <a:xfrm>
              <a:off x="5060" y="3900"/>
              <a:ext cx="57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68" name="Freeform 1237"/>
            <p:cNvSpPr>
              <a:spLocks/>
            </p:cNvSpPr>
            <p:nvPr/>
          </p:nvSpPr>
          <p:spPr bwMode="auto">
            <a:xfrm>
              <a:off x="5061" y="3901"/>
              <a:ext cx="56" cy="138"/>
            </a:xfrm>
            <a:custGeom>
              <a:avLst/>
              <a:gdLst>
                <a:gd name="T0" fmla="*/ 0 w 111"/>
                <a:gd name="T1" fmla="*/ 138 h 276"/>
                <a:gd name="T2" fmla="*/ 41 w 111"/>
                <a:gd name="T3" fmla="*/ 0 h 276"/>
                <a:gd name="T4" fmla="*/ 56 w 111"/>
                <a:gd name="T5" fmla="*/ 0 h 276"/>
                <a:gd name="T6" fmla="*/ 17 w 111"/>
                <a:gd name="T7" fmla="*/ 128 h 276"/>
                <a:gd name="T8" fmla="*/ 0 w 111"/>
                <a:gd name="T9" fmla="*/ 138 h 2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276"/>
                <a:gd name="T17" fmla="*/ 111 w 111"/>
                <a:gd name="T18" fmla="*/ 276 h 2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276">
                  <a:moveTo>
                    <a:pt x="0" y="276"/>
                  </a:moveTo>
                  <a:lnTo>
                    <a:pt x="81" y="0"/>
                  </a:lnTo>
                  <a:lnTo>
                    <a:pt x="111" y="0"/>
                  </a:lnTo>
                  <a:lnTo>
                    <a:pt x="34" y="256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69" name="Freeform 1238"/>
            <p:cNvSpPr>
              <a:spLocks/>
            </p:cNvSpPr>
            <p:nvPr/>
          </p:nvSpPr>
          <p:spPr bwMode="auto">
            <a:xfrm>
              <a:off x="4928" y="3801"/>
              <a:ext cx="189" cy="100"/>
            </a:xfrm>
            <a:custGeom>
              <a:avLst/>
              <a:gdLst>
                <a:gd name="T0" fmla="*/ 0 w 376"/>
                <a:gd name="T1" fmla="*/ 1 h 199"/>
                <a:gd name="T2" fmla="*/ 16 w 376"/>
                <a:gd name="T3" fmla="*/ 0 h 199"/>
                <a:gd name="T4" fmla="*/ 136 w 376"/>
                <a:gd name="T5" fmla="*/ 64 h 199"/>
                <a:gd name="T6" fmla="*/ 189 w 376"/>
                <a:gd name="T7" fmla="*/ 100 h 199"/>
                <a:gd name="T8" fmla="*/ 174 w 376"/>
                <a:gd name="T9" fmla="*/ 100 h 199"/>
                <a:gd name="T10" fmla="*/ 174 w 376"/>
                <a:gd name="T11" fmla="*/ 100 h 199"/>
                <a:gd name="T12" fmla="*/ 130 w 376"/>
                <a:gd name="T13" fmla="*/ 75 h 199"/>
                <a:gd name="T14" fmla="*/ 86 w 376"/>
                <a:gd name="T15" fmla="*/ 51 h 199"/>
                <a:gd name="T16" fmla="*/ 43 w 376"/>
                <a:gd name="T17" fmla="*/ 26 h 199"/>
                <a:gd name="T18" fmla="*/ 0 w 376"/>
                <a:gd name="T19" fmla="*/ 1 h 199"/>
                <a:gd name="T20" fmla="*/ 0 w 376"/>
                <a:gd name="T21" fmla="*/ 1 h 1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6"/>
                <a:gd name="T34" fmla="*/ 0 h 199"/>
                <a:gd name="T35" fmla="*/ 376 w 376"/>
                <a:gd name="T36" fmla="*/ 199 h 1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6" h="199">
                  <a:moveTo>
                    <a:pt x="0" y="1"/>
                  </a:moveTo>
                  <a:lnTo>
                    <a:pt x="31" y="0"/>
                  </a:lnTo>
                  <a:lnTo>
                    <a:pt x="271" y="128"/>
                  </a:lnTo>
                  <a:lnTo>
                    <a:pt x="376" y="199"/>
                  </a:lnTo>
                  <a:lnTo>
                    <a:pt x="346" y="199"/>
                  </a:lnTo>
                  <a:lnTo>
                    <a:pt x="259" y="150"/>
                  </a:lnTo>
                  <a:lnTo>
                    <a:pt x="172" y="102"/>
                  </a:lnTo>
                  <a:lnTo>
                    <a:pt x="85" y="5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0" name="Rectangle 1239"/>
            <p:cNvSpPr>
              <a:spLocks noChangeArrowheads="1"/>
            </p:cNvSpPr>
            <p:nvPr/>
          </p:nvSpPr>
          <p:spPr bwMode="auto">
            <a:xfrm>
              <a:off x="4928" y="3800"/>
              <a:ext cx="189" cy="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1" name="Rectangle 1240"/>
            <p:cNvSpPr>
              <a:spLocks noChangeArrowheads="1"/>
            </p:cNvSpPr>
            <p:nvPr/>
          </p:nvSpPr>
          <p:spPr bwMode="auto">
            <a:xfrm>
              <a:off x="4928" y="3801"/>
              <a:ext cx="189" cy="5"/>
            </a:xfrm>
            <a:prstGeom prst="rect">
              <a:avLst/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2" name="Rectangle 1241"/>
            <p:cNvSpPr>
              <a:spLocks noChangeArrowheads="1"/>
            </p:cNvSpPr>
            <p:nvPr/>
          </p:nvSpPr>
          <p:spPr bwMode="auto">
            <a:xfrm>
              <a:off x="4928" y="3806"/>
              <a:ext cx="189" cy="6"/>
            </a:xfrm>
            <a:prstGeom prst="rect">
              <a:avLst/>
            </a:prstGeom>
            <a:solidFill>
              <a:srgbClr val="E1E1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3" name="Rectangle 1242"/>
            <p:cNvSpPr>
              <a:spLocks noChangeArrowheads="1"/>
            </p:cNvSpPr>
            <p:nvPr/>
          </p:nvSpPr>
          <p:spPr bwMode="auto">
            <a:xfrm>
              <a:off x="4928" y="3812"/>
              <a:ext cx="189" cy="6"/>
            </a:xfrm>
            <a:prstGeom prst="rect">
              <a:avLst/>
            </a:prstGeom>
            <a:solidFill>
              <a:srgbClr val="E3E3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4" name="Rectangle 1243"/>
            <p:cNvSpPr>
              <a:spLocks noChangeArrowheads="1"/>
            </p:cNvSpPr>
            <p:nvPr/>
          </p:nvSpPr>
          <p:spPr bwMode="auto">
            <a:xfrm>
              <a:off x="4928" y="3818"/>
              <a:ext cx="189" cy="7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5" name="Rectangle 1244"/>
            <p:cNvSpPr>
              <a:spLocks noChangeArrowheads="1"/>
            </p:cNvSpPr>
            <p:nvPr/>
          </p:nvSpPr>
          <p:spPr bwMode="auto">
            <a:xfrm>
              <a:off x="4928" y="3825"/>
              <a:ext cx="189" cy="6"/>
            </a:xfrm>
            <a:prstGeom prst="rect">
              <a:avLst/>
            </a:prstGeom>
            <a:solidFill>
              <a:srgbClr val="E7E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6" name="Rectangle 1245"/>
            <p:cNvSpPr>
              <a:spLocks noChangeArrowheads="1"/>
            </p:cNvSpPr>
            <p:nvPr/>
          </p:nvSpPr>
          <p:spPr bwMode="auto">
            <a:xfrm>
              <a:off x="4928" y="3831"/>
              <a:ext cx="189" cy="6"/>
            </a:xfrm>
            <a:prstGeom prst="rect">
              <a:avLst/>
            </a:prstGeom>
            <a:solidFill>
              <a:srgbClr val="E9E9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7" name="Rectangle 1246"/>
            <p:cNvSpPr>
              <a:spLocks noChangeArrowheads="1"/>
            </p:cNvSpPr>
            <p:nvPr/>
          </p:nvSpPr>
          <p:spPr bwMode="auto">
            <a:xfrm>
              <a:off x="4928" y="3837"/>
              <a:ext cx="189" cy="6"/>
            </a:xfrm>
            <a:prstGeom prst="rect">
              <a:avLst/>
            </a:prstGeom>
            <a:solidFill>
              <a:srgbClr val="EBEB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8" name="Rectangle 1247"/>
            <p:cNvSpPr>
              <a:spLocks noChangeArrowheads="1"/>
            </p:cNvSpPr>
            <p:nvPr/>
          </p:nvSpPr>
          <p:spPr bwMode="auto">
            <a:xfrm>
              <a:off x="4928" y="3843"/>
              <a:ext cx="189" cy="6"/>
            </a:xfrm>
            <a:prstGeom prst="rect">
              <a:avLst/>
            </a:prstGeom>
            <a:solidFill>
              <a:srgbClr val="EDED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79" name="Rectangle 1248"/>
            <p:cNvSpPr>
              <a:spLocks noChangeArrowheads="1"/>
            </p:cNvSpPr>
            <p:nvPr/>
          </p:nvSpPr>
          <p:spPr bwMode="auto">
            <a:xfrm>
              <a:off x="4928" y="3849"/>
              <a:ext cx="189" cy="7"/>
            </a:xfrm>
            <a:prstGeom prst="rect">
              <a:avLst/>
            </a:prstGeom>
            <a:solidFill>
              <a:srgbClr val="EFEF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0" name="Rectangle 1249"/>
            <p:cNvSpPr>
              <a:spLocks noChangeArrowheads="1"/>
            </p:cNvSpPr>
            <p:nvPr/>
          </p:nvSpPr>
          <p:spPr bwMode="auto">
            <a:xfrm>
              <a:off x="4928" y="3856"/>
              <a:ext cx="189" cy="6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1" name="Rectangle 1250"/>
            <p:cNvSpPr>
              <a:spLocks noChangeArrowheads="1"/>
            </p:cNvSpPr>
            <p:nvPr/>
          </p:nvSpPr>
          <p:spPr bwMode="auto">
            <a:xfrm>
              <a:off x="4928" y="3862"/>
              <a:ext cx="189" cy="6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2" name="Rectangle 1251"/>
            <p:cNvSpPr>
              <a:spLocks noChangeArrowheads="1"/>
            </p:cNvSpPr>
            <p:nvPr/>
          </p:nvSpPr>
          <p:spPr bwMode="auto">
            <a:xfrm>
              <a:off x="4928" y="3868"/>
              <a:ext cx="189" cy="7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3" name="Rectangle 1252"/>
            <p:cNvSpPr>
              <a:spLocks noChangeArrowheads="1"/>
            </p:cNvSpPr>
            <p:nvPr/>
          </p:nvSpPr>
          <p:spPr bwMode="auto">
            <a:xfrm>
              <a:off x="4928" y="3875"/>
              <a:ext cx="189" cy="6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4" name="Rectangle 1253"/>
            <p:cNvSpPr>
              <a:spLocks noChangeArrowheads="1"/>
            </p:cNvSpPr>
            <p:nvPr/>
          </p:nvSpPr>
          <p:spPr bwMode="auto">
            <a:xfrm>
              <a:off x="4928" y="3881"/>
              <a:ext cx="189" cy="7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5" name="Rectangle 1254"/>
            <p:cNvSpPr>
              <a:spLocks noChangeArrowheads="1"/>
            </p:cNvSpPr>
            <p:nvPr/>
          </p:nvSpPr>
          <p:spPr bwMode="auto">
            <a:xfrm>
              <a:off x="4928" y="3888"/>
              <a:ext cx="189" cy="6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6" name="Rectangle 1255"/>
            <p:cNvSpPr>
              <a:spLocks noChangeArrowheads="1"/>
            </p:cNvSpPr>
            <p:nvPr/>
          </p:nvSpPr>
          <p:spPr bwMode="auto">
            <a:xfrm>
              <a:off x="4928" y="3894"/>
              <a:ext cx="189" cy="6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7" name="Rectangle 1256"/>
            <p:cNvSpPr>
              <a:spLocks noChangeArrowheads="1"/>
            </p:cNvSpPr>
            <p:nvPr/>
          </p:nvSpPr>
          <p:spPr bwMode="auto">
            <a:xfrm>
              <a:off x="4928" y="3900"/>
              <a:ext cx="189" cy="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8" name="Freeform 1257"/>
            <p:cNvSpPr>
              <a:spLocks/>
            </p:cNvSpPr>
            <p:nvPr/>
          </p:nvSpPr>
          <p:spPr bwMode="auto">
            <a:xfrm>
              <a:off x="4928" y="3801"/>
              <a:ext cx="189" cy="100"/>
            </a:xfrm>
            <a:custGeom>
              <a:avLst/>
              <a:gdLst>
                <a:gd name="T0" fmla="*/ 0 w 376"/>
                <a:gd name="T1" fmla="*/ 1 h 199"/>
                <a:gd name="T2" fmla="*/ 16 w 376"/>
                <a:gd name="T3" fmla="*/ 0 h 199"/>
                <a:gd name="T4" fmla="*/ 136 w 376"/>
                <a:gd name="T5" fmla="*/ 64 h 199"/>
                <a:gd name="T6" fmla="*/ 189 w 376"/>
                <a:gd name="T7" fmla="*/ 100 h 199"/>
                <a:gd name="T8" fmla="*/ 174 w 376"/>
                <a:gd name="T9" fmla="*/ 100 h 199"/>
                <a:gd name="T10" fmla="*/ 174 w 376"/>
                <a:gd name="T11" fmla="*/ 100 h 199"/>
                <a:gd name="T12" fmla="*/ 131 w 376"/>
                <a:gd name="T13" fmla="*/ 75 h 199"/>
                <a:gd name="T14" fmla="*/ 86 w 376"/>
                <a:gd name="T15" fmla="*/ 51 h 199"/>
                <a:gd name="T16" fmla="*/ 44 w 376"/>
                <a:gd name="T17" fmla="*/ 26 h 199"/>
                <a:gd name="T18" fmla="*/ 0 w 376"/>
                <a:gd name="T19" fmla="*/ 1 h 199"/>
                <a:gd name="T20" fmla="*/ 0 w 376"/>
                <a:gd name="T21" fmla="*/ 1 h 1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6"/>
                <a:gd name="T34" fmla="*/ 0 h 199"/>
                <a:gd name="T35" fmla="*/ 376 w 376"/>
                <a:gd name="T36" fmla="*/ 199 h 1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6" h="199">
                  <a:moveTo>
                    <a:pt x="0" y="1"/>
                  </a:moveTo>
                  <a:lnTo>
                    <a:pt x="31" y="0"/>
                  </a:lnTo>
                  <a:lnTo>
                    <a:pt x="271" y="128"/>
                  </a:lnTo>
                  <a:lnTo>
                    <a:pt x="376" y="199"/>
                  </a:lnTo>
                  <a:lnTo>
                    <a:pt x="346" y="199"/>
                  </a:lnTo>
                  <a:lnTo>
                    <a:pt x="260" y="150"/>
                  </a:lnTo>
                  <a:lnTo>
                    <a:pt x="172" y="101"/>
                  </a:lnTo>
                  <a:lnTo>
                    <a:pt x="87" y="51"/>
                  </a:lnTo>
                  <a:lnTo>
                    <a:pt x="0" y="1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89" name="Freeform 1258"/>
            <p:cNvSpPr>
              <a:spLocks/>
            </p:cNvSpPr>
            <p:nvPr/>
          </p:nvSpPr>
          <p:spPr bwMode="auto">
            <a:xfrm>
              <a:off x="4780" y="3940"/>
              <a:ext cx="281" cy="161"/>
            </a:xfrm>
            <a:custGeom>
              <a:avLst/>
              <a:gdLst>
                <a:gd name="T0" fmla="*/ 0 w 563"/>
                <a:gd name="T1" fmla="*/ 62 h 324"/>
                <a:gd name="T2" fmla="*/ 109 w 563"/>
                <a:gd name="T3" fmla="*/ 0 h 324"/>
                <a:gd name="T4" fmla="*/ 281 w 563"/>
                <a:gd name="T5" fmla="*/ 99 h 324"/>
                <a:gd name="T6" fmla="*/ 173 w 563"/>
                <a:gd name="T7" fmla="*/ 161 h 324"/>
                <a:gd name="T8" fmla="*/ 162 w 563"/>
                <a:gd name="T9" fmla="*/ 157 h 324"/>
                <a:gd name="T10" fmla="*/ 150 w 563"/>
                <a:gd name="T11" fmla="*/ 153 h 324"/>
                <a:gd name="T12" fmla="*/ 138 w 563"/>
                <a:gd name="T13" fmla="*/ 148 h 324"/>
                <a:gd name="T14" fmla="*/ 127 w 563"/>
                <a:gd name="T15" fmla="*/ 144 h 324"/>
                <a:gd name="T16" fmla="*/ 115 w 563"/>
                <a:gd name="T17" fmla="*/ 138 h 324"/>
                <a:gd name="T18" fmla="*/ 104 w 563"/>
                <a:gd name="T19" fmla="*/ 133 h 324"/>
                <a:gd name="T20" fmla="*/ 93 w 563"/>
                <a:gd name="T21" fmla="*/ 127 h 324"/>
                <a:gd name="T22" fmla="*/ 82 w 563"/>
                <a:gd name="T23" fmla="*/ 121 h 324"/>
                <a:gd name="T24" fmla="*/ 71 w 563"/>
                <a:gd name="T25" fmla="*/ 114 h 324"/>
                <a:gd name="T26" fmla="*/ 60 w 563"/>
                <a:gd name="T27" fmla="*/ 108 h 324"/>
                <a:gd name="T28" fmla="*/ 50 w 563"/>
                <a:gd name="T29" fmla="*/ 101 h 324"/>
                <a:gd name="T30" fmla="*/ 39 w 563"/>
                <a:gd name="T31" fmla="*/ 94 h 324"/>
                <a:gd name="T32" fmla="*/ 29 w 563"/>
                <a:gd name="T33" fmla="*/ 86 h 324"/>
                <a:gd name="T34" fmla="*/ 19 w 563"/>
                <a:gd name="T35" fmla="*/ 79 h 324"/>
                <a:gd name="T36" fmla="*/ 10 w 563"/>
                <a:gd name="T37" fmla="*/ 70 h 324"/>
                <a:gd name="T38" fmla="*/ 0 w 563"/>
                <a:gd name="T39" fmla="*/ 62 h 324"/>
                <a:gd name="T40" fmla="*/ 0 w 563"/>
                <a:gd name="T41" fmla="*/ 62 h 3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3"/>
                <a:gd name="T64" fmla="*/ 0 h 324"/>
                <a:gd name="T65" fmla="*/ 563 w 563"/>
                <a:gd name="T66" fmla="*/ 324 h 3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3" h="324">
                  <a:moveTo>
                    <a:pt x="0" y="125"/>
                  </a:moveTo>
                  <a:lnTo>
                    <a:pt x="218" y="0"/>
                  </a:lnTo>
                  <a:lnTo>
                    <a:pt x="563" y="199"/>
                  </a:lnTo>
                  <a:lnTo>
                    <a:pt x="347" y="324"/>
                  </a:lnTo>
                  <a:lnTo>
                    <a:pt x="324" y="315"/>
                  </a:lnTo>
                  <a:lnTo>
                    <a:pt x="300" y="307"/>
                  </a:lnTo>
                  <a:lnTo>
                    <a:pt x="276" y="298"/>
                  </a:lnTo>
                  <a:lnTo>
                    <a:pt x="254" y="289"/>
                  </a:lnTo>
                  <a:lnTo>
                    <a:pt x="231" y="278"/>
                  </a:lnTo>
                  <a:lnTo>
                    <a:pt x="208" y="267"/>
                  </a:lnTo>
                  <a:lnTo>
                    <a:pt x="186" y="256"/>
                  </a:lnTo>
                  <a:lnTo>
                    <a:pt x="164" y="243"/>
                  </a:lnTo>
                  <a:lnTo>
                    <a:pt x="142" y="230"/>
                  </a:lnTo>
                  <a:lnTo>
                    <a:pt x="121" y="217"/>
                  </a:lnTo>
                  <a:lnTo>
                    <a:pt x="100" y="203"/>
                  </a:lnTo>
                  <a:lnTo>
                    <a:pt x="79" y="189"/>
                  </a:lnTo>
                  <a:lnTo>
                    <a:pt x="59" y="173"/>
                  </a:lnTo>
                  <a:lnTo>
                    <a:pt x="39" y="158"/>
                  </a:lnTo>
                  <a:lnTo>
                    <a:pt x="20" y="141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0" name="Rectangle 1259"/>
            <p:cNvSpPr>
              <a:spLocks noChangeArrowheads="1"/>
            </p:cNvSpPr>
            <p:nvPr/>
          </p:nvSpPr>
          <p:spPr bwMode="auto">
            <a:xfrm>
              <a:off x="4779" y="3939"/>
              <a:ext cx="282" cy="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1" name="Rectangle 1260"/>
            <p:cNvSpPr>
              <a:spLocks noChangeArrowheads="1"/>
            </p:cNvSpPr>
            <p:nvPr/>
          </p:nvSpPr>
          <p:spPr bwMode="auto">
            <a:xfrm>
              <a:off x="4779" y="3939"/>
              <a:ext cx="282" cy="8"/>
            </a:xfrm>
            <a:prstGeom prst="rect">
              <a:avLst/>
            </a:prstGeom>
            <a:solidFill>
              <a:srgbClr val="DFDFD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2" name="Rectangle 1261"/>
            <p:cNvSpPr>
              <a:spLocks noChangeArrowheads="1"/>
            </p:cNvSpPr>
            <p:nvPr/>
          </p:nvSpPr>
          <p:spPr bwMode="auto">
            <a:xfrm>
              <a:off x="4779" y="3947"/>
              <a:ext cx="282" cy="10"/>
            </a:xfrm>
            <a:prstGeom prst="rect">
              <a:avLst/>
            </a:prstGeom>
            <a:solidFill>
              <a:srgbClr val="E1E1E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3" name="Rectangle 1262"/>
            <p:cNvSpPr>
              <a:spLocks noChangeArrowheads="1"/>
            </p:cNvSpPr>
            <p:nvPr/>
          </p:nvSpPr>
          <p:spPr bwMode="auto">
            <a:xfrm>
              <a:off x="4779" y="3957"/>
              <a:ext cx="282" cy="10"/>
            </a:xfrm>
            <a:prstGeom prst="rect">
              <a:avLst/>
            </a:prstGeom>
            <a:solidFill>
              <a:srgbClr val="E3E3E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4" name="Rectangle 1263"/>
            <p:cNvSpPr>
              <a:spLocks noChangeArrowheads="1"/>
            </p:cNvSpPr>
            <p:nvPr/>
          </p:nvSpPr>
          <p:spPr bwMode="auto">
            <a:xfrm>
              <a:off x="4779" y="3967"/>
              <a:ext cx="282" cy="10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5" name="Rectangle 1264"/>
            <p:cNvSpPr>
              <a:spLocks noChangeArrowheads="1"/>
            </p:cNvSpPr>
            <p:nvPr/>
          </p:nvSpPr>
          <p:spPr bwMode="auto">
            <a:xfrm>
              <a:off x="4779" y="3977"/>
              <a:ext cx="282" cy="10"/>
            </a:xfrm>
            <a:prstGeom prst="rect">
              <a:avLst/>
            </a:prstGeom>
            <a:solidFill>
              <a:srgbClr val="E7E7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6" name="Rectangle 1265"/>
            <p:cNvSpPr>
              <a:spLocks noChangeArrowheads="1"/>
            </p:cNvSpPr>
            <p:nvPr/>
          </p:nvSpPr>
          <p:spPr bwMode="auto">
            <a:xfrm>
              <a:off x="4779" y="3987"/>
              <a:ext cx="282" cy="11"/>
            </a:xfrm>
            <a:prstGeom prst="rect">
              <a:avLst/>
            </a:prstGeom>
            <a:solidFill>
              <a:srgbClr val="E9E9E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7" name="Rectangle 1266"/>
            <p:cNvSpPr>
              <a:spLocks noChangeArrowheads="1"/>
            </p:cNvSpPr>
            <p:nvPr/>
          </p:nvSpPr>
          <p:spPr bwMode="auto">
            <a:xfrm>
              <a:off x="4779" y="3998"/>
              <a:ext cx="282" cy="10"/>
            </a:xfrm>
            <a:prstGeom prst="rect">
              <a:avLst/>
            </a:prstGeom>
            <a:solidFill>
              <a:srgbClr val="EBEBE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8" name="Rectangle 1267"/>
            <p:cNvSpPr>
              <a:spLocks noChangeArrowheads="1"/>
            </p:cNvSpPr>
            <p:nvPr/>
          </p:nvSpPr>
          <p:spPr bwMode="auto">
            <a:xfrm>
              <a:off x="4779" y="4008"/>
              <a:ext cx="282" cy="10"/>
            </a:xfrm>
            <a:prstGeom prst="rect">
              <a:avLst/>
            </a:prstGeom>
            <a:solidFill>
              <a:srgbClr val="EDEDE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99" name="Rectangle 1268"/>
            <p:cNvSpPr>
              <a:spLocks noChangeArrowheads="1"/>
            </p:cNvSpPr>
            <p:nvPr/>
          </p:nvSpPr>
          <p:spPr bwMode="auto">
            <a:xfrm>
              <a:off x="4779" y="4018"/>
              <a:ext cx="282" cy="10"/>
            </a:xfrm>
            <a:prstGeom prst="rect">
              <a:avLst/>
            </a:prstGeom>
            <a:solidFill>
              <a:srgbClr val="EFEFE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0" name="Rectangle 1269"/>
            <p:cNvSpPr>
              <a:spLocks noChangeArrowheads="1"/>
            </p:cNvSpPr>
            <p:nvPr/>
          </p:nvSpPr>
          <p:spPr bwMode="auto">
            <a:xfrm>
              <a:off x="4779" y="4028"/>
              <a:ext cx="282" cy="10"/>
            </a:xfrm>
            <a:prstGeom prst="rect">
              <a:avLst/>
            </a:prstGeom>
            <a:solidFill>
              <a:srgbClr val="F1F1F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1" name="Rectangle 1270"/>
            <p:cNvSpPr>
              <a:spLocks noChangeArrowheads="1"/>
            </p:cNvSpPr>
            <p:nvPr/>
          </p:nvSpPr>
          <p:spPr bwMode="auto">
            <a:xfrm>
              <a:off x="4779" y="4038"/>
              <a:ext cx="282" cy="10"/>
            </a:xfrm>
            <a:prstGeom prst="rect">
              <a:avLst/>
            </a:prstGeom>
            <a:solidFill>
              <a:srgbClr val="F3F3F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2" name="Rectangle 1271"/>
            <p:cNvSpPr>
              <a:spLocks noChangeArrowheads="1"/>
            </p:cNvSpPr>
            <p:nvPr/>
          </p:nvSpPr>
          <p:spPr bwMode="auto">
            <a:xfrm>
              <a:off x="4779" y="4048"/>
              <a:ext cx="282" cy="11"/>
            </a:xfrm>
            <a:prstGeom prst="rect">
              <a:avLst/>
            </a:prstGeom>
            <a:solidFill>
              <a:srgbClr val="F5F5F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3" name="Rectangle 1272"/>
            <p:cNvSpPr>
              <a:spLocks noChangeArrowheads="1"/>
            </p:cNvSpPr>
            <p:nvPr/>
          </p:nvSpPr>
          <p:spPr bwMode="auto">
            <a:xfrm>
              <a:off x="4779" y="4059"/>
              <a:ext cx="282" cy="10"/>
            </a:xfrm>
            <a:prstGeom prst="rect">
              <a:avLst/>
            </a:prstGeom>
            <a:solidFill>
              <a:srgbClr val="F7F7F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4" name="Rectangle 1273"/>
            <p:cNvSpPr>
              <a:spLocks noChangeArrowheads="1"/>
            </p:cNvSpPr>
            <p:nvPr/>
          </p:nvSpPr>
          <p:spPr bwMode="auto">
            <a:xfrm>
              <a:off x="4779" y="4069"/>
              <a:ext cx="282" cy="10"/>
            </a:xfrm>
            <a:prstGeom prst="rect">
              <a:avLst/>
            </a:prstGeom>
            <a:solidFill>
              <a:srgbClr val="F9F9F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5" name="Rectangle 1274"/>
            <p:cNvSpPr>
              <a:spLocks noChangeArrowheads="1"/>
            </p:cNvSpPr>
            <p:nvPr/>
          </p:nvSpPr>
          <p:spPr bwMode="auto">
            <a:xfrm>
              <a:off x="4779" y="4079"/>
              <a:ext cx="282" cy="11"/>
            </a:xfrm>
            <a:prstGeom prst="rect">
              <a:avLst/>
            </a:prstGeom>
            <a:solidFill>
              <a:srgbClr val="FBFBF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6" name="Rectangle 1275"/>
            <p:cNvSpPr>
              <a:spLocks noChangeArrowheads="1"/>
            </p:cNvSpPr>
            <p:nvPr/>
          </p:nvSpPr>
          <p:spPr bwMode="auto">
            <a:xfrm>
              <a:off x="4779" y="4090"/>
              <a:ext cx="282" cy="9"/>
            </a:xfrm>
            <a:prstGeom prst="rect">
              <a:avLst/>
            </a:prstGeom>
            <a:solidFill>
              <a:srgbClr val="FDFDF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7" name="Rectangle 1276"/>
            <p:cNvSpPr>
              <a:spLocks noChangeArrowheads="1"/>
            </p:cNvSpPr>
            <p:nvPr/>
          </p:nvSpPr>
          <p:spPr bwMode="auto">
            <a:xfrm>
              <a:off x="4779" y="4099"/>
              <a:ext cx="282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8" name="Freeform 1277"/>
            <p:cNvSpPr>
              <a:spLocks/>
            </p:cNvSpPr>
            <p:nvPr/>
          </p:nvSpPr>
          <p:spPr bwMode="auto">
            <a:xfrm>
              <a:off x="4780" y="3940"/>
              <a:ext cx="281" cy="161"/>
            </a:xfrm>
            <a:custGeom>
              <a:avLst/>
              <a:gdLst>
                <a:gd name="T0" fmla="*/ 0 w 563"/>
                <a:gd name="T1" fmla="*/ 62 h 324"/>
                <a:gd name="T2" fmla="*/ 109 w 563"/>
                <a:gd name="T3" fmla="*/ 0 h 324"/>
                <a:gd name="T4" fmla="*/ 281 w 563"/>
                <a:gd name="T5" fmla="*/ 99 h 324"/>
                <a:gd name="T6" fmla="*/ 173 w 563"/>
                <a:gd name="T7" fmla="*/ 161 h 324"/>
                <a:gd name="T8" fmla="*/ 161 w 563"/>
                <a:gd name="T9" fmla="*/ 157 h 324"/>
                <a:gd name="T10" fmla="*/ 149 w 563"/>
                <a:gd name="T11" fmla="*/ 153 h 324"/>
                <a:gd name="T12" fmla="*/ 138 w 563"/>
                <a:gd name="T13" fmla="*/ 148 h 324"/>
                <a:gd name="T14" fmla="*/ 126 w 563"/>
                <a:gd name="T15" fmla="*/ 144 h 324"/>
                <a:gd name="T16" fmla="*/ 115 w 563"/>
                <a:gd name="T17" fmla="*/ 138 h 324"/>
                <a:gd name="T18" fmla="*/ 103 w 563"/>
                <a:gd name="T19" fmla="*/ 133 h 324"/>
                <a:gd name="T20" fmla="*/ 93 w 563"/>
                <a:gd name="T21" fmla="*/ 127 h 324"/>
                <a:gd name="T22" fmla="*/ 81 w 563"/>
                <a:gd name="T23" fmla="*/ 121 h 324"/>
                <a:gd name="T24" fmla="*/ 70 w 563"/>
                <a:gd name="T25" fmla="*/ 114 h 324"/>
                <a:gd name="T26" fmla="*/ 60 w 563"/>
                <a:gd name="T27" fmla="*/ 108 h 324"/>
                <a:gd name="T28" fmla="*/ 49 w 563"/>
                <a:gd name="T29" fmla="*/ 101 h 324"/>
                <a:gd name="T30" fmla="*/ 39 w 563"/>
                <a:gd name="T31" fmla="*/ 94 h 324"/>
                <a:gd name="T32" fmla="*/ 29 w 563"/>
                <a:gd name="T33" fmla="*/ 86 h 324"/>
                <a:gd name="T34" fmla="*/ 19 w 563"/>
                <a:gd name="T35" fmla="*/ 79 h 324"/>
                <a:gd name="T36" fmla="*/ 10 w 563"/>
                <a:gd name="T37" fmla="*/ 70 h 324"/>
                <a:gd name="T38" fmla="*/ 0 w 563"/>
                <a:gd name="T39" fmla="*/ 62 h 324"/>
                <a:gd name="T40" fmla="*/ 0 w 563"/>
                <a:gd name="T41" fmla="*/ 62 h 3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3"/>
                <a:gd name="T64" fmla="*/ 0 h 324"/>
                <a:gd name="T65" fmla="*/ 563 w 563"/>
                <a:gd name="T66" fmla="*/ 324 h 3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3" h="324">
                  <a:moveTo>
                    <a:pt x="0" y="125"/>
                  </a:moveTo>
                  <a:lnTo>
                    <a:pt x="218" y="0"/>
                  </a:lnTo>
                  <a:lnTo>
                    <a:pt x="563" y="199"/>
                  </a:lnTo>
                  <a:lnTo>
                    <a:pt x="347" y="324"/>
                  </a:lnTo>
                  <a:lnTo>
                    <a:pt x="323" y="315"/>
                  </a:lnTo>
                  <a:lnTo>
                    <a:pt x="299" y="307"/>
                  </a:lnTo>
                  <a:lnTo>
                    <a:pt x="276" y="298"/>
                  </a:lnTo>
                  <a:lnTo>
                    <a:pt x="253" y="289"/>
                  </a:lnTo>
                  <a:lnTo>
                    <a:pt x="230" y="277"/>
                  </a:lnTo>
                  <a:lnTo>
                    <a:pt x="207" y="267"/>
                  </a:lnTo>
                  <a:lnTo>
                    <a:pt x="186" y="255"/>
                  </a:lnTo>
                  <a:lnTo>
                    <a:pt x="163" y="243"/>
                  </a:lnTo>
                  <a:lnTo>
                    <a:pt x="141" y="230"/>
                  </a:lnTo>
                  <a:lnTo>
                    <a:pt x="121" y="217"/>
                  </a:lnTo>
                  <a:lnTo>
                    <a:pt x="99" y="203"/>
                  </a:lnTo>
                  <a:lnTo>
                    <a:pt x="78" y="189"/>
                  </a:lnTo>
                  <a:lnTo>
                    <a:pt x="59" y="173"/>
                  </a:lnTo>
                  <a:lnTo>
                    <a:pt x="38" y="158"/>
                  </a:lnTo>
                  <a:lnTo>
                    <a:pt x="20" y="141"/>
                  </a:lnTo>
                  <a:lnTo>
                    <a:pt x="0" y="12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09" name="Freeform 1278"/>
            <p:cNvSpPr>
              <a:spLocks/>
            </p:cNvSpPr>
            <p:nvPr/>
          </p:nvSpPr>
          <p:spPr bwMode="auto">
            <a:xfrm>
              <a:off x="4888" y="3801"/>
              <a:ext cx="214" cy="238"/>
            </a:xfrm>
            <a:custGeom>
              <a:avLst/>
              <a:gdLst>
                <a:gd name="T0" fmla="*/ 173 w 426"/>
                <a:gd name="T1" fmla="*/ 238 h 475"/>
                <a:gd name="T2" fmla="*/ 130 w 426"/>
                <a:gd name="T3" fmla="*/ 213 h 475"/>
                <a:gd name="T4" fmla="*/ 87 w 426"/>
                <a:gd name="T5" fmla="*/ 188 h 475"/>
                <a:gd name="T6" fmla="*/ 43 w 426"/>
                <a:gd name="T7" fmla="*/ 163 h 475"/>
                <a:gd name="T8" fmla="*/ 0 w 426"/>
                <a:gd name="T9" fmla="*/ 138 h 475"/>
                <a:gd name="T10" fmla="*/ 0 w 426"/>
                <a:gd name="T11" fmla="*/ 138 h 475"/>
                <a:gd name="T12" fmla="*/ 41 w 426"/>
                <a:gd name="T13" fmla="*/ 0 h 475"/>
                <a:gd name="T14" fmla="*/ 214 w 426"/>
                <a:gd name="T15" fmla="*/ 100 h 475"/>
                <a:gd name="T16" fmla="*/ 173 w 426"/>
                <a:gd name="T17" fmla="*/ 238 h 475"/>
                <a:gd name="T18" fmla="*/ 173 w 426"/>
                <a:gd name="T19" fmla="*/ 238 h 4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475"/>
                <a:gd name="T32" fmla="*/ 426 w 426"/>
                <a:gd name="T33" fmla="*/ 475 h 4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475">
                  <a:moveTo>
                    <a:pt x="345" y="475"/>
                  </a:moveTo>
                  <a:lnTo>
                    <a:pt x="258" y="425"/>
                  </a:lnTo>
                  <a:lnTo>
                    <a:pt x="173" y="375"/>
                  </a:lnTo>
                  <a:lnTo>
                    <a:pt x="86" y="326"/>
                  </a:lnTo>
                  <a:lnTo>
                    <a:pt x="0" y="276"/>
                  </a:lnTo>
                  <a:lnTo>
                    <a:pt x="81" y="0"/>
                  </a:lnTo>
                  <a:lnTo>
                    <a:pt x="426" y="199"/>
                  </a:lnTo>
                  <a:lnTo>
                    <a:pt x="345" y="47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610" name="Picture 1279"/>
            <p:cNvPicPr>
              <a:picLocks noChangeAspect="1" noChangeArrowheads="1"/>
            </p:cNvPicPr>
            <p:nvPr/>
          </p:nvPicPr>
          <p:blipFill>
            <a:blip r:embed="rId83" cstate="print"/>
            <a:srcRect/>
            <a:stretch>
              <a:fillRect/>
            </a:stretch>
          </p:blipFill>
          <p:spPr bwMode="auto">
            <a:xfrm>
              <a:off x="4887" y="3800"/>
              <a:ext cx="215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11" name="Freeform 1280"/>
            <p:cNvSpPr>
              <a:spLocks/>
            </p:cNvSpPr>
            <p:nvPr/>
          </p:nvSpPr>
          <p:spPr bwMode="auto">
            <a:xfrm>
              <a:off x="4888" y="3801"/>
              <a:ext cx="214" cy="238"/>
            </a:xfrm>
            <a:custGeom>
              <a:avLst/>
              <a:gdLst>
                <a:gd name="T0" fmla="*/ 173 w 426"/>
                <a:gd name="T1" fmla="*/ 238 h 475"/>
                <a:gd name="T2" fmla="*/ 86 w 426"/>
                <a:gd name="T3" fmla="*/ 188 h 475"/>
                <a:gd name="T4" fmla="*/ 0 w 426"/>
                <a:gd name="T5" fmla="*/ 138 h 475"/>
                <a:gd name="T6" fmla="*/ 0 w 426"/>
                <a:gd name="T7" fmla="*/ 138 h 475"/>
                <a:gd name="T8" fmla="*/ 41 w 426"/>
                <a:gd name="T9" fmla="*/ 0 h 475"/>
                <a:gd name="T10" fmla="*/ 214 w 426"/>
                <a:gd name="T11" fmla="*/ 100 h 475"/>
                <a:gd name="T12" fmla="*/ 173 w 426"/>
                <a:gd name="T13" fmla="*/ 238 h 475"/>
                <a:gd name="T14" fmla="*/ 173 w 426"/>
                <a:gd name="T15" fmla="*/ 238 h 4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6"/>
                <a:gd name="T25" fmla="*/ 0 h 475"/>
                <a:gd name="T26" fmla="*/ 426 w 426"/>
                <a:gd name="T27" fmla="*/ 475 h 4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6" h="475">
                  <a:moveTo>
                    <a:pt x="345" y="475"/>
                  </a:moveTo>
                  <a:lnTo>
                    <a:pt x="172" y="375"/>
                  </a:lnTo>
                  <a:lnTo>
                    <a:pt x="0" y="276"/>
                  </a:lnTo>
                  <a:lnTo>
                    <a:pt x="81" y="0"/>
                  </a:lnTo>
                  <a:lnTo>
                    <a:pt x="426" y="199"/>
                  </a:lnTo>
                  <a:lnTo>
                    <a:pt x="345" y="475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2" name="Freeform 1281"/>
            <p:cNvSpPr>
              <a:spLocks/>
            </p:cNvSpPr>
            <p:nvPr/>
          </p:nvSpPr>
          <p:spPr bwMode="auto">
            <a:xfrm>
              <a:off x="4780" y="4002"/>
              <a:ext cx="173" cy="125"/>
            </a:xfrm>
            <a:custGeom>
              <a:avLst/>
              <a:gdLst>
                <a:gd name="T0" fmla="*/ 0 w 347"/>
                <a:gd name="T1" fmla="*/ 24 h 250"/>
                <a:gd name="T2" fmla="*/ 9 w 347"/>
                <a:gd name="T3" fmla="*/ 33 h 250"/>
                <a:gd name="T4" fmla="*/ 18 w 347"/>
                <a:gd name="T5" fmla="*/ 41 h 250"/>
                <a:gd name="T6" fmla="*/ 28 w 347"/>
                <a:gd name="T7" fmla="*/ 50 h 250"/>
                <a:gd name="T8" fmla="*/ 38 w 347"/>
                <a:gd name="T9" fmla="*/ 57 h 250"/>
                <a:gd name="T10" fmla="*/ 48 w 347"/>
                <a:gd name="T11" fmla="*/ 65 h 250"/>
                <a:gd name="T12" fmla="*/ 59 w 347"/>
                <a:gd name="T13" fmla="*/ 72 h 250"/>
                <a:gd name="T14" fmla="*/ 69 w 347"/>
                <a:gd name="T15" fmla="*/ 80 h 250"/>
                <a:gd name="T16" fmla="*/ 80 w 347"/>
                <a:gd name="T17" fmla="*/ 86 h 250"/>
                <a:gd name="T18" fmla="*/ 92 w 347"/>
                <a:gd name="T19" fmla="*/ 92 h 250"/>
                <a:gd name="T20" fmla="*/ 102 w 347"/>
                <a:gd name="T21" fmla="*/ 98 h 250"/>
                <a:gd name="T22" fmla="*/ 114 w 347"/>
                <a:gd name="T23" fmla="*/ 103 h 250"/>
                <a:gd name="T24" fmla="*/ 126 w 347"/>
                <a:gd name="T25" fmla="*/ 108 h 250"/>
                <a:gd name="T26" fmla="*/ 137 w 347"/>
                <a:gd name="T27" fmla="*/ 114 h 250"/>
                <a:gd name="T28" fmla="*/ 149 w 347"/>
                <a:gd name="T29" fmla="*/ 118 h 250"/>
                <a:gd name="T30" fmla="*/ 161 w 347"/>
                <a:gd name="T31" fmla="*/ 122 h 250"/>
                <a:gd name="T32" fmla="*/ 173 w 347"/>
                <a:gd name="T33" fmla="*/ 125 h 250"/>
                <a:gd name="T34" fmla="*/ 173 w 347"/>
                <a:gd name="T35" fmla="*/ 125 h 250"/>
                <a:gd name="T36" fmla="*/ 173 w 347"/>
                <a:gd name="T37" fmla="*/ 100 h 250"/>
                <a:gd name="T38" fmla="*/ 161 w 347"/>
                <a:gd name="T39" fmla="*/ 96 h 250"/>
                <a:gd name="T40" fmla="*/ 149 w 347"/>
                <a:gd name="T41" fmla="*/ 92 h 250"/>
                <a:gd name="T42" fmla="*/ 137 w 347"/>
                <a:gd name="T43" fmla="*/ 88 h 250"/>
                <a:gd name="T44" fmla="*/ 126 w 347"/>
                <a:gd name="T45" fmla="*/ 84 h 250"/>
                <a:gd name="T46" fmla="*/ 114 w 347"/>
                <a:gd name="T47" fmla="*/ 78 h 250"/>
                <a:gd name="T48" fmla="*/ 103 w 347"/>
                <a:gd name="T49" fmla="*/ 73 h 250"/>
                <a:gd name="T50" fmla="*/ 92 w 347"/>
                <a:gd name="T51" fmla="*/ 67 h 250"/>
                <a:gd name="T52" fmla="*/ 81 w 347"/>
                <a:gd name="T53" fmla="*/ 61 h 250"/>
                <a:gd name="T54" fmla="*/ 70 w 347"/>
                <a:gd name="T55" fmla="*/ 55 h 250"/>
                <a:gd name="T56" fmla="*/ 59 w 347"/>
                <a:gd name="T57" fmla="*/ 48 h 250"/>
                <a:gd name="T58" fmla="*/ 49 w 347"/>
                <a:gd name="T59" fmla="*/ 41 h 250"/>
                <a:gd name="T60" fmla="*/ 38 w 347"/>
                <a:gd name="T61" fmla="*/ 34 h 250"/>
                <a:gd name="T62" fmla="*/ 29 w 347"/>
                <a:gd name="T63" fmla="*/ 25 h 250"/>
                <a:gd name="T64" fmla="*/ 19 w 347"/>
                <a:gd name="T65" fmla="*/ 18 h 250"/>
                <a:gd name="T66" fmla="*/ 9 w 347"/>
                <a:gd name="T67" fmla="*/ 9 h 250"/>
                <a:gd name="T68" fmla="*/ 0 w 347"/>
                <a:gd name="T69" fmla="*/ 0 h 250"/>
                <a:gd name="T70" fmla="*/ 0 w 347"/>
                <a:gd name="T71" fmla="*/ 0 h 250"/>
                <a:gd name="T72" fmla="*/ 0 w 347"/>
                <a:gd name="T73" fmla="*/ 24 h 250"/>
                <a:gd name="T74" fmla="*/ 0 w 347"/>
                <a:gd name="T75" fmla="*/ 24 h 2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47"/>
                <a:gd name="T115" fmla="*/ 0 h 250"/>
                <a:gd name="T116" fmla="*/ 347 w 347"/>
                <a:gd name="T117" fmla="*/ 250 h 2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47" h="250">
                  <a:moveTo>
                    <a:pt x="0" y="47"/>
                  </a:moveTo>
                  <a:lnTo>
                    <a:pt x="19" y="65"/>
                  </a:lnTo>
                  <a:lnTo>
                    <a:pt x="37" y="82"/>
                  </a:lnTo>
                  <a:lnTo>
                    <a:pt x="57" y="99"/>
                  </a:lnTo>
                  <a:lnTo>
                    <a:pt x="76" y="114"/>
                  </a:lnTo>
                  <a:lnTo>
                    <a:pt x="97" y="130"/>
                  </a:lnTo>
                  <a:lnTo>
                    <a:pt x="118" y="144"/>
                  </a:lnTo>
                  <a:lnTo>
                    <a:pt x="139" y="159"/>
                  </a:lnTo>
                  <a:lnTo>
                    <a:pt x="161" y="171"/>
                  </a:lnTo>
                  <a:lnTo>
                    <a:pt x="184" y="183"/>
                  </a:lnTo>
                  <a:lnTo>
                    <a:pt x="205" y="196"/>
                  </a:lnTo>
                  <a:lnTo>
                    <a:pt x="229" y="206"/>
                  </a:lnTo>
                  <a:lnTo>
                    <a:pt x="252" y="216"/>
                  </a:lnTo>
                  <a:lnTo>
                    <a:pt x="275" y="227"/>
                  </a:lnTo>
                  <a:lnTo>
                    <a:pt x="299" y="235"/>
                  </a:lnTo>
                  <a:lnTo>
                    <a:pt x="323" y="243"/>
                  </a:lnTo>
                  <a:lnTo>
                    <a:pt x="347" y="250"/>
                  </a:lnTo>
                  <a:lnTo>
                    <a:pt x="347" y="199"/>
                  </a:lnTo>
                  <a:lnTo>
                    <a:pt x="323" y="191"/>
                  </a:lnTo>
                  <a:lnTo>
                    <a:pt x="299" y="184"/>
                  </a:lnTo>
                  <a:lnTo>
                    <a:pt x="275" y="176"/>
                  </a:lnTo>
                  <a:lnTo>
                    <a:pt x="252" y="167"/>
                  </a:lnTo>
                  <a:lnTo>
                    <a:pt x="229" y="156"/>
                  </a:lnTo>
                  <a:lnTo>
                    <a:pt x="206" y="146"/>
                  </a:lnTo>
                  <a:lnTo>
                    <a:pt x="184" y="134"/>
                  </a:lnTo>
                  <a:lnTo>
                    <a:pt x="162" y="122"/>
                  </a:lnTo>
                  <a:lnTo>
                    <a:pt x="140" y="109"/>
                  </a:lnTo>
                  <a:lnTo>
                    <a:pt x="119" y="96"/>
                  </a:lnTo>
                  <a:lnTo>
                    <a:pt x="98" y="81"/>
                  </a:lnTo>
                  <a:lnTo>
                    <a:pt x="77" y="67"/>
                  </a:lnTo>
                  <a:lnTo>
                    <a:pt x="58" y="50"/>
                  </a:lnTo>
                  <a:lnTo>
                    <a:pt x="38" y="35"/>
                  </a:lnTo>
                  <a:lnTo>
                    <a:pt x="19" y="17"/>
                  </a:lnTo>
                  <a:lnTo>
                    <a:pt x="0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613" name="Picture 1282"/>
            <p:cNvPicPr>
              <a:picLocks noChangeAspect="1" noChangeArrowheads="1"/>
            </p:cNvPicPr>
            <p:nvPr/>
          </p:nvPicPr>
          <p:blipFill>
            <a:blip r:embed="rId84" cstate="print"/>
            <a:srcRect/>
            <a:stretch>
              <a:fillRect/>
            </a:stretch>
          </p:blipFill>
          <p:spPr bwMode="auto">
            <a:xfrm>
              <a:off x="4779" y="4001"/>
              <a:ext cx="175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14" name="Picture 1283"/>
            <p:cNvPicPr>
              <a:picLocks noChangeAspect="1" noChangeArrowheads="1"/>
            </p:cNvPicPr>
            <p:nvPr/>
          </p:nvPicPr>
          <p:blipFill>
            <a:blip r:embed="rId85" cstate="print"/>
            <a:srcRect/>
            <a:stretch>
              <a:fillRect/>
            </a:stretch>
          </p:blipFill>
          <p:spPr bwMode="auto">
            <a:xfrm>
              <a:off x="4779" y="4001"/>
              <a:ext cx="175" cy="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15" name="Freeform 1284"/>
            <p:cNvSpPr>
              <a:spLocks/>
            </p:cNvSpPr>
            <p:nvPr/>
          </p:nvSpPr>
          <p:spPr bwMode="auto">
            <a:xfrm>
              <a:off x="4780" y="4002"/>
              <a:ext cx="173" cy="125"/>
            </a:xfrm>
            <a:custGeom>
              <a:avLst/>
              <a:gdLst>
                <a:gd name="T0" fmla="*/ 0 w 347"/>
                <a:gd name="T1" fmla="*/ 24 h 250"/>
                <a:gd name="T2" fmla="*/ 9 w 347"/>
                <a:gd name="T3" fmla="*/ 33 h 250"/>
                <a:gd name="T4" fmla="*/ 18 w 347"/>
                <a:gd name="T5" fmla="*/ 41 h 250"/>
                <a:gd name="T6" fmla="*/ 28 w 347"/>
                <a:gd name="T7" fmla="*/ 50 h 250"/>
                <a:gd name="T8" fmla="*/ 38 w 347"/>
                <a:gd name="T9" fmla="*/ 57 h 250"/>
                <a:gd name="T10" fmla="*/ 48 w 347"/>
                <a:gd name="T11" fmla="*/ 65 h 250"/>
                <a:gd name="T12" fmla="*/ 59 w 347"/>
                <a:gd name="T13" fmla="*/ 72 h 250"/>
                <a:gd name="T14" fmla="*/ 69 w 347"/>
                <a:gd name="T15" fmla="*/ 79 h 250"/>
                <a:gd name="T16" fmla="*/ 80 w 347"/>
                <a:gd name="T17" fmla="*/ 86 h 250"/>
                <a:gd name="T18" fmla="*/ 91 w 347"/>
                <a:gd name="T19" fmla="*/ 92 h 250"/>
                <a:gd name="T20" fmla="*/ 102 w 347"/>
                <a:gd name="T21" fmla="*/ 98 h 250"/>
                <a:gd name="T22" fmla="*/ 114 w 347"/>
                <a:gd name="T23" fmla="*/ 103 h 250"/>
                <a:gd name="T24" fmla="*/ 126 w 347"/>
                <a:gd name="T25" fmla="*/ 108 h 250"/>
                <a:gd name="T26" fmla="*/ 137 w 347"/>
                <a:gd name="T27" fmla="*/ 113 h 250"/>
                <a:gd name="T28" fmla="*/ 149 w 347"/>
                <a:gd name="T29" fmla="*/ 118 h 250"/>
                <a:gd name="T30" fmla="*/ 161 w 347"/>
                <a:gd name="T31" fmla="*/ 121 h 250"/>
                <a:gd name="T32" fmla="*/ 173 w 347"/>
                <a:gd name="T33" fmla="*/ 125 h 250"/>
                <a:gd name="T34" fmla="*/ 173 w 347"/>
                <a:gd name="T35" fmla="*/ 125 h 250"/>
                <a:gd name="T36" fmla="*/ 173 w 347"/>
                <a:gd name="T37" fmla="*/ 100 h 250"/>
                <a:gd name="T38" fmla="*/ 161 w 347"/>
                <a:gd name="T39" fmla="*/ 96 h 250"/>
                <a:gd name="T40" fmla="*/ 149 w 347"/>
                <a:gd name="T41" fmla="*/ 92 h 250"/>
                <a:gd name="T42" fmla="*/ 137 w 347"/>
                <a:gd name="T43" fmla="*/ 88 h 250"/>
                <a:gd name="T44" fmla="*/ 126 w 347"/>
                <a:gd name="T45" fmla="*/ 83 h 250"/>
                <a:gd name="T46" fmla="*/ 114 w 347"/>
                <a:gd name="T47" fmla="*/ 78 h 250"/>
                <a:gd name="T48" fmla="*/ 102 w 347"/>
                <a:gd name="T49" fmla="*/ 73 h 250"/>
                <a:gd name="T50" fmla="*/ 92 w 347"/>
                <a:gd name="T51" fmla="*/ 67 h 250"/>
                <a:gd name="T52" fmla="*/ 80 w 347"/>
                <a:gd name="T53" fmla="*/ 61 h 250"/>
                <a:gd name="T54" fmla="*/ 69 w 347"/>
                <a:gd name="T55" fmla="*/ 55 h 250"/>
                <a:gd name="T56" fmla="*/ 59 w 347"/>
                <a:gd name="T57" fmla="*/ 48 h 250"/>
                <a:gd name="T58" fmla="*/ 48 w 347"/>
                <a:gd name="T59" fmla="*/ 41 h 250"/>
                <a:gd name="T60" fmla="*/ 38 w 347"/>
                <a:gd name="T61" fmla="*/ 33 h 250"/>
                <a:gd name="T62" fmla="*/ 28 w 347"/>
                <a:gd name="T63" fmla="*/ 25 h 250"/>
                <a:gd name="T64" fmla="*/ 18 w 347"/>
                <a:gd name="T65" fmla="*/ 17 h 250"/>
                <a:gd name="T66" fmla="*/ 9 w 347"/>
                <a:gd name="T67" fmla="*/ 9 h 250"/>
                <a:gd name="T68" fmla="*/ 0 w 347"/>
                <a:gd name="T69" fmla="*/ 0 h 250"/>
                <a:gd name="T70" fmla="*/ 0 w 347"/>
                <a:gd name="T71" fmla="*/ 0 h 250"/>
                <a:gd name="T72" fmla="*/ 0 w 347"/>
                <a:gd name="T73" fmla="*/ 24 h 250"/>
                <a:gd name="T74" fmla="*/ 0 w 347"/>
                <a:gd name="T75" fmla="*/ 24 h 2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47"/>
                <a:gd name="T115" fmla="*/ 0 h 250"/>
                <a:gd name="T116" fmla="*/ 347 w 347"/>
                <a:gd name="T117" fmla="*/ 250 h 2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47" h="250">
                  <a:moveTo>
                    <a:pt x="0" y="47"/>
                  </a:moveTo>
                  <a:lnTo>
                    <a:pt x="19" y="65"/>
                  </a:lnTo>
                  <a:lnTo>
                    <a:pt x="37" y="82"/>
                  </a:lnTo>
                  <a:lnTo>
                    <a:pt x="57" y="99"/>
                  </a:lnTo>
                  <a:lnTo>
                    <a:pt x="76" y="114"/>
                  </a:lnTo>
                  <a:lnTo>
                    <a:pt x="97" y="130"/>
                  </a:lnTo>
                  <a:lnTo>
                    <a:pt x="118" y="144"/>
                  </a:lnTo>
                  <a:lnTo>
                    <a:pt x="139" y="157"/>
                  </a:lnTo>
                  <a:lnTo>
                    <a:pt x="161" y="171"/>
                  </a:lnTo>
                  <a:lnTo>
                    <a:pt x="183" y="183"/>
                  </a:lnTo>
                  <a:lnTo>
                    <a:pt x="205" y="195"/>
                  </a:lnTo>
                  <a:lnTo>
                    <a:pt x="228" y="206"/>
                  </a:lnTo>
                  <a:lnTo>
                    <a:pt x="252" y="216"/>
                  </a:lnTo>
                  <a:lnTo>
                    <a:pt x="274" y="226"/>
                  </a:lnTo>
                  <a:lnTo>
                    <a:pt x="298" y="235"/>
                  </a:lnTo>
                  <a:lnTo>
                    <a:pt x="323" y="242"/>
                  </a:lnTo>
                  <a:lnTo>
                    <a:pt x="347" y="250"/>
                  </a:lnTo>
                  <a:lnTo>
                    <a:pt x="347" y="199"/>
                  </a:lnTo>
                  <a:lnTo>
                    <a:pt x="323" y="191"/>
                  </a:lnTo>
                  <a:lnTo>
                    <a:pt x="299" y="184"/>
                  </a:lnTo>
                  <a:lnTo>
                    <a:pt x="275" y="175"/>
                  </a:lnTo>
                  <a:lnTo>
                    <a:pt x="252" y="166"/>
                  </a:lnTo>
                  <a:lnTo>
                    <a:pt x="228" y="156"/>
                  </a:lnTo>
                  <a:lnTo>
                    <a:pt x="205" y="145"/>
                  </a:lnTo>
                  <a:lnTo>
                    <a:pt x="184" y="134"/>
                  </a:lnTo>
                  <a:lnTo>
                    <a:pt x="161" y="121"/>
                  </a:lnTo>
                  <a:lnTo>
                    <a:pt x="139" y="109"/>
                  </a:lnTo>
                  <a:lnTo>
                    <a:pt x="119" y="96"/>
                  </a:lnTo>
                  <a:lnTo>
                    <a:pt x="97" y="81"/>
                  </a:lnTo>
                  <a:lnTo>
                    <a:pt x="77" y="66"/>
                  </a:lnTo>
                  <a:lnTo>
                    <a:pt x="57" y="50"/>
                  </a:lnTo>
                  <a:lnTo>
                    <a:pt x="37" y="34"/>
                  </a:lnTo>
                  <a:lnTo>
                    <a:pt x="19" y="17"/>
                  </a:lnTo>
                  <a:lnTo>
                    <a:pt x="0" y="0"/>
                  </a:lnTo>
                  <a:lnTo>
                    <a:pt x="0" y="4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6" name="Freeform 1285"/>
            <p:cNvSpPr>
              <a:spLocks/>
            </p:cNvSpPr>
            <p:nvPr/>
          </p:nvSpPr>
          <p:spPr bwMode="auto">
            <a:xfrm>
              <a:off x="4780" y="3801"/>
              <a:ext cx="337" cy="326"/>
            </a:xfrm>
            <a:custGeom>
              <a:avLst/>
              <a:gdLst>
                <a:gd name="T0" fmla="*/ 173 w 674"/>
                <a:gd name="T1" fmla="*/ 326 h 651"/>
                <a:gd name="T2" fmla="*/ 290 w 674"/>
                <a:gd name="T3" fmla="*/ 258 h 651"/>
                <a:gd name="T4" fmla="*/ 337 w 674"/>
                <a:gd name="T5" fmla="*/ 100 h 651"/>
                <a:gd name="T6" fmla="*/ 165 w 674"/>
                <a:gd name="T7" fmla="*/ 0 h 651"/>
                <a:gd name="T8" fmla="*/ 150 w 674"/>
                <a:gd name="T9" fmla="*/ 0 h 651"/>
                <a:gd name="T10" fmla="*/ 109 w 674"/>
                <a:gd name="T11" fmla="*/ 138 h 651"/>
                <a:gd name="T12" fmla="*/ 0 w 674"/>
                <a:gd name="T13" fmla="*/ 201 h 651"/>
                <a:gd name="T14" fmla="*/ 0 w 674"/>
                <a:gd name="T15" fmla="*/ 224 h 651"/>
                <a:gd name="T16" fmla="*/ 10 w 674"/>
                <a:gd name="T17" fmla="*/ 233 h 651"/>
                <a:gd name="T18" fmla="*/ 19 w 674"/>
                <a:gd name="T19" fmla="*/ 242 h 651"/>
                <a:gd name="T20" fmla="*/ 28 w 674"/>
                <a:gd name="T21" fmla="*/ 250 h 651"/>
                <a:gd name="T22" fmla="*/ 38 w 674"/>
                <a:gd name="T23" fmla="*/ 258 h 651"/>
                <a:gd name="T24" fmla="*/ 48 w 674"/>
                <a:gd name="T25" fmla="*/ 266 h 651"/>
                <a:gd name="T26" fmla="*/ 59 w 674"/>
                <a:gd name="T27" fmla="*/ 273 h 651"/>
                <a:gd name="T28" fmla="*/ 70 w 674"/>
                <a:gd name="T29" fmla="*/ 279 h 651"/>
                <a:gd name="T30" fmla="*/ 81 w 674"/>
                <a:gd name="T31" fmla="*/ 286 h 651"/>
                <a:gd name="T32" fmla="*/ 91 w 674"/>
                <a:gd name="T33" fmla="*/ 292 h 651"/>
                <a:gd name="T34" fmla="*/ 102 w 674"/>
                <a:gd name="T35" fmla="*/ 298 h 651"/>
                <a:gd name="T36" fmla="*/ 114 w 674"/>
                <a:gd name="T37" fmla="*/ 304 h 651"/>
                <a:gd name="T38" fmla="*/ 126 w 674"/>
                <a:gd name="T39" fmla="*/ 309 h 651"/>
                <a:gd name="T40" fmla="*/ 138 w 674"/>
                <a:gd name="T41" fmla="*/ 314 h 651"/>
                <a:gd name="T42" fmla="*/ 150 w 674"/>
                <a:gd name="T43" fmla="*/ 318 h 651"/>
                <a:gd name="T44" fmla="*/ 162 w 674"/>
                <a:gd name="T45" fmla="*/ 322 h 651"/>
                <a:gd name="T46" fmla="*/ 173 w 674"/>
                <a:gd name="T47" fmla="*/ 326 h 651"/>
                <a:gd name="T48" fmla="*/ 173 w 674"/>
                <a:gd name="T49" fmla="*/ 326 h 6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74"/>
                <a:gd name="T76" fmla="*/ 0 h 651"/>
                <a:gd name="T77" fmla="*/ 674 w 674"/>
                <a:gd name="T78" fmla="*/ 651 h 65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74" h="651">
                  <a:moveTo>
                    <a:pt x="347" y="651"/>
                  </a:moveTo>
                  <a:lnTo>
                    <a:pt x="580" y="516"/>
                  </a:lnTo>
                  <a:lnTo>
                    <a:pt x="674" y="199"/>
                  </a:lnTo>
                  <a:lnTo>
                    <a:pt x="329" y="0"/>
                  </a:lnTo>
                  <a:lnTo>
                    <a:pt x="299" y="0"/>
                  </a:lnTo>
                  <a:lnTo>
                    <a:pt x="218" y="276"/>
                  </a:lnTo>
                  <a:lnTo>
                    <a:pt x="0" y="401"/>
                  </a:lnTo>
                  <a:lnTo>
                    <a:pt x="0" y="448"/>
                  </a:lnTo>
                  <a:lnTo>
                    <a:pt x="19" y="466"/>
                  </a:lnTo>
                  <a:lnTo>
                    <a:pt x="37" y="483"/>
                  </a:lnTo>
                  <a:lnTo>
                    <a:pt x="57" y="500"/>
                  </a:lnTo>
                  <a:lnTo>
                    <a:pt x="76" y="515"/>
                  </a:lnTo>
                  <a:lnTo>
                    <a:pt x="97" y="531"/>
                  </a:lnTo>
                  <a:lnTo>
                    <a:pt x="118" y="545"/>
                  </a:lnTo>
                  <a:lnTo>
                    <a:pt x="139" y="558"/>
                  </a:lnTo>
                  <a:lnTo>
                    <a:pt x="161" y="572"/>
                  </a:lnTo>
                  <a:lnTo>
                    <a:pt x="183" y="584"/>
                  </a:lnTo>
                  <a:lnTo>
                    <a:pt x="205" y="596"/>
                  </a:lnTo>
                  <a:lnTo>
                    <a:pt x="228" y="607"/>
                  </a:lnTo>
                  <a:lnTo>
                    <a:pt x="252" y="617"/>
                  </a:lnTo>
                  <a:lnTo>
                    <a:pt x="275" y="627"/>
                  </a:lnTo>
                  <a:lnTo>
                    <a:pt x="299" y="636"/>
                  </a:lnTo>
                  <a:lnTo>
                    <a:pt x="323" y="643"/>
                  </a:lnTo>
                  <a:lnTo>
                    <a:pt x="347" y="651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7" name="Freeform 1286"/>
            <p:cNvSpPr>
              <a:spLocks/>
            </p:cNvSpPr>
            <p:nvPr/>
          </p:nvSpPr>
          <p:spPr bwMode="auto">
            <a:xfrm>
              <a:off x="4901" y="3817"/>
              <a:ext cx="153" cy="208"/>
            </a:xfrm>
            <a:custGeom>
              <a:avLst/>
              <a:gdLst>
                <a:gd name="T0" fmla="*/ 36 w 306"/>
                <a:gd name="T1" fmla="*/ 0 h 415"/>
                <a:gd name="T2" fmla="*/ 0 w 306"/>
                <a:gd name="T3" fmla="*/ 120 h 415"/>
                <a:gd name="T4" fmla="*/ 153 w 306"/>
                <a:gd name="T5" fmla="*/ 208 h 415"/>
                <a:gd name="T6" fmla="*/ 0 60000 65536"/>
                <a:gd name="T7" fmla="*/ 0 60000 65536"/>
                <a:gd name="T8" fmla="*/ 0 60000 65536"/>
                <a:gd name="T9" fmla="*/ 0 w 306"/>
                <a:gd name="T10" fmla="*/ 0 h 415"/>
                <a:gd name="T11" fmla="*/ 306 w 306"/>
                <a:gd name="T12" fmla="*/ 415 h 4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6" h="415">
                  <a:moveTo>
                    <a:pt x="71" y="0"/>
                  </a:moveTo>
                  <a:lnTo>
                    <a:pt x="0" y="239"/>
                  </a:lnTo>
                  <a:lnTo>
                    <a:pt x="306" y="415"/>
                  </a:lnTo>
                </a:path>
              </a:pathLst>
            </a:custGeom>
            <a:noFill/>
            <a:ln w="793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8" name="Freeform 1287"/>
            <p:cNvSpPr>
              <a:spLocks/>
            </p:cNvSpPr>
            <p:nvPr/>
          </p:nvSpPr>
          <p:spPr bwMode="auto">
            <a:xfrm>
              <a:off x="4963" y="4063"/>
              <a:ext cx="74" cy="58"/>
            </a:xfrm>
            <a:custGeom>
              <a:avLst/>
              <a:gdLst>
                <a:gd name="T0" fmla="*/ 74 w 148"/>
                <a:gd name="T1" fmla="*/ 0 h 117"/>
                <a:gd name="T2" fmla="*/ 0 w 148"/>
                <a:gd name="T3" fmla="*/ 43 h 117"/>
                <a:gd name="T4" fmla="*/ 0 w 148"/>
                <a:gd name="T5" fmla="*/ 58 h 117"/>
                <a:gd name="T6" fmla="*/ 0 60000 65536"/>
                <a:gd name="T7" fmla="*/ 0 60000 65536"/>
                <a:gd name="T8" fmla="*/ 0 60000 65536"/>
                <a:gd name="T9" fmla="*/ 0 w 148"/>
                <a:gd name="T10" fmla="*/ 0 h 117"/>
                <a:gd name="T11" fmla="*/ 148 w 148"/>
                <a:gd name="T12" fmla="*/ 117 h 1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8" h="117">
                  <a:moveTo>
                    <a:pt x="148" y="0"/>
                  </a:moveTo>
                  <a:lnTo>
                    <a:pt x="0" y="87"/>
                  </a:lnTo>
                  <a:lnTo>
                    <a:pt x="0" y="117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9" name="Freeform 1288"/>
            <p:cNvSpPr>
              <a:spLocks/>
            </p:cNvSpPr>
            <p:nvPr/>
          </p:nvSpPr>
          <p:spPr bwMode="auto">
            <a:xfrm>
              <a:off x="4906" y="3817"/>
              <a:ext cx="183" cy="208"/>
            </a:xfrm>
            <a:custGeom>
              <a:avLst/>
              <a:gdLst>
                <a:gd name="T0" fmla="*/ 0 w 366"/>
                <a:gd name="T1" fmla="*/ 118 h 415"/>
                <a:gd name="T2" fmla="*/ 34 w 366"/>
                <a:gd name="T3" fmla="*/ 2 h 415"/>
                <a:gd name="T4" fmla="*/ 30 w 366"/>
                <a:gd name="T5" fmla="*/ 0 h 415"/>
                <a:gd name="T6" fmla="*/ 30 w 366"/>
                <a:gd name="T7" fmla="*/ 0 h 415"/>
                <a:gd name="T8" fmla="*/ 69 w 366"/>
                <a:gd name="T9" fmla="*/ 22 h 415"/>
                <a:gd name="T10" fmla="*/ 107 w 366"/>
                <a:gd name="T11" fmla="*/ 44 h 415"/>
                <a:gd name="T12" fmla="*/ 145 w 366"/>
                <a:gd name="T13" fmla="*/ 66 h 415"/>
                <a:gd name="T14" fmla="*/ 183 w 366"/>
                <a:gd name="T15" fmla="*/ 88 h 415"/>
                <a:gd name="T16" fmla="*/ 183 w 366"/>
                <a:gd name="T17" fmla="*/ 88 h 415"/>
                <a:gd name="T18" fmla="*/ 148 w 366"/>
                <a:gd name="T19" fmla="*/ 208 h 415"/>
                <a:gd name="T20" fmla="*/ 149 w 366"/>
                <a:gd name="T21" fmla="*/ 204 h 415"/>
                <a:gd name="T22" fmla="*/ 149 w 366"/>
                <a:gd name="T23" fmla="*/ 204 h 415"/>
                <a:gd name="T24" fmla="*/ 111 w 366"/>
                <a:gd name="T25" fmla="*/ 183 h 415"/>
                <a:gd name="T26" fmla="*/ 74 w 366"/>
                <a:gd name="T27" fmla="*/ 162 h 415"/>
                <a:gd name="T28" fmla="*/ 37 w 366"/>
                <a:gd name="T29" fmla="*/ 140 h 415"/>
                <a:gd name="T30" fmla="*/ 0 w 366"/>
                <a:gd name="T31" fmla="*/ 118 h 415"/>
                <a:gd name="T32" fmla="*/ 0 w 366"/>
                <a:gd name="T33" fmla="*/ 118 h 4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66"/>
                <a:gd name="T52" fmla="*/ 0 h 415"/>
                <a:gd name="T53" fmla="*/ 366 w 366"/>
                <a:gd name="T54" fmla="*/ 415 h 4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66" h="415">
                  <a:moveTo>
                    <a:pt x="0" y="236"/>
                  </a:moveTo>
                  <a:lnTo>
                    <a:pt x="68" y="4"/>
                  </a:lnTo>
                  <a:lnTo>
                    <a:pt x="61" y="0"/>
                  </a:lnTo>
                  <a:lnTo>
                    <a:pt x="138" y="43"/>
                  </a:lnTo>
                  <a:lnTo>
                    <a:pt x="214" y="87"/>
                  </a:lnTo>
                  <a:lnTo>
                    <a:pt x="290" y="132"/>
                  </a:lnTo>
                  <a:lnTo>
                    <a:pt x="366" y="176"/>
                  </a:lnTo>
                  <a:lnTo>
                    <a:pt x="296" y="415"/>
                  </a:lnTo>
                  <a:lnTo>
                    <a:pt x="297" y="408"/>
                  </a:lnTo>
                  <a:lnTo>
                    <a:pt x="222" y="366"/>
                  </a:lnTo>
                  <a:lnTo>
                    <a:pt x="148" y="323"/>
                  </a:lnTo>
                  <a:lnTo>
                    <a:pt x="74" y="280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2620" name="Picture 1289"/>
            <p:cNvPicPr>
              <a:picLocks noChangeAspect="1" noChangeArrowheads="1"/>
            </p:cNvPicPr>
            <p:nvPr/>
          </p:nvPicPr>
          <p:blipFill>
            <a:blip r:embed="rId86" cstate="print"/>
            <a:srcRect/>
            <a:stretch>
              <a:fillRect/>
            </a:stretch>
          </p:blipFill>
          <p:spPr bwMode="auto">
            <a:xfrm>
              <a:off x="4905" y="3817"/>
              <a:ext cx="18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21" name="Picture 1290"/>
            <p:cNvPicPr>
              <a:picLocks noChangeAspect="1" noChangeArrowheads="1"/>
            </p:cNvPicPr>
            <p:nvPr/>
          </p:nvPicPr>
          <p:blipFill>
            <a:blip r:embed="rId87" cstate="print"/>
            <a:srcRect/>
            <a:stretch>
              <a:fillRect/>
            </a:stretch>
          </p:blipFill>
          <p:spPr bwMode="auto">
            <a:xfrm>
              <a:off x="4905" y="3817"/>
              <a:ext cx="184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622" name="Freeform 1291"/>
            <p:cNvSpPr>
              <a:spLocks/>
            </p:cNvSpPr>
            <p:nvPr/>
          </p:nvSpPr>
          <p:spPr bwMode="auto">
            <a:xfrm>
              <a:off x="4906" y="3817"/>
              <a:ext cx="183" cy="208"/>
            </a:xfrm>
            <a:custGeom>
              <a:avLst/>
              <a:gdLst>
                <a:gd name="T0" fmla="*/ 0 w 366"/>
                <a:gd name="T1" fmla="*/ 118 h 415"/>
                <a:gd name="T2" fmla="*/ 34 w 366"/>
                <a:gd name="T3" fmla="*/ 2 h 415"/>
                <a:gd name="T4" fmla="*/ 30 w 366"/>
                <a:gd name="T5" fmla="*/ 0 h 415"/>
                <a:gd name="T6" fmla="*/ 30 w 366"/>
                <a:gd name="T7" fmla="*/ 0 h 415"/>
                <a:gd name="T8" fmla="*/ 69 w 366"/>
                <a:gd name="T9" fmla="*/ 22 h 415"/>
                <a:gd name="T10" fmla="*/ 107 w 366"/>
                <a:gd name="T11" fmla="*/ 43 h 415"/>
                <a:gd name="T12" fmla="*/ 145 w 366"/>
                <a:gd name="T13" fmla="*/ 66 h 415"/>
                <a:gd name="T14" fmla="*/ 183 w 366"/>
                <a:gd name="T15" fmla="*/ 88 h 415"/>
                <a:gd name="T16" fmla="*/ 183 w 366"/>
                <a:gd name="T17" fmla="*/ 88 h 415"/>
                <a:gd name="T18" fmla="*/ 148 w 366"/>
                <a:gd name="T19" fmla="*/ 208 h 415"/>
                <a:gd name="T20" fmla="*/ 149 w 366"/>
                <a:gd name="T21" fmla="*/ 204 h 415"/>
                <a:gd name="T22" fmla="*/ 149 w 366"/>
                <a:gd name="T23" fmla="*/ 204 h 415"/>
                <a:gd name="T24" fmla="*/ 111 w 366"/>
                <a:gd name="T25" fmla="*/ 183 h 415"/>
                <a:gd name="T26" fmla="*/ 74 w 366"/>
                <a:gd name="T27" fmla="*/ 161 h 415"/>
                <a:gd name="T28" fmla="*/ 37 w 366"/>
                <a:gd name="T29" fmla="*/ 140 h 415"/>
                <a:gd name="T30" fmla="*/ 0 w 366"/>
                <a:gd name="T31" fmla="*/ 118 h 415"/>
                <a:gd name="T32" fmla="*/ 0 w 366"/>
                <a:gd name="T33" fmla="*/ 118 h 4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66"/>
                <a:gd name="T52" fmla="*/ 0 h 415"/>
                <a:gd name="T53" fmla="*/ 366 w 366"/>
                <a:gd name="T54" fmla="*/ 415 h 4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66" h="415">
                  <a:moveTo>
                    <a:pt x="0" y="236"/>
                  </a:moveTo>
                  <a:lnTo>
                    <a:pt x="68" y="4"/>
                  </a:lnTo>
                  <a:lnTo>
                    <a:pt x="61" y="0"/>
                  </a:lnTo>
                  <a:lnTo>
                    <a:pt x="138" y="43"/>
                  </a:lnTo>
                  <a:lnTo>
                    <a:pt x="214" y="86"/>
                  </a:lnTo>
                  <a:lnTo>
                    <a:pt x="290" y="131"/>
                  </a:lnTo>
                  <a:lnTo>
                    <a:pt x="366" y="176"/>
                  </a:lnTo>
                  <a:lnTo>
                    <a:pt x="296" y="415"/>
                  </a:lnTo>
                  <a:lnTo>
                    <a:pt x="297" y="408"/>
                  </a:lnTo>
                  <a:lnTo>
                    <a:pt x="222" y="366"/>
                  </a:lnTo>
                  <a:lnTo>
                    <a:pt x="147" y="322"/>
                  </a:lnTo>
                  <a:lnTo>
                    <a:pt x="73" y="279"/>
                  </a:lnTo>
                  <a:lnTo>
                    <a:pt x="0" y="236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3" name="Freeform 1292"/>
            <p:cNvSpPr>
              <a:spLocks noEditPoints="1"/>
            </p:cNvSpPr>
            <p:nvPr/>
          </p:nvSpPr>
          <p:spPr bwMode="auto">
            <a:xfrm>
              <a:off x="4804" y="3951"/>
              <a:ext cx="236" cy="136"/>
            </a:xfrm>
            <a:custGeom>
              <a:avLst/>
              <a:gdLst>
                <a:gd name="T0" fmla="*/ 30 w 473"/>
                <a:gd name="T1" fmla="*/ 47 h 273"/>
                <a:gd name="T2" fmla="*/ 22 w 473"/>
                <a:gd name="T3" fmla="*/ 34 h 273"/>
                <a:gd name="T4" fmla="*/ 37 w 473"/>
                <a:gd name="T5" fmla="*/ 25 h 273"/>
                <a:gd name="T6" fmla="*/ 59 w 473"/>
                <a:gd name="T7" fmla="*/ 30 h 273"/>
                <a:gd name="T8" fmla="*/ 44 w 473"/>
                <a:gd name="T9" fmla="*/ 21 h 273"/>
                <a:gd name="T10" fmla="*/ 96 w 473"/>
                <a:gd name="T11" fmla="*/ 9 h 273"/>
                <a:gd name="T12" fmla="*/ 89 w 473"/>
                <a:gd name="T13" fmla="*/ 22 h 273"/>
                <a:gd name="T14" fmla="*/ 104 w 473"/>
                <a:gd name="T15" fmla="*/ 14 h 273"/>
                <a:gd name="T16" fmla="*/ 128 w 473"/>
                <a:gd name="T17" fmla="*/ 44 h 273"/>
                <a:gd name="T18" fmla="*/ 112 w 473"/>
                <a:gd name="T19" fmla="*/ 35 h 273"/>
                <a:gd name="T20" fmla="*/ 166 w 473"/>
                <a:gd name="T21" fmla="*/ 49 h 273"/>
                <a:gd name="T22" fmla="*/ 182 w 473"/>
                <a:gd name="T23" fmla="*/ 76 h 273"/>
                <a:gd name="T24" fmla="*/ 197 w 473"/>
                <a:gd name="T25" fmla="*/ 67 h 273"/>
                <a:gd name="T26" fmla="*/ 222 w 473"/>
                <a:gd name="T27" fmla="*/ 98 h 273"/>
                <a:gd name="T28" fmla="*/ 206 w 473"/>
                <a:gd name="T29" fmla="*/ 89 h 273"/>
                <a:gd name="T30" fmla="*/ 214 w 473"/>
                <a:gd name="T31" fmla="*/ 102 h 273"/>
                <a:gd name="T32" fmla="*/ 160 w 473"/>
                <a:gd name="T33" fmla="*/ 88 h 273"/>
                <a:gd name="T34" fmla="*/ 175 w 473"/>
                <a:gd name="T35" fmla="*/ 80 h 273"/>
                <a:gd name="T36" fmla="*/ 175 w 473"/>
                <a:gd name="T37" fmla="*/ 71 h 273"/>
                <a:gd name="T38" fmla="*/ 159 w 473"/>
                <a:gd name="T39" fmla="*/ 62 h 273"/>
                <a:gd name="T40" fmla="*/ 168 w 473"/>
                <a:gd name="T41" fmla="*/ 75 h 273"/>
                <a:gd name="T42" fmla="*/ 114 w 473"/>
                <a:gd name="T43" fmla="*/ 61 h 273"/>
                <a:gd name="T44" fmla="*/ 128 w 473"/>
                <a:gd name="T45" fmla="*/ 53 h 273"/>
                <a:gd name="T46" fmla="*/ 106 w 473"/>
                <a:gd name="T47" fmla="*/ 57 h 273"/>
                <a:gd name="T48" fmla="*/ 90 w 473"/>
                <a:gd name="T49" fmla="*/ 48 h 273"/>
                <a:gd name="T50" fmla="*/ 97 w 473"/>
                <a:gd name="T51" fmla="*/ 35 h 273"/>
                <a:gd name="T52" fmla="*/ 45 w 473"/>
                <a:gd name="T53" fmla="*/ 47 h 273"/>
                <a:gd name="T54" fmla="*/ 60 w 473"/>
                <a:gd name="T55" fmla="*/ 39 h 273"/>
                <a:gd name="T56" fmla="*/ 84 w 473"/>
                <a:gd name="T57" fmla="*/ 70 h 273"/>
                <a:gd name="T58" fmla="*/ 69 w 473"/>
                <a:gd name="T59" fmla="*/ 60 h 273"/>
                <a:gd name="T60" fmla="*/ 122 w 473"/>
                <a:gd name="T61" fmla="*/ 75 h 273"/>
                <a:gd name="T62" fmla="*/ 115 w 473"/>
                <a:gd name="T63" fmla="*/ 88 h 273"/>
                <a:gd name="T64" fmla="*/ 130 w 473"/>
                <a:gd name="T65" fmla="*/ 79 h 273"/>
                <a:gd name="T66" fmla="*/ 154 w 473"/>
                <a:gd name="T67" fmla="*/ 110 h 273"/>
                <a:gd name="T68" fmla="*/ 139 w 473"/>
                <a:gd name="T69" fmla="*/ 101 h 273"/>
                <a:gd name="T70" fmla="*/ 192 w 473"/>
                <a:gd name="T71" fmla="*/ 115 h 273"/>
                <a:gd name="T72" fmla="*/ 140 w 473"/>
                <a:gd name="T73" fmla="*/ 127 h 273"/>
                <a:gd name="T74" fmla="*/ 155 w 473"/>
                <a:gd name="T75" fmla="*/ 119 h 273"/>
                <a:gd name="T76" fmla="*/ 132 w 473"/>
                <a:gd name="T77" fmla="*/ 123 h 273"/>
                <a:gd name="T78" fmla="*/ 117 w 473"/>
                <a:gd name="T79" fmla="*/ 114 h 273"/>
                <a:gd name="T80" fmla="*/ 123 w 473"/>
                <a:gd name="T81" fmla="*/ 101 h 273"/>
                <a:gd name="T82" fmla="*/ 23 w 473"/>
                <a:gd name="T83" fmla="*/ 60 h 273"/>
                <a:gd name="T84" fmla="*/ 38 w 473"/>
                <a:gd name="T85" fmla="*/ 51 h 27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73"/>
                <a:gd name="T130" fmla="*/ 0 h 273"/>
                <a:gd name="T131" fmla="*/ 473 w 473"/>
                <a:gd name="T132" fmla="*/ 273 h 27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73" h="273">
                  <a:moveTo>
                    <a:pt x="0" y="94"/>
                  </a:moveTo>
                  <a:lnTo>
                    <a:pt x="32" y="111"/>
                  </a:lnTo>
                  <a:lnTo>
                    <a:pt x="60" y="95"/>
                  </a:lnTo>
                  <a:lnTo>
                    <a:pt x="29" y="76"/>
                  </a:lnTo>
                  <a:lnTo>
                    <a:pt x="0" y="94"/>
                  </a:lnTo>
                  <a:close/>
                  <a:moveTo>
                    <a:pt x="44" y="68"/>
                  </a:moveTo>
                  <a:lnTo>
                    <a:pt x="75" y="85"/>
                  </a:lnTo>
                  <a:lnTo>
                    <a:pt x="105" y="69"/>
                  </a:lnTo>
                  <a:lnTo>
                    <a:pt x="74" y="51"/>
                  </a:lnTo>
                  <a:lnTo>
                    <a:pt x="44" y="68"/>
                  </a:lnTo>
                  <a:close/>
                  <a:moveTo>
                    <a:pt x="88" y="42"/>
                  </a:moveTo>
                  <a:lnTo>
                    <a:pt x="119" y="61"/>
                  </a:lnTo>
                  <a:lnTo>
                    <a:pt x="148" y="43"/>
                  </a:lnTo>
                  <a:lnTo>
                    <a:pt x="117" y="26"/>
                  </a:lnTo>
                  <a:lnTo>
                    <a:pt x="88" y="42"/>
                  </a:lnTo>
                  <a:close/>
                  <a:moveTo>
                    <a:pt x="131" y="17"/>
                  </a:moveTo>
                  <a:lnTo>
                    <a:pt x="163" y="35"/>
                  </a:lnTo>
                  <a:lnTo>
                    <a:pt x="192" y="18"/>
                  </a:lnTo>
                  <a:lnTo>
                    <a:pt x="161" y="0"/>
                  </a:lnTo>
                  <a:lnTo>
                    <a:pt x="131" y="17"/>
                  </a:lnTo>
                  <a:close/>
                  <a:moveTo>
                    <a:pt x="179" y="44"/>
                  </a:moveTo>
                  <a:lnTo>
                    <a:pt x="210" y="62"/>
                  </a:lnTo>
                  <a:lnTo>
                    <a:pt x="239" y="45"/>
                  </a:lnTo>
                  <a:lnTo>
                    <a:pt x="208" y="28"/>
                  </a:lnTo>
                  <a:lnTo>
                    <a:pt x="179" y="44"/>
                  </a:lnTo>
                  <a:close/>
                  <a:moveTo>
                    <a:pt x="225" y="71"/>
                  </a:moveTo>
                  <a:lnTo>
                    <a:pt x="256" y="89"/>
                  </a:lnTo>
                  <a:lnTo>
                    <a:pt x="286" y="72"/>
                  </a:lnTo>
                  <a:lnTo>
                    <a:pt x="254" y="54"/>
                  </a:lnTo>
                  <a:lnTo>
                    <a:pt x="225" y="71"/>
                  </a:lnTo>
                  <a:close/>
                  <a:moveTo>
                    <a:pt x="272" y="98"/>
                  </a:moveTo>
                  <a:lnTo>
                    <a:pt x="304" y="116"/>
                  </a:lnTo>
                  <a:lnTo>
                    <a:pt x="332" y="99"/>
                  </a:lnTo>
                  <a:lnTo>
                    <a:pt x="302" y="81"/>
                  </a:lnTo>
                  <a:lnTo>
                    <a:pt x="272" y="98"/>
                  </a:lnTo>
                  <a:close/>
                  <a:moveTo>
                    <a:pt x="365" y="152"/>
                  </a:moveTo>
                  <a:lnTo>
                    <a:pt x="396" y="170"/>
                  </a:lnTo>
                  <a:lnTo>
                    <a:pt x="426" y="153"/>
                  </a:lnTo>
                  <a:lnTo>
                    <a:pt x="395" y="135"/>
                  </a:lnTo>
                  <a:lnTo>
                    <a:pt x="365" y="152"/>
                  </a:lnTo>
                  <a:close/>
                  <a:moveTo>
                    <a:pt x="412" y="179"/>
                  </a:moveTo>
                  <a:lnTo>
                    <a:pt x="444" y="197"/>
                  </a:lnTo>
                  <a:lnTo>
                    <a:pt x="473" y="180"/>
                  </a:lnTo>
                  <a:lnTo>
                    <a:pt x="442" y="162"/>
                  </a:lnTo>
                  <a:lnTo>
                    <a:pt x="412" y="179"/>
                  </a:lnTo>
                  <a:close/>
                  <a:moveTo>
                    <a:pt x="369" y="204"/>
                  </a:moveTo>
                  <a:lnTo>
                    <a:pt x="399" y="222"/>
                  </a:lnTo>
                  <a:lnTo>
                    <a:pt x="428" y="205"/>
                  </a:lnTo>
                  <a:lnTo>
                    <a:pt x="397" y="187"/>
                  </a:lnTo>
                  <a:lnTo>
                    <a:pt x="369" y="204"/>
                  </a:lnTo>
                  <a:close/>
                  <a:moveTo>
                    <a:pt x="321" y="177"/>
                  </a:moveTo>
                  <a:lnTo>
                    <a:pt x="353" y="196"/>
                  </a:lnTo>
                  <a:lnTo>
                    <a:pt x="382" y="178"/>
                  </a:lnTo>
                  <a:lnTo>
                    <a:pt x="351" y="161"/>
                  </a:lnTo>
                  <a:lnTo>
                    <a:pt x="321" y="177"/>
                  </a:lnTo>
                  <a:close/>
                  <a:moveTo>
                    <a:pt x="319" y="124"/>
                  </a:moveTo>
                  <a:lnTo>
                    <a:pt x="350" y="143"/>
                  </a:lnTo>
                  <a:lnTo>
                    <a:pt x="379" y="126"/>
                  </a:lnTo>
                  <a:lnTo>
                    <a:pt x="348" y="108"/>
                  </a:lnTo>
                  <a:lnTo>
                    <a:pt x="319" y="124"/>
                  </a:lnTo>
                  <a:close/>
                  <a:moveTo>
                    <a:pt x="275" y="150"/>
                  </a:moveTo>
                  <a:lnTo>
                    <a:pt x="306" y="169"/>
                  </a:lnTo>
                  <a:lnTo>
                    <a:pt x="336" y="151"/>
                  </a:lnTo>
                  <a:lnTo>
                    <a:pt x="305" y="134"/>
                  </a:lnTo>
                  <a:lnTo>
                    <a:pt x="275" y="150"/>
                  </a:lnTo>
                  <a:close/>
                  <a:moveTo>
                    <a:pt x="228" y="123"/>
                  </a:moveTo>
                  <a:lnTo>
                    <a:pt x="259" y="141"/>
                  </a:lnTo>
                  <a:lnTo>
                    <a:pt x="288" y="124"/>
                  </a:lnTo>
                  <a:lnTo>
                    <a:pt x="257" y="106"/>
                  </a:lnTo>
                  <a:lnTo>
                    <a:pt x="228" y="123"/>
                  </a:lnTo>
                  <a:close/>
                  <a:moveTo>
                    <a:pt x="181" y="97"/>
                  </a:moveTo>
                  <a:lnTo>
                    <a:pt x="213" y="114"/>
                  </a:lnTo>
                  <a:lnTo>
                    <a:pt x="242" y="98"/>
                  </a:lnTo>
                  <a:lnTo>
                    <a:pt x="211" y="79"/>
                  </a:lnTo>
                  <a:lnTo>
                    <a:pt x="181" y="97"/>
                  </a:lnTo>
                  <a:close/>
                  <a:moveTo>
                    <a:pt x="135" y="70"/>
                  </a:moveTo>
                  <a:lnTo>
                    <a:pt x="165" y="87"/>
                  </a:lnTo>
                  <a:lnTo>
                    <a:pt x="195" y="71"/>
                  </a:lnTo>
                  <a:lnTo>
                    <a:pt x="164" y="52"/>
                  </a:lnTo>
                  <a:lnTo>
                    <a:pt x="135" y="70"/>
                  </a:lnTo>
                  <a:close/>
                  <a:moveTo>
                    <a:pt x="90" y="95"/>
                  </a:moveTo>
                  <a:lnTo>
                    <a:pt x="122" y="113"/>
                  </a:lnTo>
                  <a:lnTo>
                    <a:pt x="151" y="96"/>
                  </a:lnTo>
                  <a:lnTo>
                    <a:pt x="120" y="78"/>
                  </a:lnTo>
                  <a:lnTo>
                    <a:pt x="90" y="95"/>
                  </a:lnTo>
                  <a:close/>
                  <a:moveTo>
                    <a:pt x="138" y="121"/>
                  </a:moveTo>
                  <a:lnTo>
                    <a:pt x="169" y="140"/>
                  </a:lnTo>
                  <a:lnTo>
                    <a:pt x="197" y="122"/>
                  </a:lnTo>
                  <a:lnTo>
                    <a:pt x="167" y="105"/>
                  </a:lnTo>
                  <a:lnTo>
                    <a:pt x="138" y="121"/>
                  </a:lnTo>
                  <a:close/>
                  <a:moveTo>
                    <a:pt x="184" y="149"/>
                  </a:moveTo>
                  <a:lnTo>
                    <a:pt x="215" y="167"/>
                  </a:lnTo>
                  <a:lnTo>
                    <a:pt x="245" y="150"/>
                  </a:lnTo>
                  <a:lnTo>
                    <a:pt x="214" y="132"/>
                  </a:lnTo>
                  <a:lnTo>
                    <a:pt x="184" y="149"/>
                  </a:lnTo>
                  <a:close/>
                  <a:moveTo>
                    <a:pt x="230" y="176"/>
                  </a:moveTo>
                  <a:lnTo>
                    <a:pt x="262" y="194"/>
                  </a:lnTo>
                  <a:lnTo>
                    <a:pt x="291" y="177"/>
                  </a:lnTo>
                  <a:lnTo>
                    <a:pt x="260" y="158"/>
                  </a:lnTo>
                  <a:lnTo>
                    <a:pt x="230" y="176"/>
                  </a:lnTo>
                  <a:close/>
                  <a:moveTo>
                    <a:pt x="278" y="203"/>
                  </a:moveTo>
                  <a:lnTo>
                    <a:pt x="309" y="220"/>
                  </a:lnTo>
                  <a:lnTo>
                    <a:pt x="338" y="204"/>
                  </a:lnTo>
                  <a:lnTo>
                    <a:pt x="307" y="185"/>
                  </a:lnTo>
                  <a:lnTo>
                    <a:pt x="278" y="203"/>
                  </a:lnTo>
                  <a:close/>
                  <a:moveTo>
                    <a:pt x="324" y="230"/>
                  </a:moveTo>
                  <a:lnTo>
                    <a:pt x="355" y="248"/>
                  </a:lnTo>
                  <a:lnTo>
                    <a:pt x="385" y="231"/>
                  </a:lnTo>
                  <a:lnTo>
                    <a:pt x="354" y="213"/>
                  </a:lnTo>
                  <a:lnTo>
                    <a:pt x="324" y="230"/>
                  </a:lnTo>
                  <a:close/>
                  <a:moveTo>
                    <a:pt x="280" y="255"/>
                  </a:moveTo>
                  <a:lnTo>
                    <a:pt x="312" y="273"/>
                  </a:lnTo>
                  <a:lnTo>
                    <a:pt x="341" y="256"/>
                  </a:lnTo>
                  <a:lnTo>
                    <a:pt x="310" y="238"/>
                  </a:lnTo>
                  <a:lnTo>
                    <a:pt x="280" y="255"/>
                  </a:lnTo>
                  <a:close/>
                  <a:moveTo>
                    <a:pt x="234" y="229"/>
                  </a:moveTo>
                  <a:lnTo>
                    <a:pt x="264" y="246"/>
                  </a:lnTo>
                  <a:lnTo>
                    <a:pt x="294" y="230"/>
                  </a:lnTo>
                  <a:lnTo>
                    <a:pt x="263" y="211"/>
                  </a:lnTo>
                  <a:lnTo>
                    <a:pt x="234" y="229"/>
                  </a:lnTo>
                  <a:close/>
                  <a:moveTo>
                    <a:pt x="93" y="147"/>
                  </a:moveTo>
                  <a:lnTo>
                    <a:pt x="218" y="219"/>
                  </a:lnTo>
                  <a:lnTo>
                    <a:pt x="247" y="202"/>
                  </a:lnTo>
                  <a:lnTo>
                    <a:pt x="123" y="131"/>
                  </a:lnTo>
                  <a:lnTo>
                    <a:pt x="93" y="147"/>
                  </a:lnTo>
                  <a:close/>
                  <a:moveTo>
                    <a:pt x="47" y="120"/>
                  </a:moveTo>
                  <a:lnTo>
                    <a:pt x="78" y="138"/>
                  </a:lnTo>
                  <a:lnTo>
                    <a:pt x="107" y="121"/>
                  </a:lnTo>
                  <a:lnTo>
                    <a:pt x="76" y="103"/>
                  </a:lnTo>
                  <a:lnTo>
                    <a:pt x="47" y="1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4" name="Freeform 1293"/>
            <p:cNvSpPr>
              <a:spLocks noEditPoints="1"/>
            </p:cNvSpPr>
            <p:nvPr/>
          </p:nvSpPr>
          <p:spPr bwMode="auto">
            <a:xfrm>
              <a:off x="4804" y="3960"/>
              <a:ext cx="236" cy="131"/>
            </a:xfrm>
            <a:custGeom>
              <a:avLst/>
              <a:gdLst>
                <a:gd name="T0" fmla="*/ 65 w 473"/>
                <a:gd name="T1" fmla="*/ 3 h 263"/>
                <a:gd name="T2" fmla="*/ 89 w 473"/>
                <a:gd name="T3" fmla="*/ 16 h 263"/>
                <a:gd name="T4" fmla="*/ 112 w 473"/>
                <a:gd name="T5" fmla="*/ 30 h 263"/>
                <a:gd name="T6" fmla="*/ 136 w 473"/>
                <a:gd name="T7" fmla="*/ 44 h 263"/>
                <a:gd name="T8" fmla="*/ 159 w 473"/>
                <a:gd name="T9" fmla="*/ 57 h 263"/>
                <a:gd name="T10" fmla="*/ 182 w 473"/>
                <a:gd name="T11" fmla="*/ 70 h 263"/>
                <a:gd name="T12" fmla="*/ 81 w 473"/>
                <a:gd name="T13" fmla="*/ 9 h 263"/>
                <a:gd name="T14" fmla="*/ 105 w 473"/>
                <a:gd name="T15" fmla="*/ 22 h 263"/>
                <a:gd name="T16" fmla="*/ 128 w 473"/>
                <a:gd name="T17" fmla="*/ 36 h 263"/>
                <a:gd name="T18" fmla="*/ 152 w 473"/>
                <a:gd name="T19" fmla="*/ 49 h 263"/>
                <a:gd name="T20" fmla="*/ 175 w 473"/>
                <a:gd name="T21" fmla="*/ 63 h 263"/>
                <a:gd name="T22" fmla="*/ 198 w 473"/>
                <a:gd name="T23" fmla="*/ 76 h 263"/>
                <a:gd name="T24" fmla="*/ 206 w 473"/>
                <a:gd name="T25" fmla="*/ 84 h 263"/>
                <a:gd name="T26" fmla="*/ 222 w 473"/>
                <a:gd name="T27" fmla="*/ 90 h 263"/>
                <a:gd name="T28" fmla="*/ 44 w 473"/>
                <a:gd name="T29" fmla="*/ 16 h 263"/>
                <a:gd name="T30" fmla="*/ 67 w 473"/>
                <a:gd name="T31" fmla="*/ 29 h 263"/>
                <a:gd name="T32" fmla="*/ 90 w 473"/>
                <a:gd name="T33" fmla="*/ 43 h 263"/>
                <a:gd name="T34" fmla="*/ 114 w 473"/>
                <a:gd name="T35" fmla="*/ 56 h 263"/>
                <a:gd name="T36" fmla="*/ 137 w 473"/>
                <a:gd name="T37" fmla="*/ 70 h 263"/>
                <a:gd name="T38" fmla="*/ 160 w 473"/>
                <a:gd name="T39" fmla="*/ 83 h 263"/>
                <a:gd name="T40" fmla="*/ 59 w 473"/>
                <a:gd name="T41" fmla="*/ 22 h 263"/>
                <a:gd name="T42" fmla="*/ 82 w 473"/>
                <a:gd name="T43" fmla="*/ 35 h 263"/>
                <a:gd name="T44" fmla="*/ 106 w 473"/>
                <a:gd name="T45" fmla="*/ 48 h 263"/>
                <a:gd name="T46" fmla="*/ 129 w 473"/>
                <a:gd name="T47" fmla="*/ 62 h 263"/>
                <a:gd name="T48" fmla="*/ 153 w 473"/>
                <a:gd name="T49" fmla="*/ 76 h 263"/>
                <a:gd name="T50" fmla="*/ 176 w 473"/>
                <a:gd name="T51" fmla="*/ 89 h 263"/>
                <a:gd name="T52" fmla="*/ 184 w 473"/>
                <a:gd name="T53" fmla="*/ 97 h 263"/>
                <a:gd name="T54" fmla="*/ 199 w 473"/>
                <a:gd name="T55" fmla="*/ 102 h 263"/>
                <a:gd name="T56" fmla="*/ 22 w 473"/>
                <a:gd name="T57" fmla="*/ 29 h 263"/>
                <a:gd name="T58" fmla="*/ 45 w 473"/>
                <a:gd name="T59" fmla="*/ 42 h 263"/>
                <a:gd name="T60" fmla="*/ 69 w 473"/>
                <a:gd name="T61" fmla="*/ 56 h 263"/>
                <a:gd name="T62" fmla="*/ 92 w 473"/>
                <a:gd name="T63" fmla="*/ 69 h 263"/>
                <a:gd name="T64" fmla="*/ 115 w 473"/>
                <a:gd name="T65" fmla="*/ 82 h 263"/>
                <a:gd name="T66" fmla="*/ 139 w 473"/>
                <a:gd name="T67" fmla="*/ 96 h 263"/>
                <a:gd name="T68" fmla="*/ 37 w 473"/>
                <a:gd name="T69" fmla="*/ 34 h 263"/>
                <a:gd name="T70" fmla="*/ 61 w 473"/>
                <a:gd name="T71" fmla="*/ 48 h 263"/>
                <a:gd name="T72" fmla="*/ 84 w 473"/>
                <a:gd name="T73" fmla="*/ 61 h 263"/>
                <a:gd name="T74" fmla="*/ 107 w 473"/>
                <a:gd name="T75" fmla="*/ 75 h 263"/>
                <a:gd name="T76" fmla="*/ 131 w 473"/>
                <a:gd name="T77" fmla="*/ 88 h 263"/>
                <a:gd name="T78" fmla="*/ 154 w 473"/>
                <a:gd name="T79" fmla="*/ 101 h 263"/>
                <a:gd name="T80" fmla="*/ 162 w 473"/>
                <a:gd name="T81" fmla="*/ 110 h 263"/>
                <a:gd name="T82" fmla="*/ 177 w 473"/>
                <a:gd name="T83" fmla="*/ 115 h 263"/>
                <a:gd name="T84" fmla="*/ 0 w 473"/>
                <a:gd name="T85" fmla="*/ 41 h 263"/>
                <a:gd name="T86" fmla="*/ 23 w 473"/>
                <a:gd name="T87" fmla="*/ 55 h 263"/>
                <a:gd name="T88" fmla="*/ 46 w 473"/>
                <a:gd name="T89" fmla="*/ 68 h 263"/>
                <a:gd name="T90" fmla="*/ 117 w 473"/>
                <a:gd name="T91" fmla="*/ 109 h 263"/>
                <a:gd name="T92" fmla="*/ 16 w 473"/>
                <a:gd name="T93" fmla="*/ 47 h 263"/>
                <a:gd name="T94" fmla="*/ 39 w 473"/>
                <a:gd name="T95" fmla="*/ 60 h 263"/>
                <a:gd name="T96" fmla="*/ 109 w 473"/>
                <a:gd name="T97" fmla="*/ 101 h 263"/>
                <a:gd name="T98" fmla="*/ 132 w 473"/>
                <a:gd name="T99" fmla="*/ 114 h 263"/>
                <a:gd name="T100" fmla="*/ 140 w 473"/>
                <a:gd name="T101" fmla="*/ 122 h 263"/>
                <a:gd name="T102" fmla="*/ 156 w 473"/>
                <a:gd name="T103" fmla="*/ 128 h 26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263"/>
                <a:gd name="T158" fmla="*/ 473 w 473"/>
                <a:gd name="T159" fmla="*/ 263 h 26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263">
                  <a:moveTo>
                    <a:pt x="131" y="6"/>
                  </a:moveTo>
                  <a:lnTo>
                    <a:pt x="163" y="25"/>
                  </a:lnTo>
                  <a:lnTo>
                    <a:pt x="163" y="18"/>
                  </a:lnTo>
                  <a:lnTo>
                    <a:pt x="131" y="0"/>
                  </a:lnTo>
                  <a:lnTo>
                    <a:pt x="131" y="6"/>
                  </a:lnTo>
                  <a:close/>
                  <a:moveTo>
                    <a:pt x="179" y="33"/>
                  </a:moveTo>
                  <a:lnTo>
                    <a:pt x="210" y="52"/>
                  </a:lnTo>
                  <a:lnTo>
                    <a:pt x="210" y="45"/>
                  </a:lnTo>
                  <a:lnTo>
                    <a:pt x="179" y="27"/>
                  </a:lnTo>
                  <a:lnTo>
                    <a:pt x="179" y="33"/>
                  </a:lnTo>
                  <a:close/>
                  <a:moveTo>
                    <a:pt x="225" y="61"/>
                  </a:moveTo>
                  <a:lnTo>
                    <a:pt x="256" y="79"/>
                  </a:lnTo>
                  <a:lnTo>
                    <a:pt x="256" y="72"/>
                  </a:lnTo>
                  <a:lnTo>
                    <a:pt x="225" y="54"/>
                  </a:lnTo>
                  <a:lnTo>
                    <a:pt x="225" y="61"/>
                  </a:lnTo>
                  <a:close/>
                  <a:moveTo>
                    <a:pt x="272" y="88"/>
                  </a:moveTo>
                  <a:lnTo>
                    <a:pt x="304" y="105"/>
                  </a:lnTo>
                  <a:lnTo>
                    <a:pt x="304" y="99"/>
                  </a:lnTo>
                  <a:lnTo>
                    <a:pt x="272" y="81"/>
                  </a:lnTo>
                  <a:lnTo>
                    <a:pt x="272" y="88"/>
                  </a:lnTo>
                  <a:close/>
                  <a:moveTo>
                    <a:pt x="319" y="115"/>
                  </a:moveTo>
                  <a:lnTo>
                    <a:pt x="350" y="132"/>
                  </a:lnTo>
                  <a:lnTo>
                    <a:pt x="350" y="126"/>
                  </a:lnTo>
                  <a:lnTo>
                    <a:pt x="319" y="107"/>
                  </a:lnTo>
                  <a:lnTo>
                    <a:pt x="319" y="115"/>
                  </a:lnTo>
                  <a:close/>
                  <a:moveTo>
                    <a:pt x="365" y="141"/>
                  </a:moveTo>
                  <a:lnTo>
                    <a:pt x="396" y="160"/>
                  </a:lnTo>
                  <a:lnTo>
                    <a:pt x="396" y="153"/>
                  </a:lnTo>
                  <a:lnTo>
                    <a:pt x="365" y="135"/>
                  </a:lnTo>
                  <a:lnTo>
                    <a:pt x="365" y="141"/>
                  </a:lnTo>
                  <a:close/>
                  <a:moveTo>
                    <a:pt x="163" y="18"/>
                  </a:moveTo>
                  <a:lnTo>
                    <a:pt x="163" y="25"/>
                  </a:lnTo>
                  <a:lnTo>
                    <a:pt x="192" y="8"/>
                  </a:lnTo>
                  <a:lnTo>
                    <a:pt x="192" y="1"/>
                  </a:lnTo>
                  <a:lnTo>
                    <a:pt x="163" y="18"/>
                  </a:lnTo>
                  <a:close/>
                  <a:moveTo>
                    <a:pt x="210" y="45"/>
                  </a:moveTo>
                  <a:lnTo>
                    <a:pt x="210" y="52"/>
                  </a:lnTo>
                  <a:lnTo>
                    <a:pt x="239" y="34"/>
                  </a:lnTo>
                  <a:lnTo>
                    <a:pt x="239" y="28"/>
                  </a:lnTo>
                  <a:lnTo>
                    <a:pt x="210" y="45"/>
                  </a:lnTo>
                  <a:close/>
                  <a:moveTo>
                    <a:pt x="256" y="72"/>
                  </a:moveTo>
                  <a:lnTo>
                    <a:pt x="256" y="79"/>
                  </a:lnTo>
                  <a:lnTo>
                    <a:pt x="286" y="62"/>
                  </a:lnTo>
                  <a:lnTo>
                    <a:pt x="286" y="55"/>
                  </a:lnTo>
                  <a:lnTo>
                    <a:pt x="256" y="72"/>
                  </a:lnTo>
                  <a:close/>
                  <a:moveTo>
                    <a:pt x="304" y="99"/>
                  </a:moveTo>
                  <a:lnTo>
                    <a:pt x="304" y="105"/>
                  </a:lnTo>
                  <a:lnTo>
                    <a:pt x="332" y="89"/>
                  </a:lnTo>
                  <a:lnTo>
                    <a:pt x="332" y="82"/>
                  </a:lnTo>
                  <a:lnTo>
                    <a:pt x="304" y="99"/>
                  </a:lnTo>
                  <a:close/>
                  <a:moveTo>
                    <a:pt x="350" y="126"/>
                  </a:moveTo>
                  <a:lnTo>
                    <a:pt x="350" y="132"/>
                  </a:lnTo>
                  <a:lnTo>
                    <a:pt x="379" y="116"/>
                  </a:lnTo>
                  <a:lnTo>
                    <a:pt x="379" y="109"/>
                  </a:lnTo>
                  <a:lnTo>
                    <a:pt x="350" y="126"/>
                  </a:lnTo>
                  <a:close/>
                  <a:moveTo>
                    <a:pt x="396" y="153"/>
                  </a:moveTo>
                  <a:lnTo>
                    <a:pt x="396" y="160"/>
                  </a:lnTo>
                  <a:lnTo>
                    <a:pt x="426" y="143"/>
                  </a:lnTo>
                  <a:lnTo>
                    <a:pt x="426" y="136"/>
                  </a:lnTo>
                  <a:lnTo>
                    <a:pt x="396" y="153"/>
                  </a:lnTo>
                  <a:close/>
                  <a:moveTo>
                    <a:pt x="412" y="168"/>
                  </a:moveTo>
                  <a:lnTo>
                    <a:pt x="444" y="187"/>
                  </a:lnTo>
                  <a:lnTo>
                    <a:pt x="444" y="180"/>
                  </a:lnTo>
                  <a:lnTo>
                    <a:pt x="412" y="162"/>
                  </a:lnTo>
                  <a:lnTo>
                    <a:pt x="412" y="168"/>
                  </a:lnTo>
                  <a:close/>
                  <a:moveTo>
                    <a:pt x="444" y="180"/>
                  </a:moveTo>
                  <a:lnTo>
                    <a:pt x="444" y="187"/>
                  </a:lnTo>
                  <a:lnTo>
                    <a:pt x="473" y="169"/>
                  </a:lnTo>
                  <a:lnTo>
                    <a:pt x="473" y="163"/>
                  </a:lnTo>
                  <a:lnTo>
                    <a:pt x="444" y="180"/>
                  </a:lnTo>
                  <a:close/>
                  <a:moveTo>
                    <a:pt x="88" y="32"/>
                  </a:moveTo>
                  <a:lnTo>
                    <a:pt x="119" y="50"/>
                  </a:lnTo>
                  <a:lnTo>
                    <a:pt x="119" y="44"/>
                  </a:lnTo>
                  <a:lnTo>
                    <a:pt x="88" y="25"/>
                  </a:lnTo>
                  <a:lnTo>
                    <a:pt x="88" y="32"/>
                  </a:lnTo>
                  <a:close/>
                  <a:moveTo>
                    <a:pt x="135" y="59"/>
                  </a:moveTo>
                  <a:lnTo>
                    <a:pt x="165" y="78"/>
                  </a:lnTo>
                  <a:lnTo>
                    <a:pt x="165" y="70"/>
                  </a:lnTo>
                  <a:lnTo>
                    <a:pt x="135" y="53"/>
                  </a:lnTo>
                  <a:lnTo>
                    <a:pt x="135" y="59"/>
                  </a:lnTo>
                  <a:close/>
                  <a:moveTo>
                    <a:pt x="181" y="86"/>
                  </a:moveTo>
                  <a:lnTo>
                    <a:pt x="213" y="104"/>
                  </a:lnTo>
                  <a:lnTo>
                    <a:pt x="213" y="97"/>
                  </a:lnTo>
                  <a:lnTo>
                    <a:pt x="181" y="80"/>
                  </a:lnTo>
                  <a:lnTo>
                    <a:pt x="181" y="86"/>
                  </a:lnTo>
                  <a:close/>
                  <a:moveTo>
                    <a:pt x="228" y="113"/>
                  </a:moveTo>
                  <a:lnTo>
                    <a:pt x="259" y="131"/>
                  </a:lnTo>
                  <a:lnTo>
                    <a:pt x="259" y="124"/>
                  </a:lnTo>
                  <a:lnTo>
                    <a:pt x="228" y="106"/>
                  </a:lnTo>
                  <a:lnTo>
                    <a:pt x="228" y="113"/>
                  </a:lnTo>
                  <a:close/>
                  <a:moveTo>
                    <a:pt x="275" y="140"/>
                  </a:moveTo>
                  <a:lnTo>
                    <a:pt x="306" y="158"/>
                  </a:lnTo>
                  <a:lnTo>
                    <a:pt x="306" y="152"/>
                  </a:lnTo>
                  <a:lnTo>
                    <a:pt x="275" y="133"/>
                  </a:lnTo>
                  <a:lnTo>
                    <a:pt x="275" y="140"/>
                  </a:lnTo>
                  <a:close/>
                  <a:moveTo>
                    <a:pt x="321" y="167"/>
                  </a:moveTo>
                  <a:lnTo>
                    <a:pt x="353" y="185"/>
                  </a:lnTo>
                  <a:lnTo>
                    <a:pt x="353" y="179"/>
                  </a:lnTo>
                  <a:lnTo>
                    <a:pt x="321" y="160"/>
                  </a:lnTo>
                  <a:lnTo>
                    <a:pt x="321" y="167"/>
                  </a:lnTo>
                  <a:close/>
                  <a:moveTo>
                    <a:pt x="119" y="44"/>
                  </a:moveTo>
                  <a:lnTo>
                    <a:pt x="119" y="50"/>
                  </a:lnTo>
                  <a:lnTo>
                    <a:pt x="148" y="33"/>
                  </a:lnTo>
                  <a:lnTo>
                    <a:pt x="148" y="26"/>
                  </a:lnTo>
                  <a:lnTo>
                    <a:pt x="119" y="44"/>
                  </a:lnTo>
                  <a:close/>
                  <a:moveTo>
                    <a:pt x="165" y="70"/>
                  </a:moveTo>
                  <a:lnTo>
                    <a:pt x="165" y="78"/>
                  </a:lnTo>
                  <a:lnTo>
                    <a:pt x="195" y="60"/>
                  </a:lnTo>
                  <a:lnTo>
                    <a:pt x="195" y="54"/>
                  </a:lnTo>
                  <a:lnTo>
                    <a:pt x="165" y="70"/>
                  </a:lnTo>
                  <a:close/>
                  <a:moveTo>
                    <a:pt x="213" y="97"/>
                  </a:moveTo>
                  <a:lnTo>
                    <a:pt x="213" y="104"/>
                  </a:lnTo>
                  <a:lnTo>
                    <a:pt x="242" y="87"/>
                  </a:lnTo>
                  <a:lnTo>
                    <a:pt x="242" y="81"/>
                  </a:lnTo>
                  <a:lnTo>
                    <a:pt x="213" y="97"/>
                  </a:lnTo>
                  <a:close/>
                  <a:moveTo>
                    <a:pt x="259" y="124"/>
                  </a:moveTo>
                  <a:lnTo>
                    <a:pt x="259" y="131"/>
                  </a:lnTo>
                  <a:lnTo>
                    <a:pt x="288" y="114"/>
                  </a:lnTo>
                  <a:lnTo>
                    <a:pt x="288" y="107"/>
                  </a:lnTo>
                  <a:lnTo>
                    <a:pt x="259" y="124"/>
                  </a:lnTo>
                  <a:close/>
                  <a:moveTo>
                    <a:pt x="306" y="152"/>
                  </a:moveTo>
                  <a:lnTo>
                    <a:pt x="306" y="158"/>
                  </a:lnTo>
                  <a:lnTo>
                    <a:pt x="336" y="141"/>
                  </a:lnTo>
                  <a:lnTo>
                    <a:pt x="336" y="134"/>
                  </a:lnTo>
                  <a:lnTo>
                    <a:pt x="306" y="152"/>
                  </a:lnTo>
                  <a:close/>
                  <a:moveTo>
                    <a:pt x="353" y="179"/>
                  </a:moveTo>
                  <a:lnTo>
                    <a:pt x="353" y="185"/>
                  </a:lnTo>
                  <a:lnTo>
                    <a:pt x="382" y="168"/>
                  </a:lnTo>
                  <a:lnTo>
                    <a:pt x="382" y="161"/>
                  </a:lnTo>
                  <a:lnTo>
                    <a:pt x="353" y="179"/>
                  </a:lnTo>
                  <a:close/>
                  <a:moveTo>
                    <a:pt x="369" y="194"/>
                  </a:moveTo>
                  <a:lnTo>
                    <a:pt x="399" y="212"/>
                  </a:lnTo>
                  <a:lnTo>
                    <a:pt x="399" y="205"/>
                  </a:lnTo>
                  <a:lnTo>
                    <a:pt x="369" y="187"/>
                  </a:lnTo>
                  <a:lnTo>
                    <a:pt x="369" y="194"/>
                  </a:lnTo>
                  <a:close/>
                  <a:moveTo>
                    <a:pt x="399" y="205"/>
                  </a:moveTo>
                  <a:lnTo>
                    <a:pt x="399" y="212"/>
                  </a:lnTo>
                  <a:lnTo>
                    <a:pt x="428" y="195"/>
                  </a:lnTo>
                  <a:lnTo>
                    <a:pt x="428" y="188"/>
                  </a:lnTo>
                  <a:lnTo>
                    <a:pt x="399" y="205"/>
                  </a:lnTo>
                  <a:close/>
                  <a:moveTo>
                    <a:pt x="44" y="58"/>
                  </a:moveTo>
                  <a:lnTo>
                    <a:pt x="75" y="76"/>
                  </a:lnTo>
                  <a:lnTo>
                    <a:pt x="75" y="68"/>
                  </a:lnTo>
                  <a:lnTo>
                    <a:pt x="44" y="51"/>
                  </a:lnTo>
                  <a:lnTo>
                    <a:pt x="44" y="58"/>
                  </a:lnTo>
                  <a:close/>
                  <a:moveTo>
                    <a:pt x="90" y="85"/>
                  </a:moveTo>
                  <a:lnTo>
                    <a:pt x="122" y="102"/>
                  </a:lnTo>
                  <a:lnTo>
                    <a:pt x="122" y="96"/>
                  </a:lnTo>
                  <a:lnTo>
                    <a:pt x="90" y="78"/>
                  </a:lnTo>
                  <a:lnTo>
                    <a:pt x="90" y="85"/>
                  </a:lnTo>
                  <a:close/>
                  <a:moveTo>
                    <a:pt x="138" y="112"/>
                  </a:moveTo>
                  <a:lnTo>
                    <a:pt x="169" y="129"/>
                  </a:lnTo>
                  <a:lnTo>
                    <a:pt x="169" y="123"/>
                  </a:lnTo>
                  <a:lnTo>
                    <a:pt x="138" y="104"/>
                  </a:lnTo>
                  <a:lnTo>
                    <a:pt x="138" y="112"/>
                  </a:lnTo>
                  <a:close/>
                  <a:moveTo>
                    <a:pt x="184" y="138"/>
                  </a:moveTo>
                  <a:lnTo>
                    <a:pt x="215" y="157"/>
                  </a:lnTo>
                  <a:lnTo>
                    <a:pt x="215" y="150"/>
                  </a:lnTo>
                  <a:lnTo>
                    <a:pt x="184" y="132"/>
                  </a:lnTo>
                  <a:lnTo>
                    <a:pt x="184" y="138"/>
                  </a:lnTo>
                  <a:close/>
                  <a:moveTo>
                    <a:pt x="230" y="165"/>
                  </a:moveTo>
                  <a:lnTo>
                    <a:pt x="262" y="184"/>
                  </a:lnTo>
                  <a:lnTo>
                    <a:pt x="262" y="177"/>
                  </a:lnTo>
                  <a:lnTo>
                    <a:pt x="230" y="159"/>
                  </a:lnTo>
                  <a:lnTo>
                    <a:pt x="230" y="165"/>
                  </a:lnTo>
                  <a:close/>
                  <a:moveTo>
                    <a:pt x="278" y="192"/>
                  </a:moveTo>
                  <a:lnTo>
                    <a:pt x="309" y="211"/>
                  </a:lnTo>
                  <a:lnTo>
                    <a:pt x="309" y="203"/>
                  </a:lnTo>
                  <a:lnTo>
                    <a:pt x="278" y="186"/>
                  </a:lnTo>
                  <a:lnTo>
                    <a:pt x="278" y="192"/>
                  </a:lnTo>
                  <a:close/>
                  <a:moveTo>
                    <a:pt x="75" y="68"/>
                  </a:moveTo>
                  <a:lnTo>
                    <a:pt x="75" y="76"/>
                  </a:lnTo>
                  <a:lnTo>
                    <a:pt x="105" y="59"/>
                  </a:lnTo>
                  <a:lnTo>
                    <a:pt x="105" y="52"/>
                  </a:lnTo>
                  <a:lnTo>
                    <a:pt x="75" y="68"/>
                  </a:lnTo>
                  <a:close/>
                  <a:moveTo>
                    <a:pt x="122" y="96"/>
                  </a:moveTo>
                  <a:lnTo>
                    <a:pt x="122" y="102"/>
                  </a:lnTo>
                  <a:lnTo>
                    <a:pt x="151" y="86"/>
                  </a:lnTo>
                  <a:lnTo>
                    <a:pt x="151" y="79"/>
                  </a:lnTo>
                  <a:lnTo>
                    <a:pt x="122" y="96"/>
                  </a:lnTo>
                  <a:close/>
                  <a:moveTo>
                    <a:pt x="169" y="123"/>
                  </a:moveTo>
                  <a:lnTo>
                    <a:pt x="169" y="129"/>
                  </a:lnTo>
                  <a:lnTo>
                    <a:pt x="197" y="113"/>
                  </a:lnTo>
                  <a:lnTo>
                    <a:pt x="197" y="105"/>
                  </a:lnTo>
                  <a:lnTo>
                    <a:pt x="169" y="123"/>
                  </a:lnTo>
                  <a:close/>
                  <a:moveTo>
                    <a:pt x="215" y="150"/>
                  </a:moveTo>
                  <a:lnTo>
                    <a:pt x="215" y="157"/>
                  </a:lnTo>
                  <a:lnTo>
                    <a:pt x="245" y="139"/>
                  </a:lnTo>
                  <a:lnTo>
                    <a:pt x="245" y="133"/>
                  </a:lnTo>
                  <a:lnTo>
                    <a:pt x="215" y="150"/>
                  </a:lnTo>
                  <a:close/>
                  <a:moveTo>
                    <a:pt x="262" y="177"/>
                  </a:moveTo>
                  <a:lnTo>
                    <a:pt x="262" y="184"/>
                  </a:lnTo>
                  <a:lnTo>
                    <a:pt x="291" y="166"/>
                  </a:lnTo>
                  <a:lnTo>
                    <a:pt x="291" y="160"/>
                  </a:lnTo>
                  <a:lnTo>
                    <a:pt x="262" y="177"/>
                  </a:lnTo>
                  <a:close/>
                  <a:moveTo>
                    <a:pt x="309" y="203"/>
                  </a:moveTo>
                  <a:lnTo>
                    <a:pt x="309" y="211"/>
                  </a:lnTo>
                  <a:lnTo>
                    <a:pt x="338" y="193"/>
                  </a:lnTo>
                  <a:lnTo>
                    <a:pt x="338" y="187"/>
                  </a:lnTo>
                  <a:lnTo>
                    <a:pt x="309" y="203"/>
                  </a:lnTo>
                  <a:close/>
                  <a:moveTo>
                    <a:pt x="324" y="220"/>
                  </a:moveTo>
                  <a:lnTo>
                    <a:pt x="355" y="237"/>
                  </a:lnTo>
                  <a:lnTo>
                    <a:pt x="355" y="231"/>
                  </a:lnTo>
                  <a:lnTo>
                    <a:pt x="324" y="213"/>
                  </a:lnTo>
                  <a:lnTo>
                    <a:pt x="324" y="220"/>
                  </a:lnTo>
                  <a:close/>
                  <a:moveTo>
                    <a:pt x="355" y="231"/>
                  </a:moveTo>
                  <a:lnTo>
                    <a:pt x="355" y="237"/>
                  </a:lnTo>
                  <a:lnTo>
                    <a:pt x="385" y="221"/>
                  </a:lnTo>
                  <a:lnTo>
                    <a:pt x="385" y="214"/>
                  </a:lnTo>
                  <a:lnTo>
                    <a:pt x="355" y="231"/>
                  </a:lnTo>
                  <a:close/>
                  <a:moveTo>
                    <a:pt x="0" y="83"/>
                  </a:moveTo>
                  <a:lnTo>
                    <a:pt x="32" y="101"/>
                  </a:lnTo>
                  <a:lnTo>
                    <a:pt x="32" y="94"/>
                  </a:lnTo>
                  <a:lnTo>
                    <a:pt x="0" y="77"/>
                  </a:lnTo>
                  <a:lnTo>
                    <a:pt x="0" y="83"/>
                  </a:lnTo>
                  <a:close/>
                  <a:moveTo>
                    <a:pt x="47" y="110"/>
                  </a:moveTo>
                  <a:lnTo>
                    <a:pt x="78" y="128"/>
                  </a:lnTo>
                  <a:lnTo>
                    <a:pt x="78" y="121"/>
                  </a:lnTo>
                  <a:lnTo>
                    <a:pt x="47" y="103"/>
                  </a:lnTo>
                  <a:lnTo>
                    <a:pt x="47" y="110"/>
                  </a:lnTo>
                  <a:close/>
                  <a:moveTo>
                    <a:pt x="93" y="137"/>
                  </a:moveTo>
                  <a:lnTo>
                    <a:pt x="218" y="208"/>
                  </a:lnTo>
                  <a:lnTo>
                    <a:pt x="218" y="202"/>
                  </a:lnTo>
                  <a:lnTo>
                    <a:pt x="93" y="130"/>
                  </a:lnTo>
                  <a:lnTo>
                    <a:pt x="93" y="137"/>
                  </a:lnTo>
                  <a:close/>
                  <a:moveTo>
                    <a:pt x="234" y="218"/>
                  </a:moveTo>
                  <a:lnTo>
                    <a:pt x="264" y="235"/>
                  </a:lnTo>
                  <a:lnTo>
                    <a:pt x="264" y="229"/>
                  </a:lnTo>
                  <a:lnTo>
                    <a:pt x="234" y="212"/>
                  </a:lnTo>
                  <a:lnTo>
                    <a:pt x="234" y="218"/>
                  </a:lnTo>
                  <a:close/>
                  <a:moveTo>
                    <a:pt x="32" y="94"/>
                  </a:moveTo>
                  <a:lnTo>
                    <a:pt x="32" y="101"/>
                  </a:lnTo>
                  <a:lnTo>
                    <a:pt x="60" y="84"/>
                  </a:lnTo>
                  <a:lnTo>
                    <a:pt x="60" y="78"/>
                  </a:lnTo>
                  <a:lnTo>
                    <a:pt x="32" y="94"/>
                  </a:lnTo>
                  <a:close/>
                  <a:moveTo>
                    <a:pt x="78" y="121"/>
                  </a:moveTo>
                  <a:lnTo>
                    <a:pt x="78" y="128"/>
                  </a:lnTo>
                  <a:lnTo>
                    <a:pt x="107" y="111"/>
                  </a:lnTo>
                  <a:lnTo>
                    <a:pt x="107" y="104"/>
                  </a:lnTo>
                  <a:lnTo>
                    <a:pt x="78" y="121"/>
                  </a:lnTo>
                  <a:close/>
                  <a:moveTo>
                    <a:pt x="218" y="202"/>
                  </a:moveTo>
                  <a:lnTo>
                    <a:pt x="218" y="208"/>
                  </a:lnTo>
                  <a:lnTo>
                    <a:pt x="247" y="192"/>
                  </a:lnTo>
                  <a:lnTo>
                    <a:pt x="247" y="185"/>
                  </a:lnTo>
                  <a:lnTo>
                    <a:pt x="218" y="202"/>
                  </a:lnTo>
                  <a:close/>
                  <a:moveTo>
                    <a:pt x="264" y="229"/>
                  </a:moveTo>
                  <a:lnTo>
                    <a:pt x="264" y="235"/>
                  </a:lnTo>
                  <a:lnTo>
                    <a:pt x="294" y="219"/>
                  </a:lnTo>
                  <a:lnTo>
                    <a:pt x="294" y="213"/>
                  </a:lnTo>
                  <a:lnTo>
                    <a:pt x="264" y="229"/>
                  </a:lnTo>
                  <a:close/>
                  <a:moveTo>
                    <a:pt x="280" y="245"/>
                  </a:moveTo>
                  <a:lnTo>
                    <a:pt x="312" y="263"/>
                  </a:lnTo>
                  <a:lnTo>
                    <a:pt x="312" y="256"/>
                  </a:lnTo>
                  <a:lnTo>
                    <a:pt x="280" y="238"/>
                  </a:lnTo>
                  <a:lnTo>
                    <a:pt x="280" y="245"/>
                  </a:lnTo>
                  <a:close/>
                  <a:moveTo>
                    <a:pt x="312" y="256"/>
                  </a:moveTo>
                  <a:lnTo>
                    <a:pt x="312" y="263"/>
                  </a:lnTo>
                  <a:lnTo>
                    <a:pt x="341" y="246"/>
                  </a:lnTo>
                  <a:lnTo>
                    <a:pt x="341" y="239"/>
                  </a:lnTo>
                  <a:lnTo>
                    <a:pt x="312" y="256"/>
                  </a:lnTo>
                  <a:close/>
                </a:path>
              </a:pathLst>
            </a:custGeom>
            <a:solidFill>
              <a:srgbClr val="9696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5" name="Line 1294"/>
            <p:cNvSpPr>
              <a:spLocks noChangeShapeType="1"/>
            </p:cNvSpPr>
            <p:nvPr/>
          </p:nvSpPr>
          <p:spPr bwMode="auto">
            <a:xfrm>
              <a:off x="3706" y="3444"/>
              <a:ext cx="1" cy="33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6" name="Freeform 1295"/>
            <p:cNvSpPr>
              <a:spLocks/>
            </p:cNvSpPr>
            <p:nvPr/>
          </p:nvSpPr>
          <p:spPr bwMode="auto">
            <a:xfrm>
              <a:off x="3687" y="3779"/>
              <a:ext cx="38" cy="56"/>
            </a:xfrm>
            <a:custGeom>
              <a:avLst/>
              <a:gdLst>
                <a:gd name="T0" fmla="*/ 38 w 77"/>
                <a:gd name="T1" fmla="*/ 0 h 113"/>
                <a:gd name="T2" fmla="*/ 19 w 77"/>
                <a:gd name="T3" fmla="*/ 56 h 113"/>
                <a:gd name="T4" fmla="*/ 0 w 77"/>
                <a:gd name="T5" fmla="*/ 0 h 113"/>
                <a:gd name="T6" fmla="*/ 38 w 7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"/>
                <a:gd name="T13" fmla="*/ 0 h 113"/>
                <a:gd name="T14" fmla="*/ 77 w 7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" h="113">
                  <a:moveTo>
                    <a:pt x="77" y="0"/>
                  </a:moveTo>
                  <a:lnTo>
                    <a:pt x="39" y="113"/>
                  </a:lnTo>
                  <a:lnTo>
                    <a:pt x="0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7" name="Line 1296"/>
            <p:cNvSpPr>
              <a:spLocks noChangeShapeType="1"/>
            </p:cNvSpPr>
            <p:nvPr/>
          </p:nvSpPr>
          <p:spPr bwMode="auto">
            <a:xfrm>
              <a:off x="4154" y="3444"/>
              <a:ext cx="1" cy="34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8" name="Freeform 1297"/>
            <p:cNvSpPr>
              <a:spLocks/>
            </p:cNvSpPr>
            <p:nvPr/>
          </p:nvSpPr>
          <p:spPr bwMode="auto">
            <a:xfrm>
              <a:off x="4135" y="3786"/>
              <a:ext cx="38" cy="57"/>
            </a:xfrm>
            <a:custGeom>
              <a:avLst/>
              <a:gdLst>
                <a:gd name="T0" fmla="*/ 38 w 76"/>
                <a:gd name="T1" fmla="*/ 0 h 114"/>
                <a:gd name="T2" fmla="*/ 19 w 76"/>
                <a:gd name="T3" fmla="*/ 57 h 114"/>
                <a:gd name="T4" fmla="*/ 0 w 76"/>
                <a:gd name="T5" fmla="*/ 0 h 114"/>
                <a:gd name="T6" fmla="*/ 38 w 76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114"/>
                <a:gd name="T14" fmla="*/ 76 w 76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114">
                  <a:moveTo>
                    <a:pt x="76" y="0"/>
                  </a:moveTo>
                  <a:lnTo>
                    <a:pt x="38" y="114"/>
                  </a:lnTo>
                  <a:lnTo>
                    <a:pt x="0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29" name="Line 1298"/>
            <p:cNvSpPr>
              <a:spLocks noChangeShapeType="1"/>
            </p:cNvSpPr>
            <p:nvPr/>
          </p:nvSpPr>
          <p:spPr bwMode="auto">
            <a:xfrm>
              <a:off x="4570" y="3444"/>
              <a:ext cx="1" cy="319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30" name="Freeform 1299"/>
            <p:cNvSpPr>
              <a:spLocks/>
            </p:cNvSpPr>
            <p:nvPr/>
          </p:nvSpPr>
          <p:spPr bwMode="auto">
            <a:xfrm>
              <a:off x="4551" y="3758"/>
              <a:ext cx="38" cy="57"/>
            </a:xfrm>
            <a:custGeom>
              <a:avLst/>
              <a:gdLst>
                <a:gd name="T0" fmla="*/ 38 w 76"/>
                <a:gd name="T1" fmla="*/ 0 h 114"/>
                <a:gd name="T2" fmla="*/ 19 w 76"/>
                <a:gd name="T3" fmla="*/ 57 h 114"/>
                <a:gd name="T4" fmla="*/ 0 w 76"/>
                <a:gd name="T5" fmla="*/ 0 h 114"/>
                <a:gd name="T6" fmla="*/ 38 w 76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"/>
                <a:gd name="T13" fmla="*/ 0 h 114"/>
                <a:gd name="T14" fmla="*/ 76 w 76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" h="114">
                  <a:moveTo>
                    <a:pt x="76" y="0"/>
                  </a:moveTo>
                  <a:lnTo>
                    <a:pt x="38" y="114"/>
                  </a:lnTo>
                  <a:lnTo>
                    <a:pt x="0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31" name="Line 1300"/>
            <p:cNvSpPr>
              <a:spLocks noChangeShapeType="1"/>
            </p:cNvSpPr>
            <p:nvPr/>
          </p:nvSpPr>
          <p:spPr bwMode="auto">
            <a:xfrm>
              <a:off x="5023" y="3444"/>
              <a:ext cx="1" cy="34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32" name="Freeform 1301"/>
            <p:cNvSpPr>
              <a:spLocks/>
            </p:cNvSpPr>
            <p:nvPr/>
          </p:nvSpPr>
          <p:spPr bwMode="auto">
            <a:xfrm>
              <a:off x="5004" y="3786"/>
              <a:ext cx="38" cy="57"/>
            </a:xfrm>
            <a:custGeom>
              <a:avLst/>
              <a:gdLst>
                <a:gd name="T0" fmla="*/ 38 w 77"/>
                <a:gd name="T1" fmla="*/ 0 h 114"/>
                <a:gd name="T2" fmla="*/ 19 w 77"/>
                <a:gd name="T3" fmla="*/ 57 h 114"/>
                <a:gd name="T4" fmla="*/ 0 w 77"/>
                <a:gd name="T5" fmla="*/ 0 h 114"/>
                <a:gd name="T6" fmla="*/ 38 w 77"/>
                <a:gd name="T7" fmla="*/ 0 h 1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"/>
                <a:gd name="T13" fmla="*/ 0 h 114"/>
                <a:gd name="T14" fmla="*/ 77 w 77"/>
                <a:gd name="T15" fmla="*/ 114 h 1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" h="114">
                  <a:moveTo>
                    <a:pt x="77" y="0"/>
                  </a:moveTo>
                  <a:lnTo>
                    <a:pt x="39" y="114"/>
                  </a:lnTo>
                  <a:lnTo>
                    <a:pt x="0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1307" name="1306 Conector recto de flecha"/>
          <p:cNvCxnSpPr>
            <a:endCxn id="23148" idx="1"/>
          </p:cNvCxnSpPr>
          <p:nvPr/>
        </p:nvCxnSpPr>
        <p:spPr>
          <a:xfrm flipV="1">
            <a:off x="2843213" y="1611313"/>
            <a:ext cx="2519362" cy="17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85750" y="928688"/>
            <a:ext cx="8429625" cy="3643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Times"/>
              <a:buChar char="•"/>
            </a:pPr>
            <a:r>
              <a:rPr lang="es-CL" sz="1600">
                <a:solidFill>
                  <a:schemeClr val="tx2"/>
                </a:solidFill>
              </a:rPr>
              <a:t> </a:t>
            </a:r>
            <a:r>
              <a:rPr lang="es-CL">
                <a:solidFill>
                  <a:schemeClr val="tx2"/>
                </a:solidFill>
              </a:rPr>
              <a:t>Estructura de Directorio debe contener las siguientes carpetas: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Font typeface="Times"/>
              <a:buChar char="•"/>
            </a:pPr>
            <a:endParaRPr lang="es-CL">
              <a:solidFill>
                <a:schemeClr val="tx2"/>
              </a:solidFill>
            </a:endParaRP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Configuración</a:t>
            </a:r>
            <a:r>
              <a:rPr lang="es-ES" sz="1600" b="1">
                <a:solidFill>
                  <a:schemeClr val="tx2"/>
                </a:solidFill>
              </a:rPr>
              <a:t>:</a:t>
            </a:r>
            <a:r>
              <a:rPr lang="es-ES" sz="1600">
                <a:solidFill>
                  <a:schemeClr val="tx2"/>
                </a:solidFill>
              </a:rPr>
              <a:t> Para almacenar en archivos los path de los Modelos.</a:t>
            </a: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Datos Externos:</a:t>
            </a:r>
            <a:r>
              <a:rPr lang="es-ES" sz="1600">
                <a:solidFill>
                  <a:schemeClr val="tx2"/>
                </a:solidFill>
              </a:rPr>
              <a:t> Para almacenar planillas Excel, txt, csv entre otros.</a:t>
            </a: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Desarrollo: </a:t>
            </a:r>
            <a:r>
              <a:rPr lang="es-ES" sz="1600">
                <a:solidFill>
                  <a:schemeClr val="tx2"/>
                </a:solidFill>
              </a:rPr>
              <a:t>Se almacenan modelos en prueba.</a:t>
            </a:r>
            <a:endParaRPr lang="es-ES">
              <a:solidFill>
                <a:schemeClr val="tx2"/>
              </a:solidFill>
            </a:endParaRP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Modelos de Carga:</a:t>
            </a:r>
            <a:r>
              <a:rPr lang="es-ES" sz="1600">
                <a:solidFill>
                  <a:schemeClr val="tx2"/>
                </a:solidFill>
              </a:rPr>
              <a:t> almacenara los modelos de creación de los archivos QVD. </a:t>
            </a:r>
            <a:endParaRPr lang="es-CL" sz="1600">
              <a:solidFill>
                <a:schemeClr val="tx2"/>
              </a:solidFill>
            </a:endParaRP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Modelos de Gestión:</a:t>
            </a:r>
            <a:r>
              <a:rPr lang="es-ES" sz="1600">
                <a:solidFill>
                  <a:schemeClr val="tx2"/>
                </a:solidFill>
              </a:rPr>
              <a:t> en donde se almacenaran los modelos finales, que se disponibilizarán a través de QlikView Server y se visualizarán a través de Internet Explorer.</a:t>
            </a:r>
          </a:p>
          <a:p>
            <a:pPr marL="762000" lvl="1" indent="-304800" algn="just">
              <a:spcBef>
                <a:spcPct val="20000"/>
              </a:spcBef>
              <a:buClr>
                <a:schemeClr val="accent2"/>
              </a:buClr>
              <a:buFont typeface="Arial" pitchFamily="34" charset="0"/>
              <a:buAutoNum type="arabicPeriod"/>
            </a:pPr>
            <a:r>
              <a:rPr lang="es-ES" b="1">
                <a:solidFill>
                  <a:schemeClr val="tx2"/>
                </a:solidFill>
              </a:rPr>
              <a:t>QVD:</a:t>
            </a:r>
            <a:r>
              <a:rPr lang="es-ES" sz="1600">
                <a:solidFill>
                  <a:schemeClr val="tx2"/>
                </a:solidFill>
              </a:rPr>
              <a:t> Es donde se almacenaran los archivos qvd que son el resultado del proceso de carga. </a:t>
            </a:r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331788" y="28575"/>
            <a:ext cx="8531225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es-CL" b="1">
                <a:solidFill>
                  <a:schemeClr val="accent2"/>
                </a:solidFill>
              </a:rPr>
              <a:t>ESTRUCTURA  DE  DIRECTORIO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75" y="4286250"/>
            <a:ext cx="38576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0" descr="logominsal_48-2"/>
          <p:cNvPicPr>
            <a:picLocks noChangeAspect="1" noChangeArrowheads="1"/>
          </p:cNvPicPr>
          <p:nvPr/>
        </p:nvPicPr>
        <p:blipFill>
          <a:blip r:embed="rId3" cstate="print"/>
          <a:srcRect t="15263"/>
          <a:stretch>
            <a:fillRect/>
          </a:stretch>
        </p:blipFill>
        <p:spPr bwMode="auto">
          <a:xfrm>
            <a:off x="4560888" y="981075"/>
            <a:ext cx="52705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3863975" y="1687513"/>
            <a:ext cx="2841625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2166938" y="1471613"/>
            <a:ext cx="4578350" cy="1871662"/>
          </a:xfrm>
          <a:prstGeom prst="rect">
            <a:avLst/>
          </a:prstGeom>
          <a:solidFill>
            <a:srgbClr val="FFFF99">
              <a:alpha val="50195"/>
            </a:srgbClr>
          </a:solidFill>
          <a:ln w="6350">
            <a:solidFill>
              <a:schemeClr val="tx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5" name="AutoShape 9"/>
          <p:cNvSpPr>
            <a:spLocks noChangeArrowheads="1"/>
          </p:cNvSpPr>
          <p:nvPr/>
        </p:nvSpPr>
        <p:spPr bwMode="auto">
          <a:xfrm>
            <a:off x="2095500" y="3438525"/>
            <a:ext cx="4649788" cy="2906713"/>
          </a:xfrm>
          <a:prstGeom prst="roundRect">
            <a:avLst>
              <a:gd name="adj" fmla="val 16667"/>
            </a:avLst>
          </a:prstGeom>
          <a:solidFill>
            <a:srgbClr val="CCFFCC">
              <a:alpha val="50195"/>
            </a:srgbClr>
          </a:solidFill>
          <a:ln w="12700" cap="rnd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6" name="Text Box 10"/>
          <p:cNvSpPr txBox="1">
            <a:spLocks noChangeArrowheads="1"/>
          </p:cNvSpPr>
          <p:nvPr/>
        </p:nvSpPr>
        <p:spPr bwMode="auto">
          <a:xfrm>
            <a:off x="4564063" y="3559175"/>
            <a:ext cx="2089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62000" eaLnBrk="0" hangingPunct="0">
              <a:spcBef>
                <a:spcPct val="50000"/>
              </a:spcBef>
            </a:pPr>
            <a:r>
              <a:rPr lang="es-ES" sz="1200" b="1"/>
              <a:t>Equipo de Usuarios</a:t>
            </a:r>
          </a:p>
        </p:txBody>
      </p:sp>
      <p:sp>
        <p:nvSpPr>
          <p:cNvPr id="25607" name="Rectangle 11"/>
          <p:cNvSpPr>
            <a:spLocks noChangeArrowheads="1"/>
          </p:cNvSpPr>
          <p:nvPr/>
        </p:nvSpPr>
        <p:spPr bwMode="auto">
          <a:xfrm>
            <a:off x="2024063" y="966788"/>
            <a:ext cx="2363787" cy="55451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8" name="Line 14"/>
          <p:cNvSpPr>
            <a:spLocks noChangeShapeType="1"/>
          </p:cNvSpPr>
          <p:nvPr/>
        </p:nvSpPr>
        <p:spPr bwMode="auto">
          <a:xfrm>
            <a:off x="3214688" y="219075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1249" name="AutoShape 17"/>
          <p:cNvSpPr>
            <a:spLocks noChangeArrowheads="1"/>
          </p:cNvSpPr>
          <p:nvPr/>
        </p:nvSpPr>
        <p:spPr bwMode="auto">
          <a:xfrm>
            <a:off x="2239963" y="3916363"/>
            <a:ext cx="1944687" cy="20288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Expertos Técnicos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(</a:t>
            </a:r>
            <a:r>
              <a:rPr lang="es-CL" sz="1100" b="1" dirty="0">
                <a:latin typeface="Arial" charset="0"/>
              </a:rPr>
              <a:t>DBA, Redes, </a:t>
            </a:r>
            <a:r>
              <a:rPr lang="es-CL" sz="1100" b="1" dirty="0" err="1">
                <a:latin typeface="Arial" charset="0"/>
              </a:rPr>
              <a:t>ServiceDesk</a:t>
            </a:r>
            <a:r>
              <a:rPr lang="es-ES_tradnl" sz="1100" b="1" dirty="0">
                <a:latin typeface="Arial" charset="0"/>
              </a:rPr>
              <a:t>)</a:t>
            </a:r>
          </a:p>
          <a:p>
            <a:pPr algn="ctr" defTabSz="762000" eaLnBrk="0" hangingPunct="0">
              <a:defRPr/>
            </a:pPr>
            <a:endParaRPr lang="es-ES_tradnl" sz="1000" dirty="0">
              <a:latin typeface="Arial" charset="0"/>
            </a:endParaRPr>
          </a:p>
        </p:txBody>
      </p:sp>
      <p:sp>
        <p:nvSpPr>
          <p:cNvPr id="25610" name="Text Box 20"/>
          <p:cNvSpPr txBox="1">
            <a:spLocks noChangeArrowheads="1"/>
          </p:cNvSpPr>
          <p:nvPr/>
        </p:nvSpPr>
        <p:spPr bwMode="auto">
          <a:xfrm>
            <a:off x="2357438" y="3559175"/>
            <a:ext cx="17287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62000" eaLnBrk="0" hangingPunct="0">
              <a:spcBef>
                <a:spcPct val="50000"/>
              </a:spcBef>
            </a:pPr>
            <a:r>
              <a:rPr lang="es-ES" sz="1200" b="1"/>
              <a:t>Equipo Técnico</a:t>
            </a:r>
          </a:p>
        </p:txBody>
      </p:sp>
      <p:sp>
        <p:nvSpPr>
          <p:cNvPr id="351253" name="AutoShape 21"/>
          <p:cNvSpPr>
            <a:spLocks noChangeArrowheads="1"/>
          </p:cNvSpPr>
          <p:nvPr/>
        </p:nvSpPr>
        <p:spPr bwMode="auto">
          <a:xfrm>
            <a:off x="2493963" y="1614488"/>
            <a:ext cx="1439862" cy="5746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Gerente Proyecto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(Jean Pierre </a:t>
            </a:r>
            <a:r>
              <a:rPr lang="es-ES_tradnl" sz="1100" b="1" dirty="0" err="1">
                <a:latin typeface="Arial" charset="0"/>
              </a:rPr>
              <a:t>Vinet</a:t>
            </a:r>
            <a:r>
              <a:rPr lang="es-ES_tradnl" sz="1100" b="1" dirty="0">
                <a:latin typeface="Arial" charset="0"/>
              </a:rPr>
              <a:t>)</a:t>
            </a:r>
          </a:p>
        </p:txBody>
      </p:sp>
      <p:sp>
        <p:nvSpPr>
          <p:cNvPr id="351255" name="AutoShape 23"/>
          <p:cNvSpPr>
            <a:spLocks noChangeArrowheads="1"/>
          </p:cNvSpPr>
          <p:nvPr/>
        </p:nvSpPr>
        <p:spPr bwMode="auto">
          <a:xfrm>
            <a:off x="2493963" y="2406650"/>
            <a:ext cx="1439862" cy="5746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Consultor 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Jefe de Proyecto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(</a:t>
            </a:r>
            <a:r>
              <a:rPr lang="es-ES_tradnl" sz="1100" b="1" dirty="0" err="1">
                <a:latin typeface="Arial" charset="0"/>
              </a:rPr>
              <a:t>Hector</a:t>
            </a:r>
            <a:r>
              <a:rPr lang="es-ES_tradnl" sz="1100" b="1" dirty="0">
                <a:latin typeface="Arial" charset="0"/>
              </a:rPr>
              <a:t> Muñoz)</a:t>
            </a:r>
          </a:p>
        </p:txBody>
      </p:sp>
      <p:sp>
        <p:nvSpPr>
          <p:cNvPr id="351260" name="AutoShape 28"/>
          <p:cNvSpPr>
            <a:spLocks noChangeArrowheads="1"/>
          </p:cNvSpPr>
          <p:nvPr/>
        </p:nvSpPr>
        <p:spPr bwMode="auto">
          <a:xfrm>
            <a:off x="4637088" y="3906838"/>
            <a:ext cx="1944687" cy="20288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Usuarios de </a:t>
            </a:r>
            <a:r>
              <a:rPr lang="es-ES_tradnl" sz="1100" b="1" dirty="0" err="1">
                <a:latin typeface="Arial" charset="0"/>
              </a:rPr>
              <a:t>Lider</a:t>
            </a:r>
            <a:endParaRPr lang="es-ES_tradnl" sz="1100" b="1" dirty="0">
              <a:latin typeface="Arial" charset="0"/>
            </a:endParaRP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Usuarios de Pruebas</a:t>
            </a:r>
          </a:p>
          <a:p>
            <a:pPr algn="ctr" defTabSz="762000" eaLnBrk="0" hangingPunct="0">
              <a:defRPr/>
            </a:pPr>
            <a:endParaRPr lang="es-ES_tradnl" sz="1100" b="1" dirty="0">
              <a:latin typeface="Arial" charset="0"/>
            </a:endParaRPr>
          </a:p>
          <a:p>
            <a:pPr algn="ctr" defTabSz="762000" eaLnBrk="0" hangingPunct="0">
              <a:defRPr/>
            </a:pPr>
            <a:endParaRPr lang="es-ES_tradnl" sz="1100" b="1" dirty="0">
              <a:latin typeface="Arial" charset="0"/>
            </a:endParaRPr>
          </a:p>
        </p:txBody>
      </p:sp>
      <p:sp>
        <p:nvSpPr>
          <p:cNvPr id="25614" name="Rectangle 31"/>
          <p:cNvSpPr>
            <a:spLocks noChangeArrowheads="1"/>
          </p:cNvSpPr>
          <p:nvPr/>
        </p:nvSpPr>
        <p:spPr bwMode="auto">
          <a:xfrm>
            <a:off x="323850" y="44450"/>
            <a:ext cx="85645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r>
              <a:rPr lang="es-CL" b="1">
                <a:solidFill>
                  <a:schemeClr val="accent2"/>
                </a:solidFill>
              </a:rPr>
              <a:t>ORGANIZACIÓN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28" name="AutoShape 21"/>
          <p:cNvSpPr>
            <a:spLocks noChangeArrowheads="1"/>
          </p:cNvSpPr>
          <p:nvPr/>
        </p:nvSpPr>
        <p:spPr bwMode="auto">
          <a:xfrm>
            <a:off x="4894263" y="1627188"/>
            <a:ext cx="1439862" cy="5746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Gerente Proyecto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(Cecilia Digmann)</a:t>
            </a:r>
          </a:p>
        </p:txBody>
      </p:sp>
      <p:sp>
        <p:nvSpPr>
          <p:cNvPr id="29" name="AutoShape 23"/>
          <p:cNvSpPr>
            <a:spLocks noChangeArrowheads="1"/>
          </p:cNvSpPr>
          <p:nvPr/>
        </p:nvSpPr>
        <p:spPr bwMode="auto">
          <a:xfrm>
            <a:off x="4894263" y="2419350"/>
            <a:ext cx="1439862" cy="5746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CC3300"/>
            </a:solidFill>
            <a:round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Jefe de Proyecto</a:t>
            </a:r>
          </a:p>
          <a:p>
            <a:pPr algn="ctr" defTabSz="762000" eaLnBrk="0" hangingPunct="0">
              <a:defRPr/>
            </a:pPr>
            <a:r>
              <a:rPr lang="es-ES_tradnl" sz="1100" b="1" dirty="0">
                <a:latin typeface="Arial" charset="0"/>
              </a:rPr>
              <a:t>(Erwin Castillo)</a:t>
            </a:r>
          </a:p>
        </p:txBody>
      </p:sp>
      <p:sp>
        <p:nvSpPr>
          <p:cNvPr id="25617" name="Line 14"/>
          <p:cNvSpPr>
            <a:spLocks noChangeShapeType="1"/>
          </p:cNvSpPr>
          <p:nvPr/>
        </p:nvSpPr>
        <p:spPr bwMode="auto">
          <a:xfrm>
            <a:off x="5602288" y="221615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8" name="Rectangle 11"/>
          <p:cNvSpPr>
            <a:spLocks noChangeArrowheads="1"/>
          </p:cNvSpPr>
          <p:nvPr/>
        </p:nvSpPr>
        <p:spPr bwMode="auto">
          <a:xfrm>
            <a:off x="4440238" y="979488"/>
            <a:ext cx="2363787" cy="55451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cxnSp>
        <p:nvCxnSpPr>
          <p:cNvPr id="34" name="33 Conector recto"/>
          <p:cNvCxnSpPr>
            <a:stCxn id="351255" idx="2"/>
            <a:endCxn id="351249" idx="0"/>
          </p:cNvCxnSpPr>
          <p:nvPr/>
        </p:nvCxnSpPr>
        <p:spPr>
          <a:xfrm rot="5400000">
            <a:off x="2746375" y="3448050"/>
            <a:ext cx="93503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"/>
          <p:cNvCxnSpPr>
            <a:stCxn id="29" idx="2"/>
            <a:endCxn id="351260" idx="0"/>
          </p:cNvCxnSpPr>
          <p:nvPr/>
        </p:nvCxnSpPr>
        <p:spPr>
          <a:xfrm rot="5400000">
            <a:off x="5156200" y="3448050"/>
            <a:ext cx="912813" cy="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21" name="Picture 36" descr="INDRAlog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1538" y="1033463"/>
            <a:ext cx="7239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METODOLOGIA DE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14313" y="1052513"/>
            <a:ext cx="8643937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60363">
              <a:spcBef>
                <a:spcPct val="20000"/>
              </a:spcBef>
              <a:defRPr/>
            </a:pPr>
            <a:r>
              <a:rPr lang="es-CL" sz="2000" b="1" kern="0" dirty="0" err="1">
                <a:solidFill>
                  <a:schemeClr val="tx2"/>
                </a:solidFill>
                <a:latin typeface="+mn-lt"/>
              </a:rPr>
              <a:t>Process</a:t>
            </a:r>
            <a:r>
              <a:rPr lang="es-CL" sz="2000" b="1" kern="0" dirty="0">
                <a:solidFill>
                  <a:schemeClr val="tx2"/>
                </a:solidFill>
                <a:latin typeface="+mn-lt"/>
              </a:rPr>
              <a:t> Management</a:t>
            </a:r>
          </a:p>
          <a:p>
            <a:pPr indent="360363">
              <a:spcBef>
                <a:spcPct val="20000"/>
              </a:spcBef>
              <a:defRPr/>
            </a:pPr>
            <a:endParaRPr lang="es-CL" sz="800" b="1" kern="0" dirty="0">
              <a:solidFill>
                <a:schemeClr val="tx2"/>
              </a:solidFill>
              <a:latin typeface="+mn-lt"/>
            </a:endParaRP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Control del proyecto por Carta Gantt.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Matriz de Riesgo.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Minutas por sesiones de Trabajo – Para Control Interno.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Aprobaciones del cliente por etapas.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Reuniones de revisión de avances Internas y con MINSAL.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Reunión mensual de estatus con Gerencia.</a:t>
            </a:r>
          </a:p>
          <a:p>
            <a:pPr marL="825500" lvl="1" indent="-285750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Reuniones individuales y en grupo para: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Revisión de requerimientos.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Revisión de Fuentes de datos.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 err="1">
                <a:solidFill>
                  <a:schemeClr val="tx2"/>
                </a:solidFill>
                <a:latin typeface="+mn-lt"/>
              </a:rPr>
              <a:t>Modelamiento</a:t>
            </a:r>
            <a:r>
              <a:rPr lang="es-CL" dirty="0">
                <a:solidFill>
                  <a:schemeClr val="tx2"/>
                </a:solidFill>
                <a:latin typeface="+mn-lt"/>
              </a:rPr>
              <a:t>.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Cuadres de Informes – Etapa de desarrollo.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Entrenamientos  -  en el desarrollo del proyecto.</a:t>
            </a:r>
          </a:p>
          <a:p>
            <a:pPr marL="1233488" lvl="2" indent="-2286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s-CL" dirty="0">
                <a:solidFill>
                  <a:schemeClr val="tx2"/>
                </a:solidFill>
                <a:latin typeface="+mn-lt"/>
              </a:rPr>
              <a:t>Puesta en marcha.</a:t>
            </a:r>
          </a:p>
          <a:p>
            <a:pPr indent="360363" algn="just">
              <a:lnSpc>
                <a:spcPct val="80000"/>
              </a:lnSpc>
              <a:spcBef>
                <a:spcPct val="20000"/>
              </a:spcBef>
              <a:defRPr/>
            </a:pPr>
            <a:endParaRPr lang="es-CL" sz="2000" kern="0" dirty="0">
              <a:solidFill>
                <a:schemeClr val="tx2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6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 dirty="0" smtClean="0">
                <a:solidFill>
                  <a:schemeClr val="accent2"/>
                </a:solidFill>
              </a:rPr>
              <a:t>CIERRE DEL PROYECTO</a:t>
            </a:r>
            <a:endParaRPr lang="es-ES" b="1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929258"/>
            <a:ext cx="8429625" cy="5236046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CL" sz="1600" b="1" dirty="0">
                <a:solidFill>
                  <a:srgbClr val="2B376E"/>
                </a:solidFill>
                <a:latin typeface="+mn-lt"/>
              </a:rPr>
              <a:t>Etapa  Funcional 05 </a:t>
            </a:r>
            <a:r>
              <a:rPr lang="es-ES" sz="1600" b="1" dirty="0">
                <a:solidFill>
                  <a:srgbClr val="2B376E"/>
                </a:solidFill>
                <a:latin typeface="+mn-lt"/>
              </a:rPr>
              <a:t>Cierre de Proyecto</a:t>
            </a: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Etapa de cierre del proyecto donde se formaliza la recepción de los productos y / o servicios contratados para este proyecto.</a:t>
            </a:r>
          </a:p>
          <a:p>
            <a:pPr lvl="1" algn="just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Compromiso de MINSAL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Entregar la información necesaria en los tiempos requeridos sobre todo en las etapas de Análisis de Requerimiento funcional y de Datos.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Disponer de las fuentes de Datos y su definición.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Disponer del Servidor adecuado para el desarrollo y Pruebas del proyecto.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Realizar los cuadres para cada informe.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Disponer de los recursos necesarios para el éxito del Proyecto.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Compromiso de INDRA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Cumplir con el cronograma establecido.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Disponer de los recursos técnicos de acuerdo a Carta Gantt.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1600" dirty="0">
                <a:solidFill>
                  <a:srgbClr val="2B376E"/>
                </a:solidFill>
                <a:latin typeface="+mn-lt"/>
              </a:rPr>
              <a:t>Informar quincenalmente del estado de avance del proyecto.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ES" sz="1600" b="1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ES" sz="1600" b="1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142875"/>
            <a:ext cx="8493125" cy="693738"/>
          </a:xfrm>
        </p:spPr>
        <p:txBody>
          <a:bodyPr/>
          <a:lstStyle/>
          <a:p>
            <a:pPr eaLnBrk="1" hangingPunct="1"/>
            <a:r>
              <a:rPr lang="es-CL" b="1" smtClean="0">
                <a:solidFill>
                  <a:schemeClr val="accent2"/>
                </a:solidFill>
              </a:rPr>
              <a:t>OBJETIVOS</a:t>
            </a:r>
            <a:endParaRPr lang="es-ES" b="1" smtClean="0">
              <a:solidFill>
                <a:schemeClr val="accent2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1001713"/>
            <a:ext cx="8572500" cy="5451475"/>
          </a:xfrm>
        </p:spPr>
        <p:txBody>
          <a:bodyPr/>
          <a:lstStyle/>
          <a:p>
            <a:pPr algn="just" eaLnBrk="1" hangingPunct="1">
              <a:lnSpc>
                <a:spcPct val="105000"/>
              </a:lnSpc>
              <a:buFontTx/>
              <a:buNone/>
            </a:pPr>
            <a:r>
              <a:rPr lang="es-CL" b="1" smtClean="0">
                <a:solidFill>
                  <a:schemeClr val="tx1"/>
                </a:solidFill>
              </a:rPr>
              <a:t>Los objetivos que sustentan este proyecto son :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endParaRPr lang="es-CL" sz="1400" b="1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Entregar una Solución que permita que la navegación y construcción de informes de gestión se realice de manera amigable, flexible, rápida, confiable y dinámica.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600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Que estos sean realizados y entregados en el más breve plazo.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600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Mejorar la capacidad de navegación y toma decisiones de los Directores dado la dificultad actual de generar nuevos reportes y /o modificar las existentes.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600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Intercambiar los tiempos involucrados en generación de informes y transformarlos en análisis de la información.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600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Otorgar flexibilidad, dinamismo y autonomía en el cruce de la información, generando vistas dinámicas y no estáticas.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600" smtClean="0"/>
          </a:p>
          <a:p>
            <a:pPr lvl="1" algn="just" eaLnBrk="1" hangingPunct="1">
              <a:lnSpc>
                <a:spcPct val="105000"/>
              </a:lnSpc>
            </a:pPr>
            <a:r>
              <a:rPr lang="es-CL" sz="1600" smtClean="0"/>
              <a:t>Mejorar notablemente las vistas para mostrar la información, lo cual involucra ver visiones del negocio en función del pensamiento del usuario final.</a:t>
            </a:r>
          </a:p>
          <a:p>
            <a:pPr lvl="1" algn="just" eaLnBrk="1" hangingPunct="1">
              <a:lnSpc>
                <a:spcPct val="105000"/>
              </a:lnSpc>
            </a:pPr>
            <a:endParaRPr lang="es-CL" sz="1400" smtClean="0"/>
          </a:p>
          <a:p>
            <a:pPr lvl="1" algn="just" eaLnBrk="1" hangingPunct="1">
              <a:lnSpc>
                <a:spcPct val="105000"/>
              </a:lnSpc>
              <a:buFontTx/>
              <a:buNone/>
            </a:pPr>
            <a:endParaRPr lang="es-CL" sz="9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FACTORES DE EXITO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539750" y="1143000"/>
            <a:ext cx="8066088" cy="4214813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Claridad en los Requerimientos y Fuentes de Datos.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Compromiso de todos los actores involucrados en el proyecto.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El cumplimiento de las sesiones de trabajo y la calendarización inicial.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El proceso de cuadre por informe.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Involucrar lo antes posible al usuario de pruebas y finales.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El tratamiento de los cambios o nuevos requerimientos.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Participación activa del equipo de proyecto.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CONECTIVIDAD Y ACCESO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468313" y="1484313"/>
            <a:ext cx="8066087" cy="208915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Se creó sub-dominio público para acceso al Modelo BI RRHH desde internet.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Dirección URL de sub-dominio : </a:t>
            </a:r>
            <a:r>
              <a:rPr lang="es-MX" kern="0" dirty="0">
                <a:solidFill>
                  <a:srgbClr val="0070C0"/>
                </a:solidFill>
                <a:latin typeface="+mn-lt"/>
                <a:hlinkClick r:id="rId3"/>
              </a:rPr>
              <a:t>http://bi.sirh.cl</a:t>
            </a:r>
            <a:endParaRPr lang="es-MX" kern="0" dirty="0">
              <a:solidFill>
                <a:srgbClr val="0070C0"/>
              </a:solidFill>
              <a:latin typeface="+mn-lt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Se controla siempre el acceso al BI de RRHH con acceso de usuario y contraseña.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Se esta en proceso de creación de 85 cuentas en Server QV para acceso y uso de las licencias respectivas.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CONECTIVIDAD Y ACCESO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92150"/>
            <a:ext cx="8351838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CONECTIVIDAD Y ACCESO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8316913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ACCESO A MODELOS DEMO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849788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ACCESO A MODELO BI RRHH - AMBITO DOTACION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8497888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Flecha arriba"/>
          <p:cNvSpPr/>
          <p:nvPr/>
        </p:nvSpPr>
        <p:spPr>
          <a:xfrm>
            <a:off x="2195513" y="5805488"/>
            <a:ext cx="288925" cy="36036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INTERFAZ INICIAL MODELO BI RRHH - AMBITO DOTACION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692150"/>
            <a:ext cx="8569325" cy="602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2 Título"/>
          <p:cNvSpPr>
            <a:spLocks noGrp="1"/>
          </p:cNvSpPr>
          <p:nvPr>
            <p:ph type="title"/>
          </p:nvPr>
        </p:nvSpPr>
        <p:spPr>
          <a:xfrm>
            <a:off x="152400" y="152400"/>
            <a:ext cx="8164513" cy="612775"/>
          </a:xfrm>
        </p:spPr>
        <p:txBody>
          <a:bodyPr/>
          <a:lstStyle/>
          <a:p>
            <a:r>
              <a:rPr lang="es-CL" sz="18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DISTRIBUCIÓN DE LICENCIAS QV POR ORGANISMO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539750" y="1196975"/>
          <a:ext cx="7704138" cy="4794250"/>
        </p:xfrm>
        <a:graphic>
          <a:graphicData uri="http://schemas.openxmlformats.org/presentationml/2006/ole">
            <p:oleObj spid="_x0000_s1026" name="Hoja de cálculo" r:id="rId3" imgW="6791325" imgH="411480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ESTRATEGIA DE ENTREGA DE LICENCIAS A EAG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468313" y="1484313"/>
            <a:ext cx="8066087" cy="2808287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Definir criterios de selección.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Establecer indicadores cuantificable y medibles de los criterios establecidos.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Evaluar indicadores.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Establecer Ranking.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Ordenar de mayor a menor Ranking.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Generar lista de seleccionados (40).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Entregar cuentas de usuario y contraseñas a responsable definido por EAG</a:t>
            </a:r>
            <a:r>
              <a:rPr lang="es-MX" kern="0" dirty="0">
                <a:solidFill>
                  <a:srgbClr val="0070C0"/>
                </a:solidFill>
                <a:latin typeface="+mn-lt"/>
              </a:rPr>
              <a:t>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Fecha de entrega de cuentas: lunes 30/05/11.</a:t>
            </a:r>
            <a:endParaRPr lang="es-MX" kern="0" dirty="0">
              <a:solidFill>
                <a:srgbClr val="0070C0"/>
              </a:solidFill>
              <a:latin typeface="+mn-lt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s-MX" kern="0" dirty="0">
                <a:solidFill>
                  <a:srgbClr val="0070C0"/>
                </a:solidFill>
                <a:latin typeface="+mn-lt"/>
              </a:rPr>
              <a:t>Monitoreo de uso de cuentas.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CuadroTexto"/>
          <p:cNvSpPr txBox="1">
            <a:spLocks noChangeArrowheads="1"/>
          </p:cNvSpPr>
          <p:nvPr/>
        </p:nvSpPr>
        <p:spPr bwMode="auto">
          <a:xfrm>
            <a:off x="1403350" y="2781300"/>
            <a:ext cx="396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400">
                <a:solidFill>
                  <a:schemeClr val="bg1"/>
                </a:solidFill>
              </a:rPr>
              <a:t>Gracias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1143000"/>
            <a:ext cx="8429625" cy="45005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s-CL" b="1" dirty="0" smtClean="0">
                <a:solidFill>
                  <a:schemeClr val="tx1"/>
                </a:solidFill>
              </a:rPr>
              <a:t>Objetivos Secundarios: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CL" dirty="0" smtClean="0"/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r>
              <a:rPr lang="es-CL" kern="1200" dirty="0" smtClean="0">
                <a:cs typeface="+mn-cs"/>
              </a:rPr>
              <a:t>Conocer en forma directa y sencilla aquella información critica del negocio para utilizarla en los procesos de toma de decisiones. </a:t>
            </a: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endParaRPr lang="es-MX" kern="1200" dirty="0" smtClean="0">
              <a:cs typeface="+mn-cs"/>
            </a:endParaRP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r>
              <a:rPr lang="es-CL" kern="1200" dirty="0" smtClean="0">
                <a:cs typeface="+mn-cs"/>
              </a:rPr>
              <a:t>Acceder  e interpretar indicadores en entornos cambiantes y dinámicos, además de combinar datos a nivel de detalle, en esta realidad.</a:t>
            </a: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endParaRPr lang="es-MX" kern="1200" dirty="0" smtClean="0">
              <a:cs typeface="+mn-cs"/>
            </a:endParaRP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r>
              <a:rPr lang="es-CL" kern="1200" dirty="0" smtClean="0">
                <a:cs typeface="+mn-cs"/>
              </a:rPr>
              <a:t>Obtener una interfaz de uso sencillo, que sea utilizada por cualquier usuario sin necesidad de conocimiento técnico,.</a:t>
            </a: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endParaRPr lang="es-MX" kern="1200" dirty="0" smtClean="0">
              <a:cs typeface="+mn-cs"/>
            </a:endParaRP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r>
              <a:rPr lang="es-CL" kern="1200" dirty="0" smtClean="0">
                <a:cs typeface="+mn-cs"/>
              </a:rPr>
              <a:t>Aumentar la productividad y eficiencia de las áreas de control de gestión u otras</a:t>
            </a: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endParaRPr lang="es-ES" kern="1200" dirty="0" smtClean="0">
              <a:cs typeface="+mn-cs"/>
            </a:endParaRPr>
          </a:p>
          <a:p>
            <a:pPr marL="742950" lvl="2" indent="-285750" algn="just" eaLnBrk="1" hangingPunct="1">
              <a:lnSpc>
                <a:spcPct val="105000"/>
              </a:lnSpc>
              <a:buFont typeface="Arial" pitchFamily="34" charset="0"/>
              <a:buChar char="–"/>
              <a:defRPr/>
            </a:pPr>
            <a:r>
              <a:rPr lang="es-CL" kern="1200" dirty="0" smtClean="0">
                <a:cs typeface="+mn-cs"/>
              </a:rPr>
              <a:t>Permite generar reportes espontáneos, y según necesidades del momento.</a:t>
            </a:r>
            <a:endParaRPr lang="es-MX" kern="1200" dirty="0" smtClean="0">
              <a:cs typeface="+mn-cs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142875"/>
            <a:ext cx="8493125" cy="900113"/>
          </a:xfrm>
        </p:spPr>
        <p:txBody>
          <a:bodyPr/>
          <a:lstStyle/>
          <a:p>
            <a:pPr eaLnBrk="1" hangingPunct="1"/>
            <a:r>
              <a:rPr lang="es-CL" b="1" smtClean="0">
                <a:solidFill>
                  <a:schemeClr val="accent2"/>
                </a:solidFill>
              </a:rPr>
              <a:t>OBJETIVOS</a:t>
            </a:r>
            <a:endParaRPr lang="es-ES" b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7188" y="1268413"/>
            <a:ext cx="8429625" cy="37449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285750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CL" sz="1700" dirty="0">
              <a:solidFill>
                <a:srgbClr val="2B376E"/>
              </a:solidFill>
              <a:latin typeface="+mn-lt"/>
            </a:endParaRPr>
          </a:p>
          <a:p>
            <a:pPr marL="285750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CL" sz="1700" dirty="0">
                <a:solidFill>
                  <a:srgbClr val="2B376E"/>
                </a:solidFill>
                <a:latin typeface="+mn-lt"/>
              </a:rPr>
              <a:t>Optimizar el control de gestión de la información de R.R.H.H de MINSAL existente, para que MINSAL pueda profundizar el conocimiento existente acerca de esta área y buscar nueva información, a través de una herramienta de visualización operativa y de gestión que permita acceder a información completa, oportuna, detallada y actualizada.</a:t>
            </a:r>
          </a:p>
          <a:p>
            <a:pPr marL="285750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CL" sz="1700" dirty="0">
              <a:solidFill>
                <a:srgbClr val="2B376E"/>
              </a:solidFill>
              <a:latin typeface="+mn-lt"/>
            </a:endParaRPr>
          </a:p>
          <a:p>
            <a:pPr marL="285750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CL" sz="1700" dirty="0">
              <a:solidFill>
                <a:srgbClr val="2B376E"/>
              </a:solidFill>
              <a:latin typeface="+mn-lt"/>
            </a:endParaRPr>
          </a:p>
          <a:p>
            <a:pPr marL="285750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CL" sz="1700" dirty="0">
                <a:solidFill>
                  <a:srgbClr val="2B376E"/>
                </a:solidFill>
                <a:latin typeface="+mn-lt"/>
              </a:rPr>
              <a:t>Para dicho Objetivo el servicio está estructurado en las siguientes etapas funcionales consecutivas, las que se detallan a continuación:</a:t>
            </a:r>
          </a:p>
          <a:p>
            <a:pPr marL="742950" lvl="1" indent="-285750" algn="just">
              <a:lnSpc>
                <a:spcPct val="105000"/>
              </a:lnSpc>
              <a:spcBef>
                <a:spcPct val="20000"/>
              </a:spcBef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57188" y="857250"/>
            <a:ext cx="8429625" cy="5715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CL" sz="1600" b="1" dirty="0">
                <a:solidFill>
                  <a:srgbClr val="2B376E"/>
                </a:solidFill>
                <a:latin typeface="+mn-lt"/>
              </a:rPr>
              <a:t>Etapa Funcional 01 Obtención y Análisis de Requerimientos</a:t>
            </a:r>
            <a:endParaRPr lang="es-ES" sz="1600" b="1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ES" sz="1700" dirty="0">
                <a:solidFill>
                  <a:srgbClr val="2B376E"/>
                </a:solidFill>
                <a:latin typeface="+mn-lt"/>
              </a:rPr>
              <a:t>Esta etapa está orientada a realizar un relevamiento completo de las especificaciones del modelo de Gestión de R.R.H.H MINSAL para confeccionar los reportes. El objetivo de esta etapa es identificar los reportes a realizar, así como las tablas involucradas, las transformaciones y restricciones aplicables a la producción de los reportes. El levantamiento de la información para el análisis de requerimientos debe ser realizado por MINSAL con apoyo de Consultor Jefe  de Proyecto de </a:t>
            </a:r>
            <a:r>
              <a:rPr lang="es-ES" sz="1700" dirty="0" err="1">
                <a:solidFill>
                  <a:srgbClr val="2B376E"/>
                </a:solidFill>
                <a:latin typeface="+mn-lt"/>
              </a:rPr>
              <a:t>QlikView</a:t>
            </a:r>
            <a:r>
              <a:rPr lang="es-ES" sz="1700" dirty="0">
                <a:solidFill>
                  <a:srgbClr val="2B376E"/>
                </a:solidFill>
                <a:latin typeface="+mn-lt"/>
              </a:rPr>
              <a:t> de INDRA. </a:t>
            </a:r>
          </a:p>
          <a:p>
            <a:pPr lvl="1" algn="just">
              <a:defRPr/>
            </a:pPr>
            <a:r>
              <a:rPr lang="es-ES" sz="1700" dirty="0">
                <a:solidFill>
                  <a:srgbClr val="2B376E"/>
                </a:solidFill>
                <a:latin typeface="+mn-lt"/>
              </a:rPr>
              <a:t> </a:t>
            </a:r>
          </a:p>
          <a:p>
            <a:pPr lvl="1" algn="just">
              <a:defRPr/>
            </a:pPr>
            <a:r>
              <a:rPr lang="es-ES" sz="1700" dirty="0">
                <a:solidFill>
                  <a:srgbClr val="2B376E"/>
                </a:solidFill>
                <a:latin typeface="+mn-lt"/>
              </a:rPr>
              <a:t>En esta etapa es fundamental la participación por parte de MINSAL del o los usuarios, responsable TI y experto en las reglas de negocio aplicable a la confección de los reportes, quienes serán los responsable de entregar al Consultor Jefe de Proyecto QV de INDRA las especificaciones de cada reporte a nivel de los datos a mostrar, fórmulas de cálculo y estructura de datos necesarios. Todo esto debe estar especificado en el documento de Análisis de requerimiento que deberá ser entregado por MINSAL a INDRA.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857250"/>
            <a:ext cx="8429625" cy="57864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Etapa Funcional 02 Construcción (Desarrollo de Informes en QlikView)</a:t>
            </a: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lvl="1" algn="just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Esta etapa está orientada a producir el modelo de análisis multidimensional en formato AQL en QlikView y a producir los reportes requeridos de acuerdo a los informes definidos en la etapa Levantamiento de informes a producir.</a:t>
            </a:r>
          </a:p>
          <a:p>
            <a:pPr lvl="1"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En esta etapa se realizan las siguientes actividades:</a:t>
            </a: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Crear Directorio de Modelos </a:t>
            </a: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Definir </a:t>
            </a:r>
            <a:r>
              <a:rPr lang="es-ES" sz="1500" dirty="0" err="1">
                <a:solidFill>
                  <a:srgbClr val="2B376E"/>
                </a:solidFill>
                <a:latin typeface="+mn-lt"/>
              </a:rPr>
              <a:t>Layout</a:t>
            </a:r>
            <a:endParaRPr lang="es-ES" sz="1500" dirty="0">
              <a:solidFill>
                <a:srgbClr val="2B376E"/>
              </a:solidFill>
              <a:latin typeface="+mn-lt"/>
            </a:endParaRP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Construir Maquetas y Presentación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Gestionar carta de aceptación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Obtener aprobación de </a:t>
            </a:r>
            <a:r>
              <a:rPr lang="es-ES" sz="1500" dirty="0" err="1">
                <a:solidFill>
                  <a:srgbClr val="2B376E"/>
                </a:solidFill>
                <a:latin typeface="+mn-lt"/>
              </a:rPr>
              <a:t>Layout</a:t>
            </a:r>
            <a:endParaRPr lang="es-ES" sz="1500" dirty="0">
              <a:solidFill>
                <a:srgbClr val="2B376E"/>
              </a:solidFill>
              <a:latin typeface="+mn-lt"/>
            </a:endParaRP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Construcción de Modelo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Desarrollo Scripts (6 tablas Origen).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Generar Extractor ODBC.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Desarrollar modelos de Carga y </a:t>
            </a:r>
            <a:r>
              <a:rPr lang="es-ES" sz="1500" dirty="0" err="1">
                <a:solidFill>
                  <a:srgbClr val="2B376E"/>
                </a:solidFill>
                <a:latin typeface="+mn-lt"/>
              </a:rPr>
              <a:t>QVD's</a:t>
            </a:r>
            <a:r>
              <a:rPr lang="es-ES" sz="1500" dirty="0">
                <a:solidFill>
                  <a:srgbClr val="2B376E"/>
                </a:solidFill>
                <a:latin typeface="+mn-lt"/>
              </a:rPr>
              <a:t> Históricos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Desarrollar scripts Modelo de Gestión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Cuadre de Datos en modalidad Carga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Análisis de Calidad y Consistencia de Datos 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Incorporar Perfilamiento de Usuario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Revisión de la Nube de datos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857250"/>
            <a:ext cx="8429625" cy="5286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Etapa Funcional 02 Construcción (Desarrollo de Informes en QlikView)</a:t>
            </a: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Construcción de  Tablas, Reportes e Indicadores en los ámbitos de: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Dotación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Gasto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Ausentismo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Capacitación</a:t>
            </a: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ES" sz="1500" dirty="0">
              <a:solidFill>
                <a:srgbClr val="2B376E"/>
              </a:solidFill>
              <a:latin typeface="+mn-lt"/>
            </a:endParaRP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Pruebas Unitarias del Modelo y Cuadre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Realizar pruebas unitarias, Cuadre Global y lista de Observaciones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Corregir observaciones</a:t>
            </a:r>
          </a:p>
          <a:p>
            <a:pPr marL="1200150" lvl="3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ES" sz="1500" dirty="0">
                <a:solidFill>
                  <a:srgbClr val="2B376E"/>
                </a:solidFill>
                <a:latin typeface="+mn-lt"/>
              </a:rPr>
              <a:t>Liberar el sistema para pruebas de usuario</a:t>
            </a:r>
          </a:p>
          <a:p>
            <a:pPr lvl="1">
              <a:buFont typeface="Wingdings" pitchFamily="2" charset="2"/>
              <a:buChar char="ü"/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ALCANCE DEL PROYECTO</a:t>
            </a:r>
            <a:endParaRPr lang="es-ES" b="1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188" y="857250"/>
            <a:ext cx="8429625" cy="52863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lvl="1"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Etapa Funcional 03 Instalación de Suite de QlikView</a:t>
            </a:r>
          </a:p>
          <a:p>
            <a:pPr lvl="1">
              <a:defRPr/>
            </a:pPr>
            <a:r>
              <a:rPr lang="es-ES" sz="1600" b="1" dirty="0">
                <a:solidFill>
                  <a:srgbClr val="2B376E"/>
                </a:solidFill>
                <a:latin typeface="+mn-lt"/>
              </a:rPr>
              <a:t> </a:t>
            </a:r>
          </a:p>
          <a:p>
            <a:pPr lvl="1" algn="just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Esta etapa está orientada a instalar y configurar en el servidor de producción la suite de QlikView</a:t>
            </a:r>
            <a:r>
              <a:rPr lang="es-ES" sz="1600" dirty="0">
                <a:solidFill>
                  <a:srgbClr val="2B376E"/>
                </a:solidFill>
                <a:latin typeface="+mn-lt"/>
              </a:rPr>
              <a:t> adquirida por </a:t>
            </a:r>
            <a:r>
              <a:rPr lang="es-ES" sz="1600" dirty="0" smtClean="0">
                <a:solidFill>
                  <a:srgbClr val="2B376E"/>
                </a:solidFill>
                <a:latin typeface="+mn-lt"/>
              </a:rPr>
              <a:t>MINSAL</a:t>
            </a:r>
            <a:r>
              <a:rPr lang="es-ES" sz="1600" dirty="0">
                <a:solidFill>
                  <a:srgbClr val="2B376E"/>
                </a:solidFill>
                <a:latin typeface="+mn-lt"/>
              </a:rPr>
              <a:t>. </a:t>
            </a:r>
            <a:r>
              <a:rPr lang="es-ES" sz="1600" dirty="0">
                <a:solidFill>
                  <a:srgbClr val="2B376E"/>
                </a:solidFill>
                <a:latin typeface="+mn-lt"/>
              </a:rPr>
              <a:t>Esta etapa puede perfectamente ser realizada al inicio del proyecto o al inicio de la construcción de los reportes.</a:t>
            </a:r>
          </a:p>
          <a:p>
            <a:pPr lvl="1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 </a:t>
            </a:r>
          </a:p>
          <a:p>
            <a:pPr lvl="1"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En esta etapa se realizan las siguientes actividades:</a:t>
            </a:r>
          </a:p>
          <a:p>
            <a:pPr lvl="1"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Instalación QlikView Server y Configuración 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Pruebas de Instalación y configuración Job recarga 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Instalación QlikView </a:t>
            </a:r>
            <a:r>
              <a:rPr lang="es-ES" sz="1600" dirty="0" err="1">
                <a:solidFill>
                  <a:srgbClr val="2B376E"/>
                </a:solidFill>
                <a:latin typeface="+mn-lt"/>
              </a:rPr>
              <a:t>Developer</a:t>
            </a: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marL="742950" lvl="2" indent="-285750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es-ES" sz="1600" dirty="0">
                <a:solidFill>
                  <a:srgbClr val="2B376E"/>
                </a:solidFill>
                <a:latin typeface="+mn-lt"/>
              </a:rPr>
              <a:t>Prueba de Navegación Usuario</a:t>
            </a:r>
          </a:p>
          <a:p>
            <a:pPr marL="742950" lvl="2" indent="-285750" algn="just">
              <a:lnSpc>
                <a:spcPct val="105000"/>
              </a:lnSpc>
              <a:spcBef>
                <a:spcPct val="20000"/>
              </a:spcBef>
              <a:buFont typeface="Arial" pitchFamily="34" charset="0"/>
              <a:buChar char="–"/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>
              <a:buFont typeface="Arial" pitchFamily="34" charset="0"/>
              <a:buChar char="•"/>
              <a:defRPr/>
            </a:pPr>
            <a:endParaRPr lang="es-ES" sz="1600" dirty="0">
              <a:solidFill>
                <a:srgbClr val="2B376E"/>
              </a:solidFill>
              <a:latin typeface="+mn-lt"/>
            </a:endParaRPr>
          </a:p>
          <a:p>
            <a:pPr lvl="1">
              <a:defRPr/>
            </a:pPr>
            <a:endParaRPr lang="es-CL" sz="1600" dirty="0">
              <a:solidFill>
                <a:srgbClr val="2B376E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 txBox="1">
            <a:spLocks noChangeArrowheads="1"/>
          </p:cNvSpPr>
          <p:nvPr/>
        </p:nvSpPr>
        <p:spPr bwMode="auto">
          <a:xfrm>
            <a:off x="214313" y="142875"/>
            <a:ext cx="849312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CL" b="1">
                <a:solidFill>
                  <a:schemeClr val="accent2"/>
                </a:solidFill>
              </a:rPr>
              <a:t>CARACTERISTICAS DEL SERVIDOR QLIKVIEW</a:t>
            </a:r>
            <a:endParaRPr lang="es-ES" b="1">
              <a:solidFill>
                <a:schemeClr val="accent2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268413"/>
            <a:ext cx="7704137" cy="52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52513"/>
            <a:ext cx="41719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Theme">
  <a:themeElements>
    <a:clrScheme name="3_Office Theme 1">
      <a:dk1>
        <a:srgbClr val="1F497D"/>
      </a:dk1>
      <a:lt1>
        <a:srgbClr val="FFFFFF"/>
      </a:lt1>
      <a:dk2>
        <a:srgbClr val="000000"/>
      </a:dk2>
      <a:lt2>
        <a:srgbClr val="EEECE1"/>
      </a:lt2>
      <a:accent1>
        <a:srgbClr val="4F81BD"/>
      </a:accent1>
      <a:accent2>
        <a:srgbClr val="C0504D"/>
      </a:accent2>
      <a:accent3>
        <a:srgbClr val="AAAAAA"/>
      </a:accent3>
      <a:accent4>
        <a:srgbClr val="DADADA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Calibri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1F497D"/>
        </a:dk1>
        <a:lt1>
          <a:srgbClr val="FFFFFF"/>
        </a:lt1>
        <a:dk2>
          <a:srgbClr val="000000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AAAAAA"/>
        </a:accent3>
        <a:accent4>
          <a:srgbClr val="DADAD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8_Office Theme">
  <a:themeElements>
    <a:clrScheme name="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8_Office Theme">
  <a:themeElements>
    <a:clrScheme name="18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8_Office Theme">
      <a:majorFont>
        <a:latin typeface="Verdana"/>
        <a:ea typeface="ヒラギノ角ゴ Pro W3"/>
        <a:cs typeface=""/>
      </a:majorFont>
      <a:minorFont>
        <a:latin typeface="Calibri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8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</TotalTime>
  <Words>1590</Words>
  <Application>Microsoft Office PowerPoint</Application>
  <PresentationFormat>Presentación en pantalla (4:3)</PresentationFormat>
  <Paragraphs>280</Paragraphs>
  <Slides>29</Slides>
  <Notes>23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40" baseType="lpstr">
      <vt:lpstr>Arial</vt:lpstr>
      <vt:lpstr>ヒラギノ角ゴ Pro W3</vt:lpstr>
      <vt:lpstr>Calibri</vt:lpstr>
      <vt:lpstr>Verdana</vt:lpstr>
      <vt:lpstr>Verdana Bold</vt:lpstr>
      <vt:lpstr>Wingdings</vt:lpstr>
      <vt:lpstr>Times</vt:lpstr>
      <vt:lpstr>3_Office Theme</vt:lpstr>
      <vt:lpstr>8_Office Theme</vt:lpstr>
      <vt:lpstr>18_Office Theme</vt:lpstr>
      <vt:lpstr>Hoja de cálculo de Microsoft Office Excel 97-2003</vt:lpstr>
      <vt:lpstr>Diapositiva 1</vt:lpstr>
      <vt:lpstr>OBJETIVOS</vt:lpstr>
      <vt:lpstr>OBJETIVOS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DISTRIBUCIÓN DE LICENCIAS QV POR ORGANISMO</vt:lpstr>
      <vt:lpstr>Diapositiva 28</vt:lpstr>
      <vt:lpstr>Diapositiva 29</vt:lpstr>
    </vt:vector>
  </TitlesOfParts>
  <Company>Propietario S.A.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pzitko</dc:creator>
  <cp:lastModifiedBy>ECB</cp:lastModifiedBy>
  <cp:revision>259</cp:revision>
  <dcterms:created xsi:type="dcterms:W3CDTF">2010-12-20T13:41:55Z</dcterms:created>
  <dcterms:modified xsi:type="dcterms:W3CDTF">2011-05-20T08:11:16Z</dcterms:modified>
</cp:coreProperties>
</file>