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15"/>
  </p:notesMasterIdLst>
  <p:sldIdLst>
    <p:sldId id="316" r:id="rId4"/>
    <p:sldId id="325" r:id="rId5"/>
    <p:sldId id="318" r:id="rId6"/>
    <p:sldId id="326" r:id="rId7"/>
    <p:sldId id="320" r:id="rId8"/>
    <p:sldId id="319" r:id="rId9"/>
    <p:sldId id="321" r:id="rId10"/>
    <p:sldId id="322" r:id="rId11"/>
    <p:sldId id="328" r:id="rId12"/>
    <p:sldId id="327" r:id="rId13"/>
    <p:sldId id="261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808080"/>
    <a:srgbClr val="CCCCCC"/>
    <a:srgbClr val="005FA1"/>
    <a:srgbClr val="E17068"/>
    <a:srgbClr val="FE454A"/>
    <a:srgbClr val="E10202"/>
    <a:srgbClr val="EF41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7" autoAdjust="0"/>
  </p:normalViewPr>
  <p:slideViewPr>
    <p:cSldViewPr snapToObjects="1">
      <p:cViewPr varScale="1">
        <p:scale>
          <a:sx n="48" d="100"/>
          <a:sy n="48" d="100"/>
        </p:scale>
        <p:origin x="1146" y="42"/>
      </p:cViewPr>
      <p:guideLst>
        <p:guide orient="horz" pos="-4"/>
        <p:guide pos="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44319E-63F2-44AE-B3B3-023772ABA82B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36188123-C49B-4593-88BD-C245DDCED3F7}">
      <dgm:prSet phldrT="[Texto]" custT="1"/>
      <dgm:spPr/>
      <dgm:t>
        <a:bodyPr/>
        <a:lstStyle/>
        <a:p>
          <a:pPr algn="ctr"/>
          <a:r>
            <a:rPr lang="es-CL" sz="1800" b="1" dirty="0" err="1" smtClean="0"/>
            <a:t>Autoconsulta</a:t>
          </a:r>
          <a:endParaRPr lang="es-MX" sz="1800" b="1" dirty="0"/>
        </a:p>
      </dgm:t>
    </dgm:pt>
    <dgm:pt modelId="{E126B953-3424-48EB-BDC6-DEB517EB2417}" type="parTrans" cxnId="{0B7443AF-A035-497B-AAD0-662468FE7E39}">
      <dgm:prSet/>
      <dgm:spPr/>
      <dgm:t>
        <a:bodyPr/>
        <a:lstStyle/>
        <a:p>
          <a:endParaRPr lang="es-MX"/>
        </a:p>
      </dgm:t>
    </dgm:pt>
    <dgm:pt modelId="{2B0427AA-02E5-440E-9EE0-6375776D4C17}" type="sibTrans" cxnId="{0B7443AF-A035-497B-AAD0-662468FE7E39}">
      <dgm:prSet/>
      <dgm:spPr/>
      <dgm:t>
        <a:bodyPr/>
        <a:lstStyle/>
        <a:p>
          <a:endParaRPr lang="es-MX"/>
        </a:p>
      </dgm:t>
    </dgm:pt>
    <dgm:pt modelId="{31E482EA-B69C-4F04-A6D4-76AF6F0B9986}">
      <dgm:prSet phldrT="[Texto]"/>
      <dgm:spPr/>
      <dgm:t>
        <a:bodyPr/>
        <a:lstStyle/>
        <a:p>
          <a:r>
            <a:rPr lang="es-MX" dirty="0" smtClean="0"/>
            <a:t>Modulo de </a:t>
          </a:r>
          <a:r>
            <a:rPr lang="es-MX" smtClean="0"/>
            <a:t>guía telefónic</a:t>
          </a:r>
          <a:endParaRPr lang="es-MX" dirty="0"/>
        </a:p>
      </dgm:t>
    </dgm:pt>
    <dgm:pt modelId="{373F7A94-D8A2-4BDF-A235-9F250C7D9140}" type="parTrans" cxnId="{D15D6224-37B7-483C-9C42-66DB2B640A4D}">
      <dgm:prSet/>
      <dgm:spPr/>
      <dgm:t>
        <a:bodyPr/>
        <a:lstStyle/>
        <a:p>
          <a:endParaRPr lang="es-MX"/>
        </a:p>
      </dgm:t>
    </dgm:pt>
    <dgm:pt modelId="{C13834B6-791F-4C53-8C1A-1A2C972296CC}" type="sibTrans" cxnId="{D15D6224-37B7-483C-9C42-66DB2B640A4D}">
      <dgm:prSet/>
      <dgm:spPr/>
      <dgm:t>
        <a:bodyPr/>
        <a:lstStyle/>
        <a:p>
          <a:endParaRPr lang="es-MX"/>
        </a:p>
      </dgm:t>
    </dgm:pt>
    <dgm:pt modelId="{B88A2FB8-2D28-4519-9C4A-D700B1EA5DA5}">
      <dgm:prSet phldrT="[Texto]" custT="1"/>
      <dgm:spPr/>
      <dgm:t>
        <a:bodyPr/>
        <a:lstStyle/>
        <a:p>
          <a:pPr algn="ctr"/>
          <a:r>
            <a:rPr lang="es-CL" sz="1800" b="1" dirty="0" smtClean="0"/>
            <a:t>Control de cargos</a:t>
          </a:r>
          <a:endParaRPr lang="es-MX" sz="1800" b="1" dirty="0"/>
        </a:p>
      </dgm:t>
    </dgm:pt>
    <dgm:pt modelId="{77F6A6FB-CB44-4E0F-A1B0-50936CC1DF14}" type="parTrans" cxnId="{DB4ABD16-7202-4B9B-AEFF-D324607ABE98}">
      <dgm:prSet/>
      <dgm:spPr/>
      <dgm:t>
        <a:bodyPr/>
        <a:lstStyle/>
        <a:p>
          <a:endParaRPr lang="es-MX"/>
        </a:p>
      </dgm:t>
    </dgm:pt>
    <dgm:pt modelId="{088E2E67-4F51-4996-BF9F-A91027292CD7}" type="sibTrans" cxnId="{DB4ABD16-7202-4B9B-AEFF-D324607ABE98}">
      <dgm:prSet/>
      <dgm:spPr/>
      <dgm:t>
        <a:bodyPr/>
        <a:lstStyle/>
        <a:p>
          <a:endParaRPr lang="es-MX"/>
        </a:p>
      </dgm:t>
    </dgm:pt>
    <dgm:pt modelId="{04ACBA54-C2E6-4961-962E-9D9DAA2C9651}">
      <dgm:prSet phldrT="[Texto]"/>
      <dgm:spPr/>
      <dgm:t>
        <a:bodyPr/>
        <a:lstStyle/>
        <a:p>
          <a:r>
            <a:rPr lang="es-MX" dirty="0" smtClean="0"/>
            <a:t>Control de provisión</a:t>
          </a:r>
          <a:endParaRPr lang="es-MX" dirty="0"/>
        </a:p>
      </dgm:t>
    </dgm:pt>
    <dgm:pt modelId="{E4FCB9D7-6672-4B97-AB14-0CD72E10ACFB}" type="parTrans" cxnId="{8065EF5D-E23A-45B4-81A7-FC1D7F324B07}">
      <dgm:prSet/>
      <dgm:spPr/>
      <dgm:t>
        <a:bodyPr/>
        <a:lstStyle/>
        <a:p>
          <a:endParaRPr lang="es-MX"/>
        </a:p>
      </dgm:t>
    </dgm:pt>
    <dgm:pt modelId="{E02BCE62-F656-44B2-A560-908277FE350E}" type="sibTrans" cxnId="{8065EF5D-E23A-45B4-81A7-FC1D7F324B07}">
      <dgm:prSet/>
      <dgm:spPr/>
      <dgm:t>
        <a:bodyPr/>
        <a:lstStyle/>
        <a:p>
          <a:endParaRPr lang="es-MX"/>
        </a:p>
      </dgm:t>
    </dgm:pt>
    <dgm:pt modelId="{E3FE8C75-B0CB-4537-8B5E-FFFCC1C5CC63}">
      <dgm:prSet phldrT="[Texto]"/>
      <dgm:spPr/>
      <dgm:t>
        <a:bodyPr/>
        <a:lstStyle/>
        <a:p>
          <a:r>
            <a:rPr lang="es-MX" dirty="0" smtClean="0"/>
            <a:t>Control de creación de contratos cortos y validación de respaldos</a:t>
          </a:r>
          <a:endParaRPr lang="es-MX" dirty="0"/>
        </a:p>
      </dgm:t>
    </dgm:pt>
    <dgm:pt modelId="{7B455073-4E80-4520-9E1A-E8B7CAA0E098}" type="parTrans" cxnId="{6CFE08F1-193E-4709-A6AA-24F1ABA1B28C}">
      <dgm:prSet/>
      <dgm:spPr/>
      <dgm:t>
        <a:bodyPr/>
        <a:lstStyle/>
        <a:p>
          <a:endParaRPr lang="es-MX"/>
        </a:p>
      </dgm:t>
    </dgm:pt>
    <dgm:pt modelId="{B3A98C01-D2B3-4822-8614-5B9767401CF8}" type="sibTrans" cxnId="{6CFE08F1-193E-4709-A6AA-24F1ABA1B28C}">
      <dgm:prSet/>
      <dgm:spPr/>
      <dgm:t>
        <a:bodyPr/>
        <a:lstStyle/>
        <a:p>
          <a:endParaRPr lang="es-MX"/>
        </a:p>
      </dgm:t>
    </dgm:pt>
    <dgm:pt modelId="{2D6C699E-A6FF-4F24-8C39-A9F4EB49CFF1}">
      <dgm:prSet phldrT="[Texto]" custT="1"/>
      <dgm:spPr/>
      <dgm:t>
        <a:bodyPr/>
        <a:lstStyle/>
        <a:p>
          <a:pPr algn="ctr"/>
          <a:r>
            <a:rPr lang="es-CL" sz="1800" b="1" dirty="0" smtClean="0"/>
            <a:t>Permiso Parental</a:t>
          </a:r>
          <a:endParaRPr lang="es-MX" sz="1800" b="1" dirty="0"/>
        </a:p>
      </dgm:t>
    </dgm:pt>
    <dgm:pt modelId="{836D579D-799C-41AD-B4B2-39A1E7DBE849}" type="parTrans" cxnId="{FE42A1B0-B3C8-4A53-B9E9-E1CDA8D53130}">
      <dgm:prSet/>
      <dgm:spPr/>
      <dgm:t>
        <a:bodyPr/>
        <a:lstStyle/>
        <a:p>
          <a:endParaRPr lang="es-MX"/>
        </a:p>
      </dgm:t>
    </dgm:pt>
    <dgm:pt modelId="{937AC968-62A4-4B40-8443-10A000D84106}" type="sibTrans" cxnId="{FE42A1B0-B3C8-4A53-B9E9-E1CDA8D53130}">
      <dgm:prSet/>
      <dgm:spPr/>
      <dgm:t>
        <a:bodyPr/>
        <a:lstStyle/>
        <a:p>
          <a:endParaRPr lang="es-MX"/>
        </a:p>
      </dgm:t>
    </dgm:pt>
    <dgm:pt modelId="{B0356B38-B7F4-4192-A34F-047F6DB261AE}">
      <dgm:prSet phldrT="[Texto]"/>
      <dgm:spPr/>
      <dgm:t>
        <a:bodyPr/>
        <a:lstStyle/>
        <a:p>
          <a:r>
            <a:rPr lang="es-MX" dirty="0" smtClean="0"/>
            <a:t>Registro de funcionarios que utilizan este tipo de permiso</a:t>
          </a:r>
          <a:endParaRPr lang="es-MX" dirty="0"/>
        </a:p>
      </dgm:t>
    </dgm:pt>
    <dgm:pt modelId="{6FA31442-6E9F-4A6C-B772-7CD178DA8C80}" type="parTrans" cxnId="{5B6CC3D7-AF1F-42B2-BD35-4983CA15A242}">
      <dgm:prSet/>
      <dgm:spPr/>
      <dgm:t>
        <a:bodyPr/>
        <a:lstStyle/>
        <a:p>
          <a:endParaRPr lang="es-MX"/>
        </a:p>
      </dgm:t>
    </dgm:pt>
    <dgm:pt modelId="{1708087B-48EE-465F-BAC8-5152F1CEFC1F}" type="sibTrans" cxnId="{5B6CC3D7-AF1F-42B2-BD35-4983CA15A242}">
      <dgm:prSet/>
      <dgm:spPr/>
      <dgm:t>
        <a:bodyPr/>
        <a:lstStyle/>
        <a:p>
          <a:endParaRPr lang="es-MX"/>
        </a:p>
      </dgm:t>
    </dgm:pt>
    <dgm:pt modelId="{C94E3A95-0397-4850-84ED-657CC2AFAA6C}">
      <dgm:prSet phldrT="[Texto]" custT="1"/>
      <dgm:spPr/>
      <dgm:t>
        <a:bodyPr/>
        <a:lstStyle/>
        <a:p>
          <a:pPr algn="ctr"/>
          <a:r>
            <a:rPr lang="es-CL" sz="1800" b="1" dirty="0" smtClean="0"/>
            <a:t>Acreditación Técnicos, Administrativos y Auxiliares</a:t>
          </a:r>
          <a:endParaRPr lang="es-MX" sz="1800" b="1" dirty="0"/>
        </a:p>
      </dgm:t>
    </dgm:pt>
    <dgm:pt modelId="{D7AC17C5-0AE6-43FE-88B8-63A9D0C370AA}" type="parTrans" cxnId="{D006FDE0-7AEF-4203-AD92-7EBBC548DCD2}">
      <dgm:prSet/>
      <dgm:spPr/>
      <dgm:t>
        <a:bodyPr/>
        <a:lstStyle/>
        <a:p>
          <a:endParaRPr lang="es-MX"/>
        </a:p>
      </dgm:t>
    </dgm:pt>
    <dgm:pt modelId="{A0022DD2-4F34-441B-BF53-B8540DFD4536}" type="sibTrans" cxnId="{D006FDE0-7AEF-4203-AD92-7EBBC548DCD2}">
      <dgm:prSet/>
      <dgm:spPr/>
      <dgm:t>
        <a:bodyPr/>
        <a:lstStyle/>
        <a:p>
          <a:endParaRPr lang="es-MX"/>
        </a:p>
      </dgm:t>
    </dgm:pt>
    <dgm:pt modelId="{5DE0335E-F51A-418C-B773-0D2D630DFD76}">
      <dgm:prSet phldrT="[Texto]" custT="1"/>
      <dgm:spPr/>
      <dgm:t>
        <a:bodyPr/>
        <a:lstStyle/>
        <a:p>
          <a:pPr algn="ctr"/>
          <a:r>
            <a:rPr lang="es-CL" sz="1800" b="1" dirty="0" smtClean="0"/>
            <a:t>Sumarios (Procedimientos disciplinarios)</a:t>
          </a:r>
          <a:endParaRPr lang="es-MX" sz="1800" b="1" dirty="0"/>
        </a:p>
      </dgm:t>
    </dgm:pt>
    <dgm:pt modelId="{8F9E3C8D-F122-47DD-9E37-A0038F7A1E07}" type="parTrans" cxnId="{EAC33B38-139E-4239-BE48-7BA0B403C62F}">
      <dgm:prSet/>
      <dgm:spPr/>
      <dgm:t>
        <a:bodyPr/>
        <a:lstStyle/>
        <a:p>
          <a:endParaRPr lang="es-MX"/>
        </a:p>
      </dgm:t>
    </dgm:pt>
    <dgm:pt modelId="{F9915A9A-CE79-42B7-BB62-E9EB9AD0A480}" type="sibTrans" cxnId="{EAC33B38-139E-4239-BE48-7BA0B403C62F}">
      <dgm:prSet/>
      <dgm:spPr/>
      <dgm:t>
        <a:bodyPr/>
        <a:lstStyle/>
        <a:p>
          <a:endParaRPr lang="es-MX"/>
        </a:p>
      </dgm:t>
    </dgm:pt>
    <dgm:pt modelId="{7DBFB242-75D4-4826-AFE2-811ED383D0B8}">
      <dgm:prSet phldrT="[Texto]"/>
      <dgm:spPr/>
      <dgm:t>
        <a:bodyPr/>
        <a:lstStyle/>
        <a:p>
          <a:r>
            <a:rPr lang="es-MX" dirty="0" smtClean="0"/>
            <a:t>Permite proponer formulario de acreditación. </a:t>
          </a:r>
          <a:endParaRPr lang="es-MX" dirty="0"/>
        </a:p>
      </dgm:t>
    </dgm:pt>
    <dgm:pt modelId="{61E18BD5-C726-4A6A-B019-4F71760158E9}" type="parTrans" cxnId="{2DF6F2D7-E01E-4604-9D6B-814124A24594}">
      <dgm:prSet/>
      <dgm:spPr/>
      <dgm:t>
        <a:bodyPr/>
        <a:lstStyle/>
        <a:p>
          <a:endParaRPr lang="es-MX"/>
        </a:p>
      </dgm:t>
    </dgm:pt>
    <dgm:pt modelId="{9F29FD51-6967-4F44-B558-AFCDF771DE57}" type="sibTrans" cxnId="{2DF6F2D7-E01E-4604-9D6B-814124A24594}">
      <dgm:prSet/>
      <dgm:spPr/>
      <dgm:t>
        <a:bodyPr/>
        <a:lstStyle/>
        <a:p>
          <a:endParaRPr lang="es-MX"/>
        </a:p>
      </dgm:t>
    </dgm:pt>
    <dgm:pt modelId="{19C08633-24E9-4828-AB36-92C0E4057685}">
      <dgm:prSet phldrT="[Texto]"/>
      <dgm:spPr/>
      <dgm:t>
        <a:bodyPr/>
        <a:lstStyle/>
        <a:p>
          <a:r>
            <a:rPr lang="es-MX" dirty="0" smtClean="0"/>
            <a:t>Permite validar información de funcionarios titulares (Calificaciones, Capacitaciones, Datos contractuales)</a:t>
          </a:r>
          <a:endParaRPr lang="es-MX" dirty="0"/>
        </a:p>
      </dgm:t>
    </dgm:pt>
    <dgm:pt modelId="{0B0850B7-6AF9-40EE-8B4C-ADEBF1304390}" type="parTrans" cxnId="{BAE0EF9D-59BE-4D06-87D0-749CC7BCC18E}">
      <dgm:prSet/>
      <dgm:spPr/>
      <dgm:t>
        <a:bodyPr/>
        <a:lstStyle/>
        <a:p>
          <a:endParaRPr lang="es-MX"/>
        </a:p>
      </dgm:t>
    </dgm:pt>
    <dgm:pt modelId="{C051B1D9-B798-45E4-AF09-ACD542D8912E}" type="sibTrans" cxnId="{BAE0EF9D-59BE-4D06-87D0-749CC7BCC18E}">
      <dgm:prSet/>
      <dgm:spPr/>
      <dgm:t>
        <a:bodyPr/>
        <a:lstStyle/>
        <a:p>
          <a:endParaRPr lang="es-MX"/>
        </a:p>
      </dgm:t>
    </dgm:pt>
    <dgm:pt modelId="{91AD619F-94D3-4F9E-9D6A-0404CDD1E6B4}">
      <dgm:prSet phldrT="[Texto]" custT="1"/>
      <dgm:spPr/>
      <dgm:t>
        <a:bodyPr/>
        <a:lstStyle/>
        <a:p>
          <a:pPr algn="ctr"/>
          <a:r>
            <a:rPr lang="es-CL" sz="1800" b="1" dirty="0" smtClean="0"/>
            <a:t>Alumnos en practica (Registro de marcas)</a:t>
          </a:r>
          <a:endParaRPr lang="es-MX" sz="1800" b="1" dirty="0"/>
        </a:p>
      </dgm:t>
    </dgm:pt>
    <dgm:pt modelId="{43124044-FD42-4E92-A378-84B9AB545323}" type="parTrans" cxnId="{76B9C310-B836-4CB8-AF0D-68D6B6F0EB46}">
      <dgm:prSet/>
      <dgm:spPr/>
      <dgm:t>
        <a:bodyPr/>
        <a:lstStyle/>
        <a:p>
          <a:endParaRPr lang="es-MX"/>
        </a:p>
      </dgm:t>
    </dgm:pt>
    <dgm:pt modelId="{956C1E53-541F-44C0-A490-08734DDCB676}" type="sibTrans" cxnId="{76B9C310-B836-4CB8-AF0D-68D6B6F0EB46}">
      <dgm:prSet/>
      <dgm:spPr/>
      <dgm:t>
        <a:bodyPr/>
        <a:lstStyle/>
        <a:p>
          <a:endParaRPr lang="es-MX"/>
        </a:p>
      </dgm:t>
    </dgm:pt>
    <dgm:pt modelId="{3A7DC8D5-2297-45B0-B647-F1C18AB3C417}">
      <dgm:prSet phldrT="[Texto]"/>
      <dgm:spPr/>
      <dgm:t>
        <a:bodyPr/>
        <a:lstStyle/>
        <a:p>
          <a:r>
            <a:rPr lang="es-MX" dirty="0" smtClean="0"/>
            <a:t>Informes de control de total de horas realizadas.</a:t>
          </a:r>
          <a:endParaRPr lang="es-MX" dirty="0"/>
        </a:p>
      </dgm:t>
    </dgm:pt>
    <dgm:pt modelId="{BD8C7D28-2069-4B42-BA70-DFCA1DFDCAD1}" type="parTrans" cxnId="{803D5D21-78AB-4A15-949F-E066AEAFAD4A}">
      <dgm:prSet/>
      <dgm:spPr/>
      <dgm:t>
        <a:bodyPr/>
        <a:lstStyle/>
        <a:p>
          <a:endParaRPr lang="es-MX"/>
        </a:p>
      </dgm:t>
    </dgm:pt>
    <dgm:pt modelId="{B9BFBC29-4F92-4C05-930E-3BF3A7C118E7}" type="sibTrans" cxnId="{803D5D21-78AB-4A15-949F-E066AEAFAD4A}">
      <dgm:prSet/>
      <dgm:spPr/>
      <dgm:t>
        <a:bodyPr/>
        <a:lstStyle/>
        <a:p>
          <a:endParaRPr lang="es-MX"/>
        </a:p>
      </dgm:t>
    </dgm:pt>
    <dgm:pt modelId="{CE9B4526-F7A2-45CC-B62F-F802E6EE8FA9}">
      <dgm:prSet phldrT="[Texto]"/>
      <dgm:spPr/>
      <dgm:t>
        <a:bodyPr/>
        <a:lstStyle/>
        <a:p>
          <a:r>
            <a:rPr lang="es-MX" dirty="0" smtClean="0"/>
            <a:t>Permite llevar el registro de las marcas del reloj control.</a:t>
          </a:r>
          <a:endParaRPr lang="es-MX" dirty="0"/>
        </a:p>
      </dgm:t>
    </dgm:pt>
    <dgm:pt modelId="{D7EA4C53-F918-4A01-B841-DDE2BEA6D160}" type="parTrans" cxnId="{10E33BC2-88A2-4AF3-9CFF-F8D0605D0681}">
      <dgm:prSet/>
      <dgm:spPr/>
      <dgm:t>
        <a:bodyPr/>
        <a:lstStyle/>
        <a:p>
          <a:endParaRPr lang="es-MX"/>
        </a:p>
      </dgm:t>
    </dgm:pt>
    <dgm:pt modelId="{9B892D57-28AE-482B-ABED-6798DC5252B9}" type="sibTrans" cxnId="{10E33BC2-88A2-4AF3-9CFF-F8D0605D0681}">
      <dgm:prSet/>
      <dgm:spPr/>
      <dgm:t>
        <a:bodyPr/>
        <a:lstStyle/>
        <a:p>
          <a:endParaRPr lang="es-MX"/>
        </a:p>
      </dgm:t>
    </dgm:pt>
    <dgm:pt modelId="{805035F5-C5EC-492F-AC04-9CEEEBFF7F9B}">
      <dgm:prSet phldrT="[Texto]"/>
      <dgm:spPr/>
      <dgm:t>
        <a:bodyPr/>
        <a:lstStyle/>
        <a:p>
          <a:r>
            <a:rPr lang="es-MX" dirty="0" smtClean="0"/>
            <a:t>Dar soporte a los fiscales</a:t>
          </a:r>
          <a:endParaRPr lang="es-MX" dirty="0"/>
        </a:p>
      </dgm:t>
    </dgm:pt>
    <dgm:pt modelId="{47E3D6A9-3CBD-4756-A969-CFC495B2AEF5}" type="parTrans" cxnId="{F76A81E4-64D2-4BA0-80BE-5BF9D2D7864D}">
      <dgm:prSet/>
      <dgm:spPr/>
      <dgm:t>
        <a:bodyPr/>
        <a:lstStyle/>
        <a:p>
          <a:endParaRPr lang="es-MX"/>
        </a:p>
      </dgm:t>
    </dgm:pt>
    <dgm:pt modelId="{E21EAB5F-57D9-4792-A008-BCF148D09C55}" type="sibTrans" cxnId="{F76A81E4-64D2-4BA0-80BE-5BF9D2D7864D}">
      <dgm:prSet/>
      <dgm:spPr/>
      <dgm:t>
        <a:bodyPr/>
        <a:lstStyle/>
        <a:p>
          <a:endParaRPr lang="es-MX"/>
        </a:p>
      </dgm:t>
    </dgm:pt>
    <dgm:pt modelId="{1DADDD41-6D14-4FC6-9656-11CFC0EF4343}">
      <dgm:prSet phldrT="[Texto]"/>
      <dgm:spPr/>
      <dgm:t>
        <a:bodyPr/>
        <a:lstStyle/>
        <a:p>
          <a:r>
            <a:rPr lang="es-MX" dirty="0" smtClean="0"/>
            <a:t>Registro de todos los antecedentes con una mirada de agenda</a:t>
          </a:r>
          <a:endParaRPr lang="es-MX" dirty="0"/>
        </a:p>
      </dgm:t>
    </dgm:pt>
    <dgm:pt modelId="{F6A7D8D9-5DB4-4B94-936E-27F826875C64}" type="parTrans" cxnId="{7DB2E547-5ED9-4A42-98D6-FE476C8ECE62}">
      <dgm:prSet/>
      <dgm:spPr/>
      <dgm:t>
        <a:bodyPr/>
        <a:lstStyle/>
        <a:p>
          <a:endParaRPr lang="es-MX"/>
        </a:p>
      </dgm:t>
    </dgm:pt>
    <dgm:pt modelId="{41F36812-18C9-4BEB-ADC9-C6CAA9079E4D}" type="sibTrans" cxnId="{7DB2E547-5ED9-4A42-98D6-FE476C8ECE62}">
      <dgm:prSet/>
      <dgm:spPr/>
      <dgm:t>
        <a:bodyPr/>
        <a:lstStyle/>
        <a:p>
          <a:endParaRPr lang="es-MX"/>
        </a:p>
      </dgm:t>
    </dgm:pt>
    <dgm:pt modelId="{AED15C0A-6880-4D9A-AE89-BED0C8B6C637}">
      <dgm:prSet phldrT="[Texto]"/>
      <dgm:spPr/>
      <dgm:t>
        <a:bodyPr/>
        <a:lstStyle/>
        <a:p>
          <a:r>
            <a:rPr lang="es-MX" dirty="0" smtClean="0"/>
            <a:t>Traspaso a remuneraciones para posterior calculo.</a:t>
          </a:r>
          <a:endParaRPr lang="es-MX" dirty="0"/>
        </a:p>
      </dgm:t>
    </dgm:pt>
    <dgm:pt modelId="{8074FEC6-F841-403B-B72E-76F8B9223E30}" type="parTrans" cxnId="{92D329D2-5BA0-472D-B64E-C875828EE9B9}">
      <dgm:prSet/>
      <dgm:spPr/>
      <dgm:t>
        <a:bodyPr/>
        <a:lstStyle/>
        <a:p>
          <a:endParaRPr lang="es-CL"/>
        </a:p>
      </dgm:t>
    </dgm:pt>
    <dgm:pt modelId="{C290E8DD-2378-4CC7-A98F-29BD550FC52F}" type="sibTrans" cxnId="{92D329D2-5BA0-472D-B64E-C875828EE9B9}">
      <dgm:prSet/>
      <dgm:spPr/>
      <dgm:t>
        <a:bodyPr/>
        <a:lstStyle/>
        <a:p>
          <a:endParaRPr lang="es-CL"/>
        </a:p>
      </dgm:t>
    </dgm:pt>
    <dgm:pt modelId="{4845007A-8B82-48C4-8F04-8E02A89DCB1C}" type="pres">
      <dgm:prSet presAssocID="{9344319E-63F2-44AE-B3B3-023772ABA82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BCC1D4BB-E84F-489C-ABAB-78CD4B74516A}" type="pres">
      <dgm:prSet presAssocID="{36188123-C49B-4593-88BD-C245DDCED3F7}" presName="linNode" presStyleCnt="0"/>
      <dgm:spPr/>
    </dgm:pt>
    <dgm:pt modelId="{0212B060-C61C-4200-856F-39A29E2B621E}" type="pres">
      <dgm:prSet presAssocID="{36188123-C49B-4593-88BD-C245DDCED3F7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2D5074B-3D87-4C44-A3AF-4A197987EBD3}" type="pres">
      <dgm:prSet presAssocID="{36188123-C49B-4593-88BD-C245DDCED3F7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19100C5-9F0E-4A28-A726-DE3841958E1A}" type="pres">
      <dgm:prSet presAssocID="{2B0427AA-02E5-440E-9EE0-6375776D4C17}" presName="sp" presStyleCnt="0"/>
      <dgm:spPr/>
    </dgm:pt>
    <dgm:pt modelId="{B63E9BD6-339F-4F94-B0E0-0600A8D0AE61}" type="pres">
      <dgm:prSet presAssocID="{B88A2FB8-2D28-4519-9C4A-D700B1EA5DA5}" presName="linNode" presStyleCnt="0"/>
      <dgm:spPr/>
    </dgm:pt>
    <dgm:pt modelId="{25B8C470-9EE7-4A36-A133-F597B519CEF5}" type="pres">
      <dgm:prSet presAssocID="{B88A2FB8-2D28-4519-9C4A-D700B1EA5DA5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D179885-2F19-4BF1-B965-8D501E3BF6BF}" type="pres">
      <dgm:prSet presAssocID="{B88A2FB8-2D28-4519-9C4A-D700B1EA5DA5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B27AB2D-C94E-49FE-839F-3EC4727FA560}" type="pres">
      <dgm:prSet presAssocID="{088E2E67-4F51-4996-BF9F-A91027292CD7}" presName="sp" presStyleCnt="0"/>
      <dgm:spPr/>
    </dgm:pt>
    <dgm:pt modelId="{BFD0C88B-BB65-47A3-B159-169972D619C5}" type="pres">
      <dgm:prSet presAssocID="{2D6C699E-A6FF-4F24-8C39-A9F4EB49CFF1}" presName="linNode" presStyleCnt="0"/>
      <dgm:spPr/>
    </dgm:pt>
    <dgm:pt modelId="{3CCBA8B3-D366-46D2-AA67-CC57D3BE3C81}" type="pres">
      <dgm:prSet presAssocID="{2D6C699E-A6FF-4F24-8C39-A9F4EB49CFF1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7FEB5F2-92DA-4670-A31B-29759A993FA9}" type="pres">
      <dgm:prSet presAssocID="{2D6C699E-A6FF-4F24-8C39-A9F4EB49CFF1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59CACB2-5C2F-4CD0-8E5A-050148325B89}" type="pres">
      <dgm:prSet presAssocID="{937AC968-62A4-4B40-8443-10A000D84106}" presName="sp" presStyleCnt="0"/>
      <dgm:spPr/>
    </dgm:pt>
    <dgm:pt modelId="{E0C4ECEA-1F8C-44D4-8CE3-CD1A0AFCC6F9}" type="pres">
      <dgm:prSet presAssocID="{C94E3A95-0397-4850-84ED-657CC2AFAA6C}" presName="linNode" presStyleCnt="0"/>
      <dgm:spPr/>
    </dgm:pt>
    <dgm:pt modelId="{714AC1A5-3EA0-4286-AE40-08C952705131}" type="pres">
      <dgm:prSet presAssocID="{C94E3A95-0397-4850-84ED-657CC2AFAA6C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78E5A6C-6C73-4E9C-93CD-CE787DD6CD48}" type="pres">
      <dgm:prSet presAssocID="{C94E3A95-0397-4850-84ED-657CC2AFAA6C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E085BBE-A534-4A52-A817-26A249410190}" type="pres">
      <dgm:prSet presAssocID="{A0022DD2-4F34-441B-BF53-B8540DFD4536}" presName="sp" presStyleCnt="0"/>
      <dgm:spPr/>
    </dgm:pt>
    <dgm:pt modelId="{C5C6E33B-4846-486F-A0D8-8AED83A2234E}" type="pres">
      <dgm:prSet presAssocID="{5DE0335E-F51A-418C-B773-0D2D630DFD76}" presName="linNode" presStyleCnt="0"/>
      <dgm:spPr/>
    </dgm:pt>
    <dgm:pt modelId="{4CFEDFCD-B870-44DF-8485-BF280C06F65F}" type="pres">
      <dgm:prSet presAssocID="{5DE0335E-F51A-418C-B773-0D2D630DFD76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923E25-679D-4FDB-9D37-6452CF869A12}" type="pres">
      <dgm:prSet presAssocID="{5DE0335E-F51A-418C-B773-0D2D630DFD76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BE869EB-262C-4B06-9D73-9CBB89758973}" type="pres">
      <dgm:prSet presAssocID="{F9915A9A-CE79-42B7-BB62-E9EB9AD0A480}" presName="sp" presStyleCnt="0"/>
      <dgm:spPr/>
    </dgm:pt>
    <dgm:pt modelId="{8B58AE9A-FEAF-4165-89A4-3358EC966937}" type="pres">
      <dgm:prSet presAssocID="{91AD619F-94D3-4F9E-9D6A-0404CDD1E6B4}" presName="linNode" presStyleCnt="0"/>
      <dgm:spPr/>
    </dgm:pt>
    <dgm:pt modelId="{500363DC-DE01-445F-9CEF-0B00DC782D3C}" type="pres">
      <dgm:prSet presAssocID="{91AD619F-94D3-4F9E-9D6A-0404CDD1E6B4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8DC2A91-25C6-4270-AF81-02FB0AE8A4F0}" type="pres">
      <dgm:prSet presAssocID="{91AD619F-94D3-4F9E-9D6A-0404CDD1E6B4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A0C75CA-615E-44B4-B27D-50F5E68FDFE9}" type="presOf" srcId="{7DBFB242-75D4-4826-AFE2-811ED383D0B8}" destId="{078E5A6C-6C73-4E9C-93CD-CE787DD6CD48}" srcOrd="0" destOrd="1" presId="urn:microsoft.com/office/officeart/2005/8/layout/vList5"/>
    <dgm:cxn modelId="{5B6CC3D7-AF1F-42B2-BD35-4983CA15A242}" srcId="{2D6C699E-A6FF-4F24-8C39-A9F4EB49CFF1}" destId="{B0356B38-B7F4-4192-A34F-047F6DB261AE}" srcOrd="0" destOrd="0" parTransId="{6FA31442-6E9F-4A6C-B772-7CD178DA8C80}" sibTransId="{1708087B-48EE-465F-BAC8-5152F1CEFC1F}"/>
    <dgm:cxn modelId="{3C54A5FB-32F9-4E56-9ABF-5CEAC06DF59F}" type="presOf" srcId="{5DE0335E-F51A-418C-B773-0D2D630DFD76}" destId="{4CFEDFCD-B870-44DF-8485-BF280C06F65F}" srcOrd="0" destOrd="0" presId="urn:microsoft.com/office/officeart/2005/8/layout/vList5"/>
    <dgm:cxn modelId="{10E33BC2-88A2-4AF3-9CFF-F8D0605D0681}" srcId="{91AD619F-94D3-4F9E-9D6A-0404CDD1E6B4}" destId="{CE9B4526-F7A2-45CC-B62F-F802E6EE8FA9}" srcOrd="0" destOrd="0" parTransId="{D7EA4C53-F918-4A01-B841-DDE2BEA6D160}" sibTransId="{9B892D57-28AE-482B-ABED-6798DC5252B9}"/>
    <dgm:cxn modelId="{5CF7FD18-102D-4A81-8134-291F98FF5267}" type="presOf" srcId="{04ACBA54-C2E6-4961-962E-9D9DAA2C9651}" destId="{FD179885-2F19-4BF1-B965-8D501E3BF6BF}" srcOrd="0" destOrd="0" presId="urn:microsoft.com/office/officeart/2005/8/layout/vList5"/>
    <dgm:cxn modelId="{6CFE08F1-193E-4709-A6AA-24F1ABA1B28C}" srcId="{B88A2FB8-2D28-4519-9C4A-D700B1EA5DA5}" destId="{E3FE8C75-B0CB-4537-8B5E-FFFCC1C5CC63}" srcOrd="1" destOrd="0" parTransId="{7B455073-4E80-4520-9E1A-E8B7CAA0E098}" sibTransId="{B3A98C01-D2B3-4822-8614-5B9767401CF8}"/>
    <dgm:cxn modelId="{659D93DA-E5A9-40C1-A3B7-FA4312C3F26D}" type="presOf" srcId="{AED15C0A-6880-4D9A-AE89-BED0C8B6C637}" destId="{07FEB5F2-92DA-4670-A31B-29759A993FA9}" srcOrd="0" destOrd="1" presId="urn:microsoft.com/office/officeart/2005/8/layout/vList5"/>
    <dgm:cxn modelId="{FE42A1B0-B3C8-4A53-B9E9-E1CDA8D53130}" srcId="{9344319E-63F2-44AE-B3B3-023772ABA82B}" destId="{2D6C699E-A6FF-4F24-8C39-A9F4EB49CFF1}" srcOrd="2" destOrd="0" parTransId="{836D579D-799C-41AD-B4B2-39A1E7DBE849}" sibTransId="{937AC968-62A4-4B40-8443-10A000D84106}"/>
    <dgm:cxn modelId="{7DB2E547-5ED9-4A42-98D6-FE476C8ECE62}" srcId="{5DE0335E-F51A-418C-B773-0D2D630DFD76}" destId="{1DADDD41-6D14-4FC6-9656-11CFC0EF4343}" srcOrd="0" destOrd="0" parTransId="{F6A7D8D9-5DB4-4B94-936E-27F826875C64}" sibTransId="{41F36812-18C9-4BEB-ADC9-C6CAA9079E4D}"/>
    <dgm:cxn modelId="{299EAB72-CC5B-4EA4-9254-4AFE6FE86409}" type="presOf" srcId="{31E482EA-B69C-4F04-A6D4-76AF6F0B9986}" destId="{42D5074B-3D87-4C44-A3AF-4A197987EBD3}" srcOrd="0" destOrd="0" presId="urn:microsoft.com/office/officeart/2005/8/layout/vList5"/>
    <dgm:cxn modelId="{BAE0EF9D-59BE-4D06-87D0-749CC7BCC18E}" srcId="{C94E3A95-0397-4850-84ED-657CC2AFAA6C}" destId="{19C08633-24E9-4828-AB36-92C0E4057685}" srcOrd="0" destOrd="0" parTransId="{0B0850B7-6AF9-40EE-8B4C-ADEBF1304390}" sibTransId="{C051B1D9-B798-45E4-AF09-ACD542D8912E}"/>
    <dgm:cxn modelId="{07A098CA-8D28-4BA1-9570-E540F2CFD586}" type="presOf" srcId="{2D6C699E-A6FF-4F24-8C39-A9F4EB49CFF1}" destId="{3CCBA8B3-D366-46D2-AA67-CC57D3BE3C81}" srcOrd="0" destOrd="0" presId="urn:microsoft.com/office/officeart/2005/8/layout/vList5"/>
    <dgm:cxn modelId="{711EA732-C80F-422B-87D4-5AFCA4CF5F79}" type="presOf" srcId="{B0356B38-B7F4-4192-A34F-047F6DB261AE}" destId="{07FEB5F2-92DA-4670-A31B-29759A993FA9}" srcOrd="0" destOrd="0" presId="urn:microsoft.com/office/officeart/2005/8/layout/vList5"/>
    <dgm:cxn modelId="{026FAC8B-735B-47A1-B736-4F49F3A76C8B}" type="presOf" srcId="{C94E3A95-0397-4850-84ED-657CC2AFAA6C}" destId="{714AC1A5-3EA0-4286-AE40-08C952705131}" srcOrd="0" destOrd="0" presId="urn:microsoft.com/office/officeart/2005/8/layout/vList5"/>
    <dgm:cxn modelId="{43BEADD0-CCA4-4495-9D4D-AA73066B7942}" type="presOf" srcId="{1DADDD41-6D14-4FC6-9656-11CFC0EF4343}" destId="{A7923E25-679D-4FDB-9D37-6452CF869A12}" srcOrd="0" destOrd="0" presId="urn:microsoft.com/office/officeart/2005/8/layout/vList5"/>
    <dgm:cxn modelId="{CCE455C1-B57F-4063-9175-EAB79CE601B2}" type="presOf" srcId="{805035F5-C5EC-492F-AC04-9CEEEBFF7F9B}" destId="{A7923E25-679D-4FDB-9D37-6452CF869A12}" srcOrd="0" destOrd="1" presId="urn:microsoft.com/office/officeart/2005/8/layout/vList5"/>
    <dgm:cxn modelId="{A1813067-F58B-4D50-81AB-C83F90C879A8}" type="presOf" srcId="{19C08633-24E9-4828-AB36-92C0E4057685}" destId="{078E5A6C-6C73-4E9C-93CD-CE787DD6CD48}" srcOrd="0" destOrd="0" presId="urn:microsoft.com/office/officeart/2005/8/layout/vList5"/>
    <dgm:cxn modelId="{D15D6224-37B7-483C-9C42-66DB2B640A4D}" srcId="{36188123-C49B-4593-88BD-C245DDCED3F7}" destId="{31E482EA-B69C-4F04-A6D4-76AF6F0B9986}" srcOrd="0" destOrd="0" parTransId="{373F7A94-D8A2-4BDF-A235-9F250C7D9140}" sibTransId="{C13834B6-791F-4C53-8C1A-1A2C972296CC}"/>
    <dgm:cxn modelId="{7C576447-53F8-4A8E-BFF2-05B250B6764B}" type="presOf" srcId="{91AD619F-94D3-4F9E-9D6A-0404CDD1E6B4}" destId="{500363DC-DE01-445F-9CEF-0B00DC782D3C}" srcOrd="0" destOrd="0" presId="urn:microsoft.com/office/officeart/2005/8/layout/vList5"/>
    <dgm:cxn modelId="{76B9C310-B836-4CB8-AF0D-68D6B6F0EB46}" srcId="{9344319E-63F2-44AE-B3B3-023772ABA82B}" destId="{91AD619F-94D3-4F9E-9D6A-0404CDD1E6B4}" srcOrd="5" destOrd="0" parTransId="{43124044-FD42-4E92-A378-84B9AB545323}" sibTransId="{956C1E53-541F-44C0-A490-08734DDCB676}"/>
    <dgm:cxn modelId="{CA092650-AD9B-4B44-9DAE-151143D676EA}" type="presOf" srcId="{3A7DC8D5-2297-45B0-B647-F1C18AB3C417}" destId="{88DC2A91-25C6-4270-AF81-02FB0AE8A4F0}" srcOrd="0" destOrd="1" presId="urn:microsoft.com/office/officeart/2005/8/layout/vList5"/>
    <dgm:cxn modelId="{BA1F26A2-43F8-484D-924D-7608F5AD5277}" type="presOf" srcId="{B88A2FB8-2D28-4519-9C4A-D700B1EA5DA5}" destId="{25B8C470-9EE7-4A36-A133-F597B519CEF5}" srcOrd="0" destOrd="0" presId="urn:microsoft.com/office/officeart/2005/8/layout/vList5"/>
    <dgm:cxn modelId="{D006FDE0-7AEF-4203-AD92-7EBBC548DCD2}" srcId="{9344319E-63F2-44AE-B3B3-023772ABA82B}" destId="{C94E3A95-0397-4850-84ED-657CC2AFAA6C}" srcOrd="3" destOrd="0" parTransId="{D7AC17C5-0AE6-43FE-88B8-63A9D0C370AA}" sibTransId="{A0022DD2-4F34-441B-BF53-B8540DFD4536}"/>
    <dgm:cxn modelId="{8C25D71E-FB2E-4A57-90D6-838654C19689}" type="presOf" srcId="{CE9B4526-F7A2-45CC-B62F-F802E6EE8FA9}" destId="{88DC2A91-25C6-4270-AF81-02FB0AE8A4F0}" srcOrd="0" destOrd="0" presId="urn:microsoft.com/office/officeart/2005/8/layout/vList5"/>
    <dgm:cxn modelId="{58254CDB-727F-4C50-BBEF-F903AA881065}" type="presOf" srcId="{9344319E-63F2-44AE-B3B3-023772ABA82B}" destId="{4845007A-8B82-48C4-8F04-8E02A89DCB1C}" srcOrd="0" destOrd="0" presId="urn:microsoft.com/office/officeart/2005/8/layout/vList5"/>
    <dgm:cxn modelId="{F76A81E4-64D2-4BA0-80BE-5BF9D2D7864D}" srcId="{5DE0335E-F51A-418C-B773-0D2D630DFD76}" destId="{805035F5-C5EC-492F-AC04-9CEEEBFF7F9B}" srcOrd="1" destOrd="0" parTransId="{47E3D6A9-3CBD-4756-A969-CFC495B2AEF5}" sibTransId="{E21EAB5F-57D9-4792-A008-BCF148D09C55}"/>
    <dgm:cxn modelId="{DFE6BE7F-3359-4EFA-AC25-B2DEED23AD92}" type="presOf" srcId="{E3FE8C75-B0CB-4537-8B5E-FFFCC1C5CC63}" destId="{FD179885-2F19-4BF1-B965-8D501E3BF6BF}" srcOrd="0" destOrd="1" presId="urn:microsoft.com/office/officeart/2005/8/layout/vList5"/>
    <dgm:cxn modelId="{2DF6F2D7-E01E-4604-9D6B-814124A24594}" srcId="{C94E3A95-0397-4850-84ED-657CC2AFAA6C}" destId="{7DBFB242-75D4-4826-AFE2-811ED383D0B8}" srcOrd="1" destOrd="0" parTransId="{61E18BD5-C726-4A6A-B019-4F71760158E9}" sibTransId="{9F29FD51-6967-4F44-B558-AFCDF771DE57}"/>
    <dgm:cxn modelId="{DB4ABD16-7202-4B9B-AEFF-D324607ABE98}" srcId="{9344319E-63F2-44AE-B3B3-023772ABA82B}" destId="{B88A2FB8-2D28-4519-9C4A-D700B1EA5DA5}" srcOrd="1" destOrd="0" parTransId="{77F6A6FB-CB44-4E0F-A1B0-50936CC1DF14}" sibTransId="{088E2E67-4F51-4996-BF9F-A91027292CD7}"/>
    <dgm:cxn modelId="{8065EF5D-E23A-45B4-81A7-FC1D7F324B07}" srcId="{B88A2FB8-2D28-4519-9C4A-D700B1EA5DA5}" destId="{04ACBA54-C2E6-4961-962E-9D9DAA2C9651}" srcOrd="0" destOrd="0" parTransId="{E4FCB9D7-6672-4B97-AB14-0CD72E10ACFB}" sibTransId="{E02BCE62-F656-44B2-A560-908277FE350E}"/>
    <dgm:cxn modelId="{EAC33B38-139E-4239-BE48-7BA0B403C62F}" srcId="{9344319E-63F2-44AE-B3B3-023772ABA82B}" destId="{5DE0335E-F51A-418C-B773-0D2D630DFD76}" srcOrd="4" destOrd="0" parTransId="{8F9E3C8D-F122-47DD-9E37-A0038F7A1E07}" sibTransId="{F9915A9A-CE79-42B7-BB62-E9EB9AD0A480}"/>
    <dgm:cxn modelId="{803D5D21-78AB-4A15-949F-E066AEAFAD4A}" srcId="{91AD619F-94D3-4F9E-9D6A-0404CDD1E6B4}" destId="{3A7DC8D5-2297-45B0-B647-F1C18AB3C417}" srcOrd="1" destOrd="0" parTransId="{BD8C7D28-2069-4B42-BA70-DFCA1DFDCAD1}" sibTransId="{B9BFBC29-4F92-4C05-930E-3BF3A7C118E7}"/>
    <dgm:cxn modelId="{0B7443AF-A035-497B-AAD0-662468FE7E39}" srcId="{9344319E-63F2-44AE-B3B3-023772ABA82B}" destId="{36188123-C49B-4593-88BD-C245DDCED3F7}" srcOrd="0" destOrd="0" parTransId="{E126B953-3424-48EB-BDC6-DEB517EB2417}" sibTransId="{2B0427AA-02E5-440E-9EE0-6375776D4C17}"/>
    <dgm:cxn modelId="{81079667-7348-48A2-BAB5-FD81DC3FDF95}" type="presOf" srcId="{36188123-C49B-4593-88BD-C245DDCED3F7}" destId="{0212B060-C61C-4200-856F-39A29E2B621E}" srcOrd="0" destOrd="0" presId="urn:microsoft.com/office/officeart/2005/8/layout/vList5"/>
    <dgm:cxn modelId="{92D329D2-5BA0-472D-B64E-C875828EE9B9}" srcId="{2D6C699E-A6FF-4F24-8C39-A9F4EB49CFF1}" destId="{AED15C0A-6880-4D9A-AE89-BED0C8B6C637}" srcOrd="1" destOrd="0" parTransId="{8074FEC6-F841-403B-B72E-76F8B9223E30}" sibTransId="{C290E8DD-2378-4CC7-A98F-29BD550FC52F}"/>
    <dgm:cxn modelId="{5BF18940-CAE7-48BD-AB6A-FBD7DE84B1A5}" type="presParOf" srcId="{4845007A-8B82-48C4-8F04-8E02A89DCB1C}" destId="{BCC1D4BB-E84F-489C-ABAB-78CD4B74516A}" srcOrd="0" destOrd="0" presId="urn:microsoft.com/office/officeart/2005/8/layout/vList5"/>
    <dgm:cxn modelId="{33CB193C-D43E-4C69-97F5-6FF7689B584C}" type="presParOf" srcId="{BCC1D4BB-E84F-489C-ABAB-78CD4B74516A}" destId="{0212B060-C61C-4200-856F-39A29E2B621E}" srcOrd="0" destOrd="0" presId="urn:microsoft.com/office/officeart/2005/8/layout/vList5"/>
    <dgm:cxn modelId="{2D4F1140-22F3-492C-9D1C-10576725278D}" type="presParOf" srcId="{BCC1D4BB-E84F-489C-ABAB-78CD4B74516A}" destId="{42D5074B-3D87-4C44-A3AF-4A197987EBD3}" srcOrd="1" destOrd="0" presId="urn:microsoft.com/office/officeart/2005/8/layout/vList5"/>
    <dgm:cxn modelId="{EA8690DE-1034-4C28-8991-47B1F3BF5FC5}" type="presParOf" srcId="{4845007A-8B82-48C4-8F04-8E02A89DCB1C}" destId="{C19100C5-9F0E-4A28-A726-DE3841958E1A}" srcOrd="1" destOrd="0" presId="urn:microsoft.com/office/officeart/2005/8/layout/vList5"/>
    <dgm:cxn modelId="{33661A83-712D-4298-BA63-AD515691B709}" type="presParOf" srcId="{4845007A-8B82-48C4-8F04-8E02A89DCB1C}" destId="{B63E9BD6-339F-4F94-B0E0-0600A8D0AE61}" srcOrd="2" destOrd="0" presId="urn:microsoft.com/office/officeart/2005/8/layout/vList5"/>
    <dgm:cxn modelId="{F6CB2F9A-C5E6-4BF9-94DB-74023A1638A4}" type="presParOf" srcId="{B63E9BD6-339F-4F94-B0E0-0600A8D0AE61}" destId="{25B8C470-9EE7-4A36-A133-F597B519CEF5}" srcOrd="0" destOrd="0" presId="urn:microsoft.com/office/officeart/2005/8/layout/vList5"/>
    <dgm:cxn modelId="{DBC00743-040C-4CDF-A612-89E38A9685D6}" type="presParOf" srcId="{B63E9BD6-339F-4F94-B0E0-0600A8D0AE61}" destId="{FD179885-2F19-4BF1-B965-8D501E3BF6BF}" srcOrd="1" destOrd="0" presId="urn:microsoft.com/office/officeart/2005/8/layout/vList5"/>
    <dgm:cxn modelId="{260CC6FF-ABCD-4012-9341-BA87DC1754FD}" type="presParOf" srcId="{4845007A-8B82-48C4-8F04-8E02A89DCB1C}" destId="{6B27AB2D-C94E-49FE-839F-3EC4727FA560}" srcOrd="3" destOrd="0" presId="urn:microsoft.com/office/officeart/2005/8/layout/vList5"/>
    <dgm:cxn modelId="{5EF8AA45-CF32-4E9C-870F-51AB4F96B931}" type="presParOf" srcId="{4845007A-8B82-48C4-8F04-8E02A89DCB1C}" destId="{BFD0C88B-BB65-47A3-B159-169972D619C5}" srcOrd="4" destOrd="0" presId="urn:microsoft.com/office/officeart/2005/8/layout/vList5"/>
    <dgm:cxn modelId="{4AD961CD-BB61-4A4B-97F2-C6B0C328D21E}" type="presParOf" srcId="{BFD0C88B-BB65-47A3-B159-169972D619C5}" destId="{3CCBA8B3-D366-46D2-AA67-CC57D3BE3C81}" srcOrd="0" destOrd="0" presId="urn:microsoft.com/office/officeart/2005/8/layout/vList5"/>
    <dgm:cxn modelId="{B2A90E52-12F5-42EF-9B14-2A4B788FFD0A}" type="presParOf" srcId="{BFD0C88B-BB65-47A3-B159-169972D619C5}" destId="{07FEB5F2-92DA-4670-A31B-29759A993FA9}" srcOrd="1" destOrd="0" presId="urn:microsoft.com/office/officeart/2005/8/layout/vList5"/>
    <dgm:cxn modelId="{955E88D7-15F2-4794-964E-29E27202BA4E}" type="presParOf" srcId="{4845007A-8B82-48C4-8F04-8E02A89DCB1C}" destId="{559CACB2-5C2F-4CD0-8E5A-050148325B89}" srcOrd="5" destOrd="0" presId="urn:microsoft.com/office/officeart/2005/8/layout/vList5"/>
    <dgm:cxn modelId="{268A07F9-47CD-4589-9D59-6D0BCBAD3FDE}" type="presParOf" srcId="{4845007A-8B82-48C4-8F04-8E02A89DCB1C}" destId="{E0C4ECEA-1F8C-44D4-8CE3-CD1A0AFCC6F9}" srcOrd="6" destOrd="0" presId="urn:microsoft.com/office/officeart/2005/8/layout/vList5"/>
    <dgm:cxn modelId="{21DE0D71-2368-4A60-8CFE-A1229376B423}" type="presParOf" srcId="{E0C4ECEA-1F8C-44D4-8CE3-CD1A0AFCC6F9}" destId="{714AC1A5-3EA0-4286-AE40-08C952705131}" srcOrd="0" destOrd="0" presId="urn:microsoft.com/office/officeart/2005/8/layout/vList5"/>
    <dgm:cxn modelId="{AB278ADC-8454-404A-9B66-5E4C828A72FF}" type="presParOf" srcId="{E0C4ECEA-1F8C-44D4-8CE3-CD1A0AFCC6F9}" destId="{078E5A6C-6C73-4E9C-93CD-CE787DD6CD48}" srcOrd="1" destOrd="0" presId="urn:microsoft.com/office/officeart/2005/8/layout/vList5"/>
    <dgm:cxn modelId="{D22F8470-E194-4082-8CB8-6E5FDF1EDED3}" type="presParOf" srcId="{4845007A-8B82-48C4-8F04-8E02A89DCB1C}" destId="{4E085BBE-A534-4A52-A817-26A249410190}" srcOrd="7" destOrd="0" presId="urn:microsoft.com/office/officeart/2005/8/layout/vList5"/>
    <dgm:cxn modelId="{70B94946-9905-4860-A96B-FE509684AEB5}" type="presParOf" srcId="{4845007A-8B82-48C4-8F04-8E02A89DCB1C}" destId="{C5C6E33B-4846-486F-A0D8-8AED83A2234E}" srcOrd="8" destOrd="0" presId="urn:microsoft.com/office/officeart/2005/8/layout/vList5"/>
    <dgm:cxn modelId="{9D066E49-2FED-4A3F-8A99-56B830749AFF}" type="presParOf" srcId="{C5C6E33B-4846-486F-A0D8-8AED83A2234E}" destId="{4CFEDFCD-B870-44DF-8485-BF280C06F65F}" srcOrd="0" destOrd="0" presId="urn:microsoft.com/office/officeart/2005/8/layout/vList5"/>
    <dgm:cxn modelId="{B2703993-0398-42FF-B014-4B63EB214B37}" type="presParOf" srcId="{C5C6E33B-4846-486F-A0D8-8AED83A2234E}" destId="{A7923E25-679D-4FDB-9D37-6452CF869A12}" srcOrd="1" destOrd="0" presId="urn:microsoft.com/office/officeart/2005/8/layout/vList5"/>
    <dgm:cxn modelId="{97D50796-D286-4299-B9ED-66C7EADED46B}" type="presParOf" srcId="{4845007A-8B82-48C4-8F04-8E02A89DCB1C}" destId="{2BE869EB-262C-4B06-9D73-9CBB89758973}" srcOrd="9" destOrd="0" presId="urn:microsoft.com/office/officeart/2005/8/layout/vList5"/>
    <dgm:cxn modelId="{BBAC272C-C19C-4791-88CF-99B2FC11D1ED}" type="presParOf" srcId="{4845007A-8B82-48C4-8F04-8E02A89DCB1C}" destId="{8B58AE9A-FEAF-4165-89A4-3358EC966937}" srcOrd="10" destOrd="0" presId="urn:microsoft.com/office/officeart/2005/8/layout/vList5"/>
    <dgm:cxn modelId="{4CF40F6A-F68B-4594-9ACB-BCD6F02CCF59}" type="presParOf" srcId="{8B58AE9A-FEAF-4165-89A4-3358EC966937}" destId="{500363DC-DE01-445F-9CEF-0B00DC782D3C}" srcOrd="0" destOrd="0" presId="urn:microsoft.com/office/officeart/2005/8/layout/vList5"/>
    <dgm:cxn modelId="{5EF32F14-C136-4B92-A05D-FF3AFC00A5A3}" type="presParOf" srcId="{8B58AE9A-FEAF-4165-89A4-3358EC966937}" destId="{88DC2A91-25C6-4270-AF81-02FB0AE8A4F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fld id="{4727547E-1D92-4819-9EFC-572AB70A77E8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Calibri" panose="020F0502020204030204" pitchFamily="34" charset="0"/>
              </a:defRPr>
            </a:lvl1pPr>
          </a:lstStyle>
          <a:p>
            <a:fld id="{80940C71-1B8F-466A-893B-F5358BB87FB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079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/>
            <a:fld id="{DD189293-942E-4C01-A8C5-C8D198DD7ED8}" type="slidenum">
              <a:rPr lang="en-US" b="0">
                <a:latin typeface="Calibri" panose="020F0502020204030204" pitchFamily="34" charset="0"/>
              </a:rPr>
              <a:pPr eaLnBrk="1" hangingPunct="1"/>
              <a:t>1</a:t>
            </a:fld>
            <a:endParaRPr lang="en-US" b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957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583828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itchFamily="34" charset="0"/>
              </a:defRPr>
            </a:lvl1pPr>
          </a:lstStyle>
          <a:p>
            <a:pPr>
              <a:defRPr/>
            </a:pPr>
            <a:fld id="{6B9A5539-D835-4373-ADC8-DE91E0A28B9B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anose="020F0502020204030204" pitchFamily="34" charset="0"/>
              </a:defRPr>
            </a:lvl1pPr>
          </a:lstStyle>
          <a:p>
            <a:fld id="{C1C3CCEC-1C54-4F7A-9D0A-B91494EB8BE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44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C949D1-0AE8-4F66-AEE2-2CCA1290BF01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12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398904-D85E-45D6-A959-B507146EDB99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92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D81AE1-5A65-41AD-A063-630108A43EF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716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82864A-A397-49D4-B3D8-1B4047A6F832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617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E8548D-0EC4-4C21-B59F-648C9A4BEF3B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37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DB07EC-0997-4AF3-AE56-86A94298BECD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49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itchFamily="34" charset="0"/>
              </a:defRPr>
            </a:lvl1pPr>
          </a:lstStyle>
          <a:p>
            <a:pPr>
              <a:defRPr/>
            </a:pPr>
            <a:fld id="{C1E7BC54-BED7-4833-9E97-27FF783F995E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anose="020F0502020204030204" pitchFamily="34" charset="0"/>
              </a:defRPr>
            </a:lvl1pPr>
          </a:lstStyle>
          <a:p>
            <a:fld id="{10136AF7-8C57-4CFB-9490-FB4F4E3EA175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853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itchFamily="34" charset="0"/>
              </a:defRPr>
            </a:lvl1pPr>
          </a:lstStyle>
          <a:p>
            <a:pPr>
              <a:defRPr/>
            </a:pPr>
            <a:fld id="{A1FE0E1E-30E2-4AD0-B928-D71B210AB77B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anose="020F0502020204030204" pitchFamily="34" charset="0"/>
              </a:defRPr>
            </a:lvl1pPr>
          </a:lstStyle>
          <a:p>
            <a:fld id="{7F91C605-C927-4C78-8FF1-3D5885E37225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568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itchFamily="34" charset="0"/>
              </a:defRPr>
            </a:lvl1pPr>
          </a:lstStyle>
          <a:p>
            <a:pPr>
              <a:defRPr/>
            </a:pPr>
            <a:fld id="{A7574420-E448-4950-A19F-FDB648773B0B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anose="020F0502020204030204" pitchFamily="34" charset="0"/>
              </a:defRPr>
            </a:lvl1pPr>
          </a:lstStyle>
          <a:p>
            <a:fld id="{FD3C6C02-3077-4BEF-8DE4-BD74EDACD0C1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562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itchFamily="34" charset="0"/>
              </a:defRPr>
            </a:lvl1pPr>
          </a:lstStyle>
          <a:p>
            <a:pPr>
              <a:defRPr/>
            </a:pPr>
            <a:fld id="{28842885-3DBC-44B3-A5A2-146C8C666960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anose="020F0502020204030204" pitchFamily="34" charset="0"/>
              </a:defRPr>
            </a:lvl1pPr>
          </a:lstStyle>
          <a:p>
            <a:fld id="{D3B2C783-14BD-45F1-A7BC-63C98F854C9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07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itchFamily="34" charset="0"/>
              </a:defRPr>
            </a:lvl1pPr>
          </a:lstStyle>
          <a:p>
            <a:pPr>
              <a:defRPr/>
            </a:pPr>
            <a:fld id="{C4D03358-6C6C-41FB-A60D-A22FD343B95D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anose="020F0502020204030204" pitchFamily="34" charset="0"/>
              </a:defRPr>
            </a:lvl1pPr>
          </a:lstStyle>
          <a:p>
            <a:fld id="{1882A01E-0D4D-4C59-82BB-38248845125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251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itchFamily="34" charset="0"/>
              </a:defRPr>
            </a:lvl1pPr>
          </a:lstStyle>
          <a:p>
            <a:pPr>
              <a:defRPr/>
            </a:pPr>
            <a:fld id="{3D3312AD-7D5C-4AFD-8ACF-9B981038387A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anose="020F0502020204030204" pitchFamily="34" charset="0"/>
              </a:defRPr>
            </a:lvl1pPr>
          </a:lstStyle>
          <a:p>
            <a:fld id="{5DCC7AF8-0DC5-4CAC-BA14-85BAE69FE2A9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313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itchFamily="34" charset="0"/>
              </a:defRPr>
            </a:lvl1pPr>
          </a:lstStyle>
          <a:p>
            <a:pPr>
              <a:defRPr/>
            </a:pPr>
            <a:fld id="{3BDFCC95-A235-4D0F-97D2-5E806D7FFDBF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anose="020F0502020204030204" pitchFamily="34" charset="0"/>
              </a:defRPr>
            </a:lvl1pPr>
          </a:lstStyle>
          <a:p>
            <a:fld id="{F127157E-27FB-4092-854D-0E6F5EBF9845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416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itchFamily="34" charset="0"/>
              </a:defRPr>
            </a:lvl1pPr>
          </a:lstStyle>
          <a:p>
            <a:pPr>
              <a:defRPr/>
            </a:pPr>
            <a:fld id="{D69610C4-8BA6-4753-9D18-3C93105ACB9F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anose="020F0502020204030204" pitchFamily="34" charset="0"/>
              </a:defRPr>
            </a:lvl1pPr>
          </a:lstStyle>
          <a:p>
            <a:fld id="{257992B8-5A9C-4163-9B16-0D3CA294C24D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898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itchFamily="34" charset="0"/>
              </a:defRPr>
            </a:lvl1pPr>
          </a:lstStyle>
          <a:p>
            <a:pPr>
              <a:defRPr/>
            </a:pPr>
            <a:fld id="{02B6B324-4B0E-49F4-88A8-1900EF38F33A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anose="020F0502020204030204" pitchFamily="34" charset="0"/>
              </a:defRPr>
            </a:lvl1pPr>
          </a:lstStyle>
          <a:p>
            <a:fld id="{415FDA9F-AE67-4220-8497-B7EC85EAFF05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310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itchFamily="34" charset="0"/>
              </a:defRPr>
            </a:lvl1pPr>
          </a:lstStyle>
          <a:p>
            <a:pPr>
              <a:defRPr/>
            </a:pPr>
            <a:fld id="{9D4767B3-6232-4E5D-8F6B-745596CB9A5C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anose="020F0502020204030204" pitchFamily="34" charset="0"/>
              </a:defRPr>
            </a:lvl1pPr>
          </a:lstStyle>
          <a:p>
            <a:fld id="{9F4E8D63-3AB8-45A9-A730-C25C851F937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012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itchFamily="34" charset="0"/>
              </a:defRPr>
            </a:lvl1pPr>
          </a:lstStyle>
          <a:p>
            <a:pPr>
              <a:defRPr/>
            </a:pPr>
            <a:fld id="{7A2E2E44-C704-4108-9438-77EC4B8C6A2A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anose="020F0502020204030204" pitchFamily="34" charset="0"/>
              </a:defRPr>
            </a:lvl1pPr>
          </a:lstStyle>
          <a:p>
            <a:fld id="{AAD92923-EB1B-4809-BA35-56A5761CA4D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5524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itchFamily="34" charset="0"/>
              </a:defRPr>
            </a:lvl1pPr>
          </a:lstStyle>
          <a:p>
            <a:pPr>
              <a:defRPr/>
            </a:pPr>
            <a:fld id="{F11B2C22-6436-40A0-8F58-9F92C8A5884E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anose="020F0502020204030204" pitchFamily="34" charset="0"/>
              </a:defRPr>
            </a:lvl1pPr>
          </a:lstStyle>
          <a:p>
            <a:fld id="{1F38812F-6FE8-4395-92DC-F34D767A2C72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1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itchFamily="34" charset="0"/>
              </a:defRPr>
            </a:lvl1pPr>
          </a:lstStyle>
          <a:p>
            <a:pPr>
              <a:defRPr/>
            </a:pPr>
            <a:fld id="{C9A9E8F1-2DBE-4656-8EAA-BDF70B016CF8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anose="020F0502020204030204" pitchFamily="34" charset="0"/>
              </a:defRPr>
            </a:lvl1pPr>
          </a:lstStyle>
          <a:p>
            <a:fld id="{59B9B99D-2558-471C-B4E1-A7B8C9CA70E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52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itchFamily="34" charset="0"/>
              </a:defRPr>
            </a:lvl1pPr>
          </a:lstStyle>
          <a:p>
            <a:pPr>
              <a:defRPr/>
            </a:pPr>
            <a:fld id="{7152A3D1-74D7-4107-A44E-58FA378172DA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anose="020F0502020204030204" pitchFamily="34" charset="0"/>
              </a:defRPr>
            </a:lvl1pPr>
          </a:lstStyle>
          <a:p>
            <a:fld id="{E43CB073-7FFB-486A-BCA1-AC2218D4285B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37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itchFamily="34" charset="0"/>
              </a:defRPr>
            </a:lvl1pPr>
          </a:lstStyle>
          <a:p>
            <a:pPr>
              <a:defRPr/>
            </a:pPr>
            <a:fld id="{3078F91B-B46A-49DD-8BB2-1DB9A6B89278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994A7-34B8-4466-A055-F25E1991DE9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9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D85CC3-3194-4B4D-BD78-2A6C5A30FE27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6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itchFamily="34" charset="0"/>
              </a:defRPr>
            </a:lvl1pPr>
          </a:lstStyle>
          <a:p>
            <a:pPr>
              <a:defRPr/>
            </a:pPr>
            <a:fld id="{D90EBEE8-EDA8-4F2E-B256-19C8883707C0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97371-1CD1-422E-A214-06A5B450509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07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itchFamily="34" charset="0"/>
              </a:defRPr>
            </a:lvl1pPr>
          </a:lstStyle>
          <a:p>
            <a:pPr>
              <a:defRPr/>
            </a:pPr>
            <a:fld id="{442C3402-B2E4-4ADA-98A7-5B6BE1AB243C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7C9C1-FF88-4815-9FD3-4343DBDA5F7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856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Calibri" pitchFamily="34" charset="0"/>
              </a:defRPr>
            </a:lvl1pPr>
          </a:lstStyle>
          <a:p>
            <a:pPr>
              <a:defRPr/>
            </a:pPr>
            <a:fld id="{706E5E66-CD28-40C2-9DF1-844E4097457D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A401D-6882-4C14-899B-AB2EB32262E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858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 userDrawn="1"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b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66" name="Rectangle 65"/>
          <p:cNvSpPr>
            <a:spLocks noChangeArrowheads="1"/>
          </p:cNvSpPr>
          <p:nvPr userDrawn="1"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b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Rectangle 70"/>
          <p:cNvSpPr>
            <a:spLocks noChangeArrowheads="1"/>
          </p:cNvSpPr>
          <p:nvPr userDrawn="1"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b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72" name="Rectangle 71"/>
          <p:cNvSpPr>
            <a:spLocks noChangeArrowheads="1"/>
          </p:cNvSpPr>
          <p:nvPr userDrawn="1"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b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7" r:id="rId3"/>
    <p:sldLayoutId id="2147484018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rgbClr val="898989"/>
                </a:solidFill>
                <a:latin typeface="Verdana" panose="020B0604030504040204" pitchFamily="34" charset="0"/>
              </a:defRPr>
            </a:lvl1pPr>
          </a:lstStyle>
          <a:p>
            <a:fld id="{F92E9761-DF9A-4E5A-8746-11285FE10776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b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b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b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b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 b="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b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grpSp>
        <p:nvGrpSpPr>
          <p:cNvPr id="3076" name="Group 11"/>
          <p:cNvGrpSpPr>
            <a:grpSpLocks/>
          </p:cNvGrpSpPr>
          <p:nvPr userDrawn="1"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b="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b="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b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/>
          </p:cNvSpPr>
          <p:nvPr/>
        </p:nvSpPr>
        <p:spPr bwMode="auto">
          <a:xfrm>
            <a:off x="60325" y="1412875"/>
            <a:ext cx="90836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algn="ctr" eaLnBrk="1" hangingPunct="1"/>
            <a:r>
              <a:rPr lang="es-ES_tradnl" sz="2800" dirty="0" smtClean="0">
                <a:latin typeface="Verdana" panose="020B0604030504040204" pitchFamily="34" charset="0"/>
              </a:rPr>
              <a:t>SERVICIO </a:t>
            </a:r>
            <a:r>
              <a:rPr lang="es-ES_tradnl" sz="2800" dirty="0">
                <a:latin typeface="Verdana" panose="020B0604030504040204" pitchFamily="34" charset="0"/>
              </a:rPr>
              <a:t>DE SALUD BIOBIO</a:t>
            </a:r>
          </a:p>
          <a:p>
            <a:pPr algn="ctr" eaLnBrk="1" hangingPunct="1"/>
            <a:r>
              <a:rPr lang="es-ES_tradnl" sz="2400" dirty="0" smtClean="0">
                <a:latin typeface="Calibri" panose="020F0502020204030204" pitchFamily="34" charset="0"/>
              </a:rPr>
              <a:t>Coordinador SIRH – Levantamiento de Mejoras</a:t>
            </a:r>
            <a:r>
              <a:rPr lang="es-ES_tradnl" sz="2400" dirty="0">
                <a:latin typeface="Calibri" panose="020F0502020204030204" pitchFamily="34" charset="0"/>
              </a:rPr>
              <a:t/>
            </a:r>
            <a:br>
              <a:rPr lang="es-ES_tradnl" sz="2400" dirty="0">
                <a:latin typeface="Calibri" panose="020F0502020204030204" pitchFamily="34" charset="0"/>
              </a:rPr>
            </a:br>
            <a:r>
              <a:rPr lang="es-ES_tradnl" sz="2400" dirty="0">
                <a:solidFill>
                  <a:schemeClr val="bg2"/>
                </a:solidFill>
                <a:latin typeface="Tahoma" panose="020B0604030504040204" pitchFamily="34" charset="0"/>
              </a:rPr>
              <a:t/>
            </a:r>
            <a:br>
              <a:rPr lang="es-ES_tradnl" sz="2400" dirty="0">
                <a:solidFill>
                  <a:schemeClr val="bg2"/>
                </a:solidFill>
                <a:latin typeface="Tahoma" panose="020B0604030504040204" pitchFamily="34" charset="0"/>
              </a:rPr>
            </a:br>
            <a:r>
              <a:rPr lang="es-ES_tradnl" sz="2400" dirty="0">
                <a:solidFill>
                  <a:schemeClr val="bg2"/>
                </a:solidFill>
                <a:latin typeface="Tahoma" panose="020B0604030504040204" pitchFamily="34" charset="0"/>
              </a:rPr>
              <a:t/>
            </a:r>
            <a:br>
              <a:rPr lang="es-ES_tradnl" sz="2400" dirty="0">
                <a:solidFill>
                  <a:schemeClr val="bg2"/>
                </a:solidFill>
                <a:latin typeface="Tahoma" panose="020B0604030504040204" pitchFamily="34" charset="0"/>
              </a:rPr>
            </a:br>
            <a:endParaRPr lang="es-ES_tradnl" sz="2400" dirty="0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30723" name="2 CuadroTexto"/>
          <p:cNvSpPr txBox="1">
            <a:spLocks noChangeArrowheads="1"/>
          </p:cNvSpPr>
          <p:nvPr/>
        </p:nvSpPr>
        <p:spPr bwMode="auto">
          <a:xfrm>
            <a:off x="3131840" y="4856163"/>
            <a:ext cx="511204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algn="ctr" eaLnBrk="1" hangingPunct="1"/>
            <a:r>
              <a:rPr lang="es-MX" dirty="0" smtClean="0"/>
              <a:t>CRISTIAN MARCELO VASQUEZ ANABALON</a:t>
            </a:r>
          </a:p>
          <a:p>
            <a:pPr algn="ctr" eaLnBrk="1" hangingPunct="1"/>
            <a:r>
              <a:rPr lang="es-CL" dirty="0" smtClean="0"/>
              <a:t>Noviembre 2013</a:t>
            </a:r>
            <a:endParaRPr lang="es-MX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L" sz="7200" b="1" dirty="0" smtClean="0"/>
              <a:t>Solo depende de nosotros.</a:t>
            </a:r>
            <a:endParaRPr lang="es-MX" sz="7200" b="1" dirty="0"/>
          </a:p>
        </p:txBody>
      </p:sp>
    </p:spTree>
    <p:extLst>
      <p:ext uri="{BB962C8B-B14F-4D97-AF65-F5344CB8AC3E}">
        <p14:creationId xmlns:p14="http://schemas.microsoft.com/office/powerpoint/2010/main" val="217408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sz="9200" smtClean="0">
                <a:solidFill>
                  <a:schemeClr val="bg1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Gracias.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Q</a:t>
            </a:r>
            <a:r>
              <a:rPr lang="es-CL" dirty="0" smtClean="0"/>
              <a:t>uien </a:t>
            </a:r>
            <a:r>
              <a:rPr lang="es-CL" dirty="0"/>
              <a:t>soy </a:t>
            </a:r>
            <a:r>
              <a:rPr lang="es-CL" dirty="0" smtClean="0"/>
              <a:t>yo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0" y="1477963"/>
            <a:ext cx="4248472" cy="4525962"/>
          </a:xfrm>
        </p:spPr>
        <p:txBody>
          <a:bodyPr/>
          <a:lstStyle/>
          <a:p>
            <a:r>
              <a:rPr lang="es-ES" sz="1800" dirty="0"/>
              <a:t>Cristian Vásquez Anabalón</a:t>
            </a:r>
          </a:p>
          <a:p>
            <a:r>
              <a:rPr lang="es-ES" sz="1800" dirty="0" smtClean="0"/>
              <a:t>Coordinador </a:t>
            </a:r>
            <a:r>
              <a:rPr lang="es-ES" sz="1800" dirty="0" smtClean="0"/>
              <a:t>SIRH.</a:t>
            </a:r>
            <a:endParaRPr lang="es-ES" sz="1800" dirty="0" smtClean="0"/>
          </a:p>
          <a:p>
            <a:r>
              <a:rPr lang="es-ES" sz="1800" dirty="0"/>
              <a:t>Profesional de apoyo Departamento de Gestión de las personal </a:t>
            </a:r>
            <a:endParaRPr lang="es-ES" sz="1800" dirty="0" smtClean="0"/>
          </a:p>
        </p:txBody>
      </p:sp>
      <p:pic>
        <p:nvPicPr>
          <p:cNvPr id="3074" name="Picture 2" descr="D:\Program Files\Microsoft Office\MEDIA\CAGCAT10\j0195812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353" y="4005064"/>
            <a:ext cx="2176410" cy="2239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93" y="1510477"/>
            <a:ext cx="4031933" cy="4479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5 Rectángulo redondeado"/>
          <p:cNvSpPr/>
          <p:nvPr/>
        </p:nvSpPr>
        <p:spPr>
          <a:xfrm>
            <a:off x="899592" y="3212976"/>
            <a:ext cx="3312368" cy="36004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619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Función</a:t>
            </a:r>
            <a:r>
              <a:rPr lang="es-CL" dirty="0"/>
              <a:t>: Descrito en “Manual de perfiles y Cargos”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1800" dirty="0"/>
              <a:t>Apoyo en los procesos correspondientes al departamento de gestión de las personas tales como: </a:t>
            </a:r>
          </a:p>
          <a:p>
            <a:pPr lvl="2"/>
            <a:r>
              <a:rPr lang="es-ES" dirty="0" smtClean="0"/>
              <a:t>Control </a:t>
            </a:r>
            <a:r>
              <a:rPr lang="es-ES" dirty="0"/>
              <a:t>de </a:t>
            </a:r>
            <a:r>
              <a:rPr lang="es-ES" dirty="0" smtClean="0"/>
              <a:t>dotación</a:t>
            </a:r>
          </a:p>
          <a:p>
            <a:pPr lvl="2"/>
            <a:r>
              <a:rPr lang="es-ES" dirty="0" smtClean="0"/>
              <a:t>Acreditación</a:t>
            </a:r>
          </a:p>
          <a:p>
            <a:pPr lvl="2"/>
            <a:r>
              <a:rPr lang="es-ES" dirty="0" smtClean="0"/>
              <a:t>Compromisos </a:t>
            </a:r>
            <a:r>
              <a:rPr lang="es-ES" dirty="0"/>
              <a:t>de </a:t>
            </a:r>
            <a:r>
              <a:rPr lang="es-ES" dirty="0" smtClean="0"/>
              <a:t>gestión</a:t>
            </a:r>
          </a:p>
          <a:p>
            <a:pPr lvl="2"/>
            <a:r>
              <a:rPr lang="es-ES" dirty="0" smtClean="0"/>
              <a:t>Gobierno transparente</a:t>
            </a:r>
          </a:p>
          <a:p>
            <a:pPr lvl="2"/>
            <a:r>
              <a:rPr lang="es-ES" dirty="0" smtClean="0"/>
              <a:t>informes </a:t>
            </a:r>
            <a:r>
              <a:rPr lang="es-ES" dirty="0"/>
              <a:t>para </a:t>
            </a:r>
            <a:r>
              <a:rPr lang="es-ES" dirty="0" smtClean="0"/>
              <a:t>Dipres</a:t>
            </a:r>
          </a:p>
          <a:p>
            <a:pPr lvl="2"/>
            <a:r>
              <a:rPr lang="es-ES" dirty="0" smtClean="0"/>
              <a:t>procesos </a:t>
            </a:r>
            <a:r>
              <a:rPr lang="es-ES" dirty="0"/>
              <a:t>administrativos</a:t>
            </a:r>
            <a:r>
              <a:rPr lang="es-ES" dirty="0" smtClean="0"/>
              <a:t>.</a:t>
            </a:r>
          </a:p>
          <a:p>
            <a:pPr marL="914400" lvl="2" indent="0">
              <a:buNone/>
            </a:pPr>
            <a:endParaRPr lang="es-ES" dirty="0" smtClean="0"/>
          </a:p>
          <a:p>
            <a:pPr marL="914400" lvl="2" indent="0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•</a:t>
            </a:r>
            <a:r>
              <a:rPr lang="es-ES" dirty="0"/>
              <a:t>	</a:t>
            </a:r>
            <a:r>
              <a:rPr lang="es-ES" sz="1800" dirty="0"/>
              <a:t>Conocer los procesos de RRHH en forma transversal, manteniendo información actualizada y de calidad utilizada en los distintos procesos, permitiendo mejorar el análisis, la toma de decisiones, transformándose así en una herramienta oportuna para la gestión del Servicio.  </a:t>
            </a:r>
            <a:endParaRPr lang="es-CL" sz="3200" dirty="0"/>
          </a:p>
        </p:txBody>
      </p:sp>
      <p:pic>
        <p:nvPicPr>
          <p:cNvPr id="4098" name="Picture 2" descr="D:\Program Files\Microsoft Office\MEDIA\CAGCAT10\j0240695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204862"/>
            <a:ext cx="2304256" cy="1845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63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PLAN DE TRABAJO</a:t>
            </a:r>
            <a:br>
              <a:rPr lang="es-CL" dirty="0" smtClean="0"/>
            </a:br>
            <a:r>
              <a:rPr lang="es-CL" dirty="0" smtClean="0"/>
              <a:t>Identificación Necesidades de Mejoras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 smtClean="0"/>
              <a:t>Inquietudes planteadas por Directivos</a:t>
            </a:r>
          </a:p>
          <a:p>
            <a:pPr algn="just"/>
            <a:r>
              <a:rPr lang="es-CL" dirty="0" smtClean="0"/>
              <a:t>Sugerencias realizadas por Jefe Departamento de Gestión de las Personas</a:t>
            </a:r>
          </a:p>
          <a:p>
            <a:pPr algn="just"/>
            <a:r>
              <a:rPr lang="es-CL" dirty="0" smtClean="0"/>
              <a:t>Reuniones de trabajo con unidades de nuestro Servicio. </a:t>
            </a:r>
          </a:p>
          <a:p>
            <a:pPr algn="just"/>
            <a:r>
              <a:rPr lang="es-CL" dirty="0" smtClean="0"/>
              <a:t>Sugerencias realizadas por referentes.</a:t>
            </a:r>
          </a:p>
          <a:p>
            <a:pPr algn="just"/>
            <a:r>
              <a:rPr lang="es-CL" dirty="0" smtClean="0"/>
              <a:t>Sugerencias y observaciones de usuarios.</a:t>
            </a:r>
          </a:p>
          <a:p>
            <a:pPr algn="just"/>
            <a:r>
              <a:rPr lang="es-CL" dirty="0" smtClean="0"/>
              <a:t>Análisis de aplicaciones por parte del Coordinador</a:t>
            </a:r>
          </a:p>
          <a:p>
            <a:pPr algn="just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2946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PLAN DE TRABAJO</a:t>
            </a:r>
            <a:br>
              <a:rPr lang="es-CL" dirty="0" smtClean="0"/>
            </a:br>
            <a:r>
              <a:rPr lang="es-CL" dirty="0" smtClean="0"/>
              <a:t>Levantamiento de mejoras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Actividades </a:t>
            </a:r>
            <a:r>
              <a:rPr lang="es-ES" dirty="0"/>
              <a:t>desarrolladas en coordinación con MINSAL   tienen como objetivo ser interlocutor válido </a:t>
            </a:r>
            <a:r>
              <a:rPr lang="es-ES" dirty="0" smtClean="0"/>
              <a:t>del SS.BB </a:t>
            </a:r>
            <a:r>
              <a:rPr lang="es-ES" dirty="0"/>
              <a:t>hacia el </a:t>
            </a:r>
            <a:r>
              <a:rPr lang="es-ES" dirty="0" err="1" smtClean="0"/>
              <a:t>Minsal</a:t>
            </a:r>
            <a:r>
              <a:rPr lang="es-ES" dirty="0" smtClean="0"/>
              <a:t> y Empresa proveedora (INDRA</a:t>
            </a:r>
            <a:r>
              <a:rPr lang="es-ES" dirty="0"/>
              <a:t>), informando debilidades del </a:t>
            </a:r>
            <a:r>
              <a:rPr lang="es-ES" dirty="0" smtClean="0"/>
              <a:t>SIRH, </a:t>
            </a:r>
            <a:r>
              <a:rPr lang="es-ES" dirty="0"/>
              <a:t>solicitando las mejoras correspondientes y formando parte </a:t>
            </a:r>
            <a:r>
              <a:rPr lang="es-ES" dirty="0" smtClean="0"/>
              <a:t>activa de los desarrollos junto a distintos equipos de negocios.</a:t>
            </a:r>
            <a:endParaRPr lang="es-CL" sz="3600" dirty="0"/>
          </a:p>
          <a:p>
            <a:pPr algn="just"/>
            <a:endParaRPr lang="es-CL" dirty="0"/>
          </a:p>
        </p:txBody>
      </p:sp>
      <p:pic>
        <p:nvPicPr>
          <p:cNvPr id="5122" name="Picture 2" descr="D:\Program Files\Microsoft Office\MEDIA\CAGCAT10\j0292020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645024"/>
            <a:ext cx="1869034" cy="177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06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PLAN DE TRABAJO </a:t>
            </a:r>
            <a:br>
              <a:rPr lang="es-CL" dirty="0" smtClean="0"/>
            </a:br>
            <a:r>
              <a:rPr lang="es-CL" dirty="0" smtClean="0"/>
              <a:t>Reuniones programadas con </a:t>
            </a:r>
            <a:r>
              <a:rPr lang="es-CL" dirty="0" err="1" smtClean="0"/>
              <a:t>Minsal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Gracias al apoyo del Servicio de Salud quien autoriza en forma periódica reuniones de trabajo en </a:t>
            </a:r>
            <a:r>
              <a:rPr lang="es-CL" dirty="0" err="1" smtClean="0"/>
              <a:t>Minsal</a:t>
            </a:r>
            <a:r>
              <a:rPr lang="es-CL" dirty="0" smtClean="0"/>
              <a:t>.</a:t>
            </a:r>
          </a:p>
          <a:p>
            <a:endParaRPr lang="es-CL" dirty="0"/>
          </a:p>
        </p:txBody>
      </p:sp>
      <p:pic>
        <p:nvPicPr>
          <p:cNvPr id="2050" name="Picture 2" descr="D:\Program Files\Microsoft Office\MEDIA\CAGCAT10\j0183328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04864"/>
            <a:ext cx="3855298" cy="3656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99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PLAN DE TRABAJO</a:t>
            </a:r>
            <a:br>
              <a:rPr lang="es-CL" dirty="0" smtClean="0"/>
            </a:br>
            <a:r>
              <a:rPr lang="es-CL" dirty="0" smtClean="0"/>
              <a:t>Referente de equipos de Negocios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Coordinar reuniones de trabajo con distintos referentes los que se realizan definiciones de mejoras.</a:t>
            </a:r>
            <a:endParaRPr lang="es-CL" dirty="0"/>
          </a:p>
        </p:txBody>
      </p:sp>
      <p:pic>
        <p:nvPicPr>
          <p:cNvPr id="6146" name="Picture 2" descr="D:\Program Files\Microsoft Office\MEDIA\CAGCAT10\j0233018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51720"/>
            <a:ext cx="3524101" cy="357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519127" y="2886767"/>
            <a:ext cx="4032448" cy="1477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/>
              <a:t>Documento del Requerimiento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/>
              <a:t>Participar en pruebas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/>
              <a:t>Piloto de aplicaciones solicitadas por el Servicio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/>
              <a:t>Cooperación en mesas de trabajo</a:t>
            </a:r>
          </a:p>
        </p:txBody>
      </p:sp>
    </p:spTree>
    <p:extLst>
      <p:ext uri="{BB962C8B-B14F-4D97-AF65-F5344CB8AC3E}">
        <p14:creationId xmlns:p14="http://schemas.microsoft.com/office/powerpoint/2010/main" val="423873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PLAN DE TRABAJO</a:t>
            </a:r>
            <a:br>
              <a:rPr lang="es-CL" dirty="0"/>
            </a:br>
            <a:r>
              <a:rPr lang="es-CL" dirty="0" smtClean="0"/>
              <a:t>Requerimiento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400" y="3344031"/>
            <a:ext cx="8177213" cy="4525962"/>
          </a:xfrm>
        </p:spPr>
        <p:txBody>
          <a:bodyPr/>
          <a:lstStyle/>
          <a:p>
            <a:endParaRPr lang="es-CL" dirty="0" smtClean="0"/>
          </a:p>
          <a:p>
            <a:endParaRPr lang="es-CL" dirty="0"/>
          </a:p>
          <a:p>
            <a:endParaRPr lang="es-CL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783279180"/>
              </p:ext>
            </p:extLst>
          </p:nvPr>
        </p:nvGraphicFramePr>
        <p:xfrm>
          <a:off x="395536" y="1124744"/>
          <a:ext cx="842493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297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Modulo para Coordinadores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Control de accesos para usuarios y perfiles.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910" y="2522372"/>
            <a:ext cx="2213281" cy="413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41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5274</TotalTime>
  <Words>361</Words>
  <Application>Microsoft Office PowerPoint</Application>
  <PresentationFormat>Presentación en pantalla (4:3)</PresentationFormat>
  <Paragraphs>60</Paragraphs>
  <Slides>11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Calibri</vt:lpstr>
      <vt:lpstr>Tahoma</vt:lpstr>
      <vt:lpstr>Verdana</vt:lpstr>
      <vt:lpstr>ヒラギノ角ゴ Pro W3</vt:lpstr>
      <vt:lpstr>Office Theme</vt:lpstr>
      <vt:lpstr>1_Office Theme</vt:lpstr>
      <vt:lpstr>2_Office Theme</vt:lpstr>
      <vt:lpstr>Presentación de PowerPoint</vt:lpstr>
      <vt:lpstr>Quien soy yo </vt:lpstr>
      <vt:lpstr>Función: Descrito en “Manual de perfiles y Cargos” </vt:lpstr>
      <vt:lpstr>PLAN DE TRABAJO Identificación Necesidades de Mejoras </vt:lpstr>
      <vt:lpstr>PLAN DE TRABAJO Levantamiento de mejoras </vt:lpstr>
      <vt:lpstr>PLAN DE TRABAJO  Reuniones programadas con Minsal </vt:lpstr>
      <vt:lpstr>PLAN DE TRABAJO Referente de equipos de Negocios </vt:lpstr>
      <vt:lpstr>PLAN DE TRABAJO Requerimiento </vt:lpstr>
      <vt:lpstr>Modulo para Coordinadores</vt:lpstr>
      <vt:lpstr>Presentación de PowerPoint</vt:lpstr>
      <vt:lpstr>Gracias.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cristian marcelo vasquez anabalon</cp:lastModifiedBy>
  <cp:revision>78</cp:revision>
  <dcterms:created xsi:type="dcterms:W3CDTF">2010-11-27T19:44:20Z</dcterms:created>
  <dcterms:modified xsi:type="dcterms:W3CDTF">2013-11-07T13:38:16Z</dcterms:modified>
</cp:coreProperties>
</file>