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3" r:id="rId2"/>
    <p:sldMasterId id="2147483665" r:id="rId3"/>
    <p:sldMasterId id="2147484146" r:id="rId4"/>
  </p:sldMasterIdLst>
  <p:notesMasterIdLst>
    <p:notesMasterId r:id="rId15"/>
  </p:notesMasterIdLst>
  <p:handoutMasterIdLst>
    <p:handoutMasterId r:id="rId16"/>
  </p:handoutMasterIdLst>
  <p:sldIdLst>
    <p:sldId id="382" r:id="rId5"/>
    <p:sldId id="489" r:id="rId6"/>
    <p:sldId id="482" r:id="rId7"/>
    <p:sldId id="483" r:id="rId8"/>
    <p:sldId id="484" r:id="rId9"/>
    <p:sldId id="485" r:id="rId10"/>
    <p:sldId id="486" r:id="rId11"/>
    <p:sldId id="487" r:id="rId12"/>
    <p:sldId id="488" r:id="rId13"/>
    <p:sldId id="374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404040"/>
    <a:srgbClr val="808080"/>
    <a:srgbClr val="CCCCCC"/>
    <a:srgbClr val="E17068"/>
    <a:srgbClr val="FE454A"/>
    <a:srgbClr val="E10202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8067" autoAdjust="0"/>
  </p:normalViewPr>
  <p:slideViewPr>
    <p:cSldViewPr snapToObjects="1">
      <p:cViewPr>
        <p:scale>
          <a:sx n="70" d="100"/>
          <a:sy n="70" d="100"/>
        </p:scale>
        <p:origin x="-1404" y="-84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11" d="100"/>
          <a:sy n="111" d="100"/>
        </p:scale>
        <p:origin x="-564" y="343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2A0976-7805-4577-8A42-D4A1A79032E4}" type="doc">
      <dgm:prSet loTypeId="urn:microsoft.com/office/officeart/2005/8/layout/hProcess9" loCatId="process" qsTypeId="urn:microsoft.com/office/officeart/2005/8/quickstyle/3d3" qsCatId="3D" csTypeId="urn:microsoft.com/office/officeart/2005/8/colors/colorful4" csCatId="colorful" phldr="1"/>
      <dgm:spPr/>
    </dgm:pt>
    <dgm:pt modelId="{1A436612-8C77-4B41-B2DD-86F21A90C16A}">
      <dgm:prSet phldrT="[Texto]"/>
      <dgm:spPr/>
      <dgm:t>
        <a:bodyPr/>
        <a:lstStyle/>
        <a:p>
          <a:r>
            <a:rPr lang="es-CL" dirty="0" smtClean="0"/>
            <a:t>Migrar servidores </a:t>
          </a:r>
          <a:r>
            <a:rPr lang="es-CL" dirty="0" err="1" smtClean="0"/>
            <a:t>criticos</a:t>
          </a:r>
          <a:endParaRPr lang="es-MX" dirty="0"/>
        </a:p>
      </dgm:t>
    </dgm:pt>
    <dgm:pt modelId="{B99B0296-8345-4B85-BEA6-7503F067D49B}" type="parTrans" cxnId="{6152636E-5446-4182-B371-715EC5E225D4}">
      <dgm:prSet/>
      <dgm:spPr/>
      <dgm:t>
        <a:bodyPr/>
        <a:lstStyle/>
        <a:p>
          <a:endParaRPr lang="es-MX"/>
        </a:p>
      </dgm:t>
    </dgm:pt>
    <dgm:pt modelId="{07560B8A-CA6E-4E8B-9198-8EA4E118557A}" type="sibTrans" cxnId="{6152636E-5446-4182-B371-715EC5E225D4}">
      <dgm:prSet/>
      <dgm:spPr/>
      <dgm:t>
        <a:bodyPr/>
        <a:lstStyle/>
        <a:p>
          <a:endParaRPr lang="es-MX"/>
        </a:p>
      </dgm:t>
    </dgm:pt>
    <dgm:pt modelId="{DADCC055-442A-48E5-9390-89685CBF7F73}">
      <dgm:prSet phldrT="[Texto]"/>
      <dgm:spPr/>
      <dgm:t>
        <a:bodyPr/>
        <a:lstStyle/>
        <a:p>
          <a:r>
            <a:rPr lang="es-CL" dirty="0" smtClean="0"/>
            <a:t>Laboratorios nuevas versiones</a:t>
          </a:r>
          <a:endParaRPr lang="es-MX" dirty="0"/>
        </a:p>
      </dgm:t>
    </dgm:pt>
    <dgm:pt modelId="{01B63623-6B98-4B4D-BA96-AC130956F749}" type="parTrans" cxnId="{A46C8A7B-9B8B-41BE-A3AA-5A46993278C5}">
      <dgm:prSet/>
      <dgm:spPr/>
      <dgm:t>
        <a:bodyPr/>
        <a:lstStyle/>
        <a:p>
          <a:endParaRPr lang="es-MX"/>
        </a:p>
      </dgm:t>
    </dgm:pt>
    <dgm:pt modelId="{B028F7CB-BAD7-46CA-BAEC-3461455BEF5F}" type="sibTrans" cxnId="{A46C8A7B-9B8B-41BE-A3AA-5A46993278C5}">
      <dgm:prSet/>
      <dgm:spPr/>
      <dgm:t>
        <a:bodyPr/>
        <a:lstStyle/>
        <a:p>
          <a:endParaRPr lang="es-MX"/>
        </a:p>
      </dgm:t>
    </dgm:pt>
    <dgm:pt modelId="{CD161CA9-519B-4D79-856C-A80B698626CE}">
      <dgm:prSet phldrT="[Texto]"/>
      <dgm:spPr/>
      <dgm:t>
        <a:bodyPr/>
        <a:lstStyle/>
        <a:p>
          <a:r>
            <a:rPr lang="es-CL" dirty="0" smtClean="0"/>
            <a:t>Migración resto de servidores</a:t>
          </a:r>
          <a:endParaRPr lang="es-MX" dirty="0"/>
        </a:p>
      </dgm:t>
    </dgm:pt>
    <dgm:pt modelId="{61BAE7AE-0FCC-47F5-A90A-CD92C322C0E3}" type="parTrans" cxnId="{88065752-62A7-443A-83CE-3BD858981C7F}">
      <dgm:prSet/>
      <dgm:spPr/>
      <dgm:t>
        <a:bodyPr/>
        <a:lstStyle/>
        <a:p>
          <a:endParaRPr lang="es-MX"/>
        </a:p>
      </dgm:t>
    </dgm:pt>
    <dgm:pt modelId="{8300FB8D-2848-4895-B659-454785A72E19}" type="sibTrans" cxnId="{88065752-62A7-443A-83CE-3BD858981C7F}">
      <dgm:prSet/>
      <dgm:spPr/>
      <dgm:t>
        <a:bodyPr/>
        <a:lstStyle/>
        <a:p>
          <a:endParaRPr lang="es-MX"/>
        </a:p>
      </dgm:t>
    </dgm:pt>
    <dgm:pt modelId="{BEB7B3CD-782E-4495-8D29-332EFA6ACA01}" type="pres">
      <dgm:prSet presAssocID="{442A0976-7805-4577-8A42-D4A1A79032E4}" presName="CompostProcess" presStyleCnt="0">
        <dgm:presLayoutVars>
          <dgm:dir/>
          <dgm:resizeHandles val="exact"/>
        </dgm:presLayoutVars>
      </dgm:prSet>
      <dgm:spPr/>
    </dgm:pt>
    <dgm:pt modelId="{854AE2A3-9E67-46BE-B007-D370E4C6FA8A}" type="pres">
      <dgm:prSet presAssocID="{442A0976-7805-4577-8A42-D4A1A79032E4}" presName="arrow" presStyleLbl="bgShp" presStyleIdx="0" presStyleCnt="1"/>
      <dgm:spPr/>
    </dgm:pt>
    <dgm:pt modelId="{6FA615BE-7AEA-4C2A-BA80-1E9AB3D1F320}" type="pres">
      <dgm:prSet presAssocID="{442A0976-7805-4577-8A42-D4A1A79032E4}" presName="linearProcess" presStyleCnt="0"/>
      <dgm:spPr/>
    </dgm:pt>
    <dgm:pt modelId="{5C9B0BF9-30B9-4E8E-82C8-D21EA40BFD00}" type="pres">
      <dgm:prSet presAssocID="{1A436612-8C77-4B41-B2DD-86F21A90C16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BDA20E-4246-4F5B-99D0-D6BFD930AD50}" type="pres">
      <dgm:prSet presAssocID="{07560B8A-CA6E-4E8B-9198-8EA4E118557A}" presName="sibTrans" presStyleCnt="0"/>
      <dgm:spPr/>
    </dgm:pt>
    <dgm:pt modelId="{43504AC1-014E-4F09-A57A-E18564D90E83}" type="pres">
      <dgm:prSet presAssocID="{DADCC055-442A-48E5-9390-89685CBF7F7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07E494-0B2D-4930-AAB8-AD35BDBACD99}" type="pres">
      <dgm:prSet presAssocID="{B028F7CB-BAD7-46CA-BAEC-3461455BEF5F}" presName="sibTrans" presStyleCnt="0"/>
      <dgm:spPr/>
    </dgm:pt>
    <dgm:pt modelId="{F6D268DA-0D65-465E-A04D-A3C2A56FFA2F}" type="pres">
      <dgm:prSet presAssocID="{CD161CA9-519B-4D79-856C-A80B698626CE}" presName="textNode" presStyleLbl="node1" presStyleIdx="2" presStyleCnt="3" custLinFactNeighborX="70358" custLinFactNeighborY="10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E4FB4B5-608D-4E58-B92E-3570CCF7787B}" type="presOf" srcId="{1A436612-8C77-4B41-B2DD-86F21A90C16A}" destId="{5C9B0BF9-30B9-4E8E-82C8-D21EA40BFD00}" srcOrd="0" destOrd="0" presId="urn:microsoft.com/office/officeart/2005/8/layout/hProcess9"/>
    <dgm:cxn modelId="{5D56B70E-0B33-4535-8F04-1788F6F2B9D1}" type="presOf" srcId="{442A0976-7805-4577-8A42-D4A1A79032E4}" destId="{BEB7B3CD-782E-4495-8D29-332EFA6ACA01}" srcOrd="0" destOrd="0" presId="urn:microsoft.com/office/officeart/2005/8/layout/hProcess9"/>
    <dgm:cxn modelId="{6152636E-5446-4182-B371-715EC5E225D4}" srcId="{442A0976-7805-4577-8A42-D4A1A79032E4}" destId="{1A436612-8C77-4B41-B2DD-86F21A90C16A}" srcOrd="0" destOrd="0" parTransId="{B99B0296-8345-4B85-BEA6-7503F067D49B}" sibTransId="{07560B8A-CA6E-4E8B-9198-8EA4E118557A}"/>
    <dgm:cxn modelId="{66398B5B-A72C-4798-9A95-E3262D897E2E}" type="presOf" srcId="{DADCC055-442A-48E5-9390-89685CBF7F73}" destId="{43504AC1-014E-4F09-A57A-E18564D90E83}" srcOrd="0" destOrd="0" presId="urn:microsoft.com/office/officeart/2005/8/layout/hProcess9"/>
    <dgm:cxn modelId="{A46C8A7B-9B8B-41BE-A3AA-5A46993278C5}" srcId="{442A0976-7805-4577-8A42-D4A1A79032E4}" destId="{DADCC055-442A-48E5-9390-89685CBF7F73}" srcOrd="1" destOrd="0" parTransId="{01B63623-6B98-4B4D-BA96-AC130956F749}" sibTransId="{B028F7CB-BAD7-46CA-BAEC-3461455BEF5F}"/>
    <dgm:cxn modelId="{88065752-62A7-443A-83CE-3BD858981C7F}" srcId="{442A0976-7805-4577-8A42-D4A1A79032E4}" destId="{CD161CA9-519B-4D79-856C-A80B698626CE}" srcOrd="2" destOrd="0" parTransId="{61BAE7AE-0FCC-47F5-A90A-CD92C322C0E3}" sibTransId="{8300FB8D-2848-4895-B659-454785A72E19}"/>
    <dgm:cxn modelId="{5C5E2600-5014-488D-857E-98786815EBCE}" type="presOf" srcId="{CD161CA9-519B-4D79-856C-A80B698626CE}" destId="{F6D268DA-0D65-465E-A04D-A3C2A56FFA2F}" srcOrd="0" destOrd="0" presId="urn:microsoft.com/office/officeart/2005/8/layout/hProcess9"/>
    <dgm:cxn modelId="{5E0BD742-AB33-4FB6-881F-F34CF816F17A}" type="presParOf" srcId="{BEB7B3CD-782E-4495-8D29-332EFA6ACA01}" destId="{854AE2A3-9E67-46BE-B007-D370E4C6FA8A}" srcOrd="0" destOrd="0" presId="urn:microsoft.com/office/officeart/2005/8/layout/hProcess9"/>
    <dgm:cxn modelId="{9BDAEEFE-0B77-4457-B361-5C944B5F6D22}" type="presParOf" srcId="{BEB7B3CD-782E-4495-8D29-332EFA6ACA01}" destId="{6FA615BE-7AEA-4C2A-BA80-1E9AB3D1F320}" srcOrd="1" destOrd="0" presId="urn:microsoft.com/office/officeart/2005/8/layout/hProcess9"/>
    <dgm:cxn modelId="{1E77A508-3514-4001-8126-B48CF5A976EF}" type="presParOf" srcId="{6FA615BE-7AEA-4C2A-BA80-1E9AB3D1F320}" destId="{5C9B0BF9-30B9-4E8E-82C8-D21EA40BFD00}" srcOrd="0" destOrd="0" presId="urn:microsoft.com/office/officeart/2005/8/layout/hProcess9"/>
    <dgm:cxn modelId="{E855561D-9764-4A10-B70E-BB78185C8248}" type="presParOf" srcId="{6FA615BE-7AEA-4C2A-BA80-1E9AB3D1F320}" destId="{C5BDA20E-4246-4F5B-99D0-D6BFD930AD50}" srcOrd="1" destOrd="0" presId="urn:microsoft.com/office/officeart/2005/8/layout/hProcess9"/>
    <dgm:cxn modelId="{150D737B-4C1B-446B-926B-5761DD7EC1B5}" type="presParOf" srcId="{6FA615BE-7AEA-4C2A-BA80-1E9AB3D1F320}" destId="{43504AC1-014E-4F09-A57A-E18564D90E83}" srcOrd="2" destOrd="0" presId="urn:microsoft.com/office/officeart/2005/8/layout/hProcess9"/>
    <dgm:cxn modelId="{611B1F74-F1B3-4A49-8B8B-346AB08E2665}" type="presParOf" srcId="{6FA615BE-7AEA-4C2A-BA80-1E9AB3D1F320}" destId="{0207E494-0B2D-4930-AAB8-AD35BDBACD99}" srcOrd="3" destOrd="0" presId="urn:microsoft.com/office/officeart/2005/8/layout/hProcess9"/>
    <dgm:cxn modelId="{07FA1648-BCB4-4A3D-A116-18D7AF271282}" type="presParOf" srcId="{6FA615BE-7AEA-4C2A-BA80-1E9AB3D1F320}" destId="{F6D268DA-0D65-465E-A04D-A3C2A56FFA2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8FE7BD-F472-4C66-8EEA-8BABC687BC68}" type="doc">
      <dgm:prSet loTypeId="urn:microsoft.com/office/officeart/2005/8/layout/orgChart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F14311F-B5FE-47DE-BE57-0A5D56E1370D}">
      <dgm:prSet phldrT="[Texto]"/>
      <dgm:spPr/>
      <dgm:t>
        <a:bodyPr/>
        <a:lstStyle/>
        <a:p>
          <a:r>
            <a:rPr lang="es-CL" dirty="0" smtClean="0"/>
            <a:t>Equipo SIRH</a:t>
          </a:r>
          <a:endParaRPr lang="es-MX" dirty="0"/>
        </a:p>
      </dgm:t>
    </dgm:pt>
    <dgm:pt modelId="{91C537A6-4F57-4A45-8BDA-D8639E8B6925}" type="parTrans" cxnId="{5254E7F2-1234-45A2-ACB9-F973F4E09DDD}">
      <dgm:prSet/>
      <dgm:spPr/>
      <dgm:t>
        <a:bodyPr/>
        <a:lstStyle/>
        <a:p>
          <a:endParaRPr lang="es-MX"/>
        </a:p>
      </dgm:t>
    </dgm:pt>
    <dgm:pt modelId="{5ACCF2A5-5F86-4755-8BB5-0FFFBE7FE574}" type="sibTrans" cxnId="{5254E7F2-1234-45A2-ACB9-F973F4E09DDD}">
      <dgm:prSet/>
      <dgm:spPr/>
      <dgm:t>
        <a:bodyPr/>
        <a:lstStyle/>
        <a:p>
          <a:endParaRPr lang="es-MX"/>
        </a:p>
      </dgm:t>
    </dgm:pt>
    <dgm:pt modelId="{15052E4F-D784-4E99-86DA-BF4340013FA9}">
      <dgm:prSet phldrT="[Texto]"/>
      <dgm:spPr/>
      <dgm:t>
        <a:bodyPr/>
        <a:lstStyle/>
        <a:p>
          <a:r>
            <a:rPr lang="es-CL" dirty="0" smtClean="0"/>
            <a:t>Coordinador S1</a:t>
          </a:r>
          <a:endParaRPr lang="es-MX" dirty="0"/>
        </a:p>
      </dgm:t>
    </dgm:pt>
    <dgm:pt modelId="{C26CD131-774D-4976-9083-9A112D16C522}" type="parTrans" cxnId="{04B2EFA7-17FC-427E-B8E5-4D67879858FB}">
      <dgm:prSet/>
      <dgm:spPr/>
      <dgm:t>
        <a:bodyPr/>
        <a:lstStyle/>
        <a:p>
          <a:endParaRPr lang="es-MX"/>
        </a:p>
      </dgm:t>
    </dgm:pt>
    <dgm:pt modelId="{B7B33B77-7626-4739-97E3-581CA1A44A67}" type="sibTrans" cxnId="{04B2EFA7-17FC-427E-B8E5-4D67879858FB}">
      <dgm:prSet/>
      <dgm:spPr/>
      <dgm:t>
        <a:bodyPr/>
        <a:lstStyle/>
        <a:p>
          <a:endParaRPr lang="es-MX"/>
        </a:p>
      </dgm:t>
    </dgm:pt>
    <dgm:pt modelId="{A0E41617-DB2B-4FEB-A266-1D10BABFADD9}">
      <dgm:prSet phldrT="[Texto]"/>
      <dgm:spPr/>
      <dgm:t>
        <a:bodyPr/>
        <a:lstStyle/>
        <a:p>
          <a:r>
            <a:rPr lang="es-CL" dirty="0" smtClean="0"/>
            <a:t>Coordinador S2</a:t>
          </a:r>
          <a:endParaRPr lang="es-MX" dirty="0"/>
        </a:p>
      </dgm:t>
    </dgm:pt>
    <dgm:pt modelId="{C15B5C7F-3CE8-4AF5-A74C-B095584D90C2}" type="parTrans" cxnId="{CFB381F1-52D7-4712-BECB-BF69E2CA5C08}">
      <dgm:prSet/>
      <dgm:spPr/>
      <dgm:t>
        <a:bodyPr/>
        <a:lstStyle/>
        <a:p>
          <a:endParaRPr lang="es-MX"/>
        </a:p>
      </dgm:t>
    </dgm:pt>
    <dgm:pt modelId="{4FBE1D88-83E2-4288-B0EA-F74BBA671723}" type="sibTrans" cxnId="{CFB381F1-52D7-4712-BECB-BF69E2CA5C08}">
      <dgm:prSet/>
      <dgm:spPr/>
      <dgm:t>
        <a:bodyPr/>
        <a:lstStyle/>
        <a:p>
          <a:endParaRPr lang="es-MX"/>
        </a:p>
      </dgm:t>
    </dgm:pt>
    <dgm:pt modelId="{2759F17B-D986-4D84-A00C-2FBA489EC474}">
      <dgm:prSet phldrT="[Texto]"/>
      <dgm:spPr/>
      <dgm:t>
        <a:bodyPr/>
        <a:lstStyle/>
        <a:p>
          <a:r>
            <a:rPr lang="es-CL" dirty="0" smtClean="0"/>
            <a:t>Coordinador S3</a:t>
          </a:r>
          <a:endParaRPr lang="es-MX" dirty="0"/>
        </a:p>
      </dgm:t>
    </dgm:pt>
    <dgm:pt modelId="{16995384-4CBB-4662-A373-F3DD22FD79A6}" type="parTrans" cxnId="{038EAB9C-7624-41EF-9D19-02A565D76D37}">
      <dgm:prSet/>
      <dgm:spPr/>
      <dgm:t>
        <a:bodyPr/>
        <a:lstStyle/>
        <a:p>
          <a:endParaRPr lang="es-MX"/>
        </a:p>
      </dgm:t>
    </dgm:pt>
    <dgm:pt modelId="{00F96163-9BAC-400D-B876-7FDDAE39CC1D}" type="sibTrans" cxnId="{038EAB9C-7624-41EF-9D19-02A565D76D37}">
      <dgm:prSet/>
      <dgm:spPr/>
      <dgm:t>
        <a:bodyPr/>
        <a:lstStyle/>
        <a:p>
          <a:endParaRPr lang="es-MX"/>
        </a:p>
      </dgm:t>
    </dgm:pt>
    <dgm:pt modelId="{9ADC8D8A-5B05-48C7-B614-198A02729D50}">
      <dgm:prSet phldrT="[Texto]"/>
      <dgm:spPr/>
      <dgm:t>
        <a:bodyPr/>
        <a:lstStyle/>
        <a:p>
          <a:r>
            <a:rPr lang="es-CL" dirty="0" smtClean="0"/>
            <a:t>Coordinador Establecimiento N°1</a:t>
          </a:r>
          <a:endParaRPr lang="es-MX" dirty="0"/>
        </a:p>
      </dgm:t>
    </dgm:pt>
    <dgm:pt modelId="{2EFEAAF2-F1BA-480A-8F79-1929C83E6ECF}" type="parTrans" cxnId="{82D059DA-2D8F-4148-9524-D6E9FED50F92}">
      <dgm:prSet/>
      <dgm:spPr/>
      <dgm:t>
        <a:bodyPr/>
        <a:lstStyle/>
        <a:p>
          <a:endParaRPr lang="es-MX"/>
        </a:p>
      </dgm:t>
    </dgm:pt>
    <dgm:pt modelId="{C13D1216-FB1F-4C3B-83B5-E5C6A2384E3A}" type="sibTrans" cxnId="{82D059DA-2D8F-4148-9524-D6E9FED50F92}">
      <dgm:prSet/>
      <dgm:spPr/>
      <dgm:t>
        <a:bodyPr/>
        <a:lstStyle/>
        <a:p>
          <a:endParaRPr lang="es-MX"/>
        </a:p>
      </dgm:t>
    </dgm:pt>
    <dgm:pt modelId="{F06985DA-A97C-42DA-955A-2F76BA1BEA74}">
      <dgm:prSet phldrT="[Texto]"/>
      <dgm:spPr/>
      <dgm:t>
        <a:bodyPr/>
        <a:lstStyle/>
        <a:p>
          <a:r>
            <a:rPr lang="es-CL" dirty="0" smtClean="0"/>
            <a:t>Coordinador Establecimiento N°2</a:t>
          </a:r>
          <a:endParaRPr lang="es-MX" dirty="0"/>
        </a:p>
      </dgm:t>
    </dgm:pt>
    <dgm:pt modelId="{F03A746E-B9C2-4FB7-A74F-36BC2D4586AC}" type="parTrans" cxnId="{4563CFD2-D685-41F2-A653-9EA13C98B500}">
      <dgm:prSet/>
      <dgm:spPr/>
      <dgm:t>
        <a:bodyPr/>
        <a:lstStyle/>
        <a:p>
          <a:endParaRPr lang="es-MX"/>
        </a:p>
      </dgm:t>
    </dgm:pt>
    <dgm:pt modelId="{69687B41-FB8F-4983-878E-CBF99F7468A7}" type="sibTrans" cxnId="{4563CFD2-D685-41F2-A653-9EA13C98B500}">
      <dgm:prSet/>
      <dgm:spPr/>
      <dgm:t>
        <a:bodyPr/>
        <a:lstStyle/>
        <a:p>
          <a:endParaRPr lang="es-MX"/>
        </a:p>
      </dgm:t>
    </dgm:pt>
    <dgm:pt modelId="{0DC15209-1132-40AA-B3CB-CB45291F6734}" type="pres">
      <dgm:prSet presAssocID="{028FE7BD-F472-4C66-8EEA-8BABC687BC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F9FA822-D1D9-45A4-B3FF-5BBF1F4F482A}" type="pres">
      <dgm:prSet presAssocID="{6F14311F-B5FE-47DE-BE57-0A5D56E1370D}" presName="hierRoot1" presStyleCnt="0">
        <dgm:presLayoutVars>
          <dgm:hierBranch val="init"/>
        </dgm:presLayoutVars>
      </dgm:prSet>
      <dgm:spPr/>
    </dgm:pt>
    <dgm:pt modelId="{AEC0FB40-9226-4784-8D4F-FFA192FF7DBE}" type="pres">
      <dgm:prSet presAssocID="{6F14311F-B5FE-47DE-BE57-0A5D56E1370D}" presName="rootComposite1" presStyleCnt="0"/>
      <dgm:spPr/>
    </dgm:pt>
    <dgm:pt modelId="{B8B51E7A-784B-4E29-8E2B-FD4DEB2FC033}" type="pres">
      <dgm:prSet presAssocID="{6F14311F-B5FE-47DE-BE57-0A5D56E1370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5320526-F224-4A3B-B3D0-2D2E2360AE2F}" type="pres">
      <dgm:prSet presAssocID="{6F14311F-B5FE-47DE-BE57-0A5D56E1370D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6C2A08B-0C32-48DD-836B-6C3BCEB7A091}" type="pres">
      <dgm:prSet presAssocID="{6F14311F-B5FE-47DE-BE57-0A5D56E1370D}" presName="hierChild2" presStyleCnt="0"/>
      <dgm:spPr/>
    </dgm:pt>
    <dgm:pt modelId="{21C5AE86-1F87-4E04-AB5F-4B2940D0112A}" type="pres">
      <dgm:prSet presAssocID="{C26CD131-774D-4976-9083-9A112D16C522}" presName="Name37" presStyleLbl="parChTrans1D2" presStyleIdx="0" presStyleCnt="3"/>
      <dgm:spPr/>
      <dgm:t>
        <a:bodyPr/>
        <a:lstStyle/>
        <a:p>
          <a:endParaRPr lang="es-MX"/>
        </a:p>
      </dgm:t>
    </dgm:pt>
    <dgm:pt modelId="{8DC84A08-A1F6-4D3C-A24B-6285400BAB25}" type="pres">
      <dgm:prSet presAssocID="{15052E4F-D784-4E99-86DA-BF4340013FA9}" presName="hierRoot2" presStyleCnt="0">
        <dgm:presLayoutVars>
          <dgm:hierBranch val="init"/>
        </dgm:presLayoutVars>
      </dgm:prSet>
      <dgm:spPr/>
    </dgm:pt>
    <dgm:pt modelId="{B82B49DC-C322-42F0-8DD7-A6A9B0D3E8AF}" type="pres">
      <dgm:prSet presAssocID="{15052E4F-D784-4E99-86DA-BF4340013FA9}" presName="rootComposite" presStyleCnt="0"/>
      <dgm:spPr/>
    </dgm:pt>
    <dgm:pt modelId="{7DB39057-9466-4273-ADAA-4F923F7EECEF}" type="pres">
      <dgm:prSet presAssocID="{15052E4F-D784-4E99-86DA-BF4340013FA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DD81173-CBA4-4FF1-A5A1-B17D0348A5EB}" type="pres">
      <dgm:prSet presAssocID="{15052E4F-D784-4E99-86DA-BF4340013FA9}" presName="rootConnector" presStyleLbl="node2" presStyleIdx="0" presStyleCnt="3"/>
      <dgm:spPr/>
      <dgm:t>
        <a:bodyPr/>
        <a:lstStyle/>
        <a:p>
          <a:endParaRPr lang="es-MX"/>
        </a:p>
      </dgm:t>
    </dgm:pt>
    <dgm:pt modelId="{8562E95D-C6AA-48FE-973C-3B4BB4E8D4DD}" type="pres">
      <dgm:prSet presAssocID="{15052E4F-D784-4E99-86DA-BF4340013FA9}" presName="hierChild4" presStyleCnt="0"/>
      <dgm:spPr/>
    </dgm:pt>
    <dgm:pt modelId="{5A99E594-18FB-4F6A-8256-11FCFB01E87D}" type="pres">
      <dgm:prSet presAssocID="{2EFEAAF2-F1BA-480A-8F79-1929C83E6ECF}" presName="Name37" presStyleLbl="parChTrans1D3" presStyleIdx="0" presStyleCnt="2"/>
      <dgm:spPr/>
      <dgm:t>
        <a:bodyPr/>
        <a:lstStyle/>
        <a:p>
          <a:endParaRPr lang="es-MX"/>
        </a:p>
      </dgm:t>
    </dgm:pt>
    <dgm:pt modelId="{4077C912-8B61-4767-BEB0-4462E58F409F}" type="pres">
      <dgm:prSet presAssocID="{9ADC8D8A-5B05-48C7-B614-198A02729D50}" presName="hierRoot2" presStyleCnt="0">
        <dgm:presLayoutVars>
          <dgm:hierBranch val="init"/>
        </dgm:presLayoutVars>
      </dgm:prSet>
      <dgm:spPr/>
    </dgm:pt>
    <dgm:pt modelId="{C93AF8D3-26CF-4F92-AB70-EA2DE25933F8}" type="pres">
      <dgm:prSet presAssocID="{9ADC8D8A-5B05-48C7-B614-198A02729D50}" presName="rootComposite" presStyleCnt="0"/>
      <dgm:spPr/>
    </dgm:pt>
    <dgm:pt modelId="{379CEE5D-62DE-4477-8761-CECE21A506ED}" type="pres">
      <dgm:prSet presAssocID="{9ADC8D8A-5B05-48C7-B614-198A02729D50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DB06B0-3403-4B5A-9D41-7F42FB945361}" type="pres">
      <dgm:prSet presAssocID="{9ADC8D8A-5B05-48C7-B614-198A02729D50}" presName="rootConnector" presStyleLbl="node3" presStyleIdx="0" presStyleCnt="2"/>
      <dgm:spPr/>
      <dgm:t>
        <a:bodyPr/>
        <a:lstStyle/>
        <a:p>
          <a:endParaRPr lang="es-MX"/>
        </a:p>
      </dgm:t>
    </dgm:pt>
    <dgm:pt modelId="{C1A873A3-DDE4-4EE4-81F1-EE641B3D75FA}" type="pres">
      <dgm:prSet presAssocID="{9ADC8D8A-5B05-48C7-B614-198A02729D50}" presName="hierChild4" presStyleCnt="0"/>
      <dgm:spPr/>
    </dgm:pt>
    <dgm:pt modelId="{90EF4EF2-85AA-4EEF-AB37-83BF0B0839B9}" type="pres">
      <dgm:prSet presAssocID="{9ADC8D8A-5B05-48C7-B614-198A02729D50}" presName="hierChild5" presStyleCnt="0"/>
      <dgm:spPr/>
    </dgm:pt>
    <dgm:pt modelId="{CD199483-A780-4D9F-92BA-AA93EEC342B3}" type="pres">
      <dgm:prSet presAssocID="{F03A746E-B9C2-4FB7-A74F-36BC2D4586AC}" presName="Name37" presStyleLbl="parChTrans1D3" presStyleIdx="1" presStyleCnt="2"/>
      <dgm:spPr/>
      <dgm:t>
        <a:bodyPr/>
        <a:lstStyle/>
        <a:p>
          <a:endParaRPr lang="es-MX"/>
        </a:p>
      </dgm:t>
    </dgm:pt>
    <dgm:pt modelId="{949A86A0-7F5B-4254-8039-55802999BA05}" type="pres">
      <dgm:prSet presAssocID="{F06985DA-A97C-42DA-955A-2F76BA1BEA74}" presName="hierRoot2" presStyleCnt="0">
        <dgm:presLayoutVars>
          <dgm:hierBranch val="init"/>
        </dgm:presLayoutVars>
      </dgm:prSet>
      <dgm:spPr/>
    </dgm:pt>
    <dgm:pt modelId="{375FA7B8-88B3-4EF5-BD8A-66E1D5E79513}" type="pres">
      <dgm:prSet presAssocID="{F06985DA-A97C-42DA-955A-2F76BA1BEA74}" presName="rootComposite" presStyleCnt="0"/>
      <dgm:spPr/>
    </dgm:pt>
    <dgm:pt modelId="{AE5B6408-2E8E-431D-A556-207512953369}" type="pres">
      <dgm:prSet presAssocID="{F06985DA-A97C-42DA-955A-2F76BA1BEA7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52739D-392A-4556-A5DA-61D64AF6B820}" type="pres">
      <dgm:prSet presAssocID="{F06985DA-A97C-42DA-955A-2F76BA1BEA74}" presName="rootConnector" presStyleLbl="node3" presStyleIdx="1" presStyleCnt="2"/>
      <dgm:spPr/>
      <dgm:t>
        <a:bodyPr/>
        <a:lstStyle/>
        <a:p>
          <a:endParaRPr lang="es-MX"/>
        </a:p>
      </dgm:t>
    </dgm:pt>
    <dgm:pt modelId="{57E3A4F4-8AF2-465C-BEE3-D79AD21DF7D8}" type="pres">
      <dgm:prSet presAssocID="{F06985DA-A97C-42DA-955A-2F76BA1BEA74}" presName="hierChild4" presStyleCnt="0"/>
      <dgm:spPr/>
    </dgm:pt>
    <dgm:pt modelId="{4B9E0EAB-5148-4693-B32E-DF98139FBA60}" type="pres">
      <dgm:prSet presAssocID="{F06985DA-A97C-42DA-955A-2F76BA1BEA74}" presName="hierChild5" presStyleCnt="0"/>
      <dgm:spPr/>
    </dgm:pt>
    <dgm:pt modelId="{405C58FA-0E3F-4791-9826-503FB4DCD054}" type="pres">
      <dgm:prSet presAssocID="{15052E4F-D784-4E99-86DA-BF4340013FA9}" presName="hierChild5" presStyleCnt="0"/>
      <dgm:spPr/>
    </dgm:pt>
    <dgm:pt modelId="{ED5E50F7-8836-4161-8D38-0E20C13E00D1}" type="pres">
      <dgm:prSet presAssocID="{C15B5C7F-3CE8-4AF5-A74C-B095584D90C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8FA035C2-7632-4565-A70E-12BB41624E11}" type="pres">
      <dgm:prSet presAssocID="{A0E41617-DB2B-4FEB-A266-1D10BABFADD9}" presName="hierRoot2" presStyleCnt="0">
        <dgm:presLayoutVars>
          <dgm:hierBranch val="init"/>
        </dgm:presLayoutVars>
      </dgm:prSet>
      <dgm:spPr/>
    </dgm:pt>
    <dgm:pt modelId="{A7794869-7129-4A24-9F76-FA1B58060825}" type="pres">
      <dgm:prSet presAssocID="{A0E41617-DB2B-4FEB-A266-1D10BABFADD9}" presName="rootComposite" presStyleCnt="0"/>
      <dgm:spPr/>
    </dgm:pt>
    <dgm:pt modelId="{C698F560-245A-429A-A0B1-4132284D2769}" type="pres">
      <dgm:prSet presAssocID="{A0E41617-DB2B-4FEB-A266-1D10BABFADD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F1897B4-72F4-4AF5-A684-879CEDC206B5}" type="pres">
      <dgm:prSet presAssocID="{A0E41617-DB2B-4FEB-A266-1D10BABFADD9}" presName="rootConnector" presStyleLbl="node2" presStyleIdx="1" presStyleCnt="3"/>
      <dgm:spPr/>
      <dgm:t>
        <a:bodyPr/>
        <a:lstStyle/>
        <a:p>
          <a:endParaRPr lang="es-MX"/>
        </a:p>
      </dgm:t>
    </dgm:pt>
    <dgm:pt modelId="{380BC92B-0512-4145-BD37-B9C247D4CA87}" type="pres">
      <dgm:prSet presAssocID="{A0E41617-DB2B-4FEB-A266-1D10BABFADD9}" presName="hierChild4" presStyleCnt="0"/>
      <dgm:spPr/>
    </dgm:pt>
    <dgm:pt modelId="{B51BAB32-AB8E-461D-B579-2F372D1D832F}" type="pres">
      <dgm:prSet presAssocID="{A0E41617-DB2B-4FEB-A266-1D10BABFADD9}" presName="hierChild5" presStyleCnt="0"/>
      <dgm:spPr/>
    </dgm:pt>
    <dgm:pt modelId="{3D474BAF-3044-4DB9-B658-BC3F630F4F22}" type="pres">
      <dgm:prSet presAssocID="{16995384-4CBB-4662-A373-F3DD22FD79A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86B6D338-51B8-4C79-A5F2-CA16B3A3CB06}" type="pres">
      <dgm:prSet presAssocID="{2759F17B-D986-4D84-A00C-2FBA489EC474}" presName="hierRoot2" presStyleCnt="0">
        <dgm:presLayoutVars>
          <dgm:hierBranch val="init"/>
        </dgm:presLayoutVars>
      </dgm:prSet>
      <dgm:spPr/>
    </dgm:pt>
    <dgm:pt modelId="{500165FD-584C-4583-82CD-8C0439173335}" type="pres">
      <dgm:prSet presAssocID="{2759F17B-D986-4D84-A00C-2FBA489EC474}" presName="rootComposite" presStyleCnt="0"/>
      <dgm:spPr/>
    </dgm:pt>
    <dgm:pt modelId="{172B9543-6956-4BA5-9355-5EF552314A59}" type="pres">
      <dgm:prSet presAssocID="{2759F17B-D986-4D84-A00C-2FBA489EC47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C8A5BF7-53DE-4D49-892D-23B704ED5E18}" type="pres">
      <dgm:prSet presAssocID="{2759F17B-D986-4D84-A00C-2FBA489EC474}" presName="rootConnector" presStyleLbl="node2" presStyleIdx="2" presStyleCnt="3"/>
      <dgm:spPr/>
      <dgm:t>
        <a:bodyPr/>
        <a:lstStyle/>
        <a:p>
          <a:endParaRPr lang="es-MX"/>
        </a:p>
      </dgm:t>
    </dgm:pt>
    <dgm:pt modelId="{68506B13-CFD3-446D-B322-D37052D4A595}" type="pres">
      <dgm:prSet presAssocID="{2759F17B-D986-4D84-A00C-2FBA489EC474}" presName="hierChild4" presStyleCnt="0"/>
      <dgm:spPr/>
    </dgm:pt>
    <dgm:pt modelId="{64C62CF6-ADC6-4942-BC12-58261D6EAE39}" type="pres">
      <dgm:prSet presAssocID="{2759F17B-D986-4D84-A00C-2FBA489EC474}" presName="hierChild5" presStyleCnt="0"/>
      <dgm:spPr/>
    </dgm:pt>
    <dgm:pt modelId="{BC1E5527-17EE-4B8E-8A6B-251D6060181E}" type="pres">
      <dgm:prSet presAssocID="{6F14311F-B5FE-47DE-BE57-0A5D56E1370D}" presName="hierChild3" presStyleCnt="0"/>
      <dgm:spPr/>
    </dgm:pt>
  </dgm:ptLst>
  <dgm:cxnLst>
    <dgm:cxn modelId="{CFB381F1-52D7-4712-BECB-BF69E2CA5C08}" srcId="{6F14311F-B5FE-47DE-BE57-0A5D56E1370D}" destId="{A0E41617-DB2B-4FEB-A266-1D10BABFADD9}" srcOrd="1" destOrd="0" parTransId="{C15B5C7F-3CE8-4AF5-A74C-B095584D90C2}" sibTransId="{4FBE1D88-83E2-4288-B0EA-F74BBA671723}"/>
    <dgm:cxn modelId="{BA1109BD-2332-4979-BD11-787422ECFE4B}" type="presOf" srcId="{C26CD131-774D-4976-9083-9A112D16C522}" destId="{21C5AE86-1F87-4E04-AB5F-4B2940D0112A}" srcOrd="0" destOrd="0" presId="urn:microsoft.com/office/officeart/2005/8/layout/orgChart1"/>
    <dgm:cxn modelId="{19569D91-E8B2-4203-8894-3BE4C19D5D81}" type="presOf" srcId="{F03A746E-B9C2-4FB7-A74F-36BC2D4586AC}" destId="{CD199483-A780-4D9F-92BA-AA93EEC342B3}" srcOrd="0" destOrd="0" presId="urn:microsoft.com/office/officeart/2005/8/layout/orgChart1"/>
    <dgm:cxn modelId="{88FA3E24-F023-4D73-8A0F-7443FCF93988}" type="presOf" srcId="{F06985DA-A97C-42DA-955A-2F76BA1BEA74}" destId="{B052739D-392A-4556-A5DA-61D64AF6B820}" srcOrd="1" destOrd="0" presId="urn:microsoft.com/office/officeart/2005/8/layout/orgChart1"/>
    <dgm:cxn modelId="{699BDF0D-1BDF-41A4-BF41-C1F9AF902B35}" type="presOf" srcId="{2759F17B-D986-4D84-A00C-2FBA489EC474}" destId="{172B9543-6956-4BA5-9355-5EF552314A59}" srcOrd="0" destOrd="0" presId="urn:microsoft.com/office/officeart/2005/8/layout/orgChart1"/>
    <dgm:cxn modelId="{B3F65471-11C0-4916-A64A-70EEF139C478}" type="presOf" srcId="{15052E4F-D784-4E99-86DA-BF4340013FA9}" destId="{7DB39057-9466-4273-ADAA-4F923F7EECEF}" srcOrd="0" destOrd="0" presId="urn:microsoft.com/office/officeart/2005/8/layout/orgChart1"/>
    <dgm:cxn modelId="{08AA99F1-110E-4A09-8918-7F5431D048BA}" type="presOf" srcId="{15052E4F-D784-4E99-86DA-BF4340013FA9}" destId="{9DD81173-CBA4-4FF1-A5A1-B17D0348A5EB}" srcOrd="1" destOrd="0" presId="urn:microsoft.com/office/officeart/2005/8/layout/orgChart1"/>
    <dgm:cxn modelId="{4638F49D-892A-407D-A1CC-6A8DCEB580CE}" type="presOf" srcId="{6F14311F-B5FE-47DE-BE57-0A5D56E1370D}" destId="{B8B51E7A-784B-4E29-8E2B-FD4DEB2FC033}" srcOrd="0" destOrd="0" presId="urn:microsoft.com/office/officeart/2005/8/layout/orgChart1"/>
    <dgm:cxn modelId="{2E0E634C-AF03-40DB-9F5E-FBA33F00F78F}" type="presOf" srcId="{2EFEAAF2-F1BA-480A-8F79-1929C83E6ECF}" destId="{5A99E594-18FB-4F6A-8256-11FCFB01E87D}" srcOrd="0" destOrd="0" presId="urn:microsoft.com/office/officeart/2005/8/layout/orgChart1"/>
    <dgm:cxn modelId="{9821DE4C-CD63-4267-B798-FD3F940BEEEC}" type="presOf" srcId="{028FE7BD-F472-4C66-8EEA-8BABC687BC68}" destId="{0DC15209-1132-40AA-B3CB-CB45291F6734}" srcOrd="0" destOrd="0" presId="urn:microsoft.com/office/officeart/2005/8/layout/orgChart1"/>
    <dgm:cxn modelId="{D7620101-B180-4F36-825C-ACDFAF33A7CD}" type="presOf" srcId="{F06985DA-A97C-42DA-955A-2F76BA1BEA74}" destId="{AE5B6408-2E8E-431D-A556-207512953369}" srcOrd="0" destOrd="0" presId="urn:microsoft.com/office/officeart/2005/8/layout/orgChart1"/>
    <dgm:cxn modelId="{3435D189-797B-42ED-B0D1-447EB2D06956}" type="presOf" srcId="{6F14311F-B5FE-47DE-BE57-0A5D56E1370D}" destId="{95320526-F224-4A3B-B3D0-2D2E2360AE2F}" srcOrd="1" destOrd="0" presId="urn:microsoft.com/office/officeart/2005/8/layout/orgChart1"/>
    <dgm:cxn modelId="{5254E7F2-1234-45A2-ACB9-F973F4E09DDD}" srcId="{028FE7BD-F472-4C66-8EEA-8BABC687BC68}" destId="{6F14311F-B5FE-47DE-BE57-0A5D56E1370D}" srcOrd="0" destOrd="0" parTransId="{91C537A6-4F57-4A45-8BDA-D8639E8B6925}" sibTransId="{5ACCF2A5-5F86-4755-8BB5-0FFFBE7FE574}"/>
    <dgm:cxn modelId="{82D059DA-2D8F-4148-9524-D6E9FED50F92}" srcId="{15052E4F-D784-4E99-86DA-BF4340013FA9}" destId="{9ADC8D8A-5B05-48C7-B614-198A02729D50}" srcOrd="0" destOrd="0" parTransId="{2EFEAAF2-F1BA-480A-8F79-1929C83E6ECF}" sibTransId="{C13D1216-FB1F-4C3B-83B5-E5C6A2384E3A}"/>
    <dgm:cxn modelId="{04B2EFA7-17FC-427E-B8E5-4D67879858FB}" srcId="{6F14311F-B5FE-47DE-BE57-0A5D56E1370D}" destId="{15052E4F-D784-4E99-86DA-BF4340013FA9}" srcOrd="0" destOrd="0" parTransId="{C26CD131-774D-4976-9083-9A112D16C522}" sibTransId="{B7B33B77-7626-4739-97E3-581CA1A44A67}"/>
    <dgm:cxn modelId="{8D417ADD-98C6-4FFC-B18E-3C991B88583C}" type="presOf" srcId="{2759F17B-D986-4D84-A00C-2FBA489EC474}" destId="{FC8A5BF7-53DE-4D49-892D-23B704ED5E18}" srcOrd="1" destOrd="0" presId="urn:microsoft.com/office/officeart/2005/8/layout/orgChart1"/>
    <dgm:cxn modelId="{ECE09FEF-25DC-407E-B67E-D22197873359}" type="presOf" srcId="{C15B5C7F-3CE8-4AF5-A74C-B095584D90C2}" destId="{ED5E50F7-8836-4161-8D38-0E20C13E00D1}" srcOrd="0" destOrd="0" presId="urn:microsoft.com/office/officeart/2005/8/layout/orgChart1"/>
    <dgm:cxn modelId="{F745EAB7-6735-44C4-AB87-F494FB5377C9}" type="presOf" srcId="{16995384-4CBB-4662-A373-F3DD22FD79A6}" destId="{3D474BAF-3044-4DB9-B658-BC3F630F4F22}" srcOrd="0" destOrd="0" presId="urn:microsoft.com/office/officeart/2005/8/layout/orgChart1"/>
    <dgm:cxn modelId="{93390D2F-D168-41C2-A8DC-30A3D733C4D3}" type="presOf" srcId="{A0E41617-DB2B-4FEB-A266-1D10BABFADD9}" destId="{C698F560-245A-429A-A0B1-4132284D2769}" srcOrd="0" destOrd="0" presId="urn:microsoft.com/office/officeart/2005/8/layout/orgChart1"/>
    <dgm:cxn modelId="{4563CFD2-D685-41F2-A653-9EA13C98B500}" srcId="{15052E4F-D784-4E99-86DA-BF4340013FA9}" destId="{F06985DA-A97C-42DA-955A-2F76BA1BEA74}" srcOrd="1" destOrd="0" parTransId="{F03A746E-B9C2-4FB7-A74F-36BC2D4586AC}" sibTransId="{69687B41-FB8F-4983-878E-CBF99F7468A7}"/>
    <dgm:cxn modelId="{9027221D-A23B-4080-9EB7-5649067F700E}" type="presOf" srcId="{9ADC8D8A-5B05-48C7-B614-198A02729D50}" destId="{379CEE5D-62DE-4477-8761-CECE21A506ED}" srcOrd="0" destOrd="0" presId="urn:microsoft.com/office/officeart/2005/8/layout/orgChart1"/>
    <dgm:cxn modelId="{038EAB9C-7624-41EF-9D19-02A565D76D37}" srcId="{6F14311F-B5FE-47DE-BE57-0A5D56E1370D}" destId="{2759F17B-D986-4D84-A00C-2FBA489EC474}" srcOrd="2" destOrd="0" parTransId="{16995384-4CBB-4662-A373-F3DD22FD79A6}" sibTransId="{00F96163-9BAC-400D-B876-7FDDAE39CC1D}"/>
    <dgm:cxn modelId="{B4780B7D-8BC2-4824-8352-C1CC1094E428}" type="presOf" srcId="{A0E41617-DB2B-4FEB-A266-1D10BABFADD9}" destId="{3F1897B4-72F4-4AF5-A684-879CEDC206B5}" srcOrd="1" destOrd="0" presId="urn:microsoft.com/office/officeart/2005/8/layout/orgChart1"/>
    <dgm:cxn modelId="{19C07A2F-6F21-4310-82B1-FF91E46A2CFA}" type="presOf" srcId="{9ADC8D8A-5B05-48C7-B614-198A02729D50}" destId="{D0DB06B0-3403-4B5A-9D41-7F42FB945361}" srcOrd="1" destOrd="0" presId="urn:microsoft.com/office/officeart/2005/8/layout/orgChart1"/>
    <dgm:cxn modelId="{E4DEBF78-ABC0-4660-8D68-ADC41F946353}" type="presParOf" srcId="{0DC15209-1132-40AA-B3CB-CB45291F6734}" destId="{2F9FA822-D1D9-45A4-B3FF-5BBF1F4F482A}" srcOrd="0" destOrd="0" presId="urn:microsoft.com/office/officeart/2005/8/layout/orgChart1"/>
    <dgm:cxn modelId="{882FE3A3-36DA-4D5F-8D72-ED84252ED47E}" type="presParOf" srcId="{2F9FA822-D1D9-45A4-B3FF-5BBF1F4F482A}" destId="{AEC0FB40-9226-4784-8D4F-FFA192FF7DBE}" srcOrd="0" destOrd="0" presId="urn:microsoft.com/office/officeart/2005/8/layout/orgChart1"/>
    <dgm:cxn modelId="{03E132B3-8BD2-4557-8C72-19787C2B0F24}" type="presParOf" srcId="{AEC0FB40-9226-4784-8D4F-FFA192FF7DBE}" destId="{B8B51E7A-784B-4E29-8E2B-FD4DEB2FC033}" srcOrd="0" destOrd="0" presId="urn:microsoft.com/office/officeart/2005/8/layout/orgChart1"/>
    <dgm:cxn modelId="{BB16284A-0B69-4295-8DB1-2DBFD7EB74B6}" type="presParOf" srcId="{AEC0FB40-9226-4784-8D4F-FFA192FF7DBE}" destId="{95320526-F224-4A3B-B3D0-2D2E2360AE2F}" srcOrd="1" destOrd="0" presId="urn:microsoft.com/office/officeart/2005/8/layout/orgChart1"/>
    <dgm:cxn modelId="{2FC7A62A-EC4D-45DF-A9B8-511D8D252333}" type="presParOf" srcId="{2F9FA822-D1D9-45A4-B3FF-5BBF1F4F482A}" destId="{76C2A08B-0C32-48DD-836B-6C3BCEB7A091}" srcOrd="1" destOrd="0" presId="urn:microsoft.com/office/officeart/2005/8/layout/orgChart1"/>
    <dgm:cxn modelId="{84B9AF60-701C-4EAE-BA2A-6B7D855D781B}" type="presParOf" srcId="{76C2A08B-0C32-48DD-836B-6C3BCEB7A091}" destId="{21C5AE86-1F87-4E04-AB5F-4B2940D0112A}" srcOrd="0" destOrd="0" presId="urn:microsoft.com/office/officeart/2005/8/layout/orgChart1"/>
    <dgm:cxn modelId="{2F2F9CEB-2A18-4291-980C-17CDC9FD199B}" type="presParOf" srcId="{76C2A08B-0C32-48DD-836B-6C3BCEB7A091}" destId="{8DC84A08-A1F6-4D3C-A24B-6285400BAB25}" srcOrd="1" destOrd="0" presId="urn:microsoft.com/office/officeart/2005/8/layout/orgChart1"/>
    <dgm:cxn modelId="{A923C908-BE3E-48F6-B4CB-2213AE8E4ABF}" type="presParOf" srcId="{8DC84A08-A1F6-4D3C-A24B-6285400BAB25}" destId="{B82B49DC-C322-42F0-8DD7-A6A9B0D3E8AF}" srcOrd="0" destOrd="0" presId="urn:microsoft.com/office/officeart/2005/8/layout/orgChart1"/>
    <dgm:cxn modelId="{169D2DB1-CCFA-41CE-9F8D-F8A23A4CC9A3}" type="presParOf" srcId="{B82B49DC-C322-42F0-8DD7-A6A9B0D3E8AF}" destId="{7DB39057-9466-4273-ADAA-4F923F7EECEF}" srcOrd="0" destOrd="0" presId="urn:microsoft.com/office/officeart/2005/8/layout/orgChart1"/>
    <dgm:cxn modelId="{97A34CE5-9AA5-4FF0-B163-EE93F9B40A83}" type="presParOf" srcId="{B82B49DC-C322-42F0-8DD7-A6A9B0D3E8AF}" destId="{9DD81173-CBA4-4FF1-A5A1-B17D0348A5EB}" srcOrd="1" destOrd="0" presId="urn:microsoft.com/office/officeart/2005/8/layout/orgChart1"/>
    <dgm:cxn modelId="{5060F818-452A-44AA-B79C-BDCD61045472}" type="presParOf" srcId="{8DC84A08-A1F6-4D3C-A24B-6285400BAB25}" destId="{8562E95D-C6AA-48FE-973C-3B4BB4E8D4DD}" srcOrd="1" destOrd="0" presId="urn:microsoft.com/office/officeart/2005/8/layout/orgChart1"/>
    <dgm:cxn modelId="{35AC7F34-9E5A-4B3B-B3C2-26537C9610A1}" type="presParOf" srcId="{8562E95D-C6AA-48FE-973C-3B4BB4E8D4DD}" destId="{5A99E594-18FB-4F6A-8256-11FCFB01E87D}" srcOrd="0" destOrd="0" presId="urn:microsoft.com/office/officeart/2005/8/layout/orgChart1"/>
    <dgm:cxn modelId="{DDB84430-2EF0-4055-902A-68682AD58BDC}" type="presParOf" srcId="{8562E95D-C6AA-48FE-973C-3B4BB4E8D4DD}" destId="{4077C912-8B61-4767-BEB0-4462E58F409F}" srcOrd="1" destOrd="0" presId="urn:microsoft.com/office/officeart/2005/8/layout/orgChart1"/>
    <dgm:cxn modelId="{0609AEBD-6E1D-4214-A907-050CD75A4E4D}" type="presParOf" srcId="{4077C912-8B61-4767-BEB0-4462E58F409F}" destId="{C93AF8D3-26CF-4F92-AB70-EA2DE25933F8}" srcOrd="0" destOrd="0" presId="urn:microsoft.com/office/officeart/2005/8/layout/orgChart1"/>
    <dgm:cxn modelId="{CB155B87-CD8C-4C77-A394-B7ECD7C41CD9}" type="presParOf" srcId="{C93AF8D3-26CF-4F92-AB70-EA2DE25933F8}" destId="{379CEE5D-62DE-4477-8761-CECE21A506ED}" srcOrd="0" destOrd="0" presId="urn:microsoft.com/office/officeart/2005/8/layout/orgChart1"/>
    <dgm:cxn modelId="{C8B2BC06-AFD4-4E27-8354-43F47CA063B0}" type="presParOf" srcId="{C93AF8D3-26CF-4F92-AB70-EA2DE25933F8}" destId="{D0DB06B0-3403-4B5A-9D41-7F42FB945361}" srcOrd="1" destOrd="0" presId="urn:microsoft.com/office/officeart/2005/8/layout/orgChart1"/>
    <dgm:cxn modelId="{76788E5F-6076-4184-810A-F28D9734200C}" type="presParOf" srcId="{4077C912-8B61-4767-BEB0-4462E58F409F}" destId="{C1A873A3-DDE4-4EE4-81F1-EE641B3D75FA}" srcOrd="1" destOrd="0" presId="urn:microsoft.com/office/officeart/2005/8/layout/orgChart1"/>
    <dgm:cxn modelId="{C2DA8886-50A9-474C-94F8-C228D9F4BF33}" type="presParOf" srcId="{4077C912-8B61-4767-BEB0-4462E58F409F}" destId="{90EF4EF2-85AA-4EEF-AB37-83BF0B0839B9}" srcOrd="2" destOrd="0" presId="urn:microsoft.com/office/officeart/2005/8/layout/orgChart1"/>
    <dgm:cxn modelId="{A28BE3DB-E19C-44E5-86B2-693688775971}" type="presParOf" srcId="{8562E95D-C6AA-48FE-973C-3B4BB4E8D4DD}" destId="{CD199483-A780-4D9F-92BA-AA93EEC342B3}" srcOrd="2" destOrd="0" presId="urn:microsoft.com/office/officeart/2005/8/layout/orgChart1"/>
    <dgm:cxn modelId="{F3AF34BD-3C73-47D1-A557-BBF3C00305E2}" type="presParOf" srcId="{8562E95D-C6AA-48FE-973C-3B4BB4E8D4DD}" destId="{949A86A0-7F5B-4254-8039-55802999BA05}" srcOrd="3" destOrd="0" presId="urn:microsoft.com/office/officeart/2005/8/layout/orgChart1"/>
    <dgm:cxn modelId="{82E1D1EA-522E-43AD-A65E-8742725CCF4F}" type="presParOf" srcId="{949A86A0-7F5B-4254-8039-55802999BA05}" destId="{375FA7B8-88B3-4EF5-BD8A-66E1D5E79513}" srcOrd="0" destOrd="0" presId="urn:microsoft.com/office/officeart/2005/8/layout/orgChart1"/>
    <dgm:cxn modelId="{D49B1311-819B-423E-996D-FD0E23A73EFA}" type="presParOf" srcId="{375FA7B8-88B3-4EF5-BD8A-66E1D5E79513}" destId="{AE5B6408-2E8E-431D-A556-207512953369}" srcOrd="0" destOrd="0" presId="urn:microsoft.com/office/officeart/2005/8/layout/orgChart1"/>
    <dgm:cxn modelId="{D24E9081-033D-40BD-AC30-5AB76D6446B0}" type="presParOf" srcId="{375FA7B8-88B3-4EF5-BD8A-66E1D5E79513}" destId="{B052739D-392A-4556-A5DA-61D64AF6B820}" srcOrd="1" destOrd="0" presId="urn:microsoft.com/office/officeart/2005/8/layout/orgChart1"/>
    <dgm:cxn modelId="{24A35E8C-E99A-4B52-9A07-35D35957835E}" type="presParOf" srcId="{949A86A0-7F5B-4254-8039-55802999BA05}" destId="{57E3A4F4-8AF2-465C-BEE3-D79AD21DF7D8}" srcOrd="1" destOrd="0" presId="urn:microsoft.com/office/officeart/2005/8/layout/orgChart1"/>
    <dgm:cxn modelId="{55783A2A-200B-45A0-9863-F54D83124913}" type="presParOf" srcId="{949A86A0-7F5B-4254-8039-55802999BA05}" destId="{4B9E0EAB-5148-4693-B32E-DF98139FBA60}" srcOrd="2" destOrd="0" presId="urn:microsoft.com/office/officeart/2005/8/layout/orgChart1"/>
    <dgm:cxn modelId="{628C1480-7C3C-4C82-84D8-0555DEC7F0D7}" type="presParOf" srcId="{8DC84A08-A1F6-4D3C-A24B-6285400BAB25}" destId="{405C58FA-0E3F-4791-9826-503FB4DCD054}" srcOrd="2" destOrd="0" presId="urn:microsoft.com/office/officeart/2005/8/layout/orgChart1"/>
    <dgm:cxn modelId="{4100E8A8-C33B-41FC-B294-94ABBC3CF8BD}" type="presParOf" srcId="{76C2A08B-0C32-48DD-836B-6C3BCEB7A091}" destId="{ED5E50F7-8836-4161-8D38-0E20C13E00D1}" srcOrd="2" destOrd="0" presId="urn:microsoft.com/office/officeart/2005/8/layout/orgChart1"/>
    <dgm:cxn modelId="{227E6D23-0D4E-466C-B7B5-14FDAE9F5B37}" type="presParOf" srcId="{76C2A08B-0C32-48DD-836B-6C3BCEB7A091}" destId="{8FA035C2-7632-4565-A70E-12BB41624E11}" srcOrd="3" destOrd="0" presId="urn:microsoft.com/office/officeart/2005/8/layout/orgChart1"/>
    <dgm:cxn modelId="{28FF7972-D10E-4AC3-A30B-E9AD5C3D0491}" type="presParOf" srcId="{8FA035C2-7632-4565-A70E-12BB41624E11}" destId="{A7794869-7129-4A24-9F76-FA1B58060825}" srcOrd="0" destOrd="0" presId="urn:microsoft.com/office/officeart/2005/8/layout/orgChart1"/>
    <dgm:cxn modelId="{2A26AFEA-2438-4599-8385-1F370101BD63}" type="presParOf" srcId="{A7794869-7129-4A24-9F76-FA1B58060825}" destId="{C698F560-245A-429A-A0B1-4132284D2769}" srcOrd="0" destOrd="0" presId="urn:microsoft.com/office/officeart/2005/8/layout/orgChart1"/>
    <dgm:cxn modelId="{90049FA1-4C85-4091-A410-6043071F0718}" type="presParOf" srcId="{A7794869-7129-4A24-9F76-FA1B58060825}" destId="{3F1897B4-72F4-4AF5-A684-879CEDC206B5}" srcOrd="1" destOrd="0" presId="urn:microsoft.com/office/officeart/2005/8/layout/orgChart1"/>
    <dgm:cxn modelId="{D7962F2A-A961-4D79-9C44-75F27CE65AB3}" type="presParOf" srcId="{8FA035C2-7632-4565-A70E-12BB41624E11}" destId="{380BC92B-0512-4145-BD37-B9C247D4CA87}" srcOrd="1" destOrd="0" presId="urn:microsoft.com/office/officeart/2005/8/layout/orgChart1"/>
    <dgm:cxn modelId="{E5FCD033-1DF0-4DB4-A15E-A721F01A2B6A}" type="presParOf" srcId="{8FA035C2-7632-4565-A70E-12BB41624E11}" destId="{B51BAB32-AB8E-461D-B579-2F372D1D832F}" srcOrd="2" destOrd="0" presId="urn:microsoft.com/office/officeart/2005/8/layout/orgChart1"/>
    <dgm:cxn modelId="{7F287722-1164-4F11-BF0C-291A5550B836}" type="presParOf" srcId="{76C2A08B-0C32-48DD-836B-6C3BCEB7A091}" destId="{3D474BAF-3044-4DB9-B658-BC3F630F4F22}" srcOrd="4" destOrd="0" presId="urn:microsoft.com/office/officeart/2005/8/layout/orgChart1"/>
    <dgm:cxn modelId="{8B2FB3AE-8DD4-4CE7-BD28-2C7ABB6AFFF2}" type="presParOf" srcId="{76C2A08B-0C32-48DD-836B-6C3BCEB7A091}" destId="{86B6D338-51B8-4C79-A5F2-CA16B3A3CB06}" srcOrd="5" destOrd="0" presId="urn:microsoft.com/office/officeart/2005/8/layout/orgChart1"/>
    <dgm:cxn modelId="{519225FE-10CE-4DAB-96E4-24A6407DA6EC}" type="presParOf" srcId="{86B6D338-51B8-4C79-A5F2-CA16B3A3CB06}" destId="{500165FD-584C-4583-82CD-8C0439173335}" srcOrd="0" destOrd="0" presId="urn:microsoft.com/office/officeart/2005/8/layout/orgChart1"/>
    <dgm:cxn modelId="{9A715C79-28A1-415E-80BF-E454632B3198}" type="presParOf" srcId="{500165FD-584C-4583-82CD-8C0439173335}" destId="{172B9543-6956-4BA5-9355-5EF552314A59}" srcOrd="0" destOrd="0" presId="urn:microsoft.com/office/officeart/2005/8/layout/orgChart1"/>
    <dgm:cxn modelId="{5B1A47F2-0354-4FE6-85EB-D3B79F8A93ED}" type="presParOf" srcId="{500165FD-584C-4583-82CD-8C0439173335}" destId="{FC8A5BF7-53DE-4D49-892D-23B704ED5E18}" srcOrd="1" destOrd="0" presId="urn:microsoft.com/office/officeart/2005/8/layout/orgChart1"/>
    <dgm:cxn modelId="{618660EF-E54C-4DF4-91C5-9B00F7C67EB1}" type="presParOf" srcId="{86B6D338-51B8-4C79-A5F2-CA16B3A3CB06}" destId="{68506B13-CFD3-446D-B322-D37052D4A595}" srcOrd="1" destOrd="0" presId="urn:microsoft.com/office/officeart/2005/8/layout/orgChart1"/>
    <dgm:cxn modelId="{435CD2E6-2687-45A0-B73C-F7F5ACD416EB}" type="presParOf" srcId="{86B6D338-51B8-4C79-A5F2-CA16B3A3CB06}" destId="{64C62CF6-ADC6-4942-BC12-58261D6EAE39}" srcOrd="2" destOrd="0" presId="urn:microsoft.com/office/officeart/2005/8/layout/orgChart1"/>
    <dgm:cxn modelId="{4DE0BA15-551C-493D-A631-851865456AA2}" type="presParOf" srcId="{2F9FA822-D1D9-45A4-B3FF-5BBF1F4F482A}" destId="{BC1E5527-17EE-4B8E-8A6B-251D606018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AB60EE-41A7-4676-B6D1-49EC283F5626}" type="doc">
      <dgm:prSet loTypeId="urn:microsoft.com/office/officeart/2005/8/layout/arrow2" loCatId="process" qsTypeId="urn:microsoft.com/office/officeart/2005/8/quickstyle/3d3" qsCatId="3D" csTypeId="urn:microsoft.com/office/officeart/2005/8/colors/colorful4" csCatId="colorful" phldr="1"/>
      <dgm:spPr/>
    </dgm:pt>
    <dgm:pt modelId="{6265E53F-BAFB-46CF-BCC5-A573F07A98D4}">
      <dgm:prSet phldrT="[Texto]"/>
      <dgm:spPr/>
      <dgm:t>
        <a:bodyPr/>
        <a:lstStyle/>
        <a:p>
          <a:r>
            <a:rPr lang="es-CL" dirty="0" smtClean="0"/>
            <a:t>Licencias Medicas </a:t>
          </a:r>
          <a:r>
            <a:rPr lang="es-CL" dirty="0" err="1" smtClean="0"/>
            <a:t>Electroncias</a:t>
          </a:r>
          <a:endParaRPr lang="es-MX" dirty="0"/>
        </a:p>
      </dgm:t>
    </dgm:pt>
    <dgm:pt modelId="{744D17F9-BA39-4854-BFDC-E19718AC0DC3}" type="parTrans" cxnId="{2D8CF788-A1F1-4556-A7E3-F98CB02488D2}">
      <dgm:prSet/>
      <dgm:spPr/>
      <dgm:t>
        <a:bodyPr/>
        <a:lstStyle/>
        <a:p>
          <a:endParaRPr lang="es-MX"/>
        </a:p>
      </dgm:t>
    </dgm:pt>
    <dgm:pt modelId="{2744D22A-76AB-4EC7-941C-DA68CFE02C7F}" type="sibTrans" cxnId="{2D8CF788-A1F1-4556-A7E3-F98CB02488D2}">
      <dgm:prSet/>
      <dgm:spPr/>
      <dgm:t>
        <a:bodyPr/>
        <a:lstStyle/>
        <a:p>
          <a:endParaRPr lang="es-MX"/>
        </a:p>
      </dgm:t>
    </dgm:pt>
    <dgm:pt modelId="{C0A06C55-6587-4C15-845B-DB346588AA8E}">
      <dgm:prSet phldrT="[Texto]"/>
      <dgm:spPr/>
      <dgm:t>
        <a:bodyPr/>
        <a:lstStyle/>
        <a:p>
          <a:r>
            <a:rPr lang="es-CL" dirty="0" smtClean="0"/>
            <a:t>Liquidaciones de Sueldos, Certificados, Permisos, feriados, </a:t>
          </a:r>
          <a:r>
            <a:rPr lang="es-CL" dirty="0" err="1" smtClean="0"/>
            <a:t>etc</a:t>
          </a:r>
          <a:endParaRPr lang="es-MX" dirty="0"/>
        </a:p>
      </dgm:t>
    </dgm:pt>
    <dgm:pt modelId="{38CE8D2D-BD49-414A-A499-407255D5FAE5}" type="parTrans" cxnId="{9A164321-9149-47E7-8A85-16B45B9F8D19}">
      <dgm:prSet/>
      <dgm:spPr/>
      <dgm:t>
        <a:bodyPr/>
        <a:lstStyle/>
        <a:p>
          <a:endParaRPr lang="es-MX"/>
        </a:p>
      </dgm:t>
    </dgm:pt>
    <dgm:pt modelId="{FBF1597F-AB0A-44BA-8129-A539E0FA92AA}" type="sibTrans" cxnId="{9A164321-9149-47E7-8A85-16B45B9F8D19}">
      <dgm:prSet/>
      <dgm:spPr/>
      <dgm:t>
        <a:bodyPr/>
        <a:lstStyle/>
        <a:p>
          <a:endParaRPr lang="es-MX"/>
        </a:p>
      </dgm:t>
    </dgm:pt>
    <dgm:pt modelId="{EACCB48E-FEA9-42B4-9F12-91BEF697FE11}">
      <dgm:prSet phldrT="[Texto]"/>
      <dgm:spPr/>
      <dgm:t>
        <a:bodyPr/>
        <a:lstStyle/>
        <a:p>
          <a:r>
            <a:rPr lang="es-CL" dirty="0" smtClean="0"/>
            <a:t>Resoluciones Exentas, Documentos Internos</a:t>
          </a:r>
          <a:endParaRPr lang="es-MX" dirty="0"/>
        </a:p>
      </dgm:t>
    </dgm:pt>
    <dgm:pt modelId="{0A1D2DF5-4BBF-4F79-8952-0FC20AAE2BA0}" type="parTrans" cxnId="{A9370678-BC5D-4FC2-AEC7-128FD17FFE3F}">
      <dgm:prSet/>
      <dgm:spPr/>
      <dgm:t>
        <a:bodyPr/>
        <a:lstStyle/>
        <a:p>
          <a:endParaRPr lang="es-MX"/>
        </a:p>
      </dgm:t>
    </dgm:pt>
    <dgm:pt modelId="{11000F83-7708-4F1C-8CC3-B44D642CF23C}" type="sibTrans" cxnId="{A9370678-BC5D-4FC2-AEC7-128FD17FFE3F}">
      <dgm:prSet/>
      <dgm:spPr/>
      <dgm:t>
        <a:bodyPr/>
        <a:lstStyle/>
        <a:p>
          <a:endParaRPr lang="es-MX"/>
        </a:p>
      </dgm:t>
    </dgm:pt>
    <dgm:pt modelId="{6B3D9B8A-53AB-4317-87DC-41030ACDC1DD}" type="pres">
      <dgm:prSet presAssocID="{FCAB60EE-41A7-4676-B6D1-49EC283F5626}" presName="arrowDiagram" presStyleCnt="0">
        <dgm:presLayoutVars>
          <dgm:chMax val="5"/>
          <dgm:dir/>
          <dgm:resizeHandles val="exact"/>
        </dgm:presLayoutVars>
      </dgm:prSet>
      <dgm:spPr/>
    </dgm:pt>
    <dgm:pt modelId="{BDBF0E00-C97B-4433-9A16-5E580C72B290}" type="pres">
      <dgm:prSet presAssocID="{FCAB60EE-41A7-4676-B6D1-49EC283F5626}" presName="arrow" presStyleLbl="bgShp" presStyleIdx="0" presStyleCnt="1"/>
      <dgm:spPr/>
    </dgm:pt>
    <dgm:pt modelId="{55D4FA5D-9B0F-4577-98EA-D919747746AA}" type="pres">
      <dgm:prSet presAssocID="{FCAB60EE-41A7-4676-B6D1-49EC283F5626}" presName="arrowDiagram3" presStyleCnt="0"/>
      <dgm:spPr/>
    </dgm:pt>
    <dgm:pt modelId="{0AB81E70-CD69-4B51-9760-2DE6BAFAB9A7}" type="pres">
      <dgm:prSet presAssocID="{6265E53F-BAFB-46CF-BCC5-A573F07A98D4}" presName="bullet3a" presStyleLbl="node1" presStyleIdx="0" presStyleCnt="3"/>
      <dgm:spPr/>
    </dgm:pt>
    <dgm:pt modelId="{B5F572BB-8997-4EC7-A149-7C72D6DE57E4}" type="pres">
      <dgm:prSet presAssocID="{6265E53F-BAFB-46CF-BCC5-A573F07A98D4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5F5808-FAB9-409B-92E6-45904F3C9094}" type="pres">
      <dgm:prSet presAssocID="{C0A06C55-6587-4C15-845B-DB346588AA8E}" presName="bullet3b" presStyleLbl="node1" presStyleIdx="1" presStyleCnt="3"/>
      <dgm:spPr/>
    </dgm:pt>
    <dgm:pt modelId="{F504578E-3A5E-44BF-8EC4-6365E75A9AC7}" type="pres">
      <dgm:prSet presAssocID="{C0A06C55-6587-4C15-845B-DB346588AA8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FFB74C-C3D0-483A-B28D-F4DA1CB74B8B}" type="pres">
      <dgm:prSet presAssocID="{EACCB48E-FEA9-42B4-9F12-91BEF697FE11}" presName="bullet3c" presStyleLbl="node1" presStyleIdx="2" presStyleCnt="3"/>
      <dgm:spPr/>
    </dgm:pt>
    <dgm:pt modelId="{6745AB6F-BE5A-43FC-956D-EF80472D5DC7}" type="pres">
      <dgm:prSet presAssocID="{EACCB48E-FEA9-42B4-9F12-91BEF697FE1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9370678-BC5D-4FC2-AEC7-128FD17FFE3F}" srcId="{FCAB60EE-41A7-4676-B6D1-49EC283F5626}" destId="{EACCB48E-FEA9-42B4-9F12-91BEF697FE11}" srcOrd="2" destOrd="0" parTransId="{0A1D2DF5-4BBF-4F79-8952-0FC20AAE2BA0}" sibTransId="{11000F83-7708-4F1C-8CC3-B44D642CF23C}"/>
    <dgm:cxn modelId="{EDB15509-F4CF-41BF-9B1B-21EBD8C090E6}" type="presOf" srcId="{FCAB60EE-41A7-4676-B6D1-49EC283F5626}" destId="{6B3D9B8A-53AB-4317-87DC-41030ACDC1DD}" srcOrd="0" destOrd="0" presId="urn:microsoft.com/office/officeart/2005/8/layout/arrow2"/>
    <dgm:cxn modelId="{13A0605E-0ED4-4DE0-8438-481AACE29E05}" type="presOf" srcId="{EACCB48E-FEA9-42B4-9F12-91BEF697FE11}" destId="{6745AB6F-BE5A-43FC-956D-EF80472D5DC7}" srcOrd="0" destOrd="0" presId="urn:microsoft.com/office/officeart/2005/8/layout/arrow2"/>
    <dgm:cxn modelId="{9A164321-9149-47E7-8A85-16B45B9F8D19}" srcId="{FCAB60EE-41A7-4676-B6D1-49EC283F5626}" destId="{C0A06C55-6587-4C15-845B-DB346588AA8E}" srcOrd="1" destOrd="0" parTransId="{38CE8D2D-BD49-414A-A499-407255D5FAE5}" sibTransId="{FBF1597F-AB0A-44BA-8129-A539E0FA92AA}"/>
    <dgm:cxn modelId="{2D8CF788-A1F1-4556-A7E3-F98CB02488D2}" srcId="{FCAB60EE-41A7-4676-B6D1-49EC283F5626}" destId="{6265E53F-BAFB-46CF-BCC5-A573F07A98D4}" srcOrd="0" destOrd="0" parTransId="{744D17F9-BA39-4854-BFDC-E19718AC0DC3}" sibTransId="{2744D22A-76AB-4EC7-941C-DA68CFE02C7F}"/>
    <dgm:cxn modelId="{542EA56D-CD98-4D36-A1FE-080AB5022C95}" type="presOf" srcId="{C0A06C55-6587-4C15-845B-DB346588AA8E}" destId="{F504578E-3A5E-44BF-8EC4-6365E75A9AC7}" srcOrd="0" destOrd="0" presId="urn:microsoft.com/office/officeart/2005/8/layout/arrow2"/>
    <dgm:cxn modelId="{22743481-8AA5-4403-B0F9-AE70560D45AF}" type="presOf" srcId="{6265E53F-BAFB-46CF-BCC5-A573F07A98D4}" destId="{B5F572BB-8997-4EC7-A149-7C72D6DE57E4}" srcOrd="0" destOrd="0" presId="urn:microsoft.com/office/officeart/2005/8/layout/arrow2"/>
    <dgm:cxn modelId="{548AAF00-E44C-49AB-83EE-EC9B62CE97E8}" type="presParOf" srcId="{6B3D9B8A-53AB-4317-87DC-41030ACDC1DD}" destId="{BDBF0E00-C97B-4433-9A16-5E580C72B290}" srcOrd="0" destOrd="0" presId="urn:microsoft.com/office/officeart/2005/8/layout/arrow2"/>
    <dgm:cxn modelId="{1D458E32-17C1-45BF-A4F7-79C36DB1C8BD}" type="presParOf" srcId="{6B3D9B8A-53AB-4317-87DC-41030ACDC1DD}" destId="{55D4FA5D-9B0F-4577-98EA-D919747746AA}" srcOrd="1" destOrd="0" presId="urn:microsoft.com/office/officeart/2005/8/layout/arrow2"/>
    <dgm:cxn modelId="{3402640C-E9EA-421D-AC1E-63D366E27460}" type="presParOf" srcId="{55D4FA5D-9B0F-4577-98EA-D919747746AA}" destId="{0AB81E70-CD69-4B51-9760-2DE6BAFAB9A7}" srcOrd="0" destOrd="0" presId="urn:microsoft.com/office/officeart/2005/8/layout/arrow2"/>
    <dgm:cxn modelId="{326089EF-A445-4B1A-9D02-54531633BAFB}" type="presParOf" srcId="{55D4FA5D-9B0F-4577-98EA-D919747746AA}" destId="{B5F572BB-8997-4EC7-A149-7C72D6DE57E4}" srcOrd="1" destOrd="0" presId="urn:microsoft.com/office/officeart/2005/8/layout/arrow2"/>
    <dgm:cxn modelId="{F1DB94D3-7F0B-46B3-B396-2BF4EF017D41}" type="presParOf" srcId="{55D4FA5D-9B0F-4577-98EA-D919747746AA}" destId="{EA5F5808-FAB9-409B-92E6-45904F3C9094}" srcOrd="2" destOrd="0" presId="urn:microsoft.com/office/officeart/2005/8/layout/arrow2"/>
    <dgm:cxn modelId="{242CFCF9-57A2-4B11-8336-7332077A4342}" type="presParOf" srcId="{55D4FA5D-9B0F-4577-98EA-D919747746AA}" destId="{F504578E-3A5E-44BF-8EC4-6365E75A9AC7}" srcOrd="3" destOrd="0" presId="urn:microsoft.com/office/officeart/2005/8/layout/arrow2"/>
    <dgm:cxn modelId="{9680218A-B5C1-4304-A821-608E99811417}" type="presParOf" srcId="{55D4FA5D-9B0F-4577-98EA-D919747746AA}" destId="{3FFFB74C-C3D0-483A-B28D-F4DA1CB74B8B}" srcOrd="4" destOrd="0" presId="urn:microsoft.com/office/officeart/2005/8/layout/arrow2"/>
    <dgm:cxn modelId="{57E397FD-852D-472F-A25C-A62DEE2ACF06}" type="presParOf" srcId="{55D4FA5D-9B0F-4577-98EA-D919747746AA}" destId="{6745AB6F-BE5A-43FC-956D-EF80472D5DC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24C1D2-7DA9-4736-A05B-35407206E171}" type="doc">
      <dgm:prSet loTypeId="urn:microsoft.com/office/officeart/2005/8/layout/gear1" loCatId="process" qsTypeId="urn:microsoft.com/office/officeart/2005/8/quickstyle/3d3" qsCatId="3D" csTypeId="urn:microsoft.com/office/officeart/2005/8/colors/colorful4" csCatId="colorful" phldr="1"/>
      <dgm:spPr/>
    </dgm:pt>
    <dgm:pt modelId="{F78B8CC9-E823-4B23-809E-E6894AFE3B0E}">
      <dgm:prSet phldrT="[Texto]"/>
      <dgm:spPr/>
      <dgm:t>
        <a:bodyPr/>
        <a:lstStyle/>
        <a:p>
          <a:r>
            <a:rPr lang="es-CL" dirty="0" smtClean="0"/>
            <a:t>Referentes Técnicos</a:t>
          </a:r>
          <a:endParaRPr lang="es-MX" dirty="0"/>
        </a:p>
      </dgm:t>
    </dgm:pt>
    <dgm:pt modelId="{72B63CDB-72B3-4440-A353-1250863F9FFA}" type="parTrans" cxnId="{2CDDFDE6-7DBF-4EDC-BA6C-2D784880E953}">
      <dgm:prSet/>
      <dgm:spPr/>
      <dgm:t>
        <a:bodyPr/>
        <a:lstStyle/>
        <a:p>
          <a:endParaRPr lang="es-MX"/>
        </a:p>
      </dgm:t>
    </dgm:pt>
    <dgm:pt modelId="{949B1D09-C0B8-4A51-8F45-6438890523EF}" type="sibTrans" cxnId="{2CDDFDE6-7DBF-4EDC-BA6C-2D784880E953}">
      <dgm:prSet/>
      <dgm:spPr/>
      <dgm:t>
        <a:bodyPr/>
        <a:lstStyle/>
        <a:p>
          <a:endParaRPr lang="es-MX"/>
        </a:p>
      </dgm:t>
    </dgm:pt>
    <dgm:pt modelId="{B34C97E3-4D10-4417-B02B-52441486C915}">
      <dgm:prSet phldrT="[Texto]"/>
      <dgm:spPr/>
      <dgm:t>
        <a:bodyPr/>
        <a:lstStyle/>
        <a:p>
          <a:r>
            <a:rPr lang="es-CL" dirty="0" smtClean="0"/>
            <a:t>Equipo SIRH</a:t>
          </a:r>
          <a:endParaRPr lang="es-MX" dirty="0"/>
        </a:p>
      </dgm:t>
    </dgm:pt>
    <dgm:pt modelId="{91481039-418B-4710-8A6A-54E07FFCECBC}" type="parTrans" cxnId="{8938360A-487A-4342-9408-E4F208DA9D0C}">
      <dgm:prSet/>
      <dgm:spPr/>
      <dgm:t>
        <a:bodyPr/>
        <a:lstStyle/>
        <a:p>
          <a:endParaRPr lang="es-MX"/>
        </a:p>
      </dgm:t>
    </dgm:pt>
    <dgm:pt modelId="{5D01B49C-C989-4ED4-B7E4-39A2A9CB6F91}" type="sibTrans" cxnId="{8938360A-487A-4342-9408-E4F208DA9D0C}">
      <dgm:prSet/>
      <dgm:spPr/>
      <dgm:t>
        <a:bodyPr/>
        <a:lstStyle/>
        <a:p>
          <a:endParaRPr lang="es-MX"/>
        </a:p>
      </dgm:t>
    </dgm:pt>
    <dgm:pt modelId="{4096D984-4618-4FBD-AEDE-E3288A067F0E}">
      <dgm:prSet phldrT="[Texto]"/>
      <dgm:spPr/>
      <dgm:t>
        <a:bodyPr/>
        <a:lstStyle/>
        <a:p>
          <a:r>
            <a:rPr lang="es-CL" dirty="0" smtClean="0"/>
            <a:t>Analista Funcional </a:t>
          </a:r>
          <a:endParaRPr lang="es-MX" dirty="0"/>
        </a:p>
      </dgm:t>
    </dgm:pt>
    <dgm:pt modelId="{F6AE4EFB-9A62-442E-BED1-9B6F1A339AD3}" type="parTrans" cxnId="{0FB8CBD7-2C9F-4D9E-AEDA-6C18129CF6B6}">
      <dgm:prSet/>
      <dgm:spPr/>
      <dgm:t>
        <a:bodyPr/>
        <a:lstStyle/>
        <a:p>
          <a:endParaRPr lang="es-MX"/>
        </a:p>
      </dgm:t>
    </dgm:pt>
    <dgm:pt modelId="{CBC981BB-05D9-4BFC-9EE8-17EF9F88B000}" type="sibTrans" cxnId="{0FB8CBD7-2C9F-4D9E-AEDA-6C18129CF6B6}">
      <dgm:prSet/>
      <dgm:spPr/>
      <dgm:t>
        <a:bodyPr/>
        <a:lstStyle/>
        <a:p>
          <a:endParaRPr lang="es-MX"/>
        </a:p>
      </dgm:t>
    </dgm:pt>
    <dgm:pt modelId="{28A22C33-A0AA-43F0-8FAE-967CB2BB9BEC}" type="pres">
      <dgm:prSet presAssocID="{CD24C1D2-7DA9-4736-A05B-35407206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832E95A-4470-44E1-B6A2-0476D79B2775}" type="pres">
      <dgm:prSet presAssocID="{F78B8CC9-E823-4B23-809E-E6894AFE3B0E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9BC350-430E-4ACB-9A10-F9A7FF6E2794}" type="pres">
      <dgm:prSet presAssocID="{F78B8CC9-E823-4B23-809E-E6894AFE3B0E}" presName="gear1srcNode" presStyleLbl="node1" presStyleIdx="0" presStyleCnt="3"/>
      <dgm:spPr/>
      <dgm:t>
        <a:bodyPr/>
        <a:lstStyle/>
        <a:p>
          <a:endParaRPr lang="es-MX"/>
        </a:p>
      </dgm:t>
    </dgm:pt>
    <dgm:pt modelId="{C403BC84-B162-4801-80AD-3B9EC2296512}" type="pres">
      <dgm:prSet presAssocID="{F78B8CC9-E823-4B23-809E-E6894AFE3B0E}" presName="gear1dstNode" presStyleLbl="node1" presStyleIdx="0" presStyleCnt="3"/>
      <dgm:spPr/>
      <dgm:t>
        <a:bodyPr/>
        <a:lstStyle/>
        <a:p>
          <a:endParaRPr lang="es-MX"/>
        </a:p>
      </dgm:t>
    </dgm:pt>
    <dgm:pt modelId="{1B8539A6-9C52-4BEB-AE19-20B99B0F8613}" type="pres">
      <dgm:prSet presAssocID="{B34C97E3-4D10-4417-B02B-52441486C915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984FCE-4553-4C2A-B510-4B48A7B3B192}" type="pres">
      <dgm:prSet presAssocID="{B34C97E3-4D10-4417-B02B-52441486C915}" presName="gear2srcNode" presStyleLbl="node1" presStyleIdx="1" presStyleCnt="3"/>
      <dgm:spPr/>
      <dgm:t>
        <a:bodyPr/>
        <a:lstStyle/>
        <a:p>
          <a:endParaRPr lang="es-MX"/>
        </a:p>
      </dgm:t>
    </dgm:pt>
    <dgm:pt modelId="{3199960C-5A61-47A9-9C17-54F40F69CCA5}" type="pres">
      <dgm:prSet presAssocID="{B34C97E3-4D10-4417-B02B-52441486C915}" presName="gear2dstNode" presStyleLbl="node1" presStyleIdx="1" presStyleCnt="3"/>
      <dgm:spPr/>
      <dgm:t>
        <a:bodyPr/>
        <a:lstStyle/>
        <a:p>
          <a:endParaRPr lang="es-MX"/>
        </a:p>
      </dgm:t>
    </dgm:pt>
    <dgm:pt modelId="{1784E3B7-3F72-4B2F-9F6D-C24352454354}" type="pres">
      <dgm:prSet presAssocID="{4096D984-4618-4FBD-AEDE-E3288A067F0E}" presName="gear3" presStyleLbl="node1" presStyleIdx="2" presStyleCnt="3"/>
      <dgm:spPr/>
      <dgm:t>
        <a:bodyPr/>
        <a:lstStyle/>
        <a:p>
          <a:endParaRPr lang="es-MX"/>
        </a:p>
      </dgm:t>
    </dgm:pt>
    <dgm:pt modelId="{BA7D39BE-0C27-4EBC-AFBE-C197BA135BA5}" type="pres">
      <dgm:prSet presAssocID="{4096D984-4618-4FBD-AEDE-E3288A067F0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474136-3D6D-46C3-A5CD-45FAE5F822EB}" type="pres">
      <dgm:prSet presAssocID="{4096D984-4618-4FBD-AEDE-E3288A067F0E}" presName="gear3srcNode" presStyleLbl="node1" presStyleIdx="2" presStyleCnt="3"/>
      <dgm:spPr/>
      <dgm:t>
        <a:bodyPr/>
        <a:lstStyle/>
        <a:p>
          <a:endParaRPr lang="es-MX"/>
        </a:p>
      </dgm:t>
    </dgm:pt>
    <dgm:pt modelId="{D57B958B-CE85-4171-A79A-EE4187D0D536}" type="pres">
      <dgm:prSet presAssocID="{4096D984-4618-4FBD-AEDE-E3288A067F0E}" presName="gear3dstNode" presStyleLbl="node1" presStyleIdx="2" presStyleCnt="3"/>
      <dgm:spPr/>
      <dgm:t>
        <a:bodyPr/>
        <a:lstStyle/>
        <a:p>
          <a:endParaRPr lang="es-MX"/>
        </a:p>
      </dgm:t>
    </dgm:pt>
    <dgm:pt modelId="{593E8464-F42B-4FD2-92AF-8113F1DF1EC4}" type="pres">
      <dgm:prSet presAssocID="{949B1D09-C0B8-4A51-8F45-6438890523EF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0286AC61-BA39-414A-B75E-369F25D9D6F7}" type="pres">
      <dgm:prSet presAssocID="{5D01B49C-C989-4ED4-B7E4-39A2A9CB6F91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5524AFD0-6E42-4FA6-8D3D-84A5E7861EE0}" type="pres">
      <dgm:prSet presAssocID="{CBC981BB-05D9-4BFC-9EE8-17EF9F88B000}" presName="connector3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A6877EC1-0E7A-43C7-B161-E6FAF7C65279}" type="presOf" srcId="{CBC981BB-05D9-4BFC-9EE8-17EF9F88B000}" destId="{5524AFD0-6E42-4FA6-8D3D-84A5E7861EE0}" srcOrd="0" destOrd="0" presId="urn:microsoft.com/office/officeart/2005/8/layout/gear1"/>
    <dgm:cxn modelId="{A3D77CBD-EDB2-452D-A1EE-098404499D3D}" type="presOf" srcId="{F78B8CC9-E823-4B23-809E-E6894AFE3B0E}" destId="{C403BC84-B162-4801-80AD-3B9EC2296512}" srcOrd="2" destOrd="0" presId="urn:microsoft.com/office/officeart/2005/8/layout/gear1"/>
    <dgm:cxn modelId="{BA38770B-593E-46EB-8536-D4C16B5B0D28}" type="presOf" srcId="{4096D984-4618-4FBD-AEDE-E3288A067F0E}" destId="{4B474136-3D6D-46C3-A5CD-45FAE5F822EB}" srcOrd="2" destOrd="0" presId="urn:microsoft.com/office/officeart/2005/8/layout/gear1"/>
    <dgm:cxn modelId="{11857C52-9B51-41DA-9EC0-7EEE2AA7A2EA}" type="presOf" srcId="{4096D984-4618-4FBD-AEDE-E3288A067F0E}" destId="{1784E3B7-3F72-4B2F-9F6D-C24352454354}" srcOrd="0" destOrd="0" presId="urn:microsoft.com/office/officeart/2005/8/layout/gear1"/>
    <dgm:cxn modelId="{63417406-030F-4C3B-91C8-D7DC057523B8}" type="presOf" srcId="{5D01B49C-C989-4ED4-B7E4-39A2A9CB6F91}" destId="{0286AC61-BA39-414A-B75E-369F25D9D6F7}" srcOrd="0" destOrd="0" presId="urn:microsoft.com/office/officeart/2005/8/layout/gear1"/>
    <dgm:cxn modelId="{AD8EB3F7-9D99-4D2E-A310-A51CA2DE5826}" type="presOf" srcId="{B34C97E3-4D10-4417-B02B-52441486C915}" destId="{1B8539A6-9C52-4BEB-AE19-20B99B0F8613}" srcOrd="0" destOrd="0" presId="urn:microsoft.com/office/officeart/2005/8/layout/gear1"/>
    <dgm:cxn modelId="{8938360A-487A-4342-9408-E4F208DA9D0C}" srcId="{CD24C1D2-7DA9-4736-A05B-35407206E171}" destId="{B34C97E3-4D10-4417-B02B-52441486C915}" srcOrd="1" destOrd="0" parTransId="{91481039-418B-4710-8A6A-54E07FFCECBC}" sibTransId="{5D01B49C-C989-4ED4-B7E4-39A2A9CB6F91}"/>
    <dgm:cxn modelId="{2F4F8EBF-F1BD-4C06-B938-1E21952CD078}" type="presOf" srcId="{4096D984-4618-4FBD-AEDE-E3288A067F0E}" destId="{D57B958B-CE85-4171-A79A-EE4187D0D536}" srcOrd="3" destOrd="0" presId="urn:microsoft.com/office/officeart/2005/8/layout/gear1"/>
    <dgm:cxn modelId="{7FCF7CF1-17DD-4786-A5B5-AC415BE55109}" type="presOf" srcId="{CD24C1D2-7DA9-4736-A05B-35407206E171}" destId="{28A22C33-A0AA-43F0-8FAE-967CB2BB9BEC}" srcOrd="0" destOrd="0" presId="urn:microsoft.com/office/officeart/2005/8/layout/gear1"/>
    <dgm:cxn modelId="{9FC0D280-F618-4681-8CDC-C13518744F75}" type="presOf" srcId="{4096D984-4618-4FBD-AEDE-E3288A067F0E}" destId="{BA7D39BE-0C27-4EBC-AFBE-C197BA135BA5}" srcOrd="1" destOrd="0" presId="urn:microsoft.com/office/officeart/2005/8/layout/gear1"/>
    <dgm:cxn modelId="{59F7244C-CC3A-4B16-8A51-E679F600775E}" type="presOf" srcId="{949B1D09-C0B8-4A51-8F45-6438890523EF}" destId="{593E8464-F42B-4FD2-92AF-8113F1DF1EC4}" srcOrd="0" destOrd="0" presId="urn:microsoft.com/office/officeart/2005/8/layout/gear1"/>
    <dgm:cxn modelId="{E88E3EBC-F8E9-4E14-BC87-D9B41745AA62}" type="presOf" srcId="{B34C97E3-4D10-4417-B02B-52441486C915}" destId="{3199960C-5A61-47A9-9C17-54F40F69CCA5}" srcOrd="2" destOrd="0" presId="urn:microsoft.com/office/officeart/2005/8/layout/gear1"/>
    <dgm:cxn modelId="{1C097D4C-5AFA-4E40-A9F2-DBE3DE11A4B4}" type="presOf" srcId="{F78B8CC9-E823-4B23-809E-E6894AFE3B0E}" destId="{579BC350-430E-4ACB-9A10-F9A7FF6E2794}" srcOrd="1" destOrd="0" presId="urn:microsoft.com/office/officeart/2005/8/layout/gear1"/>
    <dgm:cxn modelId="{7B8457B6-1E7D-48F2-88E2-4CAD16053C89}" type="presOf" srcId="{F78B8CC9-E823-4B23-809E-E6894AFE3B0E}" destId="{2832E95A-4470-44E1-B6A2-0476D79B2775}" srcOrd="0" destOrd="0" presId="urn:microsoft.com/office/officeart/2005/8/layout/gear1"/>
    <dgm:cxn modelId="{B8BAFB91-D8F7-405A-8F80-E1C387587785}" type="presOf" srcId="{B34C97E3-4D10-4417-B02B-52441486C915}" destId="{BC984FCE-4553-4C2A-B510-4B48A7B3B192}" srcOrd="1" destOrd="0" presId="urn:microsoft.com/office/officeart/2005/8/layout/gear1"/>
    <dgm:cxn modelId="{0FB8CBD7-2C9F-4D9E-AEDA-6C18129CF6B6}" srcId="{CD24C1D2-7DA9-4736-A05B-35407206E171}" destId="{4096D984-4618-4FBD-AEDE-E3288A067F0E}" srcOrd="2" destOrd="0" parTransId="{F6AE4EFB-9A62-442E-BED1-9B6F1A339AD3}" sibTransId="{CBC981BB-05D9-4BFC-9EE8-17EF9F88B000}"/>
    <dgm:cxn modelId="{2CDDFDE6-7DBF-4EDC-BA6C-2D784880E953}" srcId="{CD24C1D2-7DA9-4736-A05B-35407206E171}" destId="{F78B8CC9-E823-4B23-809E-E6894AFE3B0E}" srcOrd="0" destOrd="0" parTransId="{72B63CDB-72B3-4440-A353-1250863F9FFA}" sibTransId="{949B1D09-C0B8-4A51-8F45-6438890523EF}"/>
    <dgm:cxn modelId="{88B64420-BC56-40C4-A0AD-2281A03E92B4}" type="presParOf" srcId="{28A22C33-A0AA-43F0-8FAE-967CB2BB9BEC}" destId="{2832E95A-4470-44E1-B6A2-0476D79B2775}" srcOrd="0" destOrd="0" presId="urn:microsoft.com/office/officeart/2005/8/layout/gear1"/>
    <dgm:cxn modelId="{DA3AD9FE-C1A1-4D6B-9CDF-9AB195B96041}" type="presParOf" srcId="{28A22C33-A0AA-43F0-8FAE-967CB2BB9BEC}" destId="{579BC350-430E-4ACB-9A10-F9A7FF6E2794}" srcOrd="1" destOrd="0" presId="urn:microsoft.com/office/officeart/2005/8/layout/gear1"/>
    <dgm:cxn modelId="{396CEBF7-F404-41D5-937C-93D3C783DE49}" type="presParOf" srcId="{28A22C33-A0AA-43F0-8FAE-967CB2BB9BEC}" destId="{C403BC84-B162-4801-80AD-3B9EC2296512}" srcOrd="2" destOrd="0" presId="urn:microsoft.com/office/officeart/2005/8/layout/gear1"/>
    <dgm:cxn modelId="{50E8176F-EEF1-4A70-A3B3-098BC8B4A401}" type="presParOf" srcId="{28A22C33-A0AA-43F0-8FAE-967CB2BB9BEC}" destId="{1B8539A6-9C52-4BEB-AE19-20B99B0F8613}" srcOrd="3" destOrd="0" presId="urn:microsoft.com/office/officeart/2005/8/layout/gear1"/>
    <dgm:cxn modelId="{ACCA7FC1-D500-45E1-A81D-A4F8BD71601F}" type="presParOf" srcId="{28A22C33-A0AA-43F0-8FAE-967CB2BB9BEC}" destId="{BC984FCE-4553-4C2A-B510-4B48A7B3B192}" srcOrd="4" destOrd="0" presId="urn:microsoft.com/office/officeart/2005/8/layout/gear1"/>
    <dgm:cxn modelId="{E10FC68E-2B77-4D16-8CDB-437AAAC656C0}" type="presParOf" srcId="{28A22C33-A0AA-43F0-8FAE-967CB2BB9BEC}" destId="{3199960C-5A61-47A9-9C17-54F40F69CCA5}" srcOrd="5" destOrd="0" presId="urn:microsoft.com/office/officeart/2005/8/layout/gear1"/>
    <dgm:cxn modelId="{07D7F9A8-F995-4727-A181-201F39773B42}" type="presParOf" srcId="{28A22C33-A0AA-43F0-8FAE-967CB2BB9BEC}" destId="{1784E3B7-3F72-4B2F-9F6D-C24352454354}" srcOrd="6" destOrd="0" presId="urn:microsoft.com/office/officeart/2005/8/layout/gear1"/>
    <dgm:cxn modelId="{17B43156-F9F2-47E2-A227-5E5DB82E7ACE}" type="presParOf" srcId="{28A22C33-A0AA-43F0-8FAE-967CB2BB9BEC}" destId="{BA7D39BE-0C27-4EBC-AFBE-C197BA135BA5}" srcOrd="7" destOrd="0" presId="urn:microsoft.com/office/officeart/2005/8/layout/gear1"/>
    <dgm:cxn modelId="{738601A3-71F3-41A4-851B-D5867BB2AFA2}" type="presParOf" srcId="{28A22C33-A0AA-43F0-8FAE-967CB2BB9BEC}" destId="{4B474136-3D6D-46C3-A5CD-45FAE5F822EB}" srcOrd="8" destOrd="0" presId="urn:microsoft.com/office/officeart/2005/8/layout/gear1"/>
    <dgm:cxn modelId="{A32B9EBD-2C71-42DC-B324-0CDAD8354677}" type="presParOf" srcId="{28A22C33-A0AA-43F0-8FAE-967CB2BB9BEC}" destId="{D57B958B-CE85-4171-A79A-EE4187D0D536}" srcOrd="9" destOrd="0" presId="urn:microsoft.com/office/officeart/2005/8/layout/gear1"/>
    <dgm:cxn modelId="{7F8ED92E-6116-4BCC-A752-2F6779852CB1}" type="presParOf" srcId="{28A22C33-A0AA-43F0-8FAE-967CB2BB9BEC}" destId="{593E8464-F42B-4FD2-92AF-8113F1DF1EC4}" srcOrd="10" destOrd="0" presId="urn:microsoft.com/office/officeart/2005/8/layout/gear1"/>
    <dgm:cxn modelId="{F43C99B6-FBC2-4CD9-8FC6-B84F659D7B6C}" type="presParOf" srcId="{28A22C33-A0AA-43F0-8FAE-967CB2BB9BEC}" destId="{0286AC61-BA39-414A-B75E-369F25D9D6F7}" srcOrd="11" destOrd="0" presId="urn:microsoft.com/office/officeart/2005/8/layout/gear1"/>
    <dgm:cxn modelId="{C85BFCEC-ADF4-4610-B18C-C77C76C1A8A9}" type="presParOf" srcId="{28A22C33-A0AA-43F0-8FAE-967CB2BB9BEC}" destId="{5524AFD0-6E42-4FA6-8D3D-84A5E7861EE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A18D5D-6BF8-4FA8-9CFF-02A6FA7A1950}" type="doc">
      <dgm:prSet loTypeId="urn:microsoft.com/office/officeart/2005/8/layout/cycle3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3F74EFB-B90A-42FF-ADB3-E4FA8F9FB8FB}">
      <dgm:prSet phldrT="[Texto]"/>
      <dgm:spPr/>
      <dgm:t>
        <a:bodyPr/>
        <a:lstStyle/>
        <a:p>
          <a:r>
            <a:rPr lang="es-CL" dirty="0" smtClean="0"/>
            <a:t>Evaluar Nivel de Uso del SIRH y Calidad en Información</a:t>
          </a:r>
          <a:endParaRPr lang="es-MX" dirty="0"/>
        </a:p>
      </dgm:t>
    </dgm:pt>
    <dgm:pt modelId="{B598EE00-9A50-4246-B2FF-D7E125FA42FF}" type="parTrans" cxnId="{4FB40023-3A8E-4F51-BFE6-122DB30A136F}">
      <dgm:prSet/>
      <dgm:spPr/>
      <dgm:t>
        <a:bodyPr/>
        <a:lstStyle/>
        <a:p>
          <a:endParaRPr lang="es-MX"/>
        </a:p>
      </dgm:t>
    </dgm:pt>
    <dgm:pt modelId="{93EAA8AD-A5D5-4A83-A5B8-F876E7313FAF}" type="sibTrans" cxnId="{4FB40023-3A8E-4F51-BFE6-122DB30A136F}">
      <dgm:prSet/>
      <dgm:spPr/>
      <dgm:t>
        <a:bodyPr/>
        <a:lstStyle/>
        <a:p>
          <a:endParaRPr lang="es-MX"/>
        </a:p>
      </dgm:t>
    </dgm:pt>
    <dgm:pt modelId="{0CBC6F05-4AD1-46AB-8AA8-F871A3BE3E73}">
      <dgm:prSet phldrT="[Texto]"/>
      <dgm:spPr/>
      <dgm:t>
        <a:bodyPr/>
        <a:lstStyle/>
        <a:p>
          <a:r>
            <a:rPr lang="es-CL" dirty="0" smtClean="0"/>
            <a:t>Definir Plan de Trabajo para aumentar uso y calidad</a:t>
          </a:r>
          <a:endParaRPr lang="es-MX" dirty="0"/>
        </a:p>
      </dgm:t>
    </dgm:pt>
    <dgm:pt modelId="{EA91B0E4-D6E4-4851-89EC-C25CFD62B692}" type="parTrans" cxnId="{BCC4D0DB-1100-4E8E-B69C-24CEC2BC9F85}">
      <dgm:prSet/>
      <dgm:spPr/>
      <dgm:t>
        <a:bodyPr/>
        <a:lstStyle/>
        <a:p>
          <a:endParaRPr lang="es-MX"/>
        </a:p>
      </dgm:t>
    </dgm:pt>
    <dgm:pt modelId="{9D52D7BE-6DFA-4A3A-A5BD-2F15C890AEA3}" type="sibTrans" cxnId="{BCC4D0DB-1100-4E8E-B69C-24CEC2BC9F85}">
      <dgm:prSet/>
      <dgm:spPr/>
      <dgm:t>
        <a:bodyPr/>
        <a:lstStyle/>
        <a:p>
          <a:endParaRPr lang="es-MX"/>
        </a:p>
      </dgm:t>
    </dgm:pt>
    <dgm:pt modelId="{06D650DE-F9A0-4CA6-8676-94AD49B5B950}">
      <dgm:prSet phldrT="[Texto]"/>
      <dgm:spPr/>
      <dgm:t>
        <a:bodyPr/>
        <a:lstStyle/>
        <a:p>
          <a:r>
            <a:rPr lang="es-CL" dirty="0" smtClean="0"/>
            <a:t>Difundir Plan de Trabajo con Equipos Internos</a:t>
          </a:r>
          <a:endParaRPr lang="es-MX" dirty="0"/>
        </a:p>
      </dgm:t>
    </dgm:pt>
    <dgm:pt modelId="{1771657D-DAF1-4655-B8AF-700DF39C2040}" type="parTrans" cxnId="{2CA1F9E4-1EC1-4EA2-8232-49BBB31079FB}">
      <dgm:prSet/>
      <dgm:spPr/>
      <dgm:t>
        <a:bodyPr/>
        <a:lstStyle/>
        <a:p>
          <a:endParaRPr lang="es-MX"/>
        </a:p>
      </dgm:t>
    </dgm:pt>
    <dgm:pt modelId="{692AD5D6-3B01-42C2-ADB9-1F6AD6406A1B}" type="sibTrans" cxnId="{2CA1F9E4-1EC1-4EA2-8232-49BBB31079FB}">
      <dgm:prSet/>
      <dgm:spPr/>
      <dgm:t>
        <a:bodyPr/>
        <a:lstStyle/>
        <a:p>
          <a:endParaRPr lang="es-MX"/>
        </a:p>
      </dgm:t>
    </dgm:pt>
    <dgm:pt modelId="{EAC84B08-5C4D-4495-806B-BA70A9E79277}">
      <dgm:prSet phldrT="[Texto]"/>
      <dgm:spPr/>
      <dgm:t>
        <a:bodyPr/>
        <a:lstStyle/>
        <a:p>
          <a:r>
            <a:rPr lang="es-CL" dirty="0" smtClean="0"/>
            <a:t>Seguimiento</a:t>
          </a:r>
          <a:endParaRPr lang="es-MX" dirty="0"/>
        </a:p>
      </dgm:t>
    </dgm:pt>
    <dgm:pt modelId="{2377D5FF-3A27-4B0F-B76B-F8369A712D9F}" type="parTrans" cxnId="{1C4A3278-80D3-42AB-876E-BCACBDC5D371}">
      <dgm:prSet/>
      <dgm:spPr/>
      <dgm:t>
        <a:bodyPr/>
        <a:lstStyle/>
        <a:p>
          <a:endParaRPr lang="es-MX"/>
        </a:p>
      </dgm:t>
    </dgm:pt>
    <dgm:pt modelId="{D6F4E5A4-6DAE-45CC-9423-7D8D768665FD}" type="sibTrans" cxnId="{1C4A3278-80D3-42AB-876E-BCACBDC5D371}">
      <dgm:prSet/>
      <dgm:spPr/>
      <dgm:t>
        <a:bodyPr/>
        <a:lstStyle/>
        <a:p>
          <a:endParaRPr lang="es-MX"/>
        </a:p>
      </dgm:t>
    </dgm:pt>
    <dgm:pt modelId="{BC4F0E96-B07E-468F-9C9C-08CFEC955492}">
      <dgm:prSet phldrT="[Texto]"/>
      <dgm:spPr/>
      <dgm:t>
        <a:bodyPr/>
        <a:lstStyle/>
        <a:p>
          <a:r>
            <a:rPr lang="es-CL" dirty="0" smtClean="0"/>
            <a:t>Control y Acciones</a:t>
          </a:r>
          <a:endParaRPr lang="es-MX" dirty="0"/>
        </a:p>
      </dgm:t>
    </dgm:pt>
    <dgm:pt modelId="{00CB11BD-936A-4419-B3EE-BBE0D3E9E019}" type="parTrans" cxnId="{5555B04D-94F2-4BDA-8CB9-EB6EED62AC9A}">
      <dgm:prSet/>
      <dgm:spPr/>
      <dgm:t>
        <a:bodyPr/>
        <a:lstStyle/>
        <a:p>
          <a:endParaRPr lang="es-MX"/>
        </a:p>
      </dgm:t>
    </dgm:pt>
    <dgm:pt modelId="{6D88AFA2-81FF-440F-AE6B-C6E41630FF93}" type="sibTrans" cxnId="{5555B04D-94F2-4BDA-8CB9-EB6EED62AC9A}">
      <dgm:prSet/>
      <dgm:spPr/>
      <dgm:t>
        <a:bodyPr/>
        <a:lstStyle/>
        <a:p>
          <a:endParaRPr lang="es-MX"/>
        </a:p>
      </dgm:t>
    </dgm:pt>
    <dgm:pt modelId="{C1585C28-9E62-49F8-8F3A-56A88399545A}" type="pres">
      <dgm:prSet presAssocID="{69A18D5D-6BF8-4FA8-9CFF-02A6FA7A195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7EDB983-073D-43D1-AF03-BFFC553A86C4}" type="pres">
      <dgm:prSet presAssocID="{69A18D5D-6BF8-4FA8-9CFF-02A6FA7A1950}" presName="cycle" presStyleCnt="0"/>
      <dgm:spPr/>
    </dgm:pt>
    <dgm:pt modelId="{8BCE1277-A407-485C-B600-388A29ABAD68}" type="pres">
      <dgm:prSet presAssocID="{73F74EFB-B90A-42FF-ADB3-E4FA8F9FB8FB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FD7B55-2DDF-4584-A751-F0D84F3B6F29}" type="pres">
      <dgm:prSet presAssocID="{93EAA8AD-A5D5-4A83-A5B8-F876E7313FAF}" presName="sibTransFirstNode" presStyleLbl="bgShp" presStyleIdx="0" presStyleCnt="1"/>
      <dgm:spPr/>
      <dgm:t>
        <a:bodyPr/>
        <a:lstStyle/>
        <a:p>
          <a:endParaRPr lang="es-MX"/>
        </a:p>
      </dgm:t>
    </dgm:pt>
    <dgm:pt modelId="{44AFB204-45F6-4205-A7E9-6083149D1877}" type="pres">
      <dgm:prSet presAssocID="{0CBC6F05-4AD1-46AB-8AA8-F871A3BE3E73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D0A4CE-D81E-4804-B420-B414106EB4FF}" type="pres">
      <dgm:prSet presAssocID="{06D650DE-F9A0-4CA6-8676-94AD49B5B950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CA0E9C-9C71-4E71-B346-367888CAE6B7}" type="pres">
      <dgm:prSet presAssocID="{EAC84B08-5C4D-4495-806B-BA70A9E7927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C4F147-B00B-45B4-B17F-FFD63F782163}" type="pres">
      <dgm:prSet presAssocID="{BC4F0E96-B07E-468F-9C9C-08CFEC955492}" presName="nodeFollowingNodes" presStyleLbl="node1" presStyleIdx="4" presStyleCnt="5" custScaleY="12065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C4A3278-80D3-42AB-876E-BCACBDC5D371}" srcId="{69A18D5D-6BF8-4FA8-9CFF-02A6FA7A1950}" destId="{EAC84B08-5C4D-4495-806B-BA70A9E79277}" srcOrd="3" destOrd="0" parTransId="{2377D5FF-3A27-4B0F-B76B-F8369A712D9F}" sibTransId="{D6F4E5A4-6DAE-45CC-9423-7D8D768665FD}"/>
    <dgm:cxn modelId="{C2A85678-D449-4ED2-9672-DB570CBC2F25}" type="presOf" srcId="{06D650DE-F9A0-4CA6-8676-94AD49B5B950}" destId="{ECD0A4CE-D81E-4804-B420-B414106EB4FF}" srcOrd="0" destOrd="0" presId="urn:microsoft.com/office/officeart/2005/8/layout/cycle3"/>
    <dgm:cxn modelId="{2CA1F9E4-1EC1-4EA2-8232-49BBB31079FB}" srcId="{69A18D5D-6BF8-4FA8-9CFF-02A6FA7A1950}" destId="{06D650DE-F9A0-4CA6-8676-94AD49B5B950}" srcOrd="2" destOrd="0" parTransId="{1771657D-DAF1-4655-B8AF-700DF39C2040}" sibTransId="{692AD5D6-3B01-42C2-ADB9-1F6AD6406A1B}"/>
    <dgm:cxn modelId="{63177030-414B-40B6-A097-72800C12989B}" type="presOf" srcId="{69A18D5D-6BF8-4FA8-9CFF-02A6FA7A1950}" destId="{C1585C28-9E62-49F8-8F3A-56A88399545A}" srcOrd="0" destOrd="0" presId="urn:microsoft.com/office/officeart/2005/8/layout/cycle3"/>
    <dgm:cxn modelId="{BCC4D0DB-1100-4E8E-B69C-24CEC2BC9F85}" srcId="{69A18D5D-6BF8-4FA8-9CFF-02A6FA7A1950}" destId="{0CBC6F05-4AD1-46AB-8AA8-F871A3BE3E73}" srcOrd="1" destOrd="0" parTransId="{EA91B0E4-D6E4-4851-89EC-C25CFD62B692}" sibTransId="{9D52D7BE-6DFA-4A3A-A5BD-2F15C890AEA3}"/>
    <dgm:cxn modelId="{C91B215A-7803-49BE-8C37-2F5B03BB96FC}" type="presOf" srcId="{BC4F0E96-B07E-468F-9C9C-08CFEC955492}" destId="{D3C4F147-B00B-45B4-B17F-FFD63F782163}" srcOrd="0" destOrd="0" presId="urn:microsoft.com/office/officeart/2005/8/layout/cycle3"/>
    <dgm:cxn modelId="{5555B04D-94F2-4BDA-8CB9-EB6EED62AC9A}" srcId="{69A18D5D-6BF8-4FA8-9CFF-02A6FA7A1950}" destId="{BC4F0E96-B07E-468F-9C9C-08CFEC955492}" srcOrd="4" destOrd="0" parTransId="{00CB11BD-936A-4419-B3EE-BBE0D3E9E019}" sibTransId="{6D88AFA2-81FF-440F-AE6B-C6E41630FF93}"/>
    <dgm:cxn modelId="{4FB40023-3A8E-4F51-BFE6-122DB30A136F}" srcId="{69A18D5D-6BF8-4FA8-9CFF-02A6FA7A1950}" destId="{73F74EFB-B90A-42FF-ADB3-E4FA8F9FB8FB}" srcOrd="0" destOrd="0" parTransId="{B598EE00-9A50-4246-B2FF-D7E125FA42FF}" sibTransId="{93EAA8AD-A5D5-4A83-A5B8-F876E7313FAF}"/>
    <dgm:cxn modelId="{B063F11C-5819-4DC4-9B29-3364C15F4F44}" type="presOf" srcId="{73F74EFB-B90A-42FF-ADB3-E4FA8F9FB8FB}" destId="{8BCE1277-A407-485C-B600-388A29ABAD68}" srcOrd="0" destOrd="0" presId="urn:microsoft.com/office/officeart/2005/8/layout/cycle3"/>
    <dgm:cxn modelId="{47AC1632-055F-4228-A4AD-C85AD2DEEFCD}" type="presOf" srcId="{93EAA8AD-A5D5-4A83-A5B8-F876E7313FAF}" destId="{C6FD7B55-2DDF-4584-A751-F0D84F3B6F29}" srcOrd="0" destOrd="0" presId="urn:microsoft.com/office/officeart/2005/8/layout/cycle3"/>
    <dgm:cxn modelId="{89D685F6-DC7F-4724-9FB7-889423901EBA}" type="presOf" srcId="{EAC84B08-5C4D-4495-806B-BA70A9E79277}" destId="{A5CA0E9C-9C71-4E71-B346-367888CAE6B7}" srcOrd="0" destOrd="0" presId="urn:microsoft.com/office/officeart/2005/8/layout/cycle3"/>
    <dgm:cxn modelId="{382BE481-DA46-4D80-BACA-F0C6CAC095D1}" type="presOf" srcId="{0CBC6F05-4AD1-46AB-8AA8-F871A3BE3E73}" destId="{44AFB204-45F6-4205-A7E9-6083149D1877}" srcOrd="0" destOrd="0" presId="urn:microsoft.com/office/officeart/2005/8/layout/cycle3"/>
    <dgm:cxn modelId="{89F94B4D-F78F-4B25-B411-DD870168B3D7}" type="presParOf" srcId="{C1585C28-9E62-49F8-8F3A-56A88399545A}" destId="{27EDB983-073D-43D1-AF03-BFFC553A86C4}" srcOrd="0" destOrd="0" presId="urn:microsoft.com/office/officeart/2005/8/layout/cycle3"/>
    <dgm:cxn modelId="{B15B6C0E-E0F7-4E00-B243-42FA0B10F855}" type="presParOf" srcId="{27EDB983-073D-43D1-AF03-BFFC553A86C4}" destId="{8BCE1277-A407-485C-B600-388A29ABAD68}" srcOrd="0" destOrd="0" presId="urn:microsoft.com/office/officeart/2005/8/layout/cycle3"/>
    <dgm:cxn modelId="{8BF46F10-F525-49F5-9826-EF60AFCA4627}" type="presParOf" srcId="{27EDB983-073D-43D1-AF03-BFFC553A86C4}" destId="{C6FD7B55-2DDF-4584-A751-F0D84F3B6F29}" srcOrd="1" destOrd="0" presId="urn:microsoft.com/office/officeart/2005/8/layout/cycle3"/>
    <dgm:cxn modelId="{6B640F94-298A-4D02-AD2C-0092379DB2BB}" type="presParOf" srcId="{27EDB983-073D-43D1-AF03-BFFC553A86C4}" destId="{44AFB204-45F6-4205-A7E9-6083149D1877}" srcOrd="2" destOrd="0" presId="urn:microsoft.com/office/officeart/2005/8/layout/cycle3"/>
    <dgm:cxn modelId="{892F3E17-0ADC-4FDB-8FA6-A05A06B84A12}" type="presParOf" srcId="{27EDB983-073D-43D1-AF03-BFFC553A86C4}" destId="{ECD0A4CE-D81E-4804-B420-B414106EB4FF}" srcOrd="3" destOrd="0" presId="urn:microsoft.com/office/officeart/2005/8/layout/cycle3"/>
    <dgm:cxn modelId="{8B8AA329-730E-411C-990D-F8C6AB06E17F}" type="presParOf" srcId="{27EDB983-073D-43D1-AF03-BFFC553A86C4}" destId="{A5CA0E9C-9C71-4E71-B346-367888CAE6B7}" srcOrd="4" destOrd="0" presId="urn:microsoft.com/office/officeart/2005/8/layout/cycle3"/>
    <dgm:cxn modelId="{677AED79-4D5D-4DD4-B10C-A8BED791CF46}" type="presParOf" srcId="{27EDB983-073D-43D1-AF03-BFFC553A86C4}" destId="{D3C4F147-B00B-45B4-B17F-FFD63F78216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F9E227-41D6-4C39-ADFF-72E4E96C8EB0}" type="doc">
      <dgm:prSet loTypeId="urn:microsoft.com/office/officeart/2005/8/layout/process5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7E3AB3AF-D92E-44E1-9976-A15BA1952CD0}">
      <dgm:prSet phldrT="[Texto]"/>
      <dgm:spPr/>
      <dgm:t>
        <a:bodyPr/>
        <a:lstStyle/>
        <a:p>
          <a:r>
            <a:rPr lang="es-CL" dirty="0" smtClean="0"/>
            <a:t>Cargo</a:t>
          </a:r>
          <a:endParaRPr lang="es-MX" dirty="0"/>
        </a:p>
      </dgm:t>
    </dgm:pt>
    <dgm:pt modelId="{DD15480D-87F0-40F4-82B6-7F4E722BE764}" type="parTrans" cxnId="{6E3A7403-B397-4D51-BD2A-AAD6E58C57FD}">
      <dgm:prSet/>
      <dgm:spPr/>
      <dgm:t>
        <a:bodyPr/>
        <a:lstStyle/>
        <a:p>
          <a:endParaRPr lang="es-MX"/>
        </a:p>
      </dgm:t>
    </dgm:pt>
    <dgm:pt modelId="{DC8B0B18-675F-45B1-A933-72E3609B2ED1}" type="sibTrans" cxnId="{6E3A7403-B397-4D51-BD2A-AAD6E58C57FD}">
      <dgm:prSet/>
      <dgm:spPr/>
      <dgm:t>
        <a:bodyPr/>
        <a:lstStyle/>
        <a:p>
          <a:endParaRPr lang="es-MX"/>
        </a:p>
      </dgm:t>
    </dgm:pt>
    <dgm:pt modelId="{FFD894BE-AE9A-4CEF-BEB7-09643531754B}">
      <dgm:prSet phldrT="[Texto]"/>
      <dgm:spPr/>
      <dgm:t>
        <a:bodyPr/>
        <a:lstStyle/>
        <a:p>
          <a:r>
            <a:rPr lang="es-CL" dirty="0" smtClean="0"/>
            <a:t>Función</a:t>
          </a:r>
          <a:endParaRPr lang="es-MX" dirty="0"/>
        </a:p>
      </dgm:t>
    </dgm:pt>
    <dgm:pt modelId="{E9AE92E7-C84C-40E8-96EF-9C5299925CEA}" type="parTrans" cxnId="{81B6DCF3-21CA-4824-A79F-93232B28A7B9}">
      <dgm:prSet/>
      <dgm:spPr/>
      <dgm:t>
        <a:bodyPr/>
        <a:lstStyle/>
        <a:p>
          <a:endParaRPr lang="es-MX"/>
        </a:p>
      </dgm:t>
    </dgm:pt>
    <dgm:pt modelId="{7F5E8B3A-EBBB-4709-A931-0164CBC2EA30}" type="sibTrans" cxnId="{81B6DCF3-21CA-4824-A79F-93232B28A7B9}">
      <dgm:prSet/>
      <dgm:spPr/>
      <dgm:t>
        <a:bodyPr/>
        <a:lstStyle/>
        <a:p>
          <a:endParaRPr lang="es-MX"/>
        </a:p>
      </dgm:t>
    </dgm:pt>
    <dgm:pt modelId="{A7DF07DF-C442-461C-A850-A38C74A87681}">
      <dgm:prSet phldrT="[Texto]"/>
      <dgm:spPr/>
      <dgm:t>
        <a:bodyPr/>
        <a:lstStyle/>
        <a:p>
          <a:r>
            <a:rPr lang="es-CL" dirty="0" smtClean="0"/>
            <a:t>Nacionalidad</a:t>
          </a:r>
          <a:endParaRPr lang="es-MX" dirty="0"/>
        </a:p>
      </dgm:t>
    </dgm:pt>
    <dgm:pt modelId="{C99332A3-187F-4028-9739-E3563FFE03EB}" type="parTrans" cxnId="{B755E825-33DD-4ED3-B28D-6A09CDF2D9B5}">
      <dgm:prSet/>
      <dgm:spPr/>
      <dgm:t>
        <a:bodyPr/>
        <a:lstStyle/>
        <a:p>
          <a:endParaRPr lang="es-MX"/>
        </a:p>
      </dgm:t>
    </dgm:pt>
    <dgm:pt modelId="{51683AE1-8034-4B43-9330-272122922D01}" type="sibTrans" cxnId="{B755E825-33DD-4ED3-B28D-6A09CDF2D9B5}">
      <dgm:prSet/>
      <dgm:spPr/>
      <dgm:t>
        <a:bodyPr/>
        <a:lstStyle/>
        <a:p>
          <a:endParaRPr lang="es-MX"/>
        </a:p>
      </dgm:t>
    </dgm:pt>
    <dgm:pt modelId="{4F335A44-FA01-4BD6-925B-8324491BFF0E}">
      <dgm:prSet phldrT="[Texto]"/>
      <dgm:spPr/>
      <dgm:t>
        <a:bodyPr/>
        <a:lstStyle/>
        <a:p>
          <a:r>
            <a:rPr lang="es-CL" dirty="0" smtClean="0"/>
            <a:t>Antecedentes Estudios</a:t>
          </a:r>
          <a:endParaRPr lang="es-MX" dirty="0"/>
        </a:p>
      </dgm:t>
    </dgm:pt>
    <dgm:pt modelId="{AE02E91B-63FA-4C16-B4A2-14922ECDC058}" type="parTrans" cxnId="{E335E65A-14BA-482B-AE8A-94382070BD94}">
      <dgm:prSet/>
      <dgm:spPr/>
      <dgm:t>
        <a:bodyPr/>
        <a:lstStyle/>
        <a:p>
          <a:endParaRPr lang="es-MX"/>
        </a:p>
      </dgm:t>
    </dgm:pt>
    <dgm:pt modelId="{3AEE1ED1-AE70-4879-AB76-EF96EC2051A4}" type="sibTrans" cxnId="{E335E65A-14BA-482B-AE8A-94382070BD94}">
      <dgm:prSet/>
      <dgm:spPr/>
      <dgm:t>
        <a:bodyPr/>
        <a:lstStyle/>
        <a:p>
          <a:endParaRPr lang="es-MX"/>
        </a:p>
      </dgm:t>
    </dgm:pt>
    <dgm:pt modelId="{382E132D-2399-4160-A55A-8A2202C18EA7}">
      <dgm:prSet phldrT="[Texto]"/>
      <dgm:spPr/>
      <dgm:t>
        <a:bodyPr/>
        <a:lstStyle/>
        <a:p>
          <a:r>
            <a:rPr lang="es-CL" dirty="0" smtClean="0"/>
            <a:t>alejamientos</a:t>
          </a:r>
          <a:endParaRPr lang="es-MX" dirty="0"/>
        </a:p>
      </dgm:t>
    </dgm:pt>
    <dgm:pt modelId="{DB0C88AE-B689-4C2E-8F3A-04DC88F296C3}" type="parTrans" cxnId="{AA37E323-3959-4D1B-83EE-38647B025E03}">
      <dgm:prSet/>
      <dgm:spPr/>
      <dgm:t>
        <a:bodyPr/>
        <a:lstStyle/>
        <a:p>
          <a:endParaRPr lang="es-MX"/>
        </a:p>
      </dgm:t>
    </dgm:pt>
    <dgm:pt modelId="{EB6E434F-006B-4F38-93F3-E24A40697C5D}" type="sibTrans" cxnId="{AA37E323-3959-4D1B-83EE-38647B025E03}">
      <dgm:prSet/>
      <dgm:spPr/>
      <dgm:t>
        <a:bodyPr/>
        <a:lstStyle/>
        <a:p>
          <a:endParaRPr lang="es-MX"/>
        </a:p>
      </dgm:t>
    </dgm:pt>
    <dgm:pt modelId="{CB691921-8915-427C-A688-90A9209B5109}">
      <dgm:prSet phldrT="[Texto]"/>
      <dgm:spPr/>
      <dgm:t>
        <a:bodyPr/>
        <a:lstStyle/>
        <a:p>
          <a:r>
            <a:rPr lang="es-CL" dirty="0" smtClean="0"/>
            <a:t>Alejamientos</a:t>
          </a:r>
          <a:endParaRPr lang="es-MX" dirty="0"/>
        </a:p>
      </dgm:t>
    </dgm:pt>
    <dgm:pt modelId="{1489EC5F-D3D1-49D0-A622-008979CDA03D}" type="parTrans" cxnId="{99F2585C-23CC-4698-B0A9-163409936780}">
      <dgm:prSet/>
      <dgm:spPr/>
      <dgm:t>
        <a:bodyPr/>
        <a:lstStyle/>
        <a:p>
          <a:endParaRPr lang="es-MX"/>
        </a:p>
      </dgm:t>
    </dgm:pt>
    <dgm:pt modelId="{FE43CB8C-EEB2-4923-9A44-A7F8577A1017}" type="sibTrans" cxnId="{99F2585C-23CC-4698-B0A9-163409936780}">
      <dgm:prSet/>
      <dgm:spPr/>
      <dgm:t>
        <a:bodyPr/>
        <a:lstStyle/>
        <a:p>
          <a:endParaRPr lang="es-MX"/>
        </a:p>
      </dgm:t>
    </dgm:pt>
    <dgm:pt modelId="{86642347-1968-4F78-BB9E-B0F08B56D222}">
      <dgm:prSet phldrT="[Texto]"/>
      <dgm:spPr/>
      <dgm:t>
        <a:bodyPr/>
        <a:lstStyle/>
        <a:p>
          <a:r>
            <a:rPr lang="es-CL" dirty="0" smtClean="0"/>
            <a:t>ETC.</a:t>
          </a:r>
          <a:endParaRPr lang="es-MX" dirty="0"/>
        </a:p>
      </dgm:t>
    </dgm:pt>
    <dgm:pt modelId="{E17D6FF4-21E8-472B-B842-BC9DCB7DE7EB}" type="parTrans" cxnId="{008BDD8C-3E32-4CB8-8ED7-516558EEE387}">
      <dgm:prSet/>
      <dgm:spPr/>
      <dgm:t>
        <a:bodyPr/>
        <a:lstStyle/>
        <a:p>
          <a:endParaRPr lang="es-MX"/>
        </a:p>
      </dgm:t>
    </dgm:pt>
    <dgm:pt modelId="{124B263F-08AE-452F-9399-44E92040C393}" type="sibTrans" cxnId="{008BDD8C-3E32-4CB8-8ED7-516558EEE387}">
      <dgm:prSet/>
      <dgm:spPr/>
      <dgm:t>
        <a:bodyPr/>
        <a:lstStyle/>
        <a:p>
          <a:endParaRPr lang="es-MX"/>
        </a:p>
      </dgm:t>
    </dgm:pt>
    <dgm:pt modelId="{603A9260-D575-4E97-93F3-CBB1B54A7A60}" type="pres">
      <dgm:prSet presAssocID="{EAF9E227-41D6-4C39-ADFF-72E4E96C8E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692248-D4E9-40BD-A773-58F1297A0A4B}" type="pres">
      <dgm:prSet presAssocID="{7E3AB3AF-D92E-44E1-9976-A15BA1952CD0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BDADDD-6017-4B9A-ABA5-CCA0E64DE072}" type="pres">
      <dgm:prSet presAssocID="{DC8B0B18-675F-45B1-A933-72E3609B2ED1}" presName="sibTrans" presStyleLbl="sibTrans2D1" presStyleIdx="0" presStyleCnt="6"/>
      <dgm:spPr/>
      <dgm:t>
        <a:bodyPr/>
        <a:lstStyle/>
        <a:p>
          <a:endParaRPr lang="es-MX"/>
        </a:p>
      </dgm:t>
    </dgm:pt>
    <dgm:pt modelId="{83D23685-D0C7-4A42-8E23-0C52B3C02AB1}" type="pres">
      <dgm:prSet presAssocID="{DC8B0B18-675F-45B1-A933-72E3609B2ED1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EE85D397-6E8D-477E-83FA-2E8084BFDA73}" type="pres">
      <dgm:prSet presAssocID="{FFD894BE-AE9A-4CEF-BEB7-09643531754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109B31-640F-4910-A75E-5763E182B0E0}" type="pres">
      <dgm:prSet presAssocID="{7F5E8B3A-EBBB-4709-A931-0164CBC2EA30}" presName="sibTrans" presStyleLbl="sibTrans2D1" presStyleIdx="1" presStyleCnt="6"/>
      <dgm:spPr/>
      <dgm:t>
        <a:bodyPr/>
        <a:lstStyle/>
        <a:p>
          <a:endParaRPr lang="es-MX"/>
        </a:p>
      </dgm:t>
    </dgm:pt>
    <dgm:pt modelId="{B136C9FF-1E7C-464B-8895-D73083B6B25D}" type="pres">
      <dgm:prSet presAssocID="{7F5E8B3A-EBBB-4709-A931-0164CBC2EA30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A1A41B9E-D9A4-497F-A839-DB2A0867EB42}" type="pres">
      <dgm:prSet presAssocID="{A7DF07DF-C442-461C-A850-A38C74A8768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C7A37A-02C3-4A41-9050-E504CBF753C1}" type="pres">
      <dgm:prSet presAssocID="{51683AE1-8034-4B43-9330-272122922D01}" presName="sibTrans" presStyleLbl="sibTrans2D1" presStyleIdx="2" presStyleCnt="6"/>
      <dgm:spPr/>
      <dgm:t>
        <a:bodyPr/>
        <a:lstStyle/>
        <a:p>
          <a:endParaRPr lang="es-MX"/>
        </a:p>
      </dgm:t>
    </dgm:pt>
    <dgm:pt modelId="{76EB5B07-3569-4938-A667-AB01F76C1F63}" type="pres">
      <dgm:prSet presAssocID="{51683AE1-8034-4B43-9330-272122922D01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B40BA359-9446-476D-95BB-8374710E312C}" type="pres">
      <dgm:prSet presAssocID="{4F335A44-FA01-4BD6-925B-8324491BFF0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BF32A1-811C-436B-B38F-694BDE4B1834}" type="pres">
      <dgm:prSet presAssocID="{3AEE1ED1-AE70-4879-AB76-EF96EC2051A4}" presName="sibTrans" presStyleLbl="sibTrans2D1" presStyleIdx="3" presStyleCnt="6"/>
      <dgm:spPr/>
      <dgm:t>
        <a:bodyPr/>
        <a:lstStyle/>
        <a:p>
          <a:endParaRPr lang="es-MX"/>
        </a:p>
      </dgm:t>
    </dgm:pt>
    <dgm:pt modelId="{0390E3E2-9FE9-4A8B-AB3D-08B96FBE9DAF}" type="pres">
      <dgm:prSet presAssocID="{3AEE1ED1-AE70-4879-AB76-EF96EC2051A4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5CF7B81B-A7B2-4BC3-8258-0477FFA7D1FE}" type="pres">
      <dgm:prSet presAssocID="{382E132D-2399-4160-A55A-8A2202C18EA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4A4697-D39C-46CF-9CB7-249FCD70F722}" type="pres">
      <dgm:prSet presAssocID="{EB6E434F-006B-4F38-93F3-E24A40697C5D}" presName="sibTrans" presStyleLbl="sibTrans2D1" presStyleIdx="4" presStyleCnt="6"/>
      <dgm:spPr/>
      <dgm:t>
        <a:bodyPr/>
        <a:lstStyle/>
        <a:p>
          <a:endParaRPr lang="es-MX"/>
        </a:p>
      </dgm:t>
    </dgm:pt>
    <dgm:pt modelId="{26FF8947-464F-4AD7-8E04-92F8D3290E1D}" type="pres">
      <dgm:prSet presAssocID="{EB6E434F-006B-4F38-93F3-E24A40697C5D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D875494C-1044-4DD5-B80F-9674F459A108}" type="pres">
      <dgm:prSet presAssocID="{CB691921-8915-427C-A688-90A9209B5109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52A484-E79A-4DB9-BE5C-7BA22D5E34FE}" type="pres">
      <dgm:prSet presAssocID="{FE43CB8C-EEB2-4923-9A44-A7F8577A1017}" presName="sibTrans" presStyleLbl="sibTrans2D1" presStyleIdx="5" presStyleCnt="6"/>
      <dgm:spPr/>
      <dgm:t>
        <a:bodyPr/>
        <a:lstStyle/>
        <a:p>
          <a:endParaRPr lang="es-MX"/>
        </a:p>
      </dgm:t>
    </dgm:pt>
    <dgm:pt modelId="{D98FD737-5675-4783-8504-DA24E3101EA3}" type="pres">
      <dgm:prSet presAssocID="{FE43CB8C-EEB2-4923-9A44-A7F8577A1017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0075AD94-5439-4897-A4F3-4444C1CD3119}" type="pres">
      <dgm:prSet presAssocID="{86642347-1968-4F78-BB9E-B0F08B56D22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6C40ACC-9712-4D81-A781-51E83DDFFCF6}" type="presOf" srcId="{51683AE1-8034-4B43-9330-272122922D01}" destId="{76EB5B07-3569-4938-A667-AB01F76C1F63}" srcOrd="1" destOrd="0" presId="urn:microsoft.com/office/officeart/2005/8/layout/process5"/>
    <dgm:cxn modelId="{4FE63479-3C81-4576-9086-953552D035AD}" type="presOf" srcId="{EB6E434F-006B-4F38-93F3-E24A40697C5D}" destId="{7F4A4697-D39C-46CF-9CB7-249FCD70F722}" srcOrd="0" destOrd="0" presId="urn:microsoft.com/office/officeart/2005/8/layout/process5"/>
    <dgm:cxn modelId="{99F2585C-23CC-4698-B0A9-163409936780}" srcId="{EAF9E227-41D6-4C39-ADFF-72E4E96C8EB0}" destId="{CB691921-8915-427C-A688-90A9209B5109}" srcOrd="5" destOrd="0" parTransId="{1489EC5F-D3D1-49D0-A622-008979CDA03D}" sibTransId="{FE43CB8C-EEB2-4923-9A44-A7F8577A1017}"/>
    <dgm:cxn modelId="{008BDD8C-3E32-4CB8-8ED7-516558EEE387}" srcId="{EAF9E227-41D6-4C39-ADFF-72E4E96C8EB0}" destId="{86642347-1968-4F78-BB9E-B0F08B56D222}" srcOrd="6" destOrd="0" parTransId="{E17D6FF4-21E8-472B-B842-BC9DCB7DE7EB}" sibTransId="{124B263F-08AE-452F-9399-44E92040C393}"/>
    <dgm:cxn modelId="{FA049EF8-B35B-4F60-B10D-22F5AF538268}" type="presOf" srcId="{EB6E434F-006B-4F38-93F3-E24A40697C5D}" destId="{26FF8947-464F-4AD7-8E04-92F8D3290E1D}" srcOrd="1" destOrd="0" presId="urn:microsoft.com/office/officeart/2005/8/layout/process5"/>
    <dgm:cxn modelId="{E0BFE8B4-11C2-4307-80D6-3C71B73A576E}" type="presOf" srcId="{FFD894BE-AE9A-4CEF-BEB7-09643531754B}" destId="{EE85D397-6E8D-477E-83FA-2E8084BFDA73}" srcOrd="0" destOrd="0" presId="urn:microsoft.com/office/officeart/2005/8/layout/process5"/>
    <dgm:cxn modelId="{7A9DC7C7-C321-4E4A-BBF9-2E5FA01D1990}" type="presOf" srcId="{FE43CB8C-EEB2-4923-9A44-A7F8577A1017}" destId="{4252A484-E79A-4DB9-BE5C-7BA22D5E34FE}" srcOrd="0" destOrd="0" presId="urn:microsoft.com/office/officeart/2005/8/layout/process5"/>
    <dgm:cxn modelId="{AA37E323-3959-4D1B-83EE-38647B025E03}" srcId="{EAF9E227-41D6-4C39-ADFF-72E4E96C8EB0}" destId="{382E132D-2399-4160-A55A-8A2202C18EA7}" srcOrd="4" destOrd="0" parTransId="{DB0C88AE-B689-4C2E-8F3A-04DC88F296C3}" sibTransId="{EB6E434F-006B-4F38-93F3-E24A40697C5D}"/>
    <dgm:cxn modelId="{B755E825-33DD-4ED3-B28D-6A09CDF2D9B5}" srcId="{EAF9E227-41D6-4C39-ADFF-72E4E96C8EB0}" destId="{A7DF07DF-C442-461C-A850-A38C74A87681}" srcOrd="2" destOrd="0" parTransId="{C99332A3-187F-4028-9739-E3563FFE03EB}" sibTransId="{51683AE1-8034-4B43-9330-272122922D01}"/>
    <dgm:cxn modelId="{3C49D8BB-612B-4C2A-AB58-AB80B5BD3400}" type="presOf" srcId="{7F5E8B3A-EBBB-4709-A931-0164CBC2EA30}" destId="{11109B31-640F-4910-A75E-5763E182B0E0}" srcOrd="0" destOrd="0" presId="urn:microsoft.com/office/officeart/2005/8/layout/process5"/>
    <dgm:cxn modelId="{8EB79C39-2378-4C3D-BB0A-5E71971B831D}" type="presOf" srcId="{382E132D-2399-4160-A55A-8A2202C18EA7}" destId="{5CF7B81B-A7B2-4BC3-8258-0477FFA7D1FE}" srcOrd="0" destOrd="0" presId="urn:microsoft.com/office/officeart/2005/8/layout/process5"/>
    <dgm:cxn modelId="{A81CD05B-0D4B-4631-B2D2-2D7779B4C733}" type="presOf" srcId="{DC8B0B18-675F-45B1-A933-72E3609B2ED1}" destId="{A2BDADDD-6017-4B9A-ABA5-CCA0E64DE072}" srcOrd="0" destOrd="0" presId="urn:microsoft.com/office/officeart/2005/8/layout/process5"/>
    <dgm:cxn modelId="{B3A4AF30-5567-4385-B228-608965E12849}" type="presOf" srcId="{EAF9E227-41D6-4C39-ADFF-72E4E96C8EB0}" destId="{603A9260-D575-4E97-93F3-CBB1B54A7A60}" srcOrd="0" destOrd="0" presId="urn:microsoft.com/office/officeart/2005/8/layout/process5"/>
    <dgm:cxn modelId="{E335E65A-14BA-482B-AE8A-94382070BD94}" srcId="{EAF9E227-41D6-4C39-ADFF-72E4E96C8EB0}" destId="{4F335A44-FA01-4BD6-925B-8324491BFF0E}" srcOrd="3" destOrd="0" parTransId="{AE02E91B-63FA-4C16-B4A2-14922ECDC058}" sibTransId="{3AEE1ED1-AE70-4879-AB76-EF96EC2051A4}"/>
    <dgm:cxn modelId="{93B30C36-9A05-4CD9-9E9C-EE85216C64FD}" type="presOf" srcId="{CB691921-8915-427C-A688-90A9209B5109}" destId="{D875494C-1044-4DD5-B80F-9674F459A108}" srcOrd="0" destOrd="0" presId="urn:microsoft.com/office/officeart/2005/8/layout/process5"/>
    <dgm:cxn modelId="{6E3A7403-B397-4D51-BD2A-AAD6E58C57FD}" srcId="{EAF9E227-41D6-4C39-ADFF-72E4E96C8EB0}" destId="{7E3AB3AF-D92E-44E1-9976-A15BA1952CD0}" srcOrd="0" destOrd="0" parTransId="{DD15480D-87F0-40F4-82B6-7F4E722BE764}" sibTransId="{DC8B0B18-675F-45B1-A933-72E3609B2ED1}"/>
    <dgm:cxn modelId="{8F128A1E-13B8-4555-A23D-E3A767C27B7C}" type="presOf" srcId="{3AEE1ED1-AE70-4879-AB76-EF96EC2051A4}" destId="{0390E3E2-9FE9-4A8B-AB3D-08B96FBE9DAF}" srcOrd="1" destOrd="0" presId="urn:microsoft.com/office/officeart/2005/8/layout/process5"/>
    <dgm:cxn modelId="{37284281-AC69-40AC-9210-FBD900703868}" type="presOf" srcId="{7E3AB3AF-D92E-44E1-9976-A15BA1952CD0}" destId="{E9692248-D4E9-40BD-A773-58F1297A0A4B}" srcOrd="0" destOrd="0" presId="urn:microsoft.com/office/officeart/2005/8/layout/process5"/>
    <dgm:cxn modelId="{6749DA94-746D-46E1-A70B-E636E5CC302B}" type="presOf" srcId="{7F5E8B3A-EBBB-4709-A931-0164CBC2EA30}" destId="{B136C9FF-1E7C-464B-8895-D73083B6B25D}" srcOrd="1" destOrd="0" presId="urn:microsoft.com/office/officeart/2005/8/layout/process5"/>
    <dgm:cxn modelId="{FEF3BA78-3B81-48F1-93D1-8D8E70E94DCD}" type="presOf" srcId="{DC8B0B18-675F-45B1-A933-72E3609B2ED1}" destId="{83D23685-D0C7-4A42-8E23-0C52B3C02AB1}" srcOrd="1" destOrd="0" presId="urn:microsoft.com/office/officeart/2005/8/layout/process5"/>
    <dgm:cxn modelId="{BBC39462-B162-4183-8A2F-62B262AF3698}" type="presOf" srcId="{86642347-1968-4F78-BB9E-B0F08B56D222}" destId="{0075AD94-5439-4897-A4F3-4444C1CD3119}" srcOrd="0" destOrd="0" presId="urn:microsoft.com/office/officeart/2005/8/layout/process5"/>
    <dgm:cxn modelId="{81B6DCF3-21CA-4824-A79F-93232B28A7B9}" srcId="{EAF9E227-41D6-4C39-ADFF-72E4E96C8EB0}" destId="{FFD894BE-AE9A-4CEF-BEB7-09643531754B}" srcOrd="1" destOrd="0" parTransId="{E9AE92E7-C84C-40E8-96EF-9C5299925CEA}" sibTransId="{7F5E8B3A-EBBB-4709-A931-0164CBC2EA30}"/>
    <dgm:cxn modelId="{A7C51DAF-F4EB-4B5B-96E8-49C4AAED68D5}" type="presOf" srcId="{51683AE1-8034-4B43-9330-272122922D01}" destId="{E0C7A37A-02C3-4A41-9050-E504CBF753C1}" srcOrd="0" destOrd="0" presId="urn:microsoft.com/office/officeart/2005/8/layout/process5"/>
    <dgm:cxn modelId="{16A9610D-0866-4E75-B151-82A69FABC0F3}" type="presOf" srcId="{A7DF07DF-C442-461C-A850-A38C74A87681}" destId="{A1A41B9E-D9A4-497F-A839-DB2A0867EB42}" srcOrd="0" destOrd="0" presId="urn:microsoft.com/office/officeart/2005/8/layout/process5"/>
    <dgm:cxn modelId="{0CC45C63-32C5-4D99-A1C2-505625934F30}" type="presOf" srcId="{3AEE1ED1-AE70-4879-AB76-EF96EC2051A4}" destId="{BFBF32A1-811C-436B-B38F-694BDE4B1834}" srcOrd="0" destOrd="0" presId="urn:microsoft.com/office/officeart/2005/8/layout/process5"/>
    <dgm:cxn modelId="{9A1723D3-6BDE-4467-9AB8-B3AB576ADCE8}" type="presOf" srcId="{4F335A44-FA01-4BD6-925B-8324491BFF0E}" destId="{B40BA359-9446-476D-95BB-8374710E312C}" srcOrd="0" destOrd="0" presId="urn:microsoft.com/office/officeart/2005/8/layout/process5"/>
    <dgm:cxn modelId="{09EA11AD-71D9-4F60-B364-5635587D3740}" type="presOf" srcId="{FE43CB8C-EEB2-4923-9A44-A7F8577A1017}" destId="{D98FD737-5675-4783-8504-DA24E3101EA3}" srcOrd="1" destOrd="0" presId="urn:microsoft.com/office/officeart/2005/8/layout/process5"/>
    <dgm:cxn modelId="{3F2B440B-4377-4487-BB11-FEC2EC731568}" type="presParOf" srcId="{603A9260-D575-4E97-93F3-CBB1B54A7A60}" destId="{E9692248-D4E9-40BD-A773-58F1297A0A4B}" srcOrd="0" destOrd="0" presId="urn:microsoft.com/office/officeart/2005/8/layout/process5"/>
    <dgm:cxn modelId="{9E8C22C7-87E0-4ED3-B2CE-FC03BA043300}" type="presParOf" srcId="{603A9260-D575-4E97-93F3-CBB1B54A7A60}" destId="{A2BDADDD-6017-4B9A-ABA5-CCA0E64DE072}" srcOrd="1" destOrd="0" presId="urn:microsoft.com/office/officeart/2005/8/layout/process5"/>
    <dgm:cxn modelId="{08BC37F6-0CAA-4FC0-9459-7389B6AC2E29}" type="presParOf" srcId="{A2BDADDD-6017-4B9A-ABA5-CCA0E64DE072}" destId="{83D23685-D0C7-4A42-8E23-0C52B3C02AB1}" srcOrd="0" destOrd="0" presId="urn:microsoft.com/office/officeart/2005/8/layout/process5"/>
    <dgm:cxn modelId="{C10F13A3-5D09-4FB9-99CA-2A572C5EC4B7}" type="presParOf" srcId="{603A9260-D575-4E97-93F3-CBB1B54A7A60}" destId="{EE85D397-6E8D-477E-83FA-2E8084BFDA73}" srcOrd="2" destOrd="0" presId="urn:microsoft.com/office/officeart/2005/8/layout/process5"/>
    <dgm:cxn modelId="{A6CBABDD-E0D0-4DB2-9979-81F3A2F09D89}" type="presParOf" srcId="{603A9260-D575-4E97-93F3-CBB1B54A7A60}" destId="{11109B31-640F-4910-A75E-5763E182B0E0}" srcOrd="3" destOrd="0" presId="urn:microsoft.com/office/officeart/2005/8/layout/process5"/>
    <dgm:cxn modelId="{2935E7C9-793C-457A-9052-4056D27D0A48}" type="presParOf" srcId="{11109B31-640F-4910-A75E-5763E182B0E0}" destId="{B136C9FF-1E7C-464B-8895-D73083B6B25D}" srcOrd="0" destOrd="0" presId="urn:microsoft.com/office/officeart/2005/8/layout/process5"/>
    <dgm:cxn modelId="{123742D1-3AF4-4273-A85B-9E9BF0725C46}" type="presParOf" srcId="{603A9260-D575-4E97-93F3-CBB1B54A7A60}" destId="{A1A41B9E-D9A4-497F-A839-DB2A0867EB42}" srcOrd="4" destOrd="0" presId="urn:microsoft.com/office/officeart/2005/8/layout/process5"/>
    <dgm:cxn modelId="{DE2C3D5C-EF54-4598-88EC-5A9AE765E53A}" type="presParOf" srcId="{603A9260-D575-4E97-93F3-CBB1B54A7A60}" destId="{E0C7A37A-02C3-4A41-9050-E504CBF753C1}" srcOrd="5" destOrd="0" presId="urn:microsoft.com/office/officeart/2005/8/layout/process5"/>
    <dgm:cxn modelId="{499D27EB-CAB4-499F-A5A3-AA34AFFC3B06}" type="presParOf" srcId="{E0C7A37A-02C3-4A41-9050-E504CBF753C1}" destId="{76EB5B07-3569-4938-A667-AB01F76C1F63}" srcOrd="0" destOrd="0" presId="urn:microsoft.com/office/officeart/2005/8/layout/process5"/>
    <dgm:cxn modelId="{1589967A-FC22-4EF9-A2A1-51B49D04525D}" type="presParOf" srcId="{603A9260-D575-4E97-93F3-CBB1B54A7A60}" destId="{B40BA359-9446-476D-95BB-8374710E312C}" srcOrd="6" destOrd="0" presId="urn:microsoft.com/office/officeart/2005/8/layout/process5"/>
    <dgm:cxn modelId="{F57B6F91-CB4D-4112-9E83-41349C87F79B}" type="presParOf" srcId="{603A9260-D575-4E97-93F3-CBB1B54A7A60}" destId="{BFBF32A1-811C-436B-B38F-694BDE4B1834}" srcOrd="7" destOrd="0" presId="urn:microsoft.com/office/officeart/2005/8/layout/process5"/>
    <dgm:cxn modelId="{BA9C1AAC-92A0-4A37-9974-4ADAD7A6498D}" type="presParOf" srcId="{BFBF32A1-811C-436B-B38F-694BDE4B1834}" destId="{0390E3E2-9FE9-4A8B-AB3D-08B96FBE9DAF}" srcOrd="0" destOrd="0" presId="urn:microsoft.com/office/officeart/2005/8/layout/process5"/>
    <dgm:cxn modelId="{0B1C8CBC-AC12-4B16-9EA9-87C46656CDE4}" type="presParOf" srcId="{603A9260-D575-4E97-93F3-CBB1B54A7A60}" destId="{5CF7B81B-A7B2-4BC3-8258-0477FFA7D1FE}" srcOrd="8" destOrd="0" presId="urn:microsoft.com/office/officeart/2005/8/layout/process5"/>
    <dgm:cxn modelId="{9249230B-9EF1-42CB-959F-BE9C7F6F80BC}" type="presParOf" srcId="{603A9260-D575-4E97-93F3-CBB1B54A7A60}" destId="{7F4A4697-D39C-46CF-9CB7-249FCD70F722}" srcOrd="9" destOrd="0" presId="urn:microsoft.com/office/officeart/2005/8/layout/process5"/>
    <dgm:cxn modelId="{2D837849-3E17-4354-945C-79835D357FC3}" type="presParOf" srcId="{7F4A4697-D39C-46CF-9CB7-249FCD70F722}" destId="{26FF8947-464F-4AD7-8E04-92F8D3290E1D}" srcOrd="0" destOrd="0" presId="urn:microsoft.com/office/officeart/2005/8/layout/process5"/>
    <dgm:cxn modelId="{B12DD9EF-6A8A-4F22-AE44-A1E14809C408}" type="presParOf" srcId="{603A9260-D575-4E97-93F3-CBB1B54A7A60}" destId="{D875494C-1044-4DD5-B80F-9674F459A108}" srcOrd="10" destOrd="0" presId="urn:microsoft.com/office/officeart/2005/8/layout/process5"/>
    <dgm:cxn modelId="{114B0CDF-5ABA-45A3-B90A-FD8CF7520680}" type="presParOf" srcId="{603A9260-D575-4E97-93F3-CBB1B54A7A60}" destId="{4252A484-E79A-4DB9-BE5C-7BA22D5E34FE}" srcOrd="11" destOrd="0" presId="urn:microsoft.com/office/officeart/2005/8/layout/process5"/>
    <dgm:cxn modelId="{82D4D031-8EB0-4FC9-8D14-7ACCFB546101}" type="presParOf" srcId="{4252A484-E79A-4DB9-BE5C-7BA22D5E34FE}" destId="{D98FD737-5675-4783-8504-DA24E3101EA3}" srcOrd="0" destOrd="0" presId="urn:microsoft.com/office/officeart/2005/8/layout/process5"/>
    <dgm:cxn modelId="{F16A3DBF-DC03-4545-817D-1744A9787C84}" type="presParOf" srcId="{603A9260-D575-4E97-93F3-CBB1B54A7A60}" destId="{0075AD94-5439-4897-A4F3-4444C1CD3119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AE2A3-9E67-46BE-B007-D370E4C6FA8A}">
      <dsp:nvSpPr>
        <dsp:cNvPr id="0" name=""/>
        <dsp:cNvSpPr/>
      </dsp:nvSpPr>
      <dsp:spPr>
        <a:xfrm>
          <a:off x="558036" y="0"/>
          <a:ext cx="6324414" cy="3312368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B0BF9-30B9-4E8E-82C8-D21EA40BFD00}">
      <dsp:nvSpPr>
        <dsp:cNvPr id="0" name=""/>
        <dsp:cNvSpPr/>
      </dsp:nvSpPr>
      <dsp:spPr>
        <a:xfrm>
          <a:off x="252133" y="993710"/>
          <a:ext cx="2232146" cy="132494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Migrar servidores </a:t>
          </a:r>
          <a:r>
            <a:rPr lang="es-CL" sz="2400" kern="1200" dirty="0" err="1" smtClean="0"/>
            <a:t>criticos</a:t>
          </a:r>
          <a:endParaRPr lang="es-MX" sz="2400" kern="1200" dirty="0"/>
        </a:p>
      </dsp:txBody>
      <dsp:txXfrm>
        <a:off x="316812" y="1058389"/>
        <a:ext cx="2102788" cy="1195589"/>
      </dsp:txXfrm>
    </dsp:sp>
    <dsp:sp modelId="{43504AC1-014E-4F09-A57A-E18564D90E83}">
      <dsp:nvSpPr>
        <dsp:cNvPr id="0" name=""/>
        <dsp:cNvSpPr/>
      </dsp:nvSpPr>
      <dsp:spPr>
        <a:xfrm>
          <a:off x="2604170" y="993710"/>
          <a:ext cx="2232146" cy="132494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Laboratorios nuevas versiones</a:t>
          </a:r>
          <a:endParaRPr lang="es-MX" sz="2400" kern="1200" dirty="0"/>
        </a:p>
      </dsp:txBody>
      <dsp:txXfrm>
        <a:off x="2668849" y="1058389"/>
        <a:ext cx="2102788" cy="1195589"/>
      </dsp:txXfrm>
    </dsp:sp>
    <dsp:sp modelId="{F6D268DA-0D65-465E-A04D-A3C2A56FFA2F}">
      <dsp:nvSpPr>
        <dsp:cNvPr id="0" name=""/>
        <dsp:cNvSpPr/>
      </dsp:nvSpPr>
      <dsp:spPr>
        <a:xfrm>
          <a:off x="5040560" y="1008112"/>
          <a:ext cx="2232146" cy="132494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Migración resto de servidores</a:t>
          </a:r>
          <a:endParaRPr lang="es-MX" sz="2400" kern="1200" dirty="0"/>
        </a:p>
      </dsp:txBody>
      <dsp:txXfrm>
        <a:off x="5105239" y="1072791"/>
        <a:ext cx="2102788" cy="1195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74BAF-3044-4DB9-B658-BC3F630F4F22}">
      <dsp:nvSpPr>
        <dsp:cNvPr id="0" name=""/>
        <dsp:cNvSpPr/>
      </dsp:nvSpPr>
      <dsp:spPr>
        <a:xfrm>
          <a:off x="3420380" y="764238"/>
          <a:ext cx="1844007" cy="320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017"/>
              </a:lnTo>
              <a:lnTo>
                <a:pt x="1844007" y="160017"/>
              </a:lnTo>
              <a:lnTo>
                <a:pt x="1844007" y="320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E50F7-8836-4161-8D38-0E20C13E00D1}">
      <dsp:nvSpPr>
        <dsp:cNvPr id="0" name=""/>
        <dsp:cNvSpPr/>
      </dsp:nvSpPr>
      <dsp:spPr>
        <a:xfrm>
          <a:off x="3374660" y="764238"/>
          <a:ext cx="91440" cy="3200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99483-A780-4D9F-92BA-AA93EEC342B3}">
      <dsp:nvSpPr>
        <dsp:cNvPr id="0" name=""/>
        <dsp:cNvSpPr/>
      </dsp:nvSpPr>
      <dsp:spPr>
        <a:xfrm>
          <a:off x="966783" y="1846259"/>
          <a:ext cx="228595" cy="1783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3048"/>
              </a:lnTo>
              <a:lnTo>
                <a:pt x="228595" y="178304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9E594-18FB-4F6A-8256-11FCFB01E87D}">
      <dsp:nvSpPr>
        <dsp:cNvPr id="0" name=""/>
        <dsp:cNvSpPr/>
      </dsp:nvSpPr>
      <dsp:spPr>
        <a:xfrm>
          <a:off x="966783" y="1846259"/>
          <a:ext cx="228595" cy="701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1027"/>
              </a:lnTo>
              <a:lnTo>
                <a:pt x="228595" y="70102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5AE86-1F87-4E04-AB5F-4B2940D0112A}">
      <dsp:nvSpPr>
        <dsp:cNvPr id="0" name=""/>
        <dsp:cNvSpPr/>
      </dsp:nvSpPr>
      <dsp:spPr>
        <a:xfrm>
          <a:off x="1576372" y="764238"/>
          <a:ext cx="1844007" cy="320034"/>
        </a:xfrm>
        <a:custGeom>
          <a:avLst/>
          <a:gdLst/>
          <a:ahLst/>
          <a:cxnLst/>
          <a:rect l="0" t="0" r="0" b="0"/>
          <a:pathLst>
            <a:path>
              <a:moveTo>
                <a:pt x="1844007" y="0"/>
              </a:moveTo>
              <a:lnTo>
                <a:pt x="1844007" y="160017"/>
              </a:lnTo>
              <a:lnTo>
                <a:pt x="0" y="160017"/>
              </a:lnTo>
              <a:lnTo>
                <a:pt x="0" y="3200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51E7A-784B-4E29-8E2B-FD4DEB2FC033}">
      <dsp:nvSpPr>
        <dsp:cNvPr id="0" name=""/>
        <dsp:cNvSpPr/>
      </dsp:nvSpPr>
      <dsp:spPr>
        <a:xfrm>
          <a:off x="2658393" y="2252"/>
          <a:ext cx="1523973" cy="7619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Equipo SIRH</a:t>
          </a:r>
          <a:endParaRPr lang="es-MX" sz="1700" kern="1200" dirty="0"/>
        </a:p>
      </dsp:txBody>
      <dsp:txXfrm>
        <a:off x="2658393" y="2252"/>
        <a:ext cx="1523973" cy="761986"/>
      </dsp:txXfrm>
    </dsp:sp>
    <dsp:sp modelId="{7DB39057-9466-4273-ADAA-4F923F7EECEF}">
      <dsp:nvSpPr>
        <dsp:cNvPr id="0" name=""/>
        <dsp:cNvSpPr/>
      </dsp:nvSpPr>
      <dsp:spPr>
        <a:xfrm>
          <a:off x="814386" y="1084273"/>
          <a:ext cx="1523973" cy="7619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Coordinador S1</a:t>
          </a:r>
          <a:endParaRPr lang="es-MX" sz="1700" kern="1200" dirty="0"/>
        </a:p>
      </dsp:txBody>
      <dsp:txXfrm>
        <a:off x="814386" y="1084273"/>
        <a:ext cx="1523973" cy="761986"/>
      </dsp:txXfrm>
    </dsp:sp>
    <dsp:sp modelId="{379CEE5D-62DE-4477-8761-CECE21A506ED}">
      <dsp:nvSpPr>
        <dsp:cNvPr id="0" name=""/>
        <dsp:cNvSpPr/>
      </dsp:nvSpPr>
      <dsp:spPr>
        <a:xfrm>
          <a:off x="1195379" y="2166294"/>
          <a:ext cx="1523973" cy="7619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Coordinador Establecimiento N°1</a:t>
          </a:r>
          <a:endParaRPr lang="es-MX" sz="1700" kern="1200" dirty="0"/>
        </a:p>
      </dsp:txBody>
      <dsp:txXfrm>
        <a:off x="1195379" y="2166294"/>
        <a:ext cx="1523973" cy="761986"/>
      </dsp:txXfrm>
    </dsp:sp>
    <dsp:sp modelId="{AE5B6408-2E8E-431D-A556-207512953369}">
      <dsp:nvSpPr>
        <dsp:cNvPr id="0" name=""/>
        <dsp:cNvSpPr/>
      </dsp:nvSpPr>
      <dsp:spPr>
        <a:xfrm>
          <a:off x="1195379" y="3248315"/>
          <a:ext cx="1523973" cy="7619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Coordinador Establecimiento N°2</a:t>
          </a:r>
          <a:endParaRPr lang="es-MX" sz="1700" kern="1200" dirty="0"/>
        </a:p>
      </dsp:txBody>
      <dsp:txXfrm>
        <a:off x="1195379" y="3248315"/>
        <a:ext cx="1523973" cy="761986"/>
      </dsp:txXfrm>
    </dsp:sp>
    <dsp:sp modelId="{C698F560-245A-429A-A0B1-4132284D2769}">
      <dsp:nvSpPr>
        <dsp:cNvPr id="0" name=""/>
        <dsp:cNvSpPr/>
      </dsp:nvSpPr>
      <dsp:spPr>
        <a:xfrm>
          <a:off x="2658393" y="1084273"/>
          <a:ext cx="1523973" cy="7619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Coordinador S2</a:t>
          </a:r>
          <a:endParaRPr lang="es-MX" sz="1700" kern="1200" dirty="0"/>
        </a:p>
      </dsp:txBody>
      <dsp:txXfrm>
        <a:off x="2658393" y="1084273"/>
        <a:ext cx="1523973" cy="761986"/>
      </dsp:txXfrm>
    </dsp:sp>
    <dsp:sp modelId="{172B9543-6956-4BA5-9355-5EF552314A59}">
      <dsp:nvSpPr>
        <dsp:cNvPr id="0" name=""/>
        <dsp:cNvSpPr/>
      </dsp:nvSpPr>
      <dsp:spPr>
        <a:xfrm>
          <a:off x="4502400" y="1084273"/>
          <a:ext cx="1523973" cy="7619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Coordinador S3</a:t>
          </a:r>
          <a:endParaRPr lang="es-MX" sz="1700" kern="1200" dirty="0"/>
        </a:p>
      </dsp:txBody>
      <dsp:txXfrm>
        <a:off x="4502400" y="1084273"/>
        <a:ext cx="1523973" cy="7619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F0E00-C97B-4433-9A16-5E580C72B290}">
      <dsp:nvSpPr>
        <dsp:cNvPr id="0" name=""/>
        <dsp:cNvSpPr/>
      </dsp:nvSpPr>
      <dsp:spPr>
        <a:xfrm>
          <a:off x="393556" y="0"/>
          <a:ext cx="6340633" cy="396289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81E70-CD69-4B51-9760-2DE6BAFAB9A7}">
      <dsp:nvSpPr>
        <dsp:cNvPr id="0" name=""/>
        <dsp:cNvSpPr/>
      </dsp:nvSpPr>
      <dsp:spPr>
        <a:xfrm>
          <a:off x="1198817" y="2735190"/>
          <a:ext cx="164856" cy="16485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F572BB-8997-4EC7-A149-7C72D6DE57E4}">
      <dsp:nvSpPr>
        <dsp:cNvPr id="0" name=""/>
        <dsp:cNvSpPr/>
      </dsp:nvSpPr>
      <dsp:spPr>
        <a:xfrm>
          <a:off x="1281245" y="2817619"/>
          <a:ext cx="1477367" cy="114527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35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 smtClean="0"/>
            <a:t>Licencias Medicas </a:t>
          </a:r>
          <a:r>
            <a:rPr lang="es-CL" sz="1900" kern="1200" dirty="0" err="1" smtClean="0"/>
            <a:t>Electroncias</a:t>
          </a:r>
          <a:endParaRPr lang="es-MX" sz="1900" kern="1200" dirty="0"/>
        </a:p>
      </dsp:txBody>
      <dsp:txXfrm>
        <a:off x="1281245" y="2817619"/>
        <a:ext cx="1477367" cy="1145276"/>
      </dsp:txXfrm>
    </dsp:sp>
    <dsp:sp modelId="{EA5F5808-FAB9-409B-92E6-45904F3C9094}">
      <dsp:nvSpPr>
        <dsp:cNvPr id="0" name=""/>
        <dsp:cNvSpPr/>
      </dsp:nvSpPr>
      <dsp:spPr>
        <a:xfrm>
          <a:off x="2653992" y="1658075"/>
          <a:ext cx="298009" cy="298009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04578E-3A5E-44BF-8EC4-6365E75A9AC7}">
      <dsp:nvSpPr>
        <dsp:cNvPr id="0" name=""/>
        <dsp:cNvSpPr/>
      </dsp:nvSpPr>
      <dsp:spPr>
        <a:xfrm>
          <a:off x="2802997" y="1807080"/>
          <a:ext cx="1521752" cy="215581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909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 smtClean="0"/>
            <a:t>Liquidaciones de Sueldos, Certificados, Permisos, feriados, </a:t>
          </a:r>
          <a:r>
            <a:rPr lang="es-CL" sz="1900" kern="1200" dirty="0" err="1" smtClean="0"/>
            <a:t>etc</a:t>
          </a:r>
          <a:endParaRPr lang="es-MX" sz="1900" kern="1200" dirty="0"/>
        </a:p>
      </dsp:txBody>
      <dsp:txXfrm>
        <a:off x="2802997" y="1807080"/>
        <a:ext cx="1521752" cy="2155815"/>
      </dsp:txXfrm>
    </dsp:sp>
    <dsp:sp modelId="{3FFFB74C-C3D0-483A-B28D-F4DA1CB74B8B}">
      <dsp:nvSpPr>
        <dsp:cNvPr id="0" name=""/>
        <dsp:cNvSpPr/>
      </dsp:nvSpPr>
      <dsp:spPr>
        <a:xfrm>
          <a:off x="4404007" y="1002612"/>
          <a:ext cx="412141" cy="41214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45AB6F-BE5A-43FC-956D-EF80472D5DC7}">
      <dsp:nvSpPr>
        <dsp:cNvPr id="0" name=""/>
        <dsp:cNvSpPr/>
      </dsp:nvSpPr>
      <dsp:spPr>
        <a:xfrm>
          <a:off x="4610078" y="1208683"/>
          <a:ext cx="1521752" cy="275421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385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 smtClean="0"/>
            <a:t>Resoluciones Exentas, Documentos Internos</a:t>
          </a:r>
          <a:endParaRPr lang="es-MX" sz="1900" kern="1200" dirty="0"/>
        </a:p>
      </dsp:txBody>
      <dsp:txXfrm>
        <a:off x="4610078" y="1208683"/>
        <a:ext cx="1521752" cy="27542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2E95A-4470-44E1-B6A2-0476D79B2775}">
      <dsp:nvSpPr>
        <dsp:cNvPr id="0" name=""/>
        <dsp:cNvSpPr/>
      </dsp:nvSpPr>
      <dsp:spPr>
        <a:xfrm>
          <a:off x="3226953" y="1740842"/>
          <a:ext cx="2127696" cy="2127696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Referentes Técnicos</a:t>
          </a:r>
          <a:endParaRPr lang="es-MX" sz="1600" kern="1200" dirty="0"/>
        </a:p>
      </dsp:txBody>
      <dsp:txXfrm>
        <a:off x="3654715" y="2239245"/>
        <a:ext cx="1272172" cy="1093679"/>
      </dsp:txXfrm>
    </dsp:sp>
    <dsp:sp modelId="{1B8539A6-9C52-4BEB-AE19-20B99B0F8613}">
      <dsp:nvSpPr>
        <dsp:cNvPr id="0" name=""/>
        <dsp:cNvSpPr/>
      </dsp:nvSpPr>
      <dsp:spPr>
        <a:xfrm>
          <a:off x="1989020" y="1237932"/>
          <a:ext cx="1547415" cy="1547415"/>
        </a:xfrm>
        <a:prstGeom prst="gear6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Equipo SIRH</a:t>
          </a:r>
          <a:endParaRPr lang="es-MX" sz="1600" kern="1200" dirty="0"/>
        </a:p>
      </dsp:txBody>
      <dsp:txXfrm>
        <a:off x="2378586" y="1629853"/>
        <a:ext cx="768283" cy="763573"/>
      </dsp:txXfrm>
    </dsp:sp>
    <dsp:sp modelId="{1784E3B7-3F72-4B2F-9F6D-C24352454354}">
      <dsp:nvSpPr>
        <dsp:cNvPr id="0" name=""/>
        <dsp:cNvSpPr/>
      </dsp:nvSpPr>
      <dsp:spPr>
        <a:xfrm rot="20700000">
          <a:off x="2855731" y="170373"/>
          <a:ext cx="1516151" cy="1516151"/>
        </a:xfrm>
        <a:prstGeom prst="gear6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Analista Funcional </a:t>
          </a:r>
          <a:endParaRPr lang="es-MX" sz="1600" kern="1200" dirty="0"/>
        </a:p>
      </dsp:txBody>
      <dsp:txXfrm rot="-20700000">
        <a:off x="3188267" y="502910"/>
        <a:ext cx="851078" cy="851078"/>
      </dsp:txXfrm>
    </dsp:sp>
    <dsp:sp modelId="{593E8464-F42B-4FD2-92AF-8113F1DF1EC4}">
      <dsp:nvSpPr>
        <dsp:cNvPr id="0" name=""/>
        <dsp:cNvSpPr/>
      </dsp:nvSpPr>
      <dsp:spPr>
        <a:xfrm>
          <a:off x="3059807" y="1421785"/>
          <a:ext cx="2723451" cy="2723451"/>
        </a:xfrm>
        <a:prstGeom prst="circularArrow">
          <a:avLst>
            <a:gd name="adj1" fmla="val 4688"/>
            <a:gd name="adj2" fmla="val 299029"/>
            <a:gd name="adj3" fmla="val 2507995"/>
            <a:gd name="adj4" fmla="val 15878992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6AC61-BA39-414A-B75E-369F25D9D6F7}">
      <dsp:nvSpPr>
        <dsp:cNvPr id="0" name=""/>
        <dsp:cNvSpPr/>
      </dsp:nvSpPr>
      <dsp:spPr>
        <a:xfrm>
          <a:off x="1714976" y="896945"/>
          <a:ext cx="1978757" cy="197875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4AFD0-6E42-4FA6-8D3D-84A5E7861EE0}">
      <dsp:nvSpPr>
        <dsp:cNvPr id="0" name=""/>
        <dsp:cNvSpPr/>
      </dsp:nvSpPr>
      <dsp:spPr>
        <a:xfrm>
          <a:off x="2505029" y="-160322"/>
          <a:ext cx="2133499" cy="213349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D7B55-2DDF-4584-A751-F0D84F3B6F29}">
      <dsp:nvSpPr>
        <dsp:cNvPr id="0" name=""/>
        <dsp:cNvSpPr/>
      </dsp:nvSpPr>
      <dsp:spPr>
        <a:xfrm>
          <a:off x="1020730" y="-22083"/>
          <a:ext cx="4054539" cy="4054539"/>
        </a:xfrm>
        <a:prstGeom prst="circularArrow">
          <a:avLst>
            <a:gd name="adj1" fmla="val 5544"/>
            <a:gd name="adj2" fmla="val 330680"/>
            <a:gd name="adj3" fmla="val 13815233"/>
            <a:gd name="adj4" fmla="val 1736208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E1277-A407-485C-B600-388A29ABAD68}">
      <dsp:nvSpPr>
        <dsp:cNvPr id="0" name=""/>
        <dsp:cNvSpPr/>
      </dsp:nvSpPr>
      <dsp:spPr>
        <a:xfrm>
          <a:off x="2114847" y="1515"/>
          <a:ext cx="1866304" cy="9331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Evaluar Nivel de Uso del SIRH y Calidad en Información</a:t>
          </a:r>
          <a:endParaRPr lang="es-MX" sz="1400" kern="1200" dirty="0"/>
        </a:p>
      </dsp:txBody>
      <dsp:txXfrm>
        <a:off x="2160400" y="47068"/>
        <a:ext cx="1775198" cy="842046"/>
      </dsp:txXfrm>
    </dsp:sp>
    <dsp:sp modelId="{44AFB204-45F6-4205-A7E9-6083149D1877}">
      <dsp:nvSpPr>
        <dsp:cNvPr id="0" name=""/>
        <dsp:cNvSpPr/>
      </dsp:nvSpPr>
      <dsp:spPr>
        <a:xfrm>
          <a:off x="3759238" y="1196235"/>
          <a:ext cx="1866304" cy="9331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Definir Plan de Trabajo para aumentar uso y calidad</a:t>
          </a:r>
          <a:endParaRPr lang="es-MX" sz="1400" kern="1200" dirty="0"/>
        </a:p>
      </dsp:txBody>
      <dsp:txXfrm>
        <a:off x="3804791" y="1241788"/>
        <a:ext cx="1775198" cy="842046"/>
      </dsp:txXfrm>
    </dsp:sp>
    <dsp:sp modelId="{ECD0A4CE-D81E-4804-B420-B414106EB4FF}">
      <dsp:nvSpPr>
        <dsp:cNvPr id="0" name=""/>
        <dsp:cNvSpPr/>
      </dsp:nvSpPr>
      <dsp:spPr>
        <a:xfrm>
          <a:off x="3131137" y="3129332"/>
          <a:ext cx="1866304" cy="9331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Difundir Plan de Trabajo con Equipos Internos</a:t>
          </a:r>
          <a:endParaRPr lang="es-MX" sz="1400" kern="1200" dirty="0"/>
        </a:p>
      </dsp:txBody>
      <dsp:txXfrm>
        <a:off x="3176690" y="3174885"/>
        <a:ext cx="1775198" cy="842046"/>
      </dsp:txXfrm>
    </dsp:sp>
    <dsp:sp modelId="{A5CA0E9C-9C71-4E71-B346-367888CAE6B7}">
      <dsp:nvSpPr>
        <dsp:cNvPr id="0" name=""/>
        <dsp:cNvSpPr/>
      </dsp:nvSpPr>
      <dsp:spPr>
        <a:xfrm>
          <a:off x="1098558" y="3129332"/>
          <a:ext cx="1866304" cy="9331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Seguimiento</a:t>
          </a:r>
          <a:endParaRPr lang="es-MX" sz="1400" kern="1200" dirty="0"/>
        </a:p>
      </dsp:txBody>
      <dsp:txXfrm>
        <a:off x="1144111" y="3174885"/>
        <a:ext cx="1775198" cy="842046"/>
      </dsp:txXfrm>
    </dsp:sp>
    <dsp:sp modelId="{D3C4F147-B00B-45B4-B17F-FFD63F782163}">
      <dsp:nvSpPr>
        <dsp:cNvPr id="0" name=""/>
        <dsp:cNvSpPr/>
      </dsp:nvSpPr>
      <dsp:spPr>
        <a:xfrm>
          <a:off x="470456" y="1099859"/>
          <a:ext cx="1866304" cy="11259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Control y Acciones</a:t>
          </a:r>
          <a:endParaRPr lang="es-MX" sz="1400" kern="1200" dirty="0"/>
        </a:p>
      </dsp:txBody>
      <dsp:txXfrm>
        <a:off x="525418" y="1154821"/>
        <a:ext cx="1756380" cy="10159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92248-D4E9-40BD-A773-58F1297A0A4B}">
      <dsp:nvSpPr>
        <dsp:cNvPr id="0" name=""/>
        <dsp:cNvSpPr/>
      </dsp:nvSpPr>
      <dsp:spPr>
        <a:xfrm>
          <a:off x="310753" y="583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Cargo</a:t>
          </a:r>
          <a:endParaRPr lang="es-MX" sz="1700" kern="1200" dirty="0"/>
        </a:p>
      </dsp:txBody>
      <dsp:txXfrm>
        <a:off x="336070" y="25900"/>
        <a:ext cx="1390022" cy="813759"/>
      </dsp:txXfrm>
    </dsp:sp>
    <dsp:sp modelId="{A2BDADDD-6017-4B9A-ABA5-CCA0E64DE072}">
      <dsp:nvSpPr>
        <dsp:cNvPr id="0" name=""/>
        <dsp:cNvSpPr/>
      </dsp:nvSpPr>
      <dsp:spPr>
        <a:xfrm>
          <a:off x="1878187" y="254138"/>
          <a:ext cx="305419" cy="3572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1878187" y="325594"/>
        <a:ext cx="213793" cy="214370"/>
      </dsp:txXfrm>
    </dsp:sp>
    <dsp:sp modelId="{EE85D397-6E8D-477E-83FA-2E8084BFDA73}">
      <dsp:nvSpPr>
        <dsp:cNvPr id="0" name=""/>
        <dsp:cNvSpPr/>
      </dsp:nvSpPr>
      <dsp:spPr>
        <a:xfrm>
          <a:off x="2327671" y="583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Función</a:t>
          </a:r>
          <a:endParaRPr lang="es-MX" sz="1700" kern="1200" dirty="0"/>
        </a:p>
      </dsp:txBody>
      <dsp:txXfrm>
        <a:off x="2352988" y="25900"/>
        <a:ext cx="1390022" cy="813759"/>
      </dsp:txXfrm>
    </dsp:sp>
    <dsp:sp modelId="{11109B31-640F-4910-A75E-5763E182B0E0}">
      <dsp:nvSpPr>
        <dsp:cNvPr id="0" name=""/>
        <dsp:cNvSpPr/>
      </dsp:nvSpPr>
      <dsp:spPr>
        <a:xfrm>
          <a:off x="3895105" y="254138"/>
          <a:ext cx="305419" cy="3572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3895105" y="325594"/>
        <a:ext cx="213793" cy="214370"/>
      </dsp:txXfrm>
    </dsp:sp>
    <dsp:sp modelId="{A1A41B9E-D9A4-497F-A839-DB2A0867EB42}">
      <dsp:nvSpPr>
        <dsp:cNvPr id="0" name=""/>
        <dsp:cNvSpPr/>
      </dsp:nvSpPr>
      <dsp:spPr>
        <a:xfrm>
          <a:off x="4344590" y="583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Nacionalidad</a:t>
          </a:r>
          <a:endParaRPr lang="es-MX" sz="1700" kern="1200" dirty="0"/>
        </a:p>
      </dsp:txBody>
      <dsp:txXfrm>
        <a:off x="4369907" y="25900"/>
        <a:ext cx="1390022" cy="813759"/>
      </dsp:txXfrm>
    </dsp:sp>
    <dsp:sp modelId="{E0C7A37A-02C3-4A41-9050-E504CBF753C1}">
      <dsp:nvSpPr>
        <dsp:cNvPr id="0" name=""/>
        <dsp:cNvSpPr/>
      </dsp:nvSpPr>
      <dsp:spPr>
        <a:xfrm rot="5400000">
          <a:off x="4912209" y="965823"/>
          <a:ext cx="305419" cy="3572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 rot="-5400000">
        <a:off x="4957734" y="991754"/>
        <a:ext cx="214370" cy="213793"/>
      </dsp:txXfrm>
    </dsp:sp>
    <dsp:sp modelId="{B40BA359-9446-476D-95BB-8374710E312C}">
      <dsp:nvSpPr>
        <dsp:cNvPr id="0" name=""/>
        <dsp:cNvSpPr/>
      </dsp:nvSpPr>
      <dsp:spPr>
        <a:xfrm>
          <a:off x="4344590" y="1441239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Antecedentes Estudios</a:t>
          </a:r>
          <a:endParaRPr lang="es-MX" sz="1700" kern="1200" dirty="0"/>
        </a:p>
      </dsp:txBody>
      <dsp:txXfrm>
        <a:off x="4369907" y="1466556"/>
        <a:ext cx="1390022" cy="813759"/>
      </dsp:txXfrm>
    </dsp:sp>
    <dsp:sp modelId="{BFBF32A1-811C-436B-B38F-694BDE4B1834}">
      <dsp:nvSpPr>
        <dsp:cNvPr id="0" name=""/>
        <dsp:cNvSpPr/>
      </dsp:nvSpPr>
      <dsp:spPr>
        <a:xfrm rot="10800000">
          <a:off x="3912393" y="1694795"/>
          <a:ext cx="305419" cy="3572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 rot="10800000">
        <a:off x="4004019" y="1766251"/>
        <a:ext cx="213793" cy="214370"/>
      </dsp:txXfrm>
    </dsp:sp>
    <dsp:sp modelId="{5CF7B81B-A7B2-4BC3-8258-0477FFA7D1FE}">
      <dsp:nvSpPr>
        <dsp:cNvPr id="0" name=""/>
        <dsp:cNvSpPr/>
      </dsp:nvSpPr>
      <dsp:spPr>
        <a:xfrm>
          <a:off x="2327671" y="1441239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alejamientos</a:t>
          </a:r>
          <a:endParaRPr lang="es-MX" sz="1700" kern="1200" dirty="0"/>
        </a:p>
      </dsp:txBody>
      <dsp:txXfrm>
        <a:off x="2352988" y="1466556"/>
        <a:ext cx="1390022" cy="813759"/>
      </dsp:txXfrm>
    </dsp:sp>
    <dsp:sp modelId="{7F4A4697-D39C-46CF-9CB7-249FCD70F722}">
      <dsp:nvSpPr>
        <dsp:cNvPr id="0" name=""/>
        <dsp:cNvSpPr/>
      </dsp:nvSpPr>
      <dsp:spPr>
        <a:xfrm rot="10800000">
          <a:off x="1895475" y="1694795"/>
          <a:ext cx="305419" cy="3572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 rot="10800000">
        <a:off x="1987101" y="1766251"/>
        <a:ext cx="213793" cy="214370"/>
      </dsp:txXfrm>
    </dsp:sp>
    <dsp:sp modelId="{D875494C-1044-4DD5-B80F-9674F459A108}">
      <dsp:nvSpPr>
        <dsp:cNvPr id="0" name=""/>
        <dsp:cNvSpPr/>
      </dsp:nvSpPr>
      <dsp:spPr>
        <a:xfrm>
          <a:off x="310753" y="1441239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Alejamientos</a:t>
          </a:r>
          <a:endParaRPr lang="es-MX" sz="1700" kern="1200" dirty="0"/>
        </a:p>
      </dsp:txBody>
      <dsp:txXfrm>
        <a:off x="336070" y="1466556"/>
        <a:ext cx="1390022" cy="813759"/>
      </dsp:txXfrm>
    </dsp:sp>
    <dsp:sp modelId="{4252A484-E79A-4DB9-BE5C-7BA22D5E34FE}">
      <dsp:nvSpPr>
        <dsp:cNvPr id="0" name=""/>
        <dsp:cNvSpPr/>
      </dsp:nvSpPr>
      <dsp:spPr>
        <a:xfrm rot="5400000">
          <a:off x="878371" y="2406479"/>
          <a:ext cx="305419" cy="3572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 rot="-5400000">
        <a:off x="923896" y="2432410"/>
        <a:ext cx="214370" cy="213793"/>
      </dsp:txXfrm>
    </dsp:sp>
    <dsp:sp modelId="{0075AD94-5439-4897-A4F3-4444C1CD3119}">
      <dsp:nvSpPr>
        <dsp:cNvPr id="0" name=""/>
        <dsp:cNvSpPr/>
      </dsp:nvSpPr>
      <dsp:spPr>
        <a:xfrm>
          <a:off x="310753" y="2881895"/>
          <a:ext cx="1440656" cy="864393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ETC.</a:t>
          </a:r>
          <a:endParaRPr lang="es-MX" sz="1700" kern="1200" dirty="0"/>
        </a:p>
      </dsp:txBody>
      <dsp:txXfrm>
        <a:off x="336070" y="2907212"/>
        <a:ext cx="1390022" cy="813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6B6C5901-A442-4E35-84D6-E4999509D4EF}" type="datetimeFigureOut">
              <a:rPr lang="es-CL"/>
              <a:pPr>
                <a:defRPr/>
              </a:pPr>
              <a:t>06-12-2012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40F0F370-28AA-4D9E-936D-5E4B4FD11044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929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57253ED-9ACD-4E0B-AF72-FF8C725AC395}" type="datetime1">
              <a:rPr lang="en-US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3D76483-7484-402F-BF30-4DABDEF629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71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D4528D-3081-42BC-8C43-6BC001DF7540}" type="slidenum">
              <a:rPr lang="es-ES" smtClean="0">
                <a:latin typeface="Calibri" pitchFamily="34" charset="0"/>
                <a:ea typeface="ＭＳ Ｐゴシック" pitchFamily="-60" charset="-128"/>
              </a:rPr>
              <a:pPr/>
              <a:t>1</a:t>
            </a:fld>
            <a:endParaRPr lang="es-ES" dirty="0" smtClean="0">
              <a:latin typeface="Calibri" pitchFamily="34" charset="0"/>
              <a:ea typeface="ＭＳ Ｐゴシック" pitchFamily="-6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dirty="0" smtClean="0">
              <a:ea typeface="ヒラギノ角ゴ Pro W3"/>
              <a:cs typeface="ヒラギノ角ゴ Pro W3"/>
            </a:endParaRPr>
          </a:p>
        </p:txBody>
      </p:sp>
      <p:sp>
        <p:nvSpPr>
          <p:cNvPr id="1085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3126FB-DA97-4E57-B966-A08B29E49765}" type="slidenum">
              <a:rPr lang="en-US" smtClean="0">
                <a:ea typeface="ヒラギノ角ゴ Pro W3"/>
                <a:cs typeface="ヒラギノ角ゴ Pro W3"/>
              </a:rPr>
              <a:pPr/>
              <a:t>10</a:t>
            </a:fld>
            <a:endParaRPr lang="en-US" dirty="0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9E799F6-10F5-4FFB-B25B-DCDCD5FA87B1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6CC3A6-88B4-4095-B55C-EA2039AFFD8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2AA6381-C0E6-4B86-8405-B7B2F98D02EA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609A-5A42-4F57-88CB-C7D4F7074E1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D9A3C-894D-4F44-9142-EF4FD41C052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AA15-1236-469E-A5FC-69A75432941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C319D-7E8D-4F20-A555-33E5ED72078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5831-7164-4754-B0E5-28A2A7AE58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05813-2197-4BD1-AD2B-0F5FE682199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02CF-B6F2-4914-863B-560CBB33FD2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CB4D43B-DE30-4B8B-9D56-9E7E53A8E0D6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5152C0B-F809-4AF8-88D2-61B47A58900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AE042C3-6BDE-42FE-81DA-23E2821768C5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CFB4891-D8D2-4BC7-9F77-99EF3322F7A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0F519D7-EED5-486F-A36F-6D36B9DA4765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97639F2-2602-4EF2-B267-CEB2F1002E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351A821-0207-48C6-B1F9-47FC8D8D5117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AD83893-5265-4DD0-A9D3-47B269912D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C3A9164-C8D0-47E3-8FE1-774FD61D0C6B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4EB5049-A927-4E6B-A1C9-CFF15340DF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B268210-E6AB-4A0E-93C8-892806370054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B1BDD98-FD05-4F06-9EB7-BD5677DFBA7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2B7F309-6CF3-4019-9940-63974FD93915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A301112-EDB3-4960-A33C-0D23D4E8F38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9216ED-F14C-4A95-B3A7-2BDB0AEF278A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D1DF51-E341-4497-9A9A-4B71DD9928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895E626-69B0-47C6-B01E-D5997B278311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61490BF-7011-4B9C-8B63-DC924046753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136CBA-3E55-4C8F-9EE6-77EAC2A8D3E7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A2CBC3-9D4B-445D-8B9C-BED9B188550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8FAB483-6665-46D6-AE0D-6C6CFD94DFA8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095F4E-B530-4B9A-9FF8-DB078FA8C02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90A4366-5F7E-401B-9486-ADF518FFF70E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2AF89A-E827-4BEF-AB45-7DCE43C053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364CB18-3370-446D-A8D7-B33DA03DE204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12/6/2012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E046-257E-439B-956D-66522BFD4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659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CFF92-48A7-449B-9FE9-618D95430D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3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DF79E24-146C-4AB5-A10B-C46FFE94F515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9806416-5948-4D21-806B-83E2474934F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C335C20-6A6E-4A2C-86C4-10B796EE8B12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12/6/2012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BF45A-276B-46DA-92DA-E3ACB99FD7D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82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5739D3A-F88E-4A08-A234-EFD6F0E20F41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12/6/2012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EE0F-11E5-49B7-9876-EACA44D51D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19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949090C-3FE1-417E-872D-5F99EF75ECC4}" type="datetime1">
              <a:rPr lang="en-US">
                <a:solidFill>
                  <a:prstClr val="black"/>
                </a:solidFill>
                <a:ea typeface="ヒラギノ角ゴ Pro W3" charset="-128"/>
                <a:cs typeface="+mn-cs"/>
              </a:rPr>
              <a:pPr>
                <a:defRPr/>
              </a:pPr>
              <a:t>12/6/2012</a:t>
            </a:fld>
            <a:endParaRPr lang="en-US">
              <a:solidFill>
                <a:prstClr val="black"/>
              </a:solidFill>
              <a:ea typeface="ヒラギノ角ゴ Pro W3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328E-6CAA-4C54-82F5-A0EA93D4C8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99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822B9-F3FF-4BD8-AB3A-3CFE009A79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24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1565-BDF7-4EC4-B8E6-0102481292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7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ACC71-ACC0-49AF-A661-6E7F39FA88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59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CE61-505A-4E6A-9B8B-46FCCBAE6C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575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C2BCA-35A9-4BD6-A28A-1EAE1148580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533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7917D-D3D5-4949-B007-A4C165F4878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6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07BC20E-BAA1-4236-B6DA-49B50100A3B2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2B95999-BA6D-48A9-BA2B-6909B914DA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FFCEC-1DD6-41F7-BAAC-877E7DA8CA5D}" type="datetime1">
              <a:rPr lang="en-US" smtClean="0"/>
              <a:pPr>
                <a:defRPr/>
              </a:pPr>
              <a:t>12/6/2012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C540A-A09F-4714-8FC7-F52685F386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7EDA3CA-75B0-43CD-A898-2239E0D53822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7C8BB-C6E2-405E-B3A7-77B1DFDF571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57A9-598C-48D2-984A-7E3069F257B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FF920EA-A3F4-4314-A6C6-72E696C01785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B509A-E5EF-49AF-915B-DE2DC60E580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23C0F72-A9D6-449C-AE82-EAFF831A9B9E}" type="datetime1">
              <a:rPr lang="en-US" smtClean="0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21482-8493-4BDF-8A62-3088DF1238E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45" r:id="rId5"/>
  </p:sldLayoutIdLst>
  <p:transition spd="med">
    <p:fade/>
  </p:transition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FFD5C8-A59E-48EC-89C8-5775ED139D2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  <p:sldLayoutId id="2147484132" r:id="rId10"/>
    <p:sldLayoutId id="2147484133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54722DC-DE91-44AC-9789-9237CD9E22A2}" type="slidenum">
              <a:rPr lang="en-US">
                <a:ea typeface="ヒラギノ角ゴ Pro W3" charset="-128"/>
                <a:cs typeface="+mn-cs"/>
              </a:rPr>
              <a:pPr>
                <a:defRPr/>
              </a:pPr>
              <a:t>‹Nº›</a:t>
            </a:fld>
            <a:endParaRPr lang="en-US">
              <a:ea typeface="ヒラギノ角ゴ Pro W3" charset="-128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00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91877" y="1600200"/>
            <a:ext cx="8544619" cy="936625"/>
          </a:xfrm>
        </p:spPr>
        <p:txBody>
          <a:bodyPr/>
          <a:lstStyle/>
          <a:p>
            <a:pPr algn="ctr"/>
            <a:r>
              <a:rPr lang="es-ES_tradnl" sz="28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>UNIDAD GESTIÓN DE INFORMACIÓN RHS</a:t>
            </a:r>
            <a:r>
              <a:rPr lang="es-ES_tradnl" sz="2800" b="1" dirty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/>
            </a:r>
            <a:br>
              <a:rPr lang="es-ES_tradnl" sz="2800" b="1" dirty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</a:br>
            <a:r>
              <a:rPr lang="es-ES_tradnl" sz="2800" b="1" dirty="0" smtClean="0">
                <a:solidFill>
                  <a:srgbClr val="FFFFFF"/>
                </a:solidFill>
                <a:latin typeface="Verdana" pitchFamily="34" charset="0"/>
                <a:sym typeface="Verdana Bold" charset="0"/>
              </a:rPr>
              <a:t>Plan de trabajo 2013</a:t>
            </a:r>
            <a:r>
              <a:rPr lang="es-ES" dirty="0"/>
              <a:t/>
            </a:r>
            <a:br>
              <a:rPr lang="es-ES" dirty="0"/>
            </a:b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395288" y="3429000"/>
            <a:ext cx="7772400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r" eaLnBrk="1" hangingPunct="1">
              <a:buFont typeface="Arial" charset="0"/>
              <a:buNone/>
            </a:pPr>
            <a:endParaRPr lang="en-US" sz="2000" i="1" dirty="0" smtClean="0">
              <a:solidFill>
                <a:srgbClr val="FFFFFF"/>
              </a:solidFill>
            </a:endParaRPr>
          </a:p>
          <a:p>
            <a:pPr marL="0" indent="0" algn="r" eaLnBrk="1" hangingPunct="1">
              <a:buFont typeface="Arial" charset="0"/>
              <a:buNone/>
            </a:pPr>
            <a:r>
              <a:rPr lang="es-CL" sz="2000" i="1" dirty="0" err="1" smtClean="0">
                <a:solidFill>
                  <a:srgbClr val="FFFFFF"/>
                </a:solidFill>
              </a:rPr>
              <a:t>Olmué</a:t>
            </a:r>
            <a:r>
              <a:rPr lang="es-CL" sz="2000" i="1" dirty="0" smtClean="0">
                <a:solidFill>
                  <a:srgbClr val="FFFFFF"/>
                </a:solidFill>
              </a:rPr>
              <a:t>, Diciembre 2012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95936" y="5752902"/>
            <a:ext cx="48245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CL" sz="1400" i="1" dirty="0" smtClean="0">
                <a:solidFill>
                  <a:srgbClr val="FFFFFF"/>
                </a:solidFill>
              </a:rPr>
              <a:t>Unidad de Gestión de Información de Recursos Humanos </a:t>
            </a:r>
            <a:endParaRPr lang="es-CL" sz="14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1DF51-E341-4497-9A9A-4B71DD9928B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1 CuadroTexto"/>
          <p:cNvSpPr txBox="1"/>
          <p:nvPr/>
        </p:nvSpPr>
        <p:spPr>
          <a:xfrm>
            <a:off x="1403648" y="1988840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9600" dirty="0" smtClean="0">
                <a:solidFill>
                  <a:schemeClr val="bg1"/>
                </a:solidFill>
              </a:rPr>
              <a:t>Gracias</a:t>
            </a:r>
            <a:endParaRPr lang="es-MX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Renovación de Servidores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13102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Dado que los Servidores se adquirieron en 2008 y a la fecha han aumentado las aplicaciones y los usuarios conectados, se requiere la renovación de estos en capacidad y aplicaciones como Sistema Operativo y Bases de Datos a 64 Bits </a:t>
            </a:r>
            <a:endParaRPr lang="es-ES" sz="1400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54502789"/>
              </p:ext>
            </p:extLst>
          </p:nvPr>
        </p:nvGraphicFramePr>
        <p:xfrm>
          <a:off x="611560" y="2708920"/>
          <a:ext cx="744048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69821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Potenciar el rol del Coordinador SIRH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115616" y="1250206"/>
            <a:ext cx="6840760" cy="45060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endParaRPr lang="es-ES" sz="1400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84316499"/>
              </p:ext>
            </p:extLst>
          </p:nvPr>
        </p:nvGraphicFramePr>
        <p:xfrm>
          <a:off x="900637" y="2276872"/>
          <a:ext cx="6840760" cy="4012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82616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Firma Electrónica Avanzada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95465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Contar con Documentos validos electrónicamente, esto permite agilizar los procesos.  </a:t>
            </a:r>
            <a:endParaRPr lang="es-ES" sz="1400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611124044"/>
              </p:ext>
            </p:extLst>
          </p:nvPr>
        </p:nvGraphicFramePr>
        <p:xfrm>
          <a:off x="900636" y="2564904"/>
          <a:ext cx="7127747" cy="3962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1896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Mesa con Referencias Técnicos</a:t>
            </a:r>
            <a:endParaRPr lang="es-CL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8826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Realizar levantamiento de mejoras en el SIRH con los Usuarios de Cada Organismo  </a:t>
            </a:r>
            <a:endParaRPr lang="es-ES" sz="1400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288635222"/>
              </p:ext>
            </p:extLst>
          </p:nvPr>
        </p:nvGraphicFramePr>
        <p:xfrm>
          <a:off x="900637" y="2659261"/>
          <a:ext cx="6840760" cy="386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7535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con Cada Organismo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13102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/>
              <a:t>: Uso del </a:t>
            </a:r>
            <a:r>
              <a:rPr lang="es-ES" sz="1400" dirty="0" smtClean="0"/>
              <a:t>SIRH, Nivel </a:t>
            </a:r>
            <a:r>
              <a:rPr lang="es-ES" sz="1400" dirty="0"/>
              <a:t>de descentralización del </a:t>
            </a:r>
            <a:r>
              <a:rPr lang="es-ES" sz="1400" dirty="0" smtClean="0"/>
              <a:t>uso, Calidad </a:t>
            </a:r>
            <a:r>
              <a:rPr lang="es-ES" sz="1400" dirty="0"/>
              <a:t>en la Información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1400" dirty="0" smtClean="0"/>
              <a:t>  </a:t>
            </a:r>
            <a:endParaRPr lang="es-ES" sz="1400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937759186"/>
              </p:ext>
            </p:extLst>
          </p:nvPr>
        </p:nvGraphicFramePr>
        <p:xfrm>
          <a:off x="1273017" y="26433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1017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Estandarización de Códigos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13102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 </a:t>
            </a:r>
            <a:endParaRPr lang="es-ES" sz="1400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842262670"/>
              </p:ext>
            </p:extLst>
          </p:nvPr>
        </p:nvGraphicFramePr>
        <p:xfrm>
          <a:off x="1273017" y="2780927"/>
          <a:ext cx="6096000" cy="3746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1795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Implementación Nuevos Indicadores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13102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330506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algn="ctr"/>
            <a:r>
              <a:rPr lang="es-CL" sz="2800" b="1" dirty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PLAN DE TRABAJO 2013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/>
            </a:r>
            <a:b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</a:b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Licitación Nuevo SIRH</a:t>
            </a:r>
            <a:endParaRPr lang="es-MX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900637" y="1250206"/>
            <a:ext cx="6840760" cy="95465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OBJETIVOS</a:t>
            </a:r>
            <a:r>
              <a:rPr lang="es-ES" sz="1400" dirty="0" smtClean="0"/>
              <a:t>: Levantamiento de los procesos y procedimientos administrativos de Recursos Humanos con el fin de estandarizar y llegar a una versión SIRH 2.0  </a:t>
            </a:r>
            <a:endParaRPr lang="es-ES" sz="14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900637" y="2996952"/>
            <a:ext cx="6840760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Levantamiento de Los procesos y procedimientos Administrativos en BIZAGI y UML</a:t>
            </a:r>
            <a:endParaRPr lang="es-ES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871394" y="5802147"/>
            <a:ext cx="6840760" cy="45060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Brecha entre Levantamiento y SIRH Actual y otros paquetes de Mercado</a:t>
            </a:r>
            <a:endParaRPr lang="es-ES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884131" y="4365104"/>
            <a:ext cx="6840760" cy="59461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Diagnostico Nivel de Satisfacción SIRH y Bases Técnicas para el nuevo SIR</a:t>
            </a:r>
            <a:endParaRPr lang="es-ES" sz="1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871394" y="5157192"/>
            <a:ext cx="6840760" cy="43204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Implementar Sistema de gestión de Calidad</a:t>
            </a:r>
            <a:endParaRPr lang="es-ES" sz="1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854246" y="3645024"/>
            <a:ext cx="6840760" cy="59461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/>
              <a:t>Requerimientos Funcionales y no Funciones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7852996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11619</TotalTime>
  <Words>311</Words>
  <Application>Microsoft Office PowerPoint</Application>
  <PresentationFormat>Presentación en pantalla (4:3)</PresentationFormat>
  <Paragraphs>64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Office Theme</vt:lpstr>
      <vt:lpstr>1_Office Theme</vt:lpstr>
      <vt:lpstr>2_Office Theme</vt:lpstr>
      <vt:lpstr>3_Office Theme</vt:lpstr>
      <vt:lpstr>UNIDAD GESTIÓN DE INFORMACIÓN RHS Plan de trabajo 2013 </vt:lpstr>
      <vt:lpstr>PLAN DE TRABAJO 2013 Renovación de Servidores</vt:lpstr>
      <vt:lpstr>PLAN DE TRABAJO 2013 Potenciar el rol del Coordinador SIRH</vt:lpstr>
      <vt:lpstr>PLAN DE TRABAJO 2013 Firma Electrónica Avanzada</vt:lpstr>
      <vt:lpstr>PLAN DE TRABAJO 2013 Mesa con Referencias Técnicos</vt:lpstr>
      <vt:lpstr>PLAN DE TRABAJO 2013 Plan de Trabajo con Cada Organismo</vt:lpstr>
      <vt:lpstr>PLAN DE TRABAJO 2013 Estandarización de Códigos</vt:lpstr>
      <vt:lpstr>PLAN DE TRABAJO 2013 Implementación Nuevos Indicadores</vt:lpstr>
      <vt:lpstr>PLAN DE TRABAJO 2013 Licitación Nuevo SIRH</vt:lpstr>
      <vt:lpstr>Presentación de PowerPoint</vt:lpstr>
    </vt:vector>
  </TitlesOfParts>
  <Company>Gabriel Badagnani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Verónica Bustos</dc:creator>
  <cp:lastModifiedBy>pc</cp:lastModifiedBy>
  <cp:revision>452</cp:revision>
  <dcterms:created xsi:type="dcterms:W3CDTF">2010-11-27T19:44:20Z</dcterms:created>
  <dcterms:modified xsi:type="dcterms:W3CDTF">2012-12-06T20:45:33Z</dcterms:modified>
</cp:coreProperties>
</file>