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1" r:id="rId2"/>
    <p:sldMasterId id="2147483683" r:id="rId3"/>
  </p:sldMasterIdLst>
  <p:notesMasterIdLst>
    <p:notesMasterId r:id="rId14"/>
  </p:notesMasterIdLst>
  <p:sldIdLst>
    <p:sldId id="260" r:id="rId4"/>
    <p:sldId id="263" r:id="rId5"/>
    <p:sldId id="296" r:id="rId6"/>
    <p:sldId id="324" r:id="rId7"/>
    <p:sldId id="311" r:id="rId8"/>
    <p:sldId id="338" r:id="rId9"/>
    <p:sldId id="1197" r:id="rId10"/>
    <p:sldId id="1199" r:id="rId11"/>
    <p:sldId id="323" r:id="rId12"/>
    <p:sldId id="310"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B3B"/>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8" d="100"/>
          <a:sy n="68" d="100"/>
        </p:scale>
        <p:origin x="84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2EA7D-2D94-4B80-BA4E-E8529BEE0A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8D9ACF0-285D-4734-B16C-ED5F2BC076A0}">
      <dgm:prSet phldrT="[Texto]"/>
      <dgm:spPr/>
      <dgm:t>
        <a:bodyPr/>
        <a:lstStyle/>
        <a:p>
          <a:r>
            <a:rPr lang="es-ES" dirty="0"/>
            <a:t>Objetivo del Plan de Trabajo</a:t>
          </a:r>
        </a:p>
      </dgm:t>
    </dgm:pt>
    <dgm:pt modelId="{FB2969F6-1506-42A0-8647-0D8106EFBBF7}" type="parTrans" cxnId="{9D632984-0035-4A6E-B1E9-252F71944DCA}">
      <dgm:prSet/>
      <dgm:spPr/>
      <dgm:t>
        <a:bodyPr/>
        <a:lstStyle/>
        <a:p>
          <a:endParaRPr lang="es-ES"/>
        </a:p>
      </dgm:t>
    </dgm:pt>
    <dgm:pt modelId="{44344946-B6A4-4FC9-9BCA-9BE14282A28D}" type="sibTrans" cxnId="{9D632984-0035-4A6E-B1E9-252F71944DCA}">
      <dgm:prSet/>
      <dgm:spPr/>
      <dgm:t>
        <a:bodyPr/>
        <a:lstStyle/>
        <a:p>
          <a:endParaRPr lang="es-ES"/>
        </a:p>
      </dgm:t>
    </dgm:pt>
    <dgm:pt modelId="{2E205172-456B-47B8-B01F-96806FB15E74}">
      <dgm:prSet phldrT="[Texto]"/>
      <dgm:spPr/>
      <dgm:t>
        <a:bodyPr/>
        <a:lstStyle/>
        <a:p>
          <a:r>
            <a:rPr lang="es-ES" dirty="0"/>
            <a:t>Presentación Propuesta Plan Trabajo</a:t>
          </a:r>
        </a:p>
      </dgm:t>
    </dgm:pt>
    <dgm:pt modelId="{BB8EBD86-77E0-4966-8385-23FBD69D2BBF}" type="parTrans" cxnId="{7A6F591B-53B0-40E0-9DDB-DD5B2EE5B59E}">
      <dgm:prSet/>
      <dgm:spPr/>
      <dgm:t>
        <a:bodyPr/>
        <a:lstStyle/>
        <a:p>
          <a:endParaRPr lang="es-ES"/>
        </a:p>
      </dgm:t>
    </dgm:pt>
    <dgm:pt modelId="{51F2F10E-4D0A-41F6-AC24-471B07BFC3FD}" type="sibTrans" cxnId="{7A6F591B-53B0-40E0-9DDB-DD5B2EE5B59E}">
      <dgm:prSet/>
      <dgm:spPr/>
      <dgm:t>
        <a:bodyPr/>
        <a:lstStyle/>
        <a:p>
          <a:endParaRPr lang="es-ES"/>
        </a:p>
      </dgm:t>
    </dgm:pt>
    <dgm:pt modelId="{8ADF4E0A-9B8B-4EBF-BC60-0A3C70214868}">
      <dgm:prSet phldrT="[Texto]"/>
      <dgm:spPr/>
      <dgm:t>
        <a:bodyPr/>
        <a:lstStyle/>
        <a:p>
          <a:r>
            <a:rPr lang="es-ES" dirty="0"/>
            <a:t>Ajuste Institucional Plan de Trabajo</a:t>
          </a:r>
        </a:p>
      </dgm:t>
    </dgm:pt>
    <dgm:pt modelId="{CC627DE0-DEC8-435D-BCE6-A0813A7542AA}" type="parTrans" cxnId="{EFBBFBC9-C4E1-4463-A775-64F8DB1477B2}">
      <dgm:prSet/>
      <dgm:spPr/>
      <dgm:t>
        <a:bodyPr/>
        <a:lstStyle/>
        <a:p>
          <a:endParaRPr lang="es-ES"/>
        </a:p>
      </dgm:t>
    </dgm:pt>
    <dgm:pt modelId="{FC3ED9CB-B031-4B0C-B981-CBE3656652B5}" type="sibTrans" cxnId="{EFBBFBC9-C4E1-4463-A775-64F8DB1477B2}">
      <dgm:prSet/>
      <dgm:spPr/>
      <dgm:t>
        <a:bodyPr/>
        <a:lstStyle/>
        <a:p>
          <a:endParaRPr lang="es-ES"/>
        </a:p>
      </dgm:t>
    </dgm:pt>
    <dgm:pt modelId="{94952514-F9F5-4DD3-97A7-4677F9CD223D}">
      <dgm:prSet phldrT="[Texto]"/>
      <dgm:spPr/>
      <dgm:t>
        <a:bodyPr/>
        <a:lstStyle/>
        <a:p>
          <a:r>
            <a:rPr lang="es-ES" dirty="0"/>
            <a:t>Validación /Ajuste Equipo Directivo</a:t>
          </a:r>
        </a:p>
      </dgm:t>
    </dgm:pt>
    <dgm:pt modelId="{65B53409-2357-4252-9A08-0BDE60C97D30}" type="parTrans" cxnId="{3A6B6DF9-59B7-4474-A6F9-C567215FCD3A}">
      <dgm:prSet/>
      <dgm:spPr/>
      <dgm:t>
        <a:bodyPr/>
        <a:lstStyle/>
        <a:p>
          <a:endParaRPr lang="es-ES"/>
        </a:p>
      </dgm:t>
    </dgm:pt>
    <dgm:pt modelId="{F37B72B4-9994-4DE7-ABFF-7ADAC9DCA9EB}" type="sibTrans" cxnId="{3A6B6DF9-59B7-4474-A6F9-C567215FCD3A}">
      <dgm:prSet/>
      <dgm:spPr/>
      <dgm:t>
        <a:bodyPr/>
        <a:lstStyle/>
        <a:p>
          <a:endParaRPr lang="es-ES"/>
        </a:p>
      </dgm:t>
    </dgm:pt>
    <dgm:pt modelId="{9EAB9625-58DA-410D-BD2A-E5D391FD23E8}">
      <dgm:prSet phldrT="[Texto]"/>
      <dgm:spPr/>
      <dgm:t>
        <a:bodyPr/>
        <a:lstStyle/>
        <a:p>
          <a:r>
            <a:rPr lang="es-ES" dirty="0"/>
            <a:t>Unificar Conceptos</a:t>
          </a:r>
        </a:p>
      </dgm:t>
    </dgm:pt>
    <dgm:pt modelId="{98A4C2E9-55BE-4ED0-8315-66634A88B6AE}" type="parTrans" cxnId="{77C10284-D7C0-4844-AE2E-6C6BF4C7BA89}">
      <dgm:prSet/>
      <dgm:spPr/>
      <dgm:t>
        <a:bodyPr/>
        <a:lstStyle/>
        <a:p>
          <a:endParaRPr lang="es-CL"/>
        </a:p>
      </dgm:t>
    </dgm:pt>
    <dgm:pt modelId="{31597180-C2EF-493E-8B34-153F88D86A41}" type="sibTrans" cxnId="{77C10284-D7C0-4844-AE2E-6C6BF4C7BA89}">
      <dgm:prSet/>
      <dgm:spPr/>
      <dgm:t>
        <a:bodyPr/>
        <a:lstStyle/>
        <a:p>
          <a:endParaRPr lang="es-CL"/>
        </a:p>
      </dgm:t>
    </dgm:pt>
    <dgm:pt modelId="{1BF8FF7F-1A44-4713-A14A-3C8157DAC29B}" type="pres">
      <dgm:prSet presAssocID="{EFD2EA7D-2D94-4B80-BA4E-E8529BEE0A36}" presName="linear" presStyleCnt="0">
        <dgm:presLayoutVars>
          <dgm:dir/>
          <dgm:animLvl val="lvl"/>
          <dgm:resizeHandles val="exact"/>
        </dgm:presLayoutVars>
      </dgm:prSet>
      <dgm:spPr/>
    </dgm:pt>
    <dgm:pt modelId="{22B56DAF-C916-4D3D-AA30-332E928D11CC}" type="pres">
      <dgm:prSet presAssocID="{9EAB9625-58DA-410D-BD2A-E5D391FD23E8}" presName="parentLin" presStyleCnt="0"/>
      <dgm:spPr/>
    </dgm:pt>
    <dgm:pt modelId="{BA548D32-FAAA-4281-A919-CE8F36E7D69C}" type="pres">
      <dgm:prSet presAssocID="{9EAB9625-58DA-410D-BD2A-E5D391FD23E8}" presName="parentLeftMargin" presStyleLbl="node1" presStyleIdx="0" presStyleCnt="5"/>
      <dgm:spPr/>
    </dgm:pt>
    <dgm:pt modelId="{1C3D4CC2-4EF8-4BBC-990B-E0D8936B2805}" type="pres">
      <dgm:prSet presAssocID="{9EAB9625-58DA-410D-BD2A-E5D391FD23E8}" presName="parentText" presStyleLbl="node1" presStyleIdx="0" presStyleCnt="5">
        <dgm:presLayoutVars>
          <dgm:chMax val="0"/>
          <dgm:bulletEnabled val="1"/>
        </dgm:presLayoutVars>
      </dgm:prSet>
      <dgm:spPr/>
    </dgm:pt>
    <dgm:pt modelId="{2A6DAB19-262F-47D1-B92A-699D7345E53D}" type="pres">
      <dgm:prSet presAssocID="{9EAB9625-58DA-410D-BD2A-E5D391FD23E8}" presName="negativeSpace" presStyleCnt="0"/>
      <dgm:spPr/>
    </dgm:pt>
    <dgm:pt modelId="{B76A203D-0CC4-4D1C-9901-3058764B1199}" type="pres">
      <dgm:prSet presAssocID="{9EAB9625-58DA-410D-BD2A-E5D391FD23E8}" presName="childText" presStyleLbl="conFgAcc1" presStyleIdx="0" presStyleCnt="5">
        <dgm:presLayoutVars>
          <dgm:bulletEnabled val="1"/>
        </dgm:presLayoutVars>
      </dgm:prSet>
      <dgm:spPr/>
    </dgm:pt>
    <dgm:pt modelId="{32D8B967-FFFD-463E-8BF3-5529F693B02F}" type="pres">
      <dgm:prSet presAssocID="{31597180-C2EF-493E-8B34-153F88D86A41}" presName="spaceBetweenRectangles" presStyleCnt="0"/>
      <dgm:spPr/>
    </dgm:pt>
    <dgm:pt modelId="{46BC0C7D-6D5B-4D76-BED1-C0524EAFCD2E}" type="pres">
      <dgm:prSet presAssocID="{F8D9ACF0-285D-4734-B16C-ED5F2BC076A0}" presName="parentLin" presStyleCnt="0"/>
      <dgm:spPr/>
    </dgm:pt>
    <dgm:pt modelId="{4A38B761-7632-4F16-A97E-CAC45517C117}" type="pres">
      <dgm:prSet presAssocID="{F8D9ACF0-285D-4734-B16C-ED5F2BC076A0}" presName="parentLeftMargin" presStyleLbl="node1" presStyleIdx="0" presStyleCnt="5"/>
      <dgm:spPr/>
    </dgm:pt>
    <dgm:pt modelId="{8F1E898D-4A55-4095-A561-DFB465DFBFA9}" type="pres">
      <dgm:prSet presAssocID="{F8D9ACF0-285D-4734-B16C-ED5F2BC076A0}" presName="parentText" presStyleLbl="node1" presStyleIdx="1" presStyleCnt="5">
        <dgm:presLayoutVars>
          <dgm:chMax val="0"/>
          <dgm:bulletEnabled val="1"/>
        </dgm:presLayoutVars>
      </dgm:prSet>
      <dgm:spPr/>
    </dgm:pt>
    <dgm:pt modelId="{EB035DBA-964E-4ED6-AE66-DDDD7C20742A}" type="pres">
      <dgm:prSet presAssocID="{F8D9ACF0-285D-4734-B16C-ED5F2BC076A0}" presName="negativeSpace" presStyleCnt="0"/>
      <dgm:spPr/>
    </dgm:pt>
    <dgm:pt modelId="{23FEB3FC-E242-4D3A-B6ED-FB54ADF5104B}" type="pres">
      <dgm:prSet presAssocID="{F8D9ACF0-285D-4734-B16C-ED5F2BC076A0}" presName="childText" presStyleLbl="conFgAcc1" presStyleIdx="1" presStyleCnt="5">
        <dgm:presLayoutVars>
          <dgm:bulletEnabled val="1"/>
        </dgm:presLayoutVars>
      </dgm:prSet>
      <dgm:spPr/>
    </dgm:pt>
    <dgm:pt modelId="{ECD08F37-BD3D-4125-A724-7C4F1E397D1A}" type="pres">
      <dgm:prSet presAssocID="{44344946-B6A4-4FC9-9BCA-9BE14282A28D}" presName="spaceBetweenRectangles" presStyleCnt="0"/>
      <dgm:spPr/>
    </dgm:pt>
    <dgm:pt modelId="{DB607DA5-E97B-44DC-A597-84D22B82035F}" type="pres">
      <dgm:prSet presAssocID="{2E205172-456B-47B8-B01F-96806FB15E74}" presName="parentLin" presStyleCnt="0"/>
      <dgm:spPr/>
    </dgm:pt>
    <dgm:pt modelId="{D1F838AF-E485-4CA0-81FF-F11E5D1D0BCC}" type="pres">
      <dgm:prSet presAssocID="{2E205172-456B-47B8-B01F-96806FB15E74}" presName="parentLeftMargin" presStyleLbl="node1" presStyleIdx="1" presStyleCnt="5"/>
      <dgm:spPr/>
    </dgm:pt>
    <dgm:pt modelId="{82AFE3F9-A34A-4C41-8D07-8B8866FA21C2}" type="pres">
      <dgm:prSet presAssocID="{2E205172-456B-47B8-B01F-96806FB15E74}" presName="parentText" presStyleLbl="node1" presStyleIdx="2" presStyleCnt="5">
        <dgm:presLayoutVars>
          <dgm:chMax val="0"/>
          <dgm:bulletEnabled val="1"/>
        </dgm:presLayoutVars>
      </dgm:prSet>
      <dgm:spPr/>
    </dgm:pt>
    <dgm:pt modelId="{B78EA7BA-86AA-4955-9B12-638B53002679}" type="pres">
      <dgm:prSet presAssocID="{2E205172-456B-47B8-B01F-96806FB15E74}" presName="negativeSpace" presStyleCnt="0"/>
      <dgm:spPr/>
    </dgm:pt>
    <dgm:pt modelId="{34A1E52D-BF80-4144-B754-383BB4B510A4}" type="pres">
      <dgm:prSet presAssocID="{2E205172-456B-47B8-B01F-96806FB15E74}" presName="childText" presStyleLbl="conFgAcc1" presStyleIdx="2" presStyleCnt="5">
        <dgm:presLayoutVars>
          <dgm:bulletEnabled val="1"/>
        </dgm:presLayoutVars>
      </dgm:prSet>
      <dgm:spPr/>
    </dgm:pt>
    <dgm:pt modelId="{5273BDA5-2215-42B4-B839-28F14E7AEDCC}" type="pres">
      <dgm:prSet presAssocID="{51F2F10E-4D0A-41F6-AC24-471B07BFC3FD}" presName="spaceBetweenRectangles" presStyleCnt="0"/>
      <dgm:spPr/>
    </dgm:pt>
    <dgm:pt modelId="{94B41EEC-DEF5-4162-BF1D-51AB8CE014FA}" type="pres">
      <dgm:prSet presAssocID="{8ADF4E0A-9B8B-4EBF-BC60-0A3C70214868}" presName="parentLin" presStyleCnt="0"/>
      <dgm:spPr/>
    </dgm:pt>
    <dgm:pt modelId="{4F739F0A-0CA9-4709-AE0E-09C21F7B12FD}" type="pres">
      <dgm:prSet presAssocID="{8ADF4E0A-9B8B-4EBF-BC60-0A3C70214868}" presName="parentLeftMargin" presStyleLbl="node1" presStyleIdx="2" presStyleCnt="5"/>
      <dgm:spPr/>
    </dgm:pt>
    <dgm:pt modelId="{EAF21906-F1D4-4DCD-AD0A-4DD97416F5F7}" type="pres">
      <dgm:prSet presAssocID="{8ADF4E0A-9B8B-4EBF-BC60-0A3C70214868}" presName="parentText" presStyleLbl="node1" presStyleIdx="3" presStyleCnt="5">
        <dgm:presLayoutVars>
          <dgm:chMax val="0"/>
          <dgm:bulletEnabled val="1"/>
        </dgm:presLayoutVars>
      </dgm:prSet>
      <dgm:spPr/>
    </dgm:pt>
    <dgm:pt modelId="{DD1A67E0-304A-43FE-B604-FBDF8AAE74FF}" type="pres">
      <dgm:prSet presAssocID="{8ADF4E0A-9B8B-4EBF-BC60-0A3C70214868}" presName="negativeSpace" presStyleCnt="0"/>
      <dgm:spPr/>
    </dgm:pt>
    <dgm:pt modelId="{8E9F56C7-ACB6-4FEC-8331-1E413ECE52C0}" type="pres">
      <dgm:prSet presAssocID="{8ADF4E0A-9B8B-4EBF-BC60-0A3C70214868}" presName="childText" presStyleLbl="conFgAcc1" presStyleIdx="3" presStyleCnt="5">
        <dgm:presLayoutVars>
          <dgm:bulletEnabled val="1"/>
        </dgm:presLayoutVars>
      </dgm:prSet>
      <dgm:spPr/>
    </dgm:pt>
    <dgm:pt modelId="{C064ACA6-9576-4C08-A539-739B8508DCA8}" type="pres">
      <dgm:prSet presAssocID="{FC3ED9CB-B031-4B0C-B981-CBE3656652B5}" presName="spaceBetweenRectangles" presStyleCnt="0"/>
      <dgm:spPr/>
    </dgm:pt>
    <dgm:pt modelId="{BF43C933-AD45-4693-90F2-02AEDDC7F118}" type="pres">
      <dgm:prSet presAssocID="{94952514-F9F5-4DD3-97A7-4677F9CD223D}" presName="parentLin" presStyleCnt="0"/>
      <dgm:spPr/>
    </dgm:pt>
    <dgm:pt modelId="{8CBD3603-BD6C-44D4-9D53-8D9AEEC0FF9C}" type="pres">
      <dgm:prSet presAssocID="{94952514-F9F5-4DD3-97A7-4677F9CD223D}" presName="parentLeftMargin" presStyleLbl="node1" presStyleIdx="3" presStyleCnt="5"/>
      <dgm:spPr/>
    </dgm:pt>
    <dgm:pt modelId="{DE74C243-E384-47E9-AAFF-7D6E2A6EF7E0}" type="pres">
      <dgm:prSet presAssocID="{94952514-F9F5-4DD3-97A7-4677F9CD223D}" presName="parentText" presStyleLbl="node1" presStyleIdx="4" presStyleCnt="5">
        <dgm:presLayoutVars>
          <dgm:chMax val="0"/>
          <dgm:bulletEnabled val="1"/>
        </dgm:presLayoutVars>
      </dgm:prSet>
      <dgm:spPr/>
    </dgm:pt>
    <dgm:pt modelId="{2BBB97E6-EFEB-4B6A-AE56-06F52385F438}" type="pres">
      <dgm:prSet presAssocID="{94952514-F9F5-4DD3-97A7-4677F9CD223D}" presName="negativeSpace" presStyleCnt="0"/>
      <dgm:spPr/>
    </dgm:pt>
    <dgm:pt modelId="{9D62E357-B984-4C50-8B6F-32CAC9957C59}" type="pres">
      <dgm:prSet presAssocID="{94952514-F9F5-4DD3-97A7-4677F9CD223D}" presName="childText" presStyleLbl="conFgAcc1" presStyleIdx="4" presStyleCnt="5">
        <dgm:presLayoutVars>
          <dgm:bulletEnabled val="1"/>
        </dgm:presLayoutVars>
      </dgm:prSet>
      <dgm:spPr/>
    </dgm:pt>
  </dgm:ptLst>
  <dgm:cxnLst>
    <dgm:cxn modelId="{9AC97C05-D0BE-4231-8B75-63EA60DC073A}" type="presOf" srcId="{94952514-F9F5-4DD3-97A7-4677F9CD223D}" destId="{8CBD3603-BD6C-44D4-9D53-8D9AEEC0FF9C}" srcOrd="0" destOrd="0" presId="urn:microsoft.com/office/officeart/2005/8/layout/list1"/>
    <dgm:cxn modelId="{962F4607-3BAA-4980-9904-0CD9BB789389}" type="presOf" srcId="{2E205172-456B-47B8-B01F-96806FB15E74}" destId="{D1F838AF-E485-4CA0-81FF-F11E5D1D0BCC}" srcOrd="0" destOrd="0" presId="urn:microsoft.com/office/officeart/2005/8/layout/list1"/>
    <dgm:cxn modelId="{47231119-CB06-4024-85DA-7728E0C6C5BE}" type="presOf" srcId="{8ADF4E0A-9B8B-4EBF-BC60-0A3C70214868}" destId="{4F739F0A-0CA9-4709-AE0E-09C21F7B12FD}" srcOrd="0" destOrd="0" presId="urn:microsoft.com/office/officeart/2005/8/layout/list1"/>
    <dgm:cxn modelId="{7A6F591B-53B0-40E0-9DDB-DD5B2EE5B59E}" srcId="{EFD2EA7D-2D94-4B80-BA4E-E8529BEE0A36}" destId="{2E205172-456B-47B8-B01F-96806FB15E74}" srcOrd="2" destOrd="0" parTransId="{BB8EBD86-77E0-4966-8385-23FBD69D2BBF}" sibTransId="{51F2F10E-4D0A-41F6-AC24-471B07BFC3FD}"/>
    <dgm:cxn modelId="{6047AC29-BC09-4FD5-90A4-B3AC73AD9DC2}" type="presOf" srcId="{9EAB9625-58DA-410D-BD2A-E5D391FD23E8}" destId="{BA548D32-FAAA-4281-A919-CE8F36E7D69C}" srcOrd="0" destOrd="0" presId="urn:microsoft.com/office/officeart/2005/8/layout/list1"/>
    <dgm:cxn modelId="{F947B74A-3200-4178-A681-98E79CAF4890}" type="presOf" srcId="{EFD2EA7D-2D94-4B80-BA4E-E8529BEE0A36}" destId="{1BF8FF7F-1A44-4713-A14A-3C8157DAC29B}" srcOrd="0" destOrd="0" presId="urn:microsoft.com/office/officeart/2005/8/layout/list1"/>
    <dgm:cxn modelId="{DC350D4B-279A-459F-BB13-3E6AB2C4E331}" type="presOf" srcId="{94952514-F9F5-4DD3-97A7-4677F9CD223D}" destId="{DE74C243-E384-47E9-AAFF-7D6E2A6EF7E0}" srcOrd="1" destOrd="0" presId="urn:microsoft.com/office/officeart/2005/8/layout/list1"/>
    <dgm:cxn modelId="{2553C158-0BA5-40D9-AD98-181BD8342E12}" type="presOf" srcId="{8ADF4E0A-9B8B-4EBF-BC60-0A3C70214868}" destId="{EAF21906-F1D4-4DCD-AD0A-4DD97416F5F7}" srcOrd="1" destOrd="0" presId="urn:microsoft.com/office/officeart/2005/8/layout/list1"/>
    <dgm:cxn modelId="{77C10284-D7C0-4844-AE2E-6C6BF4C7BA89}" srcId="{EFD2EA7D-2D94-4B80-BA4E-E8529BEE0A36}" destId="{9EAB9625-58DA-410D-BD2A-E5D391FD23E8}" srcOrd="0" destOrd="0" parTransId="{98A4C2E9-55BE-4ED0-8315-66634A88B6AE}" sibTransId="{31597180-C2EF-493E-8B34-153F88D86A41}"/>
    <dgm:cxn modelId="{9D632984-0035-4A6E-B1E9-252F71944DCA}" srcId="{EFD2EA7D-2D94-4B80-BA4E-E8529BEE0A36}" destId="{F8D9ACF0-285D-4734-B16C-ED5F2BC076A0}" srcOrd="1" destOrd="0" parTransId="{FB2969F6-1506-42A0-8647-0D8106EFBBF7}" sibTransId="{44344946-B6A4-4FC9-9BCA-9BE14282A28D}"/>
    <dgm:cxn modelId="{26703B86-F848-4647-8CE8-4FC6B4DF7A5C}" type="presOf" srcId="{9EAB9625-58DA-410D-BD2A-E5D391FD23E8}" destId="{1C3D4CC2-4EF8-4BBC-990B-E0D8936B2805}" srcOrd="1" destOrd="0" presId="urn:microsoft.com/office/officeart/2005/8/layout/list1"/>
    <dgm:cxn modelId="{02B7F09F-0498-45DE-8761-C7B4B73E1AA4}" type="presOf" srcId="{F8D9ACF0-285D-4734-B16C-ED5F2BC076A0}" destId="{8F1E898D-4A55-4095-A561-DFB465DFBFA9}" srcOrd="1" destOrd="0" presId="urn:microsoft.com/office/officeart/2005/8/layout/list1"/>
    <dgm:cxn modelId="{EFBBFBC9-C4E1-4463-A775-64F8DB1477B2}" srcId="{EFD2EA7D-2D94-4B80-BA4E-E8529BEE0A36}" destId="{8ADF4E0A-9B8B-4EBF-BC60-0A3C70214868}" srcOrd="3" destOrd="0" parTransId="{CC627DE0-DEC8-435D-BCE6-A0813A7542AA}" sibTransId="{FC3ED9CB-B031-4B0C-B981-CBE3656652B5}"/>
    <dgm:cxn modelId="{B41906EF-1C36-4BF6-9304-41FB42612DE0}" type="presOf" srcId="{F8D9ACF0-285D-4734-B16C-ED5F2BC076A0}" destId="{4A38B761-7632-4F16-A97E-CAC45517C117}" srcOrd="0" destOrd="0" presId="urn:microsoft.com/office/officeart/2005/8/layout/list1"/>
    <dgm:cxn modelId="{3A6B6DF9-59B7-4474-A6F9-C567215FCD3A}" srcId="{EFD2EA7D-2D94-4B80-BA4E-E8529BEE0A36}" destId="{94952514-F9F5-4DD3-97A7-4677F9CD223D}" srcOrd="4" destOrd="0" parTransId="{65B53409-2357-4252-9A08-0BDE60C97D30}" sibTransId="{F37B72B4-9994-4DE7-ABFF-7ADAC9DCA9EB}"/>
    <dgm:cxn modelId="{07DFF9FC-1757-4297-9581-E98FECF15487}" type="presOf" srcId="{2E205172-456B-47B8-B01F-96806FB15E74}" destId="{82AFE3F9-A34A-4C41-8D07-8B8866FA21C2}" srcOrd="1" destOrd="0" presId="urn:microsoft.com/office/officeart/2005/8/layout/list1"/>
    <dgm:cxn modelId="{3B4C7BDC-B475-4AF7-9E07-98C1C80F4B3E}" type="presParOf" srcId="{1BF8FF7F-1A44-4713-A14A-3C8157DAC29B}" destId="{22B56DAF-C916-4D3D-AA30-332E928D11CC}" srcOrd="0" destOrd="0" presId="urn:microsoft.com/office/officeart/2005/8/layout/list1"/>
    <dgm:cxn modelId="{2D8A8C8B-6C91-4E20-91BF-13BF2C227F10}" type="presParOf" srcId="{22B56DAF-C916-4D3D-AA30-332E928D11CC}" destId="{BA548D32-FAAA-4281-A919-CE8F36E7D69C}" srcOrd="0" destOrd="0" presId="urn:microsoft.com/office/officeart/2005/8/layout/list1"/>
    <dgm:cxn modelId="{F9C64973-C6B6-4F8F-B0B0-9221ED692A1A}" type="presParOf" srcId="{22B56DAF-C916-4D3D-AA30-332E928D11CC}" destId="{1C3D4CC2-4EF8-4BBC-990B-E0D8936B2805}" srcOrd="1" destOrd="0" presId="urn:microsoft.com/office/officeart/2005/8/layout/list1"/>
    <dgm:cxn modelId="{1AE824FA-2972-487B-88C0-07F52CFDA4D4}" type="presParOf" srcId="{1BF8FF7F-1A44-4713-A14A-3C8157DAC29B}" destId="{2A6DAB19-262F-47D1-B92A-699D7345E53D}" srcOrd="1" destOrd="0" presId="urn:microsoft.com/office/officeart/2005/8/layout/list1"/>
    <dgm:cxn modelId="{9E9A92DB-E7B7-4463-AA1B-BE863EB6871D}" type="presParOf" srcId="{1BF8FF7F-1A44-4713-A14A-3C8157DAC29B}" destId="{B76A203D-0CC4-4D1C-9901-3058764B1199}" srcOrd="2" destOrd="0" presId="urn:microsoft.com/office/officeart/2005/8/layout/list1"/>
    <dgm:cxn modelId="{F5585F1D-241E-4A26-8160-DF281E08F365}" type="presParOf" srcId="{1BF8FF7F-1A44-4713-A14A-3C8157DAC29B}" destId="{32D8B967-FFFD-463E-8BF3-5529F693B02F}" srcOrd="3" destOrd="0" presId="urn:microsoft.com/office/officeart/2005/8/layout/list1"/>
    <dgm:cxn modelId="{29AE54AF-E3E4-41BF-AB4D-BF12092A1CB9}" type="presParOf" srcId="{1BF8FF7F-1A44-4713-A14A-3C8157DAC29B}" destId="{46BC0C7D-6D5B-4D76-BED1-C0524EAFCD2E}" srcOrd="4" destOrd="0" presId="urn:microsoft.com/office/officeart/2005/8/layout/list1"/>
    <dgm:cxn modelId="{663B0E1E-A421-4C21-86C0-03C8BA54129C}" type="presParOf" srcId="{46BC0C7D-6D5B-4D76-BED1-C0524EAFCD2E}" destId="{4A38B761-7632-4F16-A97E-CAC45517C117}" srcOrd="0" destOrd="0" presId="urn:microsoft.com/office/officeart/2005/8/layout/list1"/>
    <dgm:cxn modelId="{6880BE36-A3B4-4B08-817B-F0FFB8EB45AD}" type="presParOf" srcId="{46BC0C7D-6D5B-4D76-BED1-C0524EAFCD2E}" destId="{8F1E898D-4A55-4095-A561-DFB465DFBFA9}" srcOrd="1" destOrd="0" presId="urn:microsoft.com/office/officeart/2005/8/layout/list1"/>
    <dgm:cxn modelId="{922C4954-6DF0-4126-BF52-737497B246DE}" type="presParOf" srcId="{1BF8FF7F-1A44-4713-A14A-3C8157DAC29B}" destId="{EB035DBA-964E-4ED6-AE66-DDDD7C20742A}" srcOrd="5" destOrd="0" presId="urn:microsoft.com/office/officeart/2005/8/layout/list1"/>
    <dgm:cxn modelId="{2757D236-1BE0-448D-B221-4C137AD90E61}" type="presParOf" srcId="{1BF8FF7F-1A44-4713-A14A-3C8157DAC29B}" destId="{23FEB3FC-E242-4D3A-B6ED-FB54ADF5104B}" srcOrd="6" destOrd="0" presId="urn:microsoft.com/office/officeart/2005/8/layout/list1"/>
    <dgm:cxn modelId="{DB32C3BD-9956-467B-92F3-47B6678DBA64}" type="presParOf" srcId="{1BF8FF7F-1A44-4713-A14A-3C8157DAC29B}" destId="{ECD08F37-BD3D-4125-A724-7C4F1E397D1A}" srcOrd="7" destOrd="0" presId="urn:microsoft.com/office/officeart/2005/8/layout/list1"/>
    <dgm:cxn modelId="{70D15539-03F9-4E9E-B81A-1C92A4FE929A}" type="presParOf" srcId="{1BF8FF7F-1A44-4713-A14A-3C8157DAC29B}" destId="{DB607DA5-E97B-44DC-A597-84D22B82035F}" srcOrd="8" destOrd="0" presId="urn:microsoft.com/office/officeart/2005/8/layout/list1"/>
    <dgm:cxn modelId="{BF695519-6B2E-4848-862A-8B4430B812A1}" type="presParOf" srcId="{DB607DA5-E97B-44DC-A597-84D22B82035F}" destId="{D1F838AF-E485-4CA0-81FF-F11E5D1D0BCC}" srcOrd="0" destOrd="0" presId="urn:microsoft.com/office/officeart/2005/8/layout/list1"/>
    <dgm:cxn modelId="{519E09E1-7AED-45C3-A58E-43BAA0DB92F5}" type="presParOf" srcId="{DB607DA5-E97B-44DC-A597-84D22B82035F}" destId="{82AFE3F9-A34A-4C41-8D07-8B8866FA21C2}" srcOrd="1" destOrd="0" presId="urn:microsoft.com/office/officeart/2005/8/layout/list1"/>
    <dgm:cxn modelId="{49D79923-E891-4E4B-8366-9D0A9E7DC840}" type="presParOf" srcId="{1BF8FF7F-1A44-4713-A14A-3C8157DAC29B}" destId="{B78EA7BA-86AA-4955-9B12-638B53002679}" srcOrd="9" destOrd="0" presId="urn:microsoft.com/office/officeart/2005/8/layout/list1"/>
    <dgm:cxn modelId="{B95E48E1-E5BB-410A-AD88-CC09DC3679DF}" type="presParOf" srcId="{1BF8FF7F-1A44-4713-A14A-3C8157DAC29B}" destId="{34A1E52D-BF80-4144-B754-383BB4B510A4}" srcOrd="10" destOrd="0" presId="urn:microsoft.com/office/officeart/2005/8/layout/list1"/>
    <dgm:cxn modelId="{CBCC01A9-8E9D-4233-84AA-9C6C1F3E856C}" type="presParOf" srcId="{1BF8FF7F-1A44-4713-A14A-3C8157DAC29B}" destId="{5273BDA5-2215-42B4-B839-28F14E7AEDCC}" srcOrd="11" destOrd="0" presId="urn:microsoft.com/office/officeart/2005/8/layout/list1"/>
    <dgm:cxn modelId="{6B631CD6-5246-4354-B93B-6E72811255E6}" type="presParOf" srcId="{1BF8FF7F-1A44-4713-A14A-3C8157DAC29B}" destId="{94B41EEC-DEF5-4162-BF1D-51AB8CE014FA}" srcOrd="12" destOrd="0" presId="urn:microsoft.com/office/officeart/2005/8/layout/list1"/>
    <dgm:cxn modelId="{EFB81AB5-7C86-4A75-81F0-FABBB991307E}" type="presParOf" srcId="{94B41EEC-DEF5-4162-BF1D-51AB8CE014FA}" destId="{4F739F0A-0CA9-4709-AE0E-09C21F7B12FD}" srcOrd="0" destOrd="0" presId="urn:microsoft.com/office/officeart/2005/8/layout/list1"/>
    <dgm:cxn modelId="{6FE5CFFA-1491-475B-8728-AA9093F76C30}" type="presParOf" srcId="{94B41EEC-DEF5-4162-BF1D-51AB8CE014FA}" destId="{EAF21906-F1D4-4DCD-AD0A-4DD97416F5F7}" srcOrd="1" destOrd="0" presId="urn:microsoft.com/office/officeart/2005/8/layout/list1"/>
    <dgm:cxn modelId="{71482FF1-DF7F-450C-9A5D-C77B48EB4964}" type="presParOf" srcId="{1BF8FF7F-1A44-4713-A14A-3C8157DAC29B}" destId="{DD1A67E0-304A-43FE-B604-FBDF8AAE74FF}" srcOrd="13" destOrd="0" presId="urn:microsoft.com/office/officeart/2005/8/layout/list1"/>
    <dgm:cxn modelId="{4404FCC4-425A-492C-9DF5-5176FB435962}" type="presParOf" srcId="{1BF8FF7F-1A44-4713-A14A-3C8157DAC29B}" destId="{8E9F56C7-ACB6-4FEC-8331-1E413ECE52C0}" srcOrd="14" destOrd="0" presId="urn:microsoft.com/office/officeart/2005/8/layout/list1"/>
    <dgm:cxn modelId="{D21558E2-56CC-46E6-961D-7308A2473037}" type="presParOf" srcId="{1BF8FF7F-1A44-4713-A14A-3C8157DAC29B}" destId="{C064ACA6-9576-4C08-A539-739B8508DCA8}" srcOrd="15" destOrd="0" presId="urn:microsoft.com/office/officeart/2005/8/layout/list1"/>
    <dgm:cxn modelId="{1487D382-AFBE-4088-86B6-CEB2416DE2D3}" type="presParOf" srcId="{1BF8FF7F-1A44-4713-A14A-3C8157DAC29B}" destId="{BF43C933-AD45-4693-90F2-02AEDDC7F118}" srcOrd="16" destOrd="0" presId="urn:microsoft.com/office/officeart/2005/8/layout/list1"/>
    <dgm:cxn modelId="{4A316008-74D1-432E-B017-58E7A71AEB26}" type="presParOf" srcId="{BF43C933-AD45-4693-90F2-02AEDDC7F118}" destId="{8CBD3603-BD6C-44D4-9D53-8D9AEEC0FF9C}" srcOrd="0" destOrd="0" presId="urn:microsoft.com/office/officeart/2005/8/layout/list1"/>
    <dgm:cxn modelId="{ACB2BA69-EB9D-4C83-B1D5-AA0B44D70D2C}" type="presParOf" srcId="{BF43C933-AD45-4693-90F2-02AEDDC7F118}" destId="{DE74C243-E384-47E9-AAFF-7D6E2A6EF7E0}" srcOrd="1" destOrd="0" presId="urn:microsoft.com/office/officeart/2005/8/layout/list1"/>
    <dgm:cxn modelId="{15E42668-0DE5-4418-A5E0-3A6BF70053AF}" type="presParOf" srcId="{1BF8FF7F-1A44-4713-A14A-3C8157DAC29B}" destId="{2BBB97E6-EFEB-4B6A-AE56-06F52385F438}" srcOrd="17" destOrd="0" presId="urn:microsoft.com/office/officeart/2005/8/layout/list1"/>
    <dgm:cxn modelId="{2F5E570C-2840-4FFC-B84B-9F04DD318ABE}" type="presParOf" srcId="{1BF8FF7F-1A44-4713-A14A-3C8157DAC29B}" destId="{9D62E357-B984-4C50-8B6F-32CAC9957C5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9EC07D-4540-410A-928B-43645F3429CA}" type="doc">
      <dgm:prSet loTypeId="urn:microsoft.com/office/officeart/2005/8/layout/process1" loCatId="process" qsTypeId="urn:microsoft.com/office/officeart/2005/8/quickstyle/simple1" qsCatId="simple" csTypeId="urn:microsoft.com/office/officeart/2005/8/colors/accent1_2" csCatId="accent1" phldr="1"/>
      <dgm:spPr/>
    </dgm:pt>
    <dgm:pt modelId="{2AE1B3CF-338A-45FF-B6B9-6023DED30BC1}">
      <dgm:prSet phldrT="[Texto]"/>
      <dgm:spPr>
        <a:solidFill>
          <a:srgbClr val="00B050"/>
        </a:solidFill>
      </dgm:spPr>
      <dgm:t>
        <a:bodyPr/>
        <a:lstStyle/>
        <a:p>
          <a:r>
            <a:rPr lang="es-ES" dirty="0"/>
            <a:t>Formulación</a:t>
          </a:r>
        </a:p>
      </dgm:t>
    </dgm:pt>
    <dgm:pt modelId="{8ACC3502-7B50-419C-ABFE-0A128E0CFB15}" type="parTrans" cxnId="{042B09C4-4E68-4358-A103-A501400B4B7B}">
      <dgm:prSet/>
      <dgm:spPr/>
      <dgm:t>
        <a:bodyPr/>
        <a:lstStyle/>
        <a:p>
          <a:endParaRPr lang="es-ES"/>
        </a:p>
      </dgm:t>
    </dgm:pt>
    <dgm:pt modelId="{9F3C3001-8489-492F-9E48-DEC7A185F518}" type="sibTrans" cxnId="{042B09C4-4E68-4358-A103-A501400B4B7B}">
      <dgm:prSet/>
      <dgm:spPr/>
      <dgm:t>
        <a:bodyPr/>
        <a:lstStyle/>
        <a:p>
          <a:endParaRPr lang="es-ES"/>
        </a:p>
      </dgm:t>
    </dgm:pt>
    <dgm:pt modelId="{616E14B9-0209-468D-8A81-9C967D3C6A72}">
      <dgm:prSet phldrT="[Texto]"/>
      <dgm:spPr/>
      <dgm:t>
        <a:bodyPr/>
        <a:lstStyle/>
        <a:p>
          <a:r>
            <a:rPr lang="es-ES" dirty="0"/>
            <a:t>Aprobación</a:t>
          </a:r>
        </a:p>
      </dgm:t>
    </dgm:pt>
    <dgm:pt modelId="{F9E209EC-DB9F-4FFE-B772-106AC1BCD699}" type="parTrans" cxnId="{67E6209C-EE6E-4028-9E8F-7697B84040BD}">
      <dgm:prSet/>
      <dgm:spPr/>
      <dgm:t>
        <a:bodyPr/>
        <a:lstStyle/>
        <a:p>
          <a:endParaRPr lang="es-ES"/>
        </a:p>
      </dgm:t>
    </dgm:pt>
    <dgm:pt modelId="{AA8A1EF8-8EC7-449E-A891-28C9DECF4863}" type="sibTrans" cxnId="{67E6209C-EE6E-4028-9E8F-7697B84040BD}">
      <dgm:prSet/>
      <dgm:spPr/>
      <dgm:t>
        <a:bodyPr/>
        <a:lstStyle/>
        <a:p>
          <a:endParaRPr lang="es-ES"/>
        </a:p>
      </dgm:t>
    </dgm:pt>
    <dgm:pt modelId="{EC94737E-9820-4628-BEC3-255738343BF9}">
      <dgm:prSet phldrT="[Texto]"/>
      <dgm:spPr>
        <a:solidFill>
          <a:srgbClr val="C00000"/>
        </a:solidFill>
      </dgm:spPr>
      <dgm:t>
        <a:bodyPr/>
        <a:lstStyle/>
        <a:p>
          <a:r>
            <a:rPr lang="es-ES" dirty="0"/>
            <a:t>Ejecución</a:t>
          </a:r>
        </a:p>
      </dgm:t>
    </dgm:pt>
    <dgm:pt modelId="{947B0C8F-60A0-4A6F-B00A-F156ED0B9A5C}" type="parTrans" cxnId="{42F2D568-DAAE-43C9-95A5-194F413316FC}">
      <dgm:prSet/>
      <dgm:spPr/>
      <dgm:t>
        <a:bodyPr/>
        <a:lstStyle/>
        <a:p>
          <a:endParaRPr lang="es-ES"/>
        </a:p>
      </dgm:t>
    </dgm:pt>
    <dgm:pt modelId="{1B4CCACD-AACB-408E-BCDB-118792D4BA29}" type="sibTrans" cxnId="{42F2D568-DAAE-43C9-95A5-194F413316FC}">
      <dgm:prSet/>
      <dgm:spPr/>
      <dgm:t>
        <a:bodyPr/>
        <a:lstStyle/>
        <a:p>
          <a:endParaRPr lang="es-ES"/>
        </a:p>
      </dgm:t>
    </dgm:pt>
    <dgm:pt modelId="{9D6EF126-80E7-4A68-AC64-2D6EA355664D}">
      <dgm:prSet phldrT="[Texto]"/>
      <dgm:spPr/>
      <dgm:t>
        <a:bodyPr/>
        <a:lstStyle/>
        <a:p>
          <a:r>
            <a:rPr lang="es-ES" dirty="0"/>
            <a:t>Seguimiento y Evaluación</a:t>
          </a:r>
        </a:p>
      </dgm:t>
    </dgm:pt>
    <dgm:pt modelId="{DE343B53-94A3-4FA4-9BAF-D038C915316E}" type="parTrans" cxnId="{856EBC10-4B96-4381-B233-657A5C552F63}">
      <dgm:prSet/>
      <dgm:spPr/>
      <dgm:t>
        <a:bodyPr/>
        <a:lstStyle/>
        <a:p>
          <a:endParaRPr lang="es-ES"/>
        </a:p>
      </dgm:t>
    </dgm:pt>
    <dgm:pt modelId="{919EEA5A-B591-4338-B157-2C3D7DD4EA8E}" type="sibTrans" cxnId="{856EBC10-4B96-4381-B233-657A5C552F63}">
      <dgm:prSet/>
      <dgm:spPr/>
      <dgm:t>
        <a:bodyPr/>
        <a:lstStyle/>
        <a:p>
          <a:endParaRPr lang="es-ES"/>
        </a:p>
      </dgm:t>
    </dgm:pt>
    <dgm:pt modelId="{62E3995D-DA14-404D-B16A-70CB30361D29}" type="pres">
      <dgm:prSet presAssocID="{839EC07D-4540-410A-928B-43645F3429CA}" presName="Name0" presStyleCnt="0">
        <dgm:presLayoutVars>
          <dgm:dir/>
          <dgm:resizeHandles val="exact"/>
        </dgm:presLayoutVars>
      </dgm:prSet>
      <dgm:spPr/>
    </dgm:pt>
    <dgm:pt modelId="{44D8DB83-336F-4102-839B-83AAC135EF9C}" type="pres">
      <dgm:prSet presAssocID="{2AE1B3CF-338A-45FF-B6B9-6023DED30BC1}" presName="node" presStyleLbl="node1" presStyleIdx="0" presStyleCnt="4" custLinFactNeighborY="33108">
        <dgm:presLayoutVars>
          <dgm:bulletEnabled val="1"/>
        </dgm:presLayoutVars>
      </dgm:prSet>
      <dgm:spPr/>
    </dgm:pt>
    <dgm:pt modelId="{E77193F8-E1E9-4F24-92BC-722C069BA448}" type="pres">
      <dgm:prSet presAssocID="{9F3C3001-8489-492F-9E48-DEC7A185F518}" presName="sibTrans" presStyleLbl="sibTrans2D1" presStyleIdx="0" presStyleCnt="3"/>
      <dgm:spPr/>
    </dgm:pt>
    <dgm:pt modelId="{48786EC8-7223-4CEA-8BB7-8310F8CD572C}" type="pres">
      <dgm:prSet presAssocID="{9F3C3001-8489-492F-9E48-DEC7A185F518}" presName="connectorText" presStyleLbl="sibTrans2D1" presStyleIdx="0" presStyleCnt="3"/>
      <dgm:spPr/>
    </dgm:pt>
    <dgm:pt modelId="{17E74E60-E869-46BD-95A6-66DA585BEA14}" type="pres">
      <dgm:prSet presAssocID="{616E14B9-0209-468D-8A81-9C967D3C6A72}" presName="node" presStyleLbl="node1" presStyleIdx="1" presStyleCnt="4" custLinFactNeighborY="33108">
        <dgm:presLayoutVars>
          <dgm:bulletEnabled val="1"/>
        </dgm:presLayoutVars>
      </dgm:prSet>
      <dgm:spPr/>
    </dgm:pt>
    <dgm:pt modelId="{E67A40FF-5870-4708-BDB7-702B0E858629}" type="pres">
      <dgm:prSet presAssocID="{AA8A1EF8-8EC7-449E-A891-28C9DECF4863}" presName="sibTrans" presStyleLbl="sibTrans2D1" presStyleIdx="1" presStyleCnt="3"/>
      <dgm:spPr/>
    </dgm:pt>
    <dgm:pt modelId="{26933EB4-A0E6-4216-896C-8668F4BB19E9}" type="pres">
      <dgm:prSet presAssocID="{AA8A1EF8-8EC7-449E-A891-28C9DECF4863}" presName="connectorText" presStyleLbl="sibTrans2D1" presStyleIdx="1" presStyleCnt="3"/>
      <dgm:spPr/>
    </dgm:pt>
    <dgm:pt modelId="{06B8E0B4-DB39-43C7-8863-820D1459E0E1}" type="pres">
      <dgm:prSet presAssocID="{EC94737E-9820-4628-BEC3-255738343BF9}" presName="node" presStyleLbl="node1" presStyleIdx="2" presStyleCnt="4" custLinFactNeighborY="33108">
        <dgm:presLayoutVars>
          <dgm:bulletEnabled val="1"/>
        </dgm:presLayoutVars>
      </dgm:prSet>
      <dgm:spPr/>
    </dgm:pt>
    <dgm:pt modelId="{6B706E68-942D-48FD-82F6-546E93B821F6}" type="pres">
      <dgm:prSet presAssocID="{1B4CCACD-AACB-408E-BCDB-118792D4BA29}" presName="sibTrans" presStyleLbl="sibTrans2D1" presStyleIdx="2" presStyleCnt="3"/>
      <dgm:spPr/>
    </dgm:pt>
    <dgm:pt modelId="{4F742368-3128-4031-8809-020BC6F1203E}" type="pres">
      <dgm:prSet presAssocID="{1B4CCACD-AACB-408E-BCDB-118792D4BA29}" presName="connectorText" presStyleLbl="sibTrans2D1" presStyleIdx="2" presStyleCnt="3"/>
      <dgm:spPr/>
    </dgm:pt>
    <dgm:pt modelId="{1A1F991B-DDB7-4950-BE32-A60FA969C9F3}" type="pres">
      <dgm:prSet presAssocID="{9D6EF126-80E7-4A68-AC64-2D6EA355664D}" presName="node" presStyleLbl="node1" presStyleIdx="3" presStyleCnt="4" custLinFactNeighborY="33108">
        <dgm:presLayoutVars>
          <dgm:bulletEnabled val="1"/>
        </dgm:presLayoutVars>
      </dgm:prSet>
      <dgm:spPr/>
    </dgm:pt>
  </dgm:ptLst>
  <dgm:cxnLst>
    <dgm:cxn modelId="{5D6ACA07-A46C-4944-A450-3DC956E435F8}" type="presOf" srcId="{1B4CCACD-AACB-408E-BCDB-118792D4BA29}" destId="{6B706E68-942D-48FD-82F6-546E93B821F6}" srcOrd="0" destOrd="0" presId="urn:microsoft.com/office/officeart/2005/8/layout/process1"/>
    <dgm:cxn modelId="{856EBC10-4B96-4381-B233-657A5C552F63}" srcId="{839EC07D-4540-410A-928B-43645F3429CA}" destId="{9D6EF126-80E7-4A68-AC64-2D6EA355664D}" srcOrd="3" destOrd="0" parTransId="{DE343B53-94A3-4FA4-9BAF-D038C915316E}" sibTransId="{919EEA5A-B591-4338-B157-2C3D7DD4EA8E}"/>
    <dgm:cxn modelId="{EF528422-A858-4E74-961C-815E2E0122DF}" type="presOf" srcId="{2AE1B3CF-338A-45FF-B6B9-6023DED30BC1}" destId="{44D8DB83-336F-4102-839B-83AAC135EF9C}" srcOrd="0" destOrd="0" presId="urn:microsoft.com/office/officeart/2005/8/layout/process1"/>
    <dgm:cxn modelId="{E0F04424-CE2C-4288-8A3D-942BC2E9DA87}" type="presOf" srcId="{9F3C3001-8489-492F-9E48-DEC7A185F518}" destId="{48786EC8-7223-4CEA-8BB7-8310F8CD572C}" srcOrd="1" destOrd="0" presId="urn:microsoft.com/office/officeart/2005/8/layout/process1"/>
    <dgm:cxn modelId="{C6E5635B-AD97-4A87-9819-91E4D49B020B}" type="presOf" srcId="{9D6EF126-80E7-4A68-AC64-2D6EA355664D}" destId="{1A1F991B-DDB7-4950-BE32-A60FA969C9F3}" srcOrd="0" destOrd="0" presId="urn:microsoft.com/office/officeart/2005/8/layout/process1"/>
    <dgm:cxn modelId="{04BC475F-9733-461D-A98B-97B8C26192CA}" type="presOf" srcId="{AA8A1EF8-8EC7-449E-A891-28C9DECF4863}" destId="{E67A40FF-5870-4708-BDB7-702B0E858629}" srcOrd="0" destOrd="0" presId="urn:microsoft.com/office/officeart/2005/8/layout/process1"/>
    <dgm:cxn modelId="{25D9E942-836F-41A9-B85A-0FEBABF17132}" type="presOf" srcId="{AA8A1EF8-8EC7-449E-A891-28C9DECF4863}" destId="{26933EB4-A0E6-4216-896C-8668F4BB19E9}" srcOrd="1" destOrd="0" presId="urn:microsoft.com/office/officeart/2005/8/layout/process1"/>
    <dgm:cxn modelId="{42F2D568-DAAE-43C9-95A5-194F413316FC}" srcId="{839EC07D-4540-410A-928B-43645F3429CA}" destId="{EC94737E-9820-4628-BEC3-255738343BF9}" srcOrd="2" destOrd="0" parTransId="{947B0C8F-60A0-4A6F-B00A-F156ED0B9A5C}" sibTransId="{1B4CCACD-AACB-408E-BCDB-118792D4BA29}"/>
    <dgm:cxn modelId="{FF34538A-A208-49AD-B4EB-9E3C0C04E11D}" type="presOf" srcId="{9F3C3001-8489-492F-9E48-DEC7A185F518}" destId="{E77193F8-E1E9-4F24-92BC-722C069BA448}" srcOrd="0" destOrd="0" presId="urn:microsoft.com/office/officeart/2005/8/layout/process1"/>
    <dgm:cxn modelId="{ED98A394-6E88-4C81-9A16-4F1870FBF02C}" type="presOf" srcId="{616E14B9-0209-468D-8A81-9C967D3C6A72}" destId="{17E74E60-E869-46BD-95A6-66DA585BEA14}" srcOrd="0" destOrd="0" presId="urn:microsoft.com/office/officeart/2005/8/layout/process1"/>
    <dgm:cxn modelId="{A177DA97-12EC-4DF5-8754-CBBC4F23F857}" type="presOf" srcId="{EC94737E-9820-4628-BEC3-255738343BF9}" destId="{06B8E0B4-DB39-43C7-8863-820D1459E0E1}" srcOrd="0" destOrd="0" presId="urn:microsoft.com/office/officeart/2005/8/layout/process1"/>
    <dgm:cxn modelId="{67E6209C-EE6E-4028-9E8F-7697B84040BD}" srcId="{839EC07D-4540-410A-928B-43645F3429CA}" destId="{616E14B9-0209-468D-8A81-9C967D3C6A72}" srcOrd="1" destOrd="0" parTransId="{F9E209EC-DB9F-4FFE-B772-106AC1BCD699}" sibTransId="{AA8A1EF8-8EC7-449E-A891-28C9DECF4863}"/>
    <dgm:cxn modelId="{75E4D3A9-0DDB-47BB-943F-C8EB9C5D11C4}" type="presOf" srcId="{1B4CCACD-AACB-408E-BCDB-118792D4BA29}" destId="{4F742368-3128-4031-8809-020BC6F1203E}" srcOrd="1" destOrd="0" presId="urn:microsoft.com/office/officeart/2005/8/layout/process1"/>
    <dgm:cxn modelId="{B5A602B9-819B-447D-ACD4-405CCFE97E22}" type="presOf" srcId="{839EC07D-4540-410A-928B-43645F3429CA}" destId="{62E3995D-DA14-404D-B16A-70CB30361D29}" srcOrd="0" destOrd="0" presId="urn:microsoft.com/office/officeart/2005/8/layout/process1"/>
    <dgm:cxn modelId="{042B09C4-4E68-4358-A103-A501400B4B7B}" srcId="{839EC07D-4540-410A-928B-43645F3429CA}" destId="{2AE1B3CF-338A-45FF-B6B9-6023DED30BC1}" srcOrd="0" destOrd="0" parTransId="{8ACC3502-7B50-419C-ABFE-0A128E0CFB15}" sibTransId="{9F3C3001-8489-492F-9E48-DEC7A185F518}"/>
    <dgm:cxn modelId="{84F737A5-A5F6-4824-8925-B6900C0380EB}" type="presParOf" srcId="{62E3995D-DA14-404D-B16A-70CB30361D29}" destId="{44D8DB83-336F-4102-839B-83AAC135EF9C}" srcOrd="0" destOrd="0" presId="urn:microsoft.com/office/officeart/2005/8/layout/process1"/>
    <dgm:cxn modelId="{4EF8AB6F-C9B0-45D0-943F-8A9F21FB1BDC}" type="presParOf" srcId="{62E3995D-DA14-404D-B16A-70CB30361D29}" destId="{E77193F8-E1E9-4F24-92BC-722C069BA448}" srcOrd="1" destOrd="0" presId="urn:microsoft.com/office/officeart/2005/8/layout/process1"/>
    <dgm:cxn modelId="{BF7B9083-3BAD-4AC6-A1C4-9AE17E2595E5}" type="presParOf" srcId="{E77193F8-E1E9-4F24-92BC-722C069BA448}" destId="{48786EC8-7223-4CEA-8BB7-8310F8CD572C}" srcOrd="0" destOrd="0" presId="urn:microsoft.com/office/officeart/2005/8/layout/process1"/>
    <dgm:cxn modelId="{F1AA482C-0007-4DAD-A1F6-DDD219B47121}" type="presParOf" srcId="{62E3995D-DA14-404D-B16A-70CB30361D29}" destId="{17E74E60-E869-46BD-95A6-66DA585BEA14}" srcOrd="2" destOrd="0" presId="urn:microsoft.com/office/officeart/2005/8/layout/process1"/>
    <dgm:cxn modelId="{C1A45F07-E8F1-4FCD-9D71-F591CAA3316B}" type="presParOf" srcId="{62E3995D-DA14-404D-B16A-70CB30361D29}" destId="{E67A40FF-5870-4708-BDB7-702B0E858629}" srcOrd="3" destOrd="0" presId="urn:microsoft.com/office/officeart/2005/8/layout/process1"/>
    <dgm:cxn modelId="{5EDA3DF6-B284-4777-A754-E803CBCA04B9}" type="presParOf" srcId="{E67A40FF-5870-4708-BDB7-702B0E858629}" destId="{26933EB4-A0E6-4216-896C-8668F4BB19E9}" srcOrd="0" destOrd="0" presId="urn:microsoft.com/office/officeart/2005/8/layout/process1"/>
    <dgm:cxn modelId="{CD605FAC-104C-4DDB-9F76-95E311E57357}" type="presParOf" srcId="{62E3995D-DA14-404D-B16A-70CB30361D29}" destId="{06B8E0B4-DB39-43C7-8863-820D1459E0E1}" srcOrd="4" destOrd="0" presId="urn:microsoft.com/office/officeart/2005/8/layout/process1"/>
    <dgm:cxn modelId="{1AB7F6FD-FC39-49D2-A652-069979E6DF7F}" type="presParOf" srcId="{62E3995D-DA14-404D-B16A-70CB30361D29}" destId="{6B706E68-942D-48FD-82F6-546E93B821F6}" srcOrd="5" destOrd="0" presId="urn:microsoft.com/office/officeart/2005/8/layout/process1"/>
    <dgm:cxn modelId="{9465A276-B6A6-4937-BBE6-9730266E3311}" type="presParOf" srcId="{6B706E68-942D-48FD-82F6-546E93B821F6}" destId="{4F742368-3128-4031-8809-020BC6F1203E}" srcOrd="0" destOrd="0" presId="urn:microsoft.com/office/officeart/2005/8/layout/process1"/>
    <dgm:cxn modelId="{86F16596-68F1-41FA-A241-19C359FD9ED9}" type="presParOf" srcId="{62E3995D-DA14-404D-B16A-70CB30361D29}" destId="{1A1F991B-DDB7-4950-BE32-A60FA969C9F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7D55A-2F62-4562-A52E-5BFF293050B9}" type="doc">
      <dgm:prSet loTypeId="urn:microsoft.com/office/officeart/2005/8/layout/venn3" loCatId="relationship" qsTypeId="urn:microsoft.com/office/officeart/2005/8/quickstyle/simple1" qsCatId="simple" csTypeId="urn:microsoft.com/office/officeart/2005/8/colors/accent1_2" csCatId="accent1" phldr="1"/>
      <dgm:spPr/>
    </dgm:pt>
    <dgm:pt modelId="{8AEE634A-842B-423D-87EF-92F8710A15F3}">
      <dgm:prSet phldrT="[Texto]" custT="1"/>
      <dgm:spPr/>
      <dgm:t>
        <a:bodyPr/>
        <a:lstStyle/>
        <a:p>
          <a:r>
            <a:rPr lang="es-ES" sz="1300" b="1" dirty="0">
              <a:solidFill>
                <a:schemeClr val="bg2"/>
              </a:solidFill>
            </a:rPr>
            <a:t>Objetivos</a:t>
          </a:r>
        </a:p>
      </dgm:t>
    </dgm:pt>
    <dgm:pt modelId="{E958EC04-3E88-4817-81D6-6D7078F9D6C3}" type="parTrans" cxnId="{71CDD39C-5440-48AC-A9A7-C2E2B4E49A08}">
      <dgm:prSet/>
      <dgm:spPr/>
      <dgm:t>
        <a:bodyPr/>
        <a:lstStyle/>
        <a:p>
          <a:endParaRPr lang="es-ES">
            <a:solidFill>
              <a:schemeClr val="bg2"/>
            </a:solidFill>
          </a:endParaRPr>
        </a:p>
      </dgm:t>
    </dgm:pt>
    <dgm:pt modelId="{5924FD03-1014-4EB5-8F63-901488DF2521}" type="sibTrans" cxnId="{71CDD39C-5440-48AC-A9A7-C2E2B4E49A08}">
      <dgm:prSet/>
      <dgm:spPr/>
      <dgm:t>
        <a:bodyPr/>
        <a:lstStyle/>
        <a:p>
          <a:endParaRPr lang="es-ES">
            <a:solidFill>
              <a:schemeClr val="bg2"/>
            </a:solidFill>
          </a:endParaRPr>
        </a:p>
      </dgm:t>
    </dgm:pt>
    <dgm:pt modelId="{50E01D1F-3748-409B-A659-C4DE79BC32DA}">
      <dgm:prSet phldrT="[Texto]" custT="1"/>
      <dgm:spPr/>
      <dgm:t>
        <a:bodyPr/>
        <a:lstStyle/>
        <a:p>
          <a:r>
            <a:rPr lang="es-ES" sz="1300" b="1" dirty="0">
              <a:solidFill>
                <a:schemeClr val="bg2"/>
              </a:solidFill>
            </a:rPr>
            <a:t>Líneas de Acción</a:t>
          </a:r>
        </a:p>
      </dgm:t>
    </dgm:pt>
    <dgm:pt modelId="{D3278B78-92BA-4A21-813F-C1B2EF0445C9}" type="parTrans" cxnId="{67C4B986-A2CE-45B7-AD28-07F69EB5346F}">
      <dgm:prSet/>
      <dgm:spPr/>
      <dgm:t>
        <a:bodyPr/>
        <a:lstStyle/>
        <a:p>
          <a:endParaRPr lang="es-ES">
            <a:solidFill>
              <a:schemeClr val="bg2"/>
            </a:solidFill>
          </a:endParaRPr>
        </a:p>
      </dgm:t>
    </dgm:pt>
    <dgm:pt modelId="{466066E0-2DE1-4395-B17E-2AAE7EED2DDB}" type="sibTrans" cxnId="{67C4B986-A2CE-45B7-AD28-07F69EB5346F}">
      <dgm:prSet/>
      <dgm:spPr/>
      <dgm:t>
        <a:bodyPr/>
        <a:lstStyle/>
        <a:p>
          <a:endParaRPr lang="es-ES">
            <a:solidFill>
              <a:schemeClr val="bg2"/>
            </a:solidFill>
          </a:endParaRPr>
        </a:p>
      </dgm:t>
    </dgm:pt>
    <dgm:pt modelId="{6F92FF84-3B18-426E-B0C1-93C31924BEAB}">
      <dgm:prSet phldrT="[Texto]" custT="1"/>
      <dgm:spPr/>
      <dgm:t>
        <a:bodyPr/>
        <a:lstStyle/>
        <a:p>
          <a:r>
            <a:rPr lang="es-ES" sz="1300" b="1" dirty="0">
              <a:solidFill>
                <a:schemeClr val="bg2"/>
              </a:solidFill>
            </a:rPr>
            <a:t>Actividades Concretas</a:t>
          </a:r>
        </a:p>
      </dgm:t>
    </dgm:pt>
    <dgm:pt modelId="{57FED7C7-4DD2-4379-AAAD-D957D6F8ABE0}" type="parTrans" cxnId="{3272FA05-C4BA-492D-A5B6-37BDFA55C879}">
      <dgm:prSet/>
      <dgm:spPr/>
      <dgm:t>
        <a:bodyPr/>
        <a:lstStyle/>
        <a:p>
          <a:endParaRPr lang="es-ES">
            <a:solidFill>
              <a:schemeClr val="bg2"/>
            </a:solidFill>
          </a:endParaRPr>
        </a:p>
      </dgm:t>
    </dgm:pt>
    <dgm:pt modelId="{2B6A5C22-772E-46F3-BE60-9B47AF66DD5B}" type="sibTrans" cxnId="{3272FA05-C4BA-492D-A5B6-37BDFA55C879}">
      <dgm:prSet/>
      <dgm:spPr/>
      <dgm:t>
        <a:bodyPr/>
        <a:lstStyle/>
        <a:p>
          <a:endParaRPr lang="es-ES">
            <a:solidFill>
              <a:schemeClr val="bg2"/>
            </a:solidFill>
          </a:endParaRPr>
        </a:p>
      </dgm:t>
    </dgm:pt>
    <dgm:pt modelId="{1996EC0B-5D35-4A00-B37D-71400AB53B77}">
      <dgm:prSet phldrT="[Texto]" custT="1"/>
      <dgm:spPr/>
      <dgm:t>
        <a:bodyPr/>
        <a:lstStyle/>
        <a:p>
          <a:r>
            <a:rPr lang="es-ES" sz="1300" b="1" dirty="0">
              <a:solidFill>
                <a:schemeClr val="bg2"/>
              </a:solidFill>
            </a:rPr>
            <a:t>Resultado/ Producto</a:t>
          </a:r>
        </a:p>
      </dgm:t>
    </dgm:pt>
    <dgm:pt modelId="{D76A93B5-CBB2-4D84-B2EB-EFE12DB69B8F}" type="parTrans" cxnId="{6682407F-7A60-4732-91F0-66F84495617A}">
      <dgm:prSet/>
      <dgm:spPr/>
      <dgm:t>
        <a:bodyPr/>
        <a:lstStyle/>
        <a:p>
          <a:endParaRPr lang="es-ES">
            <a:solidFill>
              <a:schemeClr val="bg2"/>
            </a:solidFill>
          </a:endParaRPr>
        </a:p>
      </dgm:t>
    </dgm:pt>
    <dgm:pt modelId="{2FB4DE0A-C5BB-4A10-87AA-77C11885A42D}" type="sibTrans" cxnId="{6682407F-7A60-4732-91F0-66F84495617A}">
      <dgm:prSet/>
      <dgm:spPr/>
      <dgm:t>
        <a:bodyPr/>
        <a:lstStyle/>
        <a:p>
          <a:endParaRPr lang="es-ES">
            <a:solidFill>
              <a:schemeClr val="bg2"/>
            </a:solidFill>
          </a:endParaRPr>
        </a:p>
      </dgm:t>
    </dgm:pt>
    <dgm:pt modelId="{AD1E60F3-D1A3-4558-8262-DE9818E242AD}">
      <dgm:prSet phldrT="[Texto]" custT="1"/>
      <dgm:spPr/>
      <dgm:t>
        <a:bodyPr/>
        <a:lstStyle/>
        <a:p>
          <a:r>
            <a:rPr lang="es-ES" sz="1300" b="1" dirty="0">
              <a:solidFill>
                <a:schemeClr val="bg2"/>
              </a:solidFill>
            </a:rPr>
            <a:t>Plazos de Ejecución</a:t>
          </a:r>
        </a:p>
      </dgm:t>
    </dgm:pt>
    <dgm:pt modelId="{8EAB8E04-F9BE-457D-9A6C-7290C5C35172}" type="parTrans" cxnId="{C8E615EC-4F1F-486A-B532-ECC2C83EF1A6}">
      <dgm:prSet/>
      <dgm:spPr/>
      <dgm:t>
        <a:bodyPr/>
        <a:lstStyle/>
        <a:p>
          <a:endParaRPr lang="es-ES">
            <a:solidFill>
              <a:schemeClr val="bg2"/>
            </a:solidFill>
          </a:endParaRPr>
        </a:p>
      </dgm:t>
    </dgm:pt>
    <dgm:pt modelId="{9F9DED0F-A425-4BDD-84D6-0B8EB07EDD8B}" type="sibTrans" cxnId="{C8E615EC-4F1F-486A-B532-ECC2C83EF1A6}">
      <dgm:prSet/>
      <dgm:spPr/>
      <dgm:t>
        <a:bodyPr/>
        <a:lstStyle/>
        <a:p>
          <a:endParaRPr lang="es-ES">
            <a:solidFill>
              <a:schemeClr val="bg2"/>
            </a:solidFill>
          </a:endParaRPr>
        </a:p>
      </dgm:t>
    </dgm:pt>
    <dgm:pt modelId="{78BA941C-E71A-4FA1-A165-684E0303556C}">
      <dgm:prSet phldrT="[Texto]" custT="1"/>
      <dgm:spPr/>
      <dgm:t>
        <a:bodyPr/>
        <a:lstStyle/>
        <a:p>
          <a:r>
            <a:rPr lang="es-ES" sz="1300" b="1" dirty="0">
              <a:solidFill>
                <a:schemeClr val="bg2"/>
              </a:solidFill>
            </a:rPr>
            <a:t>Responsables</a:t>
          </a:r>
        </a:p>
      </dgm:t>
    </dgm:pt>
    <dgm:pt modelId="{DF816A4F-A566-48FD-879F-3A5B4254BDF5}" type="parTrans" cxnId="{C923293D-F4C4-4C79-B47D-3A07A6924E8E}">
      <dgm:prSet/>
      <dgm:spPr/>
      <dgm:t>
        <a:bodyPr/>
        <a:lstStyle/>
        <a:p>
          <a:endParaRPr lang="es-ES">
            <a:solidFill>
              <a:schemeClr val="bg2"/>
            </a:solidFill>
          </a:endParaRPr>
        </a:p>
      </dgm:t>
    </dgm:pt>
    <dgm:pt modelId="{4E50E996-3790-4E88-9F4D-7D2267BD836F}" type="sibTrans" cxnId="{C923293D-F4C4-4C79-B47D-3A07A6924E8E}">
      <dgm:prSet/>
      <dgm:spPr/>
      <dgm:t>
        <a:bodyPr/>
        <a:lstStyle/>
        <a:p>
          <a:endParaRPr lang="es-ES">
            <a:solidFill>
              <a:schemeClr val="bg2"/>
            </a:solidFill>
          </a:endParaRPr>
        </a:p>
      </dgm:t>
    </dgm:pt>
    <dgm:pt modelId="{0FE81B05-E262-4AE9-A69F-92AE4A3D1163}" type="pres">
      <dgm:prSet presAssocID="{55A7D55A-2F62-4562-A52E-5BFF293050B9}" presName="Name0" presStyleCnt="0">
        <dgm:presLayoutVars>
          <dgm:dir/>
          <dgm:resizeHandles val="exact"/>
        </dgm:presLayoutVars>
      </dgm:prSet>
      <dgm:spPr/>
    </dgm:pt>
    <dgm:pt modelId="{0DF7B3C1-69FB-4B48-B32D-228DD1B02862}" type="pres">
      <dgm:prSet presAssocID="{8AEE634A-842B-423D-87EF-92F8710A15F3}" presName="Name5" presStyleLbl="vennNode1" presStyleIdx="0" presStyleCnt="6">
        <dgm:presLayoutVars>
          <dgm:bulletEnabled val="1"/>
        </dgm:presLayoutVars>
      </dgm:prSet>
      <dgm:spPr/>
    </dgm:pt>
    <dgm:pt modelId="{7745946E-675C-4D8D-BFD9-DE9140773919}" type="pres">
      <dgm:prSet presAssocID="{5924FD03-1014-4EB5-8F63-901488DF2521}" presName="space" presStyleCnt="0"/>
      <dgm:spPr/>
    </dgm:pt>
    <dgm:pt modelId="{F067FAEB-869F-4376-9C78-4744CE2971CA}" type="pres">
      <dgm:prSet presAssocID="{50E01D1F-3748-409B-A659-C4DE79BC32DA}" presName="Name5" presStyleLbl="vennNode1" presStyleIdx="1" presStyleCnt="6">
        <dgm:presLayoutVars>
          <dgm:bulletEnabled val="1"/>
        </dgm:presLayoutVars>
      </dgm:prSet>
      <dgm:spPr/>
    </dgm:pt>
    <dgm:pt modelId="{D3CD783E-0DBB-4EEB-88D3-9528903F62E2}" type="pres">
      <dgm:prSet presAssocID="{466066E0-2DE1-4395-B17E-2AAE7EED2DDB}" presName="space" presStyleCnt="0"/>
      <dgm:spPr/>
    </dgm:pt>
    <dgm:pt modelId="{0920D94C-F2C2-4E9D-9800-0DC61C7F7207}" type="pres">
      <dgm:prSet presAssocID="{6F92FF84-3B18-426E-B0C1-93C31924BEAB}" presName="Name5" presStyleLbl="vennNode1" presStyleIdx="2" presStyleCnt="6">
        <dgm:presLayoutVars>
          <dgm:bulletEnabled val="1"/>
        </dgm:presLayoutVars>
      </dgm:prSet>
      <dgm:spPr/>
    </dgm:pt>
    <dgm:pt modelId="{3183AD86-9ADF-4A90-8062-BFE32F731763}" type="pres">
      <dgm:prSet presAssocID="{2B6A5C22-772E-46F3-BE60-9B47AF66DD5B}" presName="space" presStyleCnt="0"/>
      <dgm:spPr/>
    </dgm:pt>
    <dgm:pt modelId="{7CF76AB3-5136-43D5-BE42-08C41F925F49}" type="pres">
      <dgm:prSet presAssocID="{1996EC0B-5D35-4A00-B37D-71400AB53B77}" presName="Name5" presStyleLbl="vennNode1" presStyleIdx="3" presStyleCnt="6">
        <dgm:presLayoutVars>
          <dgm:bulletEnabled val="1"/>
        </dgm:presLayoutVars>
      </dgm:prSet>
      <dgm:spPr/>
    </dgm:pt>
    <dgm:pt modelId="{219C2BBE-B56B-48B8-BF17-24F64EFBFF78}" type="pres">
      <dgm:prSet presAssocID="{2FB4DE0A-C5BB-4A10-87AA-77C11885A42D}" presName="space" presStyleCnt="0"/>
      <dgm:spPr/>
    </dgm:pt>
    <dgm:pt modelId="{6B80997F-FE67-4674-9AD1-FF3E267C24A7}" type="pres">
      <dgm:prSet presAssocID="{AD1E60F3-D1A3-4558-8262-DE9818E242AD}" presName="Name5" presStyleLbl="vennNode1" presStyleIdx="4" presStyleCnt="6">
        <dgm:presLayoutVars>
          <dgm:bulletEnabled val="1"/>
        </dgm:presLayoutVars>
      </dgm:prSet>
      <dgm:spPr/>
    </dgm:pt>
    <dgm:pt modelId="{951F0766-1998-4FE7-A600-3EE0754690B8}" type="pres">
      <dgm:prSet presAssocID="{9F9DED0F-A425-4BDD-84D6-0B8EB07EDD8B}" presName="space" presStyleCnt="0"/>
      <dgm:spPr/>
    </dgm:pt>
    <dgm:pt modelId="{B2840ED6-C3BC-4D0F-B862-571DD7C2A955}" type="pres">
      <dgm:prSet presAssocID="{78BA941C-E71A-4FA1-A165-684E0303556C}" presName="Name5" presStyleLbl="vennNode1" presStyleIdx="5" presStyleCnt="6">
        <dgm:presLayoutVars>
          <dgm:bulletEnabled val="1"/>
        </dgm:presLayoutVars>
      </dgm:prSet>
      <dgm:spPr/>
    </dgm:pt>
  </dgm:ptLst>
  <dgm:cxnLst>
    <dgm:cxn modelId="{3272FA05-C4BA-492D-A5B6-37BDFA55C879}" srcId="{55A7D55A-2F62-4562-A52E-5BFF293050B9}" destId="{6F92FF84-3B18-426E-B0C1-93C31924BEAB}" srcOrd="2" destOrd="0" parTransId="{57FED7C7-4DD2-4379-AAAD-D957D6F8ABE0}" sibTransId="{2B6A5C22-772E-46F3-BE60-9B47AF66DD5B}"/>
    <dgm:cxn modelId="{83762E1C-83E7-4DDC-A839-41FE6DF5802B}" type="presOf" srcId="{6F92FF84-3B18-426E-B0C1-93C31924BEAB}" destId="{0920D94C-F2C2-4E9D-9800-0DC61C7F7207}" srcOrd="0" destOrd="0" presId="urn:microsoft.com/office/officeart/2005/8/layout/venn3"/>
    <dgm:cxn modelId="{C923293D-F4C4-4C79-B47D-3A07A6924E8E}" srcId="{55A7D55A-2F62-4562-A52E-5BFF293050B9}" destId="{78BA941C-E71A-4FA1-A165-684E0303556C}" srcOrd="5" destOrd="0" parTransId="{DF816A4F-A566-48FD-879F-3A5B4254BDF5}" sibTransId="{4E50E996-3790-4E88-9F4D-7D2267BD836F}"/>
    <dgm:cxn modelId="{6682407F-7A60-4732-91F0-66F84495617A}" srcId="{55A7D55A-2F62-4562-A52E-5BFF293050B9}" destId="{1996EC0B-5D35-4A00-B37D-71400AB53B77}" srcOrd="3" destOrd="0" parTransId="{D76A93B5-CBB2-4D84-B2EB-EFE12DB69B8F}" sibTransId="{2FB4DE0A-C5BB-4A10-87AA-77C11885A42D}"/>
    <dgm:cxn modelId="{080A8682-5307-46E6-AA4E-051662AAFF4F}" type="presOf" srcId="{8AEE634A-842B-423D-87EF-92F8710A15F3}" destId="{0DF7B3C1-69FB-4B48-B32D-228DD1B02862}" srcOrd="0" destOrd="0" presId="urn:microsoft.com/office/officeart/2005/8/layout/venn3"/>
    <dgm:cxn modelId="{67C4B986-A2CE-45B7-AD28-07F69EB5346F}" srcId="{55A7D55A-2F62-4562-A52E-5BFF293050B9}" destId="{50E01D1F-3748-409B-A659-C4DE79BC32DA}" srcOrd="1" destOrd="0" parTransId="{D3278B78-92BA-4A21-813F-C1B2EF0445C9}" sibTransId="{466066E0-2DE1-4395-B17E-2AAE7EED2DDB}"/>
    <dgm:cxn modelId="{71CDD39C-5440-48AC-A9A7-C2E2B4E49A08}" srcId="{55A7D55A-2F62-4562-A52E-5BFF293050B9}" destId="{8AEE634A-842B-423D-87EF-92F8710A15F3}" srcOrd="0" destOrd="0" parTransId="{E958EC04-3E88-4817-81D6-6D7078F9D6C3}" sibTransId="{5924FD03-1014-4EB5-8F63-901488DF2521}"/>
    <dgm:cxn modelId="{FB3F80AD-8EA4-40D6-A140-D77FF32A239C}" type="presOf" srcId="{AD1E60F3-D1A3-4558-8262-DE9818E242AD}" destId="{6B80997F-FE67-4674-9AD1-FF3E267C24A7}" srcOrd="0" destOrd="0" presId="urn:microsoft.com/office/officeart/2005/8/layout/venn3"/>
    <dgm:cxn modelId="{FC2389B3-112B-4385-90F6-EAFDBA3E4F83}" type="presOf" srcId="{50E01D1F-3748-409B-A659-C4DE79BC32DA}" destId="{F067FAEB-869F-4376-9C78-4744CE2971CA}" srcOrd="0" destOrd="0" presId="urn:microsoft.com/office/officeart/2005/8/layout/venn3"/>
    <dgm:cxn modelId="{D015CBB3-734A-40AD-B1D0-87CC57D3FEF2}" type="presOf" srcId="{55A7D55A-2F62-4562-A52E-5BFF293050B9}" destId="{0FE81B05-E262-4AE9-A69F-92AE4A3D1163}" srcOrd="0" destOrd="0" presId="urn:microsoft.com/office/officeart/2005/8/layout/venn3"/>
    <dgm:cxn modelId="{221982C8-4C81-4F3C-AB2E-54DFA0062013}" type="presOf" srcId="{78BA941C-E71A-4FA1-A165-684E0303556C}" destId="{B2840ED6-C3BC-4D0F-B862-571DD7C2A955}" srcOrd="0" destOrd="0" presId="urn:microsoft.com/office/officeart/2005/8/layout/venn3"/>
    <dgm:cxn modelId="{F54500CF-EC0C-4858-BB2E-3BB044013E69}" type="presOf" srcId="{1996EC0B-5D35-4A00-B37D-71400AB53B77}" destId="{7CF76AB3-5136-43D5-BE42-08C41F925F49}" srcOrd="0" destOrd="0" presId="urn:microsoft.com/office/officeart/2005/8/layout/venn3"/>
    <dgm:cxn modelId="{C8E615EC-4F1F-486A-B532-ECC2C83EF1A6}" srcId="{55A7D55A-2F62-4562-A52E-5BFF293050B9}" destId="{AD1E60F3-D1A3-4558-8262-DE9818E242AD}" srcOrd="4" destOrd="0" parTransId="{8EAB8E04-F9BE-457D-9A6C-7290C5C35172}" sibTransId="{9F9DED0F-A425-4BDD-84D6-0B8EB07EDD8B}"/>
    <dgm:cxn modelId="{4BD2D580-90F0-4301-AFC4-3CB6DB15981D}" type="presParOf" srcId="{0FE81B05-E262-4AE9-A69F-92AE4A3D1163}" destId="{0DF7B3C1-69FB-4B48-B32D-228DD1B02862}" srcOrd="0" destOrd="0" presId="urn:microsoft.com/office/officeart/2005/8/layout/venn3"/>
    <dgm:cxn modelId="{E3CA437C-1451-4C73-A9A8-BEA5593B24C9}" type="presParOf" srcId="{0FE81B05-E262-4AE9-A69F-92AE4A3D1163}" destId="{7745946E-675C-4D8D-BFD9-DE9140773919}" srcOrd="1" destOrd="0" presId="urn:microsoft.com/office/officeart/2005/8/layout/venn3"/>
    <dgm:cxn modelId="{CCDB4C14-0EAC-4086-8D79-58C3535D6B8A}" type="presParOf" srcId="{0FE81B05-E262-4AE9-A69F-92AE4A3D1163}" destId="{F067FAEB-869F-4376-9C78-4744CE2971CA}" srcOrd="2" destOrd="0" presId="urn:microsoft.com/office/officeart/2005/8/layout/venn3"/>
    <dgm:cxn modelId="{D460E9CF-D914-437A-9316-6CE1275338CC}" type="presParOf" srcId="{0FE81B05-E262-4AE9-A69F-92AE4A3D1163}" destId="{D3CD783E-0DBB-4EEB-88D3-9528903F62E2}" srcOrd="3" destOrd="0" presId="urn:microsoft.com/office/officeart/2005/8/layout/venn3"/>
    <dgm:cxn modelId="{A99E3634-262A-47DE-8CF3-C40F4D22E505}" type="presParOf" srcId="{0FE81B05-E262-4AE9-A69F-92AE4A3D1163}" destId="{0920D94C-F2C2-4E9D-9800-0DC61C7F7207}" srcOrd="4" destOrd="0" presId="urn:microsoft.com/office/officeart/2005/8/layout/venn3"/>
    <dgm:cxn modelId="{25D2D3C4-18D1-47BB-9E41-F1E9B209DBF1}" type="presParOf" srcId="{0FE81B05-E262-4AE9-A69F-92AE4A3D1163}" destId="{3183AD86-9ADF-4A90-8062-BFE32F731763}" srcOrd="5" destOrd="0" presId="urn:microsoft.com/office/officeart/2005/8/layout/venn3"/>
    <dgm:cxn modelId="{EBD41AB2-5CE8-44C7-9CBF-2B4E2FF5D220}" type="presParOf" srcId="{0FE81B05-E262-4AE9-A69F-92AE4A3D1163}" destId="{7CF76AB3-5136-43D5-BE42-08C41F925F49}" srcOrd="6" destOrd="0" presId="urn:microsoft.com/office/officeart/2005/8/layout/venn3"/>
    <dgm:cxn modelId="{D82B50CD-60AD-412A-8456-58F870CF488A}" type="presParOf" srcId="{0FE81B05-E262-4AE9-A69F-92AE4A3D1163}" destId="{219C2BBE-B56B-48B8-BF17-24F64EFBFF78}" srcOrd="7" destOrd="0" presId="urn:microsoft.com/office/officeart/2005/8/layout/venn3"/>
    <dgm:cxn modelId="{30E682CC-FE0A-44D9-9499-6CA7F62D9894}" type="presParOf" srcId="{0FE81B05-E262-4AE9-A69F-92AE4A3D1163}" destId="{6B80997F-FE67-4674-9AD1-FF3E267C24A7}" srcOrd="8" destOrd="0" presId="urn:microsoft.com/office/officeart/2005/8/layout/venn3"/>
    <dgm:cxn modelId="{042BCDD9-69AF-4D39-A217-E81429C8B1F3}" type="presParOf" srcId="{0FE81B05-E262-4AE9-A69F-92AE4A3D1163}" destId="{951F0766-1998-4FE7-A600-3EE0754690B8}" srcOrd="9" destOrd="0" presId="urn:microsoft.com/office/officeart/2005/8/layout/venn3"/>
    <dgm:cxn modelId="{75971C86-DBB4-455C-8782-9680E79A2BAA}" type="presParOf" srcId="{0FE81B05-E262-4AE9-A69F-92AE4A3D1163}" destId="{B2840ED6-C3BC-4D0F-B862-571DD7C2A955}"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598D4C-B95D-46E1-8707-BF9A9CBF9151}" type="doc">
      <dgm:prSet loTypeId="urn:microsoft.com/office/officeart/2005/8/layout/cycle2" loCatId="cycle" qsTypeId="urn:microsoft.com/office/officeart/2005/8/quickstyle/simple2" qsCatId="simple" csTypeId="urn:microsoft.com/office/officeart/2005/8/colors/colorful2" csCatId="colorful" phldr="1"/>
      <dgm:spPr/>
      <dgm:t>
        <a:bodyPr/>
        <a:lstStyle/>
        <a:p>
          <a:endParaRPr lang="es-CL"/>
        </a:p>
      </dgm:t>
    </dgm:pt>
    <dgm:pt modelId="{CC7E9FF4-740A-4EAB-B92B-D14213A08512}">
      <dgm:prSet phldrT="[Texto]"/>
      <dgm:spPr/>
      <dgm:t>
        <a:bodyPr/>
        <a:lstStyle/>
        <a:p>
          <a:r>
            <a:rPr lang="es-CL" dirty="0"/>
            <a:t>Conocernos</a:t>
          </a:r>
        </a:p>
      </dgm:t>
    </dgm:pt>
    <dgm:pt modelId="{D5A2616D-5762-4EA8-B01F-5385050CD5CC}" type="parTrans" cxnId="{E5FCD83F-7956-4C0E-A84C-CE03BC450725}">
      <dgm:prSet/>
      <dgm:spPr/>
      <dgm:t>
        <a:bodyPr/>
        <a:lstStyle/>
        <a:p>
          <a:endParaRPr lang="es-CL"/>
        </a:p>
      </dgm:t>
    </dgm:pt>
    <dgm:pt modelId="{D2CFEB6A-C2C1-4DEE-984E-4AC970D9D896}" type="sibTrans" cxnId="{E5FCD83F-7956-4C0E-A84C-CE03BC450725}">
      <dgm:prSet/>
      <dgm:spPr/>
      <dgm:t>
        <a:bodyPr/>
        <a:lstStyle/>
        <a:p>
          <a:endParaRPr lang="es-CL"/>
        </a:p>
      </dgm:t>
    </dgm:pt>
    <dgm:pt modelId="{077F9997-F66D-4B37-9F02-37D42D5CE4DA}">
      <dgm:prSet phldrT="[Texto]"/>
      <dgm:spPr/>
      <dgm:t>
        <a:bodyPr/>
        <a:lstStyle/>
        <a:p>
          <a:r>
            <a:rPr lang="es-CL" dirty="0"/>
            <a:t>Trabajo colaborativo</a:t>
          </a:r>
        </a:p>
      </dgm:t>
    </dgm:pt>
    <dgm:pt modelId="{B7216DEF-FAA3-4E25-B6CD-D5CC02B8674F}" type="parTrans" cxnId="{1F902D3A-1E92-4895-9C4F-92BE41FA3322}">
      <dgm:prSet/>
      <dgm:spPr/>
      <dgm:t>
        <a:bodyPr/>
        <a:lstStyle/>
        <a:p>
          <a:endParaRPr lang="es-CL"/>
        </a:p>
      </dgm:t>
    </dgm:pt>
    <dgm:pt modelId="{E98A96A0-3B60-4AE6-AD40-DEF7124357FD}" type="sibTrans" cxnId="{1F902D3A-1E92-4895-9C4F-92BE41FA3322}">
      <dgm:prSet/>
      <dgm:spPr/>
      <dgm:t>
        <a:bodyPr/>
        <a:lstStyle/>
        <a:p>
          <a:endParaRPr lang="es-CL"/>
        </a:p>
      </dgm:t>
    </dgm:pt>
    <dgm:pt modelId="{8E719893-7377-42EE-B36F-63303F9EE047}">
      <dgm:prSet phldrT="[Texto]"/>
      <dgm:spPr/>
      <dgm:t>
        <a:bodyPr/>
        <a:lstStyle/>
        <a:p>
          <a:r>
            <a:rPr lang="es-CL" dirty="0"/>
            <a:t>Escuchar</a:t>
          </a:r>
        </a:p>
      </dgm:t>
    </dgm:pt>
    <dgm:pt modelId="{84863C4E-978C-4B68-BB49-465E688FDEBC}" type="parTrans" cxnId="{5351CCA6-E2AE-456A-895A-6187496C4313}">
      <dgm:prSet/>
      <dgm:spPr/>
      <dgm:t>
        <a:bodyPr/>
        <a:lstStyle/>
        <a:p>
          <a:endParaRPr lang="es-CL"/>
        </a:p>
      </dgm:t>
    </dgm:pt>
    <dgm:pt modelId="{42C96340-8492-4FA1-8C85-98FECA5F8906}" type="sibTrans" cxnId="{5351CCA6-E2AE-456A-895A-6187496C4313}">
      <dgm:prSet/>
      <dgm:spPr/>
      <dgm:t>
        <a:bodyPr/>
        <a:lstStyle/>
        <a:p>
          <a:endParaRPr lang="es-CL"/>
        </a:p>
      </dgm:t>
    </dgm:pt>
    <dgm:pt modelId="{8AEE1D47-1ED7-4B7E-88EC-D86436A9EC61}">
      <dgm:prSet phldrT="[Texto]"/>
      <dgm:spPr/>
      <dgm:t>
        <a:bodyPr/>
        <a:lstStyle/>
        <a:p>
          <a:r>
            <a:rPr lang="es-CL" dirty="0"/>
            <a:t>Comunicar</a:t>
          </a:r>
        </a:p>
      </dgm:t>
    </dgm:pt>
    <dgm:pt modelId="{3DEAF420-BBB3-412F-A387-48D019D1EF0A}" type="parTrans" cxnId="{19530633-D9B0-4E14-ADA2-80A585FFEE56}">
      <dgm:prSet/>
      <dgm:spPr/>
      <dgm:t>
        <a:bodyPr/>
        <a:lstStyle/>
        <a:p>
          <a:endParaRPr lang="es-CL"/>
        </a:p>
      </dgm:t>
    </dgm:pt>
    <dgm:pt modelId="{05FFBF5B-6F8D-41F3-B6DC-81F5BA5E0078}" type="sibTrans" cxnId="{19530633-D9B0-4E14-ADA2-80A585FFEE56}">
      <dgm:prSet/>
      <dgm:spPr/>
      <dgm:t>
        <a:bodyPr/>
        <a:lstStyle/>
        <a:p>
          <a:endParaRPr lang="es-CL"/>
        </a:p>
      </dgm:t>
    </dgm:pt>
    <dgm:pt modelId="{8137FBFD-7DEF-4D2F-BE7E-6ACB9B71FF35}">
      <dgm:prSet phldrT="[Texto]"/>
      <dgm:spPr/>
      <dgm:t>
        <a:bodyPr/>
        <a:lstStyle/>
        <a:p>
          <a:r>
            <a:rPr lang="es-CL" dirty="0"/>
            <a:t>Compromisos</a:t>
          </a:r>
        </a:p>
      </dgm:t>
    </dgm:pt>
    <dgm:pt modelId="{F09B09C5-D1BC-4540-8DAF-7EDFAC1B8B57}" type="parTrans" cxnId="{E10A4D49-EFC8-40C7-BD89-1BFBB2CD0B3C}">
      <dgm:prSet/>
      <dgm:spPr/>
      <dgm:t>
        <a:bodyPr/>
        <a:lstStyle/>
        <a:p>
          <a:endParaRPr lang="es-CL"/>
        </a:p>
      </dgm:t>
    </dgm:pt>
    <dgm:pt modelId="{EC806628-5FF2-4D06-8D2E-CE3E5C8B1912}" type="sibTrans" cxnId="{E10A4D49-EFC8-40C7-BD89-1BFBB2CD0B3C}">
      <dgm:prSet/>
      <dgm:spPr/>
      <dgm:t>
        <a:bodyPr/>
        <a:lstStyle/>
        <a:p>
          <a:endParaRPr lang="es-CL"/>
        </a:p>
      </dgm:t>
    </dgm:pt>
    <dgm:pt modelId="{F132859E-A2F6-4D65-836B-4E624EE6DD8F}" type="pres">
      <dgm:prSet presAssocID="{95598D4C-B95D-46E1-8707-BF9A9CBF9151}" presName="cycle" presStyleCnt="0">
        <dgm:presLayoutVars>
          <dgm:dir/>
          <dgm:resizeHandles val="exact"/>
        </dgm:presLayoutVars>
      </dgm:prSet>
      <dgm:spPr/>
    </dgm:pt>
    <dgm:pt modelId="{03AD7A0D-D4EA-4A33-881F-181084795355}" type="pres">
      <dgm:prSet presAssocID="{CC7E9FF4-740A-4EAB-B92B-D14213A08512}" presName="node" presStyleLbl="node1" presStyleIdx="0" presStyleCnt="5">
        <dgm:presLayoutVars>
          <dgm:bulletEnabled val="1"/>
        </dgm:presLayoutVars>
      </dgm:prSet>
      <dgm:spPr/>
    </dgm:pt>
    <dgm:pt modelId="{14895F6F-64E4-42B9-874D-53515EA24D64}" type="pres">
      <dgm:prSet presAssocID="{D2CFEB6A-C2C1-4DEE-984E-4AC970D9D896}" presName="sibTrans" presStyleLbl="sibTrans2D1" presStyleIdx="0" presStyleCnt="5"/>
      <dgm:spPr/>
    </dgm:pt>
    <dgm:pt modelId="{D9519BDD-7557-438D-AC96-09F8053DF936}" type="pres">
      <dgm:prSet presAssocID="{D2CFEB6A-C2C1-4DEE-984E-4AC970D9D896}" presName="connectorText" presStyleLbl="sibTrans2D1" presStyleIdx="0" presStyleCnt="5"/>
      <dgm:spPr/>
    </dgm:pt>
    <dgm:pt modelId="{7F672A51-81F7-44CC-AD63-8B54D5CB62F9}" type="pres">
      <dgm:prSet presAssocID="{077F9997-F66D-4B37-9F02-37D42D5CE4DA}" presName="node" presStyleLbl="node1" presStyleIdx="1" presStyleCnt="5" custRadScaleRad="106792" custRadScaleInc="-2520">
        <dgm:presLayoutVars>
          <dgm:bulletEnabled val="1"/>
        </dgm:presLayoutVars>
      </dgm:prSet>
      <dgm:spPr/>
    </dgm:pt>
    <dgm:pt modelId="{07A6B2C1-B4F9-48FD-BC69-CF014079D9C8}" type="pres">
      <dgm:prSet presAssocID="{E98A96A0-3B60-4AE6-AD40-DEF7124357FD}" presName="sibTrans" presStyleLbl="sibTrans2D1" presStyleIdx="1" presStyleCnt="5"/>
      <dgm:spPr/>
    </dgm:pt>
    <dgm:pt modelId="{96E1856D-6B18-40BF-9EAE-C6B031791C9A}" type="pres">
      <dgm:prSet presAssocID="{E98A96A0-3B60-4AE6-AD40-DEF7124357FD}" presName="connectorText" presStyleLbl="sibTrans2D1" presStyleIdx="1" presStyleCnt="5"/>
      <dgm:spPr/>
    </dgm:pt>
    <dgm:pt modelId="{FAF6E9D4-33D5-470F-AB89-01D728A4062F}" type="pres">
      <dgm:prSet presAssocID="{8E719893-7377-42EE-B36F-63303F9EE047}" presName="node" presStyleLbl="node1" presStyleIdx="2" presStyleCnt="5">
        <dgm:presLayoutVars>
          <dgm:bulletEnabled val="1"/>
        </dgm:presLayoutVars>
      </dgm:prSet>
      <dgm:spPr/>
    </dgm:pt>
    <dgm:pt modelId="{553A1235-8DDA-4ACE-ADAD-25903DC69A1B}" type="pres">
      <dgm:prSet presAssocID="{42C96340-8492-4FA1-8C85-98FECA5F8906}" presName="sibTrans" presStyleLbl="sibTrans2D1" presStyleIdx="2" presStyleCnt="5"/>
      <dgm:spPr/>
    </dgm:pt>
    <dgm:pt modelId="{576A9B07-C186-4944-9448-34CEC1F3CDD4}" type="pres">
      <dgm:prSet presAssocID="{42C96340-8492-4FA1-8C85-98FECA5F8906}" presName="connectorText" presStyleLbl="sibTrans2D1" presStyleIdx="2" presStyleCnt="5"/>
      <dgm:spPr/>
    </dgm:pt>
    <dgm:pt modelId="{F35AE9ED-1917-4C73-94E1-C7F9EB67EBEF}" type="pres">
      <dgm:prSet presAssocID="{8AEE1D47-1ED7-4B7E-88EC-D86436A9EC61}" presName="node" presStyleLbl="node1" presStyleIdx="3" presStyleCnt="5">
        <dgm:presLayoutVars>
          <dgm:bulletEnabled val="1"/>
        </dgm:presLayoutVars>
      </dgm:prSet>
      <dgm:spPr/>
    </dgm:pt>
    <dgm:pt modelId="{C5C8E387-4A43-406D-8F86-8637D8BE98B8}" type="pres">
      <dgm:prSet presAssocID="{05FFBF5B-6F8D-41F3-B6DC-81F5BA5E0078}" presName="sibTrans" presStyleLbl="sibTrans2D1" presStyleIdx="3" presStyleCnt="5"/>
      <dgm:spPr/>
    </dgm:pt>
    <dgm:pt modelId="{1C2A20E9-0E45-4C66-95E3-6ACD49CC4784}" type="pres">
      <dgm:prSet presAssocID="{05FFBF5B-6F8D-41F3-B6DC-81F5BA5E0078}" presName="connectorText" presStyleLbl="sibTrans2D1" presStyleIdx="3" presStyleCnt="5"/>
      <dgm:spPr/>
    </dgm:pt>
    <dgm:pt modelId="{AC46B8F3-1A38-428B-B9F3-8474257D158E}" type="pres">
      <dgm:prSet presAssocID="{8137FBFD-7DEF-4D2F-BE7E-6ACB9B71FF35}" presName="node" presStyleLbl="node1" presStyleIdx="4" presStyleCnt="5">
        <dgm:presLayoutVars>
          <dgm:bulletEnabled val="1"/>
        </dgm:presLayoutVars>
      </dgm:prSet>
      <dgm:spPr/>
    </dgm:pt>
    <dgm:pt modelId="{ADB12E5D-5F64-4AE9-A247-8EF3E052E052}" type="pres">
      <dgm:prSet presAssocID="{EC806628-5FF2-4D06-8D2E-CE3E5C8B1912}" presName="sibTrans" presStyleLbl="sibTrans2D1" presStyleIdx="4" presStyleCnt="5"/>
      <dgm:spPr/>
    </dgm:pt>
    <dgm:pt modelId="{EB7AB0B2-72EE-4F82-B2CD-E20933CE8215}" type="pres">
      <dgm:prSet presAssocID="{EC806628-5FF2-4D06-8D2E-CE3E5C8B1912}" presName="connectorText" presStyleLbl="sibTrans2D1" presStyleIdx="4" presStyleCnt="5"/>
      <dgm:spPr/>
    </dgm:pt>
  </dgm:ptLst>
  <dgm:cxnLst>
    <dgm:cxn modelId="{7BB80E04-9212-4414-9A11-5533107FE656}" type="presOf" srcId="{42C96340-8492-4FA1-8C85-98FECA5F8906}" destId="{576A9B07-C186-4944-9448-34CEC1F3CDD4}" srcOrd="1" destOrd="0" presId="urn:microsoft.com/office/officeart/2005/8/layout/cycle2"/>
    <dgm:cxn modelId="{C23EA705-628E-4C4D-B459-47EE3DB815E4}" type="presOf" srcId="{05FFBF5B-6F8D-41F3-B6DC-81F5BA5E0078}" destId="{1C2A20E9-0E45-4C66-95E3-6ACD49CC4784}" srcOrd="1" destOrd="0" presId="urn:microsoft.com/office/officeart/2005/8/layout/cycle2"/>
    <dgm:cxn modelId="{19530633-D9B0-4E14-ADA2-80A585FFEE56}" srcId="{95598D4C-B95D-46E1-8707-BF9A9CBF9151}" destId="{8AEE1D47-1ED7-4B7E-88EC-D86436A9EC61}" srcOrd="3" destOrd="0" parTransId="{3DEAF420-BBB3-412F-A387-48D019D1EF0A}" sibTransId="{05FFBF5B-6F8D-41F3-B6DC-81F5BA5E0078}"/>
    <dgm:cxn modelId="{1F902D3A-1E92-4895-9C4F-92BE41FA3322}" srcId="{95598D4C-B95D-46E1-8707-BF9A9CBF9151}" destId="{077F9997-F66D-4B37-9F02-37D42D5CE4DA}" srcOrd="1" destOrd="0" parTransId="{B7216DEF-FAA3-4E25-B6CD-D5CC02B8674F}" sibTransId="{E98A96A0-3B60-4AE6-AD40-DEF7124357FD}"/>
    <dgm:cxn modelId="{E5FCD83F-7956-4C0E-A84C-CE03BC450725}" srcId="{95598D4C-B95D-46E1-8707-BF9A9CBF9151}" destId="{CC7E9FF4-740A-4EAB-B92B-D14213A08512}" srcOrd="0" destOrd="0" parTransId="{D5A2616D-5762-4EA8-B01F-5385050CD5CC}" sibTransId="{D2CFEB6A-C2C1-4DEE-984E-4AC970D9D896}"/>
    <dgm:cxn modelId="{E10A4D49-EFC8-40C7-BD89-1BFBB2CD0B3C}" srcId="{95598D4C-B95D-46E1-8707-BF9A9CBF9151}" destId="{8137FBFD-7DEF-4D2F-BE7E-6ACB9B71FF35}" srcOrd="4" destOrd="0" parTransId="{F09B09C5-D1BC-4540-8DAF-7EDFAC1B8B57}" sibTransId="{EC806628-5FF2-4D06-8D2E-CE3E5C8B1912}"/>
    <dgm:cxn modelId="{1C0F6F69-E12B-449E-A592-C19BE6428A41}" type="presOf" srcId="{EC806628-5FF2-4D06-8D2E-CE3E5C8B1912}" destId="{EB7AB0B2-72EE-4F82-B2CD-E20933CE8215}" srcOrd="1" destOrd="0" presId="urn:microsoft.com/office/officeart/2005/8/layout/cycle2"/>
    <dgm:cxn modelId="{6461234D-BA0C-4CA0-8B3F-023AC0AFF331}" type="presOf" srcId="{05FFBF5B-6F8D-41F3-B6DC-81F5BA5E0078}" destId="{C5C8E387-4A43-406D-8F86-8637D8BE98B8}" srcOrd="0" destOrd="0" presId="urn:microsoft.com/office/officeart/2005/8/layout/cycle2"/>
    <dgm:cxn modelId="{7D85846E-5AD5-4127-BA8E-C550B0496566}" type="presOf" srcId="{8AEE1D47-1ED7-4B7E-88EC-D86436A9EC61}" destId="{F35AE9ED-1917-4C73-94E1-C7F9EB67EBEF}" srcOrd="0" destOrd="0" presId="urn:microsoft.com/office/officeart/2005/8/layout/cycle2"/>
    <dgm:cxn modelId="{6355BE83-9E42-4FD6-BECD-647013EB86C7}" type="presOf" srcId="{D2CFEB6A-C2C1-4DEE-984E-4AC970D9D896}" destId="{D9519BDD-7557-438D-AC96-09F8053DF936}" srcOrd="1" destOrd="0" presId="urn:microsoft.com/office/officeart/2005/8/layout/cycle2"/>
    <dgm:cxn modelId="{72D06087-8C55-4670-ADA4-C580774F33E6}" type="presOf" srcId="{42C96340-8492-4FA1-8C85-98FECA5F8906}" destId="{553A1235-8DDA-4ACE-ADAD-25903DC69A1B}" srcOrd="0" destOrd="0" presId="urn:microsoft.com/office/officeart/2005/8/layout/cycle2"/>
    <dgm:cxn modelId="{017F2594-1CE9-4519-8A43-A7FC3A2690E9}" type="presOf" srcId="{EC806628-5FF2-4D06-8D2E-CE3E5C8B1912}" destId="{ADB12E5D-5F64-4AE9-A247-8EF3E052E052}" srcOrd="0" destOrd="0" presId="urn:microsoft.com/office/officeart/2005/8/layout/cycle2"/>
    <dgm:cxn modelId="{5FA08DA1-659F-4B08-A521-23841119974B}" type="presOf" srcId="{D2CFEB6A-C2C1-4DEE-984E-4AC970D9D896}" destId="{14895F6F-64E4-42B9-874D-53515EA24D64}" srcOrd="0" destOrd="0" presId="urn:microsoft.com/office/officeart/2005/8/layout/cycle2"/>
    <dgm:cxn modelId="{5351CCA6-E2AE-456A-895A-6187496C4313}" srcId="{95598D4C-B95D-46E1-8707-BF9A9CBF9151}" destId="{8E719893-7377-42EE-B36F-63303F9EE047}" srcOrd="2" destOrd="0" parTransId="{84863C4E-978C-4B68-BB49-465E688FDEBC}" sibTransId="{42C96340-8492-4FA1-8C85-98FECA5F8906}"/>
    <dgm:cxn modelId="{CE049EBB-F529-4380-9A84-F2106FC3B955}" type="presOf" srcId="{077F9997-F66D-4B37-9F02-37D42D5CE4DA}" destId="{7F672A51-81F7-44CC-AD63-8B54D5CB62F9}" srcOrd="0" destOrd="0" presId="urn:microsoft.com/office/officeart/2005/8/layout/cycle2"/>
    <dgm:cxn modelId="{DFCDC8BD-4AEE-4891-9B4D-7183854C95AE}" type="presOf" srcId="{8137FBFD-7DEF-4D2F-BE7E-6ACB9B71FF35}" destId="{AC46B8F3-1A38-428B-B9F3-8474257D158E}" srcOrd="0" destOrd="0" presId="urn:microsoft.com/office/officeart/2005/8/layout/cycle2"/>
    <dgm:cxn modelId="{2538C6C9-72FA-4541-8BB1-96D4044DBE53}" type="presOf" srcId="{E98A96A0-3B60-4AE6-AD40-DEF7124357FD}" destId="{96E1856D-6B18-40BF-9EAE-C6B031791C9A}" srcOrd="1" destOrd="0" presId="urn:microsoft.com/office/officeart/2005/8/layout/cycle2"/>
    <dgm:cxn modelId="{DC91F0D3-6993-4F3B-B1DF-1336C9911478}" type="presOf" srcId="{95598D4C-B95D-46E1-8707-BF9A9CBF9151}" destId="{F132859E-A2F6-4D65-836B-4E624EE6DD8F}" srcOrd="0" destOrd="0" presId="urn:microsoft.com/office/officeart/2005/8/layout/cycle2"/>
    <dgm:cxn modelId="{DEE6A2D9-3ED1-42EE-B1DA-E2FB2987B139}" type="presOf" srcId="{8E719893-7377-42EE-B36F-63303F9EE047}" destId="{FAF6E9D4-33D5-470F-AB89-01D728A4062F}" srcOrd="0" destOrd="0" presId="urn:microsoft.com/office/officeart/2005/8/layout/cycle2"/>
    <dgm:cxn modelId="{02F7A5DA-D8BD-4EBD-8D28-BA512CA092D4}" type="presOf" srcId="{E98A96A0-3B60-4AE6-AD40-DEF7124357FD}" destId="{07A6B2C1-B4F9-48FD-BC69-CF014079D9C8}" srcOrd="0" destOrd="0" presId="urn:microsoft.com/office/officeart/2005/8/layout/cycle2"/>
    <dgm:cxn modelId="{0478E5F7-7D75-4CF7-B70B-378B1F1C04E6}" type="presOf" srcId="{CC7E9FF4-740A-4EAB-B92B-D14213A08512}" destId="{03AD7A0D-D4EA-4A33-881F-181084795355}" srcOrd="0" destOrd="0" presId="urn:microsoft.com/office/officeart/2005/8/layout/cycle2"/>
    <dgm:cxn modelId="{DF0D04FE-8CE6-4C61-979B-5C2BE812F7F6}" type="presParOf" srcId="{F132859E-A2F6-4D65-836B-4E624EE6DD8F}" destId="{03AD7A0D-D4EA-4A33-881F-181084795355}" srcOrd="0" destOrd="0" presId="urn:microsoft.com/office/officeart/2005/8/layout/cycle2"/>
    <dgm:cxn modelId="{D4D098D9-FFB7-4212-B18C-D119B00035DE}" type="presParOf" srcId="{F132859E-A2F6-4D65-836B-4E624EE6DD8F}" destId="{14895F6F-64E4-42B9-874D-53515EA24D64}" srcOrd="1" destOrd="0" presId="urn:microsoft.com/office/officeart/2005/8/layout/cycle2"/>
    <dgm:cxn modelId="{31130868-0852-4795-B5A5-5013035E1F5F}" type="presParOf" srcId="{14895F6F-64E4-42B9-874D-53515EA24D64}" destId="{D9519BDD-7557-438D-AC96-09F8053DF936}" srcOrd="0" destOrd="0" presId="urn:microsoft.com/office/officeart/2005/8/layout/cycle2"/>
    <dgm:cxn modelId="{14905B39-DD89-43C2-BFE9-54E7B20D0328}" type="presParOf" srcId="{F132859E-A2F6-4D65-836B-4E624EE6DD8F}" destId="{7F672A51-81F7-44CC-AD63-8B54D5CB62F9}" srcOrd="2" destOrd="0" presId="urn:microsoft.com/office/officeart/2005/8/layout/cycle2"/>
    <dgm:cxn modelId="{2AC83F86-9CFA-4FD6-A622-9C210C33B67A}" type="presParOf" srcId="{F132859E-A2F6-4D65-836B-4E624EE6DD8F}" destId="{07A6B2C1-B4F9-48FD-BC69-CF014079D9C8}" srcOrd="3" destOrd="0" presId="urn:microsoft.com/office/officeart/2005/8/layout/cycle2"/>
    <dgm:cxn modelId="{E8E325D1-929D-49EE-8B3C-49A15609AE57}" type="presParOf" srcId="{07A6B2C1-B4F9-48FD-BC69-CF014079D9C8}" destId="{96E1856D-6B18-40BF-9EAE-C6B031791C9A}" srcOrd="0" destOrd="0" presId="urn:microsoft.com/office/officeart/2005/8/layout/cycle2"/>
    <dgm:cxn modelId="{E8570268-7E54-4693-8B89-88106A9629FE}" type="presParOf" srcId="{F132859E-A2F6-4D65-836B-4E624EE6DD8F}" destId="{FAF6E9D4-33D5-470F-AB89-01D728A4062F}" srcOrd="4" destOrd="0" presId="urn:microsoft.com/office/officeart/2005/8/layout/cycle2"/>
    <dgm:cxn modelId="{BEC07078-BB17-4D0F-8C36-DC6A81E05495}" type="presParOf" srcId="{F132859E-A2F6-4D65-836B-4E624EE6DD8F}" destId="{553A1235-8DDA-4ACE-ADAD-25903DC69A1B}" srcOrd="5" destOrd="0" presId="urn:microsoft.com/office/officeart/2005/8/layout/cycle2"/>
    <dgm:cxn modelId="{D5857ACC-A2D3-4481-B7DE-D5822D86904C}" type="presParOf" srcId="{553A1235-8DDA-4ACE-ADAD-25903DC69A1B}" destId="{576A9B07-C186-4944-9448-34CEC1F3CDD4}" srcOrd="0" destOrd="0" presId="urn:microsoft.com/office/officeart/2005/8/layout/cycle2"/>
    <dgm:cxn modelId="{B76C0B44-E551-4F39-963A-DC8B02927253}" type="presParOf" srcId="{F132859E-A2F6-4D65-836B-4E624EE6DD8F}" destId="{F35AE9ED-1917-4C73-94E1-C7F9EB67EBEF}" srcOrd="6" destOrd="0" presId="urn:microsoft.com/office/officeart/2005/8/layout/cycle2"/>
    <dgm:cxn modelId="{E43A936D-D5CB-4AD2-AAC1-B212BC46ADF5}" type="presParOf" srcId="{F132859E-A2F6-4D65-836B-4E624EE6DD8F}" destId="{C5C8E387-4A43-406D-8F86-8637D8BE98B8}" srcOrd="7" destOrd="0" presId="urn:microsoft.com/office/officeart/2005/8/layout/cycle2"/>
    <dgm:cxn modelId="{F14C4A48-A3A4-420A-8FA8-761E87E14694}" type="presParOf" srcId="{C5C8E387-4A43-406D-8F86-8637D8BE98B8}" destId="{1C2A20E9-0E45-4C66-95E3-6ACD49CC4784}" srcOrd="0" destOrd="0" presId="urn:microsoft.com/office/officeart/2005/8/layout/cycle2"/>
    <dgm:cxn modelId="{86AC2159-069B-4E61-9B1A-7958F1714834}" type="presParOf" srcId="{F132859E-A2F6-4D65-836B-4E624EE6DD8F}" destId="{AC46B8F3-1A38-428B-B9F3-8474257D158E}" srcOrd="8" destOrd="0" presId="urn:microsoft.com/office/officeart/2005/8/layout/cycle2"/>
    <dgm:cxn modelId="{21825103-0466-4188-A234-0D0B287DAC71}" type="presParOf" srcId="{F132859E-A2F6-4D65-836B-4E624EE6DD8F}" destId="{ADB12E5D-5F64-4AE9-A247-8EF3E052E052}" srcOrd="9" destOrd="0" presId="urn:microsoft.com/office/officeart/2005/8/layout/cycle2"/>
    <dgm:cxn modelId="{116C9E88-B2E7-4AD1-9976-C4F01C4269B1}" type="presParOf" srcId="{ADB12E5D-5F64-4AE9-A247-8EF3E052E052}" destId="{EB7AB0B2-72EE-4F82-B2CD-E20933CE8215}"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E5521D-96F9-4828-917F-1E1B36404D11}"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es-CL"/>
        </a:p>
      </dgm:t>
    </dgm:pt>
    <dgm:pt modelId="{FC8A9497-381F-49EC-A9C9-46774C478776}">
      <dgm:prSet phldrT="[Texto]" custT="1"/>
      <dgm:spPr/>
      <dgm:t>
        <a:bodyPr/>
        <a:lstStyle/>
        <a:p>
          <a:r>
            <a:rPr lang="es-CL" sz="1400" b="0" dirty="0">
              <a:latin typeface="+mn-lt"/>
            </a:rPr>
            <a:t>100% Asistencia (Firmar Asistencia por  Jornada)</a:t>
          </a:r>
        </a:p>
      </dgm:t>
    </dgm:pt>
    <dgm:pt modelId="{228BC014-B91F-4C79-963B-E5BDF07E8563}" type="parTrans" cxnId="{FF88240C-0487-47A8-8A1A-86175B86ECA3}">
      <dgm:prSet/>
      <dgm:spPr/>
      <dgm:t>
        <a:bodyPr/>
        <a:lstStyle/>
        <a:p>
          <a:endParaRPr lang="es-CL" sz="1400" b="0">
            <a:latin typeface="+mn-lt"/>
          </a:endParaRPr>
        </a:p>
      </dgm:t>
    </dgm:pt>
    <dgm:pt modelId="{3F0A79E4-3CD7-4E4A-8B94-8AC904B1BFA8}" type="sibTrans" cxnId="{FF88240C-0487-47A8-8A1A-86175B86ECA3}">
      <dgm:prSet/>
      <dgm:spPr/>
      <dgm:t>
        <a:bodyPr/>
        <a:lstStyle/>
        <a:p>
          <a:endParaRPr lang="es-CL" sz="1400" b="0">
            <a:latin typeface="+mn-lt"/>
          </a:endParaRPr>
        </a:p>
      </dgm:t>
    </dgm:pt>
    <dgm:pt modelId="{2EF55BCE-24C3-4779-BFBE-F1155C9FF2F9}">
      <dgm:prSet phldrT="[Texto]" custT="1"/>
      <dgm:spPr/>
      <dgm:t>
        <a:bodyPr/>
        <a:lstStyle/>
        <a:p>
          <a:r>
            <a:rPr lang="es-CL" sz="1400" b="0" dirty="0">
              <a:latin typeface="+mn-lt"/>
            </a:rPr>
            <a:t>Plan de trabajo: 40 % de la evaluación final.</a:t>
          </a:r>
        </a:p>
      </dgm:t>
    </dgm:pt>
    <dgm:pt modelId="{7F13DE51-30CA-474D-89F1-5540DFA38923}" type="parTrans" cxnId="{41C70571-1034-43E2-B02D-346914A76E9C}">
      <dgm:prSet/>
      <dgm:spPr/>
      <dgm:t>
        <a:bodyPr/>
        <a:lstStyle/>
        <a:p>
          <a:endParaRPr lang="es-CL" sz="1400" b="0">
            <a:latin typeface="+mn-lt"/>
          </a:endParaRPr>
        </a:p>
      </dgm:t>
    </dgm:pt>
    <dgm:pt modelId="{DC8CC7B7-F74F-41D4-AFC4-B2A4A3C7CD5D}" type="sibTrans" cxnId="{41C70571-1034-43E2-B02D-346914A76E9C}">
      <dgm:prSet/>
      <dgm:spPr/>
      <dgm:t>
        <a:bodyPr/>
        <a:lstStyle/>
        <a:p>
          <a:endParaRPr lang="es-CL" sz="1400" b="0">
            <a:latin typeface="+mn-lt"/>
          </a:endParaRPr>
        </a:p>
      </dgm:t>
    </dgm:pt>
    <dgm:pt modelId="{9CCDB221-D58D-42D4-8DAE-268335C1B14B}">
      <dgm:prSet phldrT="[Texto]" custT="1"/>
      <dgm:spPr/>
      <dgm:t>
        <a:bodyPr/>
        <a:lstStyle/>
        <a:p>
          <a:r>
            <a:rPr lang="es-CL" sz="1400" b="0" dirty="0">
              <a:latin typeface="+mn-lt"/>
            </a:rPr>
            <a:t>Aplicación Pauta de USO SIRH, 40% de la evaluación final</a:t>
          </a:r>
          <a:r>
            <a:rPr lang="es-ES_tradnl" sz="1400" b="0" dirty="0">
              <a:latin typeface="+mn-lt"/>
            </a:rPr>
            <a:t>.</a:t>
          </a:r>
          <a:endParaRPr lang="es-CL" sz="1400" b="0" dirty="0">
            <a:latin typeface="+mn-lt"/>
          </a:endParaRPr>
        </a:p>
      </dgm:t>
    </dgm:pt>
    <dgm:pt modelId="{50462FDF-A23F-49C6-9312-E592A8CA408C}" type="parTrans" cxnId="{437981A4-DCD0-4B06-9F06-6631F925A8D9}">
      <dgm:prSet/>
      <dgm:spPr/>
      <dgm:t>
        <a:bodyPr/>
        <a:lstStyle/>
        <a:p>
          <a:endParaRPr lang="es-CL" sz="1400" b="0">
            <a:latin typeface="+mn-lt"/>
          </a:endParaRPr>
        </a:p>
      </dgm:t>
    </dgm:pt>
    <dgm:pt modelId="{E292F8E9-4BE5-43F5-8D9F-FED2023B3FD9}" type="sibTrans" cxnId="{437981A4-DCD0-4B06-9F06-6631F925A8D9}">
      <dgm:prSet/>
      <dgm:spPr/>
      <dgm:t>
        <a:bodyPr/>
        <a:lstStyle/>
        <a:p>
          <a:endParaRPr lang="es-CL" sz="1400" b="0">
            <a:latin typeface="+mn-lt"/>
          </a:endParaRPr>
        </a:p>
      </dgm:t>
    </dgm:pt>
    <dgm:pt modelId="{64855884-D6C9-42FC-A536-4D75019D3EF6}">
      <dgm:prSet phldrT="[Texto]" custT="1"/>
      <dgm:spPr>
        <a:solidFill>
          <a:srgbClr val="C00000"/>
        </a:solidFill>
      </dgm:spPr>
      <dgm:t>
        <a:bodyPr/>
        <a:lstStyle/>
        <a:p>
          <a:r>
            <a:rPr lang="es-CL" sz="1400" b="0" dirty="0">
              <a:latin typeface="+mn-lt"/>
            </a:rPr>
            <a:t>Aprobación/Ajuate Subdirector(a) Gestión y Desarrollo de las Personas, 20% de la Evaluación Final. </a:t>
          </a:r>
        </a:p>
      </dgm:t>
    </dgm:pt>
    <dgm:pt modelId="{5FB52CBF-7232-41D8-BFB7-50D2A9FCC77E}" type="parTrans" cxnId="{E78D1984-3AD5-4BDB-8EF5-4407E7188418}">
      <dgm:prSet/>
      <dgm:spPr/>
      <dgm:t>
        <a:bodyPr/>
        <a:lstStyle/>
        <a:p>
          <a:endParaRPr lang="es-CL" sz="1400" b="0">
            <a:latin typeface="+mn-lt"/>
          </a:endParaRPr>
        </a:p>
      </dgm:t>
    </dgm:pt>
    <dgm:pt modelId="{7DF923FC-1EDD-48F7-987A-43BD62C240FF}" type="sibTrans" cxnId="{E78D1984-3AD5-4BDB-8EF5-4407E7188418}">
      <dgm:prSet/>
      <dgm:spPr/>
      <dgm:t>
        <a:bodyPr/>
        <a:lstStyle/>
        <a:p>
          <a:endParaRPr lang="es-CL" sz="1400" b="0">
            <a:latin typeface="+mn-lt"/>
          </a:endParaRPr>
        </a:p>
      </dgm:t>
    </dgm:pt>
    <dgm:pt modelId="{3393E1F3-AF90-4C14-B8C5-CDA96145553C}" type="pres">
      <dgm:prSet presAssocID="{24E5521D-96F9-4828-917F-1E1B36404D11}" presName="Name0" presStyleCnt="0">
        <dgm:presLayoutVars>
          <dgm:chMax val="7"/>
          <dgm:chPref val="7"/>
          <dgm:dir/>
        </dgm:presLayoutVars>
      </dgm:prSet>
      <dgm:spPr/>
    </dgm:pt>
    <dgm:pt modelId="{263BF37E-1B81-42FC-9AAF-6A49FFDFFDF1}" type="pres">
      <dgm:prSet presAssocID="{24E5521D-96F9-4828-917F-1E1B36404D11}" presName="Name1" presStyleCnt="0"/>
      <dgm:spPr/>
    </dgm:pt>
    <dgm:pt modelId="{EB9454FA-0A65-4B8D-8055-0B7D771FF767}" type="pres">
      <dgm:prSet presAssocID="{24E5521D-96F9-4828-917F-1E1B36404D11}" presName="cycle" presStyleCnt="0"/>
      <dgm:spPr/>
    </dgm:pt>
    <dgm:pt modelId="{DAEA005F-A597-4DA0-9EF5-A68291423D15}" type="pres">
      <dgm:prSet presAssocID="{24E5521D-96F9-4828-917F-1E1B36404D11}" presName="srcNode" presStyleLbl="node1" presStyleIdx="0" presStyleCnt="4"/>
      <dgm:spPr/>
    </dgm:pt>
    <dgm:pt modelId="{0966328E-F252-4E49-80A7-18EBF93CA520}" type="pres">
      <dgm:prSet presAssocID="{24E5521D-96F9-4828-917F-1E1B36404D11}" presName="conn" presStyleLbl="parChTrans1D2" presStyleIdx="0" presStyleCnt="1" custLinFactNeighborY="-1008"/>
      <dgm:spPr/>
    </dgm:pt>
    <dgm:pt modelId="{D37CD89E-933D-411A-9FC4-0E849FC0B1E9}" type="pres">
      <dgm:prSet presAssocID="{24E5521D-96F9-4828-917F-1E1B36404D11}" presName="extraNode" presStyleLbl="node1" presStyleIdx="0" presStyleCnt="4"/>
      <dgm:spPr/>
    </dgm:pt>
    <dgm:pt modelId="{D4B66A5B-5AAF-4047-9C86-FFF0EDE0D293}" type="pres">
      <dgm:prSet presAssocID="{24E5521D-96F9-4828-917F-1E1B36404D11}" presName="dstNode" presStyleLbl="node1" presStyleIdx="0" presStyleCnt="4"/>
      <dgm:spPr/>
    </dgm:pt>
    <dgm:pt modelId="{4D51BDD6-0AD1-43B6-AAE9-2FF87EFDD738}" type="pres">
      <dgm:prSet presAssocID="{FC8A9497-381F-49EC-A9C9-46774C478776}" presName="text_1" presStyleLbl="node1" presStyleIdx="0" presStyleCnt="4" custLinFactNeighborX="-995" custLinFactNeighborY="-3112">
        <dgm:presLayoutVars>
          <dgm:bulletEnabled val="1"/>
        </dgm:presLayoutVars>
      </dgm:prSet>
      <dgm:spPr/>
    </dgm:pt>
    <dgm:pt modelId="{3C1B6FAB-A030-47A0-8B82-20F08A281901}" type="pres">
      <dgm:prSet presAssocID="{FC8A9497-381F-49EC-A9C9-46774C478776}" presName="accent_1" presStyleCnt="0"/>
      <dgm:spPr/>
    </dgm:pt>
    <dgm:pt modelId="{2986B531-75F7-452E-8B71-76FBC82684FD}" type="pres">
      <dgm:prSet presAssocID="{FC8A9497-381F-49EC-A9C9-46774C478776}" presName="accentRepeatNode" presStyleLbl="solidFgAcc1" presStyleIdx="0" presStyleCnt="4"/>
      <dgm:spPr/>
    </dgm:pt>
    <dgm:pt modelId="{382422A3-D99E-4F31-9285-64902C64B8D0}" type="pres">
      <dgm:prSet presAssocID="{2EF55BCE-24C3-4779-BFBE-F1155C9FF2F9}" presName="text_2" presStyleLbl="node1" presStyleIdx="1" presStyleCnt="4">
        <dgm:presLayoutVars>
          <dgm:bulletEnabled val="1"/>
        </dgm:presLayoutVars>
      </dgm:prSet>
      <dgm:spPr/>
    </dgm:pt>
    <dgm:pt modelId="{3AB1D4AD-882F-4A0F-9FA2-C5D049FD7B18}" type="pres">
      <dgm:prSet presAssocID="{2EF55BCE-24C3-4779-BFBE-F1155C9FF2F9}" presName="accent_2" presStyleCnt="0"/>
      <dgm:spPr/>
    </dgm:pt>
    <dgm:pt modelId="{A273D137-6E13-45AF-8335-7CB0FE0F79F7}" type="pres">
      <dgm:prSet presAssocID="{2EF55BCE-24C3-4779-BFBE-F1155C9FF2F9}" presName="accentRepeatNode" presStyleLbl="solidFgAcc1" presStyleIdx="1" presStyleCnt="4"/>
      <dgm:spPr/>
    </dgm:pt>
    <dgm:pt modelId="{370F24BD-6452-4E37-BFCB-9FC2461B3076}" type="pres">
      <dgm:prSet presAssocID="{9CCDB221-D58D-42D4-8DAE-268335C1B14B}" presName="text_3" presStyleLbl="node1" presStyleIdx="2" presStyleCnt="4">
        <dgm:presLayoutVars>
          <dgm:bulletEnabled val="1"/>
        </dgm:presLayoutVars>
      </dgm:prSet>
      <dgm:spPr/>
    </dgm:pt>
    <dgm:pt modelId="{B72B2832-877A-4041-8339-C0CE1BC0E697}" type="pres">
      <dgm:prSet presAssocID="{9CCDB221-D58D-42D4-8DAE-268335C1B14B}" presName="accent_3" presStyleCnt="0"/>
      <dgm:spPr/>
    </dgm:pt>
    <dgm:pt modelId="{461CB24F-D99F-42C8-AAC3-392A970863D1}" type="pres">
      <dgm:prSet presAssocID="{9CCDB221-D58D-42D4-8DAE-268335C1B14B}" presName="accentRepeatNode" presStyleLbl="solidFgAcc1" presStyleIdx="2" presStyleCnt="4"/>
      <dgm:spPr/>
    </dgm:pt>
    <dgm:pt modelId="{89BA1D0A-12BC-4438-AAD1-2167EAF6F382}" type="pres">
      <dgm:prSet presAssocID="{64855884-D6C9-42FC-A536-4D75019D3EF6}" presName="text_4" presStyleLbl="node1" presStyleIdx="3" presStyleCnt="4">
        <dgm:presLayoutVars>
          <dgm:bulletEnabled val="1"/>
        </dgm:presLayoutVars>
      </dgm:prSet>
      <dgm:spPr/>
    </dgm:pt>
    <dgm:pt modelId="{D7CB7DB2-8ED1-4F06-8F8F-235D8482D7D9}" type="pres">
      <dgm:prSet presAssocID="{64855884-D6C9-42FC-A536-4D75019D3EF6}" presName="accent_4" presStyleCnt="0"/>
      <dgm:spPr/>
    </dgm:pt>
    <dgm:pt modelId="{BED97150-50AD-44CC-89E0-004218A331D6}" type="pres">
      <dgm:prSet presAssocID="{64855884-D6C9-42FC-A536-4D75019D3EF6}" presName="accentRepeatNode" presStyleLbl="solidFgAcc1" presStyleIdx="3" presStyleCnt="4"/>
      <dgm:spPr/>
    </dgm:pt>
  </dgm:ptLst>
  <dgm:cxnLst>
    <dgm:cxn modelId="{6B97E403-28C5-4C3B-8FC3-16153775D299}" type="presOf" srcId="{3F0A79E4-3CD7-4E4A-8B94-8AC904B1BFA8}" destId="{0966328E-F252-4E49-80A7-18EBF93CA520}" srcOrd="0" destOrd="0" presId="urn:microsoft.com/office/officeart/2008/layout/VerticalCurvedList"/>
    <dgm:cxn modelId="{FF88240C-0487-47A8-8A1A-86175B86ECA3}" srcId="{24E5521D-96F9-4828-917F-1E1B36404D11}" destId="{FC8A9497-381F-49EC-A9C9-46774C478776}" srcOrd="0" destOrd="0" parTransId="{228BC014-B91F-4C79-963B-E5BDF07E8563}" sibTransId="{3F0A79E4-3CD7-4E4A-8B94-8AC904B1BFA8}"/>
    <dgm:cxn modelId="{97D63E23-9041-435F-AE1B-E6D0A8DEC166}" type="presOf" srcId="{24E5521D-96F9-4828-917F-1E1B36404D11}" destId="{3393E1F3-AF90-4C14-B8C5-CDA96145553C}" srcOrd="0" destOrd="0" presId="urn:microsoft.com/office/officeart/2008/layout/VerticalCurvedList"/>
    <dgm:cxn modelId="{37B7053F-9CF3-4C74-89BB-222C947EC94C}" type="presOf" srcId="{2EF55BCE-24C3-4779-BFBE-F1155C9FF2F9}" destId="{382422A3-D99E-4F31-9285-64902C64B8D0}" srcOrd="0" destOrd="0" presId="urn:microsoft.com/office/officeart/2008/layout/VerticalCurvedList"/>
    <dgm:cxn modelId="{A7373E5E-3CA2-46D1-983A-3ACE7C90630A}" type="presOf" srcId="{9CCDB221-D58D-42D4-8DAE-268335C1B14B}" destId="{370F24BD-6452-4E37-BFCB-9FC2461B3076}" srcOrd="0" destOrd="0" presId="urn:microsoft.com/office/officeart/2008/layout/VerticalCurvedList"/>
    <dgm:cxn modelId="{41C70571-1034-43E2-B02D-346914A76E9C}" srcId="{24E5521D-96F9-4828-917F-1E1B36404D11}" destId="{2EF55BCE-24C3-4779-BFBE-F1155C9FF2F9}" srcOrd="1" destOrd="0" parTransId="{7F13DE51-30CA-474D-89F1-5540DFA38923}" sibTransId="{DC8CC7B7-F74F-41D4-AFC4-B2A4A3C7CD5D}"/>
    <dgm:cxn modelId="{E78D1984-3AD5-4BDB-8EF5-4407E7188418}" srcId="{24E5521D-96F9-4828-917F-1E1B36404D11}" destId="{64855884-D6C9-42FC-A536-4D75019D3EF6}" srcOrd="3" destOrd="0" parTransId="{5FB52CBF-7232-41D8-BFB7-50D2A9FCC77E}" sibTransId="{7DF923FC-1EDD-48F7-987A-43BD62C240FF}"/>
    <dgm:cxn modelId="{437981A4-DCD0-4B06-9F06-6631F925A8D9}" srcId="{24E5521D-96F9-4828-917F-1E1B36404D11}" destId="{9CCDB221-D58D-42D4-8DAE-268335C1B14B}" srcOrd="2" destOrd="0" parTransId="{50462FDF-A23F-49C6-9312-E592A8CA408C}" sibTransId="{E292F8E9-4BE5-43F5-8D9F-FED2023B3FD9}"/>
    <dgm:cxn modelId="{763ED9C7-97DB-4545-80A2-469D9F2BE679}" type="presOf" srcId="{64855884-D6C9-42FC-A536-4D75019D3EF6}" destId="{89BA1D0A-12BC-4438-AAD1-2167EAF6F382}" srcOrd="0" destOrd="0" presId="urn:microsoft.com/office/officeart/2008/layout/VerticalCurvedList"/>
    <dgm:cxn modelId="{3FC8B2FC-868B-4FDC-BF7B-935279F78720}" type="presOf" srcId="{FC8A9497-381F-49EC-A9C9-46774C478776}" destId="{4D51BDD6-0AD1-43B6-AAE9-2FF87EFDD738}" srcOrd="0" destOrd="0" presId="urn:microsoft.com/office/officeart/2008/layout/VerticalCurvedList"/>
    <dgm:cxn modelId="{8E3CA366-40A5-4489-8ABE-783714E4A54E}" type="presParOf" srcId="{3393E1F3-AF90-4C14-B8C5-CDA96145553C}" destId="{263BF37E-1B81-42FC-9AAF-6A49FFDFFDF1}" srcOrd="0" destOrd="0" presId="urn:microsoft.com/office/officeart/2008/layout/VerticalCurvedList"/>
    <dgm:cxn modelId="{1260C0DF-0AC2-4D29-807B-AFF190D0D28E}" type="presParOf" srcId="{263BF37E-1B81-42FC-9AAF-6A49FFDFFDF1}" destId="{EB9454FA-0A65-4B8D-8055-0B7D771FF767}" srcOrd="0" destOrd="0" presId="urn:microsoft.com/office/officeart/2008/layout/VerticalCurvedList"/>
    <dgm:cxn modelId="{F72BE1CF-F3C9-4FF8-82AF-9C7E35CC3CC7}" type="presParOf" srcId="{EB9454FA-0A65-4B8D-8055-0B7D771FF767}" destId="{DAEA005F-A597-4DA0-9EF5-A68291423D15}" srcOrd="0" destOrd="0" presId="urn:microsoft.com/office/officeart/2008/layout/VerticalCurvedList"/>
    <dgm:cxn modelId="{63714854-0B63-4431-86C0-C09744E996B4}" type="presParOf" srcId="{EB9454FA-0A65-4B8D-8055-0B7D771FF767}" destId="{0966328E-F252-4E49-80A7-18EBF93CA520}" srcOrd="1" destOrd="0" presId="urn:microsoft.com/office/officeart/2008/layout/VerticalCurvedList"/>
    <dgm:cxn modelId="{14767A28-4ABE-48AA-9A95-1824B5D28CCD}" type="presParOf" srcId="{EB9454FA-0A65-4B8D-8055-0B7D771FF767}" destId="{D37CD89E-933D-411A-9FC4-0E849FC0B1E9}" srcOrd="2" destOrd="0" presId="urn:microsoft.com/office/officeart/2008/layout/VerticalCurvedList"/>
    <dgm:cxn modelId="{465148C5-E284-45B7-BA2C-CF751C03ACD3}" type="presParOf" srcId="{EB9454FA-0A65-4B8D-8055-0B7D771FF767}" destId="{D4B66A5B-5AAF-4047-9C86-FFF0EDE0D293}" srcOrd="3" destOrd="0" presId="urn:microsoft.com/office/officeart/2008/layout/VerticalCurvedList"/>
    <dgm:cxn modelId="{9D545DD6-042F-40B9-BF3B-1586B0D9C515}" type="presParOf" srcId="{263BF37E-1B81-42FC-9AAF-6A49FFDFFDF1}" destId="{4D51BDD6-0AD1-43B6-AAE9-2FF87EFDD738}" srcOrd="1" destOrd="0" presId="urn:microsoft.com/office/officeart/2008/layout/VerticalCurvedList"/>
    <dgm:cxn modelId="{A3EE1254-117A-4784-9CEF-17C85B1B3BDA}" type="presParOf" srcId="{263BF37E-1B81-42FC-9AAF-6A49FFDFFDF1}" destId="{3C1B6FAB-A030-47A0-8B82-20F08A281901}" srcOrd="2" destOrd="0" presId="urn:microsoft.com/office/officeart/2008/layout/VerticalCurvedList"/>
    <dgm:cxn modelId="{BF9A235C-EFCA-48C2-B4B5-ED220F166957}" type="presParOf" srcId="{3C1B6FAB-A030-47A0-8B82-20F08A281901}" destId="{2986B531-75F7-452E-8B71-76FBC82684FD}" srcOrd="0" destOrd="0" presId="urn:microsoft.com/office/officeart/2008/layout/VerticalCurvedList"/>
    <dgm:cxn modelId="{81D3E6A5-C99D-4059-BB35-91BBD5BEF3CD}" type="presParOf" srcId="{263BF37E-1B81-42FC-9AAF-6A49FFDFFDF1}" destId="{382422A3-D99E-4F31-9285-64902C64B8D0}" srcOrd="3" destOrd="0" presId="urn:microsoft.com/office/officeart/2008/layout/VerticalCurvedList"/>
    <dgm:cxn modelId="{9AE198EB-6FFB-4EFA-9B3B-BAF7041CC8DE}" type="presParOf" srcId="{263BF37E-1B81-42FC-9AAF-6A49FFDFFDF1}" destId="{3AB1D4AD-882F-4A0F-9FA2-C5D049FD7B18}" srcOrd="4" destOrd="0" presId="urn:microsoft.com/office/officeart/2008/layout/VerticalCurvedList"/>
    <dgm:cxn modelId="{969065F2-8653-41A2-A9EC-D678049BC4E9}" type="presParOf" srcId="{3AB1D4AD-882F-4A0F-9FA2-C5D049FD7B18}" destId="{A273D137-6E13-45AF-8335-7CB0FE0F79F7}" srcOrd="0" destOrd="0" presId="urn:microsoft.com/office/officeart/2008/layout/VerticalCurvedList"/>
    <dgm:cxn modelId="{78F266EB-80AB-47CB-90D8-257023E1FBAC}" type="presParOf" srcId="{263BF37E-1B81-42FC-9AAF-6A49FFDFFDF1}" destId="{370F24BD-6452-4E37-BFCB-9FC2461B3076}" srcOrd="5" destOrd="0" presId="urn:microsoft.com/office/officeart/2008/layout/VerticalCurvedList"/>
    <dgm:cxn modelId="{986B9B25-E456-49A6-8366-12120DD2D33C}" type="presParOf" srcId="{263BF37E-1B81-42FC-9AAF-6A49FFDFFDF1}" destId="{B72B2832-877A-4041-8339-C0CE1BC0E697}" srcOrd="6" destOrd="0" presId="urn:microsoft.com/office/officeart/2008/layout/VerticalCurvedList"/>
    <dgm:cxn modelId="{0FAA2ECA-7FEF-47DC-B0BE-4C83F2F8D469}" type="presParOf" srcId="{B72B2832-877A-4041-8339-C0CE1BC0E697}" destId="{461CB24F-D99F-42C8-AAC3-392A970863D1}" srcOrd="0" destOrd="0" presId="urn:microsoft.com/office/officeart/2008/layout/VerticalCurvedList"/>
    <dgm:cxn modelId="{DCE2F9CD-9C10-4CE4-B6E0-3ACC5B2F098F}" type="presParOf" srcId="{263BF37E-1B81-42FC-9AAF-6A49FFDFFDF1}" destId="{89BA1D0A-12BC-4438-AAD1-2167EAF6F382}" srcOrd="7" destOrd="0" presId="urn:microsoft.com/office/officeart/2008/layout/VerticalCurvedList"/>
    <dgm:cxn modelId="{539EF8AA-0B89-4D9D-98C3-EA1BA1582C51}" type="presParOf" srcId="{263BF37E-1B81-42FC-9AAF-6A49FFDFFDF1}" destId="{D7CB7DB2-8ED1-4F06-8F8F-235D8482D7D9}" srcOrd="8" destOrd="0" presId="urn:microsoft.com/office/officeart/2008/layout/VerticalCurvedList"/>
    <dgm:cxn modelId="{11F31D7E-1A15-4B94-BA4D-6DA4D2B21CAB}" type="presParOf" srcId="{D7CB7DB2-8ED1-4F06-8F8F-235D8482D7D9}" destId="{BED97150-50AD-44CC-89E0-004218A331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A203D-0CC4-4D1C-9901-3058764B1199}">
      <dsp:nvSpPr>
        <dsp:cNvPr id="0" name=""/>
        <dsp:cNvSpPr/>
      </dsp:nvSpPr>
      <dsp:spPr>
        <a:xfrm>
          <a:off x="0" y="28988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D4CC2-4EF8-4BBC-990B-E0D8936B2805}">
      <dsp:nvSpPr>
        <dsp:cNvPr id="0" name=""/>
        <dsp:cNvSpPr/>
      </dsp:nvSpPr>
      <dsp:spPr>
        <a:xfrm>
          <a:off x="324001" y="944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Unificar Conceptos</a:t>
          </a:r>
        </a:p>
      </dsp:txBody>
      <dsp:txXfrm>
        <a:off x="351381" y="36827"/>
        <a:ext cx="4481258" cy="506120"/>
      </dsp:txXfrm>
    </dsp:sp>
    <dsp:sp modelId="{23FEB3FC-E242-4D3A-B6ED-FB54ADF5104B}">
      <dsp:nvSpPr>
        <dsp:cNvPr id="0" name=""/>
        <dsp:cNvSpPr/>
      </dsp:nvSpPr>
      <dsp:spPr>
        <a:xfrm>
          <a:off x="0" y="115172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E898D-4A55-4095-A561-DFB465DFBFA9}">
      <dsp:nvSpPr>
        <dsp:cNvPr id="0" name=""/>
        <dsp:cNvSpPr/>
      </dsp:nvSpPr>
      <dsp:spPr>
        <a:xfrm>
          <a:off x="324001" y="87128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Objetivo del Plan de Trabajo</a:t>
          </a:r>
        </a:p>
      </dsp:txBody>
      <dsp:txXfrm>
        <a:off x="351381" y="898667"/>
        <a:ext cx="4481258" cy="506120"/>
      </dsp:txXfrm>
    </dsp:sp>
    <dsp:sp modelId="{34A1E52D-BF80-4144-B754-383BB4B510A4}">
      <dsp:nvSpPr>
        <dsp:cNvPr id="0" name=""/>
        <dsp:cNvSpPr/>
      </dsp:nvSpPr>
      <dsp:spPr>
        <a:xfrm>
          <a:off x="0" y="201356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AFE3F9-A34A-4C41-8D07-8B8866FA21C2}">
      <dsp:nvSpPr>
        <dsp:cNvPr id="0" name=""/>
        <dsp:cNvSpPr/>
      </dsp:nvSpPr>
      <dsp:spPr>
        <a:xfrm>
          <a:off x="324001" y="173312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Presentación Propuesta Plan Trabajo</a:t>
          </a:r>
        </a:p>
      </dsp:txBody>
      <dsp:txXfrm>
        <a:off x="351381" y="1760507"/>
        <a:ext cx="4481258" cy="506120"/>
      </dsp:txXfrm>
    </dsp:sp>
    <dsp:sp modelId="{8E9F56C7-ACB6-4FEC-8331-1E413ECE52C0}">
      <dsp:nvSpPr>
        <dsp:cNvPr id="0" name=""/>
        <dsp:cNvSpPr/>
      </dsp:nvSpPr>
      <dsp:spPr>
        <a:xfrm>
          <a:off x="0" y="287540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21906-F1D4-4DCD-AD0A-4DD97416F5F7}">
      <dsp:nvSpPr>
        <dsp:cNvPr id="0" name=""/>
        <dsp:cNvSpPr/>
      </dsp:nvSpPr>
      <dsp:spPr>
        <a:xfrm>
          <a:off x="324001" y="259496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Ajuste Institucional Plan de Trabajo</a:t>
          </a:r>
        </a:p>
      </dsp:txBody>
      <dsp:txXfrm>
        <a:off x="351381" y="2622347"/>
        <a:ext cx="4481258" cy="506120"/>
      </dsp:txXfrm>
    </dsp:sp>
    <dsp:sp modelId="{9D62E357-B984-4C50-8B6F-32CAC9957C59}">
      <dsp:nvSpPr>
        <dsp:cNvPr id="0" name=""/>
        <dsp:cNvSpPr/>
      </dsp:nvSpPr>
      <dsp:spPr>
        <a:xfrm>
          <a:off x="0" y="3737247"/>
          <a:ext cx="6480025"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74C243-E384-47E9-AAFF-7D6E2A6EF7E0}">
      <dsp:nvSpPr>
        <dsp:cNvPr id="0" name=""/>
        <dsp:cNvSpPr/>
      </dsp:nvSpPr>
      <dsp:spPr>
        <a:xfrm>
          <a:off x="324001" y="3456807"/>
          <a:ext cx="4536018"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1" tIns="0" rIns="171451" bIns="0" numCol="1" spcCol="1270" anchor="ctr" anchorCtr="0">
          <a:noAutofit/>
        </a:bodyPr>
        <a:lstStyle/>
        <a:p>
          <a:pPr marL="0" lvl="0" indent="0" algn="l" defTabSz="844550">
            <a:lnSpc>
              <a:spcPct val="90000"/>
            </a:lnSpc>
            <a:spcBef>
              <a:spcPct val="0"/>
            </a:spcBef>
            <a:spcAft>
              <a:spcPct val="35000"/>
            </a:spcAft>
            <a:buNone/>
          </a:pPr>
          <a:r>
            <a:rPr lang="es-ES" sz="1900" kern="1200" dirty="0"/>
            <a:t>Validación /Ajuste Equipo Directivo</a:t>
          </a:r>
        </a:p>
      </dsp:txBody>
      <dsp:txXfrm>
        <a:off x="351381" y="3484187"/>
        <a:ext cx="4481258"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8DB83-336F-4102-839B-83AAC135EF9C}">
      <dsp:nvSpPr>
        <dsp:cNvPr id="0" name=""/>
        <dsp:cNvSpPr/>
      </dsp:nvSpPr>
      <dsp:spPr>
        <a:xfrm>
          <a:off x="3354" y="1428569"/>
          <a:ext cx="1466565" cy="921186"/>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Formulación</a:t>
          </a:r>
        </a:p>
      </dsp:txBody>
      <dsp:txXfrm>
        <a:off x="30335" y="1455550"/>
        <a:ext cx="1412603" cy="867224"/>
      </dsp:txXfrm>
    </dsp:sp>
    <dsp:sp modelId="{E77193F8-E1E9-4F24-92BC-722C069BA448}">
      <dsp:nvSpPr>
        <dsp:cNvPr id="0" name=""/>
        <dsp:cNvSpPr/>
      </dsp:nvSpPr>
      <dsp:spPr>
        <a:xfrm>
          <a:off x="1616576" y="1707308"/>
          <a:ext cx="310911" cy="363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1616576" y="1780050"/>
        <a:ext cx="217638" cy="218224"/>
      </dsp:txXfrm>
    </dsp:sp>
    <dsp:sp modelId="{17E74E60-E869-46BD-95A6-66DA585BEA14}">
      <dsp:nvSpPr>
        <dsp:cNvPr id="0" name=""/>
        <dsp:cNvSpPr/>
      </dsp:nvSpPr>
      <dsp:spPr>
        <a:xfrm>
          <a:off x="2056545" y="1428569"/>
          <a:ext cx="1466565" cy="9211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Aprobación</a:t>
          </a:r>
        </a:p>
      </dsp:txBody>
      <dsp:txXfrm>
        <a:off x="2083526" y="1455550"/>
        <a:ext cx="1412603" cy="867224"/>
      </dsp:txXfrm>
    </dsp:sp>
    <dsp:sp modelId="{E67A40FF-5870-4708-BDB7-702B0E858629}">
      <dsp:nvSpPr>
        <dsp:cNvPr id="0" name=""/>
        <dsp:cNvSpPr/>
      </dsp:nvSpPr>
      <dsp:spPr>
        <a:xfrm>
          <a:off x="3669767" y="1707308"/>
          <a:ext cx="310911" cy="363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3669767" y="1780050"/>
        <a:ext cx="217638" cy="218224"/>
      </dsp:txXfrm>
    </dsp:sp>
    <dsp:sp modelId="{06B8E0B4-DB39-43C7-8863-820D1459E0E1}">
      <dsp:nvSpPr>
        <dsp:cNvPr id="0" name=""/>
        <dsp:cNvSpPr/>
      </dsp:nvSpPr>
      <dsp:spPr>
        <a:xfrm>
          <a:off x="4109737" y="1428569"/>
          <a:ext cx="1466565" cy="92118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Ejecución</a:t>
          </a:r>
        </a:p>
      </dsp:txBody>
      <dsp:txXfrm>
        <a:off x="4136718" y="1455550"/>
        <a:ext cx="1412603" cy="867224"/>
      </dsp:txXfrm>
    </dsp:sp>
    <dsp:sp modelId="{6B706E68-942D-48FD-82F6-546E93B821F6}">
      <dsp:nvSpPr>
        <dsp:cNvPr id="0" name=""/>
        <dsp:cNvSpPr/>
      </dsp:nvSpPr>
      <dsp:spPr>
        <a:xfrm>
          <a:off x="5722958" y="1707308"/>
          <a:ext cx="310911" cy="36370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722958" y="1780050"/>
        <a:ext cx="217638" cy="218224"/>
      </dsp:txXfrm>
    </dsp:sp>
    <dsp:sp modelId="{1A1F991B-DDB7-4950-BE32-A60FA969C9F3}">
      <dsp:nvSpPr>
        <dsp:cNvPr id="0" name=""/>
        <dsp:cNvSpPr/>
      </dsp:nvSpPr>
      <dsp:spPr>
        <a:xfrm>
          <a:off x="6162928" y="1428569"/>
          <a:ext cx="1466565" cy="9211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Seguimiento y Evaluación</a:t>
          </a:r>
        </a:p>
      </dsp:txBody>
      <dsp:txXfrm>
        <a:off x="6189909" y="1455550"/>
        <a:ext cx="1412603" cy="867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7B3C1-69FB-4B48-B32D-228DD1B02862}">
      <dsp:nvSpPr>
        <dsp:cNvPr id="0" name=""/>
        <dsp:cNvSpPr/>
      </dsp:nvSpPr>
      <dsp:spPr>
        <a:xfrm>
          <a:off x="1302" y="914046"/>
          <a:ext cx="2134307" cy="21343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458" tIns="16510" rIns="117458"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bg2"/>
              </a:solidFill>
            </a:rPr>
            <a:t>Objetivos</a:t>
          </a:r>
        </a:p>
      </dsp:txBody>
      <dsp:txXfrm>
        <a:off x="313864" y="1226608"/>
        <a:ext cx="1509183" cy="1509183"/>
      </dsp:txXfrm>
    </dsp:sp>
    <dsp:sp modelId="{F067FAEB-869F-4376-9C78-4744CE2971CA}">
      <dsp:nvSpPr>
        <dsp:cNvPr id="0" name=""/>
        <dsp:cNvSpPr/>
      </dsp:nvSpPr>
      <dsp:spPr>
        <a:xfrm>
          <a:off x="1708749" y="914046"/>
          <a:ext cx="2134307" cy="21343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458" tIns="16510" rIns="117458"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bg2"/>
              </a:solidFill>
            </a:rPr>
            <a:t>Líneas de Acción</a:t>
          </a:r>
        </a:p>
      </dsp:txBody>
      <dsp:txXfrm>
        <a:off x="2021311" y="1226608"/>
        <a:ext cx="1509183" cy="1509183"/>
      </dsp:txXfrm>
    </dsp:sp>
    <dsp:sp modelId="{0920D94C-F2C2-4E9D-9800-0DC61C7F7207}">
      <dsp:nvSpPr>
        <dsp:cNvPr id="0" name=""/>
        <dsp:cNvSpPr/>
      </dsp:nvSpPr>
      <dsp:spPr>
        <a:xfrm>
          <a:off x="3416195" y="914046"/>
          <a:ext cx="2134307" cy="21343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458" tIns="16510" rIns="117458"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bg2"/>
              </a:solidFill>
            </a:rPr>
            <a:t>Actividades Concretas</a:t>
          </a:r>
        </a:p>
      </dsp:txBody>
      <dsp:txXfrm>
        <a:off x="3728757" y="1226608"/>
        <a:ext cx="1509183" cy="1509183"/>
      </dsp:txXfrm>
    </dsp:sp>
    <dsp:sp modelId="{7CF76AB3-5136-43D5-BE42-08C41F925F49}">
      <dsp:nvSpPr>
        <dsp:cNvPr id="0" name=""/>
        <dsp:cNvSpPr/>
      </dsp:nvSpPr>
      <dsp:spPr>
        <a:xfrm>
          <a:off x="5123641" y="914046"/>
          <a:ext cx="2134307" cy="21343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458" tIns="16510" rIns="117458"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bg2"/>
              </a:solidFill>
            </a:rPr>
            <a:t>Resultado/ Producto</a:t>
          </a:r>
        </a:p>
      </dsp:txBody>
      <dsp:txXfrm>
        <a:off x="5436203" y="1226608"/>
        <a:ext cx="1509183" cy="1509183"/>
      </dsp:txXfrm>
    </dsp:sp>
    <dsp:sp modelId="{6B80997F-FE67-4674-9AD1-FF3E267C24A7}">
      <dsp:nvSpPr>
        <dsp:cNvPr id="0" name=""/>
        <dsp:cNvSpPr/>
      </dsp:nvSpPr>
      <dsp:spPr>
        <a:xfrm>
          <a:off x="6831087" y="914046"/>
          <a:ext cx="2134307" cy="21343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458" tIns="16510" rIns="117458"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bg2"/>
              </a:solidFill>
            </a:rPr>
            <a:t>Plazos de Ejecución</a:t>
          </a:r>
        </a:p>
      </dsp:txBody>
      <dsp:txXfrm>
        <a:off x="7143649" y="1226608"/>
        <a:ext cx="1509183" cy="1509183"/>
      </dsp:txXfrm>
    </dsp:sp>
    <dsp:sp modelId="{B2840ED6-C3BC-4D0F-B862-571DD7C2A955}">
      <dsp:nvSpPr>
        <dsp:cNvPr id="0" name=""/>
        <dsp:cNvSpPr/>
      </dsp:nvSpPr>
      <dsp:spPr>
        <a:xfrm>
          <a:off x="8538534" y="914046"/>
          <a:ext cx="2134307" cy="21343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7458" tIns="16510" rIns="117458" bIns="16510" numCol="1" spcCol="1270" anchor="ctr" anchorCtr="0">
          <a:noAutofit/>
        </a:bodyPr>
        <a:lstStyle/>
        <a:p>
          <a:pPr marL="0" lvl="0" indent="0" algn="ctr" defTabSz="577850">
            <a:lnSpc>
              <a:spcPct val="90000"/>
            </a:lnSpc>
            <a:spcBef>
              <a:spcPct val="0"/>
            </a:spcBef>
            <a:spcAft>
              <a:spcPct val="35000"/>
            </a:spcAft>
            <a:buNone/>
          </a:pPr>
          <a:r>
            <a:rPr lang="es-ES" sz="1300" b="1" kern="1200" dirty="0">
              <a:solidFill>
                <a:schemeClr val="bg2"/>
              </a:solidFill>
            </a:rPr>
            <a:t>Responsables</a:t>
          </a:r>
        </a:p>
      </dsp:txBody>
      <dsp:txXfrm>
        <a:off x="8851096" y="1226608"/>
        <a:ext cx="1509183" cy="1509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D7A0D-D4EA-4A33-881F-181084795355}">
      <dsp:nvSpPr>
        <dsp:cNvPr id="0" name=""/>
        <dsp:cNvSpPr/>
      </dsp:nvSpPr>
      <dsp:spPr>
        <a:xfrm>
          <a:off x="2261129" y="1046"/>
          <a:ext cx="988950" cy="988950"/>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L" sz="800" kern="1200" dirty="0"/>
            <a:t>Conocernos</a:t>
          </a:r>
        </a:p>
      </dsp:txBody>
      <dsp:txXfrm>
        <a:off x="2405957" y="145874"/>
        <a:ext cx="699294" cy="699294"/>
      </dsp:txXfrm>
    </dsp:sp>
    <dsp:sp modelId="{14895F6F-64E4-42B9-874D-53515EA24D64}">
      <dsp:nvSpPr>
        <dsp:cNvPr id="0" name=""/>
        <dsp:cNvSpPr/>
      </dsp:nvSpPr>
      <dsp:spPr>
        <a:xfrm rot="1974870">
          <a:off x="3246198" y="737285"/>
          <a:ext cx="281463" cy="333770"/>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L" sz="600" kern="1200"/>
        </a:p>
      </dsp:txBody>
      <dsp:txXfrm>
        <a:off x="3252975" y="781097"/>
        <a:ext cx="197024" cy="200262"/>
      </dsp:txXfrm>
    </dsp:sp>
    <dsp:sp modelId="{7F672A51-81F7-44CC-AD63-8B54D5CB62F9}">
      <dsp:nvSpPr>
        <dsp:cNvPr id="0" name=""/>
        <dsp:cNvSpPr/>
      </dsp:nvSpPr>
      <dsp:spPr>
        <a:xfrm>
          <a:off x="3537154" y="827002"/>
          <a:ext cx="988950" cy="988950"/>
        </a:xfrm>
        <a:prstGeom prst="ellipse">
          <a:avLst/>
        </a:prstGeom>
        <a:solidFill>
          <a:schemeClr val="accent2">
            <a:hueOff val="-63759"/>
            <a:satOff val="-958"/>
            <a:lumOff val="-107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L" sz="800" kern="1200" dirty="0"/>
            <a:t>Trabajo colaborativo</a:t>
          </a:r>
        </a:p>
      </dsp:txBody>
      <dsp:txXfrm>
        <a:off x="3681982" y="971830"/>
        <a:ext cx="699294" cy="699294"/>
      </dsp:txXfrm>
    </dsp:sp>
    <dsp:sp modelId="{07A6B2C1-B4F9-48FD-BC69-CF014079D9C8}">
      <dsp:nvSpPr>
        <dsp:cNvPr id="0" name=""/>
        <dsp:cNvSpPr/>
      </dsp:nvSpPr>
      <dsp:spPr>
        <a:xfrm rot="6605533">
          <a:off x="3618137" y="1876070"/>
          <a:ext cx="299158" cy="333770"/>
        </a:xfrm>
        <a:prstGeom prst="rightArrow">
          <a:avLst>
            <a:gd name="adj1" fmla="val 60000"/>
            <a:gd name="adj2" fmla="val 50000"/>
          </a:avLst>
        </a:prstGeom>
        <a:solidFill>
          <a:schemeClr val="accent2">
            <a:hueOff val="-63759"/>
            <a:satOff val="-958"/>
            <a:lumOff val="-107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L" sz="600" kern="1200"/>
        </a:p>
      </dsp:txBody>
      <dsp:txXfrm rot="10800000">
        <a:off x="3678426" y="1900681"/>
        <a:ext cx="209411" cy="200262"/>
      </dsp:txXfrm>
    </dsp:sp>
    <dsp:sp modelId="{FAF6E9D4-33D5-470F-AB89-01D728A4062F}">
      <dsp:nvSpPr>
        <dsp:cNvPr id="0" name=""/>
        <dsp:cNvSpPr/>
      </dsp:nvSpPr>
      <dsp:spPr>
        <a:xfrm>
          <a:off x="3003511" y="2285863"/>
          <a:ext cx="988950" cy="988950"/>
        </a:xfrm>
        <a:prstGeom prst="ellipse">
          <a:avLst/>
        </a:prstGeom>
        <a:solidFill>
          <a:schemeClr val="accent2">
            <a:hueOff val="-127517"/>
            <a:satOff val="-1917"/>
            <a:lumOff val="-215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L" sz="800" kern="1200" dirty="0"/>
            <a:t>Escuchar</a:t>
          </a:r>
        </a:p>
      </dsp:txBody>
      <dsp:txXfrm>
        <a:off x="3148339" y="2430691"/>
        <a:ext cx="699294" cy="699294"/>
      </dsp:txXfrm>
    </dsp:sp>
    <dsp:sp modelId="{553A1235-8DDA-4ACE-ADAD-25903DC69A1B}">
      <dsp:nvSpPr>
        <dsp:cNvPr id="0" name=""/>
        <dsp:cNvSpPr/>
      </dsp:nvSpPr>
      <dsp:spPr>
        <a:xfrm rot="10800000">
          <a:off x="2631651" y="2613452"/>
          <a:ext cx="262781" cy="333770"/>
        </a:xfrm>
        <a:prstGeom prst="rightArrow">
          <a:avLst>
            <a:gd name="adj1" fmla="val 60000"/>
            <a:gd name="adj2" fmla="val 50000"/>
          </a:avLst>
        </a:prstGeom>
        <a:solidFill>
          <a:schemeClr val="accent2">
            <a:hueOff val="-127517"/>
            <a:satOff val="-1917"/>
            <a:lumOff val="-215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L" sz="600" kern="1200"/>
        </a:p>
      </dsp:txBody>
      <dsp:txXfrm rot="10800000">
        <a:off x="2710485" y="2680206"/>
        <a:ext cx="183947" cy="200262"/>
      </dsp:txXfrm>
    </dsp:sp>
    <dsp:sp modelId="{F35AE9ED-1917-4C73-94E1-C7F9EB67EBEF}">
      <dsp:nvSpPr>
        <dsp:cNvPr id="0" name=""/>
        <dsp:cNvSpPr/>
      </dsp:nvSpPr>
      <dsp:spPr>
        <a:xfrm>
          <a:off x="1518748" y="2285863"/>
          <a:ext cx="988950" cy="988950"/>
        </a:xfrm>
        <a:prstGeom prst="ellipse">
          <a:avLst/>
        </a:prstGeom>
        <a:solidFill>
          <a:schemeClr val="accent2">
            <a:hueOff val="-191276"/>
            <a:satOff val="-2875"/>
            <a:lumOff val="-32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L" sz="800" kern="1200" dirty="0"/>
            <a:t>Comunicar</a:t>
          </a:r>
        </a:p>
      </dsp:txBody>
      <dsp:txXfrm>
        <a:off x="1663576" y="2430691"/>
        <a:ext cx="699294" cy="699294"/>
      </dsp:txXfrm>
    </dsp:sp>
    <dsp:sp modelId="{C5C8E387-4A43-406D-8F86-8637D8BE98B8}">
      <dsp:nvSpPr>
        <dsp:cNvPr id="0" name=""/>
        <dsp:cNvSpPr/>
      </dsp:nvSpPr>
      <dsp:spPr>
        <a:xfrm rot="15120000">
          <a:off x="1654722" y="1914478"/>
          <a:ext cx="262781" cy="333770"/>
        </a:xfrm>
        <a:prstGeom prst="rightArrow">
          <a:avLst>
            <a:gd name="adj1" fmla="val 60000"/>
            <a:gd name="adj2" fmla="val 50000"/>
          </a:avLst>
        </a:prstGeom>
        <a:solidFill>
          <a:schemeClr val="accent2">
            <a:hueOff val="-191276"/>
            <a:satOff val="-2875"/>
            <a:lumOff val="-323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L" sz="600" kern="1200"/>
        </a:p>
      </dsp:txBody>
      <dsp:txXfrm rot="10800000">
        <a:off x="1706320" y="2018720"/>
        <a:ext cx="183947" cy="200262"/>
      </dsp:txXfrm>
    </dsp:sp>
    <dsp:sp modelId="{AC46B8F3-1A38-428B-B9F3-8474257D158E}">
      <dsp:nvSpPr>
        <dsp:cNvPr id="0" name=""/>
        <dsp:cNvSpPr/>
      </dsp:nvSpPr>
      <dsp:spPr>
        <a:xfrm>
          <a:off x="1059930" y="873768"/>
          <a:ext cx="988950" cy="988950"/>
        </a:xfrm>
        <a:prstGeom prst="ellipse">
          <a:avLst/>
        </a:prstGeom>
        <a:solidFill>
          <a:schemeClr val="accent2">
            <a:hueOff val="-255035"/>
            <a:satOff val="-3833"/>
            <a:lumOff val="-431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s-CL" sz="800" kern="1200" dirty="0"/>
            <a:t>Compromisos</a:t>
          </a:r>
        </a:p>
      </dsp:txBody>
      <dsp:txXfrm>
        <a:off x="1204758" y="1018596"/>
        <a:ext cx="699294" cy="699294"/>
      </dsp:txXfrm>
    </dsp:sp>
    <dsp:sp modelId="{ADB12E5D-5F64-4AE9-A247-8EF3E052E052}">
      <dsp:nvSpPr>
        <dsp:cNvPr id="0" name=""/>
        <dsp:cNvSpPr/>
      </dsp:nvSpPr>
      <dsp:spPr>
        <a:xfrm rot="19440000">
          <a:off x="2017598" y="769369"/>
          <a:ext cx="262781" cy="333770"/>
        </a:xfrm>
        <a:prstGeom prst="rightArrow">
          <a:avLst>
            <a:gd name="adj1" fmla="val 60000"/>
            <a:gd name="adj2" fmla="val 50000"/>
          </a:avLst>
        </a:prstGeom>
        <a:solidFill>
          <a:schemeClr val="accent2">
            <a:hueOff val="-255035"/>
            <a:satOff val="-3833"/>
            <a:lumOff val="-431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s-CL" sz="600" kern="1200"/>
        </a:p>
      </dsp:txBody>
      <dsp:txXfrm>
        <a:off x="2025126" y="859292"/>
        <a:ext cx="183947" cy="2002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6328E-F252-4E49-80A7-18EBF93CA520}">
      <dsp:nvSpPr>
        <dsp:cNvPr id="0" name=""/>
        <dsp:cNvSpPr/>
      </dsp:nvSpPr>
      <dsp:spPr>
        <a:xfrm>
          <a:off x="-4095730" y="-677802"/>
          <a:ext cx="4880508" cy="4880508"/>
        </a:xfrm>
        <a:prstGeom prst="blockArc">
          <a:avLst>
            <a:gd name="adj1" fmla="val 18900000"/>
            <a:gd name="adj2" fmla="val 2700000"/>
            <a:gd name="adj3" fmla="val 443"/>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51BDD6-0AD1-43B6-AAE9-2FF87EFDD738}">
      <dsp:nvSpPr>
        <dsp:cNvPr id="0" name=""/>
        <dsp:cNvSpPr/>
      </dsp:nvSpPr>
      <dsp:spPr>
        <a:xfrm>
          <a:off x="364931" y="261212"/>
          <a:ext cx="4650832" cy="5574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442" tIns="35560" rIns="35560" bIns="35560" numCol="1" spcCol="1270" anchor="ctr" anchorCtr="0">
          <a:noAutofit/>
        </a:bodyPr>
        <a:lstStyle/>
        <a:p>
          <a:pPr marL="0" lvl="0" indent="0" algn="l" defTabSz="622300">
            <a:lnSpc>
              <a:spcPct val="90000"/>
            </a:lnSpc>
            <a:spcBef>
              <a:spcPct val="0"/>
            </a:spcBef>
            <a:spcAft>
              <a:spcPct val="35000"/>
            </a:spcAft>
            <a:buNone/>
          </a:pPr>
          <a:r>
            <a:rPr lang="es-CL" sz="1400" b="0" kern="1200" dirty="0">
              <a:latin typeface="+mn-lt"/>
            </a:rPr>
            <a:t>100% Asistencia (Firmar Asistencia por  Jornada)</a:t>
          </a:r>
        </a:p>
      </dsp:txBody>
      <dsp:txXfrm>
        <a:off x="364931" y="261212"/>
        <a:ext cx="4650832" cy="557407"/>
      </dsp:txXfrm>
    </dsp:sp>
    <dsp:sp modelId="{2986B531-75F7-452E-8B71-76FBC82684FD}">
      <dsp:nvSpPr>
        <dsp:cNvPr id="0" name=""/>
        <dsp:cNvSpPr/>
      </dsp:nvSpPr>
      <dsp:spPr>
        <a:xfrm>
          <a:off x="62827" y="208882"/>
          <a:ext cx="696759" cy="69675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2422A3-D99E-4F31-9285-64902C64B8D0}">
      <dsp:nvSpPr>
        <dsp:cNvPr id="0" name=""/>
        <dsp:cNvSpPr/>
      </dsp:nvSpPr>
      <dsp:spPr>
        <a:xfrm>
          <a:off x="730782" y="1114815"/>
          <a:ext cx="4331257" cy="5574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442" tIns="35560" rIns="35560" bIns="35560" numCol="1" spcCol="1270" anchor="ctr" anchorCtr="0">
          <a:noAutofit/>
        </a:bodyPr>
        <a:lstStyle/>
        <a:p>
          <a:pPr marL="0" lvl="0" indent="0" algn="l" defTabSz="622300">
            <a:lnSpc>
              <a:spcPct val="90000"/>
            </a:lnSpc>
            <a:spcBef>
              <a:spcPct val="0"/>
            </a:spcBef>
            <a:spcAft>
              <a:spcPct val="35000"/>
            </a:spcAft>
            <a:buNone/>
          </a:pPr>
          <a:r>
            <a:rPr lang="es-CL" sz="1400" b="0" kern="1200" dirty="0">
              <a:latin typeface="+mn-lt"/>
            </a:rPr>
            <a:t>Plan de trabajo: 40 % de la evaluación final.</a:t>
          </a:r>
        </a:p>
      </dsp:txBody>
      <dsp:txXfrm>
        <a:off x="730782" y="1114815"/>
        <a:ext cx="4331257" cy="557407"/>
      </dsp:txXfrm>
    </dsp:sp>
    <dsp:sp modelId="{A273D137-6E13-45AF-8335-7CB0FE0F79F7}">
      <dsp:nvSpPr>
        <dsp:cNvPr id="0" name=""/>
        <dsp:cNvSpPr/>
      </dsp:nvSpPr>
      <dsp:spPr>
        <a:xfrm>
          <a:off x="382402" y="1045139"/>
          <a:ext cx="696759" cy="69675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0F24BD-6452-4E37-BFCB-9FC2461B3076}">
      <dsp:nvSpPr>
        <dsp:cNvPr id="0" name=""/>
        <dsp:cNvSpPr/>
      </dsp:nvSpPr>
      <dsp:spPr>
        <a:xfrm>
          <a:off x="730782" y="1951071"/>
          <a:ext cx="4331257" cy="557407"/>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442" tIns="35560" rIns="35560" bIns="35560" numCol="1" spcCol="1270" anchor="ctr" anchorCtr="0">
          <a:noAutofit/>
        </a:bodyPr>
        <a:lstStyle/>
        <a:p>
          <a:pPr marL="0" lvl="0" indent="0" algn="l" defTabSz="622300">
            <a:lnSpc>
              <a:spcPct val="90000"/>
            </a:lnSpc>
            <a:spcBef>
              <a:spcPct val="0"/>
            </a:spcBef>
            <a:spcAft>
              <a:spcPct val="35000"/>
            </a:spcAft>
            <a:buNone/>
          </a:pPr>
          <a:r>
            <a:rPr lang="es-CL" sz="1400" b="0" kern="1200" dirty="0">
              <a:latin typeface="+mn-lt"/>
            </a:rPr>
            <a:t>Aplicación Pauta de USO SIRH, 40% de la evaluación final</a:t>
          </a:r>
          <a:r>
            <a:rPr lang="es-ES_tradnl" sz="1400" b="0" kern="1200" dirty="0">
              <a:latin typeface="+mn-lt"/>
            </a:rPr>
            <a:t>.</a:t>
          </a:r>
          <a:endParaRPr lang="es-CL" sz="1400" b="0" kern="1200" dirty="0">
            <a:latin typeface="+mn-lt"/>
          </a:endParaRPr>
        </a:p>
      </dsp:txBody>
      <dsp:txXfrm>
        <a:off x="730782" y="1951071"/>
        <a:ext cx="4331257" cy="557407"/>
      </dsp:txXfrm>
    </dsp:sp>
    <dsp:sp modelId="{461CB24F-D99F-42C8-AAC3-392A970863D1}">
      <dsp:nvSpPr>
        <dsp:cNvPr id="0" name=""/>
        <dsp:cNvSpPr/>
      </dsp:nvSpPr>
      <dsp:spPr>
        <a:xfrm>
          <a:off x="382402" y="1881395"/>
          <a:ext cx="696759" cy="69675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A1D0A-12BC-4438-AAD1-2167EAF6F382}">
      <dsp:nvSpPr>
        <dsp:cNvPr id="0" name=""/>
        <dsp:cNvSpPr/>
      </dsp:nvSpPr>
      <dsp:spPr>
        <a:xfrm>
          <a:off x="411207" y="2787328"/>
          <a:ext cx="4650832" cy="557407"/>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442" tIns="35560" rIns="35560" bIns="35560" numCol="1" spcCol="1270" anchor="ctr" anchorCtr="0">
          <a:noAutofit/>
        </a:bodyPr>
        <a:lstStyle/>
        <a:p>
          <a:pPr marL="0" lvl="0" indent="0" algn="l" defTabSz="622300">
            <a:lnSpc>
              <a:spcPct val="90000"/>
            </a:lnSpc>
            <a:spcBef>
              <a:spcPct val="0"/>
            </a:spcBef>
            <a:spcAft>
              <a:spcPct val="35000"/>
            </a:spcAft>
            <a:buNone/>
          </a:pPr>
          <a:r>
            <a:rPr lang="es-CL" sz="1400" b="0" kern="1200" dirty="0">
              <a:latin typeface="+mn-lt"/>
            </a:rPr>
            <a:t>Aprobación/Ajuate Subdirector(a) Gestión y Desarrollo de las Personas, 20% de la Evaluación Final. </a:t>
          </a:r>
        </a:p>
      </dsp:txBody>
      <dsp:txXfrm>
        <a:off x="411207" y="2787328"/>
        <a:ext cx="4650832" cy="557407"/>
      </dsp:txXfrm>
    </dsp:sp>
    <dsp:sp modelId="{BED97150-50AD-44CC-89E0-004218A331D6}">
      <dsp:nvSpPr>
        <dsp:cNvPr id="0" name=""/>
        <dsp:cNvSpPr/>
      </dsp:nvSpPr>
      <dsp:spPr>
        <a:xfrm>
          <a:off x="62827" y="2717652"/>
          <a:ext cx="696759" cy="696759"/>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C3E86-84A7-4CD0-8A1A-E63AA22741ED}" type="datetimeFigureOut">
              <a:rPr lang="es-CL" smtClean="0"/>
              <a:t>16-11-2018</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CL"/>
              <a:t>Editar los estilos de texto del patrón</a:t>
            </a:r>
          </a:p>
          <a:p>
            <a:pPr lvl="1"/>
            <a:r>
              <a:rPr lang="es-CL"/>
              <a:t>Segundo nivel</a:t>
            </a:r>
          </a:p>
          <a:p>
            <a:pPr lvl="2"/>
            <a:r>
              <a:rPr lang="es-CL"/>
              <a:t>Tercer nivel</a:t>
            </a:r>
          </a:p>
          <a:p>
            <a:pPr lvl="3"/>
            <a:r>
              <a:rPr lang="es-CL"/>
              <a:t>Cuarto nivel</a:t>
            </a:r>
          </a:p>
          <a:p>
            <a:pPr lvl="4"/>
            <a:r>
              <a:rPr lang="es-CL"/>
              <a:t>Quinto nivel</a:t>
            </a:r>
            <a:endParaRPr lang="es-CL"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81DFA-E783-40CB-8634-884E55B23E34}" type="slidenum">
              <a:rPr lang="es-CL" smtClean="0"/>
              <a:t>‹Nº›</a:t>
            </a:fld>
            <a:endParaRPr lang="es-CL" dirty="0"/>
          </a:p>
        </p:txBody>
      </p:sp>
    </p:spTree>
    <p:extLst>
      <p:ext uri="{BB962C8B-B14F-4D97-AF65-F5344CB8AC3E}">
        <p14:creationId xmlns:p14="http://schemas.microsoft.com/office/powerpoint/2010/main" val="153172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a:t>
            </a:fld>
            <a:endParaRPr lang="es-CL" dirty="0"/>
          </a:p>
        </p:txBody>
      </p:sp>
    </p:spTree>
    <p:extLst>
      <p:ext uri="{BB962C8B-B14F-4D97-AF65-F5344CB8AC3E}">
        <p14:creationId xmlns:p14="http://schemas.microsoft.com/office/powerpoint/2010/main" val="3391745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10</a:t>
            </a:fld>
            <a:endParaRPr lang="es-CL" dirty="0"/>
          </a:p>
        </p:txBody>
      </p:sp>
    </p:spTree>
    <p:extLst>
      <p:ext uri="{BB962C8B-B14F-4D97-AF65-F5344CB8AC3E}">
        <p14:creationId xmlns:p14="http://schemas.microsoft.com/office/powerpoint/2010/main" val="164080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2</a:t>
            </a:fld>
            <a:endParaRPr lang="es-CL" dirty="0"/>
          </a:p>
        </p:txBody>
      </p:sp>
    </p:spTree>
    <p:extLst>
      <p:ext uri="{BB962C8B-B14F-4D97-AF65-F5344CB8AC3E}">
        <p14:creationId xmlns:p14="http://schemas.microsoft.com/office/powerpoint/2010/main" val="217865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3</a:t>
            </a:fld>
            <a:endParaRPr lang="es-CL" dirty="0"/>
          </a:p>
        </p:txBody>
      </p:sp>
    </p:spTree>
    <p:extLst>
      <p:ext uri="{BB962C8B-B14F-4D97-AF65-F5344CB8AC3E}">
        <p14:creationId xmlns:p14="http://schemas.microsoft.com/office/powerpoint/2010/main" val="4255447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CL" dirty="0"/>
              <a:t>INCORPORAR IMAGEN DE MANOS COMPROMISO</a:t>
            </a:r>
          </a:p>
        </p:txBody>
      </p:sp>
      <p:sp>
        <p:nvSpPr>
          <p:cNvPr id="4" name="Marcador de número de diapositiva 3"/>
          <p:cNvSpPr>
            <a:spLocks noGrp="1"/>
          </p:cNvSpPr>
          <p:nvPr>
            <p:ph type="sldNum" sz="quarter" idx="10"/>
          </p:nvPr>
        </p:nvSpPr>
        <p:spPr/>
        <p:txBody>
          <a:bodyPr/>
          <a:lstStyle/>
          <a:p>
            <a:fld id="{95A81DFA-E783-40CB-8634-884E55B23E34}" type="slidenum">
              <a:rPr lang="es-CL" smtClean="0"/>
              <a:t>4</a:t>
            </a:fld>
            <a:endParaRPr lang="es-CL" dirty="0"/>
          </a:p>
        </p:txBody>
      </p:sp>
    </p:spTree>
    <p:extLst>
      <p:ext uri="{BB962C8B-B14F-4D97-AF65-F5344CB8AC3E}">
        <p14:creationId xmlns:p14="http://schemas.microsoft.com/office/powerpoint/2010/main" val="239126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5</a:t>
            </a:fld>
            <a:endParaRPr lang="es-CL" dirty="0"/>
          </a:p>
        </p:txBody>
      </p:sp>
    </p:spTree>
    <p:extLst>
      <p:ext uri="{BB962C8B-B14F-4D97-AF65-F5344CB8AC3E}">
        <p14:creationId xmlns:p14="http://schemas.microsoft.com/office/powerpoint/2010/main" val="32329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6</a:t>
            </a:fld>
            <a:endParaRPr lang="es-CL" dirty="0"/>
          </a:p>
        </p:txBody>
      </p:sp>
    </p:spTree>
    <p:extLst>
      <p:ext uri="{BB962C8B-B14F-4D97-AF65-F5344CB8AC3E}">
        <p14:creationId xmlns:p14="http://schemas.microsoft.com/office/powerpoint/2010/main" val="375621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7</a:t>
            </a:fld>
            <a:endParaRPr lang="es-CL" dirty="0"/>
          </a:p>
        </p:txBody>
      </p:sp>
    </p:spTree>
    <p:extLst>
      <p:ext uri="{BB962C8B-B14F-4D97-AF65-F5344CB8AC3E}">
        <p14:creationId xmlns:p14="http://schemas.microsoft.com/office/powerpoint/2010/main" val="87881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8</a:t>
            </a:fld>
            <a:endParaRPr lang="es-CL" dirty="0"/>
          </a:p>
        </p:txBody>
      </p:sp>
    </p:spTree>
    <p:extLst>
      <p:ext uri="{BB962C8B-B14F-4D97-AF65-F5344CB8AC3E}">
        <p14:creationId xmlns:p14="http://schemas.microsoft.com/office/powerpoint/2010/main" val="129410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95A81DFA-E783-40CB-8634-884E55B23E34}" type="slidenum">
              <a:rPr lang="es-CL" smtClean="0"/>
              <a:t>9</a:t>
            </a:fld>
            <a:endParaRPr lang="es-CL" dirty="0"/>
          </a:p>
        </p:txBody>
      </p:sp>
    </p:spTree>
    <p:extLst>
      <p:ext uri="{BB962C8B-B14F-4D97-AF65-F5344CB8AC3E}">
        <p14:creationId xmlns:p14="http://schemas.microsoft.com/office/powerpoint/2010/main" val="1120602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extLst>
              <p:ext uri="{D42A27DB-BD31-4B8C-83A1-F6EECF244321}">
                <p14:modId xmlns:p14="http://schemas.microsoft.com/office/powerpoint/2010/main" val="136162747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129"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53267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283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6BE9BA05-0B29-4EDC-AC41-3BEB59306BA0}"/>
              </a:ext>
            </a:extLst>
          </p:cNvPr>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177" name="Diapositiva de think-cell" r:id="rId4" imgW="415" imgH="416" progId="TCLayout.ActiveDocument.1">
                  <p:embed/>
                </p:oleObj>
              </mc:Choice>
              <mc:Fallback>
                <p:oleObj name="Diapositiva de think-cell" r:id="rId4" imgW="415" imgH="416" progId="TCLayout.ActiveDocument.1">
                  <p:embed/>
                  <p:pic>
                    <p:nvPicPr>
                      <p:cNvPr id="2" name="Objeto 1" hidden="1">
                        <a:extLst>
                          <a:ext uri="{FF2B5EF4-FFF2-40B4-BE49-F238E27FC236}">
                            <a16:creationId xmlns:a16="http://schemas.microsoft.com/office/drawing/2014/main" id="{6BE9BA05-0B29-4EDC-AC41-3BEB59306BA0}"/>
                          </a:ext>
                        </a:extLst>
                      </p:cNvPr>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McK 2. Slide Title"/>
          <p:cNvSpPr>
            <a:spLocks noGrp="1" noChangeArrowheads="1"/>
          </p:cNvSpPr>
          <p:nvPr>
            <p:ph type="title" hasCustomPrompt="1"/>
          </p:nvPr>
        </p:nvSpPr>
        <p:spPr bwMode="auto">
          <a:xfrm>
            <a:off x="475617" y="22406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aseline="0">
                <a:latin typeface="+mj-lt"/>
                <a:ea typeface="+mj-ea"/>
              </a:defRPr>
            </a:lvl1pPr>
          </a:lstStyle>
          <a:p>
            <a:pPr lvl="0"/>
            <a:r>
              <a:rPr lang="es-CL" noProof="0"/>
              <a:t>Click to edit Master title style</a:t>
            </a:r>
            <a:endParaRPr lang="es-CL" noProof="0" dirty="0"/>
          </a:p>
        </p:txBody>
      </p:sp>
      <p:sp>
        <p:nvSpPr>
          <p:cNvPr id="3" name="195 Marcador de número de diapositiva">
            <a:extLst>
              <a:ext uri="{FF2B5EF4-FFF2-40B4-BE49-F238E27FC236}">
                <a16:creationId xmlns:a16="http://schemas.microsoft.com/office/drawing/2014/main" id="{37FDE452-4366-4E41-B31C-3C8971D71D1A}"/>
              </a:ext>
            </a:extLst>
          </p:cNvPr>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spTree>
    <p:extLst>
      <p:ext uri="{BB962C8B-B14F-4D97-AF65-F5344CB8AC3E}">
        <p14:creationId xmlns:p14="http://schemas.microsoft.com/office/powerpoint/2010/main" val="2026508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file:///\\localhost\Users\CDEB\Pictures\3.png"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file:///\\localhost\Users\CDEB\Pictures\1.png" TargetMode="Externa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3.vml"/><Relationship Id="rId7"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375805579"/>
              </p:ex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1106"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a:t>
            </a:r>
            <a:r>
              <a:rPr lang="es-CL" sz="1400" dirty="0" err="1">
                <a:solidFill>
                  <a:srgbClr val="808080"/>
                </a:solidFill>
                <a:latin typeface="Arial"/>
              </a:rPr>
              <a:t>of</a:t>
            </a:r>
            <a:r>
              <a:rPr lang="es-CL" sz="1400" dirty="0">
                <a:solidFill>
                  <a:srgbClr val="808080"/>
                </a:solidFill>
                <a:latin typeface="Arial"/>
              </a:rPr>
              <a:t>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dirty="0">
                  <a:solidFill>
                    <a:srgbClr val="33448D"/>
                  </a:solidFill>
                  <a:latin typeface="Arial"/>
                </a:rPr>
                <a:t>1 </a:t>
              </a:r>
              <a:r>
                <a:rPr lang="es-CL" sz="900" dirty="0" err="1">
                  <a:solidFill>
                    <a:srgbClr val="33448D"/>
                  </a:solidFill>
                  <a:latin typeface="Arial"/>
                </a:rPr>
                <a:t>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dirty="0">
                  <a:solidFill>
                    <a:srgbClr val="33448D"/>
                  </a:solidFill>
                </a:rPr>
                <a:t>SOURCE: </a:t>
              </a:r>
              <a:r>
                <a:rPr lang="es-CL" sz="900" dirty="0" err="1">
                  <a:solidFill>
                    <a:srgbClr val="33448D"/>
                  </a:solidFill>
                </a:rPr>
                <a:t>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dirty="0" err="1">
                  <a:solidFill>
                    <a:srgbClr val="33448D"/>
                  </a:solidFill>
                </a:rPr>
                <a:t>Title</a:t>
              </a:r>
              <a:endParaRPr lang="es-CL" sz="1600" b="1" dirty="0">
                <a:solidFill>
                  <a:srgbClr val="33448D"/>
                </a:solidFill>
              </a:endParaRPr>
            </a:p>
            <a:p>
              <a:pPr defTabSz="914400" fontAlgn="base">
                <a:spcBef>
                  <a:spcPct val="0"/>
                </a:spcBef>
                <a:spcAft>
                  <a:spcPct val="0"/>
                </a:spcAft>
              </a:pPr>
              <a:r>
                <a:rPr lang="es-CL" sz="1600" dirty="0" err="1">
                  <a:solidFill>
                    <a:srgbClr val="808080"/>
                  </a:solidFill>
                </a:rPr>
                <a:t>Unit</a:t>
              </a:r>
              <a:r>
                <a:rPr lang="es-CL" sz="1600" dirty="0">
                  <a:solidFill>
                    <a:srgbClr val="808080"/>
                  </a:solidFill>
                </a:rPr>
                <a:t> </a:t>
              </a:r>
              <a:r>
                <a:rPr lang="es-CL" sz="1600" dirty="0" err="1">
                  <a:solidFill>
                    <a:srgbClr val="808080"/>
                  </a:solidFill>
                </a:rPr>
                <a:t>of</a:t>
              </a:r>
              <a:r>
                <a:rPr lang="es-CL" sz="1600" dirty="0">
                  <a:solidFill>
                    <a:srgbClr val="808080"/>
                  </a:solidFill>
                </a:rPr>
                <a:t> </a:t>
              </a:r>
              <a:r>
                <a:rPr lang="es-CL" sz="1600" dirty="0" err="1">
                  <a:solidFill>
                    <a:srgbClr val="808080"/>
                  </a:solidFill>
                </a:rPr>
                <a:t>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a:extLst/>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294568760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8F91D8EE-5A2D-41F4-8A78-6F1488BD9FC4}"/>
              </a:ext>
            </a:extLst>
          </p:cNvPr>
          <p:cNvSpPr>
            <a:spLocks noChangeArrowheads="1"/>
          </p:cNvSpPr>
          <p:nvPr userDrawn="1"/>
        </p:nvSpPr>
        <p:spPr bwMode="auto">
          <a:xfrm>
            <a:off x="711201" y="3333750"/>
            <a:ext cx="1377951"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66" name="Rectangle 65">
            <a:extLst>
              <a:ext uri="{FF2B5EF4-FFF2-40B4-BE49-F238E27FC236}">
                <a16:creationId xmlns:a16="http://schemas.microsoft.com/office/drawing/2014/main" id="{C513FA5B-2768-4084-B936-441E2F2269C7}"/>
              </a:ext>
            </a:extLst>
          </p:cNvPr>
          <p:cNvSpPr>
            <a:spLocks noChangeArrowheads="1"/>
          </p:cNvSpPr>
          <p:nvPr userDrawn="1"/>
        </p:nvSpPr>
        <p:spPr bwMode="auto">
          <a:xfrm>
            <a:off x="2089152" y="3333750"/>
            <a:ext cx="1974849"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28" name="Picture 1">
            <a:extLst>
              <a:ext uri="{FF2B5EF4-FFF2-40B4-BE49-F238E27FC236}">
                <a16:creationId xmlns:a16="http://schemas.microsoft.com/office/drawing/2014/main" id="{6CCE0E19-B09D-462B-ADFE-C0E5B65C259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1" y="3452814"/>
            <a:ext cx="107103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a:extLst>
              <a:ext uri="{FF2B5EF4-FFF2-40B4-BE49-F238E27FC236}">
                <a16:creationId xmlns:a16="http://schemas.microsoft.com/office/drawing/2014/main" id="{49F52C9C-D0A2-48FF-B7A4-D3B1DAA294F1}"/>
              </a:ext>
            </a:extLst>
          </p:cNvPr>
          <p:cNvSpPr>
            <a:spLocks noChangeArrowheads="1"/>
          </p:cNvSpPr>
          <p:nvPr userDrawn="1"/>
        </p:nvSpPr>
        <p:spPr bwMode="auto">
          <a:xfrm>
            <a:off x="711201" y="0"/>
            <a:ext cx="1377951"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sp>
        <p:nvSpPr>
          <p:cNvPr id="72" name="Rectangle 71">
            <a:extLst>
              <a:ext uri="{FF2B5EF4-FFF2-40B4-BE49-F238E27FC236}">
                <a16:creationId xmlns:a16="http://schemas.microsoft.com/office/drawing/2014/main" id="{F3781D71-AC81-4E40-90B9-C994E35E6B17}"/>
              </a:ext>
            </a:extLst>
          </p:cNvPr>
          <p:cNvSpPr>
            <a:spLocks noChangeArrowheads="1"/>
          </p:cNvSpPr>
          <p:nvPr userDrawn="1"/>
        </p:nvSpPr>
        <p:spPr bwMode="auto">
          <a:xfrm>
            <a:off x="2089152" y="0"/>
            <a:ext cx="1974849"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eaLnBrk="1">
              <a:defRPr/>
            </a:pPr>
            <a:endParaRPr lang="es-CL" sz="1800" dirty="0">
              <a:solidFill>
                <a:srgbClr val="FFFFFF"/>
              </a:solidFill>
              <a:latin typeface="Calibri" pitchFamily="-60" charset="0"/>
            </a:endParaRPr>
          </a:p>
        </p:txBody>
      </p:sp>
      <p:pic>
        <p:nvPicPr>
          <p:cNvPr id="1031" name="1.png" descr="/Users/CDEB/Pictures/1.png">
            <a:extLst>
              <a:ext uri="{FF2B5EF4-FFF2-40B4-BE49-F238E27FC236}">
                <a16:creationId xmlns:a16="http://schemas.microsoft.com/office/drawing/2014/main" id="{33DC4EEB-2BED-4E79-823B-1326D13B4D1F}"/>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089151" y="3430589"/>
            <a:ext cx="18457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3.png" descr="/Users/CDEB/Pictures/3.png">
            <a:extLst>
              <a:ext uri="{FF2B5EF4-FFF2-40B4-BE49-F238E27FC236}">
                <a16:creationId xmlns:a16="http://schemas.microsoft.com/office/drawing/2014/main" id="{D1395D68-2C6D-41B4-AB39-ACFB6011738F}"/>
              </a:ext>
            </a:extLst>
          </p:cNvPr>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089152" y="6400800"/>
            <a:ext cx="2762249"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28712"/>
      </p:ext>
    </p:extLst>
  </p:cSld>
  <p:clrMap bg1="dk1" tx1="lt1" bg2="dk2" tx2="lt2" accent1="accent1" accent2="accent2" accent3="accent3" accent4="accent4" accent5="accent5" accent6="accent6" hlink="hlink" folHlink="folHlink"/>
  <p:sldLayoutIdLst>
    <p:sldLayoutId id="214748368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nvPr>
        </p:nvGraphicFramePr>
        <p:xfrm>
          <a:off x="0" y="0"/>
          <a:ext cx="215979" cy="161974"/>
        </p:xfrm>
        <a:graphic>
          <a:graphicData uri="http://schemas.openxmlformats.org/presentationml/2006/ole">
            <mc:AlternateContent xmlns:mc="http://schemas.openxmlformats.org/markup-compatibility/2006">
              <mc:Choice xmlns:v="urn:schemas-microsoft-com:vml" Requires="v">
                <p:oleObj spid="_x0000_s3154" name="Diapositiva de think-cell" r:id="rId5" imgW="270" imgH="270" progId="TCLayout.ActiveDocument.1">
                  <p:embed/>
                </p:oleObj>
              </mc:Choice>
              <mc:Fallback>
                <p:oleObj name="Diapositiva de think-cell" r:id="rId5" imgW="270" imgH="270" progId="TCLayout.ActiveDocument.1">
                  <p:embed/>
                  <p:pic>
                    <p:nvPicPr>
                      <p:cNvPr id="2" name="Object 1" hidden="1"/>
                      <p:cNvPicPr/>
                      <p:nvPr/>
                    </p:nvPicPr>
                    <p:blipFill>
                      <a:blip r:embed="rId6"/>
                      <a:stretch>
                        <a:fillRect/>
                      </a:stretch>
                    </p:blipFill>
                    <p:spPr>
                      <a:xfrm>
                        <a:off x="0" y="0"/>
                        <a:ext cx="215979" cy="161974"/>
                      </a:xfrm>
                      <a:prstGeom prst="rect">
                        <a:avLst/>
                      </a:prstGeom>
                    </p:spPr>
                  </p:pic>
                </p:oleObj>
              </mc:Fallback>
            </mc:AlternateContent>
          </a:graphicData>
        </a:graphic>
      </p:graphicFrame>
      <p:sp>
        <p:nvSpPr>
          <p:cNvPr id="1036" name="Rectangle 286"/>
          <p:cNvSpPr>
            <a:spLocks noGrp="1" noChangeArrowheads="1"/>
          </p:cNvSpPr>
          <p:nvPr>
            <p:ph type="body" idx="1"/>
          </p:nvPr>
        </p:nvSpPr>
        <p:spPr bwMode="auto">
          <a:xfrm>
            <a:off x="1976207" y="1990667"/>
            <a:ext cx="5853024" cy="125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text styles</a:t>
            </a:r>
          </a:p>
          <a:p>
            <a:pPr lvl="1"/>
            <a:r>
              <a:rPr lang="es-CL" noProof="0"/>
              <a:t>Second level</a:t>
            </a:r>
          </a:p>
          <a:p>
            <a:pPr lvl="2"/>
            <a:r>
              <a:rPr lang="es-CL" noProof="0"/>
              <a:t>Third level</a:t>
            </a:r>
          </a:p>
          <a:p>
            <a:pPr lvl="3"/>
            <a:r>
              <a:rPr lang="es-CL" noProof="0"/>
              <a:t>Fourth level</a:t>
            </a:r>
          </a:p>
          <a:p>
            <a:pPr lvl="4"/>
            <a:r>
              <a:rPr lang="es-CL" noProof="0"/>
              <a:t>Fifth level</a:t>
            </a:r>
            <a:endParaRPr lang="es-CL" noProof="0" dirty="0"/>
          </a:p>
        </p:txBody>
      </p:sp>
      <p:sp>
        <p:nvSpPr>
          <p:cNvPr id="19" name="Title Placeholder 2"/>
          <p:cNvSpPr>
            <a:spLocks noGrp="1" noChangeArrowheads="1"/>
          </p:cNvSpPr>
          <p:nvPr>
            <p:ph type="title"/>
          </p:nvPr>
        </p:nvSpPr>
        <p:spPr bwMode="auto">
          <a:xfrm>
            <a:off x="726996" y="223341"/>
            <a:ext cx="9690483"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s-CL" noProof="0"/>
              <a:t>Click to edit Master title style</a:t>
            </a:r>
            <a:endParaRPr lang="es-CL" noProof="0" dirty="0"/>
          </a:p>
        </p:txBody>
      </p:sp>
      <p:sp>
        <p:nvSpPr>
          <p:cNvPr id="10" name="McK 1. On-page tracker" hidden="1"/>
          <p:cNvSpPr>
            <a:spLocks noChangeArrowheads="1"/>
          </p:cNvSpPr>
          <p:nvPr/>
        </p:nvSpPr>
        <p:spPr bwMode="auto">
          <a:xfrm>
            <a:off x="16198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400" fontAlgn="base">
              <a:spcBef>
                <a:spcPct val="0"/>
              </a:spcBef>
              <a:spcAft>
                <a:spcPct val="0"/>
              </a:spcAft>
            </a:pPr>
            <a:r>
              <a:rPr lang="es-CL" sz="1400" dirty="0">
                <a:solidFill>
                  <a:srgbClr val="808080"/>
                </a:solidFill>
              </a:rPr>
              <a:t>TRACKER</a:t>
            </a:r>
          </a:p>
        </p:txBody>
      </p:sp>
      <p:sp>
        <p:nvSpPr>
          <p:cNvPr id="11" name="McK 3. Unit of measure" hidden="1"/>
          <p:cNvSpPr txBox="1">
            <a:spLocks noChangeArrowheads="1"/>
          </p:cNvSpPr>
          <p:nvPr/>
        </p:nvSpPr>
        <p:spPr bwMode="auto">
          <a:xfrm>
            <a:off x="161985" y="542615"/>
            <a:ext cx="1172548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1400" dirty="0" err="1">
                <a:solidFill>
                  <a:srgbClr val="808080"/>
                </a:solidFill>
                <a:latin typeface="Arial"/>
              </a:rPr>
              <a:t>Unit</a:t>
            </a:r>
            <a:r>
              <a:rPr lang="es-CL" sz="1400" dirty="0">
                <a:solidFill>
                  <a:srgbClr val="808080"/>
                </a:solidFill>
                <a:latin typeface="Arial"/>
              </a:rPr>
              <a:t> </a:t>
            </a:r>
            <a:r>
              <a:rPr lang="es-CL" sz="1400" dirty="0" err="1">
                <a:solidFill>
                  <a:srgbClr val="808080"/>
                </a:solidFill>
                <a:latin typeface="Arial"/>
              </a:rPr>
              <a:t>of</a:t>
            </a:r>
            <a:r>
              <a:rPr lang="es-CL" sz="1400" dirty="0">
                <a:solidFill>
                  <a:srgbClr val="808080"/>
                </a:solidFill>
                <a:latin typeface="Arial"/>
              </a:rPr>
              <a:t> </a:t>
            </a:r>
            <a:r>
              <a:rPr lang="es-CL" sz="1400" dirty="0" err="1">
                <a:solidFill>
                  <a:srgbClr val="808080"/>
                </a:solidFill>
                <a:latin typeface="Arial"/>
              </a:rPr>
              <a:t>measure</a:t>
            </a:r>
            <a:endParaRPr lang="es-CL" sz="1400" dirty="0">
              <a:solidFill>
                <a:srgbClr val="808080"/>
              </a:solidFill>
              <a:latin typeface="Arial"/>
            </a:endParaRPr>
          </a:p>
        </p:txBody>
      </p:sp>
      <p:grpSp>
        <p:nvGrpSpPr>
          <p:cNvPr id="12" name="McK Slide Elements" hidden="1"/>
          <p:cNvGrpSpPr>
            <a:grpSpLocks/>
          </p:cNvGrpSpPr>
          <p:nvPr/>
        </p:nvGrpSpPr>
        <p:grpSpPr bwMode="auto">
          <a:xfrm>
            <a:off x="161986" y="6503346"/>
            <a:ext cx="10256829" cy="288318"/>
            <a:chOff x="75" y="4015"/>
            <a:chExt cx="4749" cy="178"/>
          </a:xfrm>
        </p:grpSpPr>
        <p:sp>
          <p:nvSpPr>
            <p:cNvPr id="13" name="McK 4. Footnote"/>
            <p:cNvSpPr txBox="1">
              <a:spLocks noChangeArrowheads="1"/>
            </p:cNvSpPr>
            <p:nvPr/>
          </p:nvSpPr>
          <p:spPr bwMode="auto">
            <a:xfrm>
              <a:off x="75" y="4015"/>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s-CL" sz="900" dirty="0">
                  <a:solidFill>
                    <a:srgbClr val="33448D"/>
                  </a:solidFill>
                  <a:latin typeface="Arial"/>
                </a:rPr>
                <a:t>1 </a:t>
              </a:r>
              <a:r>
                <a:rPr lang="es-CL" sz="900" dirty="0" err="1">
                  <a:solidFill>
                    <a:srgbClr val="33448D"/>
                  </a:solidFill>
                  <a:latin typeface="Arial"/>
                </a:rPr>
                <a:t>Footnote</a:t>
              </a:r>
              <a:endParaRPr lang="es-CL" sz="900" dirty="0">
                <a:solidFill>
                  <a:srgbClr val="33448D"/>
                </a:solidFill>
                <a:latin typeface="Arial"/>
              </a:endParaRPr>
            </a:p>
          </p:txBody>
        </p:sp>
        <p:sp>
          <p:nvSpPr>
            <p:cNvPr id="14" name="McK 5. Source"/>
            <p:cNvSpPr>
              <a:spLocks noChangeArrowheads="1"/>
            </p:cNvSpPr>
            <p:nvPr/>
          </p:nvSpPr>
          <p:spPr bwMode="auto">
            <a:xfrm>
              <a:off x="75" y="4106"/>
              <a:ext cx="4749"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fontAlgn="base">
                <a:spcBef>
                  <a:spcPct val="0"/>
                </a:spcBef>
                <a:spcAft>
                  <a:spcPct val="0"/>
                </a:spcAft>
                <a:tabLst>
                  <a:tab pos="625214" algn="l"/>
                </a:tabLst>
              </a:pPr>
              <a:r>
                <a:rPr lang="es-CL" sz="900" dirty="0">
                  <a:solidFill>
                    <a:srgbClr val="33448D"/>
                  </a:solidFill>
                </a:rPr>
                <a:t>SOURCE: </a:t>
              </a:r>
              <a:r>
                <a:rPr lang="es-CL" sz="900" dirty="0" err="1">
                  <a:solidFill>
                    <a:srgbClr val="33448D"/>
                  </a:solidFill>
                </a:rPr>
                <a:t>Source</a:t>
              </a:r>
              <a:endParaRPr lang="es-CL" sz="900" dirty="0">
                <a:solidFill>
                  <a:srgbClr val="33448D"/>
                </a:solidFill>
              </a:endParaRPr>
            </a:p>
          </p:txBody>
        </p:sp>
      </p:grpSp>
      <p:grpSp>
        <p:nvGrpSpPr>
          <p:cNvPr id="15" name="ACET" hidden="1"/>
          <p:cNvGrpSpPr>
            <a:grpSpLocks/>
          </p:cNvGrpSpPr>
          <p:nvPr/>
        </p:nvGrpSpPr>
        <p:grpSpPr bwMode="auto">
          <a:xfrm>
            <a:off x="1976207" y="1150019"/>
            <a:ext cx="5801189"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400" fontAlgn="base">
                <a:spcBef>
                  <a:spcPct val="0"/>
                </a:spcBef>
                <a:spcAft>
                  <a:spcPct val="0"/>
                </a:spcAft>
              </a:pPr>
              <a:r>
                <a:rPr lang="es-CL" sz="1600" b="1" dirty="0" err="1">
                  <a:solidFill>
                    <a:srgbClr val="33448D"/>
                  </a:solidFill>
                </a:rPr>
                <a:t>Title</a:t>
              </a:r>
              <a:endParaRPr lang="es-CL" sz="1600" b="1" dirty="0">
                <a:solidFill>
                  <a:srgbClr val="33448D"/>
                </a:solidFill>
              </a:endParaRPr>
            </a:p>
            <a:p>
              <a:pPr defTabSz="914400" fontAlgn="base">
                <a:spcBef>
                  <a:spcPct val="0"/>
                </a:spcBef>
                <a:spcAft>
                  <a:spcPct val="0"/>
                </a:spcAft>
              </a:pPr>
              <a:r>
                <a:rPr lang="es-CL" sz="1600" dirty="0" err="1">
                  <a:solidFill>
                    <a:srgbClr val="808080"/>
                  </a:solidFill>
                </a:rPr>
                <a:t>Unit</a:t>
              </a:r>
              <a:r>
                <a:rPr lang="es-CL" sz="1600" dirty="0">
                  <a:solidFill>
                    <a:srgbClr val="808080"/>
                  </a:solidFill>
                </a:rPr>
                <a:t> </a:t>
              </a:r>
              <a:r>
                <a:rPr lang="es-CL" sz="1600" dirty="0" err="1">
                  <a:solidFill>
                    <a:srgbClr val="808080"/>
                  </a:solidFill>
                </a:rPr>
                <a:t>of</a:t>
              </a:r>
              <a:r>
                <a:rPr lang="es-CL" sz="1600" dirty="0">
                  <a:solidFill>
                    <a:srgbClr val="808080"/>
                  </a:solidFill>
                </a:rPr>
                <a:t> </a:t>
              </a:r>
              <a:r>
                <a:rPr lang="es-CL" sz="1600" dirty="0" err="1">
                  <a:solidFill>
                    <a:srgbClr val="808080"/>
                  </a:solidFill>
                </a:rPr>
                <a:t>measure</a:t>
              </a:r>
              <a:endParaRPr lang="es-CL" sz="1600" dirty="0">
                <a:solidFill>
                  <a:srgbClr val="808080"/>
                </a:solidFill>
              </a:endParaRPr>
            </a:p>
          </p:txBody>
        </p:sp>
      </p:grpSp>
      <p:sp>
        <p:nvSpPr>
          <p:cNvPr id="20" name="AutoShape 35"/>
          <p:cNvSpPr>
            <a:spLocks noChangeArrowheads="1"/>
          </p:cNvSpPr>
          <p:nvPr/>
        </p:nvSpPr>
        <p:spPr bwMode="gray">
          <a:xfrm>
            <a:off x="0" y="831518"/>
            <a:ext cx="10152235" cy="45719"/>
          </a:xfrm>
          <a:prstGeom prst="roundRect">
            <a:avLst>
              <a:gd name="adj" fmla="val 11644"/>
            </a:avLst>
          </a:prstGeom>
          <a:solidFill>
            <a:srgbClr val="0067B4"/>
          </a:solidFill>
          <a:ln>
            <a:solidFill>
              <a:srgbClr val="0067B4"/>
            </a:solidFill>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vert="horz" wrap="square" lIns="93296" tIns="46648" rIns="93296" bIns="46648" numCol="1" anchor="ctr" anchorCtr="0" compatLnSpc="1">
            <a:prstTxWarp prst="textNoShape">
              <a:avLst/>
            </a:prstTxWarp>
          </a:bodyPr>
          <a:lstStyle/>
          <a:p>
            <a:pPr algn="ctr" defTabSz="914400" eaLnBrk="1" fontAlgn="base">
              <a:spcBef>
                <a:spcPct val="0"/>
              </a:spcBef>
              <a:spcAft>
                <a:spcPct val="0"/>
              </a:spcAft>
            </a:pPr>
            <a:endParaRPr lang="es-CL" sz="1800" dirty="0">
              <a:solidFill>
                <a:srgbClr val="000000"/>
              </a:solidFill>
              <a:cs typeface="Arial" pitchFamily="34" charset="0"/>
            </a:endParaRPr>
          </a:p>
        </p:txBody>
      </p:sp>
      <p:sp>
        <p:nvSpPr>
          <p:cNvPr id="22" name="Rectangle 551"/>
          <p:cNvSpPr>
            <a:spLocks noChangeArrowheads="1"/>
          </p:cNvSpPr>
          <p:nvPr/>
        </p:nvSpPr>
        <p:spPr bwMode="auto">
          <a:xfrm>
            <a:off x="-1" y="6644265"/>
            <a:ext cx="12219865" cy="213736"/>
          </a:xfrm>
          <a:prstGeom prst="rect">
            <a:avLst/>
          </a:prstGeom>
          <a:solidFill>
            <a:srgbClr val="0067B4"/>
          </a:solidFill>
          <a:ln>
            <a:noFill/>
          </a:ln>
          <a:extLst/>
        </p:spPr>
        <p:txBody>
          <a:bodyPr vert="horz" wrap="square" lIns="93296" tIns="46648" rIns="93296" bIns="46648" numCol="1" anchor="t" anchorCtr="0" compatLnSpc="1">
            <a:prstTxWarp prst="textNoShape">
              <a:avLst/>
            </a:prstTxWarp>
          </a:bodyPr>
          <a:lstStyle/>
          <a:p>
            <a:pPr defTabSz="914400" eaLnBrk="1" fontAlgn="base">
              <a:spcBef>
                <a:spcPct val="0"/>
              </a:spcBef>
              <a:spcAft>
                <a:spcPct val="0"/>
              </a:spcAft>
            </a:pPr>
            <a:endParaRPr lang="es-CL" sz="1600" dirty="0">
              <a:solidFill>
                <a:srgbClr val="33448D"/>
              </a:solidFill>
            </a:endParaRPr>
          </a:p>
        </p:txBody>
      </p:sp>
      <p:sp>
        <p:nvSpPr>
          <p:cNvPr id="23" name="195 Marcador de número de diapositiva"/>
          <p:cNvSpPr>
            <a:spLocks noGrp="1"/>
          </p:cNvSpPr>
          <p:nvPr>
            <p:ph type="sldNum" sz="quarter" idx="4"/>
          </p:nvPr>
        </p:nvSpPr>
        <p:spPr>
          <a:xfrm>
            <a:off x="11697989" y="6609102"/>
            <a:ext cx="2844800" cy="365125"/>
          </a:xfrm>
          <a:prstGeom prst="rect">
            <a:avLst/>
          </a:prstGeom>
        </p:spPr>
        <p:txBody>
          <a:bodyPr/>
          <a:lstStyle>
            <a:lvl1pPr>
              <a:defRPr sz="1200" baseline="0">
                <a:solidFill>
                  <a:schemeClr val="bg1"/>
                </a:solidFill>
                <a:latin typeface="Arial" panose="020B0604020202020204" pitchFamily="34" charset="0"/>
                <a:cs typeface="Arial" panose="020B0604020202020204" pitchFamily="34" charset="0"/>
              </a:defRPr>
            </a:lvl1pPr>
          </a:lstStyle>
          <a:p>
            <a:fld id="{7536BA00-E649-495D-B82A-3219CB1D2429}" type="slidenum">
              <a:rPr lang="es-CL" smtClean="0"/>
              <a:pPr/>
              <a:t>‹Nº›</a:t>
            </a:fld>
            <a:endParaRPr lang="es-CL" dirty="0"/>
          </a:p>
        </p:txBody>
      </p:sp>
      <p:pic>
        <p:nvPicPr>
          <p:cNvPr id="4" name="Imagen 3">
            <a:extLst>
              <a:ext uri="{FF2B5EF4-FFF2-40B4-BE49-F238E27FC236}">
                <a16:creationId xmlns:a16="http://schemas.microsoft.com/office/drawing/2014/main" id="{8D6E1703-9EAA-4B88-9B3C-2395CA1E410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12827" y="-15570"/>
            <a:ext cx="1279173" cy="869946"/>
          </a:xfrm>
          <a:prstGeom prst="rect">
            <a:avLst/>
          </a:prstGeom>
        </p:spPr>
      </p:pic>
    </p:spTree>
    <p:extLst>
      <p:ext uri="{BB962C8B-B14F-4D97-AF65-F5344CB8AC3E}">
        <p14:creationId xmlns:p14="http://schemas.microsoft.com/office/powerpoint/2010/main" val="4179790654"/>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3526" rtl="0" eaLnBrk="1" fontAlgn="base" hangingPunct="1">
        <a:spcBef>
          <a:spcPct val="0"/>
        </a:spcBef>
        <a:spcAft>
          <a:spcPct val="0"/>
        </a:spcAft>
        <a:tabLst>
          <a:tab pos="275353" algn="l"/>
        </a:tabLst>
        <a:defRPr sz="1900" b="1" baseline="0">
          <a:solidFill>
            <a:srgbClr val="0067B4"/>
          </a:solidFill>
          <a:latin typeface="+mj-lt"/>
          <a:ea typeface="+mj-ea"/>
          <a:cs typeface="+mj-cs"/>
        </a:defRPr>
      </a:lvl1pPr>
      <a:lvl2pPr algn="l" defTabSz="913526" rtl="0" eaLnBrk="1" fontAlgn="base" hangingPunct="1">
        <a:spcBef>
          <a:spcPct val="0"/>
        </a:spcBef>
        <a:spcAft>
          <a:spcPct val="0"/>
        </a:spcAft>
        <a:defRPr sz="1900" b="1">
          <a:solidFill>
            <a:schemeClr val="tx2"/>
          </a:solidFill>
          <a:latin typeface="Arial" charset="0"/>
        </a:defRPr>
      </a:lvl2pPr>
      <a:lvl3pPr algn="l" defTabSz="913526" rtl="0" eaLnBrk="1" fontAlgn="base" hangingPunct="1">
        <a:spcBef>
          <a:spcPct val="0"/>
        </a:spcBef>
        <a:spcAft>
          <a:spcPct val="0"/>
        </a:spcAft>
        <a:defRPr sz="1900" b="1">
          <a:solidFill>
            <a:schemeClr val="tx2"/>
          </a:solidFill>
          <a:latin typeface="Arial" charset="0"/>
        </a:defRPr>
      </a:lvl3pPr>
      <a:lvl4pPr algn="l" defTabSz="913526" rtl="0" eaLnBrk="1" fontAlgn="base" hangingPunct="1">
        <a:spcBef>
          <a:spcPct val="0"/>
        </a:spcBef>
        <a:spcAft>
          <a:spcPct val="0"/>
        </a:spcAft>
        <a:defRPr sz="1900" b="1">
          <a:solidFill>
            <a:schemeClr val="tx2"/>
          </a:solidFill>
          <a:latin typeface="Arial" charset="0"/>
        </a:defRPr>
      </a:lvl4pPr>
      <a:lvl5pPr algn="l" defTabSz="913526" rtl="0" eaLnBrk="1" fontAlgn="base" hangingPunct="1">
        <a:spcBef>
          <a:spcPct val="0"/>
        </a:spcBef>
        <a:spcAft>
          <a:spcPct val="0"/>
        </a:spcAft>
        <a:defRPr sz="1900" b="1">
          <a:solidFill>
            <a:schemeClr val="tx2"/>
          </a:solidFill>
          <a:latin typeface="Arial" charset="0"/>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jp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08AED80-CD44-4B7D-9360-C1519D3DB299}"/>
              </a:ext>
            </a:extLst>
          </p:cNvPr>
          <p:cNvSpPr txBox="1">
            <a:spLocks/>
          </p:cNvSpPr>
          <p:nvPr/>
        </p:nvSpPr>
        <p:spPr bwMode="auto">
          <a:xfrm>
            <a:off x="1981200" y="1562226"/>
            <a:ext cx="819770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0"/>
              </a:spcBef>
              <a:spcAft>
                <a:spcPct val="0"/>
              </a:spcAft>
              <a:defRPr/>
            </a:pPr>
            <a:r>
              <a:rPr lang="es-CL" altLang="en-US" sz="2000" b="1" dirty="0">
                <a:solidFill>
                  <a:srgbClr val="FFFFFF"/>
                </a:solidFill>
                <a:latin typeface="Verdana" panose="020B0604030504040204" pitchFamily="34" charset="0"/>
                <a:sym typeface="Verdana Bold" charset="0"/>
              </a:rPr>
              <a:t>Gestión de la Administración del SIRH y los Desafíos en la Integración de los Sistemas de Gestión de Información Sectorial</a:t>
            </a:r>
          </a:p>
        </p:txBody>
      </p:sp>
      <p:sp>
        <p:nvSpPr>
          <p:cNvPr id="17411" name="Subtitle 2">
            <a:extLst>
              <a:ext uri="{FF2B5EF4-FFF2-40B4-BE49-F238E27FC236}">
                <a16:creationId xmlns:a16="http://schemas.microsoft.com/office/drawing/2014/main" id="{88F835D9-4277-48A6-8708-E05534943F63}"/>
              </a:ext>
            </a:extLst>
          </p:cNvPr>
          <p:cNvSpPr txBox="1">
            <a:spLocks/>
          </p:cNvSpPr>
          <p:nvPr/>
        </p:nvSpPr>
        <p:spPr bwMode="auto">
          <a:xfrm>
            <a:off x="4259188" y="5295774"/>
            <a:ext cx="716418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ヒラギノ角ゴ Pro W3" pitchFamily="-60" charset="-128"/>
              </a:defRPr>
            </a:lvl1pPr>
            <a:lvl2pPr marL="742950" indent="-285750" eaLnBrk="0" hangingPunct="0">
              <a:defRPr>
                <a:solidFill>
                  <a:schemeClr val="tx1"/>
                </a:solidFill>
                <a:latin typeface="Arial" panose="020B0604020202020204" pitchFamily="34" charset="0"/>
                <a:ea typeface="ヒラギノ角ゴ Pro W3" pitchFamily="-60" charset="-128"/>
              </a:defRPr>
            </a:lvl2pPr>
            <a:lvl3pPr marL="1143000" indent="-228600" eaLnBrk="0" hangingPunct="0">
              <a:defRPr>
                <a:solidFill>
                  <a:schemeClr val="tx1"/>
                </a:solidFill>
                <a:latin typeface="Arial" panose="020B0604020202020204" pitchFamily="34" charset="0"/>
                <a:ea typeface="ヒラギノ角ゴ Pro W3" pitchFamily="-60" charset="-128"/>
              </a:defRPr>
            </a:lvl3pPr>
            <a:lvl4pPr marL="1600200" indent="-228600" eaLnBrk="0" hangingPunct="0">
              <a:defRPr>
                <a:solidFill>
                  <a:schemeClr val="tx1"/>
                </a:solidFill>
                <a:latin typeface="Arial" panose="020B0604020202020204" pitchFamily="34" charset="0"/>
                <a:ea typeface="ヒラギノ角ゴ Pro W3" pitchFamily="-60" charset="-128"/>
              </a:defRPr>
            </a:lvl4pPr>
            <a:lvl5pPr marL="2057400" indent="-228600" eaLnBrk="0" hangingPunct="0">
              <a:defRPr>
                <a:solidFill>
                  <a:schemeClr val="tx1"/>
                </a:solidFill>
                <a:latin typeface="Arial" panose="020B0604020202020204" pitchFamily="34" charset="0"/>
                <a:ea typeface="ヒラギノ角ゴ Pro W3" pitchFamily="-6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0" charset="-128"/>
              </a:defRPr>
            </a:lvl9pPr>
          </a:lstStyle>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Cecilia Digmann Muñoz,</a:t>
            </a:r>
          </a:p>
          <a:p>
            <a:pPr eaLnBrk="1" fontAlgn="base" hangingPunct="1">
              <a:spcBef>
                <a:spcPct val="20000"/>
              </a:spcBef>
              <a:spcAft>
                <a:spcPct val="0"/>
              </a:spcAft>
              <a:defRPr/>
            </a:pPr>
            <a:r>
              <a:rPr lang="es-CL" altLang="en-US" sz="1600" b="1" dirty="0">
                <a:solidFill>
                  <a:srgbClr val="FFFFFF"/>
                </a:solidFill>
                <a:latin typeface="+mn-lt"/>
                <a:sym typeface="Verdana" panose="020B0604030504040204" pitchFamily="34" charset="0"/>
              </a:rPr>
              <a:t>Jefa  Unidad Sistema de Información de Personas en el Sector Público de Salud</a:t>
            </a:r>
          </a:p>
          <a:p>
            <a:pPr eaLnBrk="1" fontAlgn="base" hangingPunct="1">
              <a:spcBef>
                <a:spcPct val="20000"/>
              </a:spcBef>
              <a:spcAft>
                <a:spcPct val="0"/>
              </a:spcAft>
              <a:defRPr/>
            </a:pPr>
            <a:r>
              <a:rPr lang="es-CL" sz="1200" dirty="0"/>
              <a:t>Noviembre de 2018</a:t>
            </a:r>
          </a:p>
          <a:p>
            <a:pPr eaLnBrk="1" fontAlgn="base" hangingPunct="1">
              <a:spcBef>
                <a:spcPct val="20000"/>
              </a:spcBef>
              <a:spcAft>
                <a:spcPct val="0"/>
              </a:spcAft>
              <a:defRPr/>
            </a:pPr>
            <a:endParaRPr lang="es-CL" altLang="en-US" sz="2800" b="1" dirty="0">
              <a:solidFill>
                <a:srgbClr val="FFFFFF"/>
              </a:solidFill>
              <a:latin typeface="+mn-lt"/>
            </a:endParaRPr>
          </a:p>
        </p:txBody>
      </p:sp>
      <p:sp>
        <p:nvSpPr>
          <p:cNvPr id="5" name="CuadroTexto 4">
            <a:extLst>
              <a:ext uri="{FF2B5EF4-FFF2-40B4-BE49-F238E27FC236}">
                <a16:creationId xmlns:a16="http://schemas.microsoft.com/office/drawing/2014/main" id="{A8165EA2-2CCE-4626-9656-997D31411F22}"/>
              </a:ext>
            </a:extLst>
          </p:cNvPr>
          <p:cNvSpPr txBox="1"/>
          <p:nvPr/>
        </p:nvSpPr>
        <p:spPr>
          <a:xfrm>
            <a:off x="4606568" y="2960430"/>
            <a:ext cx="6571971" cy="707886"/>
          </a:xfrm>
          <a:prstGeom prst="rect">
            <a:avLst/>
          </a:prstGeom>
          <a:noFill/>
        </p:spPr>
        <p:txBody>
          <a:bodyPr wrap="square" rtlCol="0">
            <a:spAutoFit/>
          </a:bodyPr>
          <a:lstStyle/>
          <a:p>
            <a:pPr algn="ctr"/>
            <a:endParaRPr lang="es-CL" sz="2000" dirty="0"/>
          </a:p>
          <a:p>
            <a:pPr algn="ctr"/>
            <a:r>
              <a:rPr lang="es-CL" sz="2000" dirty="0"/>
              <a:t>METODOLOGIA PLAN DE TRABAJO</a:t>
            </a:r>
          </a:p>
        </p:txBody>
      </p:sp>
      <p:sp>
        <p:nvSpPr>
          <p:cNvPr id="2" name="Rectángulo 1">
            <a:extLst>
              <a:ext uri="{FF2B5EF4-FFF2-40B4-BE49-F238E27FC236}">
                <a16:creationId xmlns:a16="http://schemas.microsoft.com/office/drawing/2014/main" id="{3DCDAE5D-5726-4E5A-BC9B-CC8A15F40201}"/>
              </a:ext>
            </a:extLst>
          </p:cNvPr>
          <p:cNvSpPr/>
          <p:nvPr/>
        </p:nvSpPr>
        <p:spPr>
          <a:xfrm>
            <a:off x="1981200" y="2414412"/>
            <a:ext cx="8038563" cy="538609"/>
          </a:xfrm>
          <a:prstGeom prst="rect">
            <a:avLst/>
          </a:prstGeom>
        </p:spPr>
        <p:txBody>
          <a:bodyPr wrap="square">
            <a:spAutoFit/>
          </a:bodyPr>
          <a:lstStyle/>
          <a:p>
            <a:pPr algn="just"/>
            <a:r>
              <a:rPr lang="es-CL" dirty="0"/>
              <a:t>Jornada Nacional</a:t>
            </a:r>
          </a:p>
          <a:p>
            <a:pPr algn="just"/>
            <a:endParaRPr lang="es-CL" sz="1100" dirty="0"/>
          </a:p>
        </p:txBody>
      </p:sp>
    </p:spTree>
    <p:extLst>
      <p:ext uri="{BB962C8B-B14F-4D97-AF65-F5344CB8AC3E}">
        <p14:creationId xmlns:p14="http://schemas.microsoft.com/office/powerpoint/2010/main" val="151414010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10</a:t>
            </a:fld>
            <a:endParaRPr lang="es-CL" dirty="0"/>
          </a:p>
        </p:txBody>
      </p:sp>
      <p:pic>
        <p:nvPicPr>
          <p:cNvPr id="6" name="Imagen 5" descr="CIERRE-PPT_CHILE-LO-HACEMOS-TODOS.png">
            <a:extLst>
              <a:ext uri="{FF2B5EF4-FFF2-40B4-BE49-F238E27FC236}">
                <a16:creationId xmlns:a16="http://schemas.microsoft.com/office/drawing/2014/main" id="{D7BCC6E5-C263-443E-ACB3-C256CDFBA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389" y="2627791"/>
            <a:ext cx="6782706" cy="3817398"/>
          </a:xfrm>
          <a:prstGeom prst="rect">
            <a:avLst/>
          </a:prstGeom>
        </p:spPr>
      </p:pic>
      <p:sp>
        <p:nvSpPr>
          <p:cNvPr id="4" name="1 Título">
            <a:extLst>
              <a:ext uri="{FF2B5EF4-FFF2-40B4-BE49-F238E27FC236}">
                <a16:creationId xmlns:a16="http://schemas.microsoft.com/office/drawing/2014/main" id="{51FDA326-796B-42E5-A163-E601B7C2C75A}"/>
              </a:ext>
            </a:extLst>
          </p:cNvPr>
          <p:cNvSpPr txBox="1">
            <a:spLocks/>
          </p:cNvSpPr>
          <p:nvPr/>
        </p:nvSpPr>
        <p:spPr>
          <a:xfrm>
            <a:off x="683581" y="1744792"/>
            <a:ext cx="9144000" cy="758712"/>
          </a:xfrm>
          <a:prstGeom prst="rect">
            <a:avLst/>
          </a:prstGeom>
          <a:solidFill>
            <a:schemeClr val="bg1">
              <a:lumMod val="95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177800" algn="l">
              <a:spcBef>
                <a:spcPct val="20000"/>
              </a:spcBef>
              <a:defRPr/>
            </a:pPr>
            <a:r>
              <a:rPr lang="es-ES_tradnl" sz="4000" b="1" dirty="0">
                <a:solidFill>
                  <a:schemeClr val="accent1"/>
                </a:solidFill>
                <a:latin typeface="Candara" panose="020E0502030303020204" pitchFamily="34" charset="0"/>
                <a:ea typeface="+mn-ea"/>
                <a:cs typeface="+mn-cs"/>
              </a:rPr>
              <a:t>CONSTRUYAMOS EN CONJUNTO….</a:t>
            </a:r>
            <a:endParaRPr lang="es-CL" sz="4000" b="1" dirty="0">
              <a:solidFill>
                <a:schemeClr val="accent1"/>
              </a:solidFill>
              <a:latin typeface="Candara" panose="020E0502030303020204" pitchFamily="34" charset="0"/>
              <a:ea typeface="+mn-ea"/>
              <a:cs typeface="+mn-cs"/>
            </a:endParaRPr>
          </a:p>
        </p:txBody>
      </p:sp>
    </p:spTree>
    <p:extLst>
      <p:ext uri="{BB962C8B-B14F-4D97-AF65-F5344CB8AC3E}">
        <p14:creationId xmlns:p14="http://schemas.microsoft.com/office/powerpoint/2010/main" val="18666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530378" y="284470"/>
            <a:ext cx="7267862" cy="307777"/>
          </a:xfrm>
        </p:spPr>
        <p:txBody>
          <a:bodyPr/>
          <a:lstStyle/>
          <a:p>
            <a:r>
              <a:rPr lang="es-CL" sz="2000" dirty="0">
                <a:latin typeface="Calibri Light" panose="020F0302020204030204" pitchFamily="34" charset="0"/>
                <a:cs typeface="Calibri Light" panose="020F0302020204030204" pitchFamily="34" charset="0"/>
              </a:rPr>
              <a:t>METODOLOGIA DE TRABAJO</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2</a:t>
            </a:fld>
            <a:endParaRPr lang="es-CL" dirty="0"/>
          </a:p>
        </p:txBody>
      </p:sp>
      <p:graphicFrame>
        <p:nvGraphicFramePr>
          <p:cNvPr id="7" name="Diagrama 6">
            <a:extLst>
              <a:ext uri="{FF2B5EF4-FFF2-40B4-BE49-F238E27FC236}">
                <a16:creationId xmlns:a16="http://schemas.microsoft.com/office/drawing/2014/main" id="{C6D0361E-7FAE-4826-8A5A-A9D681CE043A}"/>
              </a:ext>
            </a:extLst>
          </p:cNvPr>
          <p:cNvGraphicFramePr/>
          <p:nvPr>
            <p:extLst>
              <p:ext uri="{D42A27DB-BD31-4B8C-83A1-F6EECF244321}">
                <p14:modId xmlns:p14="http://schemas.microsoft.com/office/powerpoint/2010/main" val="147535057"/>
              </p:ext>
            </p:extLst>
          </p:nvPr>
        </p:nvGraphicFramePr>
        <p:xfrm>
          <a:off x="2438658" y="1210106"/>
          <a:ext cx="6480026" cy="4225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a:extLst>
              <a:ext uri="{FF2B5EF4-FFF2-40B4-BE49-F238E27FC236}">
                <a16:creationId xmlns:a16="http://schemas.microsoft.com/office/drawing/2014/main" id="{6D77D505-82C9-43E2-9913-B161D2F0E3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707" y="5842000"/>
            <a:ext cx="11809279" cy="800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www.redintercable.com.ar/wp-content/uploads/2012/08/mision-vision-objetivos1.jpg">
            <a:extLst>
              <a:ext uri="{FF2B5EF4-FFF2-40B4-BE49-F238E27FC236}">
                <a16:creationId xmlns:a16="http://schemas.microsoft.com/office/drawing/2014/main" id="{8E68F927-FCB0-44A5-8C6F-848996E78BB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707" y="2696663"/>
            <a:ext cx="2016224" cy="146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68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UNIFICACION DE CONCEPTOS</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3</a:t>
            </a:fld>
            <a:endParaRPr lang="es-CL" dirty="0"/>
          </a:p>
        </p:txBody>
      </p:sp>
      <p:sp>
        <p:nvSpPr>
          <p:cNvPr id="9" name="CuadroTexto 8">
            <a:extLst>
              <a:ext uri="{FF2B5EF4-FFF2-40B4-BE49-F238E27FC236}">
                <a16:creationId xmlns:a16="http://schemas.microsoft.com/office/drawing/2014/main" id="{F63A9351-6227-4E06-9AF1-C8C571EED4B0}"/>
              </a:ext>
            </a:extLst>
          </p:cNvPr>
          <p:cNvSpPr txBox="1"/>
          <p:nvPr/>
        </p:nvSpPr>
        <p:spPr>
          <a:xfrm>
            <a:off x="1384384" y="1114394"/>
            <a:ext cx="8203023" cy="2862322"/>
          </a:xfrm>
          <a:prstGeom prst="rect">
            <a:avLst/>
          </a:prstGeom>
          <a:noFill/>
        </p:spPr>
        <p:txBody>
          <a:bodyPr wrap="square" rtlCol="0">
            <a:spAutoFit/>
          </a:bodyPr>
          <a:lstStyle/>
          <a:p>
            <a:pPr algn="just"/>
            <a:r>
              <a:rPr lang="es-CL" b="1" u="sng" dirty="0">
                <a:solidFill>
                  <a:schemeClr val="accent1"/>
                </a:solidFill>
              </a:rPr>
              <a:t>Definición de Plan Operativo</a:t>
            </a:r>
            <a:r>
              <a:rPr lang="es-CL" dirty="0">
                <a:solidFill>
                  <a:schemeClr val="accent1"/>
                </a:solidFill>
              </a:rPr>
              <a:t>: es un instrumento de gestión muy útil para cumplir objetivos específicos de la organización. Permite indicar las acciones que se realizarán para el cumplimiento del objetivo, establecer plazos de ejecución para cada acción, definir el presupuesto necesario, y nombrar responsables de cada acción. Permite además, realizar el seguimiento necesario a todas las acciones y evaluar la gestión anual, semestral, mensual, según se planifique.</a:t>
            </a:r>
          </a:p>
          <a:p>
            <a:pPr algn="just"/>
            <a:endParaRPr lang="es-CL" dirty="0">
              <a:solidFill>
                <a:schemeClr val="accent1"/>
              </a:solidFill>
            </a:endParaRPr>
          </a:p>
          <a:p>
            <a:pPr algn="just"/>
            <a:r>
              <a:rPr lang="es-CL" dirty="0">
                <a:solidFill>
                  <a:schemeClr val="accent1"/>
                </a:solidFill>
              </a:rPr>
              <a:t>ETAPAS DEL PLAN OPERATIVO</a:t>
            </a:r>
          </a:p>
          <a:p>
            <a:endParaRPr lang="es-CL" dirty="0">
              <a:solidFill>
                <a:schemeClr val="accent1"/>
              </a:solidFill>
            </a:endParaRPr>
          </a:p>
        </p:txBody>
      </p:sp>
      <p:graphicFrame>
        <p:nvGraphicFramePr>
          <p:cNvPr id="10" name="Diagrama 9">
            <a:extLst>
              <a:ext uri="{FF2B5EF4-FFF2-40B4-BE49-F238E27FC236}">
                <a16:creationId xmlns:a16="http://schemas.microsoft.com/office/drawing/2014/main" id="{41C9F26D-8AFE-4649-8323-B9A528194407}"/>
              </a:ext>
            </a:extLst>
          </p:cNvPr>
          <p:cNvGraphicFramePr/>
          <p:nvPr>
            <p:extLst>
              <p:ext uri="{D42A27DB-BD31-4B8C-83A1-F6EECF244321}">
                <p14:modId xmlns:p14="http://schemas.microsoft.com/office/powerpoint/2010/main" val="3690885999"/>
              </p:ext>
            </p:extLst>
          </p:nvPr>
        </p:nvGraphicFramePr>
        <p:xfrm>
          <a:off x="1472968" y="2557629"/>
          <a:ext cx="7632848"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745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46922" y="303360"/>
            <a:ext cx="9089205" cy="307777"/>
          </a:xfrm>
        </p:spPr>
        <p:txBody>
          <a:bodyPr/>
          <a:lstStyle/>
          <a:p>
            <a:r>
              <a:rPr lang="es-CL" sz="2000" dirty="0">
                <a:latin typeface="Calibri Light" panose="020F0302020204030204" pitchFamily="34" charset="0"/>
                <a:cs typeface="Calibri Light" panose="020F0302020204030204" pitchFamily="34" charset="0"/>
              </a:rPr>
              <a:t>CONTENIDO DEL PLAN DE TRABAJO</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4</a:t>
            </a:fld>
            <a:endParaRPr lang="es-CL" dirty="0"/>
          </a:p>
        </p:txBody>
      </p:sp>
      <p:graphicFrame>
        <p:nvGraphicFramePr>
          <p:cNvPr id="13" name="Diagrama 12">
            <a:extLst>
              <a:ext uri="{FF2B5EF4-FFF2-40B4-BE49-F238E27FC236}">
                <a16:creationId xmlns:a16="http://schemas.microsoft.com/office/drawing/2014/main" id="{168C5E2A-C45F-4BE8-9A48-BF1B8EB75D2C}"/>
              </a:ext>
            </a:extLst>
          </p:cNvPr>
          <p:cNvGraphicFramePr/>
          <p:nvPr>
            <p:extLst>
              <p:ext uri="{D42A27DB-BD31-4B8C-83A1-F6EECF244321}">
                <p14:modId xmlns:p14="http://schemas.microsoft.com/office/powerpoint/2010/main" val="2275932197"/>
              </p:ext>
            </p:extLst>
          </p:nvPr>
        </p:nvGraphicFramePr>
        <p:xfrm>
          <a:off x="270932" y="818672"/>
          <a:ext cx="10674145"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lecha: hacia abajo 13">
            <a:extLst>
              <a:ext uri="{FF2B5EF4-FFF2-40B4-BE49-F238E27FC236}">
                <a16:creationId xmlns:a16="http://schemas.microsoft.com/office/drawing/2014/main" id="{7447309A-E42B-4D77-981A-73950B33A72E}"/>
              </a:ext>
            </a:extLst>
          </p:cNvPr>
          <p:cNvSpPr/>
          <p:nvPr/>
        </p:nvSpPr>
        <p:spPr>
          <a:xfrm>
            <a:off x="4707905" y="3635205"/>
            <a:ext cx="1800200" cy="5760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L" dirty="0"/>
              <a:t>Plan</a:t>
            </a:r>
          </a:p>
        </p:txBody>
      </p:sp>
      <p:pic>
        <p:nvPicPr>
          <p:cNvPr id="5" name="Imagen 4">
            <a:extLst>
              <a:ext uri="{FF2B5EF4-FFF2-40B4-BE49-F238E27FC236}">
                <a16:creationId xmlns:a16="http://schemas.microsoft.com/office/drawing/2014/main" id="{D531CBA0-58BC-41D4-B03F-2B593ED3E0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9499" y="4267198"/>
            <a:ext cx="1924050" cy="2381250"/>
          </a:xfrm>
          <a:prstGeom prst="rect">
            <a:avLst/>
          </a:prstGeom>
        </p:spPr>
      </p:pic>
    </p:spTree>
    <p:extLst>
      <p:ext uri="{BB962C8B-B14F-4D97-AF65-F5344CB8AC3E}">
        <p14:creationId xmlns:p14="http://schemas.microsoft.com/office/powerpoint/2010/main" val="255998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445531"/>
            <a:ext cx="9089205" cy="307777"/>
          </a:xfrm>
        </p:spPr>
        <p:txBody>
          <a:bodyPr/>
          <a:lstStyle/>
          <a:p>
            <a:r>
              <a:rPr lang="es-CL" sz="2000" dirty="0">
                <a:latin typeface="Calibri Light" panose="020F0302020204030204" pitchFamily="34" charset="0"/>
                <a:cs typeface="Calibri Light" panose="020F0302020204030204" pitchFamily="34" charset="0"/>
              </a:rPr>
              <a:t>OBJETIVOS</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5</a:t>
            </a:fld>
            <a:endParaRPr lang="es-CL" dirty="0"/>
          </a:p>
        </p:txBody>
      </p:sp>
      <p:pic>
        <p:nvPicPr>
          <p:cNvPr id="7" name="Imagen 6">
            <a:extLst>
              <a:ext uri="{FF2B5EF4-FFF2-40B4-BE49-F238E27FC236}">
                <a16:creationId xmlns:a16="http://schemas.microsoft.com/office/drawing/2014/main" id="{0795B8CF-F3AB-4003-98E2-A7AABD197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340" y="1198978"/>
            <a:ext cx="2619375" cy="1743075"/>
          </a:xfrm>
          <a:prstGeom prst="rect">
            <a:avLst/>
          </a:prstGeom>
        </p:spPr>
      </p:pic>
      <p:sp>
        <p:nvSpPr>
          <p:cNvPr id="8" name="CuadroTexto 7">
            <a:extLst>
              <a:ext uri="{FF2B5EF4-FFF2-40B4-BE49-F238E27FC236}">
                <a16:creationId xmlns:a16="http://schemas.microsoft.com/office/drawing/2014/main" id="{EF65DDC2-98C0-422D-9B0D-C7BA0B623E80}"/>
              </a:ext>
            </a:extLst>
          </p:cNvPr>
          <p:cNvSpPr txBox="1"/>
          <p:nvPr/>
        </p:nvSpPr>
        <p:spPr>
          <a:xfrm>
            <a:off x="584789" y="1153450"/>
            <a:ext cx="5061408" cy="1198485"/>
          </a:xfrm>
          <a:prstGeom prst="rect">
            <a:avLst/>
          </a:prstGeom>
          <a:solidFill>
            <a:schemeClr val="bg1"/>
          </a:solidFill>
          <a:ln w="9525">
            <a:solidFill>
              <a:schemeClr val="accent1"/>
            </a:solid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1587" indent="0">
              <a:buNone/>
            </a:pPr>
            <a:r>
              <a:rPr lang="es-CL" sz="1200" b="1" dirty="0">
                <a:solidFill>
                  <a:schemeClr val="tx2"/>
                </a:solidFill>
              </a:rPr>
              <a:t>OBJETIVO GENERAL</a:t>
            </a:r>
          </a:p>
          <a:p>
            <a:pPr marL="1587" indent="0">
              <a:buNone/>
            </a:pPr>
            <a:endParaRPr lang="es-CL" sz="1200" dirty="0">
              <a:solidFill>
                <a:schemeClr val="tx2"/>
              </a:solidFill>
            </a:endParaRPr>
          </a:p>
          <a:p>
            <a:pPr marL="1587" indent="0">
              <a:buNone/>
            </a:pPr>
            <a:r>
              <a:rPr lang="es-CL" sz="1200" dirty="0">
                <a:solidFill>
                  <a:schemeClr val="tx2"/>
                </a:solidFill>
              </a:rPr>
              <a:t>Fortalecer el rol del coordinador en todos los niveles institucionales, para mejorar el uso de las aplicaciones, facilitando la ejecución de los procesos de Gestión y Desarrollo de las Personas, así como la toma de decisiones de las autoridades y directivos del sector.</a:t>
            </a:r>
          </a:p>
        </p:txBody>
      </p:sp>
      <p:sp>
        <p:nvSpPr>
          <p:cNvPr id="9" name="CuadroTexto 8">
            <a:extLst>
              <a:ext uri="{FF2B5EF4-FFF2-40B4-BE49-F238E27FC236}">
                <a16:creationId xmlns:a16="http://schemas.microsoft.com/office/drawing/2014/main" id="{2A29FE2F-C717-4878-BE7E-167323BCF784}"/>
              </a:ext>
            </a:extLst>
          </p:cNvPr>
          <p:cNvSpPr txBox="1"/>
          <p:nvPr/>
        </p:nvSpPr>
        <p:spPr>
          <a:xfrm>
            <a:off x="584789" y="2787588"/>
            <a:ext cx="5150185" cy="3551068"/>
          </a:xfrm>
          <a:prstGeom prst="rect">
            <a:avLst/>
          </a:prstGeom>
          <a:solidFill>
            <a:schemeClr val="bg1"/>
          </a:solidFill>
          <a:ln w="9525">
            <a:solidFill>
              <a:schemeClr val="accent1"/>
            </a:solid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1587" indent="0">
              <a:buNone/>
            </a:pPr>
            <a:r>
              <a:rPr lang="es-CL" sz="1200" b="1" dirty="0">
                <a:solidFill>
                  <a:schemeClr val="tx2"/>
                </a:solidFill>
              </a:rPr>
              <a:t>OBJETIVOS  ESPECIFICOS</a:t>
            </a:r>
          </a:p>
          <a:p>
            <a:pPr marL="1587" indent="0">
              <a:buNone/>
            </a:pPr>
            <a:endParaRPr lang="es-CL" sz="1200" dirty="0">
              <a:solidFill>
                <a:schemeClr val="tx2"/>
              </a:solidFill>
            </a:endParaRPr>
          </a:p>
          <a:p>
            <a:pPr marL="230187" indent="-228600">
              <a:buFont typeface="+mj-lt"/>
              <a:buAutoNum type="arabicPeriod"/>
            </a:pPr>
            <a:r>
              <a:rPr lang="es-CL" sz="1200" dirty="0">
                <a:solidFill>
                  <a:schemeClr val="tx2"/>
                </a:solidFill>
              </a:rPr>
              <a:t>Identificar a los integrantes del equipo de trabajo de la red institucional del ámbito de gestión y desarrollo de las Personas.</a:t>
            </a:r>
          </a:p>
          <a:p>
            <a:pPr marL="230187" indent="-228600">
              <a:buFont typeface="+mj-lt"/>
              <a:buAutoNum type="arabicPeriod"/>
            </a:pPr>
            <a:r>
              <a:rPr lang="es-CL" sz="1200" dirty="0">
                <a:solidFill>
                  <a:schemeClr val="tx2"/>
                </a:solidFill>
              </a:rPr>
              <a:t>Aplicar Pauta de uso del Sistema.</a:t>
            </a:r>
          </a:p>
          <a:p>
            <a:pPr marL="230187" indent="-228600">
              <a:buFont typeface="+mj-lt"/>
              <a:buAutoNum type="arabicPeriod"/>
            </a:pPr>
            <a:r>
              <a:rPr lang="es-CL" sz="1200" dirty="0">
                <a:solidFill>
                  <a:schemeClr val="tx2"/>
                </a:solidFill>
              </a:rPr>
              <a:t>Identificar necesidades de capacitación propias como coordinador y de los  usuarios de las aplicaciones.</a:t>
            </a:r>
          </a:p>
          <a:p>
            <a:pPr marL="230187" indent="-228600">
              <a:buFont typeface="+mj-lt"/>
              <a:buAutoNum type="arabicPeriod"/>
            </a:pPr>
            <a:r>
              <a:rPr lang="es-CL" sz="1200" dirty="0">
                <a:solidFill>
                  <a:schemeClr val="tx2"/>
                </a:solidFill>
              </a:rPr>
              <a:t>Coordinar programa de capacitación para los usuarios de los sistemas.</a:t>
            </a:r>
          </a:p>
          <a:p>
            <a:pPr marL="230187" indent="-228600">
              <a:buFont typeface="+mj-lt"/>
              <a:buAutoNum type="arabicPeriod"/>
            </a:pPr>
            <a:r>
              <a:rPr lang="es-CL" sz="1200" dirty="0">
                <a:solidFill>
                  <a:schemeClr val="tx2"/>
                </a:solidFill>
              </a:rPr>
              <a:t>Proponer temas a incorporar en programa de inducción para coordinadores y participar en ellos.</a:t>
            </a:r>
          </a:p>
          <a:p>
            <a:pPr marL="230187" indent="-228600">
              <a:buFont typeface="+mj-lt"/>
              <a:buAutoNum type="arabicPeriod"/>
            </a:pPr>
            <a:r>
              <a:rPr lang="es-CL" sz="1200" dirty="0">
                <a:solidFill>
                  <a:schemeClr val="tx2"/>
                </a:solidFill>
              </a:rPr>
              <a:t>Coordinar visita en terreno de referente MINSAL para trabajo con su red local.</a:t>
            </a:r>
          </a:p>
          <a:p>
            <a:pPr marL="230187" indent="-228600">
              <a:buFont typeface="+mj-lt"/>
              <a:buAutoNum type="arabicPeriod"/>
            </a:pPr>
            <a:r>
              <a:rPr lang="es-CL" sz="1200" dirty="0">
                <a:solidFill>
                  <a:schemeClr val="tx2"/>
                </a:solidFill>
              </a:rPr>
              <a:t>Proponer e insistir en la mejoras del sistema y de la administración.</a:t>
            </a:r>
          </a:p>
          <a:p>
            <a:pPr marL="230187" indent="-228600">
              <a:buFont typeface="+mj-lt"/>
              <a:buAutoNum type="arabicPeriod"/>
            </a:pPr>
            <a:r>
              <a:rPr lang="es-CL" sz="1200" dirty="0">
                <a:solidFill>
                  <a:schemeClr val="tx2"/>
                </a:solidFill>
              </a:rPr>
              <a:t>Participar mesas técnicas y motivar a referentes para ser pilotos.</a:t>
            </a:r>
          </a:p>
          <a:p>
            <a:pPr marL="230187" indent="-228600">
              <a:buFont typeface="+mj-lt"/>
              <a:buAutoNum type="arabicPeriod"/>
            </a:pPr>
            <a:r>
              <a:rPr lang="es-CL" sz="1200" dirty="0">
                <a:solidFill>
                  <a:schemeClr val="tx2"/>
                </a:solidFill>
              </a:rPr>
              <a:t>Implementar procedimiento de revisión de información mensual, trimestral para el correcto y oportuna registro que impactan la toma de decisiones.</a:t>
            </a:r>
          </a:p>
          <a:p>
            <a:pPr marL="230187" indent="-228600">
              <a:buFont typeface="+mj-lt"/>
              <a:buAutoNum type="arabicPeriod"/>
            </a:pPr>
            <a:endParaRPr lang="es-CL" sz="1200" dirty="0">
              <a:solidFill>
                <a:schemeClr val="tx2"/>
              </a:solidFill>
            </a:endParaRPr>
          </a:p>
          <a:p>
            <a:pPr marL="230187" indent="-228600">
              <a:buFont typeface="+mj-lt"/>
              <a:buAutoNum type="arabicPeriod"/>
            </a:pPr>
            <a:endParaRPr lang="es-CL" sz="1200" dirty="0">
              <a:solidFill>
                <a:schemeClr val="tx2"/>
              </a:solidFill>
            </a:endParaRPr>
          </a:p>
          <a:p>
            <a:pPr marL="230187" indent="-228600">
              <a:buFont typeface="+mj-lt"/>
              <a:buAutoNum type="arabicPeriod"/>
            </a:pPr>
            <a:endParaRPr lang="es-CL" sz="1200" dirty="0">
              <a:solidFill>
                <a:schemeClr val="tx2"/>
              </a:solidFill>
            </a:endParaRPr>
          </a:p>
        </p:txBody>
      </p:sp>
      <p:graphicFrame>
        <p:nvGraphicFramePr>
          <p:cNvPr id="10" name="Diagrama 9">
            <a:extLst>
              <a:ext uri="{FF2B5EF4-FFF2-40B4-BE49-F238E27FC236}">
                <a16:creationId xmlns:a16="http://schemas.microsoft.com/office/drawing/2014/main" id="{E5C4E83F-AD68-4578-A4BF-8563C906BE2A}"/>
              </a:ext>
            </a:extLst>
          </p:cNvPr>
          <p:cNvGraphicFramePr/>
          <p:nvPr>
            <p:extLst>
              <p:ext uri="{D42A27DB-BD31-4B8C-83A1-F6EECF244321}">
                <p14:modId xmlns:p14="http://schemas.microsoft.com/office/powerpoint/2010/main" val="2079740327"/>
              </p:ext>
            </p:extLst>
          </p:nvPr>
        </p:nvGraphicFramePr>
        <p:xfrm>
          <a:off x="6096001" y="3062796"/>
          <a:ext cx="5511210" cy="3275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736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445531"/>
            <a:ext cx="9089205" cy="307777"/>
          </a:xfrm>
        </p:spPr>
        <p:txBody>
          <a:bodyPr/>
          <a:lstStyle/>
          <a:p>
            <a:r>
              <a:rPr lang="es-CL" sz="2000" dirty="0">
                <a:latin typeface="Calibri Light" panose="020F0302020204030204" pitchFamily="34" charset="0"/>
                <a:cs typeface="Calibri Light" panose="020F0302020204030204" pitchFamily="34" charset="0"/>
              </a:rPr>
              <a:t>LINEAS DE ACCION</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6</a:t>
            </a:fld>
            <a:endParaRPr lang="es-CL" dirty="0"/>
          </a:p>
        </p:txBody>
      </p:sp>
      <p:sp>
        <p:nvSpPr>
          <p:cNvPr id="7" name="CuadroTexto 6">
            <a:extLst>
              <a:ext uri="{FF2B5EF4-FFF2-40B4-BE49-F238E27FC236}">
                <a16:creationId xmlns:a16="http://schemas.microsoft.com/office/drawing/2014/main" id="{D2E8DC8C-82E9-4BAD-AAEB-BBE8124FD5A8}"/>
              </a:ext>
            </a:extLst>
          </p:cNvPr>
          <p:cNvSpPr txBox="1"/>
          <p:nvPr/>
        </p:nvSpPr>
        <p:spPr>
          <a:xfrm>
            <a:off x="2432481" y="1402520"/>
            <a:ext cx="5960892" cy="3125091"/>
          </a:xfrm>
          <a:prstGeom prst="rect">
            <a:avLst/>
          </a:prstGeom>
          <a:solidFill>
            <a:schemeClr val="bg1"/>
          </a:solid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287337" indent="-285750">
              <a:buFont typeface="Wingdings" panose="05000000000000000000" pitchFamily="2" charset="2"/>
              <a:buChar char="ü"/>
            </a:pPr>
            <a:endParaRPr lang="es-CL" sz="2000" dirty="0">
              <a:ln w="0"/>
              <a:solidFill>
                <a:schemeClr val="accent1"/>
              </a:solidFill>
              <a:effectLst>
                <a:outerShdw blurRad="38100" dist="25400" dir="5400000" algn="ctr" rotWithShape="0">
                  <a:srgbClr val="6E747A">
                    <a:alpha val="43000"/>
                  </a:srgbClr>
                </a:outerShdw>
              </a:effectLst>
            </a:endParaRPr>
          </a:p>
          <a:p>
            <a:pPr marL="287337" indent="-285750">
              <a:buFont typeface="Wingdings" panose="05000000000000000000" pitchFamily="2" charset="2"/>
              <a:buChar char="ü"/>
            </a:pPr>
            <a:r>
              <a:rPr lang="es-CL" sz="2000" dirty="0">
                <a:ln w="0"/>
                <a:solidFill>
                  <a:schemeClr val="accent1"/>
                </a:solidFill>
                <a:effectLst>
                  <a:outerShdw blurRad="38100" dist="25400" dir="5400000" algn="ctr" rotWithShape="0">
                    <a:srgbClr val="6E747A">
                      <a:alpha val="43000"/>
                    </a:srgbClr>
                  </a:outerShdw>
                </a:effectLst>
              </a:rPr>
              <a:t>Formación usuarios y administradores del SIRH </a:t>
            </a:r>
          </a:p>
          <a:p>
            <a:pPr marL="287337" indent="-285750">
              <a:buFont typeface="Wingdings" panose="05000000000000000000" pitchFamily="2" charset="2"/>
              <a:buChar char="ü"/>
            </a:pPr>
            <a:r>
              <a:rPr lang="es-CL" sz="2000" dirty="0">
                <a:ln w="0"/>
                <a:solidFill>
                  <a:schemeClr val="accent1"/>
                </a:solidFill>
                <a:effectLst>
                  <a:outerShdw blurRad="38100" dist="25400" dir="5400000" algn="ctr" rotWithShape="0">
                    <a:srgbClr val="6E747A">
                      <a:alpha val="43000"/>
                    </a:srgbClr>
                  </a:outerShdw>
                </a:effectLst>
              </a:rPr>
              <a:t>Trabajo en Red</a:t>
            </a:r>
          </a:p>
          <a:p>
            <a:pPr marL="287337" indent="-285750">
              <a:buFont typeface="Wingdings" panose="05000000000000000000" pitchFamily="2" charset="2"/>
              <a:buChar char="ü"/>
            </a:pPr>
            <a:r>
              <a:rPr lang="es-CL" sz="2000" dirty="0">
                <a:ln w="0"/>
                <a:solidFill>
                  <a:schemeClr val="accent1"/>
                </a:solidFill>
                <a:effectLst>
                  <a:outerShdw blurRad="38100" dist="25400" dir="5400000" algn="ctr" rotWithShape="0">
                    <a:srgbClr val="6E747A">
                      <a:alpha val="43000"/>
                    </a:srgbClr>
                  </a:outerShdw>
                </a:effectLst>
              </a:rPr>
              <a:t>Coordinación con Unidad Central SIPS</a:t>
            </a:r>
          </a:p>
          <a:p>
            <a:pPr marL="287337" indent="-285750">
              <a:buFont typeface="Wingdings" panose="05000000000000000000" pitchFamily="2" charset="2"/>
              <a:buChar char="ü"/>
            </a:pPr>
            <a:r>
              <a:rPr lang="es-CL" sz="2000" dirty="0">
                <a:ln w="0"/>
                <a:solidFill>
                  <a:schemeClr val="accent1"/>
                </a:solidFill>
                <a:effectLst>
                  <a:outerShdw blurRad="38100" dist="25400" dir="5400000" algn="ctr" rotWithShape="0">
                    <a:srgbClr val="6E747A">
                      <a:alpha val="43000"/>
                    </a:srgbClr>
                  </a:outerShdw>
                </a:effectLst>
              </a:rPr>
              <a:t>Gestión de Contrato Actual</a:t>
            </a:r>
          </a:p>
          <a:p>
            <a:pPr marL="287337" indent="-285750">
              <a:buFont typeface="Wingdings" panose="05000000000000000000" pitchFamily="2" charset="2"/>
              <a:buChar char="ü"/>
            </a:pPr>
            <a:r>
              <a:rPr lang="es-CL" sz="2000" dirty="0">
                <a:ln w="0"/>
                <a:solidFill>
                  <a:schemeClr val="accent1"/>
                </a:solidFill>
                <a:effectLst>
                  <a:outerShdw blurRad="38100" dist="25400" dir="5400000" algn="ctr" rotWithShape="0">
                    <a:srgbClr val="6E747A">
                      <a:alpha val="43000"/>
                    </a:srgbClr>
                  </a:outerShdw>
                </a:effectLst>
              </a:rPr>
              <a:t>Apoyo Proceso de Licitación</a:t>
            </a:r>
          </a:p>
          <a:p>
            <a:pPr marL="287337" indent="-285750">
              <a:buFont typeface="Wingdings" panose="05000000000000000000" pitchFamily="2" charset="2"/>
              <a:buChar char="ü"/>
            </a:pPr>
            <a:r>
              <a:rPr lang="es-CL" sz="2000" dirty="0">
                <a:ln w="0"/>
                <a:solidFill>
                  <a:schemeClr val="accent1"/>
                </a:solidFill>
                <a:effectLst>
                  <a:outerShdw blurRad="38100" dist="25400" dir="5400000" algn="ctr" rotWithShape="0">
                    <a:srgbClr val="6E747A">
                      <a:alpha val="43000"/>
                    </a:srgbClr>
                  </a:outerShdw>
                </a:effectLst>
              </a:rPr>
              <a:t>Oportunidad y Calidad de la Información.</a:t>
            </a:r>
          </a:p>
        </p:txBody>
      </p:sp>
      <p:pic>
        <p:nvPicPr>
          <p:cNvPr id="8" name="Imagen 7">
            <a:extLst>
              <a:ext uri="{FF2B5EF4-FFF2-40B4-BE49-F238E27FC236}">
                <a16:creationId xmlns:a16="http://schemas.microsoft.com/office/drawing/2014/main" id="{244366B7-0455-42DF-AEF6-8C14FAA58794}"/>
              </a:ext>
            </a:extLst>
          </p:cNvPr>
          <p:cNvPicPr>
            <a:picLocks noChangeAspect="1"/>
          </p:cNvPicPr>
          <p:nvPr/>
        </p:nvPicPr>
        <p:blipFill rotWithShape="1">
          <a:blip r:embed="rId3"/>
          <a:srcRect r="3165" b="8704"/>
          <a:stretch/>
        </p:blipFill>
        <p:spPr>
          <a:xfrm>
            <a:off x="4028911" y="4251178"/>
            <a:ext cx="2247187" cy="2265324"/>
          </a:xfrm>
          <a:prstGeom prst="rect">
            <a:avLst/>
          </a:prstGeom>
        </p:spPr>
      </p:pic>
    </p:spTree>
    <p:extLst>
      <p:ext uri="{BB962C8B-B14F-4D97-AF65-F5344CB8AC3E}">
        <p14:creationId xmlns:p14="http://schemas.microsoft.com/office/powerpoint/2010/main" val="1335795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445531"/>
            <a:ext cx="9089205" cy="307777"/>
          </a:xfrm>
        </p:spPr>
        <p:txBody>
          <a:bodyPr/>
          <a:lstStyle/>
          <a:p>
            <a:r>
              <a:rPr lang="es-CL" sz="2000" dirty="0">
                <a:latin typeface="Calibri Light" panose="020F0302020204030204" pitchFamily="34" charset="0"/>
                <a:cs typeface="Calibri Light" panose="020F0302020204030204" pitchFamily="34" charset="0"/>
              </a:rPr>
              <a:t>FORMATO</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7</a:t>
            </a:fld>
            <a:endParaRPr lang="es-CL" dirty="0"/>
          </a:p>
        </p:txBody>
      </p:sp>
      <p:pic>
        <p:nvPicPr>
          <p:cNvPr id="5" name="Imagen 4">
            <a:extLst>
              <a:ext uri="{FF2B5EF4-FFF2-40B4-BE49-F238E27FC236}">
                <a16:creationId xmlns:a16="http://schemas.microsoft.com/office/drawing/2014/main" id="{BC849D79-DEDF-4B4D-81B8-5B9FAA354614}"/>
              </a:ext>
            </a:extLst>
          </p:cNvPr>
          <p:cNvPicPr>
            <a:picLocks noChangeAspect="1"/>
          </p:cNvPicPr>
          <p:nvPr/>
        </p:nvPicPr>
        <p:blipFill>
          <a:blip r:embed="rId3"/>
          <a:stretch>
            <a:fillRect/>
          </a:stretch>
        </p:blipFill>
        <p:spPr>
          <a:xfrm>
            <a:off x="60208" y="1473958"/>
            <a:ext cx="12131792" cy="3929586"/>
          </a:xfrm>
          <a:prstGeom prst="rect">
            <a:avLst/>
          </a:prstGeom>
        </p:spPr>
      </p:pic>
    </p:spTree>
    <p:extLst>
      <p:ext uri="{BB962C8B-B14F-4D97-AF65-F5344CB8AC3E}">
        <p14:creationId xmlns:p14="http://schemas.microsoft.com/office/powerpoint/2010/main" val="333025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19DDE7A8-EA17-4D1E-AF71-0C0E05B8B9C2}"/>
              </a:ext>
            </a:extLst>
          </p:cNvPr>
          <p:cNvPicPr>
            <a:picLocks noChangeAspect="1"/>
          </p:cNvPicPr>
          <p:nvPr/>
        </p:nvPicPr>
        <p:blipFill>
          <a:blip r:embed="rId3"/>
          <a:stretch>
            <a:fillRect/>
          </a:stretch>
        </p:blipFill>
        <p:spPr>
          <a:xfrm>
            <a:off x="8973773" y="3710866"/>
            <a:ext cx="3214690" cy="2812854"/>
          </a:xfrm>
          <a:prstGeom prst="rect">
            <a:avLst/>
          </a:prstGeom>
        </p:spPr>
      </p:pic>
      <p:sp>
        <p:nvSpPr>
          <p:cNvPr id="2" name="Título 1">
            <a:extLst>
              <a:ext uri="{FF2B5EF4-FFF2-40B4-BE49-F238E27FC236}">
                <a16:creationId xmlns:a16="http://schemas.microsoft.com/office/drawing/2014/main" id="{36AB1E24-8667-428B-9C25-B315449EA081}"/>
              </a:ext>
            </a:extLst>
          </p:cNvPr>
          <p:cNvSpPr>
            <a:spLocks noGrp="1"/>
          </p:cNvSpPr>
          <p:nvPr>
            <p:ph type="title"/>
          </p:nvPr>
        </p:nvSpPr>
        <p:spPr>
          <a:xfrm>
            <a:off x="1208287" y="332321"/>
            <a:ext cx="9089205" cy="307777"/>
          </a:xfrm>
        </p:spPr>
        <p:txBody>
          <a:bodyPr/>
          <a:lstStyle/>
          <a:p>
            <a:r>
              <a:rPr lang="es-CL" sz="2000" dirty="0">
                <a:latin typeface="Calibri Light" panose="020F0302020204030204" pitchFamily="34" charset="0"/>
                <a:cs typeface="Calibri Light" panose="020F0302020204030204" pitchFamily="34" charset="0"/>
              </a:rPr>
              <a:t>ORGANIZACIÓN DEL TRABAJO</a:t>
            </a:r>
          </a:p>
        </p:txBody>
      </p:sp>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8</a:t>
            </a:fld>
            <a:endParaRPr lang="es-CL" dirty="0"/>
          </a:p>
        </p:txBody>
      </p:sp>
      <p:sp>
        <p:nvSpPr>
          <p:cNvPr id="20" name="CuadroTexto 19">
            <a:extLst>
              <a:ext uri="{FF2B5EF4-FFF2-40B4-BE49-F238E27FC236}">
                <a16:creationId xmlns:a16="http://schemas.microsoft.com/office/drawing/2014/main" id="{9239C34E-559A-446D-8D22-E8009745203A}"/>
              </a:ext>
            </a:extLst>
          </p:cNvPr>
          <p:cNvSpPr txBox="1"/>
          <p:nvPr/>
        </p:nvSpPr>
        <p:spPr>
          <a:xfrm>
            <a:off x="925031" y="3429000"/>
            <a:ext cx="8139069" cy="2608834"/>
          </a:xfrm>
          <a:prstGeom prst="rect">
            <a:avLst/>
          </a:prstGeom>
          <a:solidFill>
            <a:schemeClr val="bg1"/>
          </a:solid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1587"/>
            <a:r>
              <a:rPr lang="es-CL" sz="2000" b="1" dirty="0">
                <a:ln w="0"/>
                <a:solidFill>
                  <a:srgbClr val="C00000"/>
                </a:solidFill>
                <a:effectLst>
                  <a:outerShdw blurRad="38100" dist="25400" dir="5400000" algn="ctr" rotWithShape="0">
                    <a:srgbClr val="6E747A">
                      <a:alpha val="43000"/>
                    </a:srgbClr>
                  </a:outerShdw>
                </a:effectLst>
              </a:rPr>
              <a:t>1.- Trabajo en Grupo </a:t>
            </a:r>
          </a:p>
          <a:p>
            <a:pPr marL="287337" indent="-285750">
              <a:buFont typeface="Wingdings" panose="05000000000000000000" pitchFamily="2" charset="2"/>
              <a:buChar char="ü"/>
            </a:pPr>
            <a:r>
              <a:rPr lang="es-CL" sz="2000" dirty="0">
                <a:ln w="0"/>
                <a:solidFill>
                  <a:schemeClr val="tx2"/>
                </a:solidFill>
                <a:effectLst>
                  <a:outerShdw blurRad="38100" dist="25400" dir="5400000" algn="ctr" rotWithShape="0">
                    <a:srgbClr val="6E747A">
                      <a:alpha val="43000"/>
                    </a:srgbClr>
                  </a:outerShdw>
                </a:effectLst>
              </a:rPr>
              <a:t>Validar Formato del plan</a:t>
            </a:r>
          </a:p>
          <a:p>
            <a:pPr marL="287337" indent="-285750">
              <a:buFont typeface="Wingdings" panose="05000000000000000000" pitchFamily="2" charset="2"/>
              <a:buChar char="ü"/>
            </a:pPr>
            <a:r>
              <a:rPr lang="es-CL" sz="2000" dirty="0">
                <a:ln w="0"/>
                <a:solidFill>
                  <a:schemeClr val="tx2"/>
                </a:solidFill>
                <a:effectLst>
                  <a:outerShdw blurRad="38100" dist="25400" dir="5400000" algn="ctr" rotWithShape="0">
                    <a:srgbClr val="6E747A">
                      <a:alpha val="43000"/>
                    </a:srgbClr>
                  </a:outerShdw>
                </a:effectLst>
              </a:rPr>
              <a:t>Validar/ Modificar Líneas de Acción</a:t>
            </a:r>
          </a:p>
          <a:p>
            <a:pPr marL="287337" indent="-285750">
              <a:buFont typeface="Wingdings" panose="05000000000000000000" pitchFamily="2" charset="2"/>
              <a:buChar char="ü"/>
            </a:pPr>
            <a:r>
              <a:rPr lang="es-CL" sz="2000" dirty="0">
                <a:ln w="0"/>
                <a:solidFill>
                  <a:schemeClr val="tx2"/>
                </a:solidFill>
                <a:effectLst>
                  <a:outerShdw blurRad="38100" dist="25400" dir="5400000" algn="ctr" rotWithShape="0">
                    <a:srgbClr val="6E747A">
                      <a:alpha val="43000"/>
                    </a:srgbClr>
                  </a:outerShdw>
                </a:effectLst>
              </a:rPr>
              <a:t>Evaluar Pertinencia Incorporar a los más dos líneas de acciones.</a:t>
            </a:r>
          </a:p>
          <a:p>
            <a:pPr marL="287337" indent="-285750">
              <a:buFont typeface="Wingdings" panose="05000000000000000000" pitchFamily="2" charset="2"/>
              <a:buChar char="ü"/>
            </a:pPr>
            <a:r>
              <a:rPr lang="es-CL" sz="2000" dirty="0">
                <a:ln w="0"/>
                <a:solidFill>
                  <a:schemeClr val="tx2"/>
                </a:solidFill>
                <a:effectLst>
                  <a:outerShdw blurRad="38100" dist="25400" dir="5400000" algn="ctr" rotWithShape="0">
                    <a:srgbClr val="6E747A">
                      <a:alpha val="43000"/>
                    </a:srgbClr>
                  </a:outerShdw>
                </a:effectLst>
              </a:rPr>
              <a:t>Definir al menos 4 actividades con sus respectivos productos y medios de verificación por acción.</a:t>
            </a:r>
          </a:p>
          <a:p>
            <a:pPr marL="287337" indent="-285750">
              <a:buFont typeface="Wingdings" panose="05000000000000000000" pitchFamily="2" charset="2"/>
              <a:buChar char="ü"/>
            </a:pPr>
            <a:r>
              <a:rPr lang="es-CL" sz="2000" dirty="0">
                <a:ln w="0"/>
                <a:solidFill>
                  <a:schemeClr val="tx2"/>
                </a:solidFill>
                <a:effectLst>
                  <a:outerShdw blurRad="38100" dist="25400" dir="5400000" algn="ctr" rotWithShape="0">
                    <a:srgbClr val="6E747A">
                      <a:alpha val="43000"/>
                    </a:srgbClr>
                  </a:outerShdw>
                </a:effectLst>
              </a:rPr>
              <a:t>Proponer plazos,  responsables y factores de éxito</a:t>
            </a:r>
          </a:p>
          <a:p>
            <a:pPr marL="287337" indent="-285750">
              <a:buFont typeface="Wingdings" panose="05000000000000000000" pitchFamily="2" charset="2"/>
              <a:buChar char="ü"/>
            </a:pPr>
            <a:r>
              <a:rPr lang="es-CL" sz="2000" dirty="0">
                <a:ln w="0"/>
                <a:solidFill>
                  <a:schemeClr val="tx2"/>
                </a:solidFill>
                <a:effectLst>
                  <a:outerShdw blurRad="38100" dist="25400" dir="5400000" algn="ctr" rotWithShape="0">
                    <a:srgbClr val="6E747A">
                      <a:alpha val="43000"/>
                    </a:srgbClr>
                  </a:outerShdw>
                </a:effectLst>
              </a:rPr>
              <a:t>Presentación Propuesta Plan</a:t>
            </a:r>
          </a:p>
          <a:p>
            <a:pPr marL="287337" indent="-285750">
              <a:buFont typeface="Wingdings" panose="05000000000000000000" pitchFamily="2" charset="2"/>
              <a:buChar char="ü"/>
            </a:pPr>
            <a:endParaRPr lang="es-CL" sz="2000" dirty="0">
              <a:ln w="0"/>
              <a:solidFill>
                <a:schemeClr val="tx2"/>
              </a:solidFill>
              <a:effectLst>
                <a:outerShdw blurRad="38100" dist="25400" dir="5400000" algn="ctr" rotWithShape="0">
                  <a:srgbClr val="6E747A">
                    <a:alpha val="43000"/>
                  </a:srgbClr>
                </a:outerShdw>
              </a:effectLst>
            </a:endParaRPr>
          </a:p>
        </p:txBody>
      </p:sp>
      <p:pic>
        <p:nvPicPr>
          <p:cNvPr id="4" name="Imagen 3">
            <a:extLst>
              <a:ext uri="{FF2B5EF4-FFF2-40B4-BE49-F238E27FC236}">
                <a16:creationId xmlns:a16="http://schemas.microsoft.com/office/drawing/2014/main" id="{CE46DB0A-0D30-4B7A-BE77-4B47C26B8096}"/>
              </a:ext>
            </a:extLst>
          </p:cNvPr>
          <p:cNvPicPr>
            <a:picLocks noChangeAspect="1"/>
          </p:cNvPicPr>
          <p:nvPr/>
        </p:nvPicPr>
        <p:blipFill>
          <a:blip r:embed="rId4"/>
          <a:stretch>
            <a:fillRect/>
          </a:stretch>
        </p:blipFill>
        <p:spPr>
          <a:xfrm>
            <a:off x="0" y="945116"/>
            <a:ext cx="12100034" cy="2286839"/>
          </a:xfrm>
          <a:prstGeom prst="rect">
            <a:avLst/>
          </a:prstGeom>
        </p:spPr>
      </p:pic>
    </p:spTree>
    <p:extLst>
      <p:ext uri="{BB962C8B-B14F-4D97-AF65-F5344CB8AC3E}">
        <p14:creationId xmlns:p14="http://schemas.microsoft.com/office/powerpoint/2010/main" val="398122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739B367E-1E7D-4266-8642-06FD5E45A9BE}"/>
              </a:ext>
            </a:extLst>
          </p:cNvPr>
          <p:cNvSpPr/>
          <p:nvPr/>
        </p:nvSpPr>
        <p:spPr>
          <a:xfrm>
            <a:off x="584790" y="303359"/>
            <a:ext cx="340242" cy="30777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lgn="r">
              <a:buFont typeface="Wingdings" panose="05000000000000000000" pitchFamily="2" charset="2"/>
              <a:buChar char="ü"/>
            </a:pPr>
            <a:r>
              <a:rPr lang="es-CL" dirty="0">
                <a:solidFill>
                  <a:srgbClr val="FF3B3B"/>
                </a:solidFill>
              </a:rPr>
              <a:t>    </a:t>
            </a:r>
          </a:p>
        </p:txBody>
      </p:sp>
      <p:sp>
        <p:nvSpPr>
          <p:cNvPr id="3" name="Marcador de número de diapositiva 2">
            <a:extLst>
              <a:ext uri="{FF2B5EF4-FFF2-40B4-BE49-F238E27FC236}">
                <a16:creationId xmlns:a16="http://schemas.microsoft.com/office/drawing/2014/main" id="{B7D2BA2D-5197-47D8-94EC-D7793B88DAB7}"/>
              </a:ext>
            </a:extLst>
          </p:cNvPr>
          <p:cNvSpPr>
            <a:spLocks noGrp="1"/>
          </p:cNvSpPr>
          <p:nvPr>
            <p:ph type="sldNum" sz="quarter" idx="4"/>
          </p:nvPr>
        </p:nvSpPr>
        <p:spPr>
          <a:xfrm>
            <a:off x="10297492" y="6609102"/>
            <a:ext cx="2133600" cy="365125"/>
          </a:xfrm>
        </p:spPr>
        <p:txBody>
          <a:bodyPr/>
          <a:lstStyle/>
          <a:p>
            <a:fld id="{7536BA00-E649-495D-B82A-3219CB1D2429}" type="slidenum">
              <a:rPr lang="es-CL" smtClean="0"/>
              <a:pPr/>
              <a:t>9</a:t>
            </a:fld>
            <a:endParaRPr lang="es-CL" dirty="0"/>
          </a:p>
        </p:txBody>
      </p:sp>
      <p:graphicFrame>
        <p:nvGraphicFramePr>
          <p:cNvPr id="8" name="Diagrama 7">
            <a:extLst>
              <a:ext uri="{FF2B5EF4-FFF2-40B4-BE49-F238E27FC236}">
                <a16:creationId xmlns:a16="http://schemas.microsoft.com/office/drawing/2014/main" id="{749CF492-6D66-4D13-BC15-30B5A6AEF92F}"/>
              </a:ext>
            </a:extLst>
          </p:cNvPr>
          <p:cNvGraphicFramePr/>
          <p:nvPr>
            <p:extLst>
              <p:ext uri="{D42A27DB-BD31-4B8C-83A1-F6EECF244321}">
                <p14:modId xmlns:p14="http://schemas.microsoft.com/office/powerpoint/2010/main" val="1920329477"/>
              </p:ext>
            </p:extLst>
          </p:nvPr>
        </p:nvGraphicFramePr>
        <p:xfrm>
          <a:off x="5459767" y="2148395"/>
          <a:ext cx="5110266" cy="3623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943700FB-DF01-4BB4-BBA6-699236BF75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9722" y="3259537"/>
            <a:ext cx="1631737" cy="2019476"/>
          </a:xfrm>
          <a:prstGeom prst="rect">
            <a:avLst/>
          </a:prstGeom>
        </p:spPr>
      </p:pic>
      <p:sp>
        <p:nvSpPr>
          <p:cNvPr id="9" name="CuadroTexto 8">
            <a:extLst>
              <a:ext uri="{FF2B5EF4-FFF2-40B4-BE49-F238E27FC236}">
                <a16:creationId xmlns:a16="http://schemas.microsoft.com/office/drawing/2014/main" id="{15C9EDEE-EF32-4361-A5A6-79FAF9811CBA}"/>
              </a:ext>
            </a:extLst>
          </p:cNvPr>
          <p:cNvSpPr txBox="1"/>
          <p:nvPr/>
        </p:nvSpPr>
        <p:spPr>
          <a:xfrm>
            <a:off x="584790" y="1157030"/>
            <a:ext cx="4696894" cy="2180974"/>
          </a:xfrm>
          <a:prstGeom prst="rect">
            <a:avLst/>
          </a:prstGeom>
          <a:solidFill>
            <a:schemeClr val="bg1"/>
          </a:solidFill>
          <a:ln w="9525">
            <a:noFill/>
            <a:miter lim="800000"/>
            <a:headEnd/>
            <a:tailEnd/>
          </a:ln>
          <a:effectLst/>
          <a:extLst/>
        </p:spPr>
        <p:txBody>
          <a:bodyPr vert="horz" wrap="square" lIns="72009" tIns="72009" rIns="72009" bIns="72009" numCol="1" rtlCol="0" anchor="t" anchorCtr="0" compatLnSpc="1">
            <a:prstTxWarp prst="textNoShape">
              <a:avLst/>
            </a:prstTxWarp>
            <a:noAutofit/>
          </a:bodyPr>
          <a:lstStyle/>
          <a:p>
            <a:pPr marL="1587"/>
            <a:r>
              <a:rPr lang="es-CL" b="1" dirty="0">
                <a:ln w="0"/>
                <a:solidFill>
                  <a:srgbClr val="C00000"/>
                </a:solidFill>
                <a:effectLst>
                  <a:outerShdw blurRad="38100" dist="25400" dir="5400000" algn="ctr" rotWithShape="0">
                    <a:srgbClr val="6E747A">
                      <a:alpha val="43000"/>
                    </a:srgbClr>
                  </a:outerShdw>
                </a:effectLst>
              </a:rPr>
              <a:t>Trabajo Individual</a:t>
            </a:r>
          </a:p>
          <a:p>
            <a:pPr marL="1587"/>
            <a:endParaRPr lang="es-CL" b="1" dirty="0">
              <a:ln w="0"/>
              <a:solidFill>
                <a:srgbClr val="C00000"/>
              </a:solidFill>
              <a:effectLst>
                <a:outerShdw blurRad="38100" dist="25400" dir="5400000" algn="ctr" rotWithShape="0">
                  <a:srgbClr val="6E747A">
                    <a:alpha val="43000"/>
                  </a:srgbClr>
                </a:outerShdw>
              </a:effectLst>
            </a:endParaRPr>
          </a:p>
          <a:p>
            <a:pPr marL="287337" indent="-285750">
              <a:buFont typeface="Wingdings" panose="05000000000000000000" pitchFamily="2" charset="2"/>
              <a:buChar char="ü"/>
            </a:pPr>
            <a:r>
              <a:rPr lang="es-CL" dirty="0">
                <a:ln w="0"/>
                <a:solidFill>
                  <a:schemeClr val="tx2"/>
                </a:solidFill>
                <a:effectLst>
                  <a:outerShdw blurRad="38100" dist="25400" dir="5400000" algn="ctr" rotWithShape="0">
                    <a:srgbClr val="6E747A">
                      <a:alpha val="43000"/>
                    </a:srgbClr>
                  </a:outerShdw>
                </a:effectLst>
              </a:rPr>
              <a:t>Ajuste pertinencia a realidad Institución.</a:t>
            </a:r>
          </a:p>
          <a:p>
            <a:pPr marL="287337" indent="-285750">
              <a:buFont typeface="Wingdings" panose="05000000000000000000" pitchFamily="2" charset="2"/>
              <a:buChar char="ü"/>
            </a:pPr>
            <a:r>
              <a:rPr lang="es-CL" dirty="0">
                <a:ln w="0"/>
                <a:solidFill>
                  <a:schemeClr val="tx2"/>
                </a:solidFill>
                <a:effectLst>
                  <a:outerShdw blurRad="38100" dist="25400" dir="5400000" algn="ctr" rotWithShape="0">
                    <a:srgbClr val="6E747A">
                      <a:alpha val="43000"/>
                    </a:srgbClr>
                  </a:outerShdw>
                </a:effectLst>
              </a:rPr>
              <a:t>Proponer plazos, responsables  y factores de éxito.</a:t>
            </a:r>
          </a:p>
          <a:p>
            <a:pPr marL="287337" indent="-285750">
              <a:buFont typeface="Wingdings" panose="05000000000000000000" pitchFamily="2" charset="2"/>
              <a:buChar char="ü"/>
            </a:pPr>
            <a:r>
              <a:rPr lang="es-CL" dirty="0">
                <a:ln w="0"/>
                <a:solidFill>
                  <a:schemeClr val="tx2"/>
                </a:solidFill>
                <a:effectLst>
                  <a:outerShdw blurRad="38100" dist="25400" dir="5400000" algn="ctr" rotWithShape="0">
                    <a:srgbClr val="6E747A">
                      <a:alpha val="43000"/>
                    </a:srgbClr>
                  </a:outerShdw>
                </a:effectLst>
              </a:rPr>
              <a:t>Emisión y Firma Plan de Trabajo</a:t>
            </a:r>
          </a:p>
          <a:p>
            <a:pPr marL="287337" indent="-285750">
              <a:buFont typeface="Wingdings" panose="05000000000000000000" pitchFamily="2" charset="2"/>
              <a:buChar char="ü"/>
            </a:pPr>
            <a:endParaRPr lang="es-CL" dirty="0">
              <a:ln w="0"/>
              <a:solidFill>
                <a:schemeClr val="tx2"/>
              </a:solidFill>
              <a:effectLst>
                <a:outerShdw blurRad="38100" dist="25400" dir="5400000" algn="ctr" rotWithShape="0">
                  <a:srgbClr val="6E747A">
                    <a:alpha val="43000"/>
                  </a:srgbClr>
                </a:outerShdw>
              </a:effectLst>
            </a:endParaRPr>
          </a:p>
        </p:txBody>
      </p:sp>
      <p:sp>
        <p:nvSpPr>
          <p:cNvPr id="11" name="Título 1">
            <a:extLst>
              <a:ext uri="{FF2B5EF4-FFF2-40B4-BE49-F238E27FC236}">
                <a16:creationId xmlns:a16="http://schemas.microsoft.com/office/drawing/2014/main" id="{F4D0A915-6E52-465A-A02F-A43D853B26E5}"/>
              </a:ext>
            </a:extLst>
          </p:cNvPr>
          <p:cNvSpPr>
            <a:spLocks noGrp="1"/>
          </p:cNvSpPr>
          <p:nvPr>
            <p:ph type="title"/>
          </p:nvPr>
        </p:nvSpPr>
        <p:spPr>
          <a:xfrm>
            <a:off x="1269507" y="332321"/>
            <a:ext cx="9027985" cy="278815"/>
          </a:xfrm>
        </p:spPr>
        <p:txBody>
          <a:bodyPr/>
          <a:lstStyle/>
          <a:p>
            <a:r>
              <a:rPr lang="es-CL" sz="2000" dirty="0">
                <a:latin typeface="Calibri Light" panose="020F0302020204030204" pitchFamily="34" charset="0"/>
                <a:cs typeface="Calibri Light" panose="020F0302020204030204" pitchFamily="34" charset="0"/>
              </a:rPr>
              <a:t>ORGANIZACIÓN DEL TRABAJO</a:t>
            </a:r>
          </a:p>
        </p:txBody>
      </p:sp>
    </p:spTree>
    <p:extLst>
      <p:ext uri="{BB962C8B-B14F-4D97-AF65-F5344CB8AC3E}">
        <p14:creationId xmlns:p14="http://schemas.microsoft.com/office/powerpoint/2010/main" val="26233519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ex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ido">
  <a:themeElements>
    <a:clrScheme name="Personalizado 1">
      <a:dk1>
        <a:srgbClr val="FFFFFF"/>
      </a:dk1>
      <a:lt1>
        <a:srgbClr val="FFFFFF"/>
      </a:lt1>
      <a:dk2>
        <a:srgbClr val="33448D"/>
      </a:dk2>
      <a:lt2>
        <a:srgbClr val="FFFFFF"/>
      </a:lt2>
      <a:accent1>
        <a:srgbClr val="0070C0"/>
      </a:accent1>
      <a:accent2>
        <a:srgbClr val="E63C00"/>
      </a:accent2>
      <a:accent3>
        <a:srgbClr val="CC2A04"/>
      </a:accent3>
      <a:accent4>
        <a:srgbClr val="0070C0"/>
      </a:accent4>
      <a:accent5>
        <a:srgbClr val="003258"/>
      </a:accent5>
      <a:accent6>
        <a:srgbClr val="808080"/>
      </a:accent6>
      <a:hlink>
        <a:srgbClr val="D8D8D8"/>
      </a:hlink>
      <a:folHlink>
        <a:srgbClr val="87171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w="9525">
          <a:solidFill>
            <a:schemeClr val="accent1"/>
          </a:solidFill>
          <a:miter lim="800000"/>
          <a:headEnd/>
          <a:tailEnd/>
        </a:ln>
        <a:effectLst/>
        <a:extLst/>
      </a:spPr>
      <a:bodyPr vert="horz" wrap="square" lIns="72009" tIns="72009" rIns="72009" bIns="72009" numCol="1" anchor="t" anchorCtr="0" compatLnSpc="1">
        <a:prstTxWarp prst="textNoShape">
          <a:avLst/>
        </a:prstTxWarp>
        <a:noAutofit/>
      </a:bodyPr>
      <a:lstStyle>
        <a:defPPr marL="1587" indent="0">
          <a:buNone/>
          <a:defRPr sz="1200" dirty="0" smtClean="0"/>
        </a:defPPr>
      </a:lstStyle>
    </a:txDef>
  </a:objectDefaults>
  <a:extraClrSchemeLst>
    <a:extraClrScheme>
      <a:clrScheme name="Blank">
        <a:dk1>
          <a:srgbClr val="00296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CLC2">
        <a:dk1>
          <a:srgbClr val="33448D"/>
        </a:dk1>
        <a:lt1>
          <a:srgbClr val="FFFFFF"/>
        </a:lt1>
        <a:dk2>
          <a:srgbClr val="33448D"/>
        </a:dk2>
        <a:lt2>
          <a:srgbClr val="FFFFFF"/>
        </a:lt2>
        <a:accent1>
          <a:srgbClr val="B6BFDF"/>
        </a:accent1>
        <a:accent2>
          <a:srgbClr val="33448D"/>
        </a:accent2>
        <a:accent3>
          <a:srgbClr val="7686BA"/>
        </a:accent3>
        <a:accent4>
          <a:srgbClr val="BDCB38"/>
        </a:accent4>
        <a:accent5>
          <a:srgbClr val="4BACC6"/>
        </a:accent5>
        <a:accent6>
          <a:srgbClr val="808080"/>
        </a:accent6>
        <a:hlink>
          <a:srgbClr val="7686BA"/>
        </a:hlink>
        <a:folHlink>
          <a:srgbClr val="BDCB3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5318</TotalTime>
  <Words>572</Words>
  <Application>Microsoft Office PowerPoint</Application>
  <PresentationFormat>Panorámica</PresentationFormat>
  <Paragraphs>105</Paragraphs>
  <Slides>10</Slides>
  <Notes>10</Notes>
  <HiddenSlides>0</HiddenSlides>
  <MMClips>0</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1</vt:i4>
      </vt:variant>
      <vt:variant>
        <vt:lpstr>Títulos de diapositiva</vt:lpstr>
      </vt:variant>
      <vt:variant>
        <vt:i4>10</vt:i4>
      </vt:variant>
    </vt:vector>
  </HeadingPairs>
  <TitlesOfParts>
    <vt:vector size="22" baseType="lpstr">
      <vt:lpstr>Arial</vt:lpstr>
      <vt:lpstr>Calibri</vt:lpstr>
      <vt:lpstr>Calibri Light</vt:lpstr>
      <vt:lpstr>Candara</vt:lpstr>
      <vt:lpstr>Verdana</vt:lpstr>
      <vt:lpstr>Verdana Bold</vt:lpstr>
      <vt:lpstr>Wingdings</vt:lpstr>
      <vt:lpstr>ヒラギノ角ゴ Pro W3</vt:lpstr>
      <vt:lpstr>Contenido</vt:lpstr>
      <vt:lpstr>Office Theme</vt:lpstr>
      <vt:lpstr>1_Contenido</vt:lpstr>
      <vt:lpstr>Diapositiva de think-cell</vt:lpstr>
      <vt:lpstr>Presentación de PowerPoint</vt:lpstr>
      <vt:lpstr>METODOLOGIA DE TRABAJO</vt:lpstr>
      <vt:lpstr>UNIFICACION DE CONCEPTOS</vt:lpstr>
      <vt:lpstr>CONTENIDO DEL PLAN DE TRABAJO</vt:lpstr>
      <vt:lpstr>OBJETIVOS</vt:lpstr>
      <vt:lpstr>LINEAS DE ACCION</vt:lpstr>
      <vt:lpstr>FORMATO</vt:lpstr>
      <vt:lpstr>ORGANIZACIÓN DEL TRABAJO</vt:lpstr>
      <vt:lpstr>ORGANIZACIÓN DEL TRABAJO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mjcanelo@outlook.com</dc:creator>
  <cp:lastModifiedBy>Cecilia Angelica Digmann Muñoz</cp:lastModifiedBy>
  <cp:revision>257</cp:revision>
  <dcterms:created xsi:type="dcterms:W3CDTF">2018-02-12T19:45:10Z</dcterms:created>
  <dcterms:modified xsi:type="dcterms:W3CDTF">2018-11-16T13:09:48Z</dcterms:modified>
</cp:coreProperties>
</file>