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4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  <p:sldMasterId id="2147483677" r:id="rId3"/>
    <p:sldMasterId id="2147483689" r:id="rId4"/>
    <p:sldMasterId id="2147483694" r:id="rId5"/>
    <p:sldMasterId id="2147483706" r:id="rId6"/>
  </p:sldMasterIdLst>
  <p:sldIdLst>
    <p:sldId id="256" r:id="rId7"/>
    <p:sldId id="257" r:id="rId8"/>
    <p:sldId id="258" r:id="rId9"/>
    <p:sldId id="264" r:id="rId10"/>
    <p:sldId id="259" r:id="rId11"/>
    <p:sldId id="261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BECE04-36C6-4D75-8CF2-04C74F8357FE}" type="doc">
      <dgm:prSet loTypeId="urn:microsoft.com/office/officeart/2005/8/layout/hProcess9" loCatId="process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0314BCA1-769B-48E5-A29C-2136455A2A8B}">
      <dgm:prSet/>
      <dgm:spPr/>
      <dgm:t>
        <a:bodyPr/>
        <a:lstStyle/>
        <a:p>
          <a:pPr rtl="0"/>
          <a:r>
            <a:rPr lang="es-ES" dirty="0" smtClean="0">
              <a:solidFill>
                <a:schemeClr val="tx1"/>
              </a:solidFill>
            </a:rPr>
            <a:t>Módulo de Plantas</a:t>
          </a:r>
          <a:endParaRPr lang="es-ES" dirty="0">
            <a:solidFill>
              <a:schemeClr val="tx1"/>
            </a:solidFill>
          </a:endParaRPr>
        </a:p>
      </dgm:t>
    </dgm:pt>
    <dgm:pt modelId="{6EE25FBE-1273-4C8F-A8D2-81B403EF095D}" type="parTrans" cxnId="{AD44347C-7AC7-4FF6-9D2C-5BEF57A8BA90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C3192F10-60A1-4EDD-AAC5-5E2F3C0CB47F}" type="sibTrans" cxnId="{AD44347C-7AC7-4FF6-9D2C-5BEF57A8BA90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380AED40-9480-43DD-98A1-AAD2755F76F5}">
      <dgm:prSet/>
      <dgm:spPr/>
      <dgm:t>
        <a:bodyPr/>
        <a:lstStyle/>
        <a:p>
          <a:pPr rtl="0"/>
          <a:r>
            <a:rPr lang="es-ES" dirty="0" smtClean="0">
              <a:solidFill>
                <a:schemeClr val="tx1"/>
              </a:solidFill>
            </a:rPr>
            <a:t>Módulo de Honorarios</a:t>
          </a:r>
          <a:endParaRPr lang="es-ES" dirty="0">
            <a:solidFill>
              <a:schemeClr val="tx1"/>
            </a:solidFill>
          </a:endParaRPr>
        </a:p>
      </dgm:t>
    </dgm:pt>
    <dgm:pt modelId="{61A38FEA-732A-4DB5-82F0-4D8A757B9D1E}" type="parTrans" cxnId="{6DD6DB1B-B7D3-4536-A9DD-FF7F26F943BC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9A9AE48F-7C66-426B-B876-C9CC0DB1BA0E}" type="sibTrans" cxnId="{6DD6DB1B-B7D3-4536-A9DD-FF7F26F943BC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C865B7D0-1E5C-4AEF-9FFF-F8A0F0882564}">
      <dgm:prSet/>
      <dgm:spPr/>
      <dgm:t>
        <a:bodyPr/>
        <a:lstStyle/>
        <a:p>
          <a:pPr rtl="0"/>
          <a:r>
            <a:rPr lang="es-ES" dirty="0" smtClean="0">
              <a:solidFill>
                <a:schemeClr val="tx1"/>
              </a:solidFill>
            </a:rPr>
            <a:t>Módulo de  Bonos Ley 19.937 y 19.490</a:t>
          </a:r>
          <a:endParaRPr lang="es-ES" dirty="0">
            <a:solidFill>
              <a:schemeClr val="tx1"/>
            </a:solidFill>
          </a:endParaRPr>
        </a:p>
      </dgm:t>
    </dgm:pt>
    <dgm:pt modelId="{E755CCC3-024A-482C-BA0E-2EEF18BC05A7}" type="parTrans" cxnId="{B605819A-58AF-4453-90F0-529D076E7710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91174A92-8AC4-4770-B8FD-1B8733B7894B}" type="sibTrans" cxnId="{B605819A-58AF-4453-90F0-529D076E7710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7574CCA0-8194-4204-85D9-740DAD35FB58}">
      <dgm:prSet/>
      <dgm:spPr/>
      <dgm:t>
        <a:bodyPr/>
        <a:lstStyle/>
        <a:p>
          <a:pPr rtl="0"/>
          <a:r>
            <a:rPr lang="es-ES" dirty="0" smtClean="0">
              <a:solidFill>
                <a:schemeClr val="tx1"/>
              </a:solidFill>
            </a:rPr>
            <a:t>Módulo de Hoja de Vida</a:t>
          </a:r>
          <a:endParaRPr lang="es-ES" dirty="0">
            <a:solidFill>
              <a:schemeClr val="tx1"/>
            </a:solidFill>
          </a:endParaRPr>
        </a:p>
      </dgm:t>
    </dgm:pt>
    <dgm:pt modelId="{042E653B-8ECC-4CAF-B344-DAFB91500BFA}" type="parTrans" cxnId="{EFFB852B-E00C-4726-9988-BB753BA9ECE3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C1839E67-17DC-49E2-8993-059703E4FBF0}" type="sibTrans" cxnId="{EFFB852B-E00C-4726-9988-BB753BA9ECE3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84961DF5-093D-4839-971A-AF3C34A0F95B}" type="pres">
      <dgm:prSet presAssocID="{FABECE04-36C6-4D75-8CF2-04C74F8357FE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7425497-7F54-4C2C-85F7-F8E7ABE86923}" type="pres">
      <dgm:prSet presAssocID="{FABECE04-36C6-4D75-8CF2-04C74F8357FE}" presName="arrow" presStyleLbl="bgShp" presStyleIdx="0" presStyleCnt="1"/>
      <dgm:spPr/>
    </dgm:pt>
    <dgm:pt modelId="{83CA82CD-241B-4962-AD15-6EF744C3F39A}" type="pres">
      <dgm:prSet presAssocID="{FABECE04-36C6-4D75-8CF2-04C74F8357FE}" presName="linearProcess" presStyleCnt="0"/>
      <dgm:spPr/>
    </dgm:pt>
    <dgm:pt modelId="{7F2599DA-CCF0-4478-A63B-A250C48DF4AD}" type="pres">
      <dgm:prSet presAssocID="{0314BCA1-769B-48E5-A29C-2136455A2A8B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26368BE-A10E-41D1-BE00-FF7F52B76561}" type="pres">
      <dgm:prSet presAssocID="{C3192F10-60A1-4EDD-AAC5-5E2F3C0CB47F}" presName="sibTrans" presStyleCnt="0"/>
      <dgm:spPr/>
    </dgm:pt>
    <dgm:pt modelId="{6970E357-F175-4BCB-85F6-AB7B956C0712}" type="pres">
      <dgm:prSet presAssocID="{380AED40-9480-43DD-98A1-AAD2755F76F5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A99E5AD-62C0-4427-A58C-B9C686E86634}" type="pres">
      <dgm:prSet presAssocID="{9A9AE48F-7C66-426B-B876-C9CC0DB1BA0E}" presName="sibTrans" presStyleCnt="0"/>
      <dgm:spPr/>
    </dgm:pt>
    <dgm:pt modelId="{362D32E3-9703-4F39-82CD-544531624FA6}" type="pres">
      <dgm:prSet presAssocID="{C865B7D0-1E5C-4AEF-9FFF-F8A0F0882564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4F12541-5A2E-4D45-9B3E-47F2C7DD189D}" type="pres">
      <dgm:prSet presAssocID="{91174A92-8AC4-4770-B8FD-1B8733B7894B}" presName="sibTrans" presStyleCnt="0"/>
      <dgm:spPr/>
    </dgm:pt>
    <dgm:pt modelId="{C7F9DA0C-603A-4F1D-A9D7-7DC8C73D2AD1}" type="pres">
      <dgm:prSet presAssocID="{7574CCA0-8194-4204-85D9-740DAD35FB58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FFB852B-E00C-4726-9988-BB753BA9ECE3}" srcId="{FABECE04-36C6-4D75-8CF2-04C74F8357FE}" destId="{7574CCA0-8194-4204-85D9-740DAD35FB58}" srcOrd="3" destOrd="0" parTransId="{042E653B-8ECC-4CAF-B344-DAFB91500BFA}" sibTransId="{C1839E67-17DC-49E2-8993-059703E4FBF0}"/>
    <dgm:cxn modelId="{B605819A-58AF-4453-90F0-529D076E7710}" srcId="{FABECE04-36C6-4D75-8CF2-04C74F8357FE}" destId="{C865B7D0-1E5C-4AEF-9FFF-F8A0F0882564}" srcOrd="2" destOrd="0" parTransId="{E755CCC3-024A-482C-BA0E-2EEF18BC05A7}" sibTransId="{91174A92-8AC4-4770-B8FD-1B8733B7894B}"/>
    <dgm:cxn modelId="{3C54CB37-A949-4C04-84F1-A91DBEB01B78}" type="presOf" srcId="{380AED40-9480-43DD-98A1-AAD2755F76F5}" destId="{6970E357-F175-4BCB-85F6-AB7B956C0712}" srcOrd="0" destOrd="0" presId="urn:microsoft.com/office/officeart/2005/8/layout/hProcess9"/>
    <dgm:cxn modelId="{6DD6DB1B-B7D3-4536-A9DD-FF7F26F943BC}" srcId="{FABECE04-36C6-4D75-8CF2-04C74F8357FE}" destId="{380AED40-9480-43DD-98A1-AAD2755F76F5}" srcOrd="1" destOrd="0" parTransId="{61A38FEA-732A-4DB5-82F0-4D8A757B9D1E}" sibTransId="{9A9AE48F-7C66-426B-B876-C9CC0DB1BA0E}"/>
    <dgm:cxn modelId="{9C7578E4-E39D-4A0F-BB89-854DC83C000F}" type="presOf" srcId="{C865B7D0-1E5C-4AEF-9FFF-F8A0F0882564}" destId="{362D32E3-9703-4F39-82CD-544531624FA6}" srcOrd="0" destOrd="0" presId="urn:microsoft.com/office/officeart/2005/8/layout/hProcess9"/>
    <dgm:cxn modelId="{9E67EAEB-85C6-4325-AF45-BCB780423A1D}" type="presOf" srcId="{0314BCA1-769B-48E5-A29C-2136455A2A8B}" destId="{7F2599DA-CCF0-4478-A63B-A250C48DF4AD}" srcOrd="0" destOrd="0" presId="urn:microsoft.com/office/officeart/2005/8/layout/hProcess9"/>
    <dgm:cxn modelId="{348F99E0-23D6-4EB3-9550-560F00395136}" type="presOf" srcId="{7574CCA0-8194-4204-85D9-740DAD35FB58}" destId="{C7F9DA0C-603A-4F1D-A9D7-7DC8C73D2AD1}" srcOrd="0" destOrd="0" presId="urn:microsoft.com/office/officeart/2005/8/layout/hProcess9"/>
    <dgm:cxn modelId="{93AD0ECA-A321-4CFE-9D65-15586BB90C91}" type="presOf" srcId="{FABECE04-36C6-4D75-8CF2-04C74F8357FE}" destId="{84961DF5-093D-4839-971A-AF3C34A0F95B}" srcOrd="0" destOrd="0" presId="urn:microsoft.com/office/officeart/2005/8/layout/hProcess9"/>
    <dgm:cxn modelId="{AD44347C-7AC7-4FF6-9D2C-5BEF57A8BA90}" srcId="{FABECE04-36C6-4D75-8CF2-04C74F8357FE}" destId="{0314BCA1-769B-48E5-A29C-2136455A2A8B}" srcOrd="0" destOrd="0" parTransId="{6EE25FBE-1273-4C8F-A8D2-81B403EF095D}" sibTransId="{C3192F10-60A1-4EDD-AAC5-5E2F3C0CB47F}"/>
    <dgm:cxn modelId="{88AC659C-537F-4164-AA27-53264A5651D0}" type="presParOf" srcId="{84961DF5-093D-4839-971A-AF3C34A0F95B}" destId="{07425497-7F54-4C2C-85F7-F8E7ABE86923}" srcOrd="0" destOrd="0" presId="urn:microsoft.com/office/officeart/2005/8/layout/hProcess9"/>
    <dgm:cxn modelId="{E114964F-B4C8-4FE8-9679-98D89FFB8423}" type="presParOf" srcId="{84961DF5-093D-4839-971A-AF3C34A0F95B}" destId="{83CA82CD-241B-4962-AD15-6EF744C3F39A}" srcOrd="1" destOrd="0" presId="urn:microsoft.com/office/officeart/2005/8/layout/hProcess9"/>
    <dgm:cxn modelId="{24C911E4-8A59-4A50-B269-C82263B32144}" type="presParOf" srcId="{83CA82CD-241B-4962-AD15-6EF744C3F39A}" destId="{7F2599DA-CCF0-4478-A63B-A250C48DF4AD}" srcOrd="0" destOrd="0" presId="urn:microsoft.com/office/officeart/2005/8/layout/hProcess9"/>
    <dgm:cxn modelId="{1465ECCA-00B5-4FE7-A649-3EE5F92E1F12}" type="presParOf" srcId="{83CA82CD-241B-4962-AD15-6EF744C3F39A}" destId="{326368BE-A10E-41D1-BE00-FF7F52B76561}" srcOrd="1" destOrd="0" presId="urn:microsoft.com/office/officeart/2005/8/layout/hProcess9"/>
    <dgm:cxn modelId="{6FCC4D5B-C59D-46B7-9A01-A59FE05AE054}" type="presParOf" srcId="{83CA82CD-241B-4962-AD15-6EF744C3F39A}" destId="{6970E357-F175-4BCB-85F6-AB7B956C0712}" srcOrd="2" destOrd="0" presId="urn:microsoft.com/office/officeart/2005/8/layout/hProcess9"/>
    <dgm:cxn modelId="{F9090F51-613E-46E8-AA00-F8028B1651C1}" type="presParOf" srcId="{83CA82CD-241B-4962-AD15-6EF744C3F39A}" destId="{3A99E5AD-62C0-4427-A58C-B9C686E86634}" srcOrd="3" destOrd="0" presId="urn:microsoft.com/office/officeart/2005/8/layout/hProcess9"/>
    <dgm:cxn modelId="{CA769EF9-DCC8-48E7-A43B-4991D4C0771D}" type="presParOf" srcId="{83CA82CD-241B-4962-AD15-6EF744C3F39A}" destId="{362D32E3-9703-4F39-82CD-544531624FA6}" srcOrd="4" destOrd="0" presId="urn:microsoft.com/office/officeart/2005/8/layout/hProcess9"/>
    <dgm:cxn modelId="{982520FF-284F-45B8-929E-D11DE00E3CF7}" type="presParOf" srcId="{83CA82CD-241B-4962-AD15-6EF744C3F39A}" destId="{84F12541-5A2E-4D45-9B3E-47F2C7DD189D}" srcOrd="5" destOrd="0" presId="urn:microsoft.com/office/officeart/2005/8/layout/hProcess9"/>
    <dgm:cxn modelId="{A8CBF4E3-B221-4EF3-A242-FB4D51063945}" type="presParOf" srcId="{83CA82CD-241B-4962-AD15-6EF744C3F39A}" destId="{C7F9DA0C-603A-4F1D-A9D7-7DC8C73D2AD1}" srcOrd="6" destOrd="0" presId="urn:microsoft.com/office/officeart/2005/8/layout/hProcess9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E4EA39-1001-4936-9B60-6B04497BA942}" type="doc">
      <dgm:prSet loTypeId="urn:microsoft.com/office/officeart/2005/8/layout/vProcess5" loCatId="process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es-ES"/>
        </a:p>
      </dgm:t>
    </dgm:pt>
    <dgm:pt modelId="{2F5C26A1-34A7-4CC9-A91F-8E920EE11438}">
      <dgm:prSet phldrT="[Texto]"/>
      <dgm:spPr/>
      <dgm:t>
        <a:bodyPr/>
        <a:lstStyle/>
        <a:p>
          <a:pPr algn="just"/>
          <a:r>
            <a:rPr lang="es-ES" dirty="0" smtClean="0">
              <a:solidFill>
                <a:schemeClr val="tx1"/>
              </a:solidFill>
            </a:rPr>
            <a:t>1.- </a:t>
          </a:r>
          <a:r>
            <a:rPr lang="es-ES" dirty="0" smtClean="0">
              <a:solidFill>
                <a:schemeClr val="tx1"/>
              </a:solidFill>
            </a:rPr>
            <a:t>Mostramos </a:t>
          </a:r>
          <a:r>
            <a:rPr lang="es-ES" dirty="0" smtClean="0">
              <a:solidFill>
                <a:schemeClr val="tx1"/>
              </a:solidFill>
            </a:rPr>
            <a:t>el Sistema a las Jefaturas y sus ventajas.</a:t>
          </a:r>
          <a:endParaRPr lang="es-ES" dirty="0">
            <a:solidFill>
              <a:schemeClr val="tx1"/>
            </a:solidFill>
          </a:endParaRPr>
        </a:p>
      </dgm:t>
    </dgm:pt>
    <dgm:pt modelId="{10DD6F46-96F2-4D4A-81C7-7A3B0B18A63F}" type="parTrans" cxnId="{B150B25F-3F91-46D9-9766-A1224DD15148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06B86E4B-3D19-461F-AD00-E654239727A5}" type="sibTrans" cxnId="{B150B25F-3F91-46D9-9766-A1224DD15148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B416D12A-7C17-407B-A7BF-1299E6AD3D19}">
      <dgm:prSet phldrT="[Texto]"/>
      <dgm:spPr/>
      <dgm:t>
        <a:bodyPr/>
        <a:lstStyle/>
        <a:p>
          <a:pPr algn="just"/>
          <a:r>
            <a:rPr lang="es-ES" dirty="0" smtClean="0">
              <a:solidFill>
                <a:schemeClr val="tx1"/>
              </a:solidFill>
            </a:rPr>
            <a:t>3.- Despliegue en terreno del Técnico de Indra y la Jefatura correspondiente, para una evaluación in situ de cada establecimiento.</a:t>
          </a:r>
          <a:endParaRPr lang="es-ES" dirty="0">
            <a:solidFill>
              <a:schemeClr val="tx1"/>
            </a:solidFill>
          </a:endParaRPr>
        </a:p>
      </dgm:t>
    </dgm:pt>
    <dgm:pt modelId="{36CD5924-C493-4379-9DED-6AE60177AC90}" type="parTrans" cxnId="{CFEC37A2-F9A9-4496-AC6B-F1CA9C9BE6C9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E60B399B-36FF-4FA9-AAE9-F90916F73D35}" type="sibTrans" cxnId="{CFEC37A2-F9A9-4496-AC6B-F1CA9C9BE6C9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20B8E383-D3D7-4C8C-923E-C169336AE47D}">
      <dgm:prSet/>
      <dgm:spPr/>
      <dgm:t>
        <a:bodyPr/>
        <a:lstStyle/>
        <a:p>
          <a:pPr algn="just"/>
          <a:r>
            <a:rPr lang="es-ES" dirty="0" smtClean="0">
              <a:solidFill>
                <a:schemeClr val="tx1"/>
              </a:solidFill>
            </a:rPr>
            <a:t>2.- </a:t>
          </a:r>
          <a:r>
            <a:rPr lang="es-ES" dirty="0" smtClean="0">
              <a:solidFill>
                <a:schemeClr val="tx1"/>
              </a:solidFill>
            </a:rPr>
            <a:t>Solicitamos al </a:t>
          </a:r>
          <a:r>
            <a:rPr lang="es-ES" dirty="0" err="1" smtClean="0">
              <a:solidFill>
                <a:schemeClr val="tx1"/>
              </a:solidFill>
            </a:rPr>
            <a:t>Minsal</a:t>
          </a:r>
          <a:r>
            <a:rPr lang="es-ES" dirty="0" smtClean="0">
              <a:solidFill>
                <a:schemeClr val="tx1"/>
              </a:solidFill>
            </a:rPr>
            <a:t>, el apoyo en terreno de un Técnico de Indra. </a:t>
          </a:r>
          <a:endParaRPr lang="es-ES" dirty="0">
            <a:solidFill>
              <a:schemeClr val="tx1"/>
            </a:solidFill>
          </a:endParaRPr>
        </a:p>
      </dgm:t>
    </dgm:pt>
    <dgm:pt modelId="{A8206254-6ADD-46EE-8599-50285E448E51}" type="parTrans" cxnId="{362BF61E-EFD0-46BC-9BED-2220423AFC9C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F572C774-6C82-4179-9B0D-BBCFC824F25F}" type="sibTrans" cxnId="{362BF61E-EFD0-46BC-9BED-2220423AFC9C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A2DEC954-A7E2-4D8D-BBE2-0708FA40B2CD}" type="pres">
      <dgm:prSet presAssocID="{C7E4EA39-1001-4936-9B60-6B04497BA94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690C4D7-DD48-49E4-9939-741F3B1B558E}" type="pres">
      <dgm:prSet presAssocID="{C7E4EA39-1001-4936-9B60-6B04497BA942}" presName="dummyMaxCanvas" presStyleCnt="0">
        <dgm:presLayoutVars/>
      </dgm:prSet>
      <dgm:spPr/>
    </dgm:pt>
    <dgm:pt modelId="{158984B5-067E-43CC-9320-AF4C8F2CDFE5}" type="pres">
      <dgm:prSet presAssocID="{C7E4EA39-1001-4936-9B60-6B04497BA942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93305B4-272A-46DE-A22E-5C114228E13D}" type="pres">
      <dgm:prSet presAssocID="{C7E4EA39-1001-4936-9B60-6B04497BA942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10D8A53-3BFE-46C3-83DC-310E9F3004E0}" type="pres">
      <dgm:prSet presAssocID="{C7E4EA39-1001-4936-9B60-6B04497BA942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7AA8BD2-BA05-4063-B9AD-7CC61306EA90}" type="pres">
      <dgm:prSet presAssocID="{C7E4EA39-1001-4936-9B60-6B04497BA942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FF89954-5C2C-4A50-951F-70F418DB8329}" type="pres">
      <dgm:prSet presAssocID="{C7E4EA39-1001-4936-9B60-6B04497BA942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4E22F16-CF53-41BF-9F7A-82BA7D91F056}" type="pres">
      <dgm:prSet presAssocID="{C7E4EA39-1001-4936-9B60-6B04497BA942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D1305FA-B633-425B-B6ED-567AE1B2C7FD}" type="pres">
      <dgm:prSet presAssocID="{C7E4EA39-1001-4936-9B60-6B04497BA942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3A4CA57-5E9D-4516-A053-887EF01A07B7}" type="pres">
      <dgm:prSet presAssocID="{C7E4EA39-1001-4936-9B60-6B04497BA942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DF4780D-D3DA-4BAD-9E22-DB94A143E678}" type="presOf" srcId="{C7E4EA39-1001-4936-9B60-6B04497BA942}" destId="{A2DEC954-A7E2-4D8D-BBE2-0708FA40B2CD}" srcOrd="0" destOrd="0" presId="urn:microsoft.com/office/officeart/2005/8/layout/vProcess5"/>
    <dgm:cxn modelId="{96B4F273-FFEB-42EF-8383-04F6FAE8297D}" type="presOf" srcId="{B416D12A-7C17-407B-A7BF-1299E6AD3D19}" destId="{43A4CA57-5E9D-4516-A053-887EF01A07B7}" srcOrd="1" destOrd="0" presId="urn:microsoft.com/office/officeart/2005/8/layout/vProcess5"/>
    <dgm:cxn modelId="{27247252-3764-49EB-B6D1-318C686086FB}" type="presOf" srcId="{2F5C26A1-34A7-4CC9-A91F-8E920EE11438}" destId="{158984B5-067E-43CC-9320-AF4C8F2CDFE5}" srcOrd="0" destOrd="0" presId="urn:microsoft.com/office/officeart/2005/8/layout/vProcess5"/>
    <dgm:cxn modelId="{B8CC1163-A39A-4BA8-99E5-6130A8F86F2D}" type="presOf" srcId="{2F5C26A1-34A7-4CC9-A91F-8E920EE11438}" destId="{74E22F16-CF53-41BF-9F7A-82BA7D91F056}" srcOrd="1" destOrd="0" presId="urn:microsoft.com/office/officeart/2005/8/layout/vProcess5"/>
    <dgm:cxn modelId="{6A1D6607-A646-4391-9BC2-AB3ABF333E1A}" type="presOf" srcId="{B416D12A-7C17-407B-A7BF-1299E6AD3D19}" destId="{810D8A53-3BFE-46C3-83DC-310E9F3004E0}" srcOrd="0" destOrd="0" presId="urn:microsoft.com/office/officeart/2005/8/layout/vProcess5"/>
    <dgm:cxn modelId="{3FBE4125-187D-47BA-A1FC-6052BC9E36DB}" type="presOf" srcId="{F572C774-6C82-4179-9B0D-BBCFC824F25F}" destId="{6FF89954-5C2C-4A50-951F-70F418DB8329}" srcOrd="0" destOrd="0" presId="urn:microsoft.com/office/officeart/2005/8/layout/vProcess5"/>
    <dgm:cxn modelId="{B150B25F-3F91-46D9-9766-A1224DD15148}" srcId="{C7E4EA39-1001-4936-9B60-6B04497BA942}" destId="{2F5C26A1-34A7-4CC9-A91F-8E920EE11438}" srcOrd="0" destOrd="0" parTransId="{10DD6F46-96F2-4D4A-81C7-7A3B0B18A63F}" sibTransId="{06B86E4B-3D19-461F-AD00-E654239727A5}"/>
    <dgm:cxn modelId="{7F45B585-DB9D-4D7E-93EE-78F6590D3B8C}" type="presOf" srcId="{20B8E383-D3D7-4C8C-923E-C169336AE47D}" destId="{5D1305FA-B633-425B-B6ED-567AE1B2C7FD}" srcOrd="1" destOrd="0" presId="urn:microsoft.com/office/officeart/2005/8/layout/vProcess5"/>
    <dgm:cxn modelId="{54D63F17-D034-4BDC-A634-A55EC788103D}" type="presOf" srcId="{20B8E383-D3D7-4C8C-923E-C169336AE47D}" destId="{B93305B4-272A-46DE-A22E-5C114228E13D}" srcOrd="0" destOrd="0" presId="urn:microsoft.com/office/officeart/2005/8/layout/vProcess5"/>
    <dgm:cxn modelId="{CFEC37A2-F9A9-4496-AC6B-F1CA9C9BE6C9}" srcId="{C7E4EA39-1001-4936-9B60-6B04497BA942}" destId="{B416D12A-7C17-407B-A7BF-1299E6AD3D19}" srcOrd="2" destOrd="0" parTransId="{36CD5924-C493-4379-9DED-6AE60177AC90}" sibTransId="{E60B399B-36FF-4FA9-AAE9-F90916F73D35}"/>
    <dgm:cxn modelId="{362BF61E-EFD0-46BC-9BED-2220423AFC9C}" srcId="{C7E4EA39-1001-4936-9B60-6B04497BA942}" destId="{20B8E383-D3D7-4C8C-923E-C169336AE47D}" srcOrd="1" destOrd="0" parTransId="{A8206254-6ADD-46EE-8599-50285E448E51}" sibTransId="{F572C774-6C82-4179-9B0D-BBCFC824F25F}"/>
    <dgm:cxn modelId="{B8C6FA24-A9BF-46D8-8576-E2B69488B0DD}" type="presOf" srcId="{06B86E4B-3D19-461F-AD00-E654239727A5}" destId="{27AA8BD2-BA05-4063-B9AD-7CC61306EA90}" srcOrd="0" destOrd="0" presId="urn:microsoft.com/office/officeart/2005/8/layout/vProcess5"/>
    <dgm:cxn modelId="{DE6CC7CA-C046-4E31-881C-187C5B4C25F1}" type="presParOf" srcId="{A2DEC954-A7E2-4D8D-BBE2-0708FA40B2CD}" destId="{D690C4D7-DD48-49E4-9939-741F3B1B558E}" srcOrd="0" destOrd="0" presId="urn:microsoft.com/office/officeart/2005/8/layout/vProcess5"/>
    <dgm:cxn modelId="{11D482CA-9EAF-415E-BD88-E9E364A7FED2}" type="presParOf" srcId="{A2DEC954-A7E2-4D8D-BBE2-0708FA40B2CD}" destId="{158984B5-067E-43CC-9320-AF4C8F2CDFE5}" srcOrd="1" destOrd="0" presId="urn:microsoft.com/office/officeart/2005/8/layout/vProcess5"/>
    <dgm:cxn modelId="{5CE0AB2E-E76C-4805-AA46-C8D08CEA5E16}" type="presParOf" srcId="{A2DEC954-A7E2-4D8D-BBE2-0708FA40B2CD}" destId="{B93305B4-272A-46DE-A22E-5C114228E13D}" srcOrd="2" destOrd="0" presId="urn:microsoft.com/office/officeart/2005/8/layout/vProcess5"/>
    <dgm:cxn modelId="{2F6C5917-F946-4327-B668-19B10BC2C8E9}" type="presParOf" srcId="{A2DEC954-A7E2-4D8D-BBE2-0708FA40B2CD}" destId="{810D8A53-3BFE-46C3-83DC-310E9F3004E0}" srcOrd="3" destOrd="0" presId="urn:microsoft.com/office/officeart/2005/8/layout/vProcess5"/>
    <dgm:cxn modelId="{D9AD85E2-BE27-4F8F-8E54-DF1085C94A36}" type="presParOf" srcId="{A2DEC954-A7E2-4D8D-BBE2-0708FA40B2CD}" destId="{27AA8BD2-BA05-4063-B9AD-7CC61306EA90}" srcOrd="4" destOrd="0" presId="urn:microsoft.com/office/officeart/2005/8/layout/vProcess5"/>
    <dgm:cxn modelId="{33F77505-93AE-4E0D-9723-D47929889579}" type="presParOf" srcId="{A2DEC954-A7E2-4D8D-BBE2-0708FA40B2CD}" destId="{6FF89954-5C2C-4A50-951F-70F418DB8329}" srcOrd="5" destOrd="0" presId="urn:microsoft.com/office/officeart/2005/8/layout/vProcess5"/>
    <dgm:cxn modelId="{67822411-0D8F-48DC-9EAE-F0A8CD16D944}" type="presParOf" srcId="{A2DEC954-A7E2-4D8D-BBE2-0708FA40B2CD}" destId="{74E22F16-CF53-41BF-9F7A-82BA7D91F056}" srcOrd="6" destOrd="0" presId="urn:microsoft.com/office/officeart/2005/8/layout/vProcess5"/>
    <dgm:cxn modelId="{2C60CE48-1BD0-40EF-A69A-A68F272B2F8A}" type="presParOf" srcId="{A2DEC954-A7E2-4D8D-BBE2-0708FA40B2CD}" destId="{5D1305FA-B633-425B-B6ED-567AE1B2C7FD}" srcOrd="7" destOrd="0" presId="urn:microsoft.com/office/officeart/2005/8/layout/vProcess5"/>
    <dgm:cxn modelId="{0EECDE7D-B7D9-46C6-8E68-A1B94CB71709}" type="presParOf" srcId="{A2DEC954-A7E2-4D8D-BBE2-0708FA40B2CD}" destId="{43A4CA57-5E9D-4516-A053-887EF01A07B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984B5-067E-43CC-9320-AF4C8F2CDFE5}">
      <dsp:nvSpPr>
        <dsp:cNvPr id="0" name=""/>
        <dsp:cNvSpPr/>
      </dsp:nvSpPr>
      <dsp:spPr>
        <a:xfrm>
          <a:off x="0" y="0"/>
          <a:ext cx="7306654" cy="15769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solidFill>
                <a:schemeClr val="tx1"/>
              </a:solidFill>
            </a:rPr>
            <a:t>1.- Mostrando la aplicación a las Jefaturas y sus ventajas.</a:t>
          </a:r>
          <a:endParaRPr lang="es-ES" sz="2300" kern="1200" dirty="0">
            <a:solidFill>
              <a:schemeClr val="tx1"/>
            </a:solidFill>
          </a:endParaRPr>
        </a:p>
      </dsp:txBody>
      <dsp:txXfrm>
        <a:off x="46188" y="46188"/>
        <a:ext cx="5604975" cy="1484599"/>
      </dsp:txXfrm>
    </dsp:sp>
    <dsp:sp modelId="{B93305B4-272A-46DE-A22E-5C114228E13D}">
      <dsp:nvSpPr>
        <dsp:cNvPr id="0" name=""/>
        <dsp:cNvSpPr/>
      </dsp:nvSpPr>
      <dsp:spPr>
        <a:xfrm>
          <a:off x="644704" y="1839804"/>
          <a:ext cx="7306654" cy="157697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solidFill>
                <a:schemeClr val="tx1"/>
              </a:solidFill>
            </a:rPr>
            <a:t>2.- Solicitando  al </a:t>
          </a:r>
          <a:r>
            <a:rPr lang="es-ES" sz="2300" kern="1200" dirty="0" err="1" smtClean="0">
              <a:solidFill>
                <a:schemeClr val="tx1"/>
              </a:solidFill>
            </a:rPr>
            <a:t>Minsal</a:t>
          </a:r>
          <a:r>
            <a:rPr lang="es-ES" sz="2300" kern="1200" dirty="0" smtClean="0">
              <a:solidFill>
                <a:schemeClr val="tx1"/>
              </a:solidFill>
            </a:rPr>
            <a:t>, el apoyo en terreno de un Técnico de Indra. </a:t>
          </a:r>
          <a:endParaRPr lang="es-ES" sz="2300" kern="1200" dirty="0">
            <a:solidFill>
              <a:schemeClr val="tx1"/>
            </a:solidFill>
          </a:endParaRPr>
        </a:p>
      </dsp:txBody>
      <dsp:txXfrm>
        <a:off x="690892" y="1885992"/>
        <a:ext cx="5544539" cy="1484599"/>
      </dsp:txXfrm>
    </dsp:sp>
    <dsp:sp modelId="{810D8A53-3BFE-46C3-83DC-310E9F3004E0}">
      <dsp:nvSpPr>
        <dsp:cNvPr id="0" name=""/>
        <dsp:cNvSpPr/>
      </dsp:nvSpPr>
      <dsp:spPr>
        <a:xfrm>
          <a:off x="1289409" y="3679608"/>
          <a:ext cx="7306654" cy="157697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solidFill>
                <a:schemeClr val="tx1"/>
              </a:solidFill>
            </a:rPr>
            <a:t>3.- Despliegue en terreno del Técnico de Indra y la Jefatura correspondiente, para una evaluación in situ de cada establecimiento.</a:t>
          </a:r>
          <a:endParaRPr lang="es-ES" sz="2300" kern="1200" dirty="0">
            <a:solidFill>
              <a:schemeClr val="tx1"/>
            </a:solidFill>
          </a:endParaRPr>
        </a:p>
      </dsp:txBody>
      <dsp:txXfrm>
        <a:off x="1335597" y="3725796"/>
        <a:ext cx="5544539" cy="1484599"/>
      </dsp:txXfrm>
    </dsp:sp>
    <dsp:sp modelId="{27AA8BD2-BA05-4063-B9AD-7CC61306EA90}">
      <dsp:nvSpPr>
        <dsp:cNvPr id="0" name=""/>
        <dsp:cNvSpPr/>
      </dsp:nvSpPr>
      <dsp:spPr>
        <a:xfrm>
          <a:off x="6281620" y="1195872"/>
          <a:ext cx="1025033" cy="102503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kern="1200">
            <a:solidFill>
              <a:schemeClr val="tx1"/>
            </a:solidFill>
          </a:endParaRPr>
        </a:p>
      </dsp:txBody>
      <dsp:txXfrm>
        <a:off x="6512252" y="1195872"/>
        <a:ext cx="563769" cy="771337"/>
      </dsp:txXfrm>
    </dsp:sp>
    <dsp:sp modelId="{6FF89954-5C2C-4A50-951F-70F418DB8329}">
      <dsp:nvSpPr>
        <dsp:cNvPr id="0" name=""/>
        <dsp:cNvSpPr/>
      </dsp:nvSpPr>
      <dsp:spPr>
        <a:xfrm>
          <a:off x="6926325" y="3025164"/>
          <a:ext cx="1025033" cy="1025033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kern="1200">
            <a:solidFill>
              <a:schemeClr val="tx1"/>
            </a:solidFill>
          </a:endParaRPr>
        </a:p>
      </dsp:txBody>
      <dsp:txXfrm>
        <a:off x="7156957" y="3025164"/>
        <a:ext cx="563769" cy="7713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fld id="{E6666ACB-96C8-404E-87D7-C81BF0A6025C}" type="datetimeFigureOut">
              <a:rPr lang="es-ES" smtClean="0"/>
              <a:pPr/>
              <a:t>06/11/2013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fld id="{CC3BFDB2-486C-4659-A528-46B76D50553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402002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2C035-4C2B-43AB-82B1-5F2CF6901B4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9956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15A0C-D1CF-4ECD-8C28-622F1E75875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725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55AF5-CA08-429D-8B01-23256F108F2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4170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BE8B3-EA8F-4F8F-8346-63B5583F77B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4443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A148-2B53-4B4B-9992-D7AD0F4515D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5922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DA310-C790-4CF3-8484-33824973EA6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6247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2D83476-D120-494A-BB57-2079CE6ABC89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85EB7F0-4660-4B1F-9C75-B696C7D86FF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36277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3A39AF0-8CA6-4820-A1B3-AFB826CD5D75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41FDB86-6B53-40E9-BBD7-E00AA313DA4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11206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E4A08F4-8CA4-49C5-ABBA-855F60356B88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F5B8D35-EE34-464F-BF73-F0FFBB469D0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38068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A6F1133-30C9-4BDB-BC4C-74943DBFB73E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C079A17-4EF9-4099-802C-4712F5E1EC0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860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fld id="{E6666ACB-96C8-404E-87D7-C81BF0A6025C}" type="datetimeFigureOut">
              <a:rPr lang="es-ES" smtClean="0"/>
              <a:pPr/>
              <a:t>06/11/2013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fld id="{CC3BFDB2-486C-4659-A528-46B76D50553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5795316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BA0CF51-198C-4ECB-A4EF-A20A355DF5F2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F9AADDC-7CA6-48AD-96FD-D293E6D3345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37173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FD89B26-9072-46DD-8678-B6795D92DA1C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9F92A95-D3DD-47AD-838D-E717811E075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72329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7AC4ED1-2945-4E63-84BA-FF61365CAAA2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8B0443A-5E53-4FE4-9D2F-BB78232171D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07004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01C8DB2-FBA9-45C9-9B9F-4ED21CA18B0F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DD1FCF6-18D9-4169-ABD4-EE764FEEE14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01123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18B39EE-255C-4307-BDE8-DD661DCBE06C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C0B6345-083A-4697-9445-AA7E5305BC7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95936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99257A1-8E73-4315-8554-2336BE5778E4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A3015A-12A7-4925-BD16-E77709F5B0D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02821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236F747-EC90-4A78-8E6F-429ABE3E23BF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16A1911-EC3A-4ED2-AB4F-18EC2E0AADC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45003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fld id="{E6666ACB-96C8-404E-87D7-C81BF0A6025C}" type="datetimeFigureOut">
              <a:rPr lang="es-ES" smtClean="0"/>
              <a:pPr/>
              <a:t>06/11/2013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fld id="{CC3BFDB2-486C-4659-A528-46B76D50553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4020022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fld id="{E6666ACB-96C8-404E-87D7-C81BF0A6025C}" type="datetimeFigureOut">
              <a:rPr lang="es-ES" smtClean="0"/>
              <a:pPr/>
              <a:t>06/11/2013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fld id="{CC3BFDB2-486C-4659-A528-46B76D50553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5795316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fld id="{E6666ACB-96C8-404E-87D7-C81BF0A6025C}" type="datetimeFigureOut">
              <a:rPr lang="es-ES" smtClean="0"/>
              <a:pPr/>
              <a:t>06/11/2013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fld id="{CC3BFDB2-486C-4659-A528-46B76D50553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62035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fld id="{E6666ACB-96C8-404E-87D7-C81BF0A6025C}" type="datetimeFigureOut">
              <a:rPr lang="es-ES" smtClean="0"/>
              <a:pPr/>
              <a:t>06/11/2013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fld id="{CC3BFDB2-486C-4659-A528-46B76D50553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6203509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fld id="{E6666ACB-96C8-404E-87D7-C81BF0A6025C}" type="datetimeFigureOut">
              <a:rPr lang="es-ES" smtClean="0"/>
              <a:pPr/>
              <a:t>06/11/2013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fld id="{CC3BFDB2-486C-4659-A528-46B76D50553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5844651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38A8101-3A3D-426A-91BC-076D9BB59CD1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1B2F2-1562-4A88-B0C0-5FF6BE40154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00564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A3951-5C39-4319-B09C-D3D6C9A4F3C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70070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4B0DD36-AB52-4E41-8C16-44C20F42508F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18256-26BF-428B-A72B-D8877CBB550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21628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EEB1F93-E5D2-40AC-9444-B668FD5D4987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D631E-251C-4199-8F32-CF6E98A0D1D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280803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7014AB8-FEA6-4F6C-9558-F08A9B3CE3A2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982D4-FFC0-4B50-9EDA-0E9E00A1D63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67733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2C035-4C2B-43AB-82B1-5F2CF6901B4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99562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15A0C-D1CF-4ECD-8C28-622F1E75875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7259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55AF5-CA08-429D-8B01-23256F108F2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41706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BE8B3-EA8F-4F8F-8346-63B5583F77B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4443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fld id="{E6666ACB-96C8-404E-87D7-C81BF0A6025C}" type="datetimeFigureOut">
              <a:rPr lang="es-ES" smtClean="0"/>
              <a:pPr/>
              <a:t>06/11/2013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fld id="{CC3BFDB2-486C-4659-A528-46B76D50553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58446512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A148-2B53-4B4B-9992-D7AD0F4515D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592248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DA310-C790-4CF3-8484-33824973EA6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62479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2D83476-D120-494A-BB57-2079CE6ABC89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85EB7F0-4660-4B1F-9C75-B696C7D86FF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362778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3A39AF0-8CA6-4820-A1B3-AFB826CD5D75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41FDB86-6B53-40E9-BBD7-E00AA313DA4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112064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E4A08F4-8CA4-49C5-ABBA-855F60356B88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F5B8D35-EE34-464F-BF73-F0FFBB469D0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38068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A6F1133-30C9-4BDB-BC4C-74943DBFB73E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C079A17-4EF9-4099-802C-4712F5E1EC0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860666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BA0CF51-198C-4ECB-A4EF-A20A355DF5F2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F9AADDC-7CA6-48AD-96FD-D293E6D3345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371738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FD89B26-9072-46DD-8678-B6795D92DA1C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9F92A95-D3DD-47AD-838D-E717811E075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72329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7AC4ED1-2945-4E63-84BA-FF61365CAAA2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8B0443A-5E53-4FE4-9D2F-BB78232171D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070044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01C8DB2-FBA9-45C9-9B9F-4ED21CA18B0F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DD1FCF6-18D9-4169-ABD4-EE764FEEE14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0112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38A8101-3A3D-426A-91BC-076D9BB59CD1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1B2F2-1562-4A88-B0C0-5FF6BE40154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005640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18B39EE-255C-4307-BDE8-DD661DCBE06C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C0B6345-083A-4697-9445-AA7E5305BC7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95936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99257A1-8E73-4315-8554-2336BE5778E4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A3015A-12A7-4925-BD16-E77709F5B0D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028219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236F747-EC90-4A78-8E6F-429ABE3E23BF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16A1911-EC3A-4ED2-AB4F-18EC2E0AADC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4500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A3951-5C39-4319-B09C-D3D6C9A4F3C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700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4B0DD36-AB52-4E41-8C16-44C20F42508F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18256-26BF-428B-A72B-D8877CBB550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2162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EEB1F93-E5D2-40AC-9444-B668FD5D4987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D631E-251C-4199-8F32-CF6E98A0D1D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280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7014AB8-FEA6-4F6C-9558-F08A9B3CE3A2}" type="datetime1">
              <a:rPr lang="en-US"/>
              <a:pPr>
                <a:defRPr/>
              </a:pPr>
              <a:t>11/6/2013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982D4-FFC0-4B50-9EDA-0E9E00A1D63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677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ES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  <a:endParaRPr lang="en-US" altLang="es-E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  <a:endParaRPr lang="en-US" altLang="es-E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C9847D3-881D-4755-BF2A-A41B986DBEB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ES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 dirty="0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 dirty="0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  <a:endParaRPr lang="en-US" altLang="es-E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ES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  <a:endParaRPr lang="en-US" altLang="es-E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  <a:endParaRPr lang="en-US" altLang="es-E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C9847D3-881D-4755-BF2A-A41B986DBEB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ES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 dirty="0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 dirty="0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E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  <a:endParaRPr lang="en-US" altLang="es-E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57200" y="1285860"/>
            <a:ext cx="7772400" cy="936625"/>
          </a:xfrm>
        </p:spPr>
        <p:txBody>
          <a:bodyPr/>
          <a:lstStyle/>
          <a:p>
            <a:pPr algn="ctr"/>
            <a:r>
              <a:rPr lang="es-ES" sz="4000" dirty="0" smtClean="0"/>
              <a:t>USO Y FORTALECIMIENTO DEL SISTEMA DE INFORMACIÓN DE RECURSOS HUMANOS</a:t>
            </a:r>
            <a:endParaRPr lang="es-ES" sz="4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51720" y="5248292"/>
            <a:ext cx="6292280" cy="609600"/>
          </a:xfrm>
        </p:spPr>
        <p:txBody>
          <a:bodyPr/>
          <a:lstStyle/>
          <a:p>
            <a:r>
              <a:rPr lang="es-ES" sz="2800" dirty="0" smtClean="0"/>
              <a:t>SERVICIO DE SALUD ARAUCANIA NORTE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xmlns="" val="213409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198"/>
          <p:cNvSpPr txBox="1">
            <a:spLocks/>
          </p:cNvSpPr>
          <p:nvPr/>
        </p:nvSpPr>
        <p:spPr bwMode="auto">
          <a:xfrm>
            <a:off x="152400" y="413792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s-ES" sz="2800" b="1" dirty="0" smtClean="0">
                <a:solidFill>
                  <a:srgbClr val="0070C0"/>
                </a:solidFill>
              </a:rPr>
              <a:t>INTRODUCCIÓN</a:t>
            </a:r>
            <a:endParaRPr lang="es-ES" sz="2800" b="1" dirty="0">
              <a:solidFill>
                <a:srgbClr val="0070C0"/>
              </a:solidFill>
              <a:sym typeface="Verdana"/>
            </a:endParaRPr>
          </a:p>
        </p:txBody>
      </p:sp>
      <p:sp>
        <p:nvSpPr>
          <p:cNvPr id="7" name="1 Marcador de texto"/>
          <p:cNvSpPr txBox="1">
            <a:spLocks/>
          </p:cNvSpPr>
          <p:nvPr/>
        </p:nvSpPr>
        <p:spPr bwMode="auto">
          <a:xfrm>
            <a:off x="152400" y="1477962"/>
            <a:ext cx="8177212" cy="4525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ヒラギノ角ゴ Pro W3" charset="-128"/>
                <a:cs typeface="ヒラギノ角ゴ Pro W3" charset="-128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rgbClr val="595959"/>
                </a:solidFill>
                <a:latin typeface="+mn-lt"/>
                <a:ea typeface="ヒラギノ角ゴ Pro W3" charset="-128"/>
                <a:cs typeface="ヒラギノ角ゴ Pro W3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ヒラギノ角ゴ Pro W3" charset="-128"/>
                <a:cs typeface="ヒラギノ角ゴ Pro W3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ヒラギノ角ゴ Pro W3" charset="-128"/>
                <a:cs typeface="ヒラギノ角ゴ Pro W3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 kern="1200">
                <a:solidFill>
                  <a:srgbClr val="595959"/>
                </a:solidFill>
                <a:latin typeface="+mn-lt"/>
                <a:ea typeface="ヒラギノ角ゴ Pro W3" charset="-128"/>
                <a:cs typeface="ヒラギノ角ゴ Pro W3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6200" indent="0" algn="just">
              <a:buFont typeface="Arial" pitchFamily="34" charset="0"/>
              <a:buNone/>
            </a:pPr>
            <a:r>
              <a:rPr lang="es-ES" sz="2800" dirty="0" smtClean="0"/>
              <a:t>El Servicio de Salud Araucanía Norte, tiene jurisdicción sobre once comunas de la provincia de Malleco.</a:t>
            </a:r>
          </a:p>
          <a:p>
            <a:pPr marL="76200" indent="0" algn="just">
              <a:buFont typeface="Arial" pitchFamily="34" charset="0"/>
              <a:buNone/>
            </a:pPr>
            <a:endParaRPr lang="es-ES" sz="2800" dirty="0" smtClean="0"/>
          </a:p>
          <a:p>
            <a:pPr marL="76200" indent="0" algn="just">
              <a:buFont typeface="Arial" pitchFamily="34" charset="0"/>
              <a:buNone/>
            </a:pPr>
            <a:r>
              <a:rPr lang="es-ES" sz="2800" dirty="0" smtClean="0"/>
              <a:t>Parte de nuestra red asistencial se encuentra compuesta por 7 hospitales, en los cuales el Departamento de Gestión e Información de las Personas cumple un rol esencial en el manejo de la información de los funcionarios dependientes.  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11008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52400" y="152400"/>
            <a:ext cx="8164513" cy="1143000"/>
          </a:xfrm>
        </p:spPr>
        <p:txBody>
          <a:bodyPr/>
          <a:lstStyle/>
          <a:p>
            <a:pPr algn="ctr"/>
            <a:r>
              <a:rPr lang="es-ES" b="1" dirty="0" smtClean="0"/>
              <a:t>“DEPARTAMENTO DE GESTIÓN E INFORMACIÓN DE LAS PERSONAS”</a:t>
            </a:r>
            <a:endParaRPr lang="es-ES" b="1" dirty="0"/>
          </a:p>
        </p:txBody>
      </p:sp>
      <p:sp>
        <p:nvSpPr>
          <p:cNvPr id="5" name="4 Marcador de texto"/>
          <p:cNvSpPr txBox="1">
            <a:spLocks/>
          </p:cNvSpPr>
          <p:nvPr/>
        </p:nvSpPr>
        <p:spPr bwMode="auto">
          <a:xfrm>
            <a:off x="152400" y="1171977"/>
            <a:ext cx="8177212" cy="5137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ヒラギノ角ゴ Pro W3" charset="-128"/>
                <a:cs typeface="ヒラギノ角ゴ Pro W3" charset="-128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rgbClr val="595959"/>
                </a:solidFill>
                <a:latin typeface="+mn-lt"/>
                <a:ea typeface="ヒラギノ角ゴ Pro W3" charset="-128"/>
                <a:cs typeface="ヒラギノ角ゴ Pro W3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kern="1200">
                <a:solidFill>
                  <a:srgbClr val="595959"/>
                </a:solidFill>
                <a:latin typeface="+mn-lt"/>
                <a:ea typeface="ヒラギノ角ゴ Pro W3" charset="-128"/>
                <a:cs typeface="ヒラギノ角ゴ Pro W3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400" kern="1200">
                <a:solidFill>
                  <a:srgbClr val="595959"/>
                </a:solidFill>
                <a:latin typeface="+mn-lt"/>
                <a:ea typeface="ヒラギノ角ゴ Pro W3" charset="-128"/>
                <a:cs typeface="ヒラギノ角ゴ Pro W3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 kern="1200">
                <a:solidFill>
                  <a:srgbClr val="595959"/>
                </a:solidFill>
                <a:latin typeface="+mn-lt"/>
                <a:ea typeface="ヒラギノ角ゴ Pro W3" charset="-128"/>
                <a:cs typeface="ヒラギノ角ゴ Pro W3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2400" dirty="0" smtClean="0"/>
              <a:t>El Departamento de Gestión e Información de las Personas</a:t>
            </a:r>
            <a:r>
              <a:rPr lang="es-ES" sz="2400" dirty="0" smtClean="0"/>
              <a:t>, a través de su jefatura y el Coordinador SIRH, </a:t>
            </a:r>
            <a:r>
              <a:rPr lang="es-ES" sz="2400" dirty="0" smtClean="0"/>
              <a:t>durante el año 2012 y 2013 </a:t>
            </a:r>
            <a:r>
              <a:rPr lang="es-ES" sz="2400" dirty="0" smtClean="0"/>
              <a:t>han </a:t>
            </a:r>
            <a:r>
              <a:rPr lang="es-ES" sz="2400" dirty="0" smtClean="0"/>
              <a:t>procurado e impulsado el uso del Sistema de Información de Recursos Humanos (SIRH), dentro de su red.</a:t>
            </a:r>
          </a:p>
          <a:p>
            <a:pPr marL="76200" indent="0" algn="just">
              <a:buFont typeface="Arial" pitchFamily="34" charset="0"/>
              <a:buNone/>
            </a:pPr>
            <a:endParaRPr lang="es-ES" sz="2400" dirty="0" smtClean="0"/>
          </a:p>
          <a:p>
            <a:pPr algn="just"/>
            <a:r>
              <a:rPr lang="es-ES" sz="2400" dirty="0" smtClean="0"/>
              <a:t>Para </a:t>
            </a:r>
            <a:r>
              <a:rPr lang="es-ES" sz="2400" dirty="0" smtClean="0"/>
              <a:t>ello, </a:t>
            </a:r>
            <a:r>
              <a:rPr lang="es-ES" sz="2400" dirty="0" smtClean="0"/>
              <a:t>nuestro </a:t>
            </a:r>
            <a:r>
              <a:rPr lang="es-ES" sz="2400" dirty="0" smtClean="0"/>
              <a:t>Servicio, </a:t>
            </a:r>
            <a:r>
              <a:rPr lang="es-ES" sz="2400" dirty="0" smtClean="0"/>
              <a:t>con la ayuda </a:t>
            </a:r>
            <a:r>
              <a:rPr lang="es-ES" sz="2400" dirty="0" smtClean="0"/>
              <a:t> y apoyo de </a:t>
            </a:r>
            <a:r>
              <a:rPr lang="es-ES" sz="2400" dirty="0" smtClean="0"/>
              <a:t>un técnico, realizó una auditoria a los diversos Módulos del SIRH (Planta, Honorarios, Bonos, </a:t>
            </a:r>
            <a:r>
              <a:rPr lang="es-ES" sz="2400" dirty="0" err="1" smtClean="0"/>
              <a:t>etc</a:t>
            </a:r>
            <a:r>
              <a:rPr lang="es-ES" sz="2400" dirty="0" smtClean="0"/>
              <a:t>).</a:t>
            </a:r>
          </a:p>
          <a:p>
            <a:pPr algn="just">
              <a:buNone/>
            </a:pPr>
            <a:endParaRPr lang="es-ES" sz="2400" dirty="0" smtClean="0"/>
          </a:p>
          <a:p>
            <a:pPr algn="just"/>
            <a:r>
              <a:rPr lang="es-ES" sz="2400" dirty="0" smtClean="0"/>
              <a:t>Es así, como se inicio el Proceso de Definición de Planta, Ordenamiento de Correlativos, Control de Cargos y Dotación del Servicio, todo ello a fin de dar cumplimiento a los lineamientos que nos presentó el </a:t>
            </a:r>
            <a:r>
              <a:rPr lang="es-ES" sz="2400" dirty="0" err="1" smtClean="0"/>
              <a:t>Minsal</a:t>
            </a:r>
            <a:r>
              <a:rPr lang="es-ES" sz="2400" dirty="0" smtClean="0"/>
              <a:t>.</a:t>
            </a:r>
          </a:p>
          <a:p>
            <a:pPr algn="just">
              <a:buNone/>
            </a:pPr>
            <a:endParaRPr lang="es-ES" sz="2400" dirty="0" smtClean="0"/>
          </a:p>
          <a:p>
            <a:pPr algn="just"/>
            <a:endParaRPr lang="es-E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58904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MÓDULOS QUE </a:t>
            </a:r>
            <a:r>
              <a:rPr lang="es-ES" b="1" dirty="0" smtClean="0"/>
              <a:t>TRABAJAMOS E IMPULSAMOS…</a:t>
            </a:r>
            <a:endParaRPr lang="es-ES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4294967295"/>
          </p:nvPr>
        </p:nvGraphicFramePr>
        <p:xfrm>
          <a:off x="466753" y="1071546"/>
          <a:ext cx="8177213" cy="5289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7425497-7F54-4C2C-85F7-F8E7ABE869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07425497-7F54-4C2C-85F7-F8E7ABE869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2599DA-CCF0-4478-A63B-A250C48DF4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7F2599DA-CCF0-4478-A63B-A250C48DF4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70E357-F175-4BCB-85F6-AB7B956C07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6970E357-F175-4BCB-85F6-AB7B956C07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2D32E3-9703-4F39-82CD-544531624F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362D32E3-9703-4F39-82CD-544531624F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F9DA0C-603A-4F1D-A9D7-7DC8C73D2A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C7F9DA0C-603A-4F1D-A9D7-7DC8C73D2A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" y="152400"/>
            <a:ext cx="8164513" cy="684312"/>
          </a:xfrm>
        </p:spPr>
        <p:txBody>
          <a:bodyPr/>
          <a:lstStyle/>
          <a:p>
            <a:pPr algn="ctr"/>
            <a:r>
              <a:rPr lang="es-ES" b="1" dirty="0" smtClean="0"/>
              <a:t>¿CÓMO LO HICIMOS?</a:t>
            </a:r>
            <a:endParaRPr lang="es-ES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99059706"/>
              </p:ext>
            </p:extLst>
          </p:nvPr>
        </p:nvGraphicFramePr>
        <p:xfrm>
          <a:off x="152400" y="1052736"/>
          <a:ext cx="859606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5265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8984B5-067E-43CC-9320-AF4C8F2CD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158984B5-067E-43CC-9320-AF4C8F2CDF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AA8BD2-BA05-4063-B9AD-7CC61306EA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27AA8BD2-BA05-4063-B9AD-7CC61306EA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93305B4-272A-46DE-A22E-5C114228E1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B93305B4-272A-46DE-A22E-5C114228E1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F89954-5C2C-4A50-951F-70F418DB83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6FF89954-5C2C-4A50-951F-70F418DB83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0D8A53-3BFE-46C3-83DC-310E9F3004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810D8A53-3BFE-46C3-83DC-310E9F3004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457200" y="2063747"/>
            <a:ext cx="7772400" cy="936625"/>
          </a:xfrm>
        </p:spPr>
        <p:txBody>
          <a:bodyPr/>
          <a:lstStyle/>
          <a:p>
            <a:pPr algn="ctr"/>
            <a:r>
              <a:rPr lang="es-ES" sz="6000" b="1" dirty="0" smtClean="0"/>
              <a:t>GRACIAS!!!</a:t>
            </a:r>
            <a:endParaRPr lang="es-ES" sz="6000" b="1" dirty="0"/>
          </a:p>
        </p:txBody>
      </p:sp>
    </p:spTree>
    <p:extLst>
      <p:ext uri="{BB962C8B-B14F-4D97-AF65-F5344CB8AC3E}">
        <p14:creationId xmlns:p14="http://schemas.microsoft.com/office/powerpoint/2010/main" xmlns="" val="337226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Servicio de Salu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Acreditación 2013</Template>
  <TotalTime>195</TotalTime>
  <Words>286</Words>
  <Application>Microsoft Office PowerPoint</Application>
  <PresentationFormat>Presentación en pantalla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Tema de Office</vt:lpstr>
      <vt:lpstr>1_Office Theme</vt:lpstr>
      <vt:lpstr>2_Office Theme</vt:lpstr>
      <vt:lpstr>Servicio de Salud</vt:lpstr>
      <vt:lpstr>3_Office Theme</vt:lpstr>
      <vt:lpstr>4_Office Theme</vt:lpstr>
      <vt:lpstr>USO Y FORTALECIMIENTO DEL SISTEMA DE INFORMACIÓN DE RECURSOS HUMANOS</vt:lpstr>
      <vt:lpstr>Diapositiva 2</vt:lpstr>
      <vt:lpstr>“DEPARTAMENTO DE GESTIÓN E INFORMACIÓN DE LAS PERSONAS”</vt:lpstr>
      <vt:lpstr>MÓDULOS QUE TRABAJAMOS E IMPULSAMOS…</vt:lpstr>
      <vt:lpstr>¿CÓMO LO HICIMOS?</vt:lpstr>
      <vt:lpstr>GRACIAS!!!</vt:lpstr>
    </vt:vector>
  </TitlesOfParts>
  <Company>Luffi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Jornada Coordinadores SIRH</dc:title>
  <dc:creator>Carolina Navareses</dc:creator>
  <cp:lastModifiedBy>dssan</cp:lastModifiedBy>
  <cp:revision>16</cp:revision>
  <dcterms:created xsi:type="dcterms:W3CDTF">2013-10-31T23:31:41Z</dcterms:created>
  <dcterms:modified xsi:type="dcterms:W3CDTF">2013-11-07T02:23:08Z</dcterms:modified>
</cp:coreProperties>
</file>