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7"/>
  </p:notesMasterIdLst>
  <p:sldIdLst>
    <p:sldId id="256" r:id="rId4"/>
    <p:sldId id="528" r:id="rId5"/>
    <p:sldId id="261" r:id="rId6"/>
  </p:sldIdLst>
  <p:sldSz cx="9144000" cy="6858000" type="screen4x3"/>
  <p:notesSz cx="7004050" cy="929005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FE454A"/>
    <a:srgbClr val="E10202"/>
    <a:srgbClr val="EF4144"/>
    <a:srgbClr val="005FA1"/>
    <a:srgbClr val="808080"/>
    <a:srgbClr val="E17068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947" y="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18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098" tIns="46549" rIns="93098" bIns="4654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2774"/>
            <a:ext cx="5603240" cy="418052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01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947" y="882401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653996" y="1628800"/>
            <a:ext cx="8146678" cy="15841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4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VALIDACIÓN DE PROCESOS 2014</a:t>
            </a:r>
            <a:endParaRPr lang="es-ES_tradnl" altLang="es-CL" sz="45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373216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Departamento de Planificación y Control</a:t>
            </a:r>
          </a:p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Unidad de Gestión de la Información en RHS</a:t>
            </a: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</p:spPr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8928991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4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7056784" cy="3024336"/>
          </a:xfrm>
        </p:spPr>
        <p:txBody>
          <a:bodyPr/>
          <a:lstStyle/>
          <a:p>
            <a:pPr algn="ctr" eaLnBrk="1" hangingPunct="1"/>
            <a:r>
              <a:rPr lang="en-US" altLang="es-CL" sz="92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 </a:t>
            </a:r>
            <a:r>
              <a:rPr lang="en-US" altLang="es-CL" sz="92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Sin </a:t>
            </a:r>
            <a:r>
              <a:rPr lang="en-US" altLang="es-CL" sz="9200" dirty="0" err="1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</a:t>
            </a:r>
            <a:endParaRPr lang="en-US" altLang="es-CL" sz="9200" dirty="0" smtClean="0">
              <a:solidFill>
                <a:schemeClr val="bg1"/>
              </a:solidFill>
              <a:latin typeface="Verdana" pitchFamily="34" charset="0"/>
              <a:ea typeface="ヒラギノ角ゴ Pro W3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7288</TotalTime>
  <Words>20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Plantilla_powerpoint_Basica</vt:lpstr>
      <vt:lpstr>1_Office Theme</vt:lpstr>
      <vt:lpstr>2_Office Theme</vt:lpstr>
      <vt:lpstr>  VALIDACIÓN DE PROCESOS 2014</vt:lpstr>
      <vt:lpstr>Presentación de PowerPoint</vt:lpstr>
      <vt:lpstr> Sin Gracia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Viviana Vallejos Hernandez</cp:lastModifiedBy>
  <cp:revision>644</cp:revision>
  <cp:lastPrinted>2014-08-05T16:13:25Z</cp:lastPrinted>
  <dcterms:created xsi:type="dcterms:W3CDTF">2011-08-11T16:09:22Z</dcterms:created>
  <dcterms:modified xsi:type="dcterms:W3CDTF">2014-08-05T22:57:58Z</dcterms:modified>
</cp:coreProperties>
</file>