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1"/>
  </p:notesMasterIdLst>
  <p:sldIdLst>
    <p:sldId id="256" r:id="rId4"/>
    <p:sldId id="499" r:id="rId5"/>
    <p:sldId id="500" r:id="rId6"/>
    <p:sldId id="501" r:id="rId7"/>
    <p:sldId id="502" r:id="rId8"/>
    <p:sldId id="503" r:id="rId9"/>
    <p:sldId id="261" r:id="rId10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DEPARTAMENTO DE PLANIFICACIÓN RHS Y CONTROL DE GESTIÓN</a:t>
            </a:r>
            <a:b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203848" y="3356992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Comisiones y Cometidos por AUTOATENCION</a:t>
            </a:r>
            <a:endParaRPr lang="es-E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Workflow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Habilitar nuevo tipo de solicitud por “Comisión y Cometidos”</a:t>
            </a:r>
          </a:p>
          <a:p>
            <a:endParaRPr lang="es-ES" dirty="0"/>
          </a:p>
          <a:p>
            <a:r>
              <a:rPr lang="es-ES" dirty="0"/>
              <a:t>Incorporar nueva sección para el ingreso de la información de </a:t>
            </a:r>
            <a:r>
              <a:rPr lang="es-ES" dirty="0" smtClean="0"/>
              <a:t>presupuesto </a:t>
            </a:r>
            <a:endParaRPr lang="es-ES" dirty="0"/>
          </a:p>
          <a:p>
            <a:endParaRPr lang="es-ES" dirty="0"/>
          </a:p>
          <a:p>
            <a:r>
              <a:rPr lang="es-ES" dirty="0"/>
              <a:t>Tabla de Viatico según tipo</a:t>
            </a:r>
          </a:p>
          <a:p>
            <a:endParaRPr lang="es-ES" dirty="0"/>
          </a:p>
          <a:p>
            <a:r>
              <a:rPr lang="es-ES" dirty="0"/>
              <a:t>Parámetro de control presupuestario: generar funcionalidad para definir si el control presupuestario se debe realizar por servicio o servicio más establecimiento o servicio más establecimiento más </a:t>
            </a:r>
            <a:r>
              <a:rPr lang="es-ES" dirty="0" smtClean="0"/>
              <a:t>unidad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471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Presupuesto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477962"/>
            <a:ext cx="8177213" cy="4831357"/>
          </a:xfrm>
        </p:spPr>
        <p:txBody>
          <a:bodyPr/>
          <a:lstStyle/>
          <a:p>
            <a:r>
              <a:rPr lang="es-ES" dirty="0"/>
              <a:t>Crear Sub Modulo en Modulo de Remuneraciones</a:t>
            </a:r>
          </a:p>
          <a:p>
            <a:pPr lvl="1"/>
            <a:r>
              <a:rPr lang="es-ES" dirty="0"/>
              <a:t>Ingreso de </a:t>
            </a:r>
            <a:r>
              <a:rPr lang="es-ES" dirty="0" smtClean="0"/>
              <a:t>presupuesto:</a:t>
            </a:r>
            <a:endParaRPr lang="es-ES" dirty="0"/>
          </a:p>
          <a:p>
            <a:pPr marL="800100" lvl="2" indent="0">
              <a:buNone/>
            </a:pPr>
            <a:r>
              <a:rPr lang="es-ES" dirty="0" smtClean="0"/>
              <a:t>Año </a:t>
            </a:r>
            <a:r>
              <a:rPr lang="es-ES" dirty="0"/>
              <a:t>presupuesto.</a:t>
            </a:r>
          </a:p>
          <a:p>
            <a:pPr marL="800100" lvl="2" indent="0">
              <a:buNone/>
            </a:pPr>
            <a:r>
              <a:rPr lang="es-ES" dirty="0" smtClean="0"/>
              <a:t>Servicio </a:t>
            </a:r>
            <a:r>
              <a:rPr lang="es-ES" dirty="0"/>
              <a:t>(Dependiendo del parámetro)</a:t>
            </a:r>
          </a:p>
          <a:p>
            <a:pPr marL="800100" lvl="2" indent="0">
              <a:buNone/>
            </a:pPr>
            <a:r>
              <a:rPr lang="es-ES" dirty="0" smtClean="0"/>
              <a:t>Establecimiento </a:t>
            </a:r>
            <a:r>
              <a:rPr lang="es-ES" dirty="0"/>
              <a:t>(Dependiendo del parámetro)</a:t>
            </a:r>
          </a:p>
          <a:p>
            <a:pPr marL="800100" lvl="2" indent="0">
              <a:buNone/>
            </a:pPr>
            <a:r>
              <a:rPr lang="es-ES" dirty="0" smtClean="0"/>
              <a:t>Unidad </a:t>
            </a:r>
            <a:r>
              <a:rPr lang="es-ES" dirty="0"/>
              <a:t>(Dependiendo del parámetro)</a:t>
            </a:r>
          </a:p>
          <a:p>
            <a:pPr marL="800100" lvl="2" indent="0">
              <a:buNone/>
            </a:pPr>
            <a:r>
              <a:rPr lang="es-ES" dirty="0" smtClean="0"/>
              <a:t>Fecha </a:t>
            </a:r>
            <a:r>
              <a:rPr lang="es-ES" dirty="0"/>
              <a:t>de Movimiento.</a:t>
            </a:r>
          </a:p>
          <a:p>
            <a:pPr marL="800100" lvl="2" indent="0">
              <a:buNone/>
            </a:pPr>
            <a:r>
              <a:rPr lang="es-ES" dirty="0" smtClean="0"/>
              <a:t>Tipo </a:t>
            </a:r>
            <a:r>
              <a:rPr lang="es-ES" dirty="0"/>
              <a:t>de Movimiento</a:t>
            </a:r>
          </a:p>
          <a:p>
            <a:pPr marL="800100" lvl="2" indent="0">
              <a:buNone/>
            </a:pPr>
            <a:r>
              <a:rPr lang="es-ES" dirty="0" smtClean="0"/>
              <a:t>Valor</a:t>
            </a:r>
            <a:endParaRPr lang="es-ES" dirty="0"/>
          </a:p>
          <a:p>
            <a:pPr marL="800100" lvl="2" indent="0">
              <a:buNone/>
            </a:pPr>
            <a:r>
              <a:rPr lang="es-ES" dirty="0" smtClean="0"/>
              <a:t>Presupuesto ejecutado</a:t>
            </a:r>
            <a:endParaRPr lang="es-ES" dirty="0"/>
          </a:p>
          <a:p>
            <a:pPr marL="800100" lvl="2" indent="0">
              <a:buNone/>
            </a:pPr>
            <a:r>
              <a:rPr lang="es-ES" dirty="0" smtClean="0"/>
              <a:t>Saldo</a:t>
            </a:r>
            <a:endParaRPr lang="es-ES" dirty="0"/>
          </a:p>
          <a:p>
            <a:pPr marL="800100" lvl="2" indent="0">
              <a:buNone/>
            </a:pPr>
            <a:r>
              <a:rPr lang="es-ES" dirty="0" smtClean="0"/>
              <a:t>Observación</a:t>
            </a:r>
            <a:endParaRPr lang="es-ES" dirty="0"/>
          </a:p>
          <a:p>
            <a:endParaRPr lang="es-ES" dirty="0"/>
          </a:p>
          <a:p>
            <a:pPr lvl="1"/>
            <a:r>
              <a:rPr lang="es-ES" dirty="0"/>
              <a:t>Fecha de publicación de presupuesto</a:t>
            </a:r>
          </a:p>
          <a:p>
            <a:endParaRPr lang="es-ES" sz="1050" dirty="0" smtClean="0"/>
          </a:p>
        </p:txBody>
      </p:sp>
    </p:spTree>
    <p:extLst>
      <p:ext uri="{BB962C8B-B14F-4D97-AF65-F5344CB8AC3E}">
        <p14:creationId xmlns:p14="http://schemas.microsoft.com/office/powerpoint/2010/main" val="69809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Autoatencion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</a:t>
            </a:r>
            <a:r>
              <a:rPr lang="es-ES" dirty="0"/>
              <a:t>la opción de </a:t>
            </a:r>
            <a:r>
              <a:rPr lang="es-ES" dirty="0" smtClean="0"/>
              <a:t>“Permisos </a:t>
            </a:r>
            <a:r>
              <a:rPr lang="es-ES" dirty="0"/>
              <a:t>– </a:t>
            </a:r>
            <a:r>
              <a:rPr lang="es-ES" dirty="0" smtClean="0"/>
              <a:t>Comisiones” </a:t>
            </a:r>
            <a:r>
              <a:rPr lang="es-ES" dirty="0"/>
              <a:t>incorporar botón “Solicitud de Comisión</a:t>
            </a:r>
            <a:r>
              <a:rPr lang="es-ES" dirty="0" smtClean="0"/>
              <a:t>”.</a:t>
            </a:r>
            <a:endParaRPr lang="es-ES" dirty="0"/>
          </a:p>
          <a:p>
            <a:r>
              <a:rPr lang="es-ES" dirty="0"/>
              <a:t>3.2.	En la opción de </a:t>
            </a:r>
            <a:r>
              <a:rPr lang="es-ES" dirty="0" smtClean="0"/>
              <a:t>“Permisos </a:t>
            </a:r>
            <a:r>
              <a:rPr lang="es-ES" dirty="0"/>
              <a:t>– </a:t>
            </a:r>
            <a:r>
              <a:rPr lang="es-ES" dirty="0" smtClean="0"/>
              <a:t>Cometidos” incorporar botón “Solicitud de Cometido”.</a:t>
            </a:r>
          </a:p>
          <a:p>
            <a:r>
              <a:rPr lang="es-ES" dirty="0" smtClean="0"/>
              <a:t>Diferencia entre Comisión y Cometido?....falta 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Cuadro </a:t>
            </a:r>
            <a:r>
              <a:rPr lang="es-ES" dirty="0"/>
              <a:t>resumen del valor del viatico</a:t>
            </a:r>
          </a:p>
          <a:p>
            <a:pPr marL="1085850" lvl="2" indent="-285750"/>
            <a:r>
              <a:rPr lang="es-ES" dirty="0" smtClean="0"/>
              <a:t>Días </a:t>
            </a:r>
            <a:r>
              <a:rPr lang="es-ES" dirty="0"/>
              <a:t>al 100% y total viatico al 100%</a:t>
            </a:r>
          </a:p>
          <a:p>
            <a:pPr marL="1085850" lvl="2" indent="-285750"/>
            <a:r>
              <a:rPr lang="es-ES" dirty="0" smtClean="0"/>
              <a:t>Días </a:t>
            </a:r>
            <a:r>
              <a:rPr lang="es-ES" dirty="0"/>
              <a:t>al 50% y total viatico al 50%</a:t>
            </a:r>
          </a:p>
          <a:p>
            <a:pPr marL="1085850" lvl="2" indent="-285750"/>
            <a:r>
              <a:rPr lang="es-ES" dirty="0" smtClean="0"/>
              <a:t>Días </a:t>
            </a:r>
            <a:r>
              <a:rPr lang="es-ES" dirty="0"/>
              <a:t>al 40% y total viatico al 40%</a:t>
            </a:r>
          </a:p>
          <a:p>
            <a:pPr marL="1085850" lvl="2" indent="-285750"/>
            <a:r>
              <a:rPr lang="es-ES" dirty="0" smtClean="0"/>
              <a:t>Total </a:t>
            </a:r>
            <a:r>
              <a:rPr lang="es-ES" dirty="0"/>
              <a:t>Viatico</a:t>
            </a:r>
            <a:r>
              <a:rPr lang="es-ES" dirty="0" smtClean="0"/>
              <a:t>.</a:t>
            </a:r>
          </a:p>
          <a:p>
            <a:pPr marL="285750"/>
            <a:r>
              <a:rPr lang="es-ES" dirty="0" smtClean="0"/>
              <a:t>Administración de autorización de igual forma que los permisos administrativos y vacaciones.</a:t>
            </a:r>
            <a:endParaRPr lang="es-ES" dirty="0"/>
          </a:p>
          <a:p>
            <a:pPr marL="1085850" lvl="2" indent="-28575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841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Calculo de Viatico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Reglas </a:t>
            </a:r>
            <a:r>
              <a:rPr lang="es-ES" dirty="0"/>
              <a:t>generales:</a:t>
            </a:r>
          </a:p>
          <a:p>
            <a:pPr lvl="2"/>
            <a:r>
              <a:rPr lang="es-ES" dirty="0" smtClean="0"/>
              <a:t>Solo </a:t>
            </a:r>
            <a:r>
              <a:rPr lang="es-ES" dirty="0"/>
              <a:t>se cancelan 10 días al 100% en mes calendario.</a:t>
            </a:r>
          </a:p>
          <a:p>
            <a:pPr lvl="2"/>
            <a:r>
              <a:rPr lang="es-ES" dirty="0" smtClean="0"/>
              <a:t>Solo </a:t>
            </a:r>
            <a:r>
              <a:rPr lang="es-ES" dirty="0"/>
              <a:t>se cancelan 90 días al 100% en año calendario.</a:t>
            </a:r>
          </a:p>
          <a:p>
            <a:pPr lvl="2"/>
            <a:r>
              <a:rPr lang="es-ES" dirty="0" smtClean="0"/>
              <a:t>Si </a:t>
            </a:r>
            <a:r>
              <a:rPr lang="es-ES" dirty="0"/>
              <a:t>se excede el tope mensual o anual es resto de los días se calculan al 50%</a:t>
            </a:r>
          </a:p>
          <a:p>
            <a:endParaRPr lang="es-ES" dirty="0"/>
          </a:p>
          <a:p>
            <a:r>
              <a:rPr lang="es-ES" dirty="0" smtClean="0"/>
              <a:t>Tipos de Viáticos:</a:t>
            </a:r>
          </a:p>
          <a:p>
            <a:pPr lvl="2"/>
            <a:r>
              <a:rPr lang="es-ES" dirty="0" smtClean="0"/>
              <a:t>100% si el funcionario pernocta en el lugar de la comisión.</a:t>
            </a:r>
          </a:p>
          <a:p>
            <a:pPr lvl="2"/>
            <a:r>
              <a:rPr lang="es-ES" dirty="0" smtClean="0"/>
              <a:t>40% si el funcionario no pernocta en el lugar de la comisión.</a:t>
            </a:r>
          </a:p>
        </p:txBody>
      </p:sp>
    </p:spTree>
    <p:extLst>
      <p:ext uri="{BB962C8B-B14F-4D97-AF65-F5344CB8AC3E}">
        <p14:creationId xmlns:p14="http://schemas.microsoft.com/office/powerpoint/2010/main" val="238916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Hoja de Vida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Incluir </a:t>
            </a:r>
            <a:r>
              <a:rPr lang="es-ES" dirty="0" smtClean="0"/>
              <a:t>listador</a:t>
            </a:r>
            <a:r>
              <a:rPr lang="es-ES" dirty="0" smtClean="0"/>
              <a:t> </a:t>
            </a:r>
            <a:r>
              <a:rPr lang="es-ES" dirty="0"/>
              <a:t>de resoluciones.</a:t>
            </a:r>
          </a:p>
          <a:p>
            <a:r>
              <a:rPr lang="es-ES" dirty="0" smtClean="0"/>
              <a:t>Cambiar </a:t>
            </a:r>
            <a:r>
              <a:rPr lang="es-ES" dirty="0"/>
              <a:t>actual glosa de “Permisos y Feriados” por “Ausentismo”.</a:t>
            </a:r>
          </a:p>
          <a:p>
            <a:r>
              <a:rPr lang="es-ES" dirty="0" smtClean="0"/>
              <a:t>Agregar </a:t>
            </a:r>
            <a:r>
              <a:rPr lang="es-ES" dirty="0"/>
              <a:t>en selección nuevo tipo de permiso: “Comisiones y Cometidos”</a:t>
            </a:r>
          </a:p>
          <a:p>
            <a:r>
              <a:rPr lang="es-ES" dirty="0" smtClean="0"/>
              <a:t>Incorporar </a:t>
            </a:r>
            <a:r>
              <a:rPr lang="es-ES" dirty="0"/>
              <a:t>nuevo formato para resoluciones masivas por Comisiones y Cometidos.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427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dirty="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7054</TotalTime>
  <Words>265</Words>
  <Application>Microsoft Office PowerPoint</Application>
  <PresentationFormat>Presentación en pantalla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Plantilla_powerpoint_Basica</vt:lpstr>
      <vt:lpstr>1_Office Theme</vt:lpstr>
      <vt:lpstr>2_Office Theme</vt:lpstr>
      <vt:lpstr>  DEPARTAMENTO DE PLANIFICACIÓN RHS Y CONTROL DE GESTIÓN UNIDAD DE GESTIÓN DE INFORMACIÓN RHS </vt:lpstr>
      <vt:lpstr>Workflow</vt:lpstr>
      <vt:lpstr>Presupuesto</vt:lpstr>
      <vt:lpstr>Autoatencion</vt:lpstr>
      <vt:lpstr>Calculo de Viatico </vt:lpstr>
      <vt:lpstr>Hoja de Vida </vt:lpstr>
      <vt:lpstr>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Cristian Marcelo Vasquez Anabalon</cp:lastModifiedBy>
  <cp:revision>626</cp:revision>
  <dcterms:created xsi:type="dcterms:W3CDTF">2011-08-11T16:09:22Z</dcterms:created>
  <dcterms:modified xsi:type="dcterms:W3CDTF">2014-09-01T14:22:25Z</dcterms:modified>
</cp:coreProperties>
</file>