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3" r:id="rId2"/>
    <p:sldMasterId id="2147483665" r:id="rId3"/>
  </p:sldMasterIdLst>
  <p:notesMasterIdLst>
    <p:notesMasterId r:id="rId12"/>
  </p:notesMasterIdLst>
  <p:sldIdLst>
    <p:sldId id="256" r:id="rId4"/>
    <p:sldId id="498" r:id="rId5"/>
    <p:sldId id="503" r:id="rId6"/>
    <p:sldId id="499" r:id="rId7"/>
    <p:sldId id="500" r:id="rId8"/>
    <p:sldId id="501" r:id="rId9"/>
    <p:sldId id="502" r:id="rId10"/>
    <p:sldId id="261" r:id="rId11"/>
  </p:sldIdLst>
  <p:sldSz cx="9144000" cy="6858000" type="screen4x3"/>
  <p:notesSz cx="7302500" cy="9588500"/>
  <p:defaultTextStyle>
    <a:defPPr>
      <a:defRPr lang="en-US"/>
    </a:defPPr>
    <a:lvl1pPr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1pPr>
    <a:lvl2pPr marL="4572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2pPr>
    <a:lvl3pPr marL="9144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3pPr>
    <a:lvl4pPr marL="13716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4pPr>
    <a:lvl5pPr marL="18288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5pPr>
    <a:lvl6pPr marL="2286000" algn="l" defTabSz="914400" rtl="0" eaLnBrk="1" latinLnBrk="0" hangingPunct="1">
      <a:defRPr kern="1200">
        <a:solidFill>
          <a:schemeClr val="tx1"/>
        </a:solidFill>
        <a:latin typeface="Arial" pitchFamily="34" charset="0"/>
        <a:ea typeface="ヒラギノ角ゴ Pro W3"/>
        <a:cs typeface="ヒラギノ角ゴ Pro W3"/>
      </a:defRPr>
    </a:lvl6pPr>
    <a:lvl7pPr marL="2743200" algn="l" defTabSz="914400" rtl="0" eaLnBrk="1" latinLnBrk="0" hangingPunct="1">
      <a:defRPr kern="1200">
        <a:solidFill>
          <a:schemeClr val="tx1"/>
        </a:solidFill>
        <a:latin typeface="Arial" pitchFamily="34" charset="0"/>
        <a:ea typeface="ヒラギノ角ゴ Pro W3"/>
        <a:cs typeface="ヒラギノ角ゴ Pro W3"/>
      </a:defRPr>
    </a:lvl7pPr>
    <a:lvl8pPr marL="3200400" algn="l" defTabSz="914400" rtl="0" eaLnBrk="1" latinLnBrk="0" hangingPunct="1">
      <a:defRPr kern="1200">
        <a:solidFill>
          <a:schemeClr val="tx1"/>
        </a:solidFill>
        <a:latin typeface="Arial" pitchFamily="34" charset="0"/>
        <a:ea typeface="ヒラギノ角ゴ Pro W3"/>
        <a:cs typeface="ヒラギノ角ゴ Pro W3"/>
      </a:defRPr>
    </a:lvl8pPr>
    <a:lvl9pPr marL="3657600" algn="l" defTabSz="914400" rtl="0" eaLnBrk="1" latinLnBrk="0" hangingPunct="1">
      <a:defRPr kern="1200">
        <a:solidFill>
          <a:schemeClr val="tx1"/>
        </a:solidFill>
        <a:latin typeface="Arial" pitchFamily="34" charset="0"/>
        <a:ea typeface="ヒラギノ角ゴ Pro W3"/>
        <a:cs typeface="ヒラギノ角ゴ Pro W3"/>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454A"/>
    <a:srgbClr val="E10202"/>
    <a:srgbClr val="EF4144"/>
    <a:srgbClr val="005FA1"/>
    <a:srgbClr val="808080"/>
    <a:srgbClr val="E17068"/>
    <a:srgbClr val="404040"/>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Estilo oscuro 2 - Énfasis 1/Énfasi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06" autoAdjust="0"/>
    <p:restoredTop sz="94434" autoAdjust="0"/>
  </p:normalViewPr>
  <p:slideViewPr>
    <p:cSldViewPr snapToObjects="1">
      <p:cViewPr varScale="1">
        <p:scale>
          <a:sx n="76" d="100"/>
          <a:sy n="76" d="100"/>
        </p:scale>
        <p:origin x="-1284" y="-90"/>
      </p:cViewPr>
      <p:guideLst>
        <p:guide orient="horz" pos="2160"/>
        <p:guide pos="2880"/>
      </p:guideLst>
    </p:cSldViewPr>
  </p:slideViewPr>
  <p:outlineViewPr>
    <p:cViewPr>
      <p:scale>
        <a:sx n="33" d="100"/>
        <a:sy n="33" d="100"/>
      </p:scale>
      <p:origin x="0" y="-948"/>
    </p:cViewPr>
  </p:outlineViewPr>
  <p:notesTextViewPr>
    <p:cViewPr>
      <p:scale>
        <a:sx n="100" d="100"/>
        <a:sy n="100" d="100"/>
      </p:scale>
      <p:origin x="0" y="0"/>
    </p:cViewPr>
  </p:notesTextViewPr>
  <p:sorterViewPr>
    <p:cViewPr>
      <p:scale>
        <a:sx n="100" d="100"/>
        <a:sy n="100" d="100"/>
      </p:scale>
      <p:origin x="0" y="-9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G:\trabajo%20allen%20v3\consolidado%20tablas%20uso%20del%20sistema.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G:\trabajo%20allen%20v3\consolidado%20tablas%20uso%20del%20sistema.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G:\trabajo%20allen%20v3\consolidado%20tablas%20uso%20del%20sistem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none" baseline="0">
                <a:solidFill>
                  <a:schemeClr val="lt1">
                    <a:lumMod val="85000"/>
                  </a:schemeClr>
                </a:solidFill>
                <a:latin typeface="+mn-lt"/>
                <a:ea typeface="+mn-ea"/>
                <a:cs typeface="+mn-cs"/>
              </a:defRPr>
            </a:pPr>
            <a:r>
              <a:rPr lang="en-US" dirty="0" err="1"/>
              <a:t>Promedio</a:t>
            </a:r>
            <a:r>
              <a:rPr lang="en-US" dirty="0"/>
              <a:t> de </a:t>
            </a:r>
            <a:r>
              <a:rPr lang="en-US" dirty="0" err="1"/>
              <a:t>uso</a:t>
            </a:r>
            <a:r>
              <a:rPr lang="en-US" dirty="0"/>
              <a:t> SIRH</a:t>
            </a:r>
          </a:p>
        </c:rich>
      </c:tx>
      <c:layout/>
      <c:overlay val="0"/>
      <c:spPr>
        <a:noFill/>
        <a:ln>
          <a:noFill/>
        </a:ln>
        <a:effectLst/>
      </c:spPr>
    </c:title>
    <c:autoTitleDeleted val="0"/>
    <c:plotArea>
      <c:layout/>
      <c:lineChart>
        <c:grouping val="standard"/>
        <c:varyColors val="0"/>
        <c:ser>
          <c:idx val="0"/>
          <c:order val="0"/>
          <c:tx>
            <c:strRef>
              <c:f>'comparativo entre años 12.14'!$B$1</c:f>
              <c:strCache>
                <c:ptCount val="1"/>
                <c:pt idx="0">
                  <c:v>2012</c:v>
                </c:pt>
              </c:strCache>
            </c:strRef>
          </c:tx>
          <c:spPr>
            <a:ln w="22225" cap="rnd">
              <a:solidFill>
                <a:schemeClr val="accent1"/>
              </a:solidFill>
            </a:ln>
            <a:effectLst>
              <a:glow rad="139700">
                <a:schemeClr val="accent1">
                  <a:satMod val="175000"/>
                  <a:alpha val="14000"/>
                </a:schemeClr>
              </a:glow>
            </a:effectLst>
          </c:spPr>
          <c:marker>
            <c:symbol val="none"/>
          </c:marker>
          <c:cat>
            <c:strRef>
              <c:f>'comparativo entre años 12.14'!$A$2:$A$30</c:f>
              <c:strCache>
                <c:ptCount val="29"/>
                <c:pt idx="0">
                  <c:v>Arica</c:v>
                </c:pt>
                <c:pt idx="1">
                  <c:v>Iquique</c:v>
                </c:pt>
                <c:pt idx="2">
                  <c:v>Antofagasta</c:v>
                </c:pt>
                <c:pt idx="3">
                  <c:v>Atacama</c:v>
                </c:pt>
                <c:pt idx="4">
                  <c:v>Coquimbo</c:v>
                </c:pt>
                <c:pt idx="5">
                  <c:v>Valparaíso</c:v>
                </c:pt>
                <c:pt idx="6">
                  <c:v>Viña del mar</c:v>
                </c:pt>
                <c:pt idx="7">
                  <c:v>Aconcagua</c:v>
                </c:pt>
                <c:pt idx="8">
                  <c:v>O'higgins</c:v>
                </c:pt>
                <c:pt idx="9">
                  <c:v>Maule</c:v>
                </c:pt>
                <c:pt idx="10">
                  <c:v>Ñuble</c:v>
                </c:pt>
                <c:pt idx="11">
                  <c:v>Concepción</c:v>
                </c:pt>
                <c:pt idx="12">
                  <c:v>Arauco</c:v>
                </c:pt>
                <c:pt idx="13">
                  <c:v>Talcahuano</c:v>
                </c:pt>
                <c:pt idx="14">
                  <c:v>Bio Bio</c:v>
                </c:pt>
                <c:pt idx="15">
                  <c:v>Araucanía Norte</c:v>
                </c:pt>
                <c:pt idx="16">
                  <c:v>Araucanía Sur</c:v>
                </c:pt>
                <c:pt idx="17">
                  <c:v>Valdivia</c:v>
                </c:pt>
                <c:pt idx="18">
                  <c:v>Osorno</c:v>
                </c:pt>
                <c:pt idx="19">
                  <c:v>Reloncaví</c:v>
                </c:pt>
                <c:pt idx="20">
                  <c:v>Chiloé</c:v>
                </c:pt>
                <c:pt idx="21">
                  <c:v>Aysén</c:v>
                </c:pt>
                <c:pt idx="22">
                  <c:v>Magallanes</c:v>
                </c:pt>
                <c:pt idx="23">
                  <c:v>Metropolitano Oriente</c:v>
                </c:pt>
                <c:pt idx="24">
                  <c:v>Metropolitano Central</c:v>
                </c:pt>
                <c:pt idx="25">
                  <c:v>Metropolitano Sur</c:v>
                </c:pt>
                <c:pt idx="26">
                  <c:v>Metropolitano Norte</c:v>
                </c:pt>
                <c:pt idx="27">
                  <c:v>Metropolitano Occidente</c:v>
                </c:pt>
                <c:pt idx="28">
                  <c:v>Metropolitano Sur Oriente</c:v>
                </c:pt>
              </c:strCache>
            </c:strRef>
          </c:cat>
          <c:val>
            <c:numRef>
              <c:f>'comparativo entre años 12.14'!$B$2:$B$30</c:f>
              <c:numCache>
                <c:formatCode>0.00%</c:formatCode>
                <c:ptCount val="29"/>
                <c:pt idx="0">
                  <c:v>0.38600534630742289</c:v>
                </c:pt>
                <c:pt idx="1">
                  <c:v>0.36865375447047111</c:v>
                </c:pt>
                <c:pt idx="2">
                  <c:v>0.36609604940271295</c:v>
                </c:pt>
                <c:pt idx="3">
                  <c:v>0.40102678216232751</c:v>
                </c:pt>
                <c:pt idx="4">
                  <c:v>0.48228262237293357</c:v>
                </c:pt>
                <c:pt idx="5">
                  <c:v>0.32944294001615787</c:v>
                </c:pt>
                <c:pt idx="6">
                  <c:v>0.43926923501782328</c:v>
                </c:pt>
                <c:pt idx="7">
                  <c:v>0.44195907122030986</c:v>
                </c:pt>
                <c:pt idx="8">
                  <c:v>0.42732039264195687</c:v>
                </c:pt>
                <c:pt idx="9">
                  <c:v>0.42237818600255322</c:v>
                </c:pt>
                <c:pt idx="10">
                  <c:v>0.39632922499414436</c:v>
                </c:pt>
                <c:pt idx="11">
                  <c:v>0.47521600967613709</c:v>
                </c:pt>
                <c:pt idx="12">
                  <c:v>0.38826172728995445</c:v>
                </c:pt>
                <c:pt idx="13">
                  <c:v>0.39961993758428499</c:v>
                </c:pt>
                <c:pt idx="14">
                  <c:v>0.4297224441881653</c:v>
                </c:pt>
                <c:pt idx="15">
                  <c:v>0.46033040179239082</c:v>
                </c:pt>
                <c:pt idx="16">
                  <c:v>0.41844250015543327</c:v>
                </c:pt>
                <c:pt idx="17">
                  <c:v>0.37769832770720396</c:v>
                </c:pt>
                <c:pt idx="18">
                  <c:v>0.37592573127470613</c:v>
                </c:pt>
                <c:pt idx="19">
                  <c:v>0.384041037032196</c:v>
                </c:pt>
                <c:pt idx="20">
                  <c:v>0.43469114837753203</c:v>
                </c:pt>
                <c:pt idx="21">
                  <c:v>0.41275944725784014</c:v>
                </c:pt>
                <c:pt idx="22">
                  <c:v>0.3614320282277837</c:v>
                </c:pt>
                <c:pt idx="23">
                  <c:v>0.42882448498394304</c:v>
                </c:pt>
                <c:pt idx="24">
                  <c:v>0.46069912945730568</c:v>
                </c:pt>
                <c:pt idx="25">
                  <c:v>0.47862627656087603</c:v>
                </c:pt>
                <c:pt idx="26">
                  <c:v>0.50614792970016154</c:v>
                </c:pt>
                <c:pt idx="27">
                  <c:v>0.44489682842043926</c:v>
                </c:pt>
                <c:pt idx="28">
                  <c:v>0.41752920492489182</c:v>
                </c:pt>
              </c:numCache>
            </c:numRef>
          </c:val>
          <c:smooth val="0"/>
        </c:ser>
        <c:ser>
          <c:idx val="1"/>
          <c:order val="1"/>
          <c:tx>
            <c:strRef>
              <c:f>'comparativo entre años 12.14'!$C$1</c:f>
              <c:strCache>
                <c:ptCount val="1"/>
                <c:pt idx="0">
                  <c:v>2013</c:v>
                </c:pt>
              </c:strCache>
            </c:strRef>
          </c:tx>
          <c:spPr>
            <a:ln w="22225" cap="rnd">
              <a:solidFill>
                <a:schemeClr val="accent2"/>
              </a:solidFill>
            </a:ln>
            <a:effectLst>
              <a:glow rad="139700">
                <a:schemeClr val="accent2">
                  <a:satMod val="175000"/>
                  <a:alpha val="14000"/>
                </a:schemeClr>
              </a:glow>
            </a:effectLst>
          </c:spPr>
          <c:marker>
            <c:symbol val="none"/>
          </c:marker>
          <c:cat>
            <c:strRef>
              <c:f>'comparativo entre años 12.14'!$A$2:$A$30</c:f>
              <c:strCache>
                <c:ptCount val="29"/>
                <c:pt idx="0">
                  <c:v>Arica</c:v>
                </c:pt>
                <c:pt idx="1">
                  <c:v>Iquique</c:v>
                </c:pt>
                <c:pt idx="2">
                  <c:v>Antofagasta</c:v>
                </c:pt>
                <c:pt idx="3">
                  <c:v>Atacama</c:v>
                </c:pt>
                <c:pt idx="4">
                  <c:v>Coquimbo</c:v>
                </c:pt>
                <c:pt idx="5">
                  <c:v>Valparaíso</c:v>
                </c:pt>
                <c:pt idx="6">
                  <c:v>Viña del mar</c:v>
                </c:pt>
                <c:pt idx="7">
                  <c:v>Aconcagua</c:v>
                </c:pt>
                <c:pt idx="8">
                  <c:v>O'higgins</c:v>
                </c:pt>
                <c:pt idx="9">
                  <c:v>Maule</c:v>
                </c:pt>
                <c:pt idx="10">
                  <c:v>Ñuble</c:v>
                </c:pt>
                <c:pt idx="11">
                  <c:v>Concepción</c:v>
                </c:pt>
                <c:pt idx="12">
                  <c:v>Arauco</c:v>
                </c:pt>
                <c:pt idx="13">
                  <c:v>Talcahuano</c:v>
                </c:pt>
                <c:pt idx="14">
                  <c:v>Bio Bio</c:v>
                </c:pt>
                <c:pt idx="15">
                  <c:v>Araucanía Norte</c:v>
                </c:pt>
                <c:pt idx="16">
                  <c:v>Araucanía Sur</c:v>
                </c:pt>
                <c:pt idx="17">
                  <c:v>Valdivia</c:v>
                </c:pt>
                <c:pt idx="18">
                  <c:v>Osorno</c:v>
                </c:pt>
                <c:pt idx="19">
                  <c:v>Reloncaví</c:v>
                </c:pt>
                <c:pt idx="20">
                  <c:v>Chiloé</c:v>
                </c:pt>
                <c:pt idx="21">
                  <c:v>Aysén</c:v>
                </c:pt>
                <c:pt idx="22">
                  <c:v>Magallanes</c:v>
                </c:pt>
                <c:pt idx="23">
                  <c:v>Metropolitano Oriente</c:v>
                </c:pt>
                <c:pt idx="24">
                  <c:v>Metropolitano Central</c:v>
                </c:pt>
                <c:pt idx="25">
                  <c:v>Metropolitano Sur</c:v>
                </c:pt>
                <c:pt idx="26">
                  <c:v>Metropolitano Norte</c:v>
                </c:pt>
                <c:pt idx="27">
                  <c:v>Metropolitano Occidente</c:v>
                </c:pt>
                <c:pt idx="28">
                  <c:v>Metropolitano Sur Oriente</c:v>
                </c:pt>
              </c:strCache>
            </c:strRef>
          </c:cat>
          <c:val>
            <c:numRef>
              <c:f>'comparativo entre años 12.14'!$C$2:$C$30</c:f>
              <c:numCache>
                <c:formatCode>0.00%</c:formatCode>
                <c:ptCount val="29"/>
                <c:pt idx="0">
                  <c:v>0.43807930772937492</c:v>
                </c:pt>
                <c:pt idx="1">
                  <c:v>0.44501578381811552</c:v>
                </c:pt>
                <c:pt idx="2">
                  <c:v>0.4801205603404326</c:v>
                </c:pt>
                <c:pt idx="3">
                  <c:v>0.45896107507800527</c:v>
                </c:pt>
                <c:pt idx="4">
                  <c:v>0.50919171136841268</c:v>
                </c:pt>
                <c:pt idx="5">
                  <c:v>0.35587215869040895</c:v>
                </c:pt>
                <c:pt idx="6">
                  <c:v>0.44598236841730143</c:v>
                </c:pt>
                <c:pt idx="7">
                  <c:v>0.49488700791484069</c:v>
                </c:pt>
                <c:pt idx="8">
                  <c:v>0.50571736925927524</c:v>
                </c:pt>
                <c:pt idx="9">
                  <c:v>0.46286751765664219</c:v>
                </c:pt>
                <c:pt idx="10">
                  <c:v>0.49072309822113386</c:v>
                </c:pt>
                <c:pt idx="11">
                  <c:v>0.50658029335033494</c:v>
                </c:pt>
                <c:pt idx="12">
                  <c:v>0.45770897032845931</c:v>
                </c:pt>
                <c:pt idx="13">
                  <c:v>0.46098852036124688</c:v>
                </c:pt>
                <c:pt idx="14">
                  <c:v>0.45847432079422751</c:v>
                </c:pt>
                <c:pt idx="15">
                  <c:v>0.49358174051753595</c:v>
                </c:pt>
                <c:pt idx="16">
                  <c:v>0.44472797007855269</c:v>
                </c:pt>
                <c:pt idx="17">
                  <c:v>0.43733456613388944</c:v>
                </c:pt>
                <c:pt idx="18">
                  <c:v>0.44986901307081967</c:v>
                </c:pt>
                <c:pt idx="19">
                  <c:v>0.44342072869636223</c:v>
                </c:pt>
                <c:pt idx="20">
                  <c:v>0.4566191522239112</c:v>
                </c:pt>
                <c:pt idx="21">
                  <c:v>0.47303543405100945</c:v>
                </c:pt>
                <c:pt idx="22">
                  <c:v>0.38909675561987928</c:v>
                </c:pt>
                <c:pt idx="23">
                  <c:v>0.46910420334697439</c:v>
                </c:pt>
                <c:pt idx="24">
                  <c:v>0.51267034740194095</c:v>
                </c:pt>
                <c:pt idx="25">
                  <c:v>0.50601257283032386</c:v>
                </c:pt>
                <c:pt idx="26">
                  <c:v>0.53869112083959902</c:v>
                </c:pt>
                <c:pt idx="27">
                  <c:v>0.48370310642121672</c:v>
                </c:pt>
                <c:pt idx="28">
                  <c:v>0.48879356103199306</c:v>
                </c:pt>
              </c:numCache>
            </c:numRef>
          </c:val>
          <c:smooth val="0"/>
        </c:ser>
        <c:ser>
          <c:idx val="2"/>
          <c:order val="2"/>
          <c:tx>
            <c:strRef>
              <c:f>'comparativo entre años 12.14'!$D$1</c:f>
              <c:strCache>
                <c:ptCount val="1"/>
                <c:pt idx="0">
                  <c:v>2014</c:v>
                </c:pt>
              </c:strCache>
            </c:strRef>
          </c:tx>
          <c:spPr>
            <a:ln w="22225" cap="rnd">
              <a:solidFill>
                <a:schemeClr val="accent3"/>
              </a:solidFill>
            </a:ln>
            <a:effectLst>
              <a:glow rad="139700">
                <a:schemeClr val="accent3">
                  <a:satMod val="175000"/>
                  <a:alpha val="14000"/>
                </a:schemeClr>
              </a:glow>
            </a:effectLst>
          </c:spPr>
          <c:marker>
            <c:symbol val="none"/>
          </c:marker>
          <c:cat>
            <c:strRef>
              <c:f>'comparativo entre años 12.14'!$A$2:$A$30</c:f>
              <c:strCache>
                <c:ptCount val="29"/>
                <c:pt idx="0">
                  <c:v>Arica</c:v>
                </c:pt>
                <c:pt idx="1">
                  <c:v>Iquique</c:v>
                </c:pt>
                <c:pt idx="2">
                  <c:v>Antofagasta</c:v>
                </c:pt>
                <c:pt idx="3">
                  <c:v>Atacama</c:v>
                </c:pt>
                <c:pt idx="4">
                  <c:v>Coquimbo</c:v>
                </c:pt>
                <c:pt idx="5">
                  <c:v>Valparaíso</c:v>
                </c:pt>
                <c:pt idx="6">
                  <c:v>Viña del mar</c:v>
                </c:pt>
                <c:pt idx="7">
                  <c:v>Aconcagua</c:v>
                </c:pt>
                <c:pt idx="8">
                  <c:v>O'higgins</c:v>
                </c:pt>
                <c:pt idx="9">
                  <c:v>Maule</c:v>
                </c:pt>
                <c:pt idx="10">
                  <c:v>Ñuble</c:v>
                </c:pt>
                <c:pt idx="11">
                  <c:v>Concepción</c:v>
                </c:pt>
                <c:pt idx="12">
                  <c:v>Arauco</c:v>
                </c:pt>
                <c:pt idx="13">
                  <c:v>Talcahuano</c:v>
                </c:pt>
                <c:pt idx="14">
                  <c:v>Bio Bio</c:v>
                </c:pt>
                <c:pt idx="15">
                  <c:v>Araucanía Norte</c:v>
                </c:pt>
                <c:pt idx="16">
                  <c:v>Araucanía Sur</c:v>
                </c:pt>
                <c:pt idx="17">
                  <c:v>Valdivia</c:v>
                </c:pt>
                <c:pt idx="18">
                  <c:v>Osorno</c:v>
                </c:pt>
                <c:pt idx="19">
                  <c:v>Reloncaví</c:v>
                </c:pt>
                <c:pt idx="20">
                  <c:v>Chiloé</c:v>
                </c:pt>
                <c:pt idx="21">
                  <c:v>Aysén</c:v>
                </c:pt>
                <c:pt idx="22">
                  <c:v>Magallanes</c:v>
                </c:pt>
                <c:pt idx="23">
                  <c:v>Metropolitano Oriente</c:v>
                </c:pt>
                <c:pt idx="24">
                  <c:v>Metropolitano Central</c:v>
                </c:pt>
                <c:pt idx="25">
                  <c:v>Metropolitano Sur</c:v>
                </c:pt>
                <c:pt idx="26">
                  <c:v>Metropolitano Norte</c:v>
                </c:pt>
                <c:pt idx="27">
                  <c:v>Metropolitano Occidente</c:v>
                </c:pt>
                <c:pt idx="28">
                  <c:v>Metropolitano Sur Oriente</c:v>
                </c:pt>
              </c:strCache>
            </c:strRef>
          </c:cat>
          <c:val>
            <c:numRef>
              <c:f>'comparativo entre años 12.14'!$D$2:$D$30</c:f>
              <c:numCache>
                <c:formatCode>0.00%</c:formatCode>
                <c:ptCount val="29"/>
                <c:pt idx="0">
                  <c:v>0.39624497924068902</c:v>
                </c:pt>
                <c:pt idx="1">
                  <c:v>0.37462070672747488</c:v>
                </c:pt>
                <c:pt idx="2">
                  <c:v>0.40599662794639363</c:v>
                </c:pt>
                <c:pt idx="3">
                  <c:v>0.37660803780735397</c:v>
                </c:pt>
                <c:pt idx="4">
                  <c:v>0.43013416878484628</c:v>
                </c:pt>
                <c:pt idx="5">
                  <c:v>0.29243914769675183</c:v>
                </c:pt>
                <c:pt idx="6">
                  <c:v>0.38960238800691194</c:v>
                </c:pt>
                <c:pt idx="7">
                  <c:v>0.43760478351821092</c:v>
                </c:pt>
                <c:pt idx="8">
                  <c:v>0.4491537862767685</c:v>
                </c:pt>
                <c:pt idx="9">
                  <c:v>0.37748771562218059</c:v>
                </c:pt>
                <c:pt idx="10">
                  <c:v>0.40120886763822483</c:v>
                </c:pt>
                <c:pt idx="11">
                  <c:v>0.42085039735045088</c:v>
                </c:pt>
                <c:pt idx="12">
                  <c:v>0.35301426089232124</c:v>
                </c:pt>
                <c:pt idx="13">
                  <c:v>0.41033246251910221</c:v>
                </c:pt>
                <c:pt idx="14">
                  <c:v>0.39510208645010952</c:v>
                </c:pt>
                <c:pt idx="15">
                  <c:v>0.39871952674380656</c:v>
                </c:pt>
                <c:pt idx="16">
                  <c:v>0.36080678354350376</c:v>
                </c:pt>
                <c:pt idx="17">
                  <c:v>0.37286059315262338</c:v>
                </c:pt>
                <c:pt idx="18">
                  <c:v>0.40749585883592016</c:v>
                </c:pt>
                <c:pt idx="19">
                  <c:v>0.34941108389155101</c:v>
                </c:pt>
                <c:pt idx="20">
                  <c:v>0.40970505471520874</c:v>
                </c:pt>
                <c:pt idx="21">
                  <c:v>0.41393692722212028</c:v>
                </c:pt>
                <c:pt idx="22">
                  <c:v>0.33494978089128241</c:v>
                </c:pt>
                <c:pt idx="23">
                  <c:v>0.38720761382820518</c:v>
                </c:pt>
                <c:pt idx="24">
                  <c:v>0.45839634336144286</c:v>
                </c:pt>
                <c:pt idx="25">
                  <c:v>0.42931558260628616</c:v>
                </c:pt>
                <c:pt idx="26">
                  <c:v>0.40280569917096637</c:v>
                </c:pt>
                <c:pt idx="27">
                  <c:v>0.4177934107489536</c:v>
                </c:pt>
                <c:pt idx="28">
                  <c:v>0.3955677496545083</c:v>
                </c:pt>
              </c:numCache>
            </c:numRef>
          </c:val>
          <c:smooth val="0"/>
        </c:ser>
        <c:dLbls>
          <c:showLegendKey val="0"/>
          <c:showVal val="0"/>
          <c:showCatName val="0"/>
          <c:showSerName val="0"/>
          <c:showPercent val="0"/>
          <c:showBubbleSize val="0"/>
        </c:dLbls>
        <c:marker val="1"/>
        <c:smooth val="0"/>
        <c:axId val="103987072"/>
        <c:axId val="103988608"/>
      </c:lineChart>
      <c:catAx>
        <c:axId val="103987072"/>
        <c:scaling>
          <c:orientation val="minMax"/>
        </c:scaling>
        <c:delete val="0"/>
        <c:axPos val="b"/>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s-CL"/>
          </a:p>
        </c:txPr>
        <c:crossAx val="103988608"/>
        <c:crosses val="autoZero"/>
        <c:auto val="1"/>
        <c:lblAlgn val="ctr"/>
        <c:lblOffset val="100"/>
        <c:noMultiLvlLbl val="0"/>
      </c:catAx>
      <c:valAx>
        <c:axId val="103988608"/>
        <c:scaling>
          <c:orientation val="minMax"/>
        </c:scaling>
        <c:delete val="0"/>
        <c:axPos val="l"/>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s-CL"/>
          </a:p>
        </c:txPr>
        <c:crossAx val="103987072"/>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00" b="0" i="0" u="none" strike="noStrike" kern="1200" baseline="0">
              <a:solidFill>
                <a:schemeClr val="lt1">
                  <a:lumMod val="75000"/>
                </a:schemeClr>
              </a:solidFill>
              <a:latin typeface="+mn-lt"/>
              <a:ea typeface="+mn-ea"/>
              <a:cs typeface="+mn-cs"/>
            </a:defRPr>
          </a:pPr>
          <a:endParaRPr lang="es-CL"/>
        </a:p>
      </c:txPr>
    </c:legend>
    <c:plotVisOnly val="1"/>
    <c:dispBlanksAs val="gap"/>
    <c:showDLblsOverMax val="0"/>
  </c:chart>
  <c:spPr>
    <a:solidFill>
      <a:schemeClr val="dk1">
        <a:lumMod val="75000"/>
        <a:lumOff val="25000"/>
      </a:schemeClr>
    </a:solidFill>
    <a:ln w="9525" cap="flat" cmpd="sng" algn="ctr">
      <a:solidFill>
        <a:schemeClr val="dk1">
          <a:lumMod val="15000"/>
          <a:lumOff val="85000"/>
        </a:schemeClr>
      </a:solidFill>
      <a:round/>
    </a:ln>
    <a:effectLst/>
  </c:spPr>
  <c:txPr>
    <a:bodyPr/>
    <a:lstStyle/>
    <a:p>
      <a:pPr>
        <a:defRPr/>
      </a:pPr>
      <a:endParaRPr lang="es-CL"/>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CL"/>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600"/>
              <a:t>Promedio uso sirh</a:t>
            </a:r>
            <a:r>
              <a:rPr lang="en-US" sz="1600" baseline="0"/>
              <a:t> entre enero 2012 hasta junio 2014</a:t>
            </a:r>
            <a:endParaRPr lang="en-US" sz="1600"/>
          </a:p>
        </c:rich>
      </c:tx>
      <c:layout/>
      <c:overlay val="0"/>
      <c:spPr>
        <a:noFill/>
        <a:ln>
          <a:noFill/>
        </a:ln>
        <a:effectLst/>
      </c:sp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'comparativo entre años 12.14'!$E$1</c:f>
              <c:strCache>
                <c:ptCount val="1"/>
                <c:pt idx="0">
                  <c:v>Promedio estudio</c:v>
                </c:pt>
              </c:strCache>
            </c:strRef>
          </c:tx>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'comparativo entre años 12.14'!$A$2:$A$30</c:f>
              <c:strCache>
                <c:ptCount val="29"/>
                <c:pt idx="0">
                  <c:v>Arica</c:v>
                </c:pt>
                <c:pt idx="1">
                  <c:v>Iquique</c:v>
                </c:pt>
                <c:pt idx="2">
                  <c:v>Antofagasta</c:v>
                </c:pt>
                <c:pt idx="3">
                  <c:v>Atacama</c:v>
                </c:pt>
                <c:pt idx="4">
                  <c:v>Coquimbo</c:v>
                </c:pt>
                <c:pt idx="5">
                  <c:v>Valparaíso</c:v>
                </c:pt>
                <c:pt idx="6">
                  <c:v>Viña del mar</c:v>
                </c:pt>
                <c:pt idx="7">
                  <c:v>Aconcagua</c:v>
                </c:pt>
                <c:pt idx="8">
                  <c:v>O'higgins</c:v>
                </c:pt>
                <c:pt idx="9">
                  <c:v>Maule</c:v>
                </c:pt>
                <c:pt idx="10">
                  <c:v>Ñuble</c:v>
                </c:pt>
                <c:pt idx="11">
                  <c:v>Concepción</c:v>
                </c:pt>
                <c:pt idx="12">
                  <c:v>Arauco</c:v>
                </c:pt>
                <c:pt idx="13">
                  <c:v>Talcahuano</c:v>
                </c:pt>
                <c:pt idx="14">
                  <c:v>Bio Bio</c:v>
                </c:pt>
                <c:pt idx="15">
                  <c:v>Araucanía Norte</c:v>
                </c:pt>
                <c:pt idx="16">
                  <c:v>Araucanía Sur</c:v>
                </c:pt>
                <c:pt idx="17">
                  <c:v>Valdivia</c:v>
                </c:pt>
                <c:pt idx="18">
                  <c:v>Osorno</c:v>
                </c:pt>
                <c:pt idx="19">
                  <c:v>Reloncaví</c:v>
                </c:pt>
                <c:pt idx="20">
                  <c:v>Chiloé</c:v>
                </c:pt>
                <c:pt idx="21">
                  <c:v>Aysén</c:v>
                </c:pt>
                <c:pt idx="22">
                  <c:v>Magallanes</c:v>
                </c:pt>
                <c:pt idx="23">
                  <c:v>Metropolitano Oriente</c:v>
                </c:pt>
                <c:pt idx="24">
                  <c:v>Metropolitano Central</c:v>
                </c:pt>
                <c:pt idx="25">
                  <c:v>Metropolitano Sur</c:v>
                </c:pt>
                <c:pt idx="26">
                  <c:v>Metropolitano Norte</c:v>
                </c:pt>
                <c:pt idx="27">
                  <c:v>Metropolitano Occidente</c:v>
                </c:pt>
                <c:pt idx="28">
                  <c:v>Metropolitano Sur Oriente</c:v>
                </c:pt>
              </c:strCache>
            </c:strRef>
          </c:cat>
          <c:val>
            <c:numRef>
              <c:f>'comparativo entre años 12.14'!$E$2:$E$30</c:f>
              <c:numCache>
                <c:formatCode>0.00%</c:formatCode>
                <c:ptCount val="29"/>
                <c:pt idx="0">
                  <c:v>0.40677654442582895</c:v>
                </c:pt>
                <c:pt idx="1">
                  <c:v>0.39609674833868719</c:v>
                </c:pt>
                <c:pt idx="2">
                  <c:v>0.41740441256317973</c:v>
                </c:pt>
                <c:pt idx="3">
                  <c:v>0.41219863168256227</c:v>
                </c:pt>
                <c:pt idx="4">
                  <c:v>0.4738695008420642</c:v>
                </c:pt>
                <c:pt idx="5">
                  <c:v>0.32591808213443957</c:v>
                </c:pt>
                <c:pt idx="6">
                  <c:v>0.4249513304806789</c:v>
                </c:pt>
                <c:pt idx="7">
                  <c:v>0.45815028755112047</c:v>
                </c:pt>
                <c:pt idx="8">
                  <c:v>0.46073051605933352</c:v>
                </c:pt>
                <c:pt idx="9">
                  <c:v>0.42091113976045863</c:v>
                </c:pt>
                <c:pt idx="10">
                  <c:v>0.42942039695116768</c:v>
                </c:pt>
                <c:pt idx="11">
                  <c:v>0.46754890012564099</c:v>
                </c:pt>
                <c:pt idx="12">
                  <c:v>0.39966165283691168</c:v>
                </c:pt>
                <c:pt idx="13">
                  <c:v>0.42364697348821134</c:v>
                </c:pt>
                <c:pt idx="14">
                  <c:v>0.42776628381083409</c:v>
                </c:pt>
                <c:pt idx="15">
                  <c:v>0.45087722301791117</c:v>
                </c:pt>
                <c:pt idx="16">
                  <c:v>0.40799241792582991</c:v>
                </c:pt>
                <c:pt idx="17">
                  <c:v>0.39596449566457226</c:v>
                </c:pt>
                <c:pt idx="18">
                  <c:v>0.41109686772714865</c:v>
                </c:pt>
                <c:pt idx="19">
                  <c:v>0.39229094987336977</c:v>
                </c:pt>
                <c:pt idx="20">
                  <c:v>0.43367178510555066</c:v>
                </c:pt>
                <c:pt idx="21">
                  <c:v>0.43324393617698997</c:v>
                </c:pt>
                <c:pt idx="22">
                  <c:v>0.36182618824631513</c:v>
                </c:pt>
                <c:pt idx="23">
                  <c:v>0.4283787673863742</c:v>
                </c:pt>
                <c:pt idx="24">
                  <c:v>0.4772552734068965</c:v>
                </c:pt>
                <c:pt idx="25">
                  <c:v>0.47131814399916205</c:v>
                </c:pt>
                <c:pt idx="26">
                  <c:v>0.48254824990357559</c:v>
                </c:pt>
                <c:pt idx="27">
                  <c:v>0.44879778186353653</c:v>
                </c:pt>
                <c:pt idx="28">
                  <c:v>0.43396350520379773</c:v>
                </c:pt>
              </c:numCache>
            </c:numRef>
          </c:val>
        </c:ser>
        <c:dLbls>
          <c:showLegendKey val="0"/>
          <c:showVal val="0"/>
          <c:showCatName val="0"/>
          <c:showSerName val="0"/>
          <c:showPercent val="0"/>
          <c:showBubbleSize val="0"/>
        </c:dLbls>
        <c:gapWidth val="150"/>
        <c:shape val="box"/>
        <c:axId val="104636800"/>
        <c:axId val="104638336"/>
        <c:axId val="0"/>
      </c:bar3DChart>
      <c:catAx>
        <c:axId val="10463680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s-CL"/>
          </a:p>
        </c:txPr>
        <c:crossAx val="104638336"/>
        <c:crosses val="autoZero"/>
        <c:auto val="1"/>
        <c:lblAlgn val="ctr"/>
        <c:lblOffset val="100"/>
        <c:noMultiLvlLbl val="0"/>
      </c:catAx>
      <c:valAx>
        <c:axId val="104638336"/>
        <c:scaling>
          <c:orientation val="minMax"/>
        </c:scaling>
        <c:delete val="0"/>
        <c:axPos val="l"/>
        <c:majorGridlines>
          <c:spPr>
            <a:ln w="9525" cap="flat" cmpd="sng" algn="ctr">
              <a:solidFill>
                <a:schemeClr val="dk1">
                  <a:lumMod val="50000"/>
                  <a:lumOff val="50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s-CL"/>
          </a:p>
        </c:txPr>
        <c:crossAx val="104636800"/>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s-CL"/>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C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cap="none" baseline="0">
                <a:solidFill>
                  <a:schemeClr val="lt1">
                    <a:lumMod val="85000"/>
                  </a:schemeClr>
                </a:solidFill>
                <a:latin typeface="+mn-lt"/>
                <a:ea typeface="+mn-ea"/>
                <a:cs typeface="+mn-cs"/>
              </a:defRPr>
            </a:pPr>
            <a:r>
              <a:rPr lang="en-US" sz="2000"/>
              <a:t>Promedio uso por modulo</a:t>
            </a:r>
          </a:p>
        </c:rich>
      </c:tx>
      <c:layout/>
      <c:overlay val="0"/>
      <c:spPr>
        <a:noFill/>
        <a:ln>
          <a:noFill/>
        </a:ln>
        <a:effectLst/>
      </c:spPr>
    </c:title>
    <c:autoTitleDeleted val="0"/>
    <c:plotArea>
      <c:layout/>
      <c:lineChart>
        <c:grouping val="standard"/>
        <c:varyColors val="0"/>
        <c:ser>
          <c:idx val="0"/>
          <c:order val="0"/>
          <c:tx>
            <c:strRef>
              <c:f>'promedio uso por modulo'!$A$2</c:f>
              <c:strCache>
                <c:ptCount val="1"/>
                <c:pt idx="0">
                  <c:v>2012</c:v>
                </c:pt>
              </c:strCache>
            </c:strRef>
          </c:tx>
          <c:spPr>
            <a:ln w="22225" cap="rnd">
              <a:solidFill>
                <a:schemeClr val="accent1"/>
              </a:solidFill>
            </a:ln>
            <a:effectLst>
              <a:glow rad="139700">
                <a:schemeClr val="accent1">
                  <a:satMod val="175000"/>
                  <a:alpha val="14000"/>
                </a:schemeClr>
              </a:glow>
            </a:effectLst>
          </c:spPr>
          <c:marker>
            <c:symbol val="none"/>
          </c:marker>
          <c:cat>
            <c:strRef>
              <c:f>'promedio uso por modulo'!$B$1:$M$1</c:f>
              <c:strCache>
                <c:ptCount val="12"/>
                <c:pt idx="0">
                  <c:v>Pago Accesoria</c:v>
                </c:pt>
                <c:pt idx="1">
                  <c:v>Asistencia</c:v>
                </c:pt>
                <c:pt idx="2">
                  <c:v>Bienestar</c:v>
                </c:pt>
                <c:pt idx="3">
                  <c:v>Bono </c:v>
                </c:pt>
                <c:pt idx="4">
                  <c:v>Bono 19664</c:v>
                </c:pt>
                <c:pt idx="5">
                  <c:v>Capacitación</c:v>
                </c:pt>
                <c:pt idx="6">
                  <c:v>Gestión Local</c:v>
                </c:pt>
                <c:pt idx="7">
                  <c:v>Hoja de vida</c:v>
                </c:pt>
                <c:pt idx="8">
                  <c:v>Operación Renta</c:v>
                </c:pt>
                <c:pt idx="9">
                  <c:v>Planta</c:v>
                </c:pt>
                <c:pt idx="10">
                  <c:v>Remuneraciones</c:v>
                </c:pt>
                <c:pt idx="11">
                  <c:v>Retiro Voluntario</c:v>
                </c:pt>
              </c:strCache>
            </c:strRef>
          </c:cat>
          <c:val>
            <c:numRef>
              <c:f>'promedio uso por modulo'!$B$2:$M$2</c:f>
              <c:numCache>
                <c:formatCode>0.00%</c:formatCode>
                <c:ptCount val="12"/>
                <c:pt idx="0">
                  <c:v>0.34442413793103444</c:v>
                </c:pt>
                <c:pt idx="1">
                  <c:v>0.6947344827586206</c:v>
                </c:pt>
                <c:pt idx="2">
                  <c:v>0.34975369458128075</c:v>
                </c:pt>
                <c:pt idx="3">
                  <c:v>0.29350441058540494</c:v>
                </c:pt>
                <c:pt idx="4">
                  <c:v>0.39901477832512317</c:v>
                </c:pt>
                <c:pt idx="5">
                  <c:v>0.77530589543937689</c:v>
                </c:pt>
                <c:pt idx="6">
                  <c:v>0.40640394088669951</c:v>
                </c:pt>
                <c:pt idx="7">
                  <c:v>0.73399014778325122</c:v>
                </c:pt>
                <c:pt idx="8">
                  <c:v>0.12885662431941922</c:v>
                </c:pt>
                <c:pt idx="9">
                  <c:v>0.48494800218938144</c:v>
                </c:pt>
                <c:pt idx="10">
                  <c:v>0.33346176073974182</c:v>
                </c:pt>
                <c:pt idx="11">
                  <c:v>6.8965517241379282E-2</c:v>
                </c:pt>
              </c:numCache>
            </c:numRef>
          </c:val>
          <c:smooth val="0"/>
        </c:ser>
        <c:ser>
          <c:idx val="1"/>
          <c:order val="1"/>
          <c:tx>
            <c:strRef>
              <c:f>'promedio uso por modulo'!$A$3</c:f>
              <c:strCache>
                <c:ptCount val="1"/>
                <c:pt idx="0">
                  <c:v>2013</c:v>
                </c:pt>
              </c:strCache>
            </c:strRef>
          </c:tx>
          <c:spPr>
            <a:ln w="22225" cap="rnd">
              <a:solidFill>
                <a:schemeClr val="accent2"/>
              </a:solidFill>
            </a:ln>
            <a:effectLst>
              <a:glow rad="139700">
                <a:schemeClr val="accent2">
                  <a:satMod val="175000"/>
                  <a:alpha val="14000"/>
                </a:schemeClr>
              </a:glow>
            </a:effectLst>
          </c:spPr>
          <c:marker>
            <c:symbol val="none"/>
          </c:marker>
          <c:cat>
            <c:strRef>
              <c:f>'promedio uso por modulo'!$B$1:$M$1</c:f>
              <c:strCache>
                <c:ptCount val="12"/>
                <c:pt idx="0">
                  <c:v>Pago Accesoria</c:v>
                </c:pt>
                <c:pt idx="1">
                  <c:v>Asistencia</c:v>
                </c:pt>
                <c:pt idx="2">
                  <c:v>Bienestar</c:v>
                </c:pt>
                <c:pt idx="3">
                  <c:v>Bono </c:v>
                </c:pt>
                <c:pt idx="4">
                  <c:v>Bono 19664</c:v>
                </c:pt>
                <c:pt idx="5">
                  <c:v>Capacitación</c:v>
                </c:pt>
                <c:pt idx="6">
                  <c:v>Gestión Local</c:v>
                </c:pt>
                <c:pt idx="7">
                  <c:v>Hoja de vida</c:v>
                </c:pt>
                <c:pt idx="8">
                  <c:v>Operación Renta</c:v>
                </c:pt>
                <c:pt idx="9">
                  <c:v>Planta</c:v>
                </c:pt>
                <c:pt idx="10">
                  <c:v>Remuneraciones</c:v>
                </c:pt>
                <c:pt idx="11">
                  <c:v>Retiro Voluntario</c:v>
                </c:pt>
              </c:strCache>
            </c:strRef>
          </c:cat>
          <c:val>
            <c:numRef>
              <c:f>'promedio uso por modulo'!$B$3:$M$3</c:f>
              <c:numCache>
                <c:formatCode>0.00%</c:formatCode>
                <c:ptCount val="12"/>
                <c:pt idx="0">
                  <c:v>0.38452285485164395</c:v>
                </c:pt>
                <c:pt idx="1">
                  <c:v>0.69530808366308627</c:v>
                </c:pt>
                <c:pt idx="2">
                  <c:v>0.40782991962665277</c:v>
                </c:pt>
                <c:pt idx="3">
                  <c:v>0.30072173215717729</c:v>
                </c:pt>
                <c:pt idx="4">
                  <c:v>0.46375791695988727</c:v>
                </c:pt>
                <c:pt idx="5">
                  <c:v>0.77363737486095652</c:v>
                </c:pt>
                <c:pt idx="6">
                  <c:v>0.42857142857142844</c:v>
                </c:pt>
                <c:pt idx="7">
                  <c:v>0.7269898885143895</c:v>
                </c:pt>
                <c:pt idx="8">
                  <c:v>0.50517241379310351</c:v>
                </c:pt>
                <c:pt idx="9">
                  <c:v>0.45593869731800768</c:v>
                </c:pt>
                <c:pt idx="10">
                  <c:v>0.349065690618378</c:v>
                </c:pt>
                <c:pt idx="11">
                  <c:v>0.11862068965517239</c:v>
                </c:pt>
              </c:numCache>
            </c:numRef>
          </c:val>
          <c:smooth val="0"/>
        </c:ser>
        <c:ser>
          <c:idx val="2"/>
          <c:order val="2"/>
          <c:tx>
            <c:strRef>
              <c:f>'promedio uso por modulo'!$A$4</c:f>
              <c:strCache>
                <c:ptCount val="1"/>
                <c:pt idx="0">
                  <c:v>2014</c:v>
                </c:pt>
              </c:strCache>
            </c:strRef>
          </c:tx>
          <c:spPr>
            <a:ln w="22225" cap="rnd">
              <a:solidFill>
                <a:schemeClr val="accent3"/>
              </a:solidFill>
            </a:ln>
            <a:effectLst>
              <a:glow rad="139700">
                <a:schemeClr val="accent3">
                  <a:satMod val="175000"/>
                  <a:alpha val="14000"/>
                </a:schemeClr>
              </a:glow>
            </a:effectLst>
          </c:spPr>
          <c:marker>
            <c:symbol val="none"/>
          </c:marker>
          <c:cat>
            <c:strRef>
              <c:f>'promedio uso por modulo'!$B$1:$M$1</c:f>
              <c:strCache>
                <c:ptCount val="12"/>
                <c:pt idx="0">
                  <c:v>Pago Accesoria</c:v>
                </c:pt>
                <c:pt idx="1">
                  <c:v>Asistencia</c:v>
                </c:pt>
                <c:pt idx="2">
                  <c:v>Bienestar</c:v>
                </c:pt>
                <c:pt idx="3">
                  <c:v>Bono </c:v>
                </c:pt>
                <c:pt idx="4">
                  <c:v>Bono 19664</c:v>
                </c:pt>
                <c:pt idx="5">
                  <c:v>Capacitación</c:v>
                </c:pt>
                <c:pt idx="6">
                  <c:v>Gestión Local</c:v>
                </c:pt>
                <c:pt idx="7">
                  <c:v>Hoja de vida</c:v>
                </c:pt>
                <c:pt idx="8">
                  <c:v>Operación Renta</c:v>
                </c:pt>
                <c:pt idx="9">
                  <c:v>Planta</c:v>
                </c:pt>
                <c:pt idx="10">
                  <c:v>Remuneraciones</c:v>
                </c:pt>
                <c:pt idx="11">
                  <c:v>Retiro Voluntario</c:v>
                </c:pt>
              </c:strCache>
            </c:strRef>
          </c:cat>
          <c:val>
            <c:numRef>
              <c:f>'promedio uso por modulo'!$B$4:$M$4</c:f>
              <c:numCache>
                <c:formatCode>0.00%</c:formatCode>
                <c:ptCount val="12"/>
                <c:pt idx="0">
                  <c:v>0.33440256615878106</c:v>
                </c:pt>
                <c:pt idx="1">
                  <c:v>0.61221028829847368</c:v>
                </c:pt>
                <c:pt idx="2">
                  <c:v>0.4806844697951777</c:v>
                </c:pt>
                <c:pt idx="3">
                  <c:v>0.27064955894145948</c:v>
                </c:pt>
                <c:pt idx="4">
                  <c:v>8.0225193525686148E-2</c:v>
                </c:pt>
                <c:pt idx="5">
                  <c:v>0.66796440489432718</c:v>
                </c:pt>
                <c:pt idx="6">
                  <c:v>0.35837438423645324</c:v>
                </c:pt>
                <c:pt idx="7">
                  <c:v>0.64142753797926222</c:v>
                </c:pt>
                <c:pt idx="8">
                  <c:v>0.47241379310344828</c:v>
                </c:pt>
                <c:pt idx="9">
                  <c:v>0.36453201970443361</c:v>
                </c:pt>
                <c:pt idx="10">
                  <c:v>0.30995954536698134</c:v>
                </c:pt>
                <c:pt idx="11">
                  <c:v>0.14482758620689656</c:v>
                </c:pt>
              </c:numCache>
            </c:numRef>
          </c:val>
          <c:smooth val="0"/>
        </c:ser>
        <c:dLbls>
          <c:showLegendKey val="0"/>
          <c:showVal val="0"/>
          <c:showCatName val="0"/>
          <c:showSerName val="0"/>
          <c:showPercent val="0"/>
          <c:showBubbleSize val="0"/>
        </c:dLbls>
        <c:marker val="1"/>
        <c:smooth val="0"/>
        <c:axId val="104659968"/>
        <c:axId val="104727296"/>
      </c:lineChart>
      <c:catAx>
        <c:axId val="104659968"/>
        <c:scaling>
          <c:orientation val="minMax"/>
        </c:scaling>
        <c:delete val="0"/>
        <c:axPos val="b"/>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s-CL"/>
          </a:p>
        </c:txPr>
        <c:crossAx val="104727296"/>
        <c:crosses val="autoZero"/>
        <c:auto val="1"/>
        <c:lblAlgn val="ctr"/>
        <c:lblOffset val="100"/>
        <c:noMultiLvlLbl val="0"/>
      </c:catAx>
      <c:valAx>
        <c:axId val="104727296"/>
        <c:scaling>
          <c:orientation val="minMax"/>
        </c:scaling>
        <c:delete val="0"/>
        <c:axPos val="l"/>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s-CL"/>
          </a:p>
        </c:txPr>
        <c:crossAx val="10465996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400" b="0" i="0" u="none" strike="noStrike" kern="1200" baseline="0">
              <a:solidFill>
                <a:schemeClr val="lt1">
                  <a:lumMod val="75000"/>
                </a:schemeClr>
              </a:solidFill>
              <a:latin typeface="+mn-lt"/>
              <a:ea typeface="+mn-ea"/>
              <a:cs typeface="+mn-cs"/>
            </a:defRPr>
          </a:pPr>
          <a:endParaRPr lang="es-CL"/>
        </a:p>
      </c:txPr>
    </c:legend>
    <c:plotVisOnly val="1"/>
    <c:dispBlanksAs val="gap"/>
    <c:showDLblsOverMax val="0"/>
  </c:chart>
  <c:spPr>
    <a:solidFill>
      <a:schemeClr val="dk1">
        <a:lumMod val="75000"/>
        <a:lumOff val="25000"/>
      </a:schemeClr>
    </a:solidFill>
    <a:ln w="9525" cap="flat" cmpd="sng" algn="ctr">
      <a:solidFill>
        <a:schemeClr val="dk1">
          <a:lumMod val="15000"/>
          <a:lumOff val="85000"/>
        </a:schemeClr>
      </a:solidFill>
      <a:round/>
    </a:ln>
    <a:effectLst/>
  </c:spPr>
  <c:txPr>
    <a:bodyPr/>
    <a:lstStyle/>
    <a:p>
      <a:pPr>
        <a:defRPr/>
      </a:pPr>
      <a:endParaRPr lang="es-CL"/>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6">
  <cs:axisTitle>
    <cs:lnRef idx="0"/>
    <cs:fillRef idx="0"/>
    <cs:effectRef idx="0"/>
    <cs:fontRef idx="minor">
      <a:schemeClr val="lt1">
        <a:lumMod val="75000"/>
      </a:schemeClr>
    </cs:fontRef>
    <cs:defRPr sz="900" b="1"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dk1"/>
    </cs:fontRef>
    <cs:spPr>
      <a:solidFill>
        <a:schemeClr val="dk1">
          <a:lumMod val="75000"/>
          <a:lumOff val="25000"/>
        </a:schemeClr>
      </a:solidFill>
      <a:ln w="9525" cap="flat" cmpd="sng" algn="ctr">
        <a:solidFill>
          <a:schemeClr val="dk1">
            <a:lumMod val="15000"/>
            <a:lumOff val="85000"/>
          </a:schemeClr>
        </a:solidFill>
        <a:round/>
      </a:ln>
    </cs:spPr>
    <cs:defRPr sz="900" kern="1200"/>
  </cs:chartArea>
  <cs:dataLabel>
    <cs:lnRef idx="0"/>
    <cs:fillRef idx="0"/>
    <cs:effectRef idx="0"/>
    <cs:fontRef idx="minor">
      <a:schemeClr val="lt1">
        <a:lumMod val="75000"/>
      </a:schemeClr>
    </cs:fontRef>
    <cs:defRPr sz="900" kern="1200"/>
  </cs:dataLabel>
  <cs:dataLabelCallout>
    <cs:lnRef idx="0"/>
    <cs:fillRef idx="0"/>
    <cs:effectRef idx="0"/>
    <cs:fontRef idx="minor">
      <a:schemeClr val="lt1">
        <a:lumMod val="15000"/>
        <a:lumOff val="85000"/>
      </a:schemeClr>
    </cs:fontRef>
    <cs:spPr>
      <a:solidFill>
        <a:schemeClr val="dk1">
          <a:lumMod val="65000"/>
          <a:lumOff val="35000"/>
        </a:schemeClr>
      </a:solidFill>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0"/>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
  <cs:dataPoint3D>
    <cs:lnRef idx="0">
      <cs:styleClr val="auto"/>
    </cs:lnRef>
    <cs:fillRef idx="0">
      <cs:styleClr val="auto"/>
    </cs:fillRef>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3D>
  <cs:dataPointLine>
    <cs:lnRef idx="0">
      <cs:styleClr val="auto"/>
    </cs:lnRef>
    <cs:fillRef idx="0">
      <cs:styleClr val="auto"/>
    </cs:fillRef>
    <cs:effectRef idx="0">
      <cs:styleClr val="auto"/>
    </cs:effectRef>
    <cs:fontRef idx="minor">
      <a:schemeClr val="dk1"/>
    </cs:fontRef>
    <cs:spPr>
      <a:ln w="22225" cap="rnd">
        <a:solidFill>
          <a:schemeClr val="phClr"/>
        </a:solidFill>
      </a:ln>
      <a:effectLst>
        <a:glow rad="139700">
          <a:schemeClr val="phClr">
            <a:satMod val="175000"/>
            <a:alpha val="14000"/>
          </a:schemeClr>
        </a:glow>
      </a:effectLst>
    </cs:spPr>
  </cs:dataPointLine>
  <cs:dataPointMarker>
    <cs:lnRef idx="0">
      <cs:styleClr val="auto"/>
    </cs:lnRef>
    <cs:fillRef idx="0">
      <cs:styleClr val="auto"/>
    </cs:fillRef>
    <cs:effectRef idx="0">
      <cs:styleClr val="auto"/>
    </cs:effectRef>
    <cs:fontRef idx="minor">
      <a:schemeClr val="dk1"/>
    </cs:fontRef>
    <cs:spPr>
      <a:solidFill>
        <a:schemeClr val="phClr">
          <a:lumMod val="60000"/>
          <a:lumOff val="40000"/>
        </a:schemeClr>
      </a:solidFill>
      <a:effectLst>
        <a:glow rad="63500">
          <a:schemeClr val="phClr">
            <a:satMod val="175000"/>
            <a:alpha val="25000"/>
          </a:schemeClr>
        </a:glow>
      </a:effectLst>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75000"/>
                <a:lumOff val="25000"/>
              </a:schemeClr>
            </a:gs>
            <a:gs pos="0">
              <a:schemeClr val="dk1">
                <a:lumMod val="65000"/>
                <a:lumOff val="3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dk1">
                <a:lumMod val="75000"/>
                <a:lumOff val="25000"/>
                <a:alpha val="25000"/>
              </a:schemeClr>
            </a:gs>
            <a:gs pos="0">
              <a:schemeClr val="dk1">
                <a:lumMod val="65000"/>
                <a:lumOff val="35000"/>
                <a:alpha val="25000"/>
              </a:schemeClr>
            </a:gs>
          </a:gsLst>
          <a:lin ang="5400000" scaled="0"/>
        </a:gradFill>
        <a:round/>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a:lumMod val="85000"/>
      </a:schemeClr>
    </cs:fontRef>
    <cs:defRPr sz="1400" b="1" kern="1200" cap="none" baseline="0"/>
  </cs:title>
  <cs:trendline>
    <cs:lnRef idx="0">
      <cs:styleClr val="auto"/>
    </cs:lnRef>
    <cs:fillRef idx="0"/>
    <cs:effectRef idx="0"/>
    <cs:fontRef idx="minor">
      <a:schemeClr val="lt1"/>
    </cs:fontRef>
    <cs:spPr>
      <a:ln w="25400"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4">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50000"/>
            <a:lumOff val="50000"/>
          </a:schemeClr>
        </a:solidFill>
        <a:round/>
      </a:ln>
    </cs:spPr>
  </cs:gridlineMajor>
  <cs:gridlineMinor>
    <cs:lnRef idx="0"/>
    <cs:fillRef idx="0"/>
    <cs:effectRef idx="0"/>
    <cs:fontRef idx="minor">
      <a:schemeClr val="tx1"/>
    </cs:fontRef>
    <cs:spPr>
      <a:ln>
        <a:solidFill>
          <a:schemeClr val="dk1">
            <a:lumMod val="60000"/>
            <a:lumOff val="40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36">
  <cs:axisTitle>
    <cs:lnRef idx="0"/>
    <cs:fillRef idx="0"/>
    <cs:effectRef idx="0"/>
    <cs:fontRef idx="minor">
      <a:schemeClr val="lt1">
        <a:lumMod val="75000"/>
      </a:schemeClr>
    </cs:fontRef>
    <cs:defRPr sz="900" b="1"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dk1"/>
    </cs:fontRef>
    <cs:spPr>
      <a:solidFill>
        <a:schemeClr val="dk1">
          <a:lumMod val="75000"/>
          <a:lumOff val="25000"/>
        </a:schemeClr>
      </a:solidFill>
      <a:ln w="9525" cap="flat" cmpd="sng" algn="ctr">
        <a:solidFill>
          <a:schemeClr val="dk1">
            <a:lumMod val="15000"/>
            <a:lumOff val="85000"/>
          </a:schemeClr>
        </a:solidFill>
        <a:round/>
      </a:ln>
    </cs:spPr>
    <cs:defRPr sz="900" kern="1200"/>
  </cs:chartArea>
  <cs:dataLabel>
    <cs:lnRef idx="0"/>
    <cs:fillRef idx="0"/>
    <cs:effectRef idx="0"/>
    <cs:fontRef idx="minor">
      <a:schemeClr val="lt1">
        <a:lumMod val="75000"/>
      </a:schemeClr>
    </cs:fontRef>
    <cs:defRPr sz="900" kern="1200"/>
  </cs:dataLabel>
  <cs:dataLabelCallout>
    <cs:lnRef idx="0"/>
    <cs:fillRef idx="0"/>
    <cs:effectRef idx="0"/>
    <cs:fontRef idx="minor">
      <a:schemeClr val="lt1">
        <a:lumMod val="15000"/>
        <a:lumOff val="85000"/>
      </a:schemeClr>
    </cs:fontRef>
    <cs:spPr>
      <a:solidFill>
        <a:schemeClr val="dk1">
          <a:lumMod val="65000"/>
          <a:lumOff val="35000"/>
        </a:schemeClr>
      </a:solidFill>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0"/>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
  <cs:dataPoint3D>
    <cs:lnRef idx="0">
      <cs:styleClr val="auto"/>
    </cs:lnRef>
    <cs:fillRef idx="0">
      <cs:styleClr val="auto"/>
    </cs:fillRef>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3D>
  <cs:dataPointLine>
    <cs:lnRef idx="0">
      <cs:styleClr val="auto"/>
    </cs:lnRef>
    <cs:fillRef idx="0">
      <cs:styleClr val="auto"/>
    </cs:fillRef>
    <cs:effectRef idx="0">
      <cs:styleClr val="auto"/>
    </cs:effectRef>
    <cs:fontRef idx="minor">
      <a:schemeClr val="dk1"/>
    </cs:fontRef>
    <cs:spPr>
      <a:ln w="22225" cap="rnd">
        <a:solidFill>
          <a:schemeClr val="phClr"/>
        </a:solidFill>
      </a:ln>
      <a:effectLst>
        <a:glow rad="139700">
          <a:schemeClr val="phClr">
            <a:satMod val="175000"/>
            <a:alpha val="14000"/>
          </a:schemeClr>
        </a:glow>
      </a:effectLst>
    </cs:spPr>
  </cs:dataPointLine>
  <cs:dataPointMarker>
    <cs:lnRef idx="0">
      <cs:styleClr val="auto"/>
    </cs:lnRef>
    <cs:fillRef idx="0">
      <cs:styleClr val="auto"/>
    </cs:fillRef>
    <cs:effectRef idx="0">
      <cs:styleClr val="auto"/>
    </cs:effectRef>
    <cs:fontRef idx="minor">
      <a:schemeClr val="dk1"/>
    </cs:fontRef>
    <cs:spPr>
      <a:solidFill>
        <a:schemeClr val="phClr">
          <a:lumMod val="60000"/>
          <a:lumOff val="40000"/>
        </a:schemeClr>
      </a:solidFill>
      <a:effectLst>
        <a:glow rad="63500">
          <a:schemeClr val="phClr">
            <a:satMod val="175000"/>
            <a:alpha val="25000"/>
          </a:schemeClr>
        </a:glow>
      </a:effectLst>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75000"/>
                <a:lumOff val="25000"/>
              </a:schemeClr>
            </a:gs>
            <a:gs pos="0">
              <a:schemeClr val="dk1">
                <a:lumMod val="65000"/>
                <a:lumOff val="3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dk1">
                <a:lumMod val="75000"/>
                <a:lumOff val="25000"/>
                <a:alpha val="25000"/>
              </a:schemeClr>
            </a:gs>
            <a:gs pos="0">
              <a:schemeClr val="dk1">
                <a:lumMod val="65000"/>
                <a:lumOff val="35000"/>
                <a:alpha val="25000"/>
              </a:schemeClr>
            </a:gs>
          </a:gsLst>
          <a:lin ang="5400000" scaled="0"/>
        </a:gradFill>
        <a:round/>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a:lumMod val="85000"/>
      </a:schemeClr>
    </cs:fontRef>
    <cs:defRPr sz="1400" b="1" kern="1200" cap="none" baseline="0"/>
  </cs:title>
  <cs:trendline>
    <cs:lnRef idx="0">
      <cs:styleClr val="auto"/>
    </cs:lnRef>
    <cs:fillRef idx="0"/>
    <cs:effectRef idx="0"/>
    <cs:fontRef idx="minor">
      <a:schemeClr val="lt1"/>
    </cs:fontRef>
    <cs:spPr>
      <a:ln w="25400"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3888" cy="479425"/>
          </a:xfrm>
          <a:prstGeom prst="rect">
            <a:avLst/>
          </a:prstGeom>
        </p:spPr>
        <p:txBody>
          <a:bodyPr vert="horz" wrap="square" lIns="96515" tIns="48257" rIns="96515" bIns="48257" numCol="1" anchor="t" anchorCtr="0" compatLnSpc="1">
            <a:prstTxWarp prst="textNoShape">
              <a:avLst/>
            </a:prstTxWarp>
          </a:bodyPr>
          <a:lstStyle>
            <a:lvl1pPr>
              <a:defRPr sz="1300">
                <a:latin typeface="Calibri" charset="0"/>
                <a:ea typeface="ヒラギノ角ゴ Pro W3" charset="0"/>
                <a:cs typeface="ヒラギノ角ゴ Pro W3" charset="0"/>
              </a:defRPr>
            </a:lvl1pPr>
          </a:lstStyle>
          <a:p>
            <a:pPr>
              <a:defRPr/>
            </a:pPr>
            <a:endParaRPr lang="es-ES"/>
          </a:p>
        </p:txBody>
      </p:sp>
      <p:sp>
        <p:nvSpPr>
          <p:cNvPr id="3" name="Date Placeholder 2"/>
          <p:cNvSpPr>
            <a:spLocks noGrp="1"/>
          </p:cNvSpPr>
          <p:nvPr>
            <p:ph type="dt" idx="1"/>
          </p:nvPr>
        </p:nvSpPr>
        <p:spPr>
          <a:xfrm>
            <a:off x="4137025" y="0"/>
            <a:ext cx="3163888" cy="479425"/>
          </a:xfrm>
          <a:prstGeom prst="rect">
            <a:avLst/>
          </a:prstGeom>
        </p:spPr>
        <p:txBody>
          <a:bodyPr vert="horz" wrap="square" lIns="96515" tIns="48257" rIns="96515" bIns="48257" numCol="1" anchor="t" anchorCtr="0" compatLnSpc="1">
            <a:prstTxWarp prst="textNoShape">
              <a:avLst/>
            </a:prstTxWarp>
          </a:bodyPr>
          <a:lstStyle>
            <a:lvl1pPr algn="r">
              <a:defRPr sz="1300">
                <a:latin typeface="Calibri" pitchFamily="34" charset="0"/>
                <a:ea typeface="ヒラギノ角ゴ Pro W3" charset="-128"/>
                <a:cs typeface="+mn-cs"/>
              </a:defRPr>
            </a:lvl1pPr>
          </a:lstStyle>
          <a:p>
            <a:pPr>
              <a:defRPr/>
            </a:pPr>
            <a:fld id="{27D63976-A09B-422C-A76C-A01BE3815175}" type="datetime1">
              <a:rPr lang="en-US"/>
              <a:pPr>
                <a:defRPr/>
              </a:pPr>
              <a:t>8/6/2014</a:t>
            </a:fld>
            <a:endParaRPr lang="en-US"/>
          </a:p>
        </p:txBody>
      </p:sp>
      <p:sp>
        <p:nvSpPr>
          <p:cNvPr id="4" name="Slide Image Placeholder 3"/>
          <p:cNvSpPr>
            <a:spLocks noGrp="1" noRot="1" noChangeAspect="1"/>
          </p:cNvSpPr>
          <p:nvPr>
            <p:ph type="sldImg" idx="2"/>
          </p:nvPr>
        </p:nvSpPr>
        <p:spPr>
          <a:xfrm>
            <a:off x="1254125" y="719138"/>
            <a:ext cx="4794250" cy="3595687"/>
          </a:xfrm>
          <a:prstGeom prst="rect">
            <a:avLst/>
          </a:prstGeom>
          <a:noFill/>
          <a:ln w="12700">
            <a:solidFill>
              <a:prstClr val="black"/>
            </a:solidFill>
          </a:ln>
        </p:spPr>
        <p:txBody>
          <a:bodyPr vert="horz" wrap="square" lIns="96515" tIns="48257" rIns="96515" bIns="48257" numCol="1" anchor="ctr" anchorCtr="0" compatLnSpc="1">
            <a:prstTxWarp prst="textNoShape">
              <a:avLst/>
            </a:prstTxWarp>
          </a:bodyPr>
          <a:lstStyle/>
          <a:p>
            <a:pPr lvl="0"/>
            <a:endParaRPr lang="es-ES" noProof="0"/>
          </a:p>
        </p:txBody>
      </p:sp>
      <p:sp>
        <p:nvSpPr>
          <p:cNvPr id="5" name="Notes Placeholder 4"/>
          <p:cNvSpPr>
            <a:spLocks noGrp="1"/>
          </p:cNvSpPr>
          <p:nvPr>
            <p:ph type="body" sz="quarter" idx="3"/>
          </p:nvPr>
        </p:nvSpPr>
        <p:spPr>
          <a:xfrm>
            <a:off x="730250" y="4554538"/>
            <a:ext cx="5842000" cy="4314825"/>
          </a:xfrm>
          <a:prstGeom prst="rect">
            <a:avLst/>
          </a:prstGeom>
        </p:spPr>
        <p:txBody>
          <a:bodyPr vert="horz" wrap="square" lIns="96515" tIns="48257" rIns="96515" bIns="48257"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07488"/>
            <a:ext cx="3163888" cy="479425"/>
          </a:xfrm>
          <a:prstGeom prst="rect">
            <a:avLst/>
          </a:prstGeom>
        </p:spPr>
        <p:txBody>
          <a:bodyPr vert="horz" wrap="square" lIns="96515" tIns="48257" rIns="96515" bIns="48257" numCol="1" anchor="b" anchorCtr="0" compatLnSpc="1">
            <a:prstTxWarp prst="textNoShape">
              <a:avLst/>
            </a:prstTxWarp>
          </a:bodyPr>
          <a:lstStyle>
            <a:lvl1pPr>
              <a:defRPr sz="1300">
                <a:latin typeface="Calibri" charset="0"/>
                <a:ea typeface="ヒラギノ角ゴ Pro W3" charset="0"/>
                <a:cs typeface="ヒラギノ角ゴ Pro W3" charset="0"/>
              </a:defRPr>
            </a:lvl1pPr>
          </a:lstStyle>
          <a:p>
            <a:pPr>
              <a:defRPr/>
            </a:pPr>
            <a:endParaRPr lang="es-ES"/>
          </a:p>
        </p:txBody>
      </p:sp>
      <p:sp>
        <p:nvSpPr>
          <p:cNvPr id="7" name="Slide Number Placeholder 6"/>
          <p:cNvSpPr>
            <a:spLocks noGrp="1"/>
          </p:cNvSpPr>
          <p:nvPr>
            <p:ph type="sldNum" sz="quarter" idx="5"/>
          </p:nvPr>
        </p:nvSpPr>
        <p:spPr>
          <a:xfrm>
            <a:off x="4137025" y="9107488"/>
            <a:ext cx="3163888" cy="479425"/>
          </a:xfrm>
          <a:prstGeom prst="rect">
            <a:avLst/>
          </a:prstGeom>
        </p:spPr>
        <p:txBody>
          <a:bodyPr vert="horz" wrap="square" lIns="96515" tIns="48257" rIns="96515" bIns="48257" numCol="1" anchor="b" anchorCtr="0" compatLnSpc="1">
            <a:prstTxWarp prst="textNoShape">
              <a:avLst/>
            </a:prstTxWarp>
          </a:bodyPr>
          <a:lstStyle>
            <a:lvl1pPr algn="r">
              <a:defRPr sz="1300">
                <a:latin typeface="Calibri" pitchFamily="34" charset="0"/>
                <a:ea typeface="ヒラギノ角ゴ Pro W3" charset="-128"/>
                <a:cs typeface="+mn-cs"/>
              </a:defRPr>
            </a:lvl1pPr>
          </a:lstStyle>
          <a:p>
            <a:pPr>
              <a:defRPr/>
            </a:pPr>
            <a:fld id="{CA800EAF-4BAA-453B-98A6-187E52797765}" type="slidenum">
              <a:rPr lang="en-US"/>
              <a:pPr>
                <a:defRPr/>
              </a:pPr>
              <a:t>‹Nº›</a:t>
            </a:fld>
            <a:endParaRPr lang="en-US"/>
          </a:p>
        </p:txBody>
      </p:sp>
    </p:spTree>
    <p:extLst>
      <p:ext uri="{BB962C8B-B14F-4D97-AF65-F5344CB8AC3E}">
        <p14:creationId xmlns:p14="http://schemas.microsoft.com/office/powerpoint/2010/main" val="222491072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s-ES" noProof="0" smtClean="0"/>
              <a:t>Haga clic para modificar el estilo de título del patrón</a:t>
            </a:r>
            <a:endParaRPr lang="en-US" noProof="0" dirty="0" smtClean="0"/>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s-ES" noProof="0" smtClean="0"/>
              <a:t>Haga clic para modificar el estilo de subtítulo del patrón</a:t>
            </a:r>
            <a:endParaRPr lang="en-US" noProof="0" dirty="0" smtClean="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F5AB218A-779F-486A-8BEF-148446971BE1}" type="datetime1">
              <a:rPr lang="en-US"/>
              <a:pPr>
                <a:defRPr/>
              </a:pPr>
              <a:t>8/6/2014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5D42F40-AAB0-401F-B444-4E702479583A}" type="slidenum">
              <a:rPr lang="en-US"/>
              <a:pPr>
                <a:defRPr/>
              </a:pPr>
              <a:t>‹Nº›</a:t>
            </a:fld>
            <a:endParaRPr lang="en-US"/>
          </a:p>
        </p:txBody>
      </p:sp>
    </p:spTree>
    <p:extLst>
      <p:ext uri="{BB962C8B-B14F-4D97-AF65-F5344CB8AC3E}">
        <p14:creationId xmlns:p14="http://schemas.microsoft.com/office/powerpoint/2010/main" val="3942540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endParaRPr lang="es-ES"/>
          </a:p>
        </p:txBody>
      </p:sp>
      <p:sp>
        <p:nvSpPr>
          <p:cNvPr id="4" name="Slide Number Placeholder 4"/>
          <p:cNvSpPr>
            <a:spLocks noGrp="1"/>
          </p:cNvSpPr>
          <p:nvPr>
            <p:ph type="sldNum" sz="quarter" idx="11"/>
          </p:nvPr>
        </p:nvSpPr>
        <p:spPr/>
        <p:txBody>
          <a:bodyPr/>
          <a:lstStyle>
            <a:lvl1pPr>
              <a:defRPr/>
            </a:lvl1pPr>
          </a:lstStyle>
          <a:p>
            <a:pPr>
              <a:defRPr/>
            </a:pPr>
            <a:fld id="{C5DB5E11-DAB0-45F3-9BEB-8042C3C9EEC5}" type="slidenum">
              <a:rPr lang="en-US"/>
              <a:pPr>
                <a:defRPr/>
              </a:pPr>
              <a:t>‹Nº›</a:t>
            </a:fld>
            <a:endParaRPr lang="en-US"/>
          </a:p>
        </p:txBody>
      </p:sp>
    </p:spTree>
    <p:extLst>
      <p:ext uri="{BB962C8B-B14F-4D97-AF65-F5344CB8AC3E}">
        <p14:creationId xmlns:p14="http://schemas.microsoft.com/office/powerpoint/2010/main" val="433049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s-ES"/>
          </a:p>
        </p:txBody>
      </p:sp>
      <p:sp>
        <p:nvSpPr>
          <p:cNvPr id="3" name="Slide Number Placeholder 3"/>
          <p:cNvSpPr>
            <a:spLocks noGrp="1"/>
          </p:cNvSpPr>
          <p:nvPr>
            <p:ph type="sldNum" sz="quarter" idx="11"/>
          </p:nvPr>
        </p:nvSpPr>
        <p:spPr/>
        <p:txBody>
          <a:bodyPr/>
          <a:lstStyle>
            <a:lvl1pPr>
              <a:defRPr/>
            </a:lvl1pPr>
          </a:lstStyle>
          <a:p>
            <a:pPr>
              <a:defRPr/>
            </a:pPr>
            <a:fld id="{7C04F6EC-8602-47F4-AEB0-D5F5BADDE33B}" type="slidenum">
              <a:rPr lang="en-US"/>
              <a:pPr>
                <a:defRPr/>
              </a:pPr>
              <a:t>‹Nº›</a:t>
            </a:fld>
            <a:endParaRPr lang="en-US"/>
          </a:p>
        </p:txBody>
      </p:sp>
    </p:spTree>
    <p:extLst>
      <p:ext uri="{BB962C8B-B14F-4D97-AF65-F5344CB8AC3E}">
        <p14:creationId xmlns:p14="http://schemas.microsoft.com/office/powerpoint/2010/main" val="121207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ES"/>
          </a:p>
        </p:txBody>
      </p:sp>
      <p:sp>
        <p:nvSpPr>
          <p:cNvPr id="6" name="Slide Number Placeholder 6"/>
          <p:cNvSpPr>
            <a:spLocks noGrp="1"/>
          </p:cNvSpPr>
          <p:nvPr>
            <p:ph type="sldNum" sz="quarter" idx="11"/>
          </p:nvPr>
        </p:nvSpPr>
        <p:spPr/>
        <p:txBody>
          <a:bodyPr/>
          <a:lstStyle>
            <a:lvl1pPr>
              <a:defRPr/>
            </a:lvl1pPr>
          </a:lstStyle>
          <a:p>
            <a:pPr>
              <a:defRPr/>
            </a:pPr>
            <a:fld id="{3E86FE9A-E077-4CC1-9183-A207121B2755}" type="slidenum">
              <a:rPr lang="en-US"/>
              <a:pPr>
                <a:defRPr/>
              </a:pPr>
              <a:t>‹Nº›</a:t>
            </a:fld>
            <a:endParaRPr lang="en-US"/>
          </a:p>
        </p:txBody>
      </p:sp>
    </p:spTree>
    <p:extLst>
      <p:ext uri="{BB962C8B-B14F-4D97-AF65-F5344CB8AC3E}">
        <p14:creationId xmlns:p14="http://schemas.microsoft.com/office/powerpoint/2010/main" val="18754895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ES"/>
          </a:p>
        </p:txBody>
      </p:sp>
      <p:sp>
        <p:nvSpPr>
          <p:cNvPr id="6" name="Slide Number Placeholder 6"/>
          <p:cNvSpPr>
            <a:spLocks noGrp="1"/>
          </p:cNvSpPr>
          <p:nvPr>
            <p:ph type="sldNum" sz="quarter" idx="11"/>
          </p:nvPr>
        </p:nvSpPr>
        <p:spPr/>
        <p:txBody>
          <a:bodyPr/>
          <a:lstStyle>
            <a:lvl1pPr>
              <a:defRPr/>
            </a:lvl1pPr>
          </a:lstStyle>
          <a:p>
            <a:pPr>
              <a:defRPr/>
            </a:pPr>
            <a:fld id="{FDE426CB-57D0-4114-A9B7-7E7AD09032D8}" type="slidenum">
              <a:rPr lang="en-US"/>
              <a:pPr>
                <a:defRPr/>
              </a:pPr>
              <a:t>‹Nº›</a:t>
            </a:fld>
            <a:endParaRPr lang="en-US"/>
          </a:p>
        </p:txBody>
      </p:sp>
    </p:spTree>
    <p:extLst>
      <p:ext uri="{BB962C8B-B14F-4D97-AF65-F5344CB8AC3E}">
        <p14:creationId xmlns:p14="http://schemas.microsoft.com/office/powerpoint/2010/main" val="21931953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ES"/>
          </a:p>
        </p:txBody>
      </p:sp>
      <p:sp>
        <p:nvSpPr>
          <p:cNvPr id="5" name="Slide Number Placeholder 5"/>
          <p:cNvSpPr>
            <a:spLocks noGrp="1"/>
          </p:cNvSpPr>
          <p:nvPr>
            <p:ph type="sldNum" sz="quarter" idx="11"/>
          </p:nvPr>
        </p:nvSpPr>
        <p:spPr/>
        <p:txBody>
          <a:bodyPr/>
          <a:lstStyle>
            <a:lvl1pPr>
              <a:defRPr/>
            </a:lvl1pPr>
          </a:lstStyle>
          <a:p>
            <a:pPr>
              <a:defRPr/>
            </a:pPr>
            <a:fld id="{E2AA781D-29CF-481A-B7DE-7FA34DDC2121}" type="slidenum">
              <a:rPr lang="en-US"/>
              <a:pPr>
                <a:defRPr/>
              </a:pPr>
              <a:t>‹Nº›</a:t>
            </a:fld>
            <a:endParaRPr lang="en-US"/>
          </a:p>
        </p:txBody>
      </p:sp>
    </p:spTree>
    <p:extLst>
      <p:ext uri="{BB962C8B-B14F-4D97-AF65-F5344CB8AC3E}">
        <p14:creationId xmlns:p14="http://schemas.microsoft.com/office/powerpoint/2010/main" val="4170006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ES"/>
          </a:p>
        </p:txBody>
      </p:sp>
      <p:sp>
        <p:nvSpPr>
          <p:cNvPr id="5" name="Slide Number Placeholder 5"/>
          <p:cNvSpPr>
            <a:spLocks noGrp="1"/>
          </p:cNvSpPr>
          <p:nvPr>
            <p:ph type="sldNum" sz="quarter" idx="11"/>
          </p:nvPr>
        </p:nvSpPr>
        <p:spPr/>
        <p:txBody>
          <a:bodyPr/>
          <a:lstStyle>
            <a:lvl1pPr>
              <a:defRPr/>
            </a:lvl1pPr>
          </a:lstStyle>
          <a:p>
            <a:pPr>
              <a:defRPr/>
            </a:pPr>
            <a:fld id="{061754BC-FAFF-4629-A3DD-A4E569239AD9}" type="slidenum">
              <a:rPr lang="en-US"/>
              <a:pPr>
                <a:defRPr/>
              </a:pPr>
              <a:t>‹Nº›</a:t>
            </a:fld>
            <a:endParaRPr lang="en-US"/>
          </a:p>
        </p:txBody>
      </p:sp>
    </p:spTree>
    <p:extLst>
      <p:ext uri="{BB962C8B-B14F-4D97-AF65-F5344CB8AC3E}">
        <p14:creationId xmlns:p14="http://schemas.microsoft.com/office/powerpoint/2010/main" val="664461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F1280A6D-5FA6-4DA1-AE9E-8BAAB5A04BC8}" type="datetime1">
              <a:rPr lang="en-US"/>
              <a:pPr>
                <a:defRPr/>
              </a:pPr>
              <a:t>8/6/2014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9EEB2360-A8A8-4F41-BE4A-6BC1488DD577}" type="slidenum">
              <a:rPr lang="en-US"/>
              <a:pPr>
                <a:defRPr/>
              </a:pPr>
              <a:t>‹Nº›</a:t>
            </a:fld>
            <a:endParaRPr lang="en-US"/>
          </a:p>
        </p:txBody>
      </p:sp>
    </p:spTree>
    <p:extLst>
      <p:ext uri="{BB962C8B-B14F-4D97-AF65-F5344CB8AC3E}">
        <p14:creationId xmlns:p14="http://schemas.microsoft.com/office/powerpoint/2010/main" val="14656567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51A24DE-D7BF-4556-B709-1B287146C799}" type="datetime1">
              <a:rPr lang="en-US"/>
              <a:pPr>
                <a:defRPr/>
              </a:pPr>
              <a:t>8/6/2014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FD6E269A-998F-4917-8B64-372EFFF92D8E}" type="slidenum">
              <a:rPr lang="en-US"/>
              <a:pPr>
                <a:defRPr/>
              </a:pPr>
              <a:t>‹Nº›</a:t>
            </a:fld>
            <a:endParaRPr lang="en-US"/>
          </a:p>
        </p:txBody>
      </p:sp>
    </p:spTree>
    <p:extLst>
      <p:ext uri="{BB962C8B-B14F-4D97-AF65-F5344CB8AC3E}">
        <p14:creationId xmlns:p14="http://schemas.microsoft.com/office/powerpoint/2010/main" val="38077244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E4ABA10E-B8AB-4F1D-AA81-7225E868F8BD}" type="datetime1">
              <a:rPr lang="en-US"/>
              <a:pPr>
                <a:defRPr/>
              </a:pPr>
              <a:t>8/6/2014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F4399C8-D329-4D86-A8E9-422F3DEA1BC5}" type="slidenum">
              <a:rPr lang="en-US"/>
              <a:pPr>
                <a:defRPr/>
              </a:pPr>
              <a:t>‹Nº›</a:t>
            </a:fld>
            <a:endParaRPr lang="en-US"/>
          </a:p>
        </p:txBody>
      </p:sp>
    </p:spTree>
    <p:extLst>
      <p:ext uri="{BB962C8B-B14F-4D97-AF65-F5344CB8AC3E}">
        <p14:creationId xmlns:p14="http://schemas.microsoft.com/office/powerpoint/2010/main" val="39055357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7438B022-9BD3-4FFF-9340-0167748AD88F}" type="datetime1">
              <a:rPr lang="en-US"/>
              <a:pPr>
                <a:defRPr/>
              </a:pPr>
              <a:t>8/6/2014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B2ED710F-8E1C-4513-B9CF-EED0DD6DC464}" type="slidenum">
              <a:rPr lang="en-US"/>
              <a:pPr>
                <a:defRPr/>
              </a:pPr>
              <a:t>‹Nº›</a:t>
            </a:fld>
            <a:endParaRPr lang="en-US"/>
          </a:p>
        </p:txBody>
      </p:sp>
    </p:spTree>
    <p:extLst>
      <p:ext uri="{BB962C8B-B14F-4D97-AF65-F5344CB8AC3E}">
        <p14:creationId xmlns:p14="http://schemas.microsoft.com/office/powerpoint/2010/main" val="332888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21F77E6-8D50-4732-8B81-2AFAD801D413}" type="datetime1">
              <a:rPr lang="en-US"/>
              <a:pPr>
                <a:defRPr/>
              </a:pPr>
              <a:t>8/6/2014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1CE12556-4148-4081-8C56-725EFC387BB6}" type="slidenum">
              <a:rPr lang="en-US"/>
              <a:pPr>
                <a:defRPr/>
              </a:pPr>
              <a:t>‹Nº›</a:t>
            </a:fld>
            <a:endParaRPr lang="en-US"/>
          </a:p>
        </p:txBody>
      </p:sp>
    </p:spTree>
    <p:extLst>
      <p:ext uri="{BB962C8B-B14F-4D97-AF65-F5344CB8AC3E}">
        <p14:creationId xmlns:p14="http://schemas.microsoft.com/office/powerpoint/2010/main" val="36788196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A8057F0B-2FC4-4459-A3E4-6401789B7BCA}" type="datetime1">
              <a:rPr lang="en-US"/>
              <a:pPr>
                <a:defRPr/>
              </a:pPr>
              <a:t>8/6/2014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4326A1B6-8B65-466F-89DC-77BC32750147}" type="slidenum">
              <a:rPr lang="en-US"/>
              <a:pPr>
                <a:defRPr/>
              </a:pPr>
              <a:t>‹Nº›</a:t>
            </a:fld>
            <a:endParaRPr lang="en-US"/>
          </a:p>
        </p:txBody>
      </p:sp>
    </p:spTree>
    <p:extLst>
      <p:ext uri="{BB962C8B-B14F-4D97-AF65-F5344CB8AC3E}">
        <p14:creationId xmlns:p14="http://schemas.microsoft.com/office/powerpoint/2010/main" val="42019940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A97C419A-2933-4B76-A218-79AE9302CDAA}" type="datetime1">
              <a:rPr lang="en-US"/>
              <a:pPr>
                <a:defRPr/>
              </a:pPr>
              <a:t>8/6/2014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C2B1B1DF-A937-4D71-99CA-DB61749BB6B2}" type="slidenum">
              <a:rPr lang="en-US"/>
              <a:pPr>
                <a:defRPr/>
              </a:pPr>
              <a:t>‹Nº›</a:t>
            </a:fld>
            <a:endParaRPr lang="en-US"/>
          </a:p>
        </p:txBody>
      </p:sp>
    </p:spTree>
    <p:extLst>
      <p:ext uri="{BB962C8B-B14F-4D97-AF65-F5344CB8AC3E}">
        <p14:creationId xmlns:p14="http://schemas.microsoft.com/office/powerpoint/2010/main" val="20487659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BEDBFCE-EA55-4C53-9972-E978F9CD2C54}" type="datetime1">
              <a:rPr lang="en-US"/>
              <a:pPr>
                <a:defRPr/>
              </a:pPr>
              <a:t>8/6/2014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8E5B5B9A-CB4E-4AAB-9C0B-1400320D0C54}" type="slidenum">
              <a:rPr lang="en-US"/>
              <a:pPr>
                <a:defRPr/>
              </a:pPr>
              <a:t>‹Nº›</a:t>
            </a:fld>
            <a:endParaRPr lang="en-US"/>
          </a:p>
        </p:txBody>
      </p:sp>
    </p:spTree>
    <p:extLst>
      <p:ext uri="{BB962C8B-B14F-4D97-AF65-F5344CB8AC3E}">
        <p14:creationId xmlns:p14="http://schemas.microsoft.com/office/powerpoint/2010/main" val="41756398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5EBC88E-9F3C-412E-A983-11ACAB55CDC3}" type="datetime1">
              <a:rPr lang="en-US"/>
              <a:pPr>
                <a:defRPr/>
              </a:pPr>
              <a:t>8/6/2014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9631AF69-BD00-4601-B240-5540408CF56F}" type="slidenum">
              <a:rPr lang="en-US"/>
              <a:pPr>
                <a:defRPr/>
              </a:pPr>
              <a:t>‹Nº›</a:t>
            </a:fld>
            <a:endParaRPr lang="en-US"/>
          </a:p>
        </p:txBody>
      </p:sp>
    </p:spTree>
    <p:extLst>
      <p:ext uri="{BB962C8B-B14F-4D97-AF65-F5344CB8AC3E}">
        <p14:creationId xmlns:p14="http://schemas.microsoft.com/office/powerpoint/2010/main" val="25386496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A6986A30-703B-454A-9214-B23D28EC7DCF}" type="datetime1">
              <a:rPr lang="en-US"/>
              <a:pPr>
                <a:defRPr/>
              </a:pPr>
              <a:t>8/6/2014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E2C6D476-2B7E-45B0-8D45-16CD1356CCE5}" type="slidenum">
              <a:rPr lang="en-US"/>
              <a:pPr>
                <a:defRPr/>
              </a:pPr>
              <a:t>‹Nº›</a:t>
            </a:fld>
            <a:endParaRPr lang="en-US"/>
          </a:p>
        </p:txBody>
      </p:sp>
    </p:spTree>
    <p:extLst>
      <p:ext uri="{BB962C8B-B14F-4D97-AF65-F5344CB8AC3E}">
        <p14:creationId xmlns:p14="http://schemas.microsoft.com/office/powerpoint/2010/main" val="30477048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B72B9522-F513-4AEA-AF32-5C1F1E2EFA29}" type="datetime1">
              <a:rPr lang="en-US"/>
              <a:pPr>
                <a:defRPr/>
              </a:pPr>
              <a:t>8/6/2014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305750C4-F171-46CB-9352-D9BFA60053BD}" type="slidenum">
              <a:rPr lang="en-US"/>
              <a:pPr>
                <a:defRPr/>
              </a:pPr>
              <a:t>‹Nº›</a:t>
            </a:fld>
            <a:endParaRPr lang="en-US"/>
          </a:p>
        </p:txBody>
      </p:sp>
    </p:spTree>
    <p:extLst>
      <p:ext uri="{BB962C8B-B14F-4D97-AF65-F5344CB8AC3E}">
        <p14:creationId xmlns:p14="http://schemas.microsoft.com/office/powerpoint/2010/main" val="8174299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43C52848-4789-47AA-8E19-F87615EE1E0B}" type="datetime1">
              <a:rPr lang="en-US"/>
              <a:pPr>
                <a:defRPr/>
              </a:pPr>
              <a:t>8/6/2014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BE1BCA49-6978-48A3-80B6-86EF399FE5BA}" type="slidenum">
              <a:rPr lang="en-US"/>
              <a:pPr>
                <a:defRPr/>
              </a:pPr>
              <a:t>‹Nº›</a:t>
            </a:fld>
            <a:endParaRPr lang="en-US"/>
          </a:p>
        </p:txBody>
      </p:sp>
    </p:spTree>
    <p:extLst>
      <p:ext uri="{BB962C8B-B14F-4D97-AF65-F5344CB8AC3E}">
        <p14:creationId xmlns:p14="http://schemas.microsoft.com/office/powerpoint/2010/main" val="2880324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456C8D90-695F-4F07-BF43-2DB4A6CC68D2}" type="datetime1">
              <a:rPr lang="en-US"/>
              <a:pPr>
                <a:defRPr/>
              </a:pPr>
              <a:t>8/6/2014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6C3903A3-59A1-404F-85C6-CE1DA9CEA752}" type="slidenum">
              <a:rPr lang="en-US"/>
              <a:pPr>
                <a:defRPr/>
              </a:pPr>
              <a:t>‹Nº›</a:t>
            </a:fld>
            <a:endParaRPr lang="en-US"/>
          </a:p>
        </p:txBody>
      </p:sp>
    </p:spTree>
    <p:extLst>
      <p:ext uri="{BB962C8B-B14F-4D97-AF65-F5344CB8AC3E}">
        <p14:creationId xmlns:p14="http://schemas.microsoft.com/office/powerpoint/2010/main" val="2086352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A8E33E3-4768-4D39-AA22-C47D3C7920EA}" type="datetime1">
              <a:rPr lang="en-US"/>
              <a:pPr>
                <a:defRPr/>
              </a:pPr>
              <a:t>8/6/2014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D632F70-ACF5-4D2D-9415-3FC996E41471}" type="slidenum">
              <a:rPr lang="en-US"/>
              <a:pPr>
                <a:defRPr/>
              </a:pPr>
              <a:t>‹Nº›</a:t>
            </a:fld>
            <a:endParaRPr lang="en-US"/>
          </a:p>
        </p:txBody>
      </p:sp>
    </p:spTree>
    <p:extLst>
      <p:ext uri="{BB962C8B-B14F-4D97-AF65-F5344CB8AC3E}">
        <p14:creationId xmlns:p14="http://schemas.microsoft.com/office/powerpoint/2010/main" val="1970792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B663A8B-0AA2-4E7D-8C35-B56A7BF3072A}" type="datetime1">
              <a:rPr lang="en-US"/>
              <a:pPr>
                <a:defRPr/>
              </a:pPr>
              <a:t>8/6/2014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DA022457-18E4-4177-AB1C-5F1030D59C1F}" type="slidenum">
              <a:rPr lang="en-US"/>
              <a:pPr>
                <a:defRPr/>
              </a:pPr>
              <a:t>‹Nº›</a:t>
            </a:fld>
            <a:endParaRPr lang="en-US"/>
          </a:p>
        </p:txBody>
      </p:sp>
    </p:spTree>
    <p:extLst>
      <p:ext uri="{BB962C8B-B14F-4D97-AF65-F5344CB8AC3E}">
        <p14:creationId xmlns:p14="http://schemas.microsoft.com/office/powerpoint/2010/main" val="256277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375DF85D-5B2A-4F24-B2AD-B5E686F0AED7}" type="slidenum">
              <a:rPr lang="en-US"/>
              <a:pPr>
                <a:defRPr/>
              </a:pPr>
              <a:t>‹Nº›</a:t>
            </a:fld>
            <a:endParaRPr lang="en-US"/>
          </a:p>
        </p:txBody>
      </p:sp>
    </p:spTree>
    <p:extLst>
      <p:ext uri="{BB962C8B-B14F-4D97-AF65-F5344CB8AC3E}">
        <p14:creationId xmlns:p14="http://schemas.microsoft.com/office/powerpoint/2010/main" val="611981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77038DC-CAE8-4D8E-ACB8-7A0B6ABBB6FB}" type="datetime1">
              <a:rPr lang="en-US"/>
              <a:pPr>
                <a:defRPr/>
              </a:pPr>
              <a:t>8/6/2014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5A79DBC8-D655-4549-BABC-35A95D1304F2}" type="slidenum">
              <a:rPr lang="en-US"/>
              <a:pPr>
                <a:defRPr/>
              </a:pPr>
              <a:t>‹Nº›</a:t>
            </a:fld>
            <a:endParaRPr lang="en-US"/>
          </a:p>
        </p:txBody>
      </p:sp>
    </p:spTree>
    <p:extLst>
      <p:ext uri="{BB962C8B-B14F-4D97-AF65-F5344CB8AC3E}">
        <p14:creationId xmlns:p14="http://schemas.microsoft.com/office/powerpoint/2010/main" val="3630513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9C468BF1-1A91-4B83-8D33-617626A4660F}" type="datetime1">
              <a:rPr lang="en-US"/>
              <a:pPr>
                <a:defRPr/>
              </a:pPr>
              <a:t>8/6/2014</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s-ES"/>
          </a:p>
        </p:txBody>
      </p:sp>
      <p:sp>
        <p:nvSpPr>
          <p:cNvPr id="7" name="Slide Number Placeholder 6"/>
          <p:cNvSpPr>
            <a:spLocks noGrp="1"/>
          </p:cNvSpPr>
          <p:nvPr>
            <p:ph type="sldNum" sz="quarter" idx="12"/>
          </p:nvPr>
        </p:nvSpPr>
        <p:spPr/>
        <p:txBody>
          <a:bodyPr/>
          <a:lstStyle>
            <a:lvl1pPr>
              <a:defRPr/>
            </a:lvl1pPr>
          </a:lstStyle>
          <a:p>
            <a:pPr>
              <a:defRPr/>
            </a:pPr>
            <a:fld id="{9CC5DF2A-571F-4E07-9F43-EC2DC3F1D11E}" type="slidenum">
              <a:rPr lang="en-US"/>
              <a:pPr>
                <a:defRPr/>
              </a:pPr>
              <a:t>‹Nº›</a:t>
            </a:fld>
            <a:endParaRPr lang="en-US"/>
          </a:p>
        </p:txBody>
      </p:sp>
    </p:spTree>
    <p:extLst>
      <p:ext uri="{BB962C8B-B14F-4D97-AF65-F5344CB8AC3E}">
        <p14:creationId xmlns:p14="http://schemas.microsoft.com/office/powerpoint/2010/main" val="513778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CE0FED0A-06F2-4A34-9FAB-1736C9DC29E1}" type="datetime1">
              <a:rPr lang="en-US"/>
              <a:pPr>
                <a:defRPr/>
              </a:pPr>
              <a:t>8/6/2014</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s-ES"/>
          </a:p>
        </p:txBody>
      </p:sp>
      <p:sp>
        <p:nvSpPr>
          <p:cNvPr id="9" name="Slide Number Placeholder 8"/>
          <p:cNvSpPr>
            <a:spLocks noGrp="1"/>
          </p:cNvSpPr>
          <p:nvPr>
            <p:ph type="sldNum" sz="quarter" idx="12"/>
          </p:nvPr>
        </p:nvSpPr>
        <p:spPr/>
        <p:txBody>
          <a:bodyPr/>
          <a:lstStyle>
            <a:lvl1pPr>
              <a:defRPr/>
            </a:lvl1pPr>
          </a:lstStyle>
          <a:p>
            <a:pPr>
              <a:defRPr/>
            </a:pPr>
            <a:fld id="{E2FA9142-EFA1-4873-A206-C1A00773C814}" type="slidenum">
              <a:rPr lang="en-US"/>
              <a:pPr>
                <a:defRPr/>
              </a:pPr>
              <a:t>‹Nº›</a:t>
            </a:fld>
            <a:endParaRPr lang="en-US"/>
          </a:p>
        </p:txBody>
      </p:sp>
    </p:spTree>
    <p:extLst>
      <p:ext uri="{BB962C8B-B14F-4D97-AF65-F5344CB8AC3E}">
        <p14:creationId xmlns:p14="http://schemas.microsoft.com/office/powerpoint/2010/main" val="23399065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1.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3.pn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1026" name="Rectangle 64"/>
          <p:cNvSpPr>
            <a:spLocks noChangeArrowheads="1"/>
          </p:cNvSpPr>
          <p:nvPr/>
        </p:nvSpPr>
        <p:spPr bwMode="auto">
          <a:xfrm>
            <a:off x="533400" y="3333750"/>
            <a:ext cx="1033463" cy="352425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
        <p:nvSpPr>
          <p:cNvPr id="1027" name="Rectangle 65"/>
          <p:cNvSpPr>
            <a:spLocks noChangeArrowheads="1"/>
          </p:cNvSpPr>
          <p:nvPr/>
        </p:nvSpPr>
        <p:spPr bwMode="auto">
          <a:xfrm>
            <a:off x="1566863" y="3333750"/>
            <a:ext cx="1260475" cy="352425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pic>
        <p:nvPicPr>
          <p:cNvPr id="1028"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030" name="Rectangle 70"/>
          <p:cNvSpPr>
            <a:spLocks noChangeArrowheads="1"/>
          </p:cNvSpPr>
          <p:nvPr/>
        </p:nvSpPr>
        <p:spPr bwMode="auto">
          <a:xfrm>
            <a:off x="533400" y="0"/>
            <a:ext cx="1033463" cy="1371600"/>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
        <p:nvSpPr>
          <p:cNvPr id="1031" name="Rectangle 71"/>
          <p:cNvSpPr>
            <a:spLocks noChangeArrowheads="1"/>
          </p:cNvSpPr>
          <p:nvPr/>
        </p:nvSpPr>
        <p:spPr bwMode="auto">
          <a:xfrm>
            <a:off x="1566863" y="0"/>
            <a:ext cx="1260475" cy="1371600"/>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Tree>
  </p:cSld>
  <p:clrMap bg1="dk1" tx1="lt1" bg2="dk2" tx2="lt2" accent1="accent1" accent2="accent2" accent3="accent3" accent4="accent4" accent5="accent5" accent6="accent6" hlink="hlink" folHlink="folHlink"/>
  <p:sldLayoutIdLst>
    <p:sldLayoutId id="2147485211" r:id="rId1"/>
    <p:sldLayoutId id="2147485212" r:id="rId2"/>
    <p:sldLayoutId id="2147485213" r:id="rId3"/>
    <p:sldLayoutId id="2147485214"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eaLnBrk="1" fontAlgn="base" hangingPunct="1">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eaLnBrk="1" fontAlgn="base" hangingPunct="1">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eaLnBrk="1" fontAlgn="base" hangingPunct="1">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eaLnBrk="1" fontAlgn="base" hangingPunct="1">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smtClean="0"/>
              <a:t>Click to edit Master title style</a:t>
            </a:r>
          </a:p>
        </p:txBody>
      </p:sp>
      <p:sp>
        <p:nvSpPr>
          <p:cNvPr id="2051"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smtClean="0"/>
              <a:t>Click to edit Master text styles</a:t>
            </a:r>
          </a:p>
          <a:p>
            <a:pPr lvl="1"/>
            <a:r>
              <a:rPr lang="en-US" altLang="es-CL" smtClean="0"/>
              <a:t>Second level</a:t>
            </a:r>
          </a:p>
          <a:p>
            <a:pPr lvl="2"/>
            <a:r>
              <a:rPr lang="en-US" altLang="es-CL" smtClean="0"/>
              <a:t>Third level</a:t>
            </a:r>
          </a:p>
          <a:p>
            <a:pPr lvl="3"/>
            <a:r>
              <a:rPr lang="en-US" altLang="es-CL" smtClean="0"/>
              <a:t>Fourth level</a:t>
            </a:r>
          </a:p>
          <a:p>
            <a:pPr lvl="4"/>
            <a:r>
              <a:rPr lang="en-US" altLang="es-CL"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charset="0"/>
                <a:ea typeface="ヒラギノ角ゴ Pro W3" charset="0"/>
                <a:cs typeface="Verdana" charset="0"/>
              </a:defRPr>
            </a:lvl1pPr>
          </a:lstStyle>
          <a:p>
            <a:pPr>
              <a:defRPr/>
            </a:pPr>
            <a:r>
              <a:rPr lang="es-ES_tradnl"/>
              <a:t>Gobierno de Chile | Ministerio del Interior</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ea typeface="ヒラギノ角ゴ Pro W3" charset="-128"/>
                <a:cs typeface="+mn-cs"/>
              </a:defRPr>
            </a:lvl1pPr>
          </a:lstStyle>
          <a:p>
            <a:pPr>
              <a:defRPr/>
            </a:pPr>
            <a:fld id="{1219688A-813F-4858-99CD-952BBEBDE353}" type="slidenum">
              <a:rPr lang="en-US"/>
              <a:pPr>
                <a:defRPr/>
              </a:pPr>
              <a:t>‹Nº›</a:t>
            </a:fld>
            <a:endParaRPr lang="en-US"/>
          </a:p>
        </p:txBody>
      </p:sp>
      <p:sp>
        <p:nvSpPr>
          <p:cNvPr id="2054" name="Rectangle 6"/>
          <p:cNvSpPr>
            <a:spLocks noChangeArrowheads="1"/>
          </p:cNvSpPr>
          <p:nvPr/>
        </p:nvSpPr>
        <p:spPr bwMode="auto">
          <a:xfrm>
            <a:off x="8413750" y="-6350"/>
            <a:ext cx="284163" cy="866775"/>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
        <p:nvSpPr>
          <p:cNvPr id="2055" name="Rectangle 7"/>
          <p:cNvSpPr>
            <a:spLocks noChangeArrowheads="1"/>
          </p:cNvSpPr>
          <p:nvPr/>
        </p:nvSpPr>
        <p:spPr bwMode="auto">
          <a:xfrm>
            <a:off x="8697913" y="0"/>
            <a:ext cx="347662" cy="860425"/>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
        <p:nvSpPr>
          <p:cNvPr id="2056" name="Rectangle 9"/>
          <p:cNvSpPr>
            <a:spLocks noChangeArrowheads="1"/>
          </p:cNvSpPr>
          <p:nvPr/>
        </p:nvSpPr>
        <p:spPr bwMode="auto">
          <a:xfrm>
            <a:off x="8413750" y="6400800"/>
            <a:ext cx="284163" cy="45720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
        <p:nvSpPr>
          <p:cNvPr id="2057" name="Rectangle 10"/>
          <p:cNvSpPr>
            <a:spLocks noChangeArrowheads="1"/>
          </p:cNvSpPr>
          <p:nvPr/>
        </p:nvSpPr>
        <p:spPr bwMode="auto">
          <a:xfrm>
            <a:off x="8697913" y="6400800"/>
            <a:ext cx="347662" cy="45720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5215" r:id="rId1"/>
    <p:sldLayoutId id="2147485216" r:id="rId2"/>
    <p:sldLayoutId id="2147485217" r:id="rId3"/>
    <p:sldLayoutId id="2147485218" r:id="rId4"/>
    <p:sldLayoutId id="2147485219" r:id="rId5"/>
    <p:sldLayoutId id="2147485220" r:id="rId6"/>
    <p:sldLayoutId id="2147485221" r:id="rId7"/>
    <p:sldLayoutId id="2147485222" r:id="rId8"/>
    <p:sldLayoutId id="2147485223" r:id="rId9"/>
    <p:sldLayoutId id="2147485224" r:id="rId10"/>
    <p:sldLayoutId id="2147485225"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rgbClr val="595959"/>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1600" kern="1200">
          <a:solidFill>
            <a:srgbClr val="595959"/>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14"/>
          <p:cNvSpPr/>
          <p:nvPr/>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ES">
              <a:solidFill>
                <a:srgbClr val="FFFFFF"/>
              </a:solidFill>
              <a:ea typeface="ヒラギノ角ゴ Pro W3" charset="0"/>
              <a:cs typeface="ヒラギノ角ゴ Pro W3" charset="0"/>
            </a:endParaRPr>
          </a:p>
        </p:txBody>
      </p:sp>
      <p:sp>
        <p:nvSpPr>
          <p:cNvPr id="3075" name="Rectangle 13"/>
          <p:cNvSpPr>
            <a:spLocks noChangeArrowheads="1"/>
          </p:cNvSpPr>
          <p:nvPr/>
        </p:nvSpPr>
        <p:spPr bwMode="auto">
          <a:xfrm>
            <a:off x="7153275" y="0"/>
            <a:ext cx="1990725" cy="6629400"/>
          </a:xfrm>
          <a:prstGeom prst="rect">
            <a:avLst/>
          </a:prstGeom>
          <a:solidFill>
            <a:schemeClr val="bg1"/>
          </a:solidFill>
          <a:ln>
            <a:noFill/>
          </a:ln>
          <a:effectLst>
            <a:outerShdw dist="38100" dir="5640026"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grpSp>
        <p:nvGrpSpPr>
          <p:cNvPr id="3076" name="Group 11"/>
          <p:cNvGrpSpPr>
            <a:grpSpLocks/>
          </p:cNvGrpSpPr>
          <p:nvPr/>
        </p:nvGrpSpPr>
        <p:grpSpPr bwMode="auto">
          <a:xfrm>
            <a:off x="7153275" y="2058988"/>
            <a:ext cx="1990725" cy="2038350"/>
            <a:chOff x="3511550" y="2133600"/>
            <a:chExt cx="2976563" cy="3048000"/>
          </a:xfrm>
        </p:grpSpPr>
        <p:sp>
          <p:nvSpPr>
            <p:cNvPr id="7" name="Rectangle 6"/>
            <p:cNvSpPr/>
            <p:nvPr userDrawn="1"/>
          </p:nvSpPr>
          <p:spPr>
            <a:xfrm>
              <a:off x="3511550" y="2133600"/>
              <a:ext cx="1338741" cy="3048000"/>
            </a:xfrm>
            <a:prstGeom prst="rect">
              <a:avLst/>
            </a:prstGeom>
            <a:solidFill>
              <a:srgbClr val="006CB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ES">
                <a:solidFill>
                  <a:srgbClr val="FFFFFF"/>
                </a:solidFill>
                <a:ea typeface="ヒラギノ角ゴ Pro W3" charset="0"/>
                <a:cs typeface="ヒラギノ角ゴ Pro W3" charset="0"/>
              </a:endParaRPr>
            </a:p>
          </p:txBody>
        </p:sp>
        <p:sp>
          <p:nvSpPr>
            <p:cNvPr id="8" name="Rectangle 7"/>
            <p:cNvSpPr/>
            <p:nvPr userDrawn="1"/>
          </p:nvSpPr>
          <p:spPr>
            <a:xfrm>
              <a:off x="4850291" y="2133600"/>
              <a:ext cx="1637822" cy="30480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ES">
                <a:solidFill>
                  <a:srgbClr val="FFFFFF"/>
                </a:solidFill>
                <a:ea typeface="ヒラギノ角ゴ Pro W3" charset="0"/>
                <a:cs typeface="ヒラギノ角ゴ Pro W3" charset="0"/>
              </a:endParaRPr>
            </a:p>
          </p:txBody>
        </p:sp>
        <p:pic>
          <p:nvPicPr>
            <p:cNvPr id="3081" name="Picture 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660775" y="2287588"/>
              <a:ext cx="1041400"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2" name="Picture 1"/>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995863" y="2287588"/>
              <a:ext cx="1339850" cy="54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3" name="Picture 1"/>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003800" y="4851400"/>
              <a:ext cx="1336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
        <p:nvSpPr>
          <p:cNvPr id="3077" name="Rectangle 12"/>
          <p:cNvSpPr>
            <a:spLocks noChangeArrowheads="1"/>
          </p:cNvSpPr>
          <p:nvPr/>
        </p:nvSpPr>
        <p:spPr bwMode="auto">
          <a:xfrm>
            <a:off x="4763" y="0"/>
            <a:ext cx="7148512" cy="6629400"/>
          </a:xfrm>
          <a:prstGeom prst="rect">
            <a:avLst/>
          </a:prstGeom>
          <a:solidFill>
            <a:srgbClr val="006CB7"/>
          </a:solidFill>
          <a:ln>
            <a:noFill/>
          </a:ln>
          <a:effectLst>
            <a:outerShdw dist="38100" dir="3779989" algn="br" rotWithShape="0">
              <a:srgbClr val="808080">
                <a:alpha val="7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
        <p:nvSpPr>
          <p:cNvPr id="3078" name="Title Placeholder 1"/>
          <p:cNvSpPr>
            <a:spLocks noGrp="1"/>
          </p:cNvSpPr>
          <p:nvPr>
            <p:ph type="title"/>
          </p:nvPr>
        </p:nvSpPr>
        <p:spPr bwMode="auto">
          <a:xfrm>
            <a:off x="457200" y="2525713"/>
            <a:ext cx="647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CL" smtClean="0"/>
              <a:t>Click to edit Master title style</a:t>
            </a:r>
          </a:p>
        </p:txBody>
      </p:sp>
    </p:spTree>
  </p:cSld>
  <p:clrMap bg1="lt1" tx1="dk1" bg2="lt2" tx2="dk2" accent1="accent1" accent2="accent2" accent3="accent3" accent4="accent4" accent5="accent5" accent6="accent6" hlink="hlink" folHlink="folHlink"/>
  <p:sldLayoutIdLst>
    <p:sldLayoutId id="2147485226" r:id="rId1"/>
    <p:sldLayoutId id="2147485227" r:id="rId2"/>
    <p:sldLayoutId id="2147485228" r:id="rId3"/>
    <p:sldLayoutId id="2147485229" r:id="rId4"/>
    <p:sldLayoutId id="2147485230" r:id="rId5"/>
    <p:sldLayoutId id="2147485231" r:id="rId6"/>
    <p:sldLayoutId id="2147485232" r:id="rId7"/>
    <p:sldLayoutId id="2147485233" r:id="rId8"/>
    <p:sldLayoutId id="2147485234" r:id="rId9"/>
    <p:sldLayoutId id="2147485235" r:id="rId10"/>
    <p:sldLayoutId id="2147485236" r:id="rId11"/>
  </p:sldLayoutIdLst>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bwMode="auto">
          <a:xfrm>
            <a:off x="581230" y="1700808"/>
            <a:ext cx="8146678" cy="20162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cene3d>
              <a:camera prst="orthographicFront"/>
              <a:lightRig rig="soft" dir="t">
                <a:rot lat="0" lon="0" rev="10800000"/>
              </a:lightRig>
            </a:scene3d>
            <a:sp3d>
              <a:bevelT w="27940" h="12700"/>
              <a:contourClr>
                <a:srgbClr val="DDDDDD"/>
              </a:contourClr>
            </a:sp3d>
          </a:bodyPr>
          <a:lstStyle/>
          <a:p>
            <a:pPr algn="ctr" fontAlgn="base">
              <a:spcAft>
                <a:spcPct val="0"/>
              </a:spcAft>
            </a:pPr>
            <a:r>
              <a:rPr lang="es-ES_tradnl" altLang="es-CL" sz="12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t> </a:t>
            </a:r>
            <a:r>
              <a:rPr lang="es-ES_tradnl" altLang="es-CL" sz="1600" b="1" spc="150" dirty="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t/>
            </a:r>
            <a:br>
              <a:rPr lang="es-ES_tradnl" altLang="es-CL" sz="1600" b="1" spc="150" dirty="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br>
            <a:r>
              <a:rPr lang="es-ES_tradnl" altLang="es-CL" sz="3200" b="1" i="1" spc="150" dirty="0" smtClean="0">
                <a:ln w="11430"/>
                <a:solidFill>
                  <a:srgbClr val="F8F8F8"/>
                </a:solidFill>
                <a:effectLst>
                  <a:outerShdw blurRad="25400" algn="tl" rotWithShape="0">
                    <a:srgbClr val="000000">
                      <a:alpha val="43000"/>
                    </a:srgbClr>
                  </a:outerShdw>
                </a:effectLst>
                <a:latin typeface="Times New Roman" panose="02020603050405020304" pitchFamily="18" charset="0"/>
                <a:ea typeface="ヒラギノ角ゴ Pro W3"/>
                <a:cs typeface="Times New Roman" panose="02020603050405020304" pitchFamily="18" charset="0"/>
                <a:sym typeface="Verdana Bold"/>
              </a:rPr>
              <a:t>Uso del sistema</a:t>
            </a:r>
            <a:r>
              <a:rPr lang="es-ES_tradnl" altLang="es-CL" sz="20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t/>
            </a:r>
            <a:br>
              <a:rPr lang="es-ES_tradnl" altLang="es-CL" sz="20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br>
            <a:endParaRPr lang="es-ES_tradnl" altLang="es-CL" sz="28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endParaRPr>
          </a:p>
        </p:txBody>
      </p:sp>
      <p:sp>
        <p:nvSpPr>
          <p:cNvPr id="30723" name="6 CuadroTexto"/>
          <p:cNvSpPr txBox="1">
            <a:spLocks noChangeArrowheads="1"/>
          </p:cNvSpPr>
          <p:nvPr/>
        </p:nvSpPr>
        <p:spPr bwMode="auto">
          <a:xfrm>
            <a:off x="3284538" y="5732463"/>
            <a:ext cx="5859462"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eaLnBrk="1" hangingPunct="1"/>
            <a:r>
              <a:rPr lang="es-ES_tradnl" altLang="es-CL" sz="1400" b="1" spc="150" dirty="0">
                <a:ln w="11430"/>
                <a:solidFill>
                  <a:srgbClr val="F8F8F8"/>
                </a:solidFill>
                <a:effectLst>
                  <a:outerShdw blurRad="25400" algn="tl" rotWithShape="0">
                    <a:srgbClr val="000000">
                      <a:alpha val="43000"/>
                    </a:srgbClr>
                  </a:outerShdw>
                </a:effectLst>
                <a:latin typeface="Arial Black" panose="020B0A04020102020204" pitchFamily="34" charset="0"/>
                <a:sym typeface="Verdana Bold"/>
              </a:rPr>
              <a:t>División de Gestión y Desarrollo de las Personas</a:t>
            </a:r>
            <a:r>
              <a:rPr lang="es-ES_tradnl" altLang="es-CL" sz="1200" b="1" spc="150" dirty="0">
                <a:ln w="11430"/>
                <a:solidFill>
                  <a:srgbClr val="F8F8F8"/>
                </a:solidFill>
                <a:effectLst>
                  <a:outerShdw blurRad="25400" algn="tl" rotWithShape="0">
                    <a:srgbClr val="000000">
                      <a:alpha val="43000"/>
                    </a:srgbClr>
                  </a:outerShdw>
                </a:effectLst>
                <a:latin typeface="Arial Black" panose="020B0A04020102020204" pitchFamily="34" charset="0"/>
                <a:sym typeface="Verdana Bold"/>
              </a:rPr>
              <a:t/>
            </a:r>
            <a:br>
              <a:rPr lang="es-ES_tradnl" altLang="es-CL" sz="1200" b="1" spc="150" dirty="0">
                <a:ln w="11430"/>
                <a:solidFill>
                  <a:srgbClr val="F8F8F8"/>
                </a:solidFill>
                <a:effectLst>
                  <a:outerShdw blurRad="25400" algn="tl" rotWithShape="0">
                    <a:srgbClr val="000000">
                      <a:alpha val="43000"/>
                    </a:srgbClr>
                  </a:outerShdw>
                </a:effectLst>
                <a:latin typeface="Arial Black" panose="020B0A04020102020204" pitchFamily="34" charset="0"/>
                <a:sym typeface="Verdana Bold"/>
              </a:rPr>
            </a:br>
            <a:endParaRPr lang="es-CL" altLang="es-CL" sz="1400" b="1" dirty="0" smtClean="0"/>
          </a:p>
          <a:p>
            <a:pPr lvl="1" algn="ctr" eaLnBrk="1" hangingPunct="1"/>
            <a:r>
              <a:rPr lang="es-CL" altLang="es-CL" sz="1400" b="1" dirty="0" smtClean="0"/>
              <a:t>JULIO DE </a:t>
            </a:r>
            <a:r>
              <a:rPr lang="es-CL" altLang="es-CL" sz="1400" b="1" dirty="0"/>
              <a:t>2014</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52401" y="1477963"/>
            <a:ext cx="6219800" cy="4525962"/>
          </a:xfrm>
        </p:spPr>
        <p:txBody>
          <a:bodyPr/>
          <a:lstStyle/>
          <a:p>
            <a:pPr fontAlgn="auto">
              <a:spcBef>
                <a:spcPts val="0"/>
              </a:spcBef>
              <a:spcAft>
                <a:spcPts val="0"/>
              </a:spcAft>
              <a:defRPr/>
            </a:pPr>
            <a:r>
              <a:rPr lang="es-CL" b="1" dirty="0" smtClean="0">
                <a:solidFill>
                  <a:schemeClr val="tx2">
                    <a:lumMod val="75000"/>
                  </a:schemeClr>
                </a:solidFill>
                <a:latin typeface="Verdana"/>
                <a:cs typeface="Verdana"/>
              </a:rPr>
              <a:t>Misión</a:t>
            </a:r>
          </a:p>
          <a:p>
            <a:pPr lvl="2" fontAlgn="auto">
              <a:spcBef>
                <a:spcPts val="0"/>
              </a:spcBef>
              <a:spcAft>
                <a:spcPts val="0"/>
              </a:spcAft>
              <a:buFont typeface="Wingdings" panose="05000000000000000000" pitchFamily="2" charset="2"/>
              <a:buChar char="Ø"/>
              <a:defRPr/>
            </a:pPr>
            <a:endParaRPr lang="es-CL" b="1" dirty="0">
              <a:solidFill>
                <a:schemeClr val="tx2">
                  <a:lumMod val="75000"/>
                </a:schemeClr>
              </a:solidFill>
              <a:latin typeface="Verdana"/>
              <a:cs typeface="Verdana"/>
            </a:endParaRPr>
          </a:p>
          <a:p>
            <a:pPr lvl="1" fontAlgn="auto">
              <a:spcBef>
                <a:spcPts val="0"/>
              </a:spcBef>
              <a:spcAft>
                <a:spcPts val="0"/>
              </a:spcAft>
              <a:buFont typeface="Wingdings" panose="05000000000000000000" pitchFamily="2" charset="2"/>
              <a:buChar char="Ø"/>
              <a:defRPr/>
            </a:pPr>
            <a:r>
              <a:rPr lang="es-CL" sz="1600" b="1" dirty="0" smtClean="0">
                <a:solidFill>
                  <a:schemeClr val="tx2">
                    <a:lumMod val="75000"/>
                  </a:schemeClr>
                </a:solidFill>
                <a:latin typeface="Verdana"/>
                <a:cs typeface="Verdana"/>
              </a:rPr>
              <a:t>Fortalecer el uso del  sistema</a:t>
            </a:r>
          </a:p>
          <a:p>
            <a:pPr lvl="1" fontAlgn="auto">
              <a:spcBef>
                <a:spcPts val="0"/>
              </a:spcBef>
              <a:spcAft>
                <a:spcPts val="0"/>
              </a:spcAft>
              <a:buFont typeface="Wingdings" panose="05000000000000000000" pitchFamily="2" charset="2"/>
              <a:buChar char="Ø"/>
              <a:defRPr/>
            </a:pPr>
            <a:r>
              <a:rPr lang="es-CL" sz="1600" b="1" dirty="0" smtClean="0">
                <a:solidFill>
                  <a:schemeClr val="tx2">
                    <a:lumMod val="75000"/>
                  </a:schemeClr>
                </a:solidFill>
                <a:latin typeface="Verdana"/>
                <a:cs typeface="Verdana"/>
              </a:rPr>
              <a:t>Mostrar evolución a través del tiempo</a:t>
            </a:r>
          </a:p>
          <a:p>
            <a:pPr fontAlgn="auto">
              <a:spcBef>
                <a:spcPts val="0"/>
              </a:spcBef>
              <a:spcAft>
                <a:spcPts val="0"/>
              </a:spcAft>
              <a:defRPr/>
            </a:pPr>
            <a:endParaRPr lang="es-CL" b="1" dirty="0">
              <a:solidFill>
                <a:schemeClr val="tx2">
                  <a:lumMod val="75000"/>
                </a:schemeClr>
              </a:solidFill>
              <a:latin typeface="Verdana"/>
              <a:cs typeface="Verdana"/>
            </a:endParaRPr>
          </a:p>
          <a:p>
            <a:pPr fontAlgn="auto">
              <a:spcBef>
                <a:spcPts val="0"/>
              </a:spcBef>
              <a:spcAft>
                <a:spcPts val="0"/>
              </a:spcAft>
              <a:defRPr/>
            </a:pPr>
            <a:r>
              <a:rPr lang="es-CL" b="1" dirty="0" smtClean="0">
                <a:solidFill>
                  <a:schemeClr val="tx2">
                    <a:lumMod val="75000"/>
                  </a:schemeClr>
                </a:solidFill>
                <a:latin typeface="Verdana"/>
                <a:cs typeface="Verdana"/>
              </a:rPr>
              <a:t>Visión</a:t>
            </a:r>
          </a:p>
          <a:p>
            <a:pPr fontAlgn="auto">
              <a:spcBef>
                <a:spcPts val="0"/>
              </a:spcBef>
              <a:spcAft>
                <a:spcPts val="0"/>
              </a:spcAft>
              <a:defRPr/>
            </a:pPr>
            <a:endParaRPr lang="es-CL" b="1" dirty="0" smtClean="0">
              <a:solidFill>
                <a:schemeClr val="tx2">
                  <a:lumMod val="75000"/>
                </a:schemeClr>
              </a:solidFill>
              <a:latin typeface="Verdana"/>
              <a:cs typeface="Verdana"/>
            </a:endParaRPr>
          </a:p>
          <a:p>
            <a:pPr lvl="1" fontAlgn="auto">
              <a:spcBef>
                <a:spcPts val="0"/>
              </a:spcBef>
              <a:spcAft>
                <a:spcPts val="0"/>
              </a:spcAft>
              <a:buFont typeface="Wingdings" panose="05000000000000000000" pitchFamily="2" charset="2"/>
              <a:buChar char="Ø"/>
              <a:defRPr/>
            </a:pPr>
            <a:r>
              <a:rPr lang="es-CL" sz="1600" b="1" dirty="0" smtClean="0">
                <a:solidFill>
                  <a:schemeClr val="tx2">
                    <a:lumMod val="75000"/>
                  </a:schemeClr>
                </a:solidFill>
                <a:latin typeface="Verdana"/>
                <a:cs typeface="Verdana"/>
              </a:rPr>
              <a:t>Estudios preventivos</a:t>
            </a:r>
          </a:p>
          <a:p>
            <a:pPr lvl="1" fontAlgn="auto">
              <a:spcBef>
                <a:spcPts val="0"/>
              </a:spcBef>
              <a:spcAft>
                <a:spcPts val="0"/>
              </a:spcAft>
              <a:buFont typeface="Wingdings" panose="05000000000000000000" pitchFamily="2" charset="2"/>
              <a:buChar char="Ø"/>
              <a:defRPr/>
            </a:pPr>
            <a:r>
              <a:rPr lang="es-CL" sz="1600" b="1" dirty="0" smtClean="0">
                <a:solidFill>
                  <a:schemeClr val="tx2">
                    <a:lumMod val="75000"/>
                  </a:schemeClr>
                </a:solidFill>
                <a:latin typeface="Verdana"/>
                <a:cs typeface="Verdana"/>
              </a:rPr>
              <a:t>Reforzar el conocimiento de la red</a:t>
            </a:r>
          </a:p>
          <a:p>
            <a:pPr lvl="1" fontAlgn="auto">
              <a:spcBef>
                <a:spcPts val="0"/>
              </a:spcBef>
              <a:spcAft>
                <a:spcPts val="0"/>
              </a:spcAft>
              <a:buFont typeface="Wingdings" panose="05000000000000000000" pitchFamily="2" charset="2"/>
              <a:buChar char="Ø"/>
              <a:defRPr/>
            </a:pPr>
            <a:r>
              <a:rPr lang="es-CL" sz="1600" b="1" dirty="0" smtClean="0">
                <a:solidFill>
                  <a:schemeClr val="tx2">
                    <a:lumMod val="75000"/>
                  </a:schemeClr>
                </a:solidFill>
                <a:latin typeface="Verdana"/>
                <a:cs typeface="Verdana"/>
              </a:rPr>
              <a:t>Planes de trabajos</a:t>
            </a:r>
          </a:p>
          <a:p>
            <a:pPr lvl="2" fontAlgn="auto">
              <a:spcBef>
                <a:spcPts val="0"/>
              </a:spcBef>
              <a:spcAft>
                <a:spcPts val="0"/>
              </a:spcAft>
              <a:buFont typeface="Wingdings" panose="05000000000000000000" pitchFamily="2" charset="2"/>
              <a:buChar char="Ø"/>
              <a:defRPr/>
            </a:pPr>
            <a:endParaRPr lang="es-CL" b="1" dirty="0">
              <a:solidFill>
                <a:schemeClr val="tx2">
                  <a:lumMod val="75000"/>
                </a:schemeClr>
              </a:solidFill>
              <a:latin typeface="Verdana"/>
              <a:cs typeface="Verdana"/>
            </a:endParaRPr>
          </a:p>
          <a:p>
            <a:pPr marL="0" indent="0">
              <a:buNone/>
            </a:pPr>
            <a:endParaRPr lang="es-CL" dirty="0" smtClean="0"/>
          </a:p>
          <a:p>
            <a:endParaRPr lang="es-CL" dirty="0"/>
          </a:p>
        </p:txBody>
      </p:sp>
      <p:sp>
        <p:nvSpPr>
          <p:cNvPr id="4" name="Text Box 4"/>
          <p:cNvSpPr txBox="1">
            <a:spLocks noChangeArrowheads="1"/>
          </p:cNvSpPr>
          <p:nvPr/>
        </p:nvSpPr>
        <p:spPr bwMode="auto">
          <a:xfrm>
            <a:off x="324446" y="220611"/>
            <a:ext cx="712787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r>
              <a:rPr lang="es-CL" altLang="es-CL" sz="2400" b="1" dirty="0" smtClean="0">
                <a:solidFill>
                  <a:srgbClr val="006CB7"/>
                </a:solidFill>
                <a:latin typeface="Verdana" pitchFamily="34" charset="0"/>
              </a:rPr>
              <a:t>Uso del sistema</a:t>
            </a:r>
            <a:endParaRPr lang="es-ES" altLang="es-CL" sz="2400" b="1" dirty="0">
              <a:solidFill>
                <a:srgbClr val="006CB7"/>
              </a:solidFill>
              <a:latin typeface="Verdana" pitchFamily="34" charset="0"/>
            </a:endParaRPr>
          </a:p>
        </p:txBody>
      </p:sp>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6176" y="1062524"/>
            <a:ext cx="2304256" cy="2304256"/>
          </a:xfrm>
          <a:prstGeom prst="rect">
            <a:avLst/>
          </a:prstGeom>
        </p:spPr>
      </p:pic>
      <p:pic>
        <p:nvPicPr>
          <p:cNvPr id="8" name="Imagen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2081" y="3740944"/>
            <a:ext cx="2160240" cy="2880320"/>
          </a:xfrm>
          <a:prstGeom prst="rect">
            <a:avLst/>
          </a:prstGeom>
        </p:spPr>
      </p:pic>
      <p:sp>
        <p:nvSpPr>
          <p:cNvPr id="11" name="CuadroTexto 10"/>
          <p:cNvSpPr txBox="1"/>
          <p:nvPr/>
        </p:nvSpPr>
        <p:spPr>
          <a:xfrm>
            <a:off x="7464789" y="3740944"/>
            <a:ext cx="1297061"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s-CL" dirty="0" smtClean="0">
                <a:solidFill>
                  <a:schemeClr val="bg1"/>
                </a:solidFill>
                <a:latin typeface="Arial Black" panose="020B0A04020102020204" pitchFamily="34" charset="0"/>
              </a:rPr>
              <a:t>Visión</a:t>
            </a:r>
            <a:endParaRPr lang="es-CL"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13614837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smtClean="0"/>
              <a:t>¿Como se ha creado el estudio?</a:t>
            </a:r>
            <a:endParaRPr lang="es-CL" b="1" dirty="0"/>
          </a:p>
        </p:txBody>
      </p:sp>
      <p:graphicFrame>
        <p:nvGraphicFramePr>
          <p:cNvPr id="9" name="Tabla 8"/>
          <p:cNvGraphicFramePr>
            <a:graphicFrameLocks noGrp="1"/>
          </p:cNvGraphicFramePr>
          <p:nvPr>
            <p:extLst>
              <p:ext uri="{D42A27DB-BD31-4B8C-83A1-F6EECF244321}">
                <p14:modId xmlns:p14="http://schemas.microsoft.com/office/powerpoint/2010/main" val="3472630203"/>
              </p:ext>
            </p:extLst>
          </p:nvPr>
        </p:nvGraphicFramePr>
        <p:xfrm>
          <a:off x="526525" y="1484784"/>
          <a:ext cx="7992888" cy="2266901"/>
        </p:xfrm>
        <a:graphic>
          <a:graphicData uri="http://schemas.openxmlformats.org/drawingml/2006/table">
            <a:tbl>
              <a:tblPr firstRow="1" firstCol="1" bandRow="1"/>
              <a:tblGrid>
                <a:gridCol w="1745386"/>
                <a:gridCol w="978721"/>
                <a:gridCol w="978721"/>
                <a:gridCol w="978721"/>
                <a:gridCol w="978721"/>
                <a:gridCol w="1027657"/>
                <a:gridCol w="1304961"/>
              </a:tblGrid>
              <a:tr h="472107">
                <a:tc>
                  <a:txBody>
                    <a:bodyPr/>
                    <a:lstStyle/>
                    <a:p>
                      <a:pPr algn="ctr">
                        <a:lnSpc>
                          <a:spcPct val="107000"/>
                        </a:lnSpc>
                        <a:spcAft>
                          <a:spcPts val="0"/>
                        </a:spcAft>
                      </a:pPr>
                      <a:r>
                        <a:rPr lang="es-CL" sz="1100" b="1"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Nombre de la función</a:t>
                      </a:r>
                      <a:endParaRPr lang="es-C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CL"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mes 1 </a:t>
                      </a:r>
                      <a:endParaRPr lang="es-C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CL"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mes 2</a:t>
                      </a:r>
                      <a:endParaRPr lang="es-C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CL"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mes 3</a:t>
                      </a:r>
                      <a:endParaRPr lang="es-C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CL"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Total anual</a:t>
                      </a:r>
                      <a:endParaRPr lang="es-C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CL"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Uso     </a:t>
                      </a:r>
                      <a:r>
                        <a:rPr lang="es-CL" sz="1100" b="1"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es-CL" sz="1100" b="1"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es-CL" sz="1100" b="1"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1=sí </a:t>
                      </a:r>
                      <a:r>
                        <a:rPr lang="es-CL"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0=No</a:t>
                      </a:r>
                      <a:endParaRPr lang="es-C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CL"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requerimiento mínimo al año</a:t>
                      </a:r>
                      <a:endParaRPr lang="es-C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r>
              <a:tr h="250676">
                <a:tc>
                  <a:txBody>
                    <a:bodyPr/>
                    <a:lstStyle/>
                    <a:p>
                      <a:pPr algn="r">
                        <a:lnSpc>
                          <a:spcPct val="107000"/>
                        </a:lnSpc>
                        <a:spcAft>
                          <a:spcPts val="0"/>
                        </a:spcAft>
                      </a:pPr>
                      <a:r>
                        <a:rPr lang="es-CL" sz="11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xxxxxxxxxxxxx</a:t>
                      </a:r>
                      <a:endParaRPr lang="es-C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a:noFill/>
                    </a:lnB>
                    <a:solidFill>
                      <a:srgbClr val="FFFFFF"/>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r>
              <a:tr h="250676">
                <a:tc>
                  <a:txBody>
                    <a:bodyPr/>
                    <a:lstStyle/>
                    <a:p>
                      <a:pPr algn="r">
                        <a:lnSpc>
                          <a:spcPct val="107000"/>
                        </a:lnSpc>
                        <a:spcAft>
                          <a:spcPts val="0"/>
                        </a:spcAft>
                      </a:pPr>
                      <a:r>
                        <a:rPr lang="es-CL" sz="11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xxxxxxxxxxxxx</a:t>
                      </a:r>
                      <a:endParaRPr lang="es-C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666666"/>
                      </a:solidFill>
                      <a:prstDash val="solid"/>
                      <a:round/>
                      <a:headEnd type="none" w="med" len="med"/>
                      <a:tailEnd type="none" w="med" len="med"/>
                    </a:lnR>
                    <a:lnT>
                      <a:noFill/>
                    </a:lnT>
                    <a:lnB>
                      <a:noFill/>
                    </a:lnB>
                    <a:solidFill>
                      <a:srgbClr val="FFFFFF"/>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250676">
                <a:tc>
                  <a:txBody>
                    <a:bodyPr/>
                    <a:lstStyle/>
                    <a:p>
                      <a:pPr algn="r">
                        <a:lnSpc>
                          <a:spcPct val="107000"/>
                        </a:lnSpc>
                        <a:spcAft>
                          <a:spcPts val="0"/>
                        </a:spcAft>
                      </a:pPr>
                      <a:r>
                        <a:rPr lang="es-CL" sz="11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xxxxxxxxxxxxx</a:t>
                      </a:r>
                      <a:endParaRPr lang="es-C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666666"/>
                      </a:solidFill>
                      <a:prstDash val="solid"/>
                      <a:round/>
                      <a:headEnd type="none" w="med" len="med"/>
                      <a:tailEnd type="none" w="med" len="med"/>
                    </a:lnR>
                    <a:lnT>
                      <a:noFill/>
                    </a:lnT>
                    <a:lnB>
                      <a:noFill/>
                    </a:lnB>
                    <a:solidFill>
                      <a:srgbClr val="FFFFFF"/>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r>
              <a:tr h="250676">
                <a:tc>
                  <a:txBody>
                    <a:bodyPr/>
                    <a:lstStyle/>
                    <a:p>
                      <a:pPr algn="r">
                        <a:lnSpc>
                          <a:spcPct val="107000"/>
                        </a:lnSpc>
                        <a:spcAft>
                          <a:spcPts val="0"/>
                        </a:spcAft>
                      </a:pPr>
                      <a:r>
                        <a:rPr lang="es-CL" sz="11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xxxxxxxxxxxxx</a:t>
                      </a:r>
                      <a:endParaRPr lang="es-C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666666"/>
                      </a:solidFill>
                      <a:prstDash val="solid"/>
                      <a:round/>
                      <a:headEnd type="none" w="med" len="med"/>
                      <a:tailEnd type="none" w="med" len="med"/>
                    </a:lnR>
                    <a:lnT>
                      <a:noFill/>
                    </a:lnT>
                    <a:lnB>
                      <a:noFill/>
                    </a:lnB>
                    <a:solidFill>
                      <a:srgbClr val="FFFFFF"/>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250676">
                <a:tc>
                  <a:txBody>
                    <a:bodyPr/>
                    <a:lstStyle/>
                    <a:p>
                      <a:pPr algn="r">
                        <a:lnSpc>
                          <a:spcPct val="107000"/>
                        </a:lnSpc>
                        <a:spcAft>
                          <a:spcPts val="0"/>
                        </a:spcAft>
                      </a:pPr>
                      <a:r>
                        <a:rPr lang="es-CL" sz="11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xxxxxxxxxxxxx</a:t>
                      </a:r>
                      <a:endParaRPr lang="es-C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666666"/>
                      </a:solidFill>
                      <a:prstDash val="solid"/>
                      <a:round/>
                      <a:headEnd type="none" w="med" len="med"/>
                      <a:tailEnd type="none" w="med" len="med"/>
                    </a:lnR>
                    <a:lnT>
                      <a:noFill/>
                    </a:lnT>
                    <a:lnB>
                      <a:noFill/>
                    </a:lnB>
                    <a:solidFill>
                      <a:srgbClr val="FFFFFF"/>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90</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99</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gn="r">
                        <a:lnSpc>
                          <a:spcPct val="107000"/>
                        </a:lnSpc>
                        <a:spcAft>
                          <a:spcPts val="0"/>
                        </a:spcAft>
                      </a:pPr>
                      <a:r>
                        <a:rPr lang="es-CL"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s-C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r>
              <a:tr h="290738">
                <a:tc>
                  <a:txBody>
                    <a:bodyPr/>
                    <a:lstStyle/>
                    <a:p>
                      <a:endParaRPr lang="es-CL" sz="1100" dirty="0">
                        <a:solidFill>
                          <a:srgbClr val="000000"/>
                        </a:solidFill>
                        <a:effectLst/>
                        <a:latin typeface="Calibri" panose="020F0502020204030204" pitchFamily="34" charset="0"/>
                      </a:endParaRPr>
                    </a:p>
                  </a:txBody>
                  <a:tcPr marL="68580" marR="68580" marT="0" marB="0">
                    <a:lnL>
                      <a:noFill/>
                    </a:lnL>
                    <a:lnR w="12700" cap="flat" cmpd="sng" algn="ctr">
                      <a:solidFill>
                        <a:srgbClr val="666666"/>
                      </a:solidFill>
                      <a:prstDash val="solid"/>
                      <a:round/>
                      <a:headEnd type="none" w="med" len="med"/>
                      <a:tailEnd type="none" w="med" len="med"/>
                    </a:lnR>
                    <a:lnT>
                      <a:noFill/>
                    </a:lnT>
                    <a:lnB>
                      <a:noFill/>
                    </a:lnB>
                    <a:solidFill>
                      <a:srgbClr val="FFFFFF"/>
                    </a:solidFill>
                  </a:tcPr>
                </a:tc>
                <a:tc gridSpan="4">
                  <a:txBody>
                    <a:bodyPr/>
                    <a:lstStyle/>
                    <a:p>
                      <a:pPr algn="ctr">
                        <a:lnSpc>
                          <a:spcPct val="107000"/>
                        </a:lnSpc>
                        <a:spcAft>
                          <a:spcPts val="0"/>
                        </a:spcAft>
                      </a:pPr>
                      <a:r>
                        <a:rPr lang="es-CL"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suma de las funciones en uso de acuerdo al requerimiento mínimo</a:t>
                      </a:r>
                      <a:endParaRPr lang="es-C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tc hMerge="1">
                  <a:txBody>
                    <a:bodyPr/>
                    <a:lstStyle/>
                    <a:p>
                      <a:endParaRPr lang="es-CL"/>
                    </a:p>
                  </a:txBody>
                  <a:tcPr/>
                </a:tc>
                <a:tc>
                  <a:txBody>
                    <a:bodyPr/>
                    <a:lstStyle/>
                    <a:p>
                      <a:pPr algn="ctr">
                        <a:lnSpc>
                          <a:spcPct val="107000"/>
                        </a:lnSpc>
                        <a:spcAft>
                          <a:spcPts val="0"/>
                        </a:spcAft>
                      </a:pPr>
                      <a:r>
                        <a:rPr lang="es-CL"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es-C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endParaRPr lang="es-CL" sz="1100">
                        <a:solidFill>
                          <a:srgbClr val="000000"/>
                        </a:solidFill>
                        <a:effectLst/>
                        <a:latin typeface="Calibri" panose="020F0502020204030204" pitchFamily="34"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250676">
                <a:tc>
                  <a:txBody>
                    <a:bodyPr/>
                    <a:lstStyle/>
                    <a:p>
                      <a:endParaRPr lang="es-CL" sz="1100">
                        <a:solidFill>
                          <a:srgbClr val="000000"/>
                        </a:solidFill>
                        <a:effectLst/>
                        <a:latin typeface="Calibri" panose="020F0502020204030204" pitchFamily="34" charset="0"/>
                      </a:endParaRPr>
                    </a:p>
                  </a:txBody>
                  <a:tcPr marL="68580" marR="68580" marT="0" marB="0">
                    <a:lnL>
                      <a:noFill/>
                    </a:lnL>
                    <a:lnR w="12700" cap="flat" cmpd="sng" algn="ctr">
                      <a:solidFill>
                        <a:srgbClr val="666666"/>
                      </a:solidFill>
                      <a:prstDash val="solid"/>
                      <a:round/>
                      <a:headEnd type="none" w="med" len="med"/>
                      <a:tailEnd type="none" w="med" len="med"/>
                    </a:lnR>
                    <a:lnT>
                      <a:noFill/>
                    </a:lnT>
                    <a:lnB>
                      <a:noFill/>
                    </a:lnB>
                    <a:solidFill>
                      <a:srgbClr val="FFFFFF"/>
                    </a:solidFill>
                  </a:tcPr>
                </a:tc>
                <a:tc gridSpan="4">
                  <a:txBody>
                    <a:bodyPr/>
                    <a:lstStyle/>
                    <a:p>
                      <a:pPr algn="ctr">
                        <a:lnSpc>
                          <a:spcPct val="107000"/>
                        </a:lnSpc>
                        <a:spcAft>
                          <a:spcPts val="0"/>
                        </a:spcAft>
                      </a:pPr>
                      <a:r>
                        <a:rPr lang="es-CL"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Porcentaje del uso </a:t>
                      </a:r>
                      <a:endParaRPr lang="es-C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hMerge="1">
                  <a:txBody>
                    <a:bodyPr/>
                    <a:lstStyle/>
                    <a:p>
                      <a:endParaRPr lang="es-CL"/>
                    </a:p>
                  </a:txBody>
                  <a:tcPr/>
                </a:tc>
                <a:tc hMerge="1">
                  <a:txBody>
                    <a:bodyPr/>
                    <a:lstStyle/>
                    <a:p>
                      <a:endParaRPr lang="es-CL"/>
                    </a:p>
                  </a:txBody>
                  <a:tcPr/>
                </a:tc>
                <a:tc hMerge="1">
                  <a:txBody>
                    <a:bodyPr/>
                    <a:lstStyle/>
                    <a:p>
                      <a:endParaRPr lang="es-CL"/>
                    </a:p>
                  </a:txBody>
                  <a:tcPr/>
                </a:tc>
                <a:tc>
                  <a:txBody>
                    <a:bodyPr/>
                    <a:lstStyle/>
                    <a:p>
                      <a:pPr algn="ctr">
                        <a:lnSpc>
                          <a:spcPct val="107000"/>
                        </a:lnSpc>
                        <a:spcAft>
                          <a:spcPts val="0"/>
                        </a:spcAft>
                      </a:pPr>
                      <a:r>
                        <a:rPr lang="es-CL"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60.00%</a:t>
                      </a:r>
                      <a:endParaRPr lang="es-C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endParaRPr lang="es-CL" sz="1100" dirty="0">
                        <a:solidFill>
                          <a:srgbClr val="000000"/>
                        </a:solidFill>
                        <a:effectLst/>
                        <a:latin typeface="Calibri" panose="020F0502020204030204" pitchFamily="34"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r>
            </a:tbl>
          </a:graphicData>
        </a:graphic>
      </p:graphicFrame>
      <p:sp>
        <p:nvSpPr>
          <p:cNvPr id="10" name="CuadroTexto 9"/>
          <p:cNvSpPr txBox="1"/>
          <p:nvPr/>
        </p:nvSpPr>
        <p:spPr>
          <a:xfrm>
            <a:off x="683568" y="4221088"/>
            <a:ext cx="7992888"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s-CL" dirty="0" smtClean="0"/>
              <a:t>Para la creación se ingresan los valores por función y mes a mes, luego en total anual se suman el total de uso por el año en estudio, luego se determina el requerimiento mínimo anual, con eso se verifica si la función cumple el mínimo si o no (1 o 0), sumando todos los que si han cumplido y sacando el porcentaje de lo cumplido</a:t>
            </a:r>
            <a:endParaRPr lang="es-CL" dirty="0"/>
          </a:p>
        </p:txBody>
      </p:sp>
    </p:spTree>
    <p:extLst>
      <p:ext uri="{BB962C8B-B14F-4D97-AF65-F5344CB8AC3E}">
        <p14:creationId xmlns:p14="http://schemas.microsoft.com/office/powerpoint/2010/main" val="42563638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smtClean="0"/>
              <a:t>Comparativo entre los años de estudio   (2012-2014)</a:t>
            </a:r>
            <a:endParaRPr lang="es-CL" b="1"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602984039"/>
              </p:ext>
            </p:extLst>
          </p:nvPr>
        </p:nvGraphicFramePr>
        <p:xfrm>
          <a:off x="144861" y="1295400"/>
          <a:ext cx="8812088" cy="3967261"/>
        </p:xfrm>
        <a:graphic>
          <a:graphicData uri="http://schemas.openxmlformats.org/drawingml/2006/chart">
            <c:chart xmlns:c="http://schemas.openxmlformats.org/drawingml/2006/chart" xmlns:r="http://schemas.openxmlformats.org/officeDocument/2006/relationships" r:id="rId2"/>
          </a:graphicData>
        </a:graphic>
      </p:graphicFrame>
      <p:sp>
        <p:nvSpPr>
          <p:cNvPr id="3" name="CuadroTexto 2"/>
          <p:cNvSpPr txBox="1"/>
          <p:nvPr/>
        </p:nvSpPr>
        <p:spPr>
          <a:xfrm>
            <a:off x="467544" y="5733256"/>
            <a:ext cx="7560840"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s-CL" dirty="0" smtClean="0"/>
              <a:t>Para los años estudiados, se puede ver que gran parte de los organismos no pasan del 50% de uso completo del SIRH</a:t>
            </a:r>
            <a:endParaRPr lang="es-CL" dirty="0"/>
          </a:p>
        </p:txBody>
      </p:sp>
    </p:spTree>
    <p:extLst>
      <p:ext uri="{BB962C8B-B14F-4D97-AF65-F5344CB8AC3E}">
        <p14:creationId xmlns:p14="http://schemas.microsoft.com/office/powerpoint/2010/main" val="3577839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smtClean="0"/>
              <a:t>Promedio del uso de sirh histórico</a:t>
            </a:r>
            <a:endParaRPr lang="es-CL" b="1"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001739800"/>
              </p:ext>
            </p:extLst>
          </p:nvPr>
        </p:nvGraphicFramePr>
        <p:xfrm>
          <a:off x="152400" y="1124745"/>
          <a:ext cx="8668072" cy="3888432"/>
        </p:xfrm>
        <a:graphic>
          <a:graphicData uri="http://schemas.openxmlformats.org/drawingml/2006/chart">
            <c:chart xmlns:c="http://schemas.openxmlformats.org/drawingml/2006/chart" xmlns:r="http://schemas.openxmlformats.org/officeDocument/2006/relationships" r:id="rId2"/>
          </a:graphicData>
        </a:graphic>
      </p:graphicFrame>
      <p:sp>
        <p:nvSpPr>
          <p:cNvPr id="3" name="CuadroTexto 2"/>
          <p:cNvSpPr txBox="1"/>
          <p:nvPr/>
        </p:nvSpPr>
        <p:spPr>
          <a:xfrm>
            <a:off x="467544" y="5445224"/>
            <a:ext cx="8064896"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s-CL" dirty="0" smtClean="0"/>
              <a:t>El uso del sistema promediado por todo el periodo de estudio, nos indica que la menos parte de los organismos sobrepasa el 45% </a:t>
            </a:r>
            <a:endParaRPr lang="es-CL" dirty="0"/>
          </a:p>
        </p:txBody>
      </p:sp>
    </p:spTree>
    <p:extLst>
      <p:ext uri="{BB962C8B-B14F-4D97-AF65-F5344CB8AC3E}">
        <p14:creationId xmlns:p14="http://schemas.microsoft.com/office/powerpoint/2010/main" val="89491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Promedio de uso del sistema por módulos entre el periodo enero 2012 a junio 2014</a:t>
            </a:r>
            <a:endParaRPr lang="es-CL"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675881701"/>
              </p:ext>
            </p:extLst>
          </p:nvPr>
        </p:nvGraphicFramePr>
        <p:xfrm>
          <a:off x="323528" y="1295401"/>
          <a:ext cx="8424936" cy="3717776"/>
        </p:xfrm>
        <a:graphic>
          <a:graphicData uri="http://schemas.openxmlformats.org/drawingml/2006/chart">
            <c:chart xmlns:c="http://schemas.openxmlformats.org/drawingml/2006/chart" xmlns:r="http://schemas.openxmlformats.org/officeDocument/2006/relationships" r:id="rId2"/>
          </a:graphicData>
        </a:graphic>
      </p:graphicFrame>
      <p:sp>
        <p:nvSpPr>
          <p:cNvPr id="3" name="CuadroTexto 2"/>
          <p:cNvSpPr txBox="1"/>
          <p:nvPr/>
        </p:nvSpPr>
        <p:spPr>
          <a:xfrm>
            <a:off x="683568" y="5445224"/>
            <a:ext cx="7272808"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s-CL" dirty="0" smtClean="0"/>
              <a:t>Los módulos menos utilizados en la actualidad es retiro voluntario</a:t>
            </a:r>
            <a:r>
              <a:rPr lang="es-CL" dirty="0"/>
              <a:t> </a:t>
            </a:r>
            <a:r>
              <a:rPr lang="es-CL" dirty="0" smtClean="0"/>
              <a:t>y bono 19664 los cuales no sobrepasan el 15% total de uso.</a:t>
            </a:r>
            <a:endParaRPr lang="es-CL" dirty="0"/>
          </a:p>
        </p:txBody>
      </p:sp>
    </p:spTree>
    <p:extLst>
      <p:ext uri="{BB962C8B-B14F-4D97-AF65-F5344CB8AC3E}">
        <p14:creationId xmlns:p14="http://schemas.microsoft.com/office/powerpoint/2010/main" val="23449367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Plan de trabajo</a:t>
            </a:r>
            <a:endParaRPr lang="es-CL" dirty="0"/>
          </a:p>
        </p:txBody>
      </p:sp>
      <p:sp>
        <p:nvSpPr>
          <p:cNvPr id="3" name="Marcador de contenido 2"/>
          <p:cNvSpPr>
            <a:spLocks noGrp="1"/>
          </p:cNvSpPr>
          <p:nvPr>
            <p:ph idx="1"/>
          </p:nvPr>
        </p:nvSpPr>
        <p:spPr>
          <a:xfrm>
            <a:off x="160014" y="741061"/>
            <a:ext cx="8177213" cy="2183883"/>
          </a:xfrm>
        </p:spPr>
        <p:style>
          <a:lnRef idx="1">
            <a:schemeClr val="accent1"/>
          </a:lnRef>
          <a:fillRef idx="2">
            <a:schemeClr val="accent1"/>
          </a:fillRef>
          <a:effectRef idx="1">
            <a:schemeClr val="accent1"/>
          </a:effectRef>
          <a:fontRef idx="minor">
            <a:schemeClr val="dk1"/>
          </a:fontRef>
        </p:style>
        <p:txBody>
          <a:bodyPr/>
          <a:lstStyle/>
          <a:p>
            <a:r>
              <a:rPr lang="es-CL" dirty="0" smtClean="0"/>
              <a:t>Realizar planes de mejoras al conocimiento de la red</a:t>
            </a:r>
          </a:p>
          <a:p>
            <a:r>
              <a:rPr lang="es-CL" dirty="0" smtClean="0"/>
              <a:t>Fomentar planes de apoyos en terreno con los módulos débiles en conocimiento</a:t>
            </a:r>
          </a:p>
          <a:p>
            <a:r>
              <a:rPr lang="es-CL" dirty="0" smtClean="0"/>
              <a:t>Fomentar propios estudios por cada organismos</a:t>
            </a:r>
          </a:p>
          <a:p>
            <a:r>
              <a:rPr lang="es-CL" dirty="0" smtClean="0"/>
              <a:t>Creación de indicadores de uso del sistema en Qlikview con el fin de ver periódicamente la </a:t>
            </a:r>
            <a:r>
              <a:rPr lang="es-CL" dirty="0" smtClean="0"/>
              <a:t>evolución</a:t>
            </a:r>
            <a:endParaRPr lang="es-CL" dirty="0" smtClean="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80" y="3501008"/>
            <a:ext cx="5760640" cy="2975202"/>
          </a:xfrm>
          <a:prstGeom prst="rect">
            <a:avLst/>
          </a:prstGeom>
        </p:spPr>
      </p:pic>
    </p:spTree>
    <p:extLst>
      <p:ext uri="{BB962C8B-B14F-4D97-AF65-F5344CB8AC3E}">
        <p14:creationId xmlns:p14="http://schemas.microsoft.com/office/powerpoint/2010/main" val="2346932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3"/>
          <p:cNvSpPr>
            <a:spLocks noGrp="1"/>
          </p:cNvSpPr>
          <p:nvPr>
            <p:ph type="ctrTitle"/>
          </p:nvPr>
        </p:nvSpPr>
        <p:spPr>
          <a:xfrm>
            <a:off x="685800" y="2339975"/>
            <a:ext cx="7772400" cy="1470025"/>
          </a:xfrm>
        </p:spPr>
        <p:txBody>
          <a:bodyPr/>
          <a:lstStyle/>
          <a:p>
            <a:pPr eaLnBrk="1" hangingPunct="1"/>
            <a:r>
              <a:rPr lang="en-US" altLang="es-CL" sz="9200" smtClean="0">
                <a:solidFill>
                  <a:schemeClr val="bg1"/>
                </a:solidFill>
                <a:latin typeface="Verdana" pitchFamily="34" charset="0"/>
                <a:ea typeface="ヒラギノ角ゴ Pro W3"/>
                <a:cs typeface="Verdana" pitchFamily="34" charset="0"/>
              </a:rPr>
              <a:t>Gracias.</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Plantilla_powerpoint_Basi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Plantilla_powerpoint_Basica</Template>
  <TotalTime>7234</TotalTime>
  <Words>353</Words>
  <Application>Microsoft Office PowerPoint</Application>
  <PresentationFormat>Presentación en pantalla (4:3)</PresentationFormat>
  <Paragraphs>79</Paragraphs>
  <Slides>8</Slides>
  <Notes>0</Notes>
  <HiddenSlides>0</HiddenSlides>
  <MMClips>0</MMClips>
  <ScaleCrop>false</ScaleCrop>
  <HeadingPairs>
    <vt:vector size="4" baseType="variant">
      <vt:variant>
        <vt:lpstr>Tema</vt:lpstr>
      </vt:variant>
      <vt:variant>
        <vt:i4>3</vt:i4>
      </vt:variant>
      <vt:variant>
        <vt:lpstr>Títulos de diapositiva</vt:lpstr>
      </vt:variant>
      <vt:variant>
        <vt:i4>8</vt:i4>
      </vt:variant>
    </vt:vector>
  </HeadingPairs>
  <TitlesOfParts>
    <vt:vector size="11" baseType="lpstr">
      <vt:lpstr>Plantilla_powerpoint_Basica</vt:lpstr>
      <vt:lpstr>1_Office Theme</vt:lpstr>
      <vt:lpstr>2_Office Theme</vt:lpstr>
      <vt:lpstr>  Uso del sistema </vt:lpstr>
      <vt:lpstr>Presentación de PowerPoint</vt:lpstr>
      <vt:lpstr>¿Como se ha creado el estudio?</vt:lpstr>
      <vt:lpstr>Comparativo entre los años de estudio   (2012-2014)</vt:lpstr>
      <vt:lpstr>Promedio del uso de sirh histórico</vt:lpstr>
      <vt:lpstr>Promedio de uso del sistema por módulos entre el periodo enero 2012 a junio 2014</vt:lpstr>
      <vt:lpstr>Plan de trabajo</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 de La Florida</dc:title>
  <dc:creator>Jazna Mimica</dc:creator>
  <cp:lastModifiedBy>Alejandro Antonio Perez Narvaez</cp:lastModifiedBy>
  <cp:revision>644</cp:revision>
  <dcterms:created xsi:type="dcterms:W3CDTF">2011-08-11T16:09:22Z</dcterms:created>
  <dcterms:modified xsi:type="dcterms:W3CDTF">2014-08-06T17:00:32Z</dcterms:modified>
</cp:coreProperties>
</file>