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14"/>
  </p:notesMasterIdLst>
  <p:handoutMasterIdLst>
    <p:handoutMasterId r:id="rId15"/>
  </p:handoutMasterIdLst>
  <p:sldIdLst>
    <p:sldId id="852" r:id="rId2"/>
    <p:sldId id="1191" r:id="rId3"/>
    <p:sldId id="1101" r:id="rId4"/>
    <p:sldId id="1190" r:id="rId5"/>
    <p:sldId id="1192" r:id="rId6"/>
    <p:sldId id="1196" r:id="rId7"/>
    <p:sldId id="1198" r:id="rId8"/>
    <p:sldId id="1197" r:id="rId9"/>
    <p:sldId id="1195" r:id="rId10"/>
    <p:sldId id="1194" r:id="rId11"/>
    <p:sldId id="1199" r:id="rId12"/>
    <p:sldId id="1056" r:id="rId13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EF4144"/>
    <a:srgbClr val="5185BD"/>
    <a:srgbClr val="4F81BD"/>
    <a:srgbClr val="4453A0"/>
    <a:srgbClr val="8064A2"/>
    <a:srgbClr val="9BBB59"/>
    <a:srgbClr val="F79646"/>
    <a:srgbClr val="5767B4"/>
    <a:srgbClr val="68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4" autoAdjust="0"/>
    <p:restoredTop sz="93761" autoAdjust="0"/>
  </p:normalViewPr>
  <p:slideViewPr>
    <p:cSldViewPr snapToObjects="1">
      <p:cViewPr varScale="1">
        <p:scale>
          <a:sx n="74" d="100"/>
          <a:sy n="74" d="100"/>
        </p:scale>
        <p:origin x="792" y="72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2EA7D-2D94-4B80-BA4E-E8529BEE0A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D9ACF0-285D-4734-B16C-ED5F2BC076A0}">
      <dgm:prSet phldrT="[Texto]"/>
      <dgm:spPr/>
      <dgm:t>
        <a:bodyPr/>
        <a:lstStyle/>
        <a:p>
          <a:r>
            <a:rPr lang="es-ES" dirty="0"/>
            <a:t>Unificar Conceptos</a:t>
          </a:r>
        </a:p>
      </dgm:t>
    </dgm:pt>
    <dgm:pt modelId="{FB2969F6-1506-42A0-8647-0D8106EFBBF7}" type="parTrans" cxnId="{9D632984-0035-4A6E-B1E9-252F71944DCA}">
      <dgm:prSet/>
      <dgm:spPr/>
      <dgm:t>
        <a:bodyPr/>
        <a:lstStyle/>
        <a:p>
          <a:endParaRPr lang="es-ES"/>
        </a:p>
      </dgm:t>
    </dgm:pt>
    <dgm:pt modelId="{44344946-B6A4-4FC9-9BCA-9BE14282A28D}" type="sibTrans" cxnId="{9D632984-0035-4A6E-B1E9-252F71944DCA}">
      <dgm:prSet/>
      <dgm:spPr/>
      <dgm:t>
        <a:bodyPr/>
        <a:lstStyle/>
        <a:p>
          <a:endParaRPr lang="es-ES"/>
        </a:p>
      </dgm:t>
    </dgm:pt>
    <dgm:pt modelId="{2E205172-456B-47B8-B01F-96806FB15E74}">
      <dgm:prSet phldrT="[Texto]"/>
      <dgm:spPr/>
      <dgm:t>
        <a:bodyPr/>
        <a:lstStyle/>
        <a:p>
          <a:r>
            <a:rPr lang="es-ES" dirty="0"/>
            <a:t>Presentación Propuesta Plan Trabajo</a:t>
          </a:r>
        </a:p>
      </dgm:t>
    </dgm:pt>
    <dgm:pt modelId="{BB8EBD86-77E0-4966-8385-23FBD69D2BBF}" type="parTrans" cxnId="{7A6F591B-53B0-40E0-9DDB-DD5B2EE5B59E}">
      <dgm:prSet/>
      <dgm:spPr/>
      <dgm:t>
        <a:bodyPr/>
        <a:lstStyle/>
        <a:p>
          <a:endParaRPr lang="es-ES"/>
        </a:p>
      </dgm:t>
    </dgm:pt>
    <dgm:pt modelId="{51F2F10E-4D0A-41F6-AC24-471B07BFC3FD}" type="sibTrans" cxnId="{7A6F591B-53B0-40E0-9DDB-DD5B2EE5B59E}">
      <dgm:prSet/>
      <dgm:spPr/>
      <dgm:t>
        <a:bodyPr/>
        <a:lstStyle/>
        <a:p>
          <a:endParaRPr lang="es-ES"/>
        </a:p>
      </dgm:t>
    </dgm:pt>
    <dgm:pt modelId="{8ADF4E0A-9B8B-4EBF-BC60-0A3C70214868}">
      <dgm:prSet phldrT="[Texto]"/>
      <dgm:spPr/>
      <dgm:t>
        <a:bodyPr/>
        <a:lstStyle/>
        <a:p>
          <a:r>
            <a:rPr lang="es-ES" dirty="0"/>
            <a:t>Complementar Plan Operativo</a:t>
          </a:r>
        </a:p>
      </dgm:t>
    </dgm:pt>
    <dgm:pt modelId="{CC627DE0-DEC8-435D-BCE6-A0813A7542AA}" type="parTrans" cxnId="{EFBBFBC9-C4E1-4463-A775-64F8DB1477B2}">
      <dgm:prSet/>
      <dgm:spPr/>
      <dgm:t>
        <a:bodyPr/>
        <a:lstStyle/>
        <a:p>
          <a:endParaRPr lang="es-ES"/>
        </a:p>
      </dgm:t>
    </dgm:pt>
    <dgm:pt modelId="{FC3ED9CB-B031-4B0C-B981-CBE3656652B5}" type="sibTrans" cxnId="{EFBBFBC9-C4E1-4463-A775-64F8DB1477B2}">
      <dgm:prSet/>
      <dgm:spPr/>
      <dgm:t>
        <a:bodyPr/>
        <a:lstStyle/>
        <a:p>
          <a:endParaRPr lang="es-ES"/>
        </a:p>
      </dgm:t>
    </dgm:pt>
    <dgm:pt modelId="{94952514-F9F5-4DD3-97A7-4677F9CD223D}">
      <dgm:prSet phldrT="[Texto]"/>
      <dgm:spPr/>
      <dgm:t>
        <a:bodyPr/>
        <a:lstStyle/>
        <a:p>
          <a:r>
            <a:rPr lang="es-ES" dirty="0"/>
            <a:t>Ajuste a la institución</a:t>
          </a:r>
        </a:p>
      </dgm:t>
    </dgm:pt>
    <dgm:pt modelId="{65B53409-2357-4252-9A08-0BDE60C97D30}" type="parTrans" cxnId="{3A6B6DF9-59B7-4474-A6F9-C567215FCD3A}">
      <dgm:prSet/>
      <dgm:spPr/>
      <dgm:t>
        <a:bodyPr/>
        <a:lstStyle/>
        <a:p>
          <a:endParaRPr lang="es-ES"/>
        </a:p>
      </dgm:t>
    </dgm:pt>
    <dgm:pt modelId="{F37B72B4-9994-4DE7-ABFF-7ADAC9DCA9EB}" type="sibTrans" cxnId="{3A6B6DF9-59B7-4474-A6F9-C567215FCD3A}">
      <dgm:prSet/>
      <dgm:spPr/>
      <dgm:t>
        <a:bodyPr/>
        <a:lstStyle/>
        <a:p>
          <a:endParaRPr lang="es-ES"/>
        </a:p>
      </dgm:t>
    </dgm:pt>
    <dgm:pt modelId="{1BF8FF7F-1A44-4713-A14A-3C8157DAC29B}" type="pres">
      <dgm:prSet presAssocID="{EFD2EA7D-2D94-4B80-BA4E-E8529BEE0A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6BC0C7D-6D5B-4D76-BED1-C0524EAFCD2E}" type="pres">
      <dgm:prSet presAssocID="{F8D9ACF0-285D-4734-B16C-ED5F2BC076A0}" presName="parentLin" presStyleCnt="0"/>
      <dgm:spPr/>
    </dgm:pt>
    <dgm:pt modelId="{4A38B761-7632-4F16-A97E-CAC45517C117}" type="pres">
      <dgm:prSet presAssocID="{F8D9ACF0-285D-4734-B16C-ED5F2BC076A0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8F1E898D-4A55-4095-A561-DFB465DFBFA9}" type="pres">
      <dgm:prSet presAssocID="{F8D9ACF0-285D-4734-B16C-ED5F2BC076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035DBA-964E-4ED6-AE66-DDDD7C20742A}" type="pres">
      <dgm:prSet presAssocID="{F8D9ACF0-285D-4734-B16C-ED5F2BC076A0}" presName="negativeSpace" presStyleCnt="0"/>
      <dgm:spPr/>
    </dgm:pt>
    <dgm:pt modelId="{23FEB3FC-E242-4D3A-B6ED-FB54ADF5104B}" type="pres">
      <dgm:prSet presAssocID="{F8D9ACF0-285D-4734-B16C-ED5F2BC076A0}" presName="childText" presStyleLbl="conFgAcc1" presStyleIdx="0" presStyleCnt="4">
        <dgm:presLayoutVars>
          <dgm:bulletEnabled val="1"/>
        </dgm:presLayoutVars>
      </dgm:prSet>
      <dgm:spPr/>
    </dgm:pt>
    <dgm:pt modelId="{ECD08F37-BD3D-4125-A724-7C4F1E397D1A}" type="pres">
      <dgm:prSet presAssocID="{44344946-B6A4-4FC9-9BCA-9BE14282A28D}" presName="spaceBetweenRectangles" presStyleCnt="0"/>
      <dgm:spPr/>
    </dgm:pt>
    <dgm:pt modelId="{DB607DA5-E97B-44DC-A597-84D22B82035F}" type="pres">
      <dgm:prSet presAssocID="{2E205172-456B-47B8-B01F-96806FB15E74}" presName="parentLin" presStyleCnt="0"/>
      <dgm:spPr/>
    </dgm:pt>
    <dgm:pt modelId="{D1F838AF-E485-4CA0-81FF-F11E5D1D0BCC}" type="pres">
      <dgm:prSet presAssocID="{2E205172-456B-47B8-B01F-96806FB15E74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82AFE3F9-A34A-4C41-8D07-8B8866FA21C2}" type="pres">
      <dgm:prSet presAssocID="{2E205172-456B-47B8-B01F-96806FB15E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8EA7BA-86AA-4955-9B12-638B53002679}" type="pres">
      <dgm:prSet presAssocID="{2E205172-456B-47B8-B01F-96806FB15E74}" presName="negativeSpace" presStyleCnt="0"/>
      <dgm:spPr/>
    </dgm:pt>
    <dgm:pt modelId="{34A1E52D-BF80-4144-B754-383BB4B510A4}" type="pres">
      <dgm:prSet presAssocID="{2E205172-456B-47B8-B01F-96806FB15E74}" presName="childText" presStyleLbl="conFgAcc1" presStyleIdx="1" presStyleCnt="4">
        <dgm:presLayoutVars>
          <dgm:bulletEnabled val="1"/>
        </dgm:presLayoutVars>
      </dgm:prSet>
      <dgm:spPr/>
    </dgm:pt>
    <dgm:pt modelId="{5273BDA5-2215-42B4-B839-28F14E7AEDCC}" type="pres">
      <dgm:prSet presAssocID="{51F2F10E-4D0A-41F6-AC24-471B07BFC3FD}" presName="spaceBetweenRectangles" presStyleCnt="0"/>
      <dgm:spPr/>
    </dgm:pt>
    <dgm:pt modelId="{94B41EEC-DEF5-4162-BF1D-51AB8CE014FA}" type="pres">
      <dgm:prSet presAssocID="{8ADF4E0A-9B8B-4EBF-BC60-0A3C70214868}" presName="parentLin" presStyleCnt="0"/>
      <dgm:spPr/>
    </dgm:pt>
    <dgm:pt modelId="{4F739F0A-0CA9-4709-AE0E-09C21F7B12FD}" type="pres">
      <dgm:prSet presAssocID="{8ADF4E0A-9B8B-4EBF-BC60-0A3C70214868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EAF21906-F1D4-4DCD-AD0A-4DD97416F5F7}" type="pres">
      <dgm:prSet presAssocID="{8ADF4E0A-9B8B-4EBF-BC60-0A3C702148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1A67E0-304A-43FE-B604-FBDF8AAE74FF}" type="pres">
      <dgm:prSet presAssocID="{8ADF4E0A-9B8B-4EBF-BC60-0A3C70214868}" presName="negativeSpace" presStyleCnt="0"/>
      <dgm:spPr/>
    </dgm:pt>
    <dgm:pt modelId="{8E9F56C7-ACB6-4FEC-8331-1E413ECE52C0}" type="pres">
      <dgm:prSet presAssocID="{8ADF4E0A-9B8B-4EBF-BC60-0A3C70214868}" presName="childText" presStyleLbl="conFgAcc1" presStyleIdx="2" presStyleCnt="4">
        <dgm:presLayoutVars>
          <dgm:bulletEnabled val="1"/>
        </dgm:presLayoutVars>
      </dgm:prSet>
      <dgm:spPr/>
    </dgm:pt>
    <dgm:pt modelId="{C064ACA6-9576-4C08-A539-739B8508DCA8}" type="pres">
      <dgm:prSet presAssocID="{FC3ED9CB-B031-4B0C-B981-CBE3656652B5}" presName="spaceBetweenRectangles" presStyleCnt="0"/>
      <dgm:spPr/>
    </dgm:pt>
    <dgm:pt modelId="{BF43C933-AD45-4693-90F2-02AEDDC7F118}" type="pres">
      <dgm:prSet presAssocID="{94952514-F9F5-4DD3-97A7-4677F9CD223D}" presName="parentLin" presStyleCnt="0"/>
      <dgm:spPr/>
    </dgm:pt>
    <dgm:pt modelId="{8CBD3603-BD6C-44D4-9D53-8D9AEEC0FF9C}" type="pres">
      <dgm:prSet presAssocID="{94952514-F9F5-4DD3-97A7-4677F9CD223D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DE74C243-E384-47E9-AAFF-7D6E2A6EF7E0}" type="pres">
      <dgm:prSet presAssocID="{94952514-F9F5-4DD3-97A7-4677F9CD22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BB97E6-EFEB-4B6A-AE56-06F52385F438}" type="pres">
      <dgm:prSet presAssocID="{94952514-F9F5-4DD3-97A7-4677F9CD223D}" presName="negativeSpace" presStyleCnt="0"/>
      <dgm:spPr/>
    </dgm:pt>
    <dgm:pt modelId="{9D62E357-B984-4C50-8B6F-32CAC9957C59}" type="pres">
      <dgm:prSet presAssocID="{94952514-F9F5-4DD3-97A7-4677F9CD22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6F591B-53B0-40E0-9DDB-DD5B2EE5B59E}" srcId="{EFD2EA7D-2D94-4B80-BA4E-E8529BEE0A36}" destId="{2E205172-456B-47B8-B01F-96806FB15E74}" srcOrd="1" destOrd="0" parTransId="{BB8EBD86-77E0-4966-8385-23FBD69D2BBF}" sibTransId="{51F2F10E-4D0A-41F6-AC24-471B07BFC3FD}"/>
    <dgm:cxn modelId="{B41906EF-1C36-4BF6-9304-41FB42612DE0}" type="presOf" srcId="{F8D9ACF0-285D-4734-B16C-ED5F2BC076A0}" destId="{4A38B761-7632-4F16-A97E-CAC45517C117}" srcOrd="0" destOrd="0" presId="urn:microsoft.com/office/officeart/2005/8/layout/list1"/>
    <dgm:cxn modelId="{DC350D4B-279A-459F-BB13-3E6AB2C4E331}" type="presOf" srcId="{94952514-F9F5-4DD3-97A7-4677F9CD223D}" destId="{DE74C243-E384-47E9-AAFF-7D6E2A6EF7E0}" srcOrd="1" destOrd="0" presId="urn:microsoft.com/office/officeart/2005/8/layout/list1"/>
    <dgm:cxn modelId="{9D632984-0035-4A6E-B1E9-252F71944DCA}" srcId="{EFD2EA7D-2D94-4B80-BA4E-E8529BEE0A36}" destId="{F8D9ACF0-285D-4734-B16C-ED5F2BC076A0}" srcOrd="0" destOrd="0" parTransId="{FB2969F6-1506-42A0-8647-0D8106EFBBF7}" sibTransId="{44344946-B6A4-4FC9-9BCA-9BE14282A28D}"/>
    <dgm:cxn modelId="{02B7F09F-0498-45DE-8761-C7B4B73E1AA4}" type="presOf" srcId="{F8D9ACF0-285D-4734-B16C-ED5F2BC076A0}" destId="{8F1E898D-4A55-4095-A561-DFB465DFBFA9}" srcOrd="1" destOrd="0" presId="urn:microsoft.com/office/officeart/2005/8/layout/list1"/>
    <dgm:cxn modelId="{962F4607-3BAA-4980-9904-0CD9BB789389}" type="presOf" srcId="{2E205172-456B-47B8-B01F-96806FB15E74}" destId="{D1F838AF-E485-4CA0-81FF-F11E5D1D0BCC}" srcOrd="0" destOrd="0" presId="urn:microsoft.com/office/officeart/2005/8/layout/list1"/>
    <dgm:cxn modelId="{9AC97C05-D0BE-4231-8B75-63EA60DC073A}" type="presOf" srcId="{94952514-F9F5-4DD3-97A7-4677F9CD223D}" destId="{8CBD3603-BD6C-44D4-9D53-8D9AEEC0FF9C}" srcOrd="0" destOrd="0" presId="urn:microsoft.com/office/officeart/2005/8/layout/list1"/>
    <dgm:cxn modelId="{F947B74A-3200-4178-A681-98E79CAF4890}" type="presOf" srcId="{EFD2EA7D-2D94-4B80-BA4E-E8529BEE0A36}" destId="{1BF8FF7F-1A44-4713-A14A-3C8157DAC29B}" srcOrd="0" destOrd="0" presId="urn:microsoft.com/office/officeart/2005/8/layout/list1"/>
    <dgm:cxn modelId="{07DFF9FC-1757-4297-9581-E98FECF15487}" type="presOf" srcId="{2E205172-456B-47B8-B01F-96806FB15E74}" destId="{82AFE3F9-A34A-4C41-8D07-8B8866FA21C2}" srcOrd="1" destOrd="0" presId="urn:microsoft.com/office/officeart/2005/8/layout/list1"/>
    <dgm:cxn modelId="{47231119-CB06-4024-85DA-7728E0C6C5BE}" type="presOf" srcId="{8ADF4E0A-9B8B-4EBF-BC60-0A3C70214868}" destId="{4F739F0A-0CA9-4709-AE0E-09C21F7B12FD}" srcOrd="0" destOrd="0" presId="urn:microsoft.com/office/officeart/2005/8/layout/list1"/>
    <dgm:cxn modelId="{3A6B6DF9-59B7-4474-A6F9-C567215FCD3A}" srcId="{EFD2EA7D-2D94-4B80-BA4E-E8529BEE0A36}" destId="{94952514-F9F5-4DD3-97A7-4677F9CD223D}" srcOrd="3" destOrd="0" parTransId="{65B53409-2357-4252-9A08-0BDE60C97D30}" sibTransId="{F37B72B4-9994-4DE7-ABFF-7ADAC9DCA9EB}"/>
    <dgm:cxn modelId="{2553C158-0BA5-40D9-AD98-181BD8342E12}" type="presOf" srcId="{8ADF4E0A-9B8B-4EBF-BC60-0A3C70214868}" destId="{EAF21906-F1D4-4DCD-AD0A-4DD97416F5F7}" srcOrd="1" destOrd="0" presId="urn:microsoft.com/office/officeart/2005/8/layout/list1"/>
    <dgm:cxn modelId="{EFBBFBC9-C4E1-4463-A775-64F8DB1477B2}" srcId="{EFD2EA7D-2D94-4B80-BA4E-E8529BEE0A36}" destId="{8ADF4E0A-9B8B-4EBF-BC60-0A3C70214868}" srcOrd="2" destOrd="0" parTransId="{CC627DE0-DEC8-435D-BCE6-A0813A7542AA}" sibTransId="{FC3ED9CB-B031-4B0C-B981-CBE3656652B5}"/>
    <dgm:cxn modelId="{29AE54AF-E3E4-41BF-AB4D-BF12092A1CB9}" type="presParOf" srcId="{1BF8FF7F-1A44-4713-A14A-3C8157DAC29B}" destId="{46BC0C7D-6D5B-4D76-BED1-C0524EAFCD2E}" srcOrd="0" destOrd="0" presId="urn:microsoft.com/office/officeart/2005/8/layout/list1"/>
    <dgm:cxn modelId="{663B0E1E-A421-4C21-86C0-03C8BA54129C}" type="presParOf" srcId="{46BC0C7D-6D5B-4D76-BED1-C0524EAFCD2E}" destId="{4A38B761-7632-4F16-A97E-CAC45517C117}" srcOrd="0" destOrd="0" presId="urn:microsoft.com/office/officeart/2005/8/layout/list1"/>
    <dgm:cxn modelId="{6880BE36-A3B4-4B08-817B-F0FFB8EB45AD}" type="presParOf" srcId="{46BC0C7D-6D5B-4D76-BED1-C0524EAFCD2E}" destId="{8F1E898D-4A55-4095-A561-DFB465DFBFA9}" srcOrd="1" destOrd="0" presId="urn:microsoft.com/office/officeart/2005/8/layout/list1"/>
    <dgm:cxn modelId="{922C4954-6DF0-4126-BF52-737497B246DE}" type="presParOf" srcId="{1BF8FF7F-1A44-4713-A14A-3C8157DAC29B}" destId="{EB035DBA-964E-4ED6-AE66-DDDD7C20742A}" srcOrd="1" destOrd="0" presId="urn:microsoft.com/office/officeart/2005/8/layout/list1"/>
    <dgm:cxn modelId="{2757D236-1BE0-448D-B221-4C137AD90E61}" type="presParOf" srcId="{1BF8FF7F-1A44-4713-A14A-3C8157DAC29B}" destId="{23FEB3FC-E242-4D3A-B6ED-FB54ADF5104B}" srcOrd="2" destOrd="0" presId="urn:microsoft.com/office/officeart/2005/8/layout/list1"/>
    <dgm:cxn modelId="{DB32C3BD-9956-467B-92F3-47B6678DBA64}" type="presParOf" srcId="{1BF8FF7F-1A44-4713-A14A-3C8157DAC29B}" destId="{ECD08F37-BD3D-4125-A724-7C4F1E397D1A}" srcOrd="3" destOrd="0" presId="urn:microsoft.com/office/officeart/2005/8/layout/list1"/>
    <dgm:cxn modelId="{70D15539-03F9-4E9E-B81A-1C92A4FE929A}" type="presParOf" srcId="{1BF8FF7F-1A44-4713-A14A-3C8157DAC29B}" destId="{DB607DA5-E97B-44DC-A597-84D22B82035F}" srcOrd="4" destOrd="0" presId="urn:microsoft.com/office/officeart/2005/8/layout/list1"/>
    <dgm:cxn modelId="{BF695519-6B2E-4848-862A-8B4430B812A1}" type="presParOf" srcId="{DB607DA5-E97B-44DC-A597-84D22B82035F}" destId="{D1F838AF-E485-4CA0-81FF-F11E5D1D0BCC}" srcOrd="0" destOrd="0" presId="urn:microsoft.com/office/officeart/2005/8/layout/list1"/>
    <dgm:cxn modelId="{519E09E1-7AED-45C3-A58E-43BAA0DB92F5}" type="presParOf" srcId="{DB607DA5-E97B-44DC-A597-84D22B82035F}" destId="{82AFE3F9-A34A-4C41-8D07-8B8866FA21C2}" srcOrd="1" destOrd="0" presId="urn:microsoft.com/office/officeart/2005/8/layout/list1"/>
    <dgm:cxn modelId="{49D79923-E891-4E4B-8366-9D0A9E7DC840}" type="presParOf" srcId="{1BF8FF7F-1A44-4713-A14A-3C8157DAC29B}" destId="{B78EA7BA-86AA-4955-9B12-638B53002679}" srcOrd="5" destOrd="0" presId="urn:microsoft.com/office/officeart/2005/8/layout/list1"/>
    <dgm:cxn modelId="{B95E48E1-E5BB-410A-AD88-CC09DC3679DF}" type="presParOf" srcId="{1BF8FF7F-1A44-4713-A14A-3C8157DAC29B}" destId="{34A1E52D-BF80-4144-B754-383BB4B510A4}" srcOrd="6" destOrd="0" presId="urn:microsoft.com/office/officeart/2005/8/layout/list1"/>
    <dgm:cxn modelId="{CBCC01A9-8E9D-4233-84AA-9C6C1F3E856C}" type="presParOf" srcId="{1BF8FF7F-1A44-4713-A14A-3C8157DAC29B}" destId="{5273BDA5-2215-42B4-B839-28F14E7AEDCC}" srcOrd="7" destOrd="0" presId="urn:microsoft.com/office/officeart/2005/8/layout/list1"/>
    <dgm:cxn modelId="{6B631CD6-5246-4354-B93B-6E72811255E6}" type="presParOf" srcId="{1BF8FF7F-1A44-4713-A14A-3C8157DAC29B}" destId="{94B41EEC-DEF5-4162-BF1D-51AB8CE014FA}" srcOrd="8" destOrd="0" presId="urn:microsoft.com/office/officeart/2005/8/layout/list1"/>
    <dgm:cxn modelId="{EFB81AB5-7C86-4A75-81F0-FABBB991307E}" type="presParOf" srcId="{94B41EEC-DEF5-4162-BF1D-51AB8CE014FA}" destId="{4F739F0A-0CA9-4709-AE0E-09C21F7B12FD}" srcOrd="0" destOrd="0" presId="urn:microsoft.com/office/officeart/2005/8/layout/list1"/>
    <dgm:cxn modelId="{6FE5CFFA-1491-475B-8728-AA9093F76C30}" type="presParOf" srcId="{94B41EEC-DEF5-4162-BF1D-51AB8CE014FA}" destId="{EAF21906-F1D4-4DCD-AD0A-4DD97416F5F7}" srcOrd="1" destOrd="0" presId="urn:microsoft.com/office/officeart/2005/8/layout/list1"/>
    <dgm:cxn modelId="{71482FF1-DF7F-450C-9A5D-C77B48EB4964}" type="presParOf" srcId="{1BF8FF7F-1A44-4713-A14A-3C8157DAC29B}" destId="{DD1A67E0-304A-43FE-B604-FBDF8AAE74FF}" srcOrd="9" destOrd="0" presId="urn:microsoft.com/office/officeart/2005/8/layout/list1"/>
    <dgm:cxn modelId="{4404FCC4-425A-492C-9DF5-5176FB435962}" type="presParOf" srcId="{1BF8FF7F-1A44-4713-A14A-3C8157DAC29B}" destId="{8E9F56C7-ACB6-4FEC-8331-1E413ECE52C0}" srcOrd="10" destOrd="0" presId="urn:microsoft.com/office/officeart/2005/8/layout/list1"/>
    <dgm:cxn modelId="{D21558E2-56CC-46E6-961D-7308A2473037}" type="presParOf" srcId="{1BF8FF7F-1A44-4713-A14A-3C8157DAC29B}" destId="{C064ACA6-9576-4C08-A539-739B8508DCA8}" srcOrd="11" destOrd="0" presId="urn:microsoft.com/office/officeart/2005/8/layout/list1"/>
    <dgm:cxn modelId="{1487D382-AFBE-4088-86B6-CEB2416DE2D3}" type="presParOf" srcId="{1BF8FF7F-1A44-4713-A14A-3C8157DAC29B}" destId="{BF43C933-AD45-4693-90F2-02AEDDC7F118}" srcOrd="12" destOrd="0" presId="urn:microsoft.com/office/officeart/2005/8/layout/list1"/>
    <dgm:cxn modelId="{4A316008-74D1-432E-B017-58E7A71AEB26}" type="presParOf" srcId="{BF43C933-AD45-4693-90F2-02AEDDC7F118}" destId="{8CBD3603-BD6C-44D4-9D53-8D9AEEC0FF9C}" srcOrd="0" destOrd="0" presId="urn:microsoft.com/office/officeart/2005/8/layout/list1"/>
    <dgm:cxn modelId="{ACB2BA69-EB9D-4C83-B1D5-AA0B44D70D2C}" type="presParOf" srcId="{BF43C933-AD45-4693-90F2-02AEDDC7F118}" destId="{DE74C243-E384-47E9-AAFF-7D6E2A6EF7E0}" srcOrd="1" destOrd="0" presId="urn:microsoft.com/office/officeart/2005/8/layout/list1"/>
    <dgm:cxn modelId="{15E42668-0DE5-4418-A5E0-3A6BF70053AF}" type="presParOf" srcId="{1BF8FF7F-1A44-4713-A14A-3C8157DAC29B}" destId="{2BBB97E6-EFEB-4B6A-AE56-06F52385F438}" srcOrd="13" destOrd="0" presId="urn:microsoft.com/office/officeart/2005/8/layout/list1"/>
    <dgm:cxn modelId="{2F5E570C-2840-4FFC-B84B-9F04DD318ABE}" type="presParOf" srcId="{1BF8FF7F-1A44-4713-A14A-3C8157DAC29B}" destId="{9D62E357-B984-4C50-8B6F-32CAC9957C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EC07D-4540-410A-928B-43645F3429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E1B3CF-338A-45FF-B6B9-6023DED30BC1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Formulación</a:t>
          </a:r>
        </a:p>
      </dgm:t>
    </dgm:pt>
    <dgm:pt modelId="{8ACC3502-7B50-419C-ABFE-0A128E0CFB15}" type="parTrans" cxnId="{042B09C4-4E68-4358-A103-A501400B4B7B}">
      <dgm:prSet/>
      <dgm:spPr/>
      <dgm:t>
        <a:bodyPr/>
        <a:lstStyle/>
        <a:p>
          <a:endParaRPr lang="es-ES"/>
        </a:p>
      </dgm:t>
    </dgm:pt>
    <dgm:pt modelId="{9F3C3001-8489-492F-9E48-DEC7A185F518}" type="sibTrans" cxnId="{042B09C4-4E68-4358-A103-A501400B4B7B}">
      <dgm:prSet/>
      <dgm:spPr/>
      <dgm:t>
        <a:bodyPr/>
        <a:lstStyle/>
        <a:p>
          <a:endParaRPr lang="es-ES"/>
        </a:p>
      </dgm:t>
    </dgm:pt>
    <dgm:pt modelId="{616E14B9-0209-468D-8A81-9C967D3C6A72}">
      <dgm:prSet phldrT="[Texto]"/>
      <dgm:spPr/>
      <dgm:t>
        <a:bodyPr/>
        <a:lstStyle/>
        <a:p>
          <a:r>
            <a:rPr lang="es-ES" dirty="0"/>
            <a:t>Aprobación</a:t>
          </a:r>
        </a:p>
      </dgm:t>
    </dgm:pt>
    <dgm:pt modelId="{F9E209EC-DB9F-4FFE-B772-106AC1BCD699}" type="parTrans" cxnId="{67E6209C-EE6E-4028-9E8F-7697B84040BD}">
      <dgm:prSet/>
      <dgm:spPr/>
      <dgm:t>
        <a:bodyPr/>
        <a:lstStyle/>
        <a:p>
          <a:endParaRPr lang="es-ES"/>
        </a:p>
      </dgm:t>
    </dgm:pt>
    <dgm:pt modelId="{AA8A1EF8-8EC7-449E-A891-28C9DECF4863}" type="sibTrans" cxnId="{67E6209C-EE6E-4028-9E8F-7697B84040BD}">
      <dgm:prSet/>
      <dgm:spPr/>
      <dgm:t>
        <a:bodyPr/>
        <a:lstStyle/>
        <a:p>
          <a:endParaRPr lang="es-ES"/>
        </a:p>
      </dgm:t>
    </dgm:pt>
    <dgm:pt modelId="{EC94737E-9820-4628-BEC3-255738343BF9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Ejecución</a:t>
          </a:r>
        </a:p>
      </dgm:t>
    </dgm:pt>
    <dgm:pt modelId="{947B0C8F-60A0-4A6F-B00A-F156ED0B9A5C}" type="parTrans" cxnId="{42F2D568-DAAE-43C9-95A5-194F413316FC}">
      <dgm:prSet/>
      <dgm:spPr/>
      <dgm:t>
        <a:bodyPr/>
        <a:lstStyle/>
        <a:p>
          <a:endParaRPr lang="es-ES"/>
        </a:p>
      </dgm:t>
    </dgm:pt>
    <dgm:pt modelId="{1B4CCACD-AACB-408E-BCDB-118792D4BA29}" type="sibTrans" cxnId="{42F2D568-DAAE-43C9-95A5-194F413316FC}">
      <dgm:prSet/>
      <dgm:spPr/>
      <dgm:t>
        <a:bodyPr/>
        <a:lstStyle/>
        <a:p>
          <a:endParaRPr lang="es-ES"/>
        </a:p>
      </dgm:t>
    </dgm:pt>
    <dgm:pt modelId="{9D6EF126-80E7-4A68-AC64-2D6EA355664D}">
      <dgm:prSet phldrT="[Texto]"/>
      <dgm:spPr/>
      <dgm:t>
        <a:bodyPr/>
        <a:lstStyle/>
        <a:p>
          <a:r>
            <a:rPr lang="es-ES" dirty="0"/>
            <a:t>Seguimiento y Evaluación</a:t>
          </a:r>
        </a:p>
      </dgm:t>
    </dgm:pt>
    <dgm:pt modelId="{DE343B53-94A3-4FA4-9BAF-D038C915316E}" type="parTrans" cxnId="{856EBC10-4B96-4381-B233-657A5C552F63}">
      <dgm:prSet/>
      <dgm:spPr/>
      <dgm:t>
        <a:bodyPr/>
        <a:lstStyle/>
        <a:p>
          <a:endParaRPr lang="es-ES"/>
        </a:p>
      </dgm:t>
    </dgm:pt>
    <dgm:pt modelId="{919EEA5A-B591-4338-B157-2C3D7DD4EA8E}" type="sibTrans" cxnId="{856EBC10-4B96-4381-B233-657A5C552F63}">
      <dgm:prSet/>
      <dgm:spPr/>
      <dgm:t>
        <a:bodyPr/>
        <a:lstStyle/>
        <a:p>
          <a:endParaRPr lang="es-ES"/>
        </a:p>
      </dgm:t>
    </dgm:pt>
    <dgm:pt modelId="{62E3995D-DA14-404D-B16A-70CB30361D29}" type="pres">
      <dgm:prSet presAssocID="{839EC07D-4540-410A-928B-43645F3429CA}" presName="Name0" presStyleCnt="0">
        <dgm:presLayoutVars>
          <dgm:dir/>
          <dgm:resizeHandles val="exact"/>
        </dgm:presLayoutVars>
      </dgm:prSet>
      <dgm:spPr/>
    </dgm:pt>
    <dgm:pt modelId="{44D8DB83-336F-4102-839B-83AAC135EF9C}" type="pres">
      <dgm:prSet presAssocID="{2AE1B3CF-338A-45FF-B6B9-6023DED30BC1}" presName="node" presStyleLbl="node1" presStyleIdx="0" presStyleCnt="4" custLinFactNeighborY="331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7193F8-E1E9-4F24-92BC-722C069BA448}" type="pres">
      <dgm:prSet presAssocID="{9F3C3001-8489-492F-9E48-DEC7A185F518}" presName="sibTrans" presStyleLbl="sibTrans2D1" presStyleIdx="0" presStyleCnt="3"/>
      <dgm:spPr/>
      <dgm:t>
        <a:bodyPr/>
        <a:lstStyle/>
        <a:p>
          <a:endParaRPr lang="es-CL"/>
        </a:p>
      </dgm:t>
    </dgm:pt>
    <dgm:pt modelId="{48786EC8-7223-4CEA-8BB7-8310F8CD572C}" type="pres">
      <dgm:prSet presAssocID="{9F3C3001-8489-492F-9E48-DEC7A185F518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17E74E60-E869-46BD-95A6-66DA585BEA14}" type="pres">
      <dgm:prSet presAssocID="{616E14B9-0209-468D-8A81-9C967D3C6A72}" presName="node" presStyleLbl="node1" presStyleIdx="1" presStyleCnt="4" custLinFactNeighborY="331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7A40FF-5870-4708-BDB7-702B0E858629}" type="pres">
      <dgm:prSet presAssocID="{AA8A1EF8-8EC7-449E-A891-28C9DECF4863}" presName="sibTrans" presStyleLbl="sibTrans2D1" presStyleIdx="1" presStyleCnt="3"/>
      <dgm:spPr/>
      <dgm:t>
        <a:bodyPr/>
        <a:lstStyle/>
        <a:p>
          <a:endParaRPr lang="es-CL"/>
        </a:p>
      </dgm:t>
    </dgm:pt>
    <dgm:pt modelId="{26933EB4-A0E6-4216-896C-8668F4BB19E9}" type="pres">
      <dgm:prSet presAssocID="{AA8A1EF8-8EC7-449E-A891-28C9DECF4863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06B8E0B4-DB39-43C7-8863-820D1459E0E1}" type="pres">
      <dgm:prSet presAssocID="{EC94737E-9820-4628-BEC3-255738343BF9}" presName="node" presStyleLbl="node1" presStyleIdx="2" presStyleCnt="4" custLinFactNeighborY="331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706E68-942D-48FD-82F6-546E93B821F6}" type="pres">
      <dgm:prSet presAssocID="{1B4CCACD-AACB-408E-BCDB-118792D4BA29}" presName="sibTrans" presStyleLbl="sibTrans2D1" presStyleIdx="2" presStyleCnt="3"/>
      <dgm:spPr/>
      <dgm:t>
        <a:bodyPr/>
        <a:lstStyle/>
        <a:p>
          <a:endParaRPr lang="es-CL"/>
        </a:p>
      </dgm:t>
    </dgm:pt>
    <dgm:pt modelId="{4F742368-3128-4031-8809-020BC6F1203E}" type="pres">
      <dgm:prSet presAssocID="{1B4CCACD-AACB-408E-BCDB-118792D4BA29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1A1F991B-DDB7-4950-BE32-A60FA969C9F3}" type="pres">
      <dgm:prSet presAssocID="{9D6EF126-80E7-4A68-AC64-2D6EA355664D}" presName="node" presStyleLbl="node1" presStyleIdx="3" presStyleCnt="4" custLinFactNeighborY="331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5D9E942-836F-41A9-B85A-0FEBABF17132}" type="presOf" srcId="{AA8A1EF8-8EC7-449E-A891-28C9DECF4863}" destId="{26933EB4-A0E6-4216-896C-8668F4BB19E9}" srcOrd="1" destOrd="0" presId="urn:microsoft.com/office/officeart/2005/8/layout/process1"/>
    <dgm:cxn modelId="{856EBC10-4B96-4381-B233-657A5C552F63}" srcId="{839EC07D-4540-410A-928B-43645F3429CA}" destId="{9D6EF126-80E7-4A68-AC64-2D6EA355664D}" srcOrd="3" destOrd="0" parTransId="{DE343B53-94A3-4FA4-9BAF-D038C915316E}" sibTransId="{919EEA5A-B591-4338-B157-2C3D7DD4EA8E}"/>
    <dgm:cxn modelId="{E0F04424-CE2C-4288-8A3D-942BC2E9DA87}" type="presOf" srcId="{9F3C3001-8489-492F-9E48-DEC7A185F518}" destId="{48786EC8-7223-4CEA-8BB7-8310F8CD572C}" srcOrd="1" destOrd="0" presId="urn:microsoft.com/office/officeart/2005/8/layout/process1"/>
    <dgm:cxn modelId="{5D6ACA07-A46C-4944-A450-3DC956E435F8}" type="presOf" srcId="{1B4CCACD-AACB-408E-BCDB-118792D4BA29}" destId="{6B706E68-942D-48FD-82F6-546E93B821F6}" srcOrd="0" destOrd="0" presId="urn:microsoft.com/office/officeart/2005/8/layout/process1"/>
    <dgm:cxn modelId="{67E6209C-EE6E-4028-9E8F-7697B84040BD}" srcId="{839EC07D-4540-410A-928B-43645F3429CA}" destId="{616E14B9-0209-468D-8A81-9C967D3C6A72}" srcOrd="1" destOrd="0" parTransId="{F9E209EC-DB9F-4FFE-B772-106AC1BCD699}" sibTransId="{AA8A1EF8-8EC7-449E-A891-28C9DECF4863}"/>
    <dgm:cxn modelId="{042B09C4-4E68-4358-A103-A501400B4B7B}" srcId="{839EC07D-4540-410A-928B-43645F3429CA}" destId="{2AE1B3CF-338A-45FF-B6B9-6023DED30BC1}" srcOrd="0" destOrd="0" parTransId="{8ACC3502-7B50-419C-ABFE-0A128E0CFB15}" sibTransId="{9F3C3001-8489-492F-9E48-DEC7A185F518}"/>
    <dgm:cxn modelId="{A177DA97-12EC-4DF5-8754-CBBC4F23F857}" type="presOf" srcId="{EC94737E-9820-4628-BEC3-255738343BF9}" destId="{06B8E0B4-DB39-43C7-8863-820D1459E0E1}" srcOrd="0" destOrd="0" presId="urn:microsoft.com/office/officeart/2005/8/layout/process1"/>
    <dgm:cxn modelId="{75E4D3A9-0DDB-47BB-943F-C8EB9C5D11C4}" type="presOf" srcId="{1B4CCACD-AACB-408E-BCDB-118792D4BA29}" destId="{4F742368-3128-4031-8809-020BC6F1203E}" srcOrd="1" destOrd="0" presId="urn:microsoft.com/office/officeart/2005/8/layout/process1"/>
    <dgm:cxn modelId="{04BC475F-9733-461D-A98B-97B8C26192CA}" type="presOf" srcId="{AA8A1EF8-8EC7-449E-A891-28C9DECF4863}" destId="{E67A40FF-5870-4708-BDB7-702B0E858629}" srcOrd="0" destOrd="0" presId="urn:microsoft.com/office/officeart/2005/8/layout/process1"/>
    <dgm:cxn modelId="{42F2D568-DAAE-43C9-95A5-194F413316FC}" srcId="{839EC07D-4540-410A-928B-43645F3429CA}" destId="{EC94737E-9820-4628-BEC3-255738343BF9}" srcOrd="2" destOrd="0" parTransId="{947B0C8F-60A0-4A6F-B00A-F156ED0B9A5C}" sibTransId="{1B4CCACD-AACB-408E-BCDB-118792D4BA29}"/>
    <dgm:cxn modelId="{FF34538A-A208-49AD-B4EB-9E3C0C04E11D}" type="presOf" srcId="{9F3C3001-8489-492F-9E48-DEC7A185F518}" destId="{E77193F8-E1E9-4F24-92BC-722C069BA448}" srcOrd="0" destOrd="0" presId="urn:microsoft.com/office/officeart/2005/8/layout/process1"/>
    <dgm:cxn modelId="{EF528422-A858-4E74-961C-815E2E0122DF}" type="presOf" srcId="{2AE1B3CF-338A-45FF-B6B9-6023DED30BC1}" destId="{44D8DB83-336F-4102-839B-83AAC135EF9C}" srcOrd="0" destOrd="0" presId="urn:microsoft.com/office/officeart/2005/8/layout/process1"/>
    <dgm:cxn modelId="{ED98A394-6E88-4C81-9A16-4F1870FBF02C}" type="presOf" srcId="{616E14B9-0209-468D-8A81-9C967D3C6A72}" destId="{17E74E60-E869-46BD-95A6-66DA585BEA14}" srcOrd="0" destOrd="0" presId="urn:microsoft.com/office/officeart/2005/8/layout/process1"/>
    <dgm:cxn modelId="{C6E5635B-AD97-4A87-9819-91E4D49B020B}" type="presOf" srcId="{9D6EF126-80E7-4A68-AC64-2D6EA355664D}" destId="{1A1F991B-DDB7-4950-BE32-A60FA969C9F3}" srcOrd="0" destOrd="0" presId="urn:microsoft.com/office/officeart/2005/8/layout/process1"/>
    <dgm:cxn modelId="{B5A602B9-819B-447D-ACD4-405CCFE97E22}" type="presOf" srcId="{839EC07D-4540-410A-928B-43645F3429CA}" destId="{62E3995D-DA14-404D-B16A-70CB30361D29}" srcOrd="0" destOrd="0" presId="urn:microsoft.com/office/officeart/2005/8/layout/process1"/>
    <dgm:cxn modelId="{84F737A5-A5F6-4824-8925-B6900C0380EB}" type="presParOf" srcId="{62E3995D-DA14-404D-B16A-70CB30361D29}" destId="{44D8DB83-336F-4102-839B-83AAC135EF9C}" srcOrd="0" destOrd="0" presId="urn:microsoft.com/office/officeart/2005/8/layout/process1"/>
    <dgm:cxn modelId="{4EF8AB6F-C9B0-45D0-943F-8A9F21FB1BDC}" type="presParOf" srcId="{62E3995D-DA14-404D-B16A-70CB30361D29}" destId="{E77193F8-E1E9-4F24-92BC-722C069BA448}" srcOrd="1" destOrd="0" presId="urn:microsoft.com/office/officeart/2005/8/layout/process1"/>
    <dgm:cxn modelId="{BF7B9083-3BAD-4AC6-A1C4-9AE17E2595E5}" type="presParOf" srcId="{E77193F8-E1E9-4F24-92BC-722C069BA448}" destId="{48786EC8-7223-4CEA-8BB7-8310F8CD572C}" srcOrd="0" destOrd="0" presId="urn:microsoft.com/office/officeart/2005/8/layout/process1"/>
    <dgm:cxn modelId="{F1AA482C-0007-4DAD-A1F6-DDD219B47121}" type="presParOf" srcId="{62E3995D-DA14-404D-B16A-70CB30361D29}" destId="{17E74E60-E869-46BD-95A6-66DA585BEA14}" srcOrd="2" destOrd="0" presId="urn:microsoft.com/office/officeart/2005/8/layout/process1"/>
    <dgm:cxn modelId="{C1A45F07-E8F1-4FCD-9D71-F591CAA3316B}" type="presParOf" srcId="{62E3995D-DA14-404D-B16A-70CB30361D29}" destId="{E67A40FF-5870-4708-BDB7-702B0E858629}" srcOrd="3" destOrd="0" presId="urn:microsoft.com/office/officeart/2005/8/layout/process1"/>
    <dgm:cxn modelId="{5EDA3DF6-B284-4777-A754-E803CBCA04B9}" type="presParOf" srcId="{E67A40FF-5870-4708-BDB7-702B0E858629}" destId="{26933EB4-A0E6-4216-896C-8668F4BB19E9}" srcOrd="0" destOrd="0" presId="urn:microsoft.com/office/officeart/2005/8/layout/process1"/>
    <dgm:cxn modelId="{CD605FAC-104C-4DDB-9F76-95E311E57357}" type="presParOf" srcId="{62E3995D-DA14-404D-B16A-70CB30361D29}" destId="{06B8E0B4-DB39-43C7-8863-820D1459E0E1}" srcOrd="4" destOrd="0" presId="urn:microsoft.com/office/officeart/2005/8/layout/process1"/>
    <dgm:cxn modelId="{1AB7F6FD-FC39-49D2-A652-069979E6DF7F}" type="presParOf" srcId="{62E3995D-DA14-404D-B16A-70CB30361D29}" destId="{6B706E68-942D-48FD-82F6-546E93B821F6}" srcOrd="5" destOrd="0" presId="urn:microsoft.com/office/officeart/2005/8/layout/process1"/>
    <dgm:cxn modelId="{9465A276-B6A6-4937-BBE6-9730266E3311}" type="presParOf" srcId="{6B706E68-942D-48FD-82F6-546E93B821F6}" destId="{4F742368-3128-4031-8809-020BC6F1203E}" srcOrd="0" destOrd="0" presId="urn:microsoft.com/office/officeart/2005/8/layout/process1"/>
    <dgm:cxn modelId="{86F16596-68F1-41FA-A241-19C359FD9ED9}" type="presParOf" srcId="{62E3995D-DA14-404D-B16A-70CB30361D29}" destId="{1A1F991B-DDB7-4950-BE32-A60FA969C9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7D55A-2F62-4562-A52E-5BFF293050B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8AEE634A-842B-423D-87EF-92F8710A15F3}">
      <dgm:prSet phldrT="[Texto]" custT="1"/>
      <dgm:spPr/>
      <dgm:t>
        <a:bodyPr/>
        <a:lstStyle/>
        <a:p>
          <a:r>
            <a:rPr lang="es-ES" sz="1300" b="1" dirty="0"/>
            <a:t>Objetivo General</a:t>
          </a:r>
        </a:p>
      </dgm:t>
    </dgm:pt>
    <dgm:pt modelId="{E958EC04-3E88-4817-81D6-6D7078F9D6C3}" type="parTrans" cxnId="{71CDD39C-5440-48AC-A9A7-C2E2B4E49A08}">
      <dgm:prSet/>
      <dgm:spPr/>
      <dgm:t>
        <a:bodyPr/>
        <a:lstStyle/>
        <a:p>
          <a:endParaRPr lang="es-ES"/>
        </a:p>
      </dgm:t>
    </dgm:pt>
    <dgm:pt modelId="{5924FD03-1014-4EB5-8F63-901488DF2521}" type="sibTrans" cxnId="{71CDD39C-5440-48AC-A9A7-C2E2B4E49A08}">
      <dgm:prSet/>
      <dgm:spPr/>
      <dgm:t>
        <a:bodyPr/>
        <a:lstStyle/>
        <a:p>
          <a:endParaRPr lang="es-ES"/>
        </a:p>
      </dgm:t>
    </dgm:pt>
    <dgm:pt modelId="{50E01D1F-3748-409B-A659-C4DE79BC32DA}">
      <dgm:prSet phldrT="[Texto]" custT="1"/>
      <dgm:spPr/>
      <dgm:t>
        <a:bodyPr/>
        <a:lstStyle/>
        <a:p>
          <a:r>
            <a:rPr lang="es-ES" sz="1300" b="1" dirty="0"/>
            <a:t>Objetivos Específicos</a:t>
          </a:r>
        </a:p>
      </dgm:t>
    </dgm:pt>
    <dgm:pt modelId="{D3278B78-92BA-4A21-813F-C1B2EF0445C9}" type="parTrans" cxnId="{67C4B986-A2CE-45B7-AD28-07F69EB5346F}">
      <dgm:prSet/>
      <dgm:spPr/>
      <dgm:t>
        <a:bodyPr/>
        <a:lstStyle/>
        <a:p>
          <a:endParaRPr lang="es-ES"/>
        </a:p>
      </dgm:t>
    </dgm:pt>
    <dgm:pt modelId="{466066E0-2DE1-4395-B17E-2AAE7EED2DDB}" type="sibTrans" cxnId="{67C4B986-A2CE-45B7-AD28-07F69EB5346F}">
      <dgm:prSet/>
      <dgm:spPr/>
      <dgm:t>
        <a:bodyPr/>
        <a:lstStyle/>
        <a:p>
          <a:endParaRPr lang="es-ES"/>
        </a:p>
      </dgm:t>
    </dgm:pt>
    <dgm:pt modelId="{6F92FF84-3B18-426E-B0C1-93C31924BEAB}">
      <dgm:prSet phldrT="[Texto]" custT="1"/>
      <dgm:spPr/>
      <dgm:t>
        <a:bodyPr/>
        <a:lstStyle/>
        <a:p>
          <a:r>
            <a:rPr lang="es-ES" sz="1300" b="1" dirty="0"/>
            <a:t>Actividades</a:t>
          </a:r>
        </a:p>
      </dgm:t>
    </dgm:pt>
    <dgm:pt modelId="{57FED7C7-4DD2-4379-AAAD-D957D6F8ABE0}" type="parTrans" cxnId="{3272FA05-C4BA-492D-A5B6-37BDFA55C879}">
      <dgm:prSet/>
      <dgm:spPr/>
      <dgm:t>
        <a:bodyPr/>
        <a:lstStyle/>
        <a:p>
          <a:endParaRPr lang="es-ES"/>
        </a:p>
      </dgm:t>
    </dgm:pt>
    <dgm:pt modelId="{2B6A5C22-772E-46F3-BE60-9B47AF66DD5B}" type="sibTrans" cxnId="{3272FA05-C4BA-492D-A5B6-37BDFA55C879}">
      <dgm:prSet/>
      <dgm:spPr/>
      <dgm:t>
        <a:bodyPr/>
        <a:lstStyle/>
        <a:p>
          <a:endParaRPr lang="es-ES"/>
        </a:p>
      </dgm:t>
    </dgm:pt>
    <dgm:pt modelId="{1996EC0B-5D35-4A00-B37D-71400AB53B77}">
      <dgm:prSet phldrT="[Texto]" custT="1"/>
      <dgm:spPr/>
      <dgm:t>
        <a:bodyPr/>
        <a:lstStyle/>
        <a:p>
          <a:r>
            <a:rPr lang="es-ES" sz="1300" b="1" dirty="0"/>
            <a:t>Resultado/ Producto</a:t>
          </a:r>
        </a:p>
      </dgm:t>
    </dgm:pt>
    <dgm:pt modelId="{D76A93B5-CBB2-4D84-B2EB-EFE12DB69B8F}" type="parTrans" cxnId="{6682407F-7A60-4732-91F0-66F84495617A}">
      <dgm:prSet/>
      <dgm:spPr/>
      <dgm:t>
        <a:bodyPr/>
        <a:lstStyle/>
        <a:p>
          <a:endParaRPr lang="es-ES"/>
        </a:p>
      </dgm:t>
    </dgm:pt>
    <dgm:pt modelId="{2FB4DE0A-C5BB-4A10-87AA-77C11885A42D}" type="sibTrans" cxnId="{6682407F-7A60-4732-91F0-66F84495617A}">
      <dgm:prSet/>
      <dgm:spPr/>
      <dgm:t>
        <a:bodyPr/>
        <a:lstStyle/>
        <a:p>
          <a:endParaRPr lang="es-ES"/>
        </a:p>
      </dgm:t>
    </dgm:pt>
    <dgm:pt modelId="{AD1E60F3-D1A3-4558-8262-DE9818E242AD}">
      <dgm:prSet phldrT="[Texto]" custT="1"/>
      <dgm:spPr/>
      <dgm:t>
        <a:bodyPr/>
        <a:lstStyle/>
        <a:p>
          <a:r>
            <a:rPr lang="es-ES" sz="1300" b="1" dirty="0"/>
            <a:t>Plazos de Ejecución</a:t>
          </a:r>
        </a:p>
      </dgm:t>
    </dgm:pt>
    <dgm:pt modelId="{8EAB8E04-F9BE-457D-9A6C-7290C5C35172}" type="parTrans" cxnId="{C8E615EC-4F1F-486A-B532-ECC2C83EF1A6}">
      <dgm:prSet/>
      <dgm:spPr/>
      <dgm:t>
        <a:bodyPr/>
        <a:lstStyle/>
        <a:p>
          <a:endParaRPr lang="es-ES"/>
        </a:p>
      </dgm:t>
    </dgm:pt>
    <dgm:pt modelId="{9F9DED0F-A425-4BDD-84D6-0B8EB07EDD8B}" type="sibTrans" cxnId="{C8E615EC-4F1F-486A-B532-ECC2C83EF1A6}">
      <dgm:prSet/>
      <dgm:spPr/>
      <dgm:t>
        <a:bodyPr/>
        <a:lstStyle/>
        <a:p>
          <a:endParaRPr lang="es-ES"/>
        </a:p>
      </dgm:t>
    </dgm:pt>
    <dgm:pt modelId="{78BA941C-E71A-4FA1-A165-684E0303556C}">
      <dgm:prSet phldrT="[Texto]" custT="1"/>
      <dgm:spPr/>
      <dgm:t>
        <a:bodyPr/>
        <a:lstStyle/>
        <a:p>
          <a:r>
            <a:rPr lang="es-ES" sz="1300" b="1" dirty="0"/>
            <a:t>Responsables</a:t>
          </a:r>
        </a:p>
      </dgm:t>
    </dgm:pt>
    <dgm:pt modelId="{DF816A4F-A566-48FD-879F-3A5B4254BDF5}" type="parTrans" cxnId="{C923293D-F4C4-4C79-B47D-3A07A6924E8E}">
      <dgm:prSet/>
      <dgm:spPr/>
      <dgm:t>
        <a:bodyPr/>
        <a:lstStyle/>
        <a:p>
          <a:endParaRPr lang="es-ES"/>
        </a:p>
      </dgm:t>
    </dgm:pt>
    <dgm:pt modelId="{4E50E996-3790-4E88-9F4D-7D2267BD836F}" type="sibTrans" cxnId="{C923293D-F4C4-4C79-B47D-3A07A6924E8E}">
      <dgm:prSet/>
      <dgm:spPr/>
      <dgm:t>
        <a:bodyPr/>
        <a:lstStyle/>
        <a:p>
          <a:endParaRPr lang="es-ES"/>
        </a:p>
      </dgm:t>
    </dgm:pt>
    <dgm:pt modelId="{0FE81B05-E262-4AE9-A69F-92AE4A3D1163}" type="pres">
      <dgm:prSet presAssocID="{55A7D55A-2F62-4562-A52E-5BFF293050B9}" presName="Name0" presStyleCnt="0">
        <dgm:presLayoutVars>
          <dgm:dir/>
          <dgm:resizeHandles val="exact"/>
        </dgm:presLayoutVars>
      </dgm:prSet>
      <dgm:spPr/>
    </dgm:pt>
    <dgm:pt modelId="{0DF7B3C1-69FB-4B48-B32D-228DD1B02862}" type="pres">
      <dgm:prSet presAssocID="{8AEE634A-842B-423D-87EF-92F8710A15F3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45946E-675C-4D8D-BFD9-DE9140773919}" type="pres">
      <dgm:prSet presAssocID="{5924FD03-1014-4EB5-8F63-901488DF2521}" presName="space" presStyleCnt="0"/>
      <dgm:spPr/>
    </dgm:pt>
    <dgm:pt modelId="{F067FAEB-869F-4376-9C78-4744CE2971CA}" type="pres">
      <dgm:prSet presAssocID="{50E01D1F-3748-409B-A659-C4DE79BC32DA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CD783E-0DBB-4EEB-88D3-9528903F62E2}" type="pres">
      <dgm:prSet presAssocID="{466066E0-2DE1-4395-B17E-2AAE7EED2DDB}" presName="space" presStyleCnt="0"/>
      <dgm:spPr/>
    </dgm:pt>
    <dgm:pt modelId="{0920D94C-F2C2-4E9D-9800-0DC61C7F7207}" type="pres">
      <dgm:prSet presAssocID="{6F92FF84-3B18-426E-B0C1-93C31924BEAB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83AD86-9ADF-4A90-8062-BFE32F731763}" type="pres">
      <dgm:prSet presAssocID="{2B6A5C22-772E-46F3-BE60-9B47AF66DD5B}" presName="space" presStyleCnt="0"/>
      <dgm:spPr/>
    </dgm:pt>
    <dgm:pt modelId="{7CF76AB3-5136-43D5-BE42-08C41F925F49}" type="pres">
      <dgm:prSet presAssocID="{1996EC0B-5D35-4A00-B37D-71400AB53B7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9C2BBE-B56B-48B8-BF17-24F64EFBFF78}" type="pres">
      <dgm:prSet presAssocID="{2FB4DE0A-C5BB-4A10-87AA-77C11885A42D}" presName="space" presStyleCnt="0"/>
      <dgm:spPr/>
    </dgm:pt>
    <dgm:pt modelId="{6B80997F-FE67-4674-9AD1-FF3E267C24A7}" type="pres">
      <dgm:prSet presAssocID="{AD1E60F3-D1A3-4558-8262-DE9818E242A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1F0766-1998-4FE7-A600-3EE0754690B8}" type="pres">
      <dgm:prSet presAssocID="{9F9DED0F-A425-4BDD-84D6-0B8EB07EDD8B}" presName="space" presStyleCnt="0"/>
      <dgm:spPr/>
    </dgm:pt>
    <dgm:pt modelId="{B2840ED6-C3BC-4D0F-B862-571DD7C2A955}" type="pres">
      <dgm:prSet presAssocID="{78BA941C-E71A-4FA1-A165-684E0303556C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015CBB3-734A-40AD-B1D0-87CC57D3FEF2}" type="presOf" srcId="{55A7D55A-2F62-4562-A52E-5BFF293050B9}" destId="{0FE81B05-E262-4AE9-A69F-92AE4A3D1163}" srcOrd="0" destOrd="0" presId="urn:microsoft.com/office/officeart/2005/8/layout/venn3"/>
    <dgm:cxn modelId="{71CDD39C-5440-48AC-A9A7-C2E2B4E49A08}" srcId="{55A7D55A-2F62-4562-A52E-5BFF293050B9}" destId="{8AEE634A-842B-423D-87EF-92F8710A15F3}" srcOrd="0" destOrd="0" parTransId="{E958EC04-3E88-4817-81D6-6D7078F9D6C3}" sibTransId="{5924FD03-1014-4EB5-8F63-901488DF2521}"/>
    <dgm:cxn modelId="{3272FA05-C4BA-492D-A5B6-37BDFA55C879}" srcId="{55A7D55A-2F62-4562-A52E-5BFF293050B9}" destId="{6F92FF84-3B18-426E-B0C1-93C31924BEAB}" srcOrd="2" destOrd="0" parTransId="{57FED7C7-4DD2-4379-AAAD-D957D6F8ABE0}" sibTransId="{2B6A5C22-772E-46F3-BE60-9B47AF66DD5B}"/>
    <dgm:cxn modelId="{83762E1C-83E7-4DDC-A839-41FE6DF5802B}" type="presOf" srcId="{6F92FF84-3B18-426E-B0C1-93C31924BEAB}" destId="{0920D94C-F2C2-4E9D-9800-0DC61C7F7207}" srcOrd="0" destOrd="0" presId="urn:microsoft.com/office/officeart/2005/8/layout/venn3"/>
    <dgm:cxn modelId="{6682407F-7A60-4732-91F0-66F84495617A}" srcId="{55A7D55A-2F62-4562-A52E-5BFF293050B9}" destId="{1996EC0B-5D35-4A00-B37D-71400AB53B77}" srcOrd="3" destOrd="0" parTransId="{D76A93B5-CBB2-4D84-B2EB-EFE12DB69B8F}" sibTransId="{2FB4DE0A-C5BB-4A10-87AA-77C11885A42D}"/>
    <dgm:cxn modelId="{221982C8-4C81-4F3C-AB2E-54DFA0062013}" type="presOf" srcId="{78BA941C-E71A-4FA1-A165-684E0303556C}" destId="{B2840ED6-C3BC-4D0F-B862-571DD7C2A955}" srcOrd="0" destOrd="0" presId="urn:microsoft.com/office/officeart/2005/8/layout/venn3"/>
    <dgm:cxn modelId="{FB3F80AD-8EA4-40D6-A140-D77FF32A239C}" type="presOf" srcId="{AD1E60F3-D1A3-4558-8262-DE9818E242AD}" destId="{6B80997F-FE67-4674-9AD1-FF3E267C24A7}" srcOrd="0" destOrd="0" presId="urn:microsoft.com/office/officeart/2005/8/layout/venn3"/>
    <dgm:cxn modelId="{FC2389B3-112B-4385-90F6-EAFDBA3E4F83}" type="presOf" srcId="{50E01D1F-3748-409B-A659-C4DE79BC32DA}" destId="{F067FAEB-869F-4376-9C78-4744CE2971CA}" srcOrd="0" destOrd="0" presId="urn:microsoft.com/office/officeart/2005/8/layout/venn3"/>
    <dgm:cxn modelId="{F54500CF-EC0C-4858-BB2E-3BB044013E69}" type="presOf" srcId="{1996EC0B-5D35-4A00-B37D-71400AB53B77}" destId="{7CF76AB3-5136-43D5-BE42-08C41F925F49}" srcOrd="0" destOrd="0" presId="urn:microsoft.com/office/officeart/2005/8/layout/venn3"/>
    <dgm:cxn modelId="{C8E615EC-4F1F-486A-B532-ECC2C83EF1A6}" srcId="{55A7D55A-2F62-4562-A52E-5BFF293050B9}" destId="{AD1E60F3-D1A3-4558-8262-DE9818E242AD}" srcOrd="4" destOrd="0" parTransId="{8EAB8E04-F9BE-457D-9A6C-7290C5C35172}" sibTransId="{9F9DED0F-A425-4BDD-84D6-0B8EB07EDD8B}"/>
    <dgm:cxn modelId="{67C4B986-A2CE-45B7-AD28-07F69EB5346F}" srcId="{55A7D55A-2F62-4562-A52E-5BFF293050B9}" destId="{50E01D1F-3748-409B-A659-C4DE79BC32DA}" srcOrd="1" destOrd="0" parTransId="{D3278B78-92BA-4A21-813F-C1B2EF0445C9}" sibTransId="{466066E0-2DE1-4395-B17E-2AAE7EED2DDB}"/>
    <dgm:cxn modelId="{080A8682-5307-46E6-AA4E-051662AAFF4F}" type="presOf" srcId="{8AEE634A-842B-423D-87EF-92F8710A15F3}" destId="{0DF7B3C1-69FB-4B48-B32D-228DD1B02862}" srcOrd="0" destOrd="0" presId="urn:microsoft.com/office/officeart/2005/8/layout/venn3"/>
    <dgm:cxn modelId="{C923293D-F4C4-4C79-B47D-3A07A6924E8E}" srcId="{55A7D55A-2F62-4562-A52E-5BFF293050B9}" destId="{78BA941C-E71A-4FA1-A165-684E0303556C}" srcOrd="5" destOrd="0" parTransId="{DF816A4F-A566-48FD-879F-3A5B4254BDF5}" sibTransId="{4E50E996-3790-4E88-9F4D-7D2267BD836F}"/>
    <dgm:cxn modelId="{4BD2D580-90F0-4301-AFC4-3CB6DB15981D}" type="presParOf" srcId="{0FE81B05-E262-4AE9-A69F-92AE4A3D1163}" destId="{0DF7B3C1-69FB-4B48-B32D-228DD1B02862}" srcOrd="0" destOrd="0" presId="urn:microsoft.com/office/officeart/2005/8/layout/venn3"/>
    <dgm:cxn modelId="{E3CA437C-1451-4C73-A9A8-BEA5593B24C9}" type="presParOf" srcId="{0FE81B05-E262-4AE9-A69F-92AE4A3D1163}" destId="{7745946E-675C-4D8D-BFD9-DE9140773919}" srcOrd="1" destOrd="0" presId="urn:microsoft.com/office/officeart/2005/8/layout/venn3"/>
    <dgm:cxn modelId="{CCDB4C14-0EAC-4086-8D79-58C3535D6B8A}" type="presParOf" srcId="{0FE81B05-E262-4AE9-A69F-92AE4A3D1163}" destId="{F067FAEB-869F-4376-9C78-4744CE2971CA}" srcOrd="2" destOrd="0" presId="urn:microsoft.com/office/officeart/2005/8/layout/venn3"/>
    <dgm:cxn modelId="{D460E9CF-D914-437A-9316-6CE1275338CC}" type="presParOf" srcId="{0FE81B05-E262-4AE9-A69F-92AE4A3D1163}" destId="{D3CD783E-0DBB-4EEB-88D3-9528903F62E2}" srcOrd="3" destOrd="0" presId="urn:microsoft.com/office/officeart/2005/8/layout/venn3"/>
    <dgm:cxn modelId="{A99E3634-262A-47DE-8CF3-C40F4D22E505}" type="presParOf" srcId="{0FE81B05-E262-4AE9-A69F-92AE4A3D1163}" destId="{0920D94C-F2C2-4E9D-9800-0DC61C7F7207}" srcOrd="4" destOrd="0" presId="urn:microsoft.com/office/officeart/2005/8/layout/venn3"/>
    <dgm:cxn modelId="{25D2D3C4-18D1-47BB-9E41-F1E9B209DBF1}" type="presParOf" srcId="{0FE81B05-E262-4AE9-A69F-92AE4A3D1163}" destId="{3183AD86-9ADF-4A90-8062-BFE32F731763}" srcOrd="5" destOrd="0" presId="urn:microsoft.com/office/officeart/2005/8/layout/venn3"/>
    <dgm:cxn modelId="{EBD41AB2-5CE8-44C7-9CBF-2B4E2FF5D220}" type="presParOf" srcId="{0FE81B05-E262-4AE9-A69F-92AE4A3D1163}" destId="{7CF76AB3-5136-43D5-BE42-08C41F925F49}" srcOrd="6" destOrd="0" presId="urn:microsoft.com/office/officeart/2005/8/layout/venn3"/>
    <dgm:cxn modelId="{D82B50CD-60AD-412A-8456-58F870CF488A}" type="presParOf" srcId="{0FE81B05-E262-4AE9-A69F-92AE4A3D1163}" destId="{219C2BBE-B56B-48B8-BF17-24F64EFBFF78}" srcOrd="7" destOrd="0" presId="urn:microsoft.com/office/officeart/2005/8/layout/venn3"/>
    <dgm:cxn modelId="{30E682CC-FE0A-44D9-9499-6CA7F62D9894}" type="presParOf" srcId="{0FE81B05-E262-4AE9-A69F-92AE4A3D1163}" destId="{6B80997F-FE67-4674-9AD1-FF3E267C24A7}" srcOrd="8" destOrd="0" presId="urn:microsoft.com/office/officeart/2005/8/layout/venn3"/>
    <dgm:cxn modelId="{042BCDD9-69AF-4D39-A217-E81429C8B1F3}" type="presParOf" srcId="{0FE81B05-E262-4AE9-A69F-92AE4A3D1163}" destId="{951F0766-1998-4FE7-A600-3EE0754690B8}" srcOrd="9" destOrd="0" presId="urn:microsoft.com/office/officeart/2005/8/layout/venn3"/>
    <dgm:cxn modelId="{75971C86-DBB4-455C-8782-9680E79A2BAA}" type="presParOf" srcId="{0FE81B05-E262-4AE9-A69F-92AE4A3D1163}" destId="{B2840ED6-C3BC-4D0F-B862-571DD7C2A95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EB3FC-E242-4D3A-B6ED-FB54ADF5104B}">
      <dsp:nvSpPr>
        <dsp:cNvPr id="0" name=""/>
        <dsp:cNvSpPr/>
      </dsp:nvSpPr>
      <dsp:spPr>
        <a:xfrm>
          <a:off x="0" y="5667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E898D-4A55-4095-A561-DFB465DFBFA9}">
      <dsp:nvSpPr>
        <dsp:cNvPr id="0" name=""/>
        <dsp:cNvSpPr/>
      </dsp:nvSpPr>
      <dsp:spPr>
        <a:xfrm>
          <a:off x="304800" y="2715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Unificar Conceptos</a:t>
          </a:r>
        </a:p>
      </dsp:txBody>
      <dsp:txXfrm>
        <a:off x="333621" y="300420"/>
        <a:ext cx="4209558" cy="532758"/>
      </dsp:txXfrm>
    </dsp:sp>
    <dsp:sp modelId="{34A1E52D-BF80-4144-B754-383BB4B510A4}">
      <dsp:nvSpPr>
        <dsp:cNvPr id="0" name=""/>
        <dsp:cNvSpPr/>
      </dsp:nvSpPr>
      <dsp:spPr>
        <a:xfrm>
          <a:off x="0" y="14740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FE3F9-A34A-4C41-8D07-8B8866FA21C2}">
      <dsp:nvSpPr>
        <dsp:cNvPr id="0" name=""/>
        <dsp:cNvSpPr/>
      </dsp:nvSpPr>
      <dsp:spPr>
        <a:xfrm>
          <a:off x="304800" y="11787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Presentación Propuesta Plan Trabajo</a:t>
          </a:r>
        </a:p>
      </dsp:txBody>
      <dsp:txXfrm>
        <a:off x="333621" y="1207620"/>
        <a:ext cx="4209558" cy="532758"/>
      </dsp:txXfrm>
    </dsp:sp>
    <dsp:sp modelId="{8E9F56C7-ACB6-4FEC-8331-1E413ECE52C0}">
      <dsp:nvSpPr>
        <dsp:cNvPr id="0" name=""/>
        <dsp:cNvSpPr/>
      </dsp:nvSpPr>
      <dsp:spPr>
        <a:xfrm>
          <a:off x="0" y="23812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21906-F1D4-4DCD-AD0A-4DD97416F5F7}">
      <dsp:nvSpPr>
        <dsp:cNvPr id="0" name=""/>
        <dsp:cNvSpPr/>
      </dsp:nvSpPr>
      <dsp:spPr>
        <a:xfrm>
          <a:off x="304800" y="20860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Complementar Plan Operativo</a:t>
          </a:r>
        </a:p>
      </dsp:txBody>
      <dsp:txXfrm>
        <a:off x="333621" y="2114821"/>
        <a:ext cx="4209558" cy="532758"/>
      </dsp:txXfrm>
    </dsp:sp>
    <dsp:sp modelId="{9D62E357-B984-4C50-8B6F-32CAC9957C59}">
      <dsp:nvSpPr>
        <dsp:cNvPr id="0" name=""/>
        <dsp:cNvSpPr/>
      </dsp:nvSpPr>
      <dsp:spPr>
        <a:xfrm>
          <a:off x="0" y="32884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4C243-E384-47E9-AAFF-7D6E2A6EF7E0}">
      <dsp:nvSpPr>
        <dsp:cNvPr id="0" name=""/>
        <dsp:cNvSpPr/>
      </dsp:nvSpPr>
      <dsp:spPr>
        <a:xfrm>
          <a:off x="304800" y="29932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Ajuste a la institución</a:t>
          </a:r>
        </a:p>
      </dsp:txBody>
      <dsp:txXfrm>
        <a:off x="333621" y="3022021"/>
        <a:ext cx="420955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DB83-336F-4102-839B-83AAC135EF9C}">
      <dsp:nvSpPr>
        <dsp:cNvPr id="0" name=""/>
        <dsp:cNvSpPr/>
      </dsp:nvSpPr>
      <dsp:spPr>
        <a:xfrm>
          <a:off x="3354" y="1435536"/>
          <a:ext cx="1466565" cy="87993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Formulación</a:t>
          </a:r>
        </a:p>
      </dsp:txBody>
      <dsp:txXfrm>
        <a:off x="29127" y="1461309"/>
        <a:ext cx="1415019" cy="828393"/>
      </dsp:txXfrm>
    </dsp:sp>
    <dsp:sp modelId="{E77193F8-E1E9-4F24-92BC-722C069BA448}">
      <dsp:nvSpPr>
        <dsp:cNvPr id="0" name=""/>
        <dsp:cNvSpPr/>
      </dsp:nvSpPr>
      <dsp:spPr>
        <a:xfrm>
          <a:off x="1616576" y="1693652"/>
          <a:ext cx="310911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616576" y="1766394"/>
        <a:ext cx="217638" cy="218224"/>
      </dsp:txXfrm>
    </dsp:sp>
    <dsp:sp modelId="{17E74E60-E869-46BD-95A6-66DA585BEA14}">
      <dsp:nvSpPr>
        <dsp:cNvPr id="0" name=""/>
        <dsp:cNvSpPr/>
      </dsp:nvSpPr>
      <dsp:spPr>
        <a:xfrm>
          <a:off x="2056545" y="1435536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Aprobación</a:t>
          </a:r>
        </a:p>
      </dsp:txBody>
      <dsp:txXfrm>
        <a:off x="2082318" y="1461309"/>
        <a:ext cx="1415019" cy="828393"/>
      </dsp:txXfrm>
    </dsp:sp>
    <dsp:sp modelId="{E67A40FF-5870-4708-BDB7-702B0E858629}">
      <dsp:nvSpPr>
        <dsp:cNvPr id="0" name=""/>
        <dsp:cNvSpPr/>
      </dsp:nvSpPr>
      <dsp:spPr>
        <a:xfrm>
          <a:off x="3669767" y="1693652"/>
          <a:ext cx="310911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669767" y="1766394"/>
        <a:ext cx="217638" cy="218224"/>
      </dsp:txXfrm>
    </dsp:sp>
    <dsp:sp modelId="{06B8E0B4-DB39-43C7-8863-820D1459E0E1}">
      <dsp:nvSpPr>
        <dsp:cNvPr id="0" name=""/>
        <dsp:cNvSpPr/>
      </dsp:nvSpPr>
      <dsp:spPr>
        <a:xfrm>
          <a:off x="4109737" y="1435536"/>
          <a:ext cx="1466565" cy="87993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Ejecución</a:t>
          </a:r>
        </a:p>
      </dsp:txBody>
      <dsp:txXfrm>
        <a:off x="4135510" y="1461309"/>
        <a:ext cx="1415019" cy="828393"/>
      </dsp:txXfrm>
    </dsp:sp>
    <dsp:sp modelId="{6B706E68-942D-48FD-82F6-546E93B821F6}">
      <dsp:nvSpPr>
        <dsp:cNvPr id="0" name=""/>
        <dsp:cNvSpPr/>
      </dsp:nvSpPr>
      <dsp:spPr>
        <a:xfrm>
          <a:off x="5722958" y="1693652"/>
          <a:ext cx="310911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5722958" y="1766394"/>
        <a:ext cx="217638" cy="218224"/>
      </dsp:txXfrm>
    </dsp:sp>
    <dsp:sp modelId="{1A1F991B-DDB7-4950-BE32-A60FA969C9F3}">
      <dsp:nvSpPr>
        <dsp:cNvPr id="0" name=""/>
        <dsp:cNvSpPr/>
      </dsp:nvSpPr>
      <dsp:spPr>
        <a:xfrm>
          <a:off x="6162928" y="1435536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Seguimiento y Evaluación</a:t>
          </a:r>
        </a:p>
      </dsp:txBody>
      <dsp:txXfrm>
        <a:off x="6188701" y="1461309"/>
        <a:ext cx="1415019" cy="828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7B3C1-69FB-4B48-B32D-228DD1B02862}">
      <dsp:nvSpPr>
        <dsp:cNvPr id="0" name=""/>
        <dsp:cNvSpPr/>
      </dsp:nvSpPr>
      <dsp:spPr>
        <a:xfrm>
          <a:off x="958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Objetivo General</a:t>
          </a:r>
        </a:p>
      </dsp:txBody>
      <dsp:txXfrm>
        <a:off x="230790" y="1425356"/>
        <a:ext cx="1109726" cy="1109726"/>
      </dsp:txXfrm>
    </dsp:sp>
    <dsp:sp modelId="{F067FAEB-869F-4376-9C78-4744CE2971CA}">
      <dsp:nvSpPr>
        <dsp:cNvPr id="0" name=""/>
        <dsp:cNvSpPr/>
      </dsp:nvSpPr>
      <dsp:spPr>
        <a:xfrm>
          <a:off x="1256470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Objetivos Específicos</a:t>
          </a:r>
        </a:p>
      </dsp:txBody>
      <dsp:txXfrm>
        <a:off x="1486302" y="1425356"/>
        <a:ext cx="1109726" cy="1109726"/>
      </dsp:txXfrm>
    </dsp:sp>
    <dsp:sp modelId="{0920D94C-F2C2-4E9D-9800-0DC61C7F7207}">
      <dsp:nvSpPr>
        <dsp:cNvPr id="0" name=""/>
        <dsp:cNvSpPr/>
      </dsp:nvSpPr>
      <dsp:spPr>
        <a:xfrm>
          <a:off x="2511983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Actividades</a:t>
          </a:r>
        </a:p>
      </dsp:txBody>
      <dsp:txXfrm>
        <a:off x="2741815" y="1425356"/>
        <a:ext cx="1109726" cy="1109726"/>
      </dsp:txXfrm>
    </dsp:sp>
    <dsp:sp modelId="{7CF76AB3-5136-43D5-BE42-08C41F925F49}">
      <dsp:nvSpPr>
        <dsp:cNvPr id="0" name=""/>
        <dsp:cNvSpPr/>
      </dsp:nvSpPr>
      <dsp:spPr>
        <a:xfrm>
          <a:off x="3767496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Resultado/ Producto</a:t>
          </a:r>
        </a:p>
      </dsp:txBody>
      <dsp:txXfrm>
        <a:off x="3997328" y="1425356"/>
        <a:ext cx="1109726" cy="1109726"/>
      </dsp:txXfrm>
    </dsp:sp>
    <dsp:sp modelId="{6B80997F-FE67-4674-9AD1-FF3E267C24A7}">
      <dsp:nvSpPr>
        <dsp:cNvPr id="0" name=""/>
        <dsp:cNvSpPr/>
      </dsp:nvSpPr>
      <dsp:spPr>
        <a:xfrm>
          <a:off x="5023009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Plazos de Ejecución</a:t>
          </a:r>
        </a:p>
      </dsp:txBody>
      <dsp:txXfrm>
        <a:off x="5252841" y="1425356"/>
        <a:ext cx="1109726" cy="1109726"/>
      </dsp:txXfrm>
    </dsp:sp>
    <dsp:sp modelId="{B2840ED6-C3BC-4D0F-B862-571DD7C2A955}">
      <dsp:nvSpPr>
        <dsp:cNvPr id="0" name=""/>
        <dsp:cNvSpPr/>
      </dsp:nvSpPr>
      <dsp:spPr>
        <a:xfrm>
          <a:off x="6278521" y="1195524"/>
          <a:ext cx="1569390" cy="1569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69" tIns="16510" rIns="8636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Responsables</a:t>
          </a:r>
        </a:p>
      </dsp:txBody>
      <dsp:txXfrm>
        <a:off x="6508353" y="1425356"/>
        <a:ext cx="1109726" cy="110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28/11/2017</a:t>
            </a:fld>
            <a:endParaRPr lang="es-ES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11/28/2017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10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2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6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12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3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7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5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8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6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3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8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2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9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hyperlink" Target="Formato%20Plan%20de%20Trabajo%2028112017.xlsx" TargetMode="Externa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 Operativo Proceso de Encasillamiento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 smtClean="0">
                <a:solidFill>
                  <a:schemeClr val="accent1"/>
                </a:solidFill>
                <a:latin typeface="Candara" pitchFamily="34" charset="0"/>
              </a:rPr>
              <a:t>28 y 29 Noviembre</a:t>
            </a:r>
            <a:endParaRPr lang="es-CL" altLang="es-CL" sz="11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3645024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69355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FORMATO PROPUESTO: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96113BE-C98F-41F4-8498-20CDCEA7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0585"/>
            <a:ext cx="9144000" cy="3576830"/>
          </a:xfrm>
          <a:prstGeom prst="rect">
            <a:avLst/>
          </a:prstGeom>
        </p:spPr>
      </p:pic>
      <p:pic>
        <p:nvPicPr>
          <p:cNvPr id="5" name="Imagen 4">
            <a:hlinkClick r:id="rId5" action="ppaction://hlinkfile"/>
            <a:extLst>
              <a:ext uri="{FF2B5EF4-FFF2-40B4-BE49-F238E27FC236}">
                <a16:creationId xmlns="" xmlns:a16="http://schemas.microsoft.com/office/drawing/2014/main" id="{64AB18C7-B03C-4510-ACE6-9A00B1479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224" y="216868"/>
            <a:ext cx="1580547" cy="11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3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404664"/>
            <a:ext cx="9144000" cy="5231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40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CONSTRUYAMOS EN CONJUNTO….</a:t>
            </a:r>
            <a:endParaRPr lang="es-CL" sz="40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92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Metodología de trabajo: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89BD4038-7034-40F0-B884-99D3DB8F3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947678"/>
              </p:ext>
            </p:extLst>
          </p:nvPr>
        </p:nvGraphicFramePr>
        <p:xfrm>
          <a:off x="1331640" y="12654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6109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4792" y="2624566"/>
            <a:ext cx="8749208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Etapas del plan de trabajo: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B7ECE0B-9A56-42FE-B8DA-F0184E11C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614794"/>
              </p:ext>
            </p:extLst>
          </p:nvPr>
        </p:nvGraphicFramePr>
        <p:xfrm>
          <a:off x="964968" y="2049629"/>
          <a:ext cx="76328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2" descr="http://www.redintercable.com.ar/wp-content/uploads/2012/08/mision-vision-objetivos1.jpg">
            <a:extLst>
              <a:ext uri="{FF2B5EF4-FFF2-40B4-BE49-F238E27FC236}">
                <a16:creationId xmlns="" xmlns:a16="http://schemas.microsoft.com/office/drawing/2014/main" id="{30F9191C-BEE0-40C3-AEA9-40C91ED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2" y="4380402"/>
            <a:ext cx="2016224" cy="146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85341FC-6695-43C1-90C4-207AE5EC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24" y="5194324"/>
            <a:ext cx="1138492" cy="118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FA6D03B-2374-4444-8053-9D41AD037F77}"/>
              </a:ext>
            </a:extLst>
          </p:cNvPr>
          <p:cNvSpPr txBox="1"/>
          <p:nvPr/>
        </p:nvSpPr>
        <p:spPr>
          <a:xfrm>
            <a:off x="5181149" y="4620534"/>
            <a:ext cx="166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30.11.2017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6703A2B-EFC3-4AED-B4F6-6DE90D32EF35}"/>
              </a:ext>
            </a:extLst>
          </p:cNvPr>
          <p:cNvSpPr txBox="1"/>
          <p:nvPr/>
        </p:nvSpPr>
        <p:spPr>
          <a:xfrm>
            <a:off x="546184" y="707994"/>
            <a:ext cx="8203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Definición de Plan Operativo: es un instrumento de gestión muy útil para cumplir objetivos específicos de la organización. Permite indicar las acciones que se realizarán, establecer plazos de ejecución para cada acción, definir el presupuesto necesario, y nombrar responsables de cada acción. Permite además, realizar el seguimiento necesario a todas las acciones y evaluar la gestión anual, semestral, mensual, según se planifique</a:t>
            </a:r>
          </a:p>
          <a:p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9EFFA5AA-8E7A-4FCD-9A23-9022605A2C56}"/>
              </a:ext>
            </a:extLst>
          </p:cNvPr>
          <p:cNvSpPr txBox="1">
            <a:spLocks/>
          </p:cNvSpPr>
          <p:nvPr/>
        </p:nvSpPr>
        <p:spPr>
          <a:xfrm>
            <a:off x="197396" y="15844"/>
            <a:ext cx="8749208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Concepto Plan Operativo: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806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Contenidos del plan de trabajo: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D7140826-883D-4101-9C06-B5AF13947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219136"/>
              </p:ext>
            </p:extLst>
          </p:nvPr>
        </p:nvGraphicFramePr>
        <p:xfrm>
          <a:off x="611560" y="332656"/>
          <a:ext cx="784887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="" xmlns:a16="http://schemas.microsoft.com/office/drawing/2014/main" id="{BE578EC3-E10E-4790-AD3C-03D454E597EB}"/>
              </a:ext>
            </a:extLst>
          </p:cNvPr>
          <p:cNvSpPr/>
          <p:nvPr/>
        </p:nvSpPr>
        <p:spPr>
          <a:xfrm>
            <a:off x="3655694" y="3140968"/>
            <a:ext cx="180020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Plan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4354C3D-0DB6-4783-A1D0-3033F5531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5694" y="3914184"/>
            <a:ext cx="1652960" cy="18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0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OBJETIVO GENERAL: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93306D1-4E16-4EA2-BE46-8E933F2B992B}"/>
              </a:ext>
            </a:extLst>
          </p:cNvPr>
          <p:cNvSpPr txBox="1"/>
          <p:nvPr/>
        </p:nvSpPr>
        <p:spPr>
          <a:xfrm>
            <a:off x="1691680" y="1844824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Implementar el primer </a:t>
            </a:r>
            <a:r>
              <a:rPr lang="es-CL" sz="2400" dirty="0" smtClean="0"/>
              <a:t>proceso </a:t>
            </a:r>
            <a:r>
              <a:rPr lang="es-CL" sz="2400" dirty="0"/>
              <a:t>de encasillamiento de personal en el marco de los decretos con fuerza de ley que fija las nuevas plantas de los Servicios de </a:t>
            </a:r>
            <a:r>
              <a:rPr lang="es-CL" sz="2400" dirty="0" smtClean="0"/>
              <a:t>Salud, en </a:t>
            </a:r>
            <a:r>
              <a:rPr lang="es-CL" sz="2400" dirty="0"/>
              <a:t>forma oportuna en cada una de sus etapas.</a:t>
            </a:r>
          </a:p>
        </p:txBody>
      </p:sp>
    </p:spTree>
    <p:extLst>
      <p:ext uri="{BB962C8B-B14F-4D97-AF65-F5344CB8AC3E}">
        <p14:creationId xmlns:p14="http://schemas.microsoft.com/office/powerpoint/2010/main" val="1725402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OBJETIVOS ESPECIFICOS: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7461661-B83C-473B-9C88-7048DD3A3D9B}"/>
              </a:ext>
            </a:extLst>
          </p:cNvPr>
          <p:cNvSpPr txBox="1"/>
          <p:nvPr/>
        </p:nvSpPr>
        <p:spPr>
          <a:xfrm>
            <a:off x="648806" y="1628800"/>
            <a:ext cx="3275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Definir las acciones necesarias para llevar a cabo el primer proceso de encasillamiento.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Establecer plazos y responsables de ellas.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Consensuar los informes de seguimiento cumplimiento del plan.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1489009-F10E-4E4E-AD11-FBDC85BA8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2" t="27600" r="42914" b="10801"/>
          <a:stretch/>
        </p:blipFill>
        <p:spPr>
          <a:xfrm>
            <a:off x="4454170" y="921428"/>
            <a:ext cx="4041024" cy="48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60515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Líneas de Acción: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436E8DF-BF42-472D-BB9F-37B9B8C4DA73}"/>
              </a:ext>
            </a:extLst>
          </p:cNvPr>
          <p:cNvSpPr txBox="1"/>
          <p:nvPr/>
        </p:nvSpPr>
        <p:spPr>
          <a:xfrm>
            <a:off x="251520" y="882907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Preparación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Fortalecer los conocimientos de los equipos de RRHH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Socializar DFL con los Grupos de Interés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Actualizar Sistemas de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7461661-B83C-473B-9C88-7048DD3A3D9B}"/>
              </a:ext>
            </a:extLst>
          </p:cNvPr>
          <p:cNvSpPr txBox="1"/>
          <p:nvPr/>
        </p:nvSpPr>
        <p:spPr>
          <a:xfrm>
            <a:off x="1619672" y="2719998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Implementación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Actualizar Procedimientos de Reclutamiento e Inducción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Encasillar a los funcionarios titulares de las plantas de Técnicos, Administrativos y Auxiliares.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Encasillar </a:t>
            </a:r>
            <a:r>
              <a:rPr lang="es-CL" dirty="0"/>
              <a:t>a los funcionarios titulares de la planta de Directivos.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Encasillar a los funcionarios titulares de la planta de </a:t>
            </a:r>
            <a:r>
              <a:rPr lang="es-CL" dirty="0" smtClean="0"/>
              <a:t>Profesionales</a:t>
            </a:r>
            <a:r>
              <a:rPr lang="es-C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Adecuar al personal a contrata de las plantas de Técnicos, Administrativos y Auxiliares.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Adecuar </a:t>
            </a:r>
            <a:r>
              <a:rPr lang="es-CL" dirty="0"/>
              <a:t>personal a contrata de la planta de Profesionales.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962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Líneas de Acción: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7461661-B83C-473B-9C88-7048DD3A3D9B}"/>
              </a:ext>
            </a:extLst>
          </p:cNvPr>
          <p:cNvSpPr txBox="1"/>
          <p:nvPr/>
        </p:nvSpPr>
        <p:spPr>
          <a:xfrm>
            <a:off x="1115616" y="134076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Implementación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Traspasar personal a contrata de las plantas de Técnicos, Administrativos y Auxiliares.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Traspasar personal a contrata de la planta de </a:t>
            </a:r>
            <a:r>
              <a:rPr lang="es-CL" dirty="0" smtClean="0"/>
              <a:t>Profesionales</a:t>
            </a:r>
            <a:r>
              <a:rPr lang="es-C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Realizar Concurso Interno personal titular y a contrata de las plantas de Técnicos, Administrativos y Auxiliares.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Realizar Concurso Interno personal titular a contrata de </a:t>
            </a:r>
            <a:r>
              <a:rPr lang="es-CL" dirty="0" smtClean="0"/>
              <a:t>la planta </a:t>
            </a:r>
            <a:r>
              <a:rPr lang="es-CL" dirty="0"/>
              <a:t>de </a:t>
            </a:r>
            <a:r>
              <a:rPr lang="es-CL" dirty="0" smtClean="0"/>
              <a:t>Profesionales</a:t>
            </a:r>
            <a:r>
              <a:rPr lang="es-C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Definir los informes de seguimiento del cumplimiento de las acciones más relevantes contenidas en el plan.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513085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9319" y="277351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FORMATOS DE PLAN DE TRABAJO: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5268">
            <a:off x="2451930" y="625337"/>
            <a:ext cx="6810642" cy="3244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E62A67F-EFE9-463B-A915-7BDD23453B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8" t="33116" r="29241" b="14433"/>
          <a:stretch/>
        </p:blipFill>
        <p:spPr>
          <a:xfrm rot="1190224">
            <a:off x="-791945" y="1875516"/>
            <a:ext cx="7265196" cy="31840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2209">
            <a:off x="618612" y="3700438"/>
            <a:ext cx="8843238" cy="31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20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17127</TotalTime>
  <Words>422</Words>
  <Application>Microsoft Office PowerPoint</Application>
  <PresentationFormat>Presentación en pantalla (4:3)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Candara</vt:lpstr>
      <vt:lpstr>gobCL</vt:lpstr>
      <vt:lpstr>Tahoma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Usuario</cp:lastModifiedBy>
  <cp:revision>871</cp:revision>
  <cp:lastPrinted>2015-10-26T13:40:19Z</cp:lastPrinted>
  <dcterms:created xsi:type="dcterms:W3CDTF">2010-11-27T19:44:20Z</dcterms:created>
  <dcterms:modified xsi:type="dcterms:W3CDTF">2017-11-28T18:05:11Z</dcterms:modified>
</cp:coreProperties>
</file>