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1" r:id="rId2"/>
    <p:sldMasterId id="2147483652" r:id="rId3"/>
  </p:sldMasterIdLst>
  <p:notesMasterIdLst>
    <p:notesMasterId r:id="rId11"/>
  </p:notesMasterIdLst>
  <p:handoutMasterIdLst>
    <p:handoutMasterId r:id="rId12"/>
  </p:handoutMasterIdLst>
  <p:sldIdLst>
    <p:sldId id="267" r:id="rId4"/>
    <p:sldId id="501" r:id="rId5"/>
    <p:sldId id="515" r:id="rId6"/>
    <p:sldId id="516" r:id="rId7"/>
    <p:sldId id="513" r:id="rId8"/>
    <p:sldId id="514" r:id="rId9"/>
    <p:sldId id="483" r:id="rId10"/>
  </p:sldIdLst>
  <p:sldSz cx="9144000" cy="6858000" type="screen4x3"/>
  <p:notesSz cx="7010400" cy="9296400"/>
  <p:defaultTextStyle>
    <a:defPPr>
      <a:defRPr lang="es-C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DEA2"/>
    <a:srgbClr val="E80D08"/>
    <a:srgbClr val="FFDE75"/>
    <a:srgbClr val="AC0000"/>
    <a:srgbClr val="3537AC"/>
    <a:srgbClr val="FFECAF"/>
    <a:srgbClr val="00CC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6" autoAdjust="0"/>
    <p:restoredTop sz="93246" autoAdjust="0"/>
  </p:normalViewPr>
  <p:slideViewPr>
    <p:cSldViewPr>
      <p:cViewPr>
        <p:scale>
          <a:sx n="60" d="100"/>
          <a:sy n="60" d="100"/>
        </p:scale>
        <p:origin x="-1554" y="-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8219B5-FEBA-4E2B-B881-82284E1F5BAF}" type="doc">
      <dgm:prSet loTypeId="urn:microsoft.com/office/officeart/2005/8/layout/chevron1" loCatId="process" qsTypeId="urn:microsoft.com/office/officeart/2005/8/quickstyle/simple1" qsCatId="simple" csTypeId="urn:microsoft.com/office/officeart/2005/8/colors/colorful5" csCatId="colorful" phldr="1"/>
      <dgm:spPr/>
    </dgm:pt>
    <dgm:pt modelId="{2B8EB80F-F99A-4259-B519-C8F6FBAD0684}">
      <dgm:prSet phldrT="[Texto]"/>
      <dgm:spPr/>
      <dgm:t>
        <a:bodyPr/>
        <a:lstStyle/>
        <a:p>
          <a:r>
            <a:rPr lang="es-CL" dirty="0" smtClean="0"/>
            <a:t>Levantamiento</a:t>
          </a:r>
          <a:endParaRPr lang="es-MX" dirty="0"/>
        </a:p>
      </dgm:t>
    </dgm:pt>
    <dgm:pt modelId="{F9FAA68B-365F-4A03-BB18-18E2557BCF50}" type="parTrans" cxnId="{DA144103-0818-426D-B4A6-94EAE89306C9}">
      <dgm:prSet/>
      <dgm:spPr/>
      <dgm:t>
        <a:bodyPr/>
        <a:lstStyle/>
        <a:p>
          <a:endParaRPr lang="es-MX"/>
        </a:p>
      </dgm:t>
    </dgm:pt>
    <dgm:pt modelId="{80931DDF-67FF-470C-A242-FD6B244EAA13}" type="sibTrans" cxnId="{DA144103-0818-426D-B4A6-94EAE89306C9}">
      <dgm:prSet/>
      <dgm:spPr/>
      <dgm:t>
        <a:bodyPr/>
        <a:lstStyle/>
        <a:p>
          <a:endParaRPr lang="es-MX"/>
        </a:p>
      </dgm:t>
    </dgm:pt>
    <dgm:pt modelId="{042A0BE6-C09E-4B23-9019-AC6B7668A7BB}">
      <dgm:prSet phldrT="[Texto]"/>
      <dgm:spPr/>
      <dgm:t>
        <a:bodyPr/>
        <a:lstStyle/>
        <a:p>
          <a:r>
            <a:rPr lang="es-CL" dirty="0" smtClean="0"/>
            <a:t>Cubicación</a:t>
          </a:r>
          <a:endParaRPr lang="es-MX" dirty="0"/>
        </a:p>
      </dgm:t>
    </dgm:pt>
    <dgm:pt modelId="{68F52773-3E60-47B6-B192-87E3E282F2F2}" type="parTrans" cxnId="{0D574FE4-5965-4FB5-B65C-57875A243353}">
      <dgm:prSet/>
      <dgm:spPr/>
      <dgm:t>
        <a:bodyPr/>
        <a:lstStyle/>
        <a:p>
          <a:endParaRPr lang="es-MX"/>
        </a:p>
      </dgm:t>
    </dgm:pt>
    <dgm:pt modelId="{F2508BB1-69EB-4A0D-A46E-F3D6D94D3065}" type="sibTrans" cxnId="{0D574FE4-5965-4FB5-B65C-57875A243353}">
      <dgm:prSet/>
      <dgm:spPr/>
      <dgm:t>
        <a:bodyPr/>
        <a:lstStyle/>
        <a:p>
          <a:endParaRPr lang="es-MX"/>
        </a:p>
      </dgm:t>
    </dgm:pt>
    <dgm:pt modelId="{918E0D54-ED0B-44C0-AD18-33C2BBB41B90}">
      <dgm:prSet phldrT="[Texto]"/>
      <dgm:spPr/>
      <dgm:t>
        <a:bodyPr/>
        <a:lstStyle/>
        <a:p>
          <a:r>
            <a:rPr lang="es-CL" dirty="0" smtClean="0"/>
            <a:t>Piloto </a:t>
          </a:r>
          <a:endParaRPr lang="es-MX" dirty="0"/>
        </a:p>
      </dgm:t>
    </dgm:pt>
    <dgm:pt modelId="{BF1D3BC6-D972-4BC5-B21F-0C1A998D9E8C}" type="parTrans" cxnId="{CAF54A17-432E-4A74-9D8D-3D11BCC81C1B}">
      <dgm:prSet/>
      <dgm:spPr/>
      <dgm:t>
        <a:bodyPr/>
        <a:lstStyle/>
        <a:p>
          <a:endParaRPr lang="es-MX"/>
        </a:p>
      </dgm:t>
    </dgm:pt>
    <dgm:pt modelId="{98FA6596-E4FA-4A69-8DE9-02A5FA5BBE09}" type="sibTrans" cxnId="{CAF54A17-432E-4A74-9D8D-3D11BCC81C1B}">
      <dgm:prSet/>
      <dgm:spPr/>
      <dgm:t>
        <a:bodyPr/>
        <a:lstStyle/>
        <a:p>
          <a:endParaRPr lang="es-MX"/>
        </a:p>
      </dgm:t>
    </dgm:pt>
    <dgm:pt modelId="{BA412526-F4BF-44B6-A2AA-FE3FC70FA3E6}">
      <dgm:prSet phldrT="[Texto]"/>
      <dgm:spPr/>
      <dgm:t>
        <a:bodyPr/>
        <a:lstStyle/>
        <a:p>
          <a:r>
            <a:rPr lang="es-CL" dirty="0" smtClean="0"/>
            <a:t>Explotación</a:t>
          </a:r>
          <a:endParaRPr lang="es-MX" dirty="0"/>
        </a:p>
      </dgm:t>
    </dgm:pt>
    <dgm:pt modelId="{ADF702C4-1ED2-4889-BA8F-02F6E925AC53}" type="parTrans" cxnId="{B2C8965E-6B7D-4BD2-A8B3-6E0807069DBB}">
      <dgm:prSet/>
      <dgm:spPr/>
      <dgm:t>
        <a:bodyPr/>
        <a:lstStyle/>
        <a:p>
          <a:endParaRPr lang="es-MX"/>
        </a:p>
      </dgm:t>
    </dgm:pt>
    <dgm:pt modelId="{DC4FBBF9-38EF-4FBA-AD51-F2276217842B}" type="sibTrans" cxnId="{B2C8965E-6B7D-4BD2-A8B3-6E0807069DBB}">
      <dgm:prSet/>
      <dgm:spPr/>
      <dgm:t>
        <a:bodyPr/>
        <a:lstStyle/>
        <a:p>
          <a:endParaRPr lang="es-MX"/>
        </a:p>
      </dgm:t>
    </dgm:pt>
    <dgm:pt modelId="{6F13B266-2E78-42EB-BE33-8A66BD674FF0}">
      <dgm:prSet phldrT="[Texto]"/>
      <dgm:spPr/>
      <dgm:t>
        <a:bodyPr/>
        <a:lstStyle/>
        <a:p>
          <a:r>
            <a:rPr lang="es-CL" smtClean="0"/>
            <a:t>Desarrollo</a:t>
          </a:r>
          <a:endParaRPr lang="es-MX" dirty="0"/>
        </a:p>
      </dgm:t>
    </dgm:pt>
    <dgm:pt modelId="{BCC0DFC7-3163-49D9-927B-1B755A8B7795}" type="parTrans" cxnId="{0A40A49A-16A6-4C28-BAEB-30A4EB0B25CB}">
      <dgm:prSet/>
      <dgm:spPr/>
      <dgm:t>
        <a:bodyPr/>
        <a:lstStyle/>
        <a:p>
          <a:endParaRPr lang="es-MX"/>
        </a:p>
      </dgm:t>
    </dgm:pt>
    <dgm:pt modelId="{0E5F04AB-DAFA-4C39-B4BE-EF0185A900B1}" type="sibTrans" cxnId="{0A40A49A-16A6-4C28-BAEB-30A4EB0B25CB}">
      <dgm:prSet/>
      <dgm:spPr/>
      <dgm:t>
        <a:bodyPr/>
        <a:lstStyle/>
        <a:p>
          <a:endParaRPr lang="es-MX"/>
        </a:p>
      </dgm:t>
    </dgm:pt>
    <dgm:pt modelId="{09D2AD02-22B5-4B16-A47A-13A3A8867F59}" type="pres">
      <dgm:prSet presAssocID="{708219B5-FEBA-4E2B-B881-82284E1F5BAF}" presName="Name0" presStyleCnt="0">
        <dgm:presLayoutVars>
          <dgm:dir/>
          <dgm:animLvl val="lvl"/>
          <dgm:resizeHandles val="exact"/>
        </dgm:presLayoutVars>
      </dgm:prSet>
      <dgm:spPr/>
    </dgm:pt>
    <dgm:pt modelId="{8448DE00-8F61-49F8-9AE4-8BC4CCC5D277}" type="pres">
      <dgm:prSet presAssocID="{2B8EB80F-F99A-4259-B519-C8F6FBAD0684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9A39D1CA-1AD1-4F4C-BDFB-A477B6E980A2}" type="pres">
      <dgm:prSet presAssocID="{80931DDF-67FF-470C-A242-FD6B244EAA13}" presName="parTxOnlySpace" presStyleCnt="0"/>
      <dgm:spPr/>
    </dgm:pt>
    <dgm:pt modelId="{2E3CF07A-39F4-49F2-BDB7-D59E64DED84C}" type="pres">
      <dgm:prSet presAssocID="{042A0BE6-C09E-4B23-9019-AC6B7668A7BB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30261328-A547-4153-BD0B-1C9F3DCDA43D}" type="pres">
      <dgm:prSet presAssocID="{F2508BB1-69EB-4A0D-A46E-F3D6D94D3065}" presName="parTxOnlySpace" presStyleCnt="0"/>
      <dgm:spPr/>
    </dgm:pt>
    <dgm:pt modelId="{ABCEEF4E-63F0-4083-A3E7-6414EF6B4517}" type="pres">
      <dgm:prSet presAssocID="{6F13B266-2E78-42EB-BE33-8A66BD674FF0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6D5047F6-4434-4C28-BA7C-EAD0AB1F6F1C}" type="pres">
      <dgm:prSet presAssocID="{0E5F04AB-DAFA-4C39-B4BE-EF0185A900B1}" presName="parTxOnlySpace" presStyleCnt="0"/>
      <dgm:spPr/>
    </dgm:pt>
    <dgm:pt modelId="{CD919B36-B88A-4120-BE33-412D376886FC}" type="pres">
      <dgm:prSet presAssocID="{918E0D54-ED0B-44C0-AD18-33C2BBB41B90}" presName="parTxOnly" presStyleLbl="node1" presStyleIdx="3" presStyleCnt="5" custLinFactNeighborX="32373" custLinFactNeighborY="0">
        <dgm:presLayoutVars>
          <dgm:chMax val="0"/>
          <dgm:chPref val="0"/>
          <dgm:bulletEnabled val="1"/>
        </dgm:presLayoutVars>
      </dgm:prSet>
      <dgm:spPr/>
    </dgm:pt>
    <dgm:pt modelId="{8F3B0885-DF3C-4982-BB44-DA7787BBE2AD}" type="pres">
      <dgm:prSet presAssocID="{98FA6596-E4FA-4A69-8DE9-02A5FA5BBE09}" presName="parTxOnlySpace" presStyleCnt="0"/>
      <dgm:spPr/>
    </dgm:pt>
    <dgm:pt modelId="{188C0826-F3C1-43F1-BB6F-AA3E86D8469D}" type="pres">
      <dgm:prSet presAssocID="{BA412526-F4BF-44B6-A2AA-FE3FC70FA3E6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0A40A49A-16A6-4C28-BAEB-30A4EB0B25CB}" srcId="{708219B5-FEBA-4E2B-B881-82284E1F5BAF}" destId="{6F13B266-2E78-42EB-BE33-8A66BD674FF0}" srcOrd="2" destOrd="0" parTransId="{BCC0DFC7-3163-49D9-927B-1B755A8B7795}" sibTransId="{0E5F04AB-DAFA-4C39-B4BE-EF0185A900B1}"/>
    <dgm:cxn modelId="{0D574FE4-5965-4FB5-B65C-57875A243353}" srcId="{708219B5-FEBA-4E2B-B881-82284E1F5BAF}" destId="{042A0BE6-C09E-4B23-9019-AC6B7668A7BB}" srcOrd="1" destOrd="0" parTransId="{68F52773-3E60-47B6-B192-87E3E282F2F2}" sibTransId="{F2508BB1-69EB-4A0D-A46E-F3D6D94D3065}"/>
    <dgm:cxn modelId="{CAF54A17-432E-4A74-9D8D-3D11BCC81C1B}" srcId="{708219B5-FEBA-4E2B-B881-82284E1F5BAF}" destId="{918E0D54-ED0B-44C0-AD18-33C2BBB41B90}" srcOrd="3" destOrd="0" parTransId="{BF1D3BC6-D972-4BC5-B21F-0C1A998D9E8C}" sibTransId="{98FA6596-E4FA-4A69-8DE9-02A5FA5BBE09}"/>
    <dgm:cxn modelId="{DA144103-0818-426D-B4A6-94EAE89306C9}" srcId="{708219B5-FEBA-4E2B-B881-82284E1F5BAF}" destId="{2B8EB80F-F99A-4259-B519-C8F6FBAD0684}" srcOrd="0" destOrd="0" parTransId="{F9FAA68B-365F-4A03-BB18-18E2557BCF50}" sibTransId="{80931DDF-67FF-470C-A242-FD6B244EAA13}"/>
    <dgm:cxn modelId="{B02DB43B-5DDA-43A8-A06B-F61AE13257D1}" type="presOf" srcId="{6F13B266-2E78-42EB-BE33-8A66BD674FF0}" destId="{ABCEEF4E-63F0-4083-A3E7-6414EF6B4517}" srcOrd="0" destOrd="0" presId="urn:microsoft.com/office/officeart/2005/8/layout/chevron1"/>
    <dgm:cxn modelId="{B18ED22F-8A79-45F1-AB5F-E235BE1620F3}" type="presOf" srcId="{918E0D54-ED0B-44C0-AD18-33C2BBB41B90}" destId="{CD919B36-B88A-4120-BE33-412D376886FC}" srcOrd="0" destOrd="0" presId="urn:microsoft.com/office/officeart/2005/8/layout/chevron1"/>
    <dgm:cxn modelId="{1D182212-7C60-4D40-A98B-30D06664DAA3}" type="presOf" srcId="{BA412526-F4BF-44B6-A2AA-FE3FC70FA3E6}" destId="{188C0826-F3C1-43F1-BB6F-AA3E86D8469D}" srcOrd="0" destOrd="0" presId="urn:microsoft.com/office/officeart/2005/8/layout/chevron1"/>
    <dgm:cxn modelId="{B2C8965E-6B7D-4BD2-A8B3-6E0807069DBB}" srcId="{708219B5-FEBA-4E2B-B881-82284E1F5BAF}" destId="{BA412526-F4BF-44B6-A2AA-FE3FC70FA3E6}" srcOrd="4" destOrd="0" parTransId="{ADF702C4-1ED2-4889-BA8F-02F6E925AC53}" sibTransId="{DC4FBBF9-38EF-4FBA-AD51-F2276217842B}"/>
    <dgm:cxn modelId="{64D6138E-1430-47B5-BA0B-493DC2BDAD25}" type="presOf" srcId="{042A0BE6-C09E-4B23-9019-AC6B7668A7BB}" destId="{2E3CF07A-39F4-49F2-BDB7-D59E64DED84C}" srcOrd="0" destOrd="0" presId="urn:microsoft.com/office/officeart/2005/8/layout/chevron1"/>
    <dgm:cxn modelId="{2BB6DAAB-67BA-474F-9C2C-363C5599E28D}" type="presOf" srcId="{708219B5-FEBA-4E2B-B881-82284E1F5BAF}" destId="{09D2AD02-22B5-4B16-A47A-13A3A8867F59}" srcOrd="0" destOrd="0" presId="urn:microsoft.com/office/officeart/2005/8/layout/chevron1"/>
    <dgm:cxn modelId="{BBC667AA-2EEB-4B91-A77F-C01B4B3DFFAE}" type="presOf" srcId="{2B8EB80F-F99A-4259-B519-C8F6FBAD0684}" destId="{8448DE00-8F61-49F8-9AE4-8BC4CCC5D277}" srcOrd="0" destOrd="0" presId="urn:microsoft.com/office/officeart/2005/8/layout/chevron1"/>
    <dgm:cxn modelId="{8760F7BD-97CC-483F-BD63-3F42B82743E3}" type="presParOf" srcId="{09D2AD02-22B5-4B16-A47A-13A3A8867F59}" destId="{8448DE00-8F61-49F8-9AE4-8BC4CCC5D277}" srcOrd="0" destOrd="0" presId="urn:microsoft.com/office/officeart/2005/8/layout/chevron1"/>
    <dgm:cxn modelId="{BA3A3F1E-06EB-4A70-B746-A5149BB846C0}" type="presParOf" srcId="{09D2AD02-22B5-4B16-A47A-13A3A8867F59}" destId="{9A39D1CA-1AD1-4F4C-BDFB-A477B6E980A2}" srcOrd="1" destOrd="0" presId="urn:microsoft.com/office/officeart/2005/8/layout/chevron1"/>
    <dgm:cxn modelId="{FF81CC95-4786-4816-8067-55EEB2C4B8D1}" type="presParOf" srcId="{09D2AD02-22B5-4B16-A47A-13A3A8867F59}" destId="{2E3CF07A-39F4-49F2-BDB7-D59E64DED84C}" srcOrd="2" destOrd="0" presId="urn:microsoft.com/office/officeart/2005/8/layout/chevron1"/>
    <dgm:cxn modelId="{E713D154-8BD0-46E5-9F9F-4BF508537529}" type="presParOf" srcId="{09D2AD02-22B5-4B16-A47A-13A3A8867F59}" destId="{30261328-A547-4153-BD0B-1C9F3DCDA43D}" srcOrd="3" destOrd="0" presId="urn:microsoft.com/office/officeart/2005/8/layout/chevron1"/>
    <dgm:cxn modelId="{E2616861-CFF1-421A-82BA-8ECC0D4F9FCE}" type="presParOf" srcId="{09D2AD02-22B5-4B16-A47A-13A3A8867F59}" destId="{ABCEEF4E-63F0-4083-A3E7-6414EF6B4517}" srcOrd="4" destOrd="0" presId="urn:microsoft.com/office/officeart/2005/8/layout/chevron1"/>
    <dgm:cxn modelId="{833632DD-0E2D-470B-99F0-B5DAF3204695}" type="presParOf" srcId="{09D2AD02-22B5-4B16-A47A-13A3A8867F59}" destId="{6D5047F6-4434-4C28-BA7C-EAD0AB1F6F1C}" srcOrd="5" destOrd="0" presId="urn:microsoft.com/office/officeart/2005/8/layout/chevron1"/>
    <dgm:cxn modelId="{FB4506F5-EC90-4492-AFCE-BEAF3087463A}" type="presParOf" srcId="{09D2AD02-22B5-4B16-A47A-13A3A8867F59}" destId="{CD919B36-B88A-4120-BE33-412D376886FC}" srcOrd="6" destOrd="0" presId="urn:microsoft.com/office/officeart/2005/8/layout/chevron1"/>
    <dgm:cxn modelId="{246C0205-70B5-4B53-AD9A-6C637E80D8DD}" type="presParOf" srcId="{09D2AD02-22B5-4B16-A47A-13A3A8867F59}" destId="{8F3B0885-DF3C-4982-BB44-DA7787BBE2AD}" srcOrd="7" destOrd="0" presId="urn:microsoft.com/office/officeart/2005/8/layout/chevron1"/>
    <dgm:cxn modelId="{640CE7DF-2406-4E96-8B58-F7EE434AF340}" type="presParOf" srcId="{09D2AD02-22B5-4B16-A47A-13A3A8867F59}" destId="{188C0826-F3C1-43F1-BB6F-AA3E86D8469D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08219B5-FEBA-4E2B-B881-82284E1F5BAF}" type="doc">
      <dgm:prSet loTypeId="urn:microsoft.com/office/officeart/2005/8/layout/chevron1" loCatId="process" qsTypeId="urn:microsoft.com/office/officeart/2005/8/quickstyle/simple1" qsCatId="simple" csTypeId="urn:microsoft.com/office/officeart/2005/8/colors/colorful5" csCatId="colorful" phldr="1"/>
      <dgm:spPr/>
    </dgm:pt>
    <dgm:pt modelId="{2B8EB80F-F99A-4259-B519-C8F6FBAD0684}">
      <dgm:prSet phldrT="[Texto]"/>
      <dgm:spPr/>
      <dgm:t>
        <a:bodyPr/>
        <a:lstStyle/>
        <a:p>
          <a:r>
            <a:rPr lang="es-CL" dirty="0" smtClean="0"/>
            <a:t>Levantamiento</a:t>
          </a:r>
          <a:endParaRPr lang="es-MX" dirty="0"/>
        </a:p>
      </dgm:t>
    </dgm:pt>
    <dgm:pt modelId="{F9FAA68B-365F-4A03-BB18-18E2557BCF50}" type="parTrans" cxnId="{DA144103-0818-426D-B4A6-94EAE89306C9}">
      <dgm:prSet/>
      <dgm:spPr/>
      <dgm:t>
        <a:bodyPr/>
        <a:lstStyle/>
        <a:p>
          <a:endParaRPr lang="es-MX"/>
        </a:p>
      </dgm:t>
    </dgm:pt>
    <dgm:pt modelId="{80931DDF-67FF-470C-A242-FD6B244EAA13}" type="sibTrans" cxnId="{DA144103-0818-426D-B4A6-94EAE89306C9}">
      <dgm:prSet/>
      <dgm:spPr/>
      <dgm:t>
        <a:bodyPr/>
        <a:lstStyle/>
        <a:p>
          <a:endParaRPr lang="es-MX"/>
        </a:p>
      </dgm:t>
    </dgm:pt>
    <dgm:pt modelId="{042A0BE6-C09E-4B23-9019-AC6B7668A7BB}">
      <dgm:prSet phldrT="[Texto]"/>
      <dgm:spPr/>
      <dgm:t>
        <a:bodyPr/>
        <a:lstStyle/>
        <a:p>
          <a:r>
            <a:rPr lang="es-CL" dirty="0" smtClean="0"/>
            <a:t>Cubicación</a:t>
          </a:r>
          <a:endParaRPr lang="es-MX" dirty="0"/>
        </a:p>
      </dgm:t>
    </dgm:pt>
    <dgm:pt modelId="{68F52773-3E60-47B6-B192-87E3E282F2F2}" type="parTrans" cxnId="{0D574FE4-5965-4FB5-B65C-57875A243353}">
      <dgm:prSet/>
      <dgm:spPr/>
      <dgm:t>
        <a:bodyPr/>
        <a:lstStyle/>
        <a:p>
          <a:endParaRPr lang="es-MX"/>
        </a:p>
      </dgm:t>
    </dgm:pt>
    <dgm:pt modelId="{F2508BB1-69EB-4A0D-A46E-F3D6D94D3065}" type="sibTrans" cxnId="{0D574FE4-5965-4FB5-B65C-57875A243353}">
      <dgm:prSet/>
      <dgm:spPr/>
      <dgm:t>
        <a:bodyPr/>
        <a:lstStyle/>
        <a:p>
          <a:endParaRPr lang="es-MX"/>
        </a:p>
      </dgm:t>
    </dgm:pt>
    <dgm:pt modelId="{918E0D54-ED0B-44C0-AD18-33C2BBB41B90}">
      <dgm:prSet phldrT="[Texto]"/>
      <dgm:spPr/>
      <dgm:t>
        <a:bodyPr/>
        <a:lstStyle/>
        <a:p>
          <a:r>
            <a:rPr lang="es-CL" dirty="0" smtClean="0"/>
            <a:t>Piloto </a:t>
          </a:r>
          <a:endParaRPr lang="es-MX" dirty="0"/>
        </a:p>
      </dgm:t>
    </dgm:pt>
    <dgm:pt modelId="{BF1D3BC6-D972-4BC5-B21F-0C1A998D9E8C}" type="parTrans" cxnId="{CAF54A17-432E-4A74-9D8D-3D11BCC81C1B}">
      <dgm:prSet/>
      <dgm:spPr/>
      <dgm:t>
        <a:bodyPr/>
        <a:lstStyle/>
        <a:p>
          <a:endParaRPr lang="es-MX"/>
        </a:p>
      </dgm:t>
    </dgm:pt>
    <dgm:pt modelId="{98FA6596-E4FA-4A69-8DE9-02A5FA5BBE09}" type="sibTrans" cxnId="{CAF54A17-432E-4A74-9D8D-3D11BCC81C1B}">
      <dgm:prSet/>
      <dgm:spPr/>
      <dgm:t>
        <a:bodyPr/>
        <a:lstStyle/>
        <a:p>
          <a:endParaRPr lang="es-MX"/>
        </a:p>
      </dgm:t>
    </dgm:pt>
    <dgm:pt modelId="{BA412526-F4BF-44B6-A2AA-FE3FC70FA3E6}">
      <dgm:prSet phldrT="[Texto]"/>
      <dgm:spPr/>
      <dgm:t>
        <a:bodyPr/>
        <a:lstStyle/>
        <a:p>
          <a:r>
            <a:rPr lang="es-CL" dirty="0" smtClean="0"/>
            <a:t>Explotación</a:t>
          </a:r>
          <a:endParaRPr lang="es-MX" dirty="0"/>
        </a:p>
      </dgm:t>
    </dgm:pt>
    <dgm:pt modelId="{ADF702C4-1ED2-4889-BA8F-02F6E925AC53}" type="parTrans" cxnId="{B2C8965E-6B7D-4BD2-A8B3-6E0807069DBB}">
      <dgm:prSet/>
      <dgm:spPr/>
      <dgm:t>
        <a:bodyPr/>
        <a:lstStyle/>
        <a:p>
          <a:endParaRPr lang="es-MX"/>
        </a:p>
      </dgm:t>
    </dgm:pt>
    <dgm:pt modelId="{DC4FBBF9-38EF-4FBA-AD51-F2276217842B}" type="sibTrans" cxnId="{B2C8965E-6B7D-4BD2-A8B3-6E0807069DBB}">
      <dgm:prSet/>
      <dgm:spPr/>
      <dgm:t>
        <a:bodyPr/>
        <a:lstStyle/>
        <a:p>
          <a:endParaRPr lang="es-MX"/>
        </a:p>
      </dgm:t>
    </dgm:pt>
    <dgm:pt modelId="{6F13B266-2E78-42EB-BE33-8A66BD674FF0}">
      <dgm:prSet phldrT="[Texto]"/>
      <dgm:spPr/>
      <dgm:t>
        <a:bodyPr/>
        <a:lstStyle/>
        <a:p>
          <a:r>
            <a:rPr lang="es-CL" smtClean="0"/>
            <a:t>Desarrollo</a:t>
          </a:r>
          <a:endParaRPr lang="es-MX" dirty="0"/>
        </a:p>
      </dgm:t>
    </dgm:pt>
    <dgm:pt modelId="{BCC0DFC7-3163-49D9-927B-1B755A8B7795}" type="parTrans" cxnId="{0A40A49A-16A6-4C28-BAEB-30A4EB0B25CB}">
      <dgm:prSet/>
      <dgm:spPr/>
      <dgm:t>
        <a:bodyPr/>
        <a:lstStyle/>
        <a:p>
          <a:endParaRPr lang="es-MX"/>
        </a:p>
      </dgm:t>
    </dgm:pt>
    <dgm:pt modelId="{0E5F04AB-DAFA-4C39-B4BE-EF0185A900B1}" type="sibTrans" cxnId="{0A40A49A-16A6-4C28-BAEB-30A4EB0B25CB}">
      <dgm:prSet/>
      <dgm:spPr/>
      <dgm:t>
        <a:bodyPr/>
        <a:lstStyle/>
        <a:p>
          <a:endParaRPr lang="es-MX"/>
        </a:p>
      </dgm:t>
    </dgm:pt>
    <dgm:pt modelId="{09D2AD02-22B5-4B16-A47A-13A3A8867F59}" type="pres">
      <dgm:prSet presAssocID="{708219B5-FEBA-4E2B-B881-82284E1F5BAF}" presName="Name0" presStyleCnt="0">
        <dgm:presLayoutVars>
          <dgm:dir/>
          <dgm:animLvl val="lvl"/>
          <dgm:resizeHandles val="exact"/>
        </dgm:presLayoutVars>
      </dgm:prSet>
      <dgm:spPr/>
    </dgm:pt>
    <dgm:pt modelId="{8448DE00-8F61-49F8-9AE4-8BC4CCC5D277}" type="pres">
      <dgm:prSet presAssocID="{2B8EB80F-F99A-4259-B519-C8F6FBAD0684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9A39D1CA-1AD1-4F4C-BDFB-A477B6E980A2}" type="pres">
      <dgm:prSet presAssocID="{80931DDF-67FF-470C-A242-FD6B244EAA13}" presName="parTxOnlySpace" presStyleCnt="0"/>
      <dgm:spPr/>
    </dgm:pt>
    <dgm:pt modelId="{2E3CF07A-39F4-49F2-BDB7-D59E64DED84C}" type="pres">
      <dgm:prSet presAssocID="{042A0BE6-C09E-4B23-9019-AC6B7668A7BB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30261328-A547-4153-BD0B-1C9F3DCDA43D}" type="pres">
      <dgm:prSet presAssocID="{F2508BB1-69EB-4A0D-A46E-F3D6D94D3065}" presName="parTxOnlySpace" presStyleCnt="0"/>
      <dgm:spPr/>
    </dgm:pt>
    <dgm:pt modelId="{ABCEEF4E-63F0-4083-A3E7-6414EF6B4517}" type="pres">
      <dgm:prSet presAssocID="{6F13B266-2E78-42EB-BE33-8A66BD674FF0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6D5047F6-4434-4C28-BA7C-EAD0AB1F6F1C}" type="pres">
      <dgm:prSet presAssocID="{0E5F04AB-DAFA-4C39-B4BE-EF0185A900B1}" presName="parTxOnlySpace" presStyleCnt="0"/>
      <dgm:spPr/>
    </dgm:pt>
    <dgm:pt modelId="{CD919B36-B88A-4120-BE33-412D376886FC}" type="pres">
      <dgm:prSet presAssocID="{918E0D54-ED0B-44C0-AD18-33C2BBB41B90}" presName="parTxOnly" presStyleLbl="node1" presStyleIdx="3" presStyleCnt="5" custLinFactNeighborX="32373" custLinFactNeighborY="0">
        <dgm:presLayoutVars>
          <dgm:chMax val="0"/>
          <dgm:chPref val="0"/>
          <dgm:bulletEnabled val="1"/>
        </dgm:presLayoutVars>
      </dgm:prSet>
      <dgm:spPr/>
    </dgm:pt>
    <dgm:pt modelId="{8F3B0885-DF3C-4982-BB44-DA7787BBE2AD}" type="pres">
      <dgm:prSet presAssocID="{98FA6596-E4FA-4A69-8DE9-02A5FA5BBE09}" presName="parTxOnlySpace" presStyleCnt="0"/>
      <dgm:spPr/>
    </dgm:pt>
    <dgm:pt modelId="{188C0826-F3C1-43F1-BB6F-AA3E86D8469D}" type="pres">
      <dgm:prSet presAssocID="{BA412526-F4BF-44B6-A2AA-FE3FC70FA3E6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0A40A49A-16A6-4C28-BAEB-30A4EB0B25CB}" srcId="{708219B5-FEBA-4E2B-B881-82284E1F5BAF}" destId="{6F13B266-2E78-42EB-BE33-8A66BD674FF0}" srcOrd="2" destOrd="0" parTransId="{BCC0DFC7-3163-49D9-927B-1B755A8B7795}" sibTransId="{0E5F04AB-DAFA-4C39-B4BE-EF0185A900B1}"/>
    <dgm:cxn modelId="{FB11E09A-2BC7-4103-8B2F-628078741E3F}" type="presOf" srcId="{042A0BE6-C09E-4B23-9019-AC6B7668A7BB}" destId="{2E3CF07A-39F4-49F2-BDB7-D59E64DED84C}" srcOrd="0" destOrd="0" presId="urn:microsoft.com/office/officeart/2005/8/layout/chevron1"/>
    <dgm:cxn modelId="{0D574FE4-5965-4FB5-B65C-57875A243353}" srcId="{708219B5-FEBA-4E2B-B881-82284E1F5BAF}" destId="{042A0BE6-C09E-4B23-9019-AC6B7668A7BB}" srcOrd="1" destOrd="0" parTransId="{68F52773-3E60-47B6-B192-87E3E282F2F2}" sibTransId="{F2508BB1-69EB-4A0D-A46E-F3D6D94D3065}"/>
    <dgm:cxn modelId="{CAF54A17-432E-4A74-9D8D-3D11BCC81C1B}" srcId="{708219B5-FEBA-4E2B-B881-82284E1F5BAF}" destId="{918E0D54-ED0B-44C0-AD18-33C2BBB41B90}" srcOrd="3" destOrd="0" parTransId="{BF1D3BC6-D972-4BC5-B21F-0C1A998D9E8C}" sibTransId="{98FA6596-E4FA-4A69-8DE9-02A5FA5BBE09}"/>
    <dgm:cxn modelId="{DA144103-0818-426D-B4A6-94EAE89306C9}" srcId="{708219B5-FEBA-4E2B-B881-82284E1F5BAF}" destId="{2B8EB80F-F99A-4259-B519-C8F6FBAD0684}" srcOrd="0" destOrd="0" parTransId="{F9FAA68B-365F-4A03-BB18-18E2557BCF50}" sibTransId="{80931DDF-67FF-470C-A242-FD6B244EAA13}"/>
    <dgm:cxn modelId="{D6489DF9-593D-4C9F-9489-07C10CBBF6FC}" type="presOf" srcId="{BA412526-F4BF-44B6-A2AA-FE3FC70FA3E6}" destId="{188C0826-F3C1-43F1-BB6F-AA3E86D8469D}" srcOrd="0" destOrd="0" presId="urn:microsoft.com/office/officeart/2005/8/layout/chevron1"/>
    <dgm:cxn modelId="{BDE0F2D9-5225-44B5-923D-2CCF424F9474}" type="presOf" srcId="{6F13B266-2E78-42EB-BE33-8A66BD674FF0}" destId="{ABCEEF4E-63F0-4083-A3E7-6414EF6B4517}" srcOrd="0" destOrd="0" presId="urn:microsoft.com/office/officeart/2005/8/layout/chevron1"/>
    <dgm:cxn modelId="{DB42F9A0-C169-420F-9FCE-1A5EBCB235D0}" type="presOf" srcId="{2B8EB80F-F99A-4259-B519-C8F6FBAD0684}" destId="{8448DE00-8F61-49F8-9AE4-8BC4CCC5D277}" srcOrd="0" destOrd="0" presId="urn:microsoft.com/office/officeart/2005/8/layout/chevron1"/>
    <dgm:cxn modelId="{65E69E37-47BD-447C-9F0F-5E6B39C8C3B5}" type="presOf" srcId="{708219B5-FEBA-4E2B-B881-82284E1F5BAF}" destId="{09D2AD02-22B5-4B16-A47A-13A3A8867F59}" srcOrd="0" destOrd="0" presId="urn:microsoft.com/office/officeart/2005/8/layout/chevron1"/>
    <dgm:cxn modelId="{B2C8965E-6B7D-4BD2-A8B3-6E0807069DBB}" srcId="{708219B5-FEBA-4E2B-B881-82284E1F5BAF}" destId="{BA412526-F4BF-44B6-A2AA-FE3FC70FA3E6}" srcOrd="4" destOrd="0" parTransId="{ADF702C4-1ED2-4889-BA8F-02F6E925AC53}" sibTransId="{DC4FBBF9-38EF-4FBA-AD51-F2276217842B}"/>
    <dgm:cxn modelId="{DA364039-728D-4AC5-8E72-A5FEB90708A5}" type="presOf" srcId="{918E0D54-ED0B-44C0-AD18-33C2BBB41B90}" destId="{CD919B36-B88A-4120-BE33-412D376886FC}" srcOrd="0" destOrd="0" presId="urn:microsoft.com/office/officeart/2005/8/layout/chevron1"/>
    <dgm:cxn modelId="{E2256662-88DD-40F0-A764-11D4F0E1A178}" type="presParOf" srcId="{09D2AD02-22B5-4B16-A47A-13A3A8867F59}" destId="{8448DE00-8F61-49F8-9AE4-8BC4CCC5D277}" srcOrd="0" destOrd="0" presId="urn:microsoft.com/office/officeart/2005/8/layout/chevron1"/>
    <dgm:cxn modelId="{B8A095C6-93FC-4F8E-AB27-65180F4E47AD}" type="presParOf" srcId="{09D2AD02-22B5-4B16-A47A-13A3A8867F59}" destId="{9A39D1CA-1AD1-4F4C-BDFB-A477B6E980A2}" srcOrd="1" destOrd="0" presId="urn:microsoft.com/office/officeart/2005/8/layout/chevron1"/>
    <dgm:cxn modelId="{686DC244-0E8F-4AF1-AB93-CA5DEA68E072}" type="presParOf" srcId="{09D2AD02-22B5-4B16-A47A-13A3A8867F59}" destId="{2E3CF07A-39F4-49F2-BDB7-D59E64DED84C}" srcOrd="2" destOrd="0" presId="urn:microsoft.com/office/officeart/2005/8/layout/chevron1"/>
    <dgm:cxn modelId="{03A74B54-D8EF-48B8-A506-A6961CBD1B9E}" type="presParOf" srcId="{09D2AD02-22B5-4B16-A47A-13A3A8867F59}" destId="{30261328-A547-4153-BD0B-1C9F3DCDA43D}" srcOrd="3" destOrd="0" presId="urn:microsoft.com/office/officeart/2005/8/layout/chevron1"/>
    <dgm:cxn modelId="{32C2583D-ACCE-48C7-A4D1-47A8F9C7C1CA}" type="presParOf" srcId="{09D2AD02-22B5-4B16-A47A-13A3A8867F59}" destId="{ABCEEF4E-63F0-4083-A3E7-6414EF6B4517}" srcOrd="4" destOrd="0" presId="urn:microsoft.com/office/officeart/2005/8/layout/chevron1"/>
    <dgm:cxn modelId="{54AAB7F1-4DE2-4A46-A258-55A104774150}" type="presParOf" srcId="{09D2AD02-22B5-4B16-A47A-13A3A8867F59}" destId="{6D5047F6-4434-4C28-BA7C-EAD0AB1F6F1C}" srcOrd="5" destOrd="0" presId="urn:microsoft.com/office/officeart/2005/8/layout/chevron1"/>
    <dgm:cxn modelId="{AEA710CB-032B-4B8A-9D80-F12607E6F6DE}" type="presParOf" srcId="{09D2AD02-22B5-4B16-A47A-13A3A8867F59}" destId="{CD919B36-B88A-4120-BE33-412D376886FC}" srcOrd="6" destOrd="0" presId="urn:microsoft.com/office/officeart/2005/8/layout/chevron1"/>
    <dgm:cxn modelId="{3E8CAE7C-617A-4BA6-BCFC-FC4056AD316E}" type="presParOf" srcId="{09D2AD02-22B5-4B16-A47A-13A3A8867F59}" destId="{8F3B0885-DF3C-4982-BB44-DA7787BBE2AD}" srcOrd="7" destOrd="0" presId="urn:microsoft.com/office/officeart/2005/8/layout/chevron1"/>
    <dgm:cxn modelId="{5BE0DF78-B8F9-430D-8753-07C12FB38A40}" type="presParOf" srcId="{09D2AD02-22B5-4B16-A47A-13A3A8867F59}" destId="{188C0826-F3C1-43F1-BB6F-AA3E86D8469D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08219B5-FEBA-4E2B-B881-82284E1F5BAF}" type="doc">
      <dgm:prSet loTypeId="urn:microsoft.com/office/officeart/2005/8/layout/chevron1" loCatId="process" qsTypeId="urn:microsoft.com/office/officeart/2005/8/quickstyle/simple1" qsCatId="simple" csTypeId="urn:microsoft.com/office/officeart/2005/8/colors/colorful5" csCatId="colorful" phldr="1"/>
      <dgm:spPr/>
    </dgm:pt>
    <dgm:pt modelId="{2B8EB80F-F99A-4259-B519-C8F6FBAD0684}">
      <dgm:prSet phldrT="[Texto]"/>
      <dgm:spPr/>
      <dgm:t>
        <a:bodyPr/>
        <a:lstStyle/>
        <a:p>
          <a:r>
            <a:rPr lang="es-CL" dirty="0" smtClean="0"/>
            <a:t>Levantamiento</a:t>
          </a:r>
          <a:endParaRPr lang="es-MX" dirty="0"/>
        </a:p>
      </dgm:t>
    </dgm:pt>
    <dgm:pt modelId="{F9FAA68B-365F-4A03-BB18-18E2557BCF50}" type="parTrans" cxnId="{DA144103-0818-426D-B4A6-94EAE89306C9}">
      <dgm:prSet/>
      <dgm:spPr/>
      <dgm:t>
        <a:bodyPr/>
        <a:lstStyle/>
        <a:p>
          <a:endParaRPr lang="es-MX"/>
        </a:p>
      </dgm:t>
    </dgm:pt>
    <dgm:pt modelId="{80931DDF-67FF-470C-A242-FD6B244EAA13}" type="sibTrans" cxnId="{DA144103-0818-426D-B4A6-94EAE89306C9}">
      <dgm:prSet/>
      <dgm:spPr/>
      <dgm:t>
        <a:bodyPr/>
        <a:lstStyle/>
        <a:p>
          <a:endParaRPr lang="es-MX"/>
        </a:p>
      </dgm:t>
    </dgm:pt>
    <dgm:pt modelId="{042A0BE6-C09E-4B23-9019-AC6B7668A7BB}">
      <dgm:prSet phldrT="[Texto]"/>
      <dgm:spPr/>
      <dgm:t>
        <a:bodyPr/>
        <a:lstStyle/>
        <a:p>
          <a:r>
            <a:rPr lang="es-CL" dirty="0" smtClean="0"/>
            <a:t>Cubicación</a:t>
          </a:r>
          <a:endParaRPr lang="es-MX" dirty="0"/>
        </a:p>
      </dgm:t>
    </dgm:pt>
    <dgm:pt modelId="{68F52773-3E60-47B6-B192-87E3E282F2F2}" type="parTrans" cxnId="{0D574FE4-5965-4FB5-B65C-57875A243353}">
      <dgm:prSet/>
      <dgm:spPr/>
      <dgm:t>
        <a:bodyPr/>
        <a:lstStyle/>
        <a:p>
          <a:endParaRPr lang="es-MX"/>
        </a:p>
      </dgm:t>
    </dgm:pt>
    <dgm:pt modelId="{F2508BB1-69EB-4A0D-A46E-F3D6D94D3065}" type="sibTrans" cxnId="{0D574FE4-5965-4FB5-B65C-57875A243353}">
      <dgm:prSet/>
      <dgm:spPr/>
      <dgm:t>
        <a:bodyPr/>
        <a:lstStyle/>
        <a:p>
          <a:endParaRPr lang="es-MX"/>
        </a:p>
      </dgm:t>
    </dgm:pt>
    <dgm:pt modelId="{918E0D54-ED0B-44C0-AD18-33C2BBB41B90}">
      <dgm:prSet phldrT="[Texto]"/>
      <dgm:spPr/>
      <dgm:t>
        <a:bodyPr/>
        <a:lstStyle/>
        <a:p>
          <a:r>
            <a:rPr lang="es-CL" dirty="0" smtClean="0"/>
            <a:t>Piloto </a:t>
          </a:r>
          <a:endParaRPr lang="es-MX" dirty="0"/>
        </a:p>
      </dgm:t>
    </dgm:pt>
    <dgm:pt modelId="{BF1D3BC6-D972-4BC5-B21F-0C1A998D9E8C}" type="parTrans" cxnId="{CAF54A17-432E-4A74-9D8D-3D11BCC81C1B}">
      <dgm:prSet/>
      <dgm:spPr/>
      <dgm:t>
        <a:bodyPr/>
        <a:lstStyle/>
        <a:p>
          <a:endParaRPr lang="es-MX"/>
        </a:p>
      </dgm:t>
    </dgm:pt>
    <dgm:pt modelId="{98FA6596-E4FA-4A69-8DE9-02A5FA5BBE09}" type="sibTrans" cxnId="{CAF54A17-432E-4A74-9D8D-3D11BCC81C1B}">
      <dgm:prSet/>
      <dgm:spPr/>
      <dgm:t>
        <a:bodyPr/>
        <a:lstStyle/>
        <a:p>
          <a:endParaRPr lang="es-MX"/>
        </a:p>
      </dgm:t>
    </dgm:pt>
    <dgm:pt modelId="{BA412526-F4BF-44B6-A2AA-FE3FC70FA3E6}">
      <dgm:prSet phldrT="[Texto]"/>
      <dgm:spPr/>
      <dgm:t>
        <a:bodyPr/>
        <a:lstStyle/>
        <a:p>
          <a:r>
            <a:rPr lang="es-CL" dirty="0" smtClean="0"/>
            <a:t>Explotación</a:t>
          </a:r>
          <a:endParaRPr lang="es-MX" dirty="0"/>
        </a:p>
      </dgm:t>
    </dgm:pt>
    <dgm:pt modelId="{ADF702C4-1ED2-4889-BA8F-02F6E925AC53}" type="parTrans" cxnId="{B2C8965E-6B7D-4BD2-A8B3-6E0807069DBB}">
      <dgm:prSet/>
      <dgm:spPr/>
      <dgm:t>
        <a:bodyPr/>
        <a:lstStyle/>
        <a:p>
          <a:endParaRPr lang="es-MX"/>
        </a:p>
      </dgm:t>
    </dgm:pt>
    <dgm:pt modelId="{DC4FBBF9-38EF-4FBA-AD51-F2276217842B}" type="sibTrans" cxnId="{B2C8965E-6B7D-4BD2-A8B3-6E0807069DBB}">
      <dgm:prSet/>
      <dgm:spPr/>
      <dgm:t>
        <a:bodyPr/>
        <a:lstStyle/>
        <a:p>
          <a:endParaRPr lang="es-MX"/>
        </a:p>
      </dgm:t>
    </dgm:pt>
    <dgm:pt modelId="{6F13B266-2E78-42EB-BE33-8A66BD674FF0}">
      <dgm:prSet phldrT="[Texto]"/>
      <dgm:spPr/>
      <dgm:t>
        <a:bodyPr/>
        <a:lstStyle/>
        <a:p>
          <a:r>
            <a:rPr lang="es-CL" smtClean="0"/>
            <a:t>Desarrollo</a:t>
          </a:r>
          <a:endParaRPr lang="es-MX" dirty="0"/>
        </a:p>
      </dgm:t>
    </dgm:pt>
    <dgm:pt modelId="{BCC0DFC7-3163-49D9-927B-1B755A8B7795}" type="parTrans" cxnId="{0A40A49A-16A6-4C28-BAEB-30A4EB0B25CB}">
      <dgm:prSet/>
      <dgm:spPr/>
      <dgm:t>
        <a:bodyPr/>
        <a:lstStyle/>
        <a:p>
          <a:endParaRPr lang="es-MX"/>
        </a:p>
      </dgm:t>
    </dgm:pt>
    <dgm:pt modelId="{0E5F04AB-DAFA-4C39-B4BE-EF0185A900B1}" type="sibTrans" cxnId="{0A40A49A-16A6-4C28-BAEB-30A4EB0B25CB}">
      <dgm:prSet/>
      <dgm:spPr/>
      <dgm:t>
        <a:bodyPr/>
        <a:lstStyle/>
        <a:p>
          <a:endParaRPr lang="es-MX"/>
        </a:p>
      </dgm:t>
    </dgm:pt>
    <dgm:pt modelId="{09D2AD02-22B5-4B16-A47A-13A3A8867F59}" type="pres">
      <dgm:prSet presAssocID="{708219B5-FEBA-4E2B-B881-82284E1F5BAF}" presName="Name0" presStyleCnt="0">
        <dgm:presLayoutVars>
          <dgm:dir/>
          <dgm:animLvl val="lvl"/>
          <dgm:resizeHandles val="exact"/>
        </dgm:presLayoutVars>
      </dgm:prSet>
      <dgm:spPr/>
    </dgm:pt>
    <dgm:pt modelId="{8448DE00-8F61-49F8-9AE4-8BC4CCC5D277}" type="pres">
      <dgm:prSet presAssocID="{2B8EB80F-F99A-4259-B519-C8F6FBAD0684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9A39D1CA-1AD1-4F4C-BDFB-A477B6E980A2}" type="pres">
      <dgm:prSet presAssocID="{80931DDF-67FF-470C-A242-FD6B244EAA13}" presName="parTxOnlySpace" presStyleCnt="0"/>
      <dgm:spPr/>
    </dgm:pt>
    <dgm:pt modelId="{2E3CF07A-39F4-49F2-BDB7-D59E64DED84C}" type="pres">
      <dgm:prSet presAssocID="{042A0BE6-C09E-4B23-9019-AC6B7668A7BB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30261328-A547-4153-BD0B-1C9F3DCDA43D}" type="pres">
      <dgm:prSet presAssocID="{F2508BB1-69EB-4A0D-A46E-F3D6D94D3065}" presName="parTxOnlySpace" presStyleCnt="0"/>
      <dgm:spPr/>
    </dgm:pt>
    <dgm:pt modelId="{ABCEEF4E-63F0-4083-A3E7-6414EF6B4517}" type="pres">
      <dgm:prSet presAssocID="{6F13B266-2E78-42EB-BE33-8A66BD674FF0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6D5047F6-4434-4C28-BA7C-EAD0AB1F6F1C}" type="pres">
      <dgm:prSet presAssocID="{0E5F04AB-DAFA-4C39-B4BE-EF0185A900B1}" presName="parTxOnlySpace" presStyleCnt="0"/>
      <dgm:spPr/>
    </dgm:pt>
    <dgm:pt modelId="{CD919B36-B88A-4120-BE33-412D376886FC}" type="pres">
      <dgm:prSet presAssocID="{918E0D54-ED0B-44C0-AD18-33C2BBB41B90}" presName="parTxOnly" presStyleLbl="node1" presStyleIdx="3" presStyleCnt="5" custLinFactNeighborX="32373" custLinFactNeighborY="0">
        <dgm:presLayoutVars>
          <dgm:chMax val="0"/>
          <dgm:chPref val="0"/>
          <dgm:bulletEnabled val="1"/>
        </dgm:presLayoutVars>
      </dgm:prSet>
      <dgm:spPr/>
    </dgm:pt>
    <dgm:pt modelId="{8F3B0885-DF3C-4982-BB44-DA7787BBE2AD}" type="pres">
      <dgm:prSet presAssocID="{98FA6596-E4FA-4A69-8DE9-02A5FA5BBE09}" presName="parTxOnlySpace" presStyleCnt="0"/>
      <dgm:spPr/>
    </dgm:pt>
    <dgm:pt modelId="{188C0826-F3C1-43F1-BB6F-AA3E86D8469D}" type="pres">
      <dgm:prSet presAssocID="{BA412526-F4BF-44B6-A2AA-FE3FC70FA3E6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0A40A49A-16A6-4C28-BAEB-30A4EB0B25CB}" srcId="{708219B5-FEBA-4E2B-B881-82284E1F5BAF}" destId="{6F13B266-2E78-42EB-BE33-8A66BD674FF0}" srcOrd="2" destOrd="0" parTransId="{BCC0DFC7-3163-49D9-927B-1B755A8B7795}" sibTransId="{0E5F04AB-DAFA-4C39-B4BE-EF0185A900B1}"/>
    <dgm:cxn modelId="{0F14320E-717F-41E8-84C4-38D30C927E80}" type="presOf" srcId="{BA412526-F4BF-44B6-A2AA-FE3FC70FA3E6}" destId="{188C0826-F3C1-43F1-BB6F-AA3E86D8469D}" srcOrd="0" destOrd="0" presId="urn:microsoft.com/office/officeart/2005/8/layout/chevron1"/>
    <dgm:cxn modelId="{15500F3A-224C-469C-B53F-9A496BADEB4E}" type="presOf" srcId="{708219B5-FEBA-4E2B-B881-82284E1F5BAF}" destId="{09D2AD02-22B5-4B16-A47A-13A3A8867F59}" srcOrd="0" destOrd="0" presId="urn:microsoft.com/office/officeart/2005/8/layout/chevron1"/>
    <dgm:cxn modelId="{7DE010E9-E01D-4DA7-9FD8-0CF777F81DC6}" type="presOf" srcId="{2B8EB80F-F99A-4259-B519-C8F6FBAD0684}" destId="{8448DE00-8F61-49F8-9AE4-8BC4CCC5D277}" srcOrd="0" destOrd="0" presId="urn:microsoft.com/office/officeart/2005/8/layout/chevron1"/>
    <dgm:cxn modelId="{0D574FE4-5965-4FB5-B65C-57875A243353}" srcId="{708219B5-FEBA-4E2B-B881-82284E1F5BAF}" destId="{042A0BE6-C09E-4B23-9019-AC6B7668A7BB}" srcOrd="1" destOrd="0" parTransId="{68F52773-3E60-47B6-B192-87E3E282F2F2}" sibTransId="{F2508BB1-69EB-4A0D-A46E-F3D6D94D3065}"/>
    <dgm:cxn modelId="{CAF54A17-432E-4A74-9D8D-3D11BCC81C1B}" srcId="{708219B5-FEBA-4E2B-B881-82284E1F5BAF}" destId="{918E0D54-ED0B-44C0-AD18-33C2BBB41B90}" srcOrd="3" destOrd="0" parTransId="{BF1D3BC6-D972-4BC5-B21F-0C1A998D9E8C}" sibTransId="{98FA6596-E4FA-4A69-8DE9-02A5FA5BBE09}"/>
    <dgm:cxn modelId="{DA144103-0818-426D-B4A6-94EAE89306C9}" srcId="{708219B5-FEBA-4E2B-B881-82284E1F5BAF}" destId="{2B8EB80F-F99A-4259-B519-C8F6FBAD0684}" srcOrd="0" destOrd="0" parTransId="{F9FAA68B-365F-4A03-BB18-18E2557BCF50}" sibTransId="{80931DDF-67FF-470C-A242-FD6B244EAA13}"/>
    <dgm:cxn modelId="{5D8CC1C6-9256-45D1-A1FB-0CF38BDFE24F}" type="presOf" srcId="{918E0D54-ED0B-44C0-AD18-33C2BBB41B90}" destId="{CD919B36-B88A-4120-BE33-412D376886FC}" srcOrd="0" destOrd="0" presId="urn:microsoft.com/office/officeart/2005/8/layout/chevron1"/>
    <dgm:cxn modelId="{D49ADAF7-6814-44B7-9B25-EB8CEBED2373}" type="presOf" srcId="{042A0BE6-C09E-4B23-9019-AC6B7668A7BB}" destId="{2E3CF07A-39F4-49F2-BDB7-D59E64DED84C}" srcOrd="0" destOrd="0" presId="urn:microsoft.com/office/officeart/2005/8/layout/chevron1"/>
    <dgm:cxn modelId="{70ED54BC-1FF5-47D1-A830-1867998239D7}" type="presOf" srcId="{6F13B266-2E78-42EB-BE33-8A66BD674FF0}" destId="{ABCEEF4E-63F0-4083-A3E7-6414EF6B4517}" srcOrd="0" destOrd="0" presId="urn:microsoft.com/office/officeart/2005/8/layout/chevron1"/>
    <dgm:cxn modelId="{B2C8965E-6B7D-4BD2-A8B3-6E0807069DBB}" srcId="{708219B5-FEBA-4E2B-B881-82284E1F5BAF}" destId="{BA412526-F4BF-44B6-A2AA-FE3FC70FA3E6}" srcOrd="4" destOrd="0" parTransId="{ADF702C4-1ED2-4889-BA8F-02F6E925AC53}" sibTransId="{DC4FBBF9-38EF-4FBA-AD51-F2276217842B}"/>
    <dgm:cxn modelId="{3842E9A1-5A64-4974-8BC1-2D35D9A403F0}" type="presParOf" srcId="{09D2AD02-22B5-4B16-A47A-13A3A8867F59}" destId="{8448DE00-8F61-49F8-9AE4-8BC4CCC5D277}" srcOrd="0" destOrd="0" presId="urn:microsoft.com/office/officeart/2005/8/layout/chevron1"/>
    <dgm:cxn modelId="{EE6CED48-28F3-4D2C-9138-4EBC5BCA8284}" type="presParOf" srcId="{09D2AD02-22B5-4B16-A47A-13A3A8867F59}" destId="{9A39D1CA-1AD1-4F4C-BDFB-A477B6E980A2}" srcOrd="1" destOrd="0" presId="urn:microsoft.com/office/officeart/2005/8/layout/chevron1"/>
    <dgm:cxn modelId="{F6E30603-951F-42F2-842A-A20C6B32FAFB}" type="presParOf" srcId="{09D2AD02-22B5-4B16-A47A-13A3A8867F59}" destId="{2E3CF07A-39F4-49F2-BDB7-D59E64DED84C}" srcOrd="2" destOrd="0" presId="urn:microsoft.com/office/officeart/2005/8/layout/chevron1"/>
    <dgm:cxn modelId="{AE6FFE55-49B0-4B32-9359-2B40F92913FB}" type="presParOf" srcId="{09D2AD02-22B5-4B16-A47A-13A3A8867F59}" destId="{30261328-A547-4153-BD0B-1C9F3DCDA43D}" srcOrd="3" destOrd="0" presId="urn:microsoft.com/office/officeart/2005/8/layout/chevron1"/>
    <dgm:cxn modelId="{5E351918-DCDF-4E2B-A536-BCB58A22CA8F}" type="presParOf" srcId="{09D2AD02-22B5-4B16-A47A-13A3A8867F59}" destId="{ABCEEF4E-63F0-4083-A3E7-6414EF6B4517}" srcOrd="4" destOrd="0" presId="urn:microsoft.com/office/officeart/2005/8/layout/chevron1"/>
    <dgm:cxn modelId="{D9B6CE77-29BC-4019-BC80-9D740C72BBAE}" type="presParOf" srcId="{09D2AD02-22B5-4B16-A47A-13A3A8867F59}" destId="{6D5047F6-4434-4C28-BA7C-EAD0AB1F6F1C}" srcOrd="5" destOrd="0" presId="urn:microsoft.com/office/officeart/2005/8/layout/chevron1"/>
    <dgm:cxn modelId="{0EC5C01E-A291-4A30-8A43-0F91D5961B2E}" type="presParOf" srcId="{09D2AD02-22B5-4B16-A47A-13A3A8867F59}" destId="{CD919B36-B88A-4120-BE33-412D376886FC}" srcOrd="6" destOrd="0" presId="urn:microsoft.com/office/officeart/2005/8/layout/chevron1"/>
    <dgm:cxn modelId="{200DD4BB-374A-4B78-8335-749944BA23AE}" type="presParOf" srcId="{09D2AD02-22B5-4B16-A47A-13A3A8867F59}" destId="{8F3B0885-DF3C-4982-BB44-DA7787BBE2AD}" srcOrd="7" destOrd="0" presId="urn:microsoft.com/office/officeart/2005/8/layout/chevron1"/>
    <dgm:cxn modelId="{B0C9C954-A357-4D51-8587-165B54AD0AD7}" type="presParOf" srcId="{09D2AD02-22B5-4B16-A47A-13A3A8867F59}" destId="{188C0826-F3C1-43F1-BB6F-AA3E86D8469D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BF3AA0C-C7BE-41E3-94FD-BBE87E260517}" type="doc">
      <dgm:prSet loTypeId="urn:microsoft.com/office/officeart/2005/8/layout/cycle6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5BD6DF14-6AD9-48CC-BE5E-E594A543741C}">
      <dgm:prSet phldrT="[Texto]"/>
      <dgm:spPr/>
      <dgm:t>
        <a:bodyPr/>
        <a:lstStyle/>
        <a:p>
          <a:r>
            <a:rPr lang="es-CL" dirty="0" smtClean="0"/>
            <a:t> ** Bonos 19490 y 19937</a:t>
          </a:r>
          <a:endParaRPr lang="es-MX" dirty="0"/>
        </a:p>
      </dgm:t>
    </dgm:pt>
    <dgm:pt modelId="{CFE93B0F-FFEB-490A-9EBE-4454D33FEBD3}" type="parTrans" cxnId="{C636A3A8-E29B-43BC-A48E-CA1F8EE581F0}">
      <dgm:prSet/>
      <dgm:spPr/>
      <dgm:t>
        <a:bodyPr/>
        <a:lstStyle/>
        <a:p>
          <a:endParaRPr lang="es-MX"/>
        </a:p>
      </dgm:t>
    </dgm:pt>
    <dgm:pt modelId="{4EA9DF0F-7015-429D-8BC8-E5D6C4D12B88}" type="sibTrans" cxnId="{C636A3A8-E29B-43BC-A48E-CA1F8EE581F0}">
      <dgm:prSet/>
      <dgm:spPr/>
      <dgm:t>
        <a:bodyPr/>
        <a:lstStyle/>
        <a:p>
          <a:endParaRPr lang="es-MX"/>
        </a:p>
      </dgm:t>
    </dgm:pt>
    <dgm:pt modelId="{BB24E625-6BE9-45D8-89C9-EDB18FB6FB4D}">
      <dgm:prSet phldrT="[Texto]"/>
      <dgm:spPr/>
      <dgm:t>
        <a:bodyPr/>
        <a:lstStyle/>
        <a:p>
          <a:r>
            <a:rPr lang="es-CL" dirty="0" smtClean="0"/>
            <a:t>Bonos 19664</a:t>
          </a:r>
          <a:endParaRPr lang="es-MX" dirty="0"/>
        </a:p>
      </dgm:t>
    </dgm:pt>
    <dgm:pt modelId="{B02AEE2B-69EC-49A0-A322-6E12885B681B}" type="parTrans" cxnId="{09EB22A6-42DE-44EE-BDA5-42079688EA42}">
      <dgm:prSet/>
      <dgm:spPr/>
      <dgm:t>
        <a:bodyPr/>
        <a:lstStyle/>
        <a:p>
          <a:endParaRPr lang="es-MX"/>
        </a:p>
      </dgm:t>
    </dgm:pt>
    <dgm:pt modelId="{48286BB6-37AD-4278-A522-4DFDAEC955B6}" type="sibTrans" cxnId="{09EB22A6-42DE-44EE-BDA5-42079688EA42}">
      <dgm:prSet/>
      <dgm:spPr/>
      <dgm:t>
        <a:bodyPr/>
        <a:lstStyle/>
        <a:p>
          <a:endParaRPr lang="es-MX"/>
        </a:p>
      </dgm:t>
    </dgm:pt>
    <dgm:pt modelId="{BAE27BDE-C075-4A7E-89DD-FF8BCB0F28DE}">
      <dgm:prSet phldrT="[Texto]"/>
      <dgm:spPr/>
      <dgm:t>
        <a:bodyPr/>
        <a:lstStyle/>
        <a:p>
          <a:r>
            <a:rPr lang="es-CL" dirty="0" smtClean="0"/>
            <a:t>Bonos Experimentales</a:t>
          </a:r>
          <a:endParaRPr lang="es-MX" dirty="0"/>
        </a:p>
      </dgm:t>
    </dgm:pt>
    <dgm:pt modelId="{3329975E-D2F0-425F-A5E7-F5118BE44DDC}" type="parTrans" cxnId="{1AF5BB46-B45A-4CD4-BD83-0F5F847545AF}">
      <dgm:prSet/>
      <dgm:spPr/>
      <dgm:t>
        <a:bodyPr/>
        <a:lstStyle/>
        <a:p>
          <a:endParaRPr lang="es-MX"/>
        </a:p>
      </dgm:t>
    </dgm:pt>
    <dgm:pt modelId="{FAD7D87E-DFD1-47DA-94E0-97DDB36E8A7B}" type="sibTrans" cxnId="{1AF5BB46-B45A-4CD4-BD83-0F5F847545AF}">
      <dgm:prSet/>
      <dgm:spPr/>
      <dgm:t>
        <a:bodyPr/>
        <a:lstStyle/>
        <a:p>
          <a:endParaRPr lang="es-MX"/>
        </a:p>
      </dgm:t>
    </dgm:pt>
    <dgm:pt modelId="{D191ADBF-78C5-4ED6-96A0-C9F7C15FE359}">
      <dgm:prSet phldrT="[Texto]"/>
      <dgm:spPr/>
      <dgm:t>
        <a:bodyPr/>
        <a:lstStyle/>
        <a:p>
          <a:r>
            <a:rPr lang="es-CL" dirty="0" smtClean="0"/>
            <a:t>Remuneraciones</a:t>
          </a:r>
          <a:endParaRPr lang="es-MX" dirty="0"/>
        </a:p>
      </dgm:t>
    </dgm:pt>
    <dgm:pt modelId="{D683E8E2-149A-4624-92E0-5A73D395AC72}" type="parTrans" cxnId="{1D24A576-B8CD-4658-AB7F-16002BB5565B}">
      <dgm:prSet/>
      <dgm:spPr/>
      <dgm:t>
        <a:bodyPr/>
        <a:lstStyle/>
        <a:p>
          <a:endParaRPr lang="es-MX"/>
        </a:p>
      </dgm:t>
    </dgm:pt>
    <dgm:pt modelId="{958BEE68-F4F4-43B1-974A-ABF25E1B91A6}" type="sibTrans" cxnId="{1D24A576-B8CD-4658-AB7F-16002BB5565B}">
      <dgm:prSet/>
      <dgm:spPr/>
      <dgm:t>
        <a:bodyPr/>
        <a:lstStyle/>
        <a:p>
          <a:endParaRPr lang="es-MX"/>
        </a:p>
      </dgm:t>
    </dgm:pt>
    <dgm:pt modelId="{02724441-53FA-40B0-AD98-B69FC6E358C2}">
      <dgm:prSet phldrT="[Texto]"/>
      <dgm:spPr/>
      <dgm:t>
        <a:bodyPr/>
        <a:lstStyle/>
        <a:p>
          <a:r>
            <a:rPr lang="es-CL" dirty="0" smtClean="0"/>
            <a:t>** Bonos Articulo 4to</a:t>
          </a:r>
          <a:endParaRPr lang="es-MX" dirty="0"/>
        </a:p>
      </dgm:t>
    </dgm:pt>
    <dgm:pt modelId="{D85F3B53-E490-431D-85D1-F6607A83420C}" type="parTrans" cxnId="{6794642B-3282-4C3D-86E8-925BA47D7401}">
      <dgm:prSet/>
      <dgm:spPr/>
      <dgm:t>
        <a:bodyPr/>
        <a:lstStyle/>
        <a:p>
          <a:endParaRPr lang="es-MX"/>
        </a:p>
      </dgm:t>
    </dgm:pt>
    <dgm:pt modelId="{A005855D-7579-4329-BFEC-76ABC627ADF9}" type="sibTrans" cxnId="{6794642B-3282-4C3D-86E8-925BA47D7401}">
      <dgm:prSet/>
      <dgm:spPr/>
      <dgm:t>
        <a:bodyPr/>
        <a:lstStyle/>
        <a:p>
          <a:endParaRPr lang="es-MX"/>
        </a:p>
      </dgm:t>
    </dgm:pt>
    <dgm:pt modelId="{AED4B867-4BA9-496E-9C4E-77F920E6B9A4}">
      <dgm:prSet phldrT="[Texto]"/>
      <dgm:spPr/>
      <dgm:t>
        <a:bodyPr/>
        <a:lstStyle/>
        <a:p>
          <a:r>
            <a:rPr lang="es-CL" dirty="0" smtClean="0"/>
            <a:t>** Bonos Art 5to</a:t>
          </a:r>
          <a:endParaRPr lang="es-MX" dirty="0"/>
        </a:p>
      </dgm:t>
    </dgm:pt>
    <dgm:pt modelId="{719F868B-C3D8-4DCB-87AE-D6DD84BD9F30}" type="parTrans" cxnId="{5D6F75BE-41AF-4DD9-95AD-69B5AD53BA66}">
      <dgm:prSet/>
      <dgm:spPr/>
      <dgm:t>
        <a:bodyPr/>
        <a:lstStyle/>
        <a:p>
          <a:endParaRPr lang="es-MX"/>
        </a:p>
      </dgm:t>
    </dgm:pt>
    <dgm:pt modelId="{A64E8BCF-ECEA-4A14-A44F-CCEAA6AF8A34}" type="sibTrans" cxnId="{5D6F75BE-41AF-4DD9-95AD-69B5AD53BA66}">
      <dgm:prSet/>
      <dgm:spPr/>
      <dgm:t>
        <a:bodyPr/>
        <a:lstStyle/>
        <a:p>
          <a:endParaRPr lang="es-MX"/>
        </a:p>
      </dgm:t>
    </dgm:pt>
    <dgm:pt modelId="{61D8E0F1-51DE-4871-940E-756AF5C9F40A}">
      <dgm:prSet phldrT="[Texto]"/>
      <dgm:spPr/>
      <dgm:t>
        <a:bodyPr/>
        <a:lstStyle/>
        <a:p>
          <a:r>
            <a:rPr lang="es-CL" dirty="0" smtClean="0"/>
            <a:t>Permiso Postnatal Parental</a:t>
          </a:r>
          <a:endParaRPr lang="es-MX" dirty="0"/>
        </a:p>
      </dgm:t>
    </dgm:pt>
    <dgm:pt modelId="{C845D3F3-BA53-43FD-8586-A87E0EE1A7D9}" type="parTrans" cxnId="{6EACD591-1483-4D9E-8A65-2397E3975F69}">
      <dgm:prSet/>
      <dgm:spPr/>
      <dgm:t>
        <a:bodyPr/>
        <a:lstStyle/>
        <a:p>
          <a:endParaRPr lang="es-MX"/>
        </a:p>
      </dgm:t>
    </dgm:pt>
    <dgm:pt modelId="{1D4D181D-3D46-43CA-87C3-33F9C632BA37}" type="sibTrans" cxnId="{6EACD591-1483-4D9E-8A65-2397E3975F69}">
      <dgm:prSet/>
      <dgm:spPr/>
      <dgm:t>
        <a:bodyPr/>
        <a:lstStyle/>
        <a:p>
          <a:endParaRPr lang="es-MX"/>
        </a:p>
      </dgm:t>
    </dgm:pt>
    <dgm:pt modelId="{552FFC7D-79F6-46A8-BDCF-E724FBBAE6CC}" type="pres">
      <dgm:prSet presAssocID="{1BF3AA0C-C7BE-41E3-94FD-BBE87E260517}" presName="cycle" presStyleCnt="0">
        <dgm:presLayoutVars>
          <dgm:dir/>
          <dgm:resizeHandles val="exact"/>
        </dgm:presLayoutVars>
      </dgm:prSet>
      <dgm:spPr/>
    </dgm:pt>
    <dgm:pt modelId="{D3040632-5D5B-4911-AEA6-67B493B7A3E1}" type="pres">
      <dgm:prSet presAssocID="{5BD6DF14-6AD9-48CC-BE5E-E594A543741C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610C0F5-8ECF-4E6F-AE43-C8E90E7C1862}" type="pres">
      <dgm:prSet presAssocID="{5BD6DF14-6AD9-48CC-BE5E-E594A543741C}" presName="spNode" presStyleCnt="0"/>
      <dgm:spPr/>
    </dgm:pt>
    <dgm:pt modelId="{C609FFBB-1D77-4160-B844-791E93F2EC6F}" type="pres">
      <dgm:prSet presAssocID="{4EA9DF0F-7015-429D-8BC8-E5D6C4D12B88}" presName="sibTrans" presStyleLbl="sibTrans1D1" presStyleIdx="0" presStyleCnt="7"/>
      <dgm:spPr/>
    </dgm:pt>
    <dgm:pt modelId="{CA9E0291-1F5E-4C53-9383-4ACA8B921B7E}" type="pres">
      <dgm:prSet presAssocID="{BB24E625-6BE9-45D8-89C9-EDB18FB6FB4D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EBB4BE4-E577-4BC5-A4B4-E7825D0D962E}" type="pres">
      <dgm:prSet presAssocID="{BB24E625-6BE9-45D8-89C9-EDB18FB6FB4D}" presName="spNode" presStyleCnt="0"/>
      <dgm:spPr/>
    </dgm:pt>
    <dgm:pt modelId="{AB827498-D6D6-4137-89D9-68918BC2998B}" type="pres">
      <dgm:prSet presAssocID="{48286BB6-37AD-4278-A522-4DFDAEC955B6}" presName="sibTrans" presStyleLbl="sibTrans1D1" presStyleIdx="1" presStyleCnt="7"/>
      <dgm:spPr/>
    </dgm:pt>
    <dgm:pt modelId="{D264D41E-069C-41CA-BFF2-007B1840ECD1}" type="pres">
      <dgm:prSet presAssocID="{BAE27BDE-C075-4A7E-89DD-FF8BCB0F28DE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1BA7BAF-D165-4BB3-A138-FEE12B807BA6}" type="pres">
      <dgm:prSet presAssocID="{BAE27BDE-C075-4A7E-89DD-FF8BCB0F28DE}" presName="spNode" presStyleCnt="0"/>
      <dgm:spPr/>
    </dgm:pt>
    <dgm:pt modelId="{ECBC29C5-D187-403B-B5D9-9472460A9251}" type="pres">
      <dgm:prSet presAssocID="{FAD7D87E-DFD1-47DA-94E0-97DDB36E8A7B}" presName="sibTrans" presStyleLbl="sibTrans1D1" presStyleIdx="2" presStyleCnt="7"/>
      <dgm:spPr/>
    </dgm:pt>
    <dgm:pt modelId="{0C8B0CBD-E275-4353-B095-547C2749734E}" type="pres">
      <dgm:prSet presAssocID="{D191ADBF-78C5-4ED6-96A0-C9F7C15FE359}" presName="node" presStyleLbl="node1" presStyleIdx="3" presStyleCnt="7">
        <dgm:presLayoutVars>
          <dgm:bulletEnabled val="1"/>
        </dgm:presLayoutVars>
      </dgm:prSet>
      <dgm:spPr/>
    </dgm:pt>
    <dgm:pt modelId="{F94CD488-543B-4FFC-A420-A5633A0E6103}" type="pres">
      <dgm:prSet presAssocID="{D191ADBF-78C5-4ED6-96A0-C9F7C15FE359}" presName="spNode" presStyleCnt="0"/>
      <dgm:spPr/>
    </dgm:pt>
    <dgm:pt modelId="{C0739EA6-9D30-424A-A7CD-3927797F72F7}" type="pres">
      <dgm:prSet presAssocID="{958BEE68-F4F4-43B1-974A-ABF25E1B91A6}" presName="sibTrans" presStyleLbl="sibTrans1D1" presStyleIdx="3" presStyleCnt="7"/>
      <dgm:spPr/>
    </dgm:pt>
    <dgm:pt modelId="{8942E5F6-DF23-47A6-B1C8-BD93C799EB2F}" type="pres">
      <dgm:prSet presAssocID="{02724441-53FA-40B0-AD98-B69FC6E358C2}" presName="node" presStyleLbl="node1" presStyleIdx="4" presStyleCnt="7">
        <dgm:presLayoutVars>
          <dgm:bulletEnabled val="1"/>
        </dgm:presLayoutVars>
      </dgm:prSet>
      <dgm:spPr/>
    </dgm:pt>
    <dgm:pt modelId="{B0C72FF0-5143-4B9C-8351-ED01268A7730}" type="pres">
      <dgm:prSet presAssocID="{02724441-53FA-40B0-AD98-B69FC6E358C2}" presName="spNode" presStyleCnt="0"/>
      <dgm:spPr/>
    </dgm:pt>
    <dgm:pt modelId="{BDD78B96-09AC-46C9-9F87-0FF308867149}" type="pres">
      <dgm:prSet presAssocID="{A005855D-7579-4329-BFEC-76ABC627ADF9}" presName="sibTrans" presStyleLbl="sibTrans1D1" presStyleIdx="4" presStyleCnt="7"/>
      <dgm:spPr/>
    </dgm:pt>
    <dgm:pt modelId="{0C2E6EB9-447C-4DA4-824C-6A97A7D64A24}" type="pres">
      <dgm:prSet presAssocID="{AED4B867-4BA9-496E-9C4E-77F920E6B9A4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5BE7B46-541A-4D64-A591-A0F64298FBA8}" type="pres">
      <dgm:prSet presAssocID="{AED4B867-4BA9-496E-9C4E-77F920E6B9A4}" presName="spNode" presStyleCnt="0"/>
      <dgm:spPr/>
    </dgm:pt>
    <dgm:pt modelId="{0A42DA8B-1A1E-408E-814D-BDC08B57C7FA}" type="pres">
      <dgm:prSet presAssocID="{A64E8BCF-ECEA-4A14-A44F-CCEAA6AF8A34}" presName="sibTrans" presStyleLbl="sibTrans1D1" presStyleIdx="5" presStyleCnt="7"/>
      <dgm:spPr/>
    </dgm:pt>
    <dgm:pt modelId="{09472780-ADC1-4388-9957-C8006B731183}" type="pres">
      <dgm:prSet presAssocID="{61D8E0F1-51DE-4871-940E-756AF5C9F40A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6002C69-215F-4974-9137-F2805941C1C7}" type="pres">
      <dgm:prSet presAssocID="{61D8E0F1-51DE-4871-940E-756AF5C9F40A}" presName="spNode" presStyleCnt="0"/>
      <dgm:spPr/>
    </dgm:pt>
    <dgm:pt modelId="{3EABE118-75DD-419F-96F4-E9A01AE5B0B9}" type="pres">
      <dgm:prSet presAssocID="{1D4D181D-3D46-43CA-87C3-33F9C632BA37}" presName="sibTrans" presStyleLbl="sibTrans1D1" presStyleIdx="6" presStyleCnt="7"/>
      <dgm:spPr/>
    </dgm:pt>
  </dgm:ptLst>
  <dgm:cxnLst>
    <dgm:cxn modelId="{031A8F91-5F81-438E-AA9C-DA245DC73818}" type="presOf" srcId="{FAD7D87E-DFD1-47DA-94E0-97DDB36E8A7B}" destId="{ECBC29C5-D187-403B-B5D9-9472460A9251}" srcOrd="0" destOrd="0" presId="urn:microsoft.com/office/officeart/2005/8/layout/cycle6"/>
    <dgm:cxn modelId="{931842B3-260F-487B-B6F4-D9F76F8EC4F3}" type="presOf" srcId="{4EA9DF0F-7015-429D-8BC8-E5D6C4D12B88}" destId="{C609FFBB-1D77-4160-B844-791E93F2EC6F}" srcOrd="0" destOrd="0" presId="urn:microsoft.com/office/officeart/2005/8/layout/cycle6"/>
    <dgm:cxn modelId="{85381146-8CB9-47C6-88D4-D6B3DFB9625C}" type="presOf" srcId="{1D4D181D-3D46-43CA-87C3-33F9C632BA37}" destId="{3EABE118-75DD-419F-96F4-E9A01AE5B0B9}" srcOrd="0" destOrd="0" presId="urn:microsoft.com/office/officeart/2005/8/layout/cycle6"/>
    <dgm:cxn modelId="{19083405-8E4D-4E28-ADF1-0B5E5F07A783}" type="presOf" srcId="{A64E8BCF-ECEA-4A14-A44F-CCEAA6AF8A34}" destId="{0A42DA8B-1A1E-408E-814D-BDC08B57C7FA}" srcOrd="0" destOrd="0" presId="urn:microsoft.com/office/officeart/2005/8/layout/cycle6"/>
    <dgm:cxn modelId="{0593E72B-DD21-4C5C-8C59-222801992286}" type="presOf" srcId="{02724441-53FA-40B0-AD98-B69FC6E358C2}" destId="{8942E5F6-DF23-47A6-B1C8-BD93C799EB2F}" srcOrd="0" destOrd="0" presId="urn:microsoft.com/office/officeart/2005/8/layout/cycle6"/>
    <dgm:cxn modelId="{9462ED93-BEE0-4DC3-8DF7-DC0061DAE185}" type="presOf" srcId="{48286BB6-37AD-4278-A522-4DFDAEC955B6}" destId="{AB827498-D6D6-4137-89D9-68918BC2998B}" srcOrd="0" destOrd="0" presId="urn:microsoft.com/office/officeart/2005/8/layout/cycle6"/>
    <dgm:cxn modelId="{C0BFC583-9D08-48CD-BCA7-1122E883D077}" type="presOf" srcId="{5BD6DF14-6AD9-48CC-BE5E-E594A543741C}" destId="{D3040632-5D5B-4911-AEA6-67B493B7A3E1}" srcOrd="0" destOrd="0" presId="urn:microsoft.com/office/officeart/2005/8/layout/cycle6"/>
    <dgm:cxn modelId="{09EB22A6-42DE-44EE-BDA5-42079688EA42}" srcId="{1BF3AA0C-C7BE-41E3-94FD-BBE87E260517}" destId="{BB24E625-6BE9-45D8-89C9-EDB18FB6FB4D}" srcOrd="1" destOrd="0" parTransId="{B02AEE2B-69EC-49A0-A322-6E12885B681B}" sibTransId="{48286BB6-37AD-4278-A522-4DFDAEC955B6}"/>
    <dgm:cxn modelId="{6794642B-3282-4C3D-86E8-925BA47D7401}" srcId="{1BF3AA0C-C7BE-41E3-94FD-BBE87E260517}" destId="{02724441-53FA-40B0-AD98-B69FC6E358C2}" srcOrd="4" destOrd="0" parTransId="{D85F3B53-E490-431D-85D1-F6607A83420C}" sibTransId="{A005855D-7579-4329-BFEC-76ABC627ADF9}"/>
    <dgm:cxn modelId="{00CFAB48-3DD2-4ADF-950D-EEC34D42DCF1}" type="presOf" srcId="{1BF3AA0C-C7BE-41E3-94FD-BBE87E260517}" destId="{552FFC7D-79F6-46A8-BDCF-E724FBBAE6CC}" srcOrd="0" destOrd="0" presId="urn:microsoft.com/office/officeart/2005/8/layout/cycle6"/>
    <dgm:cxn modelId="{49C2175B-7A6A-4542-BCCA-E4A51A0376D4}" type="presOf" srcId="{BB24E625-6BE9-45D8-89C9-EDB18FB6FB4D}" destId="{CA9E0291-1F5E-4C53-9383-4ACA8B921B7E}" srcOrd="0" destOrd="0" presId="urn:microsoft.com/office/officeart/2005/8/layout/cycle6"/>
    <dgm:cxn modelId="{400CECB1-52D1-400D-A568-681914524FB7}" type="presOf" srcId="{AED4B867-4BA9-496E-9C4E-77F920E6B9A4}" destId="{0C2E6EB9-447C-4DA4-824C-6A97A7D64A24}" srcOrd="0" destOrd="0" presId="urn:microsoft.com/office/officeart/2005/8/layout/cycle6"/>
    <dgm:cxn modelId="{1AF5BB46-B45A-4CD4-BD83-0F5F847545AF}" srcId="{1BF3AA0C-C7BE-41E3-94FD-BBE87E260517}" destId="{BAE27BDE-C075-4A7E-89DD-FF8BCB0F28DE}" srcOrd="2" destOrd="0" parTransId="{3329975E-D2F0-425F-A5E7-F5118BE44DDC}" sibTransId="{FAD7D87E-DFD1-47DA-94E0-97DDB36E8A7B}"/>
    <dgm:cxn modelId="{C78DDDEC-23FC-418D-99C6-89175DA6FDCD}" type="presOf" srcId="{958BEE68-F4F4-43B1-974A-ABF25E1B91A6}" destId="{C0739EA6-9D30-424A-A7CD-3927797F72F7}" srcOrd="0" destOrd="0" presId="urn:microsoft.com/office/officeart/2005/8/layout/cycle6"/>
    <dgm:cxn modelId="{1D24A576-B8CD-4658-AB7F-16002BB5565B}" srcId="{1BF3AA0C-C7BE-41E3-94FD-BBE87E260517}" destId="{D191ADBF-78C5-4ED6-96A0-C9F7C15FE359}" srcOrd="3" destOrd="0" parTransId="{D683E8E2-149A-4624-92E0-5A73D395AC72}" sibTransId="{958BEE68-F4F4-43B1-974A-ABF25E1B91A6}"/>
    <dgm:cxn modelId="{6EACD591-1483-4D9E-8A65-2397E3975F69}" srcId="{1BF3AA0C-C7BE-41E3-94FD-BBE87E260517}" destId="{61D8E0F1-51DE-4871-940E-756AF5C9F40A}" srcOrd="6" destOrd="0" parTransId="{C845D3F3-BA53-43FD-8586-A87E0EE1A7D9}" sibTransId="{1D4D181D-3D46-43CA-87C3-33F9C632BA37}"/>
    <dgm:cxn modelId="{C636A3A8-E29B-43BC-A48E-CA1F8EE581F0}" srcId="{1BF3AA0C-C7BE-41E3-94FD-BBE87E260517}" destId="{5BD6DF14-6AD9-48CC-BE5E-E594A543741C}" srcOrd="0" destOrd="0" parTransId="{CFE93B0F-FFEB-490A-9EBE-4454D33FEBD3}" sibTransId="{4EA9DF0F-7015-429D-8BC8-E5D6C4D12B88}"/>
    <dgm:cxn modelId="{CFE1433D-E353-4F53-9A41-49368E9D4CAB}" type="presOf" srcId="{D191ADBF-78C5-4ED6-96A0-C9F7C15FE359}" destId="{0C8B0CBD-E275-4353-B095-547C2749734E}" srcOrd="0" destOrd="0" presId="urn:microsoft.com/office/officeart/2005/8/layout/cycle6"/>
    <dgm:cxn modelId="{4532DFC0-2F73-4E2C-9C95-80DBF2BB48FE}" type="presOf" srcId="{BAE27BDE-C075-4A7E-89DD-FF8BCB0F28DE}" destId="{D264D41E-069C-41CA-BFF2-007B1840ECD1}" srcOrd="0" destOrd="0" presId="urn:microsoft.com/office/officeart/2005/8/layout/cycle6"/>
    <dgm:cxn modelId="{3115B000-005C-4199-B7CA-522614933DED}" type="presOf" srcId="{61D8E0F1-51DE-4871-940E-756AF5C9F40A}" destId="{09472780-ADC1-4388-9957-C8006B731183}" srcOrd="0" destOrd="0" presId="urn:microsoft.com/office/officeart/2005/8/layout/cycle6"/>
    <dgm:cxn modelId="{A4AF137E-7A18-4BEE-AE19-24CF200B8F9A}" type="presOf" srcId="{A005855D-7579-4329-BFEC-76ABC627ADF9}" destId="{BDD78B96-09AC-46C9-9F87-0FF308867149}" srcOrd="0" destOrd="0" presId="urn:microsoft.com/office/officeart/2005/8/layout/cycle6"/>
    <dgm:cxn modelId="{5D6F75BE-41AF-4DD9-95AD-69B5AD53BA66}" srcId="{1BF3AA0C-C7BE-41E3-94FD-BBE87E260517}" destId="{AED4B867-4BA9-496E-9C4E-77F920E6B9A4}" srcOrd="5" destOrd="0" parTransId="{719F868B-C3D8-4DCB-87AE-D6DD84BD9F30}" sibTransId="{A64E8BCF-ECEA-4A14-A44F-CCEAA6AF8A34}"/>
    <dgm:cxn modelId="{4E71449D-5FDF-4F74-A242-5429EB26F84F}" type="presParOf" srcId="{552FFC7D-79F6-46A8-BDCF-E724FBBAE6CC}" destId="{D3040632-5D5B-4911-AEA6-67B493B7A3E1}" srcOrd="0" destOrd="0" presId="urn:microsoft.com/office/officeart/2005/8/layout/cycle6"/>
    <dgm:cxn modelId="{731B8615-3CBA-4BC0-8BB7-B4F8BAEC523A}" type="presParOf" srcId="{552FFC7D-79F6-46A8-BDCF-E724FBBAE6CC}" destId="{5610C0F5-8ECF-4E6F-AE43-C8E90E7C1862}" srcOrd="1" destOrd="0" presId="urn:microsoft.com/office/officeart/2005/8/layout/cycle6"/>
    <dgm:cxn modelId="{FFB065B1-8B2D-40BC-9B78-DD729B60D512}" type="presParOf" srcId="{552FFC7D-79F6-46A8-BDCF-E724FBBAE6CC}" destId="{C609FFBB-1D77-4160-B844-791E93F2EC6F}" srcOrd="2" destOrd="0" presId="urn:microsoft.com/office/officeart/2005/8/layout/cycle6"/>
    <dgm:cxn modelId="{1D333383-288F-445D-9CF1-D990474F7A13}" type="presParOf" srcId="{552FFC7D-79F6-46A8-BDCF-E724FBBAE6CC}" destId="{CA9E0291-1F5E-4C53-9383-4ACA8B921B7E}" srcOrd="3" destOrd="0" presId="urn:microsoft.com/office/officeart/2005/8/layout/cycle6"/>
    <dgm:cxn modelId="{B7AB8E2D-5FE2-40DD-A8AB-532B7D5596A2}" type="presParOf" srcId="{552FFC7D-79F6-46A8-BDCF-E724FBBAE6CC}" destId="{4EBB4BE4-E577-4BC5-A4B4-E7825D0D962E}" srcOrd="4" destOrd="0" presId="urn:microsoft.com/office/officeart/2005/8/layout/cycle6"/>
    <dgm:cxn modelId="{B67737FF-3E3F-4E1E-9AC4-504D314D38D3}" type="presParOf" srcId="{552FFC7D-79F6-46A8-BDCF-E724FBBAE6CC}" destId="{AB827498-D6D6-4137-89D9-68918BC2998B}" srcOrd="5" destOrd="0" presId="urn:microsoft.com/office/officeart/2005/8/layout/cycle6"/>
    <dgm:cxn modelId="{1353259B-6D33-430B-81F6-5F2A12B20AFB}" type="presParOf" srcId="{552FFC7D-79F6-46A8-BDCF-E724FBBAE6CC}" destId="{D264D41E-069C-41CA-BFF2-007B1840ECD1}" srcOrd="6" destOrd="0" presId="urn:microsoft.com/office/officeart/2005/8/layout/cycle6"/>
    <dgm:cxn modelId="{B4E749D0-FE34-43B2-B6F1-8D088739FFAE}" type="presParOf" srcId="{552FFC7D-79F6-46A8-BDCF-E724FBBAE6CC}" destId="{41BA7BAF-D165-4BB3-A138-FEE12B807BA6}" srcOrd="7" destOrd="0" presId="urn:microsoft.com/office/officeart/2005/8/layout/cycle6"/>
    <dgm:cxn modelId="{C3F73119-272E-40A8-A3B0-6E1850FF35B5}" type="presParOf" srcId="{552FFC7D-79F6-46A8-BDCF-E724FBBAE6CC}" destId="{ECBC29C5-D187-403B-B5D9-9472460A9251}" srcOrd="8" destOrd="0" presId="urn:microsoft.com/office/officeart/2005/8/layout/cycle6"/>
    <dgm:cxn modelId="{6AB95BDE-47B1-47EB-9FB4-5457538A7C2F}" type="presParOf" srcId="{552FFC7D-79F6-46A8-BDCF-E724FBBAE6CC}" destId="{0C8B0CBD-E275-4353-B095-547C2749734E}" srcOrd="9" destOrd="0" presId="urn:microsoft.com/office/officeart/2005/8/layout/cycle6"/>
    <dgm:cxn modelId="{F822C56F-D316-48E7-BCBC-22B40E1D6A6A}" type="presParOf" srcId="{552FFC7D-79F6-46A8-BDCF-E724FBBAE6CC}" destId="{F94CD488-543B-4FFC-A420-A5633A0E6103}" srcOrd="10" destOrd="0" presId="urn:microsoft.com/office/officeart/2005/8/layout/cycle6"/>
    <dgm:cxn modelId="{64228BBC-C270-414E-9A2B-035FD6E6737D}" type="presParOf" srcId="{552FFC7D-79F6-46A8-BDCF-E724FBBAE6CC}" destId="{C0739EA6-9D30-424A-A7CD-3927797F72F7}" srcOrd="11" destOrd="0" presId="urn:microsoft.com/office/officeart/2005/8/layout/cycle6"/>
    <dgm:cxn modelId="{26162917-BBE0-47E6-8D14-5FBB1A58C447}" type="presParOf" srcId="{552FFC7D-79F6-46A8-BDCF-E724FBBAE6CC}" destId="{8942E5F6-DF23-47A6-B1C8-BD93C799EB2F}" srcOrd="12" destOrd="0" presId="urn:microsoft.com/office/officeart/2005/8/layout/cycle6"/>
    <dgm:cxn modelId="{1F92B086-82EF-4D53-8564-B4D276076F45}" type="presParOf" srcId="{552FFC7D-79F6-46A8-BDCF-E724FBBAE6CC}" destId="{B0C72FF0-5143-4B9C-8351-ED01268A7730}" srcOrd="13" destOrd="0" presId="urn:microsoft.com/office/officeart/2005/8/layout/cycle6"/>
    <dgm:cxn modelId="{B59D21BF-52D5-483C-8203-BF7E5F682529}" type="presParOf" srcId="{552FFC7D-79F6-46A8-BDCF-E724FBBAE6CC}" destId="{BDD78B96-09AC-46C9-9F87-0FF308867149}" srcOrd="14" destOrd="0" presId="urn:microsoft.com/office/officeart/2005/8/layout/cycle6"/>
    <dgm:cxn modelId="{F1E73699-93AF-4F8D-A638-AD2765F9633F}" type="presParOf" srcId="{552FFC7D-79F6-46A8-BDCF-E724FBBAE6CC}" destId="{0C2E6EB9-447C-4DA4-824C-6A97A7D64A24}" srcOrd="15" destOrd="0" presId="urn:microsoft.com/office/officeart/2005/8/layout/cycle6"/>
    <dgm:cxn modelId="{918FF188-24F5-45F7-BD90-F885D3FADCCE}" type="presParOf" srcId="{552FFC7D-79F6-46A8-BDCF-E724FBBAE6CC}" destId="{F5BE7B46-541A-4D64-A591-A0F64298FBA8}" srcOrd="16" destOrd="0" presId="urn:microsoft.com/office/officeart/2005/8/layout/cycle6"/>
    <dgm:cxn modelId="{B0579E9A-FD1D-43FB-AE33-8D679848814B}" type="presParOf" srcId="{552FFC7D-79F6-46A8-BDCF-E724FBBAE6CC}" destId="{0A42DA8B-1A1E-408E-814D-BDC08B57C7FA}" srcOrd="17" destOrd="0" presId="urn:microsoft.com/office/officeart/2005/8/layout/cycle6"/>
    <dgm:cxn modelId="{4A94C473-4B96-4086-B43E-5FDD6B970F8F}" type="presParOf" srcId="{552FFC7D-79F6-46A8-BDCF-E724FBBAE6CC}" destId="{09472780-ADC1-4388-9957-C8006B731183}" srcOrd="18" destOrd="0" presId="urn:microsoft.com/office/officeart/2005/8/layout/cycle6"/>
    <dgm:cxn modelId="{1513498D-A7FC-45C6-8F6D-824B9615E438}" type="presParOf" srcId="{552FFC7D-79F6-46A8-BDCF-E724FBBAE6CC}" destId="{96002C69-215F-4974-9137-F2805941C1C7}" srcOrd="19" destOrd="0" presId="urn:microsoft.com/office/officeart/2005/8/layout/cycle6"/>
    <dgm:cxn modelId="{25831A7D-8050-4C3D-B915-2F22577993A1}" type="presParOf" srcId="{552FFC7D-79F6-46A8-BDCF-E724FBBAE6CC}" destId="{3EABE118-75DD-419F-96F4-E9A01AE5B0B9}" srcOrd="20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B2AB79E-E87D-4459-99A7-B5C08ADFD223}" type="doc">
      <dgm:prSet loTypeId="urn:microsoft.com/office/officeart/2005/8/layout/list1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032254F3-7EBB-46AC-9F9A-CDFF013AF9C9}">
      <dgm:prSet phldrT="[Texto]"/>
      <dgm:spPr/>
      <dgm:t>
        <a:bodyPr/>
        <a:lstStyle/>
        <a:p>
          <a:r>
            <a:rPr lang="es-CL" smtClean="0"/>
            <a:t>Portal SIRH </a:t>
          </a:r>
          <a:r>
            <a:rPr lang="es-CL" b="1" smtClean="0"/>
            <a:t>[En Explotación]</a:t>
          </a:r>
          <a:endParaRPr lang="es-MX" b="1" dirty="0"/>
        </a:p>
      </dgm:t>
    </dgm:pt>
    <dgm:pt modelId="{5DAC9EDF-8DEC-43F9-BFC4-213FFD8ACB64}" type="parTrans" cxnId="{42B412EA-5B05-4C82-984F-1E3D4BD2A29D}">
      <dgm:prSet/>
      <dgm:spPr/>
      <dgm:t>
        <a:bodyPr/>
        <a:lstStyle/>
        <a:p>
          <a:endParaRPr lang="es-MX"/>
        </a:p>
      </dgm:t>
    </dgm:pt>
    <dgm:pt modelId="{DADFCCD7-774D-4CA6-BDF1-AE296AA05560}" type="sibTrans" cxnId="{42B412EA-5B05-4C82-984F-1E3D4BD2A29D}">
      <dgm:prSet/>
      <dgm:spPr/>
      <dgm:t>
        <a:bodyPr/>
        <a:lstStyle/>
        <a:p>
          <a:endParaRPr lang="es-MX"/>
        </a:p>
      </dgm:t>
    </dgm:pt>
    <dgm:pt modelId="{B93A84E8-7CEE-4690-91B0-5FEFAFA89C3A}">
      <dgm:prSet phldrT="[Texto]"/>
      <dgm:spPr/>
      <dgm:t>
        <a:bodyPr/>
        <a:lstStyle/>
        <a:p>
          <a:r>
            <a:rPr lang="es-CL" dirty="0" smtClean="0"/>
            <a:t>Asignación de Excedentes </a:t>
          </a:r>
          <a:r>
            <a:rPr lang="es-CL" b="1" dirty="0" smtClean="0"/>
            <a:t>[En Explotación] y  </a:t>
          </a:r>
          <a:r>
            <a:rPr lang="es-CL" dirty="0" smtClean="0"/>
            <a:t>Web </a:t>
          </a:r>
          <a:r>
            <a:rPr lang="es-CL" dirty="0" err="1" smtClean="0"/>
            <a:t>Services</a:t>
          </a:r>
          <a:r>
            <a:rPr lang="es-CL" dirty="0" smtClean="0"/>
            <a:t> SIGES </a:t>
          </a:r>
          <a:r>
            <a:rPr lang="es-CL" b="1" dirty="0" smtClean="0"/>
            <a:t>[En Explotación]</a:t>
          </a:r>
          <a:endParaRPr lang="es-MX" b="1" dirty="0"/>
        </a:p>
      </dgm:t>
    </dgm:pt>
    <dgm:pt modelId="{6FDB7407-EF4E-4721-A8D9-2C87DE6F56C0}" type="parTrans" cxnId="{107B88E6-9C6A-4A25-B358-8C55F59669A9}">
      <dgm:prSet/>
      <dgm:spPr/>
      <dgm:t>
        <a:bodyPr/>
        <a:lstStyle/>
        <a:p>
          <a:endParaRPr lang="es-MX"/>
        </a:p>
      </dgm:t>
    </dgm:pt>
    <dgm:pt modelId="{FCF0DAF4-F19E-47FD-A4B6-69538C81FC18}" type="sibTrans" cxnId="{107B88E6-9C6A-4A25-B358-8C55F59669A9}">
      <dgm:prSet/>
      <dgm:spPr/>
      <dgm:t>
        <a:bodyPr/>
        <a:lstStyle/>
        <a:p>
          <a:endParaRPr lang="es-MX"/>
        </a:p>
      </dgm:t>
    </dgm:pt>
    <dgm:pt modelId="{6AD63212-9EFC-4BAF-9CFC-19B0063D4C84}">
      <dgm:prSet phldrT="[Texto]"/>
      <dgm:spPr/>
      <dgm:t>
        <a:bodyPr/>
        <a:lstStyle/>
        <a:p>
          <a:r>
            <a:rPr lang="es-CL" smtClean="0"/>
            <a:t>Interface Contable [</a:t>
          </a:r>
          <a:r>
            <a:rPr lang="es-CL" b="1" smtClean="0"/>
            <a:t>En Replanificación]</a:t>
          </a:r>
          <a:endParaRPr lang="es-MX" b="1" dirty="0"/>
        </a:p>
      </dgm:t>
    </dgm:pt>
    <dgm:pt modelId="{A9CF8849-AE73-476D-B338-DC9265204E94}" type="parTrans" cxnId="{0F680F79-A317-43C5-BC73-87F31C89DC54}">
      <dgm:prSet/>
      <dgm:spPr/>
      <dgm:t>
        <a:bodyPr/>
        <a:lstStyle/>
        <a:p>
          <a:endParaRPr lang="es-MX"/>
        </a:p>
      </dgm:t>
    </dgm:pt>
    <dgm:pt modelId="{E837586E-570F-4427-9A28-9B9B48F32D7C}" type="sibTrans" cxnId="{0F680F79-A317-43C5-BC73-87F31C89DC54}">
      <dgm:prSet/>
      <dgm:spPr/>
      <dgm:t>
        <a:bodyPr/>
        <a:lstStyle/>
        <a:p>
          <a:endParaRPr lang="es-MX"/>
        </a:p>
      </dgm:t>
    </dgm:pt>
    <dgm:pt modelId="{BE2F9FB7-9BDC-4442-95FF-2969A92DE247}">
      <dgm:prSet phldrT="[Texto]"/>
      <dgm:spPr/>
      <dgm:t>
        <a:bodyPr/>
        <a:lstStyle/>
        <a:p>
          <a:r>
            <a:rPr lang="es-CL" smtClean="0"/>
            <a:t>Envío Información SIAPER</a:t>
          </a:r>
          <a:r>
            <a:rPr lang="es-CL" b="1" smtClean="0"/>
            <a:t> [En Desarrollo]</a:t>
          </a:r>
          <a:endParaRPr lang="es-MX" b="1" dirty="0"/>
        </a:p>
      </dgm:t>
    </dgm:pt>
    <dgm:pt modelId="{1DA9EB35-675D-4695-98C9-590BD8452086}" type="parTrans" cxnId="{1254C4DB-73A3-4EF3-B124-7342ED6F63FF}">
      <dgm:prSet/>
      <dgm:spPr/>
      <dgm:t>
        <a:bodyPr/>
        <a:lstStyle/>
        <a:p>
          <a:endParaRPr lang="es-MX"/>
        </a:p>
      </dgm:t>
    </dgm:pt>
    <dgm:pt modelId="{2424C8A8-6FA9-4BCF-8CC7-805BD77ADB6A}" type="sibTrans" cxnId="{1254C4DB-73A3-4EF3-B124-7342ED6F63FF}">
      <dgm:prSet/>
      <dgm:spPr/>
      <dgm:t>
        <a:bodyPr/>
        <a:lstStyle/>
        <a:p>
          <a:endParaRPr lang="es-MX"/>
        </a:p>
      </dgm:t>
    </dgm:pt>
    <dgm:pt modelId="{56D7852B-16D9-4BA2-AE6F-D29AE93267ED}">
      <dgm:prSet phldrT="[Texto]"/>
      <dgm:spPr/>
      <dgm:t>
        <a:bodyPr/>
        <a:lstStyle/>
        <a:p>
          <a:r>
            <a:rPr lang="es-CL" dirty="0" smtClean="0"/>
            <a:t>Mejoras en Bienestar</a:t>
          </a:r>
          <a:r>
            <a:rPr lang="es-CL" b="1" dirty="0" smtClean="0"/>
            <a:t> [En Desarrollo]</a:t>
          </a:r>
          <a:endParaRPr lang="es-MX" b="1" dirty="0"/>
        </a:p>
      </dgm:t>
    </dgm:pt>
    <dgm:pt modelId="{B9989CF5-2CEF-47CD-B06A-03016BD8A966}" type="parTrans" cxnId="{E135B7AC-C28E-4169-AD59-0ABA1140E1D6}">
      <dgm:prSet/>
      <dgm:spPr/>
      <dgm:t>
        <a:bodyPr/>
        <a:lstStyle/>
        <a:p>
          <a:endParaRPr lang="es-MX"/>
        </a:p>
      </dgm:t>
    </dgm:pt>
    <dgm:pt modelId="{8D48C1C7-DB48-4852-AA86-68724FE9936D}" type="sibTrans" cxnId="{E135B7AC-C28E-4169-AD59-0ABA1140E1D6}">
      <dgm:prSet/>
      <dgm:spPr/>
      <dgm:t>
        <a:bodyPr/>
        <a:lstStyle/>
        <a:p>
          <a:endParaRPr lang="es-MX"/>
        </a:p>
      </dgm:t>
    </dgm:pt>
    <dgm:pt modelId="{A3A9A5FA-86B0-4CC3-A2DA-0699B825783D}">
      <dgm:prSet phldrT="[Texto]"/>
      <dgm:spPr/>
      <dgm:t>
        <a:bodyPr/>
        <a:lstStyle/>
        <a:p>
          <a:r>
            <a:rPr lang="es-CL" smtClean="0"/>
            <a:t>Liberados de Guardia </a:t>
          </a:r>
          <a:r>
            <a:rPr lang="es-CL" b="1" smtClean="0"/>
            <a:t>[En Piloto]</a:t>
          </a:r>
          <a:endParaRPr lang="es-MX" b="1" dirty="0"/>
        </a:p>
      </dgm:t>
    </dgm:pt>
    <dgm:pt modelId="{20D0AA4C-ED02-4BF4-AA9B-862D108ACB01}" type="parTrans" cxnId="{87C226C1-744B-4B0C-8CBE-38C0365631A4}">
      <dgm:prSet/>
      <dgm:spPr/>
      <dgm:t>
        <a:bodyPr/>
        <a:lstStyle/>
        <a:p>
          <a:endParaRPr lang="es-MX"/>
        </a:p>
      </dgm:t>
    </dgm:pt>
    <dgm:pt modelId="{A227CE77-A736-4D3B-9C38-7FF32174F639}" type="sibTrans" cxnId="{87C226C1-744B-4B0C-8CBE-38C0365631A4}">
      <dgm:prSet/>
      <dgm:spPr/>
      <dgm:t>
        <a:bodyPr/>
        <a:lstStyle/>
        <a:p>
          <a:endParaRPr lang="es-MX"/>
        </a:p>
      </dgm:t>
    </dgm:pt>
    <dgm:pt modelId="{942C88D8-CE7B-49AD-B1D9-402559681269}">
      <dgm:prSet phldrT="[Texto]"/>
      <dgm:spPr/>
      <dgm:t>
        <a:bodyPr/>
        <a:lstStyle/>
        <a:p>
          <a:r>
            <a:rPr lang="es-CL" smtClean="0"/>
            <a:t>Acumulación de Feriados por Autoconsulta</a:t>
          </a:r>
          <a:r>
            <a:rPr lang="es-CL" b="1" smtClean="0"/>
            <a:t> [En Piloto]</a:t>
          </a:r>
          <a:endParaRPr lang="es-MX" b="1" dirty="0"/>
        </a:p>
      </dgm:t>
    </dgm:pt>
    <dgm:pt modelId="{2A2241A9-0DA8-4493-B7CB-FF64E9D884CD}" type="parTrans" cxnId="{A2D100A3-2437-4CB0-8601-A6E72D62D7DA}">
      <dgm:prSet/>
      <dgm:spPr/>
      <dgm:t>
        <a:bodyPr/>
        <a:lstStyle/>
        <a:p>
          <a:endParaRPr lang="es-MX"/>
        </a:p>
      </dgm:t>
    </dgm:pt>
    <dgm:pt modelId="{CD0F886A-D665-4416-8343-F88A5E36D188}" type="sibTrans" cxnId="{A2D100A3-2437-4CB0-8601-A6E72D62D7DA}">
      <dgm:prSet/>
      <dgm:spPr/>
      <dgm:t>
        <a:bodyPr/>
        <a:lstStyle/>
        <a:p>
          <a:endParaRPr lang="es-MX"/>
        </a:p>
      </dgm:t>
    </dgm:pt>
    <dgm:pt modelId="{81730582-88BA-4097-A4DE-B37D82A0985B}">
      <dgm:prSet phldrT="[Texto]"/>
      <dgm:spPr/>
      <dgm:t>
        <a:bodyPr/>
        <a:lstStyle/>
        <a:p>
          <a:r>
            <a:rPr lang="es-CL" smtClean="0"/>
            <a:t>Acumulación permisos 19664 y Honorarios en Asistencia </a:t>
          </a:r>
          <a:r>
            <a:rPr lang="es-CL" b="1" smtClean="0"/>
            <a:t>[En Explotación]</a:t>
          </a:r>
          <a:endParaRPr lang="es-MX" b="1" dirty="0"/>
        </a:p>
      </dgm:t>
    </dgm:pt>
    <dgm:pt modelId="{B9D1F2BB-B3A6-4ECD-A69B-47391A0046D7}" type="parTrans" cxnId="{582E7A43-7E78-45A1-B228-55CE5AA85DDA}">
      <dgm:prSet/>
      <dgm:spPr/>
      <dgm:t>
        <a:bodyPr/>
        <a:lstStyle/>
        <a:p>
          <a:endParaRPr lang="es-MX"/>
        </a:p>
      </dgm:t>
    </dgm:pt>
    <dgm:pt modelId="{884B7378-FE82-450A-A049-FA8CD9D565B5}" type="sibTrans" cxnId="{582E7A43-7E78-45A1-B228-55CE5AA85DDA}">
      <dgm:prSet/>
      <dgm:spPr/>
      <dgm:t>
        <a:bodyPr/>
        <a:lstStyle/>
        <a:p>
          <a:endParaRPr lang="es-MX"/>
        </a:p>
      </dgm:t>
    </dgm:pt>
    <dgm:pt modelId="{F9242927-FB27-43E6-A8C2-42026C4CE15D}">
      <dgm:prSet phldrT="[Texto]"/>
      <dgm:spPr/>
      <dgm:t>
        <a:bodyPr/>
        <a:lstStyle/>
        <a:p>
          <a:r>
            <a:rPr lang="es-CL" smtClean="0"/>
            <a:t>Bono Excelencia Institucional FONASA</a:t>
          </a:r>
          <a:r>
            <a:rPr lang="es-CL" b="1" smtClean="0"/>
            <a:t> [En Explotación]</a:t>
          </a:r>
          <a:endParaRPr lang="es-MX" b="1" dirty="0"/>
        </a:p>
      </dgm:t>
    </dgm:pt>
    <dgm:pt modelId="{F14B418C-FA6F-4228-BFB1-DFF57BB00089}" type="parTrans" cxnId="{A845EFD1-E6FB-4B1A-B8D2-18B815F0F35C}">
      <dgm:prSet/>
      <dgm:spPr/>
      <dgm:t>
        <a:bodyPr/>
        <a:lstStyle/>
        <a:p>
          <a:endParaRPr lang="es-MX"/>
        </a:p>
      </dgm:t>
    </dgm:pt>
    <dgm:pt modelId="{CB45707C-3010-4485-B810-E8A937620A61}" type="sibTrans" cxnId="{A845EFD1-E6FB-4B1A-B8D2-18B815F0F35C}">
      <dgm:prSet/>
      <dgm:spPr/>
      <dgm:t>
        <a:bodyPr/>
        <a:lstStyle/>
        <a:p>
          <a:endParaRPr lang="es-MX"/>
        </a:p>
      </dgm:t>
    </dgm:pt>
    <dgm:pt modelId="{5BBF42AE-95F0-4241-A064-2258D4BC0682}">
      <dgm:prSet phldrT="[Texto]"/>
      <dgm:spPr/>
      <dgm:t>
        <a:bodyPr/>
        <a:lstStyle/>
        <a:p>
          <a:r>
            <a:rPr lang="es-CL" b="1" dirty="0" smtClean="0"/>
            <a:t>Integración SIRH-SISPUBLI [En Cubicación]</a:t>
          </a:r>
          <a:endParaRPr lang="es-MX" b="1" dirty="0"/>
        </a:p>
      </dgm:t>
    </dgm:pt>
    <dgm:pt modelId="{AC6710B3-8266-4CB4-8436-3BC93900DC41}" type="parTrans" cxnId="{9DB97348-F712-4BE3-B02D-035B1A4537A4}">
      <dgm:prSet/>
      <dgm:spPr/>
      <dgm:t>
        <a:bodyPr/>
        <a:lstStyle/>
        <a:p>
          <a:endParaRPr lang="es-MX"/>
        </a:p>
      </dgm:t>
    </dgm:pt>
    <dgm:pt modelId="{F6666257-DA55-4388-A04B-B63DD899D0E4}" type="sibTrans" cxnId="{9DB97348-F712-4BE3-B02D-035B1A4537A4}">
      <dgm:prSet/>
      <dgm:spPr/>
      <dgm:t>
        <a:bodyPr/>
        <a:lstStyle/>
        <a:p>
          <a:endParaRPr lang="es-MX"/>
        </a:p>
      </dgm:t>
    </dgm:pt>
    <dgm:pt modelId="{16FBDA44-0BD6-434A-99BB-21528E88DC92}">
      <dgm:prSet phldrT="[Texto]"/>
      <dgm:spPr/>
      <dgm:t>
        <a:bodyPr/>
        <a:lstStyle/>
        <a:p>
          <a:r>
            <a:rPr lang="es-CL" b="1" dirty="0" smtClean="0"/>
            <a:t>Postulación En Línea </a:t>
          </a:r>
          <a:r>
            <a:rPr lang="es-CL" b="1" dirty="0" smtClean="0"/>
            <a:t>[En Desarrollo]</a:t>
          </a:r>
          <a:endParaRPr lang="es-MX" b="1" dirty="0"/>
        </a:p>
      </dgm:t>
    </dgm:pt>
    <dgm:pt modelId="{B95B8836-E2E5-415C-9B1E-3B9089957A7C}" type="parTrans" cxnId="{9DEE078C-3E18-4405-A2CF-A51A745314D6}">
      <dgm:prSet/>
      <dgm:spPr/>
      <dgm:t>
        <a:bodyPr/>
        <a:lstStyle/>
        <a:p>
          <a:endParaRPr lang="es-MX"/>
        </a:p>
      </dgm:t>
    </dgm:pt>
    <dgm:pt modelId="{4ED25444-D0BB-4F9D-AA94-83BD67455407}" type="sibTrans" cxnId="{9DEE078C-3E18-4405-A2CF-A51A745314D6}">
      <dgm:prSet/>
      <dgm:spPr/>
      <dgm:t>
        <a:bodyPr/>
        <a:lstStyle/>
        <a:p>
          <a:endParaRPr lang="es-MX"/>
        </a:p>
      </dgm:t>
    </dgm:pt>
    <dgm:pt modelId="{80A26CAD-7669-43DC-84ED-D4374567CE61}" type="pres">
      <dgm:prSet presAssocID="{9B2AB79E-E87D-4459-99A7-B5C08ADFD223}" presName="linear" presStyleCnt="0">
        <dgm:presLayoutVars>
          <dgm:dir/>
          <dgm:animLvl val="lvl"/>
          <dgm:resizeHandles val="exact"/>
        </dgm:presLayoutVars>
      </dgm:prSet>
      <dgm:spPr/>
    </dgm:pt>
    <dgm:pt modelId="{295007AF-9726-4803-9BCB-DA183C7D8B7E}" type="pres">
      <dgm:prSet presAssocID="{032254F3-7EBB-46AC-9F9A-CDFF013AF9C9}" presName="parentLin" presStyleCnt="0"/>
      <dgm:spPr/>
    </dgm:pt>
    <dgm:pt modelId="{5BA171E1-0EFA-4CF6-A889-2A3FCC3E8BDC}" type="pres">
      <dgm:prSet presAssocID="{032254F3-7EBB-46AC-9F9A-CDFF013AF9C9}" presName="parentLeftMargin" presStyleLbl="node1" presStyleIdx="0" presStyleCnt="11"/>
      <dgm:spPr/>
    </dgm:pt>
    <dgm:pt modelId="{095B8035-A8C0-4003-A534-164A6DA4537E}" type="pres">
      <dgm:prSet presAssocID="{032254F3-7EBB-46AC-9F9A-CDFF013AF9C9}" presName="parentText" presStyleLbl="node1" presStyleIdx="0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2C2A24A-1AEB-48EA-8C87-361631D86E13}" type="pres">
      <dgm:prSet presAssocID="{032254F3-7EBB-46AC-9F9A-CDFF013AF9C9}" presName="negativeSpace" presStyleCnt="0"/>
      <dgm:spPr/>
    </dgm:pt>
    <dgm:pt modelId="{C3A1F372-060F-40F1-9E65-9D2AA29E9BDD}" type="pres">
      <dgm:prSet presAssocID="{032254F3-7EBB-46AC-9F9A-CDFF013AF9C9}" presName="childText" presStyleLbl="conFgAcc1" presStyleIdx="0" presStyleCnt="11">
        <dgm:presLayoutVars>
          <dgm:bulletEnabled val="1"/>
        </dgm:presLayoutVars>
      </dgm:prSet>
      <dgm:spPr/>
    </dgm:pt>
    <dgm:pt modelId="{7345333E-F24C-4509-B58A-3BCADE59DB18}" type="pres">
      <dgm:prSet presAssocID="{DADFCCD7-774D-4CA6-BDF1-AE296AA05560}" presName="spaceBetweenRectangles" presStyleCnt="0"/>
      <dgm:spPr/>
    </dgm:pt>
    <dgm:pt modelId="{9D9073DC-A94A-46F8-8325-E94B111E341A}" type="pres">
      <dgm:prSet presAssocID="{B93A84E8-7CEE-4690-91B0-5FEFAFA89C3A}" presName="parentLin" presStyleCnt="0"/>
      <dgm:spPr/>
    </dgm:pt>
    <dgm:pt modelId="{B66C2B4C-94A7-4316-AD56-191679994AB5}" type="pres">
      <dgm:prSet presAssocID="{B93A84E8-7CEE-4690-91B0-5FEFAFA89C3A}" presName="parentLeftMargin" presStyleLbl="node1" presStyleIdx="0" presStyleCnt="11"/>
      <dgm:spPr/>
    </dgm:pt>
    <dgm:pt modelId="{BACF5F3D-663B-4E76-B6DD-39823AD08785}" type="pres">
      <dgm:prSet presAssocID="{B93A84E8-7CEE-4690-91B0-5FEFAFA89C3A}" presName="parentText" presStyleLbl="node1" presStyleIdx="1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71A16AF-90AA-4493-91FB-36F3C8E16D55}" type="pres">
      <dgm:prSet presAssocID="{B93A84E8-7CEE-4690-91B0-5FEFAFA89C3A}" presName="negativeSpace" presStyleCnt="0"/>
      <dgm:spPr/>
    </dgm:pt>
    <dgm:pt modelId="{0CF285DF-7FA0-4A7D-9711-6772F98335B5}" type="pres">
      <dgm:prSet presAssocID="{B93A84E8-7CEE-4690-91B0-5FEFAFA89C3A}" presName="childText" presStyleLbl="conFgAcc1" presStyleIdx="1" presStyleCnt="11">
        <dgm:presLayoutVars>
          <dgm:bulletEnabled val="1"/>
        </dgm:presLayoutVars>
      </dgm:prSet>
      <dgm:spPr/>
    </dgm:pt>
    <dgm:pt modelId="{0D4694F0-161A-4C31-A782-F31AD3B78940}" type="pres">
      <dgm:prSet presAssocID="{FCF0DAF4-F19E-47FD-A4B6-69538C81FC18}" presName="spaceBetweenRectangles" presStyleCnt="0"/>
      <dgm:spPr/>
    </dgm:pt>
    <dgm:pt modelId="{B48D86B6-5C94-449B-8FD6-BD0498A222DA}" type="pres">
      <dgm:prSet presAssocID="{6AD63212-9EFC-4BAF-9CFC-19B0063D4C84}" presName="parentLin" presStyleCnt="0"/>
      <dgm:spPr/>
    </dgm:pt>
    <dgm:pt modelId="{5F375D91-DB87-423A-89A8-515565F60F19}" type="pres">
      <dgm:prSet presAssocID="{6AD63212-9EFC-4BAF-9CFC-19B0063D4C84}" presName="parentLeftMargin" presStyleLbl="node1" presStyleIdx="1" presStyleCnt="11"/>
      <dgm:spPr/>
    </dgm:pt>
    <dgm:pt modelId="{0ACB5470-1C3D-4592-A983-19135F94255E}" type="pres">
      <dgm:prSet presAssocID="{6AD63212-9EFC-4BAF-9CFC-19B0063D4C84}" presName="parentText" presStyleLbl="node1" presStyleIdx="2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1F8D5E1-4479-4AE0-B874-EF8748D7E153}" type="pres">
      <dgm:prSet presAssocID="{6AD63212-9EFC-4BAF-9CFC-19B0063D4C84}" presName="negativeSpace" presStyleCnt="0"/>
      <dgm:spPr/>
    </dgm:pt>
    <dgm:pt modelId="{CA90456B-35EF-48B7-AD72-D4ACEEB6E440}" type="pres">
      <dgm:prSet presAssocID="{6AD63212-9EFC-4BAF-9CFC-19B0063D4C84}" presName="childText" presStyleLbl="conFgAcc1" presStyleIdx="2" presStyleCnt="11">
        <dgm:presLayoutVars>
          <dgm:bulletEnabled val="1"/>
        </dgm:presLayoutVars>
      </dgm:prSet>
      <dgm:spPr/>
    </dgm:pt>
    <dgm:pt modelId="{68A4B8B2-1878-4379-8F9E-B646910CB08D}" type="pres">
      <dgm:prSet presAssocID="{E837586E-570F-4427-9A28-9B9B48F32D7C}" presName="spaceBetweenRectangles" presStyleCnt="0"/>
      <dgm:spPr/>
    </dgm:pt>
    <dgm:pt modelId="{22808952-DEC1-4ADD-9F40-722ED698DDA2}" type="pres">
      <dgm:prSet presAssocID="{BE2F9FB7-9BDC-4442-95FF-2969A92DE247}" presName="parentLin" presStyleCnt="0"/>
      <dgm:spPr/>
    </dgm:pt>
    <dgm:pt modelId="{F1B3959D-FDAD-4CDA-A097-E256966C5072}" type="pres">
      <dgm:prSet presAssocID="{BE2F9FB7-9BDC-4442-95FF-2969A92DE247}" presName="parentLeftMargin" presStyleLbl="node1" presStyleIdx="2" presStyleCnt="11"/>
      <dgm:spPr/>
    </dgm:pt>
    <dgm:pt modelId="{0EE3DFAD-361A-4DBD-9278-1EBCDA470A2E}" type="pres">
      <dgm:prSet presAssocID="{BE2F9FB7-9BDC-4442-95FF-2969A92DE247}" presName="parentText" presStyleLbl="node1" presStyleIdx="3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8383003-CFC5-448F-91E8-93947E7FF571}" type="pres">
      <dgm:prSet presAssocID="{BE2F9FB7-9BDC-4442-95FF-2969A92DE247}" presName="negativeSpace" presStyleCnt="0"/>
      <dgm:spPr/>
    </dgm:pt>
    <dgm:pt modelId="{4064E117-C197-42C9-81F0-EC8F52FCDACA}" type="pres">
      <dgm:prSet presAssocID="{BE2F9FB7-9BDC-4442-95FF-2969A92DE247}" presName="childText" presStyleLbl="conFgAcc1" presStyleIdx="3" presStyleCnt="11">
        <dgm:presLayoutVars>
          <dgm:bulletEnabled val="1"/>
        </dgm:presLayoutVars>
      </dgm:prSet>
      <dgm:spPr/>
    </dgm:pt>
    <dgm:pt modelId="{2D9F8FBD-CF04-4EFC-A119-05EE187FDCCA}" type="pres">
      <dgm:prSet presAssocID="{2424C8A8-6FA9-4BCF-8CC7-805BD77ADB6A}" presName="spaceBetweenRectangles" presStyleCnt="0"/>
      <dgm:spPr/>
    </dgm:pt>
    <dgm:pt modelId="{5D33BDB0-28F4-4BCE-B4E4-139C8D3761A4}" type="pres">
      <dgm:prSet presAssocID="{56D7852B-16D9-4BA2-AE6F-D29AE93267ED}" presName="parentLin" presStyleCnt="0"/>
      <dgm:spPr/>
    </dgm:pt>
    <dgm:pt modelId="{97372741-3C4D-4BE4-A624-EC716BF625F9}" type="pres">
      <dgm:prSet presAssocID="{56D7852B-16D9-4BA2-AE6F-D29AE93267ED}" presName="parentLeftMargin" presStyleLbl="node1" presStyleIdx="3" presStyleCnt="11"/>
      <dgm:spPr/>
    </dgm:pt>
    <dgm:pt modelId="{1D970187-497E-4C77-B21D-7E6EE22383AC}" type="pres">
      <dgm:prSet presAssocID="{56D7852B-16D9-4BA2-AE6F-D29AE93267ED}" presName="parentText" presStyleLbl="node1" presStyleIdx="4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2AA8FDB-EFE2-43C9-BE0C-BA498EEFCE1C}" type="pres">
      <dgm:prSet presAssocID="{56D7852B-16D9-4BA2-AE6F-D29AE93267ED}" presName="negativeSpace" presStyleCnt="0"/>
      <dgm:spPr/>
    </dgm:pt>
    <dgm:pt modelId="{BD285453-D5C9-4B1A-9186-D0464529A084}" type="pres">
      <dgm:prSet presAssocID="{56D7852B-16D9-4BA2-AE6F-D29AE93267ED}" presName="childText" presStyleLbl="conFgAcc1" presStyleIdx="4" presStyleCnt="11">
        <dgm:presLayoutVars>
          <dgm:bulletEnabled val="1"/>
        </dgm:presLayoutVars>
      </dgm:prSet>
      <dgm:spPr/>
    </dgm:pt>
    <dgm:pt modelId="{4110B6B6-5D8B-43C4-869A-5078A14D304E}" type="pres">
      <dgm:prSet presAssocID="{8D48C1C7-DB48-4852-AA86-68724FE9936D}" presName="spaceBetweenRectangles" presStyleCnt="0"/>
      <dgm:spPr/>
    </dgm:pt>
    <dgm:pt modelId="{65B2C9A0-7D62-48D6-B81B-0A48FE48B828}" type="pres">
      <dgm:prSet presAssocID="{A3A9A5FA-86B0-4CC3-A2DA-0699B825783D}" presName="parentLin" presStyleCnt="0"/>
      <dgm:spPr/>
    </dgm:pt>
    <dgm:pt modelId="{C97FACDF-DE1E-4BB5-8FC6-8652FAEBA2FE}" type="pres">
      <dgm:prSet presAssocID="{A3A9A5FA-86B0-4CC3-A2DA-0699B825783D}" presName="parentLeftMargin" presStyleLbl="node1" presStyleIdx="4" presStyleCnt="11"/>
      <dgm:spPr/>
    </dgm:pt>
    <dgm:pt modelId="{C79F7F50-5FA6-4D68-9474-6FBC782E72DB}" type="pres">
      <dgm:prSet presAssocID="{A3A9A5FA-86B0-4CC3-A2DA-0699B825783D}" presName="parentText" presStyleLbl="node1" presStyleIdx="5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0841C80-EA37-40AD-B436-2FEEB35A236B}" type="pres">
      <dgm:prSet presAssocID="{A3A9A5FA-86B0-4CC3-A2DA-0699B825783D}" presName="negativeSpace" presStyleCnt="0"/>
      <dgm:spPr/>
    </dgm:pt>
    <dgm:pt modelId="{F83FCCED-8755-45E8-8467-BA104455E052}" type="pres">
      <dgm:prSet presAssocID="{A3A9A5FA-86B0-4CC3-A2DA-0699B825783D}" presName="childText" presStyleLbl="conFgAcc1" presStyleIdx="5" presStyleCnt="11">
        <dgm:presLayoutVars>
          <dgm:bulletEnabled val="1"/>
        </dgm:presLayoutVars>
      </dgm:prSet>
      <dgm:spPr/>
    </dgm:pt>
    <dgm:pt modelId="{825F681A-18D1-408F-8880-DB2D82E0E0AD}" type="pres">
      <dgm:prSet presAssocID="{A227CE77-A736-4D3B-9C38-7FF32174F639}" presName="spaceBetweenRectangles" presStyleCnt="0"/>
      <dgm:spPr/>
    </dgm:pt>
    <dgm:pt modelId="{A6BDE30B-790D-4A1D-A88B-05D72103903F}" type="pres">
      <dgm:prSet presAssocID="{942C88D8-CE7B-49AD-B1D9-402559681269}" presName="parentLin" presStyleCnt="0"/>
      <dgm:spPr/>
    </dgm:pt>
    <dgm:pt modelId="{0EF6587B-79AF-4F97-9C9C-38A5109928D1}" type="pres">
      <dgm:prSet presAssocID="{942C88D8-CE7B-49AD-B1D9-402559681269}" presName="parentLeftMargin" presStyleLbl="node1" presStyleIdx="5" presStyleCnt="11"/>
      <dgm:spPr/>
    </dgm:pt>
    <dgm:pt modelId="{188C713C-5DB8-4C1B-B3FC-534C5DD070A0}" type="pres">
      <dgm:prSet presAssocID="{942C88D8-CE7B-49AD-B1D9-402559681269}" presName="parentText" presStyleLbl="node1" presStyleIdx="6" presStyleCnt="11">
        <dgm:presLayoutVars>
          <dgm:chMax val="0"/>
          <dgm:bulletEnabled val="1"/>
        </dgm:presLayoutVars>
      </dgm:prSet>
      <dgm:spPr/>
    </dgm:pt>
    <dgm:pt modelId="{597E5BE9-BDD9-431B-B431-400538AC691F}" type="pres">
      <dgm:prSet presAssocID="{942C88D8-CE7B-49AD-B1D9-402559681269}" presName="negativeSpace" presStyleCnt="0"/>
      <dgm:spPr/>
    </dgm:pt>
    <dgm:pt modelId="{D62F6554-1168-4971-A148-A886D57D3952}" type="pres">
      <dgm:prSet presAssocID="{942C88D8-CE7B-49AD-B1D9-402559681269}" presName="childText" presStyleLbl="conFgAcc1" presStyleIdx="6" presStyleCnt="11">
        <dgm:presLayoutVars>
          <dgm:bulletEnabled val="1"/>
        </dgm:presLayoutVars>
      </dgm:prSet>
      <dgm:spPr/>
    </dgm:pt>
    <dgm:pt modelId="{54E73B3E-C5AD-4060-9D76-FD0FDD77E14E}" type="pres">
      <dgm:prSet presAssocID="{CD0F886A-D665-4416-8343-F88A5E36D188}" presName="spaceBetweenRectangles" presStyleCnt="0"/>
      <dgm:spPr/>
    </dgm:pt>
    <dgm:pt modelId="{9E1CB806-6113-45CC-95B8-5D481B33E3C1}" type="pres">
      <dgm:prSet presAssocID="{81730582-88BA-4097-A4DE-B37D82A0985B}" presName="parentLin" presStyleCnt="0"/>
      <dgm:spPr/>
    </dgm:pt>
    <dgm:pt modelId="{A4FB3D43-9012-4C8F-91B1-E365DBB5B1B2}" type="pres">
      <dgm:prSet presAssocID="{81730582-88BA-4097-A4DE-B37D82A0985B}" presName="parentLeftMargin" presStyleLbl="node1" presStyleIdx="6" presStyleCnt="11"/>
      <dgm:spPr/>
    </dgm:pt>
    <dgm:pt modelId="{52D05CA8-9654-40C3-AF43-9ABD4B4642D8}" type="pres">
      <dgm:prSet presAssocID="{81730582-88BA-4097-A4DE-B37D82A0985B}" presName="parentText" presStyleLbl="node1" presStyleIdx="7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ABC365C-DF11-4428-9DF9-8F69A8C12415}" type="pres">
      <dgm:prSet presAssocID="{81730582-88BA-4097-A4DE-B37D82A0985B}" presName="negativeSpace" presStyleCnt="0"/>
      <dgm:spPr/>
    </dgm:pt>
    <dgm:pt modelId="{2F770C05-608D-4631-888B-5864B2C8F3A1}" type="pres">
      <dgm:prSet presAssocID="{81730582-88BA-4097-A4DE-B37D82A0985B}" presName="childText" presStyleLbl="conFgAcc1" presStyleIdx="7" presStyleCnt="11">
        <dgm:presLayoutVars>
          <dgm:bulletEnabled val="1"/>
        </dgm:presLayoutVars>
      </dgm:prSet>
      <dgm:spPr/>
    </dgm:pt>
    <dgm:pt modelId="{FBA0C197-CD98-4EC1-B965-57ACC113ED1D}" type="pres">
      <dgm:prSet presAssocID="{884B7378-FE82-450A-A049-FA8CD9D565B5}" presName="spaceBetweenRectangles" presStyleCnt="0"/>
      <dgm:spPr/>
    </dgm:pt>
    <dgm:pt modelId="{6369EEA8-22FA-4876-8AFC-993514DA59F7}" type="pres">
      <dgm:prSet presAssocID="{F9242927-FB27-43E6-A8C2-42026C4CE15D}" presName="parentLin" presStyleCnt="0"/>
      <dgm:spPr/>
    </dgm:pt>
    <dgm:pt modelId="{4B5B648A-F6BD-41B4-9825-28EE13DF66A8}" type="pres">
      <dgm:prSet presAssocID="{F9242927-FB27-43E6-A8C2-42026C4CE15D}" presName="parentLeftMargin" presStyleLbl="node1" presStyleIdx="7" presStyleCnt="11"/>
      <dgm:spPr/>
    </dgm:pt>
    <dgm:pt modelId="{A5EB4AEC-0CE1-42D2-ACC2-7EE798DD22EE}" type="pres">
      <dgm:prSet presAssocID="{F9242927-FB27-43E6-A8C2-42026C4CE15D}" presName="parentText" presStyleLbl="node1" presStyleIdx="8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964DC97-350A-4118-AD15-0F757E7DD129}" type="pres">
      <dgm:prSet presAssocID="{F9242927-FB27-43E6-A8C2-42026C4CE15D}" presName="negativeSpace" presStyleCnt="0"/>
      <dgm:spPr/>
    </dgm:pt>
    <dgm:pt modelId="{559E24A6-2583-4B56-A31D-C7576E504DCB}" type="pres">
      <dgm:prSet presAssocID="{F9242927-FB27-43E6-A8C2-42026C4CE15D}" presName="childText" presStyleLbl="conFgAcc1" presStyleIdx="8" presStyleCnt="11">
        <dgm:presLayoutVars>
          <dgm:bulletEnabled val="1"/>
        </dgm:presLayoutVars>
      </dgm:prSet>
      <dgm:spPr/>
    </dgm:pt>
    <dgm:pt modelId="{C2C4AACE-A58A-4E24-A247-88D61CBCC178}" type="pres">
      <dgm:prSet presAssocID="{CB45707C-3010-4485-B810-E8A937620A61}" presName="spaceBetweenRectangles" presStyleCnt="0"/>
      <dgm:spPr/>
    </dgm:pt>
    <dgm:pt modelId="{619E04ED-1AED-44A9-A3FD-C9EF2E3EA8EE}" type="pres">
      <dgm:prSet presAssocID="{5BBF42AE-95F0-4241-A064-2258D4BC0682}" presName="parentLin" presStyleCnt="0"/>
      <dgm:spPr/>
    </dgm:pt>
    <dgm:pt modelId="{C64EBD3A-64CB-4C87-B4E3-DE11A3808EED}" type="pres">
      <dgm:prSet presAssocID="{5BBF42AE-95F0-4241-A064-2258D4BC0682}" presName="parentLeftMargin" presStyleLbl="node1" presStyleIdx="8" presStyleCnt="11"/>
      <dgm:spPr/>
    </dgm:pt>
    <dgm:pt modelId="{F5FB67B5-6C3F-45EB-A8D3-56C9170025BF}" type="pres">
      <dgm:prSet presAssocID="{5BBF42AE-95F0-4241-A064-2258D4BC0682}" presName="parentText" presStyleLbl="node1" presStyleIdx="9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6F3157C-2632-4E96-A00E-D48E52218D19}" type="pres">
      <dgm:prSet presAssocID="{5BBF42AE-95F0-4241-A064-2258D4BC0682}" presName="negativeSpace" presStyleCnt="0"/>
      <dgm:spPr/>
    </dgm:pt>
    <dgm:pt modelId="{7C86A487-2787-4417-B9E3-70F98C2A6522}" type="pres">
      <dgm:prSet presAssocID="{5BBF42AE-95F0-4241-A064-2258D4BC0682}" presName="childText" presStyleLbl="conFgAcc1" presStyleIdx="9" presStyleCnt="11">
        <dgm:presLayoutVars>
          <dgm:bulletEnabled val="1"/>
        </dgm:presLayoutVars>
      </dgm:prSet>
      <dgm:spPr/>
    </dgm:pt>
    <dgm:pt modelId="{B7A19264-0ADD-4E5C-B03D-83BA80C9A8C1}" type="pres">
      <dgm:prSet presAssocID="{F6666257-DA55-4388-A04B-B63DD899D0E4}" presName="spaceBetweenRectangles" presStyleCnt="0"/>
      <dgm:spPr/>
    </dgm:pt>
    <dgm:pt modelId="{7DEC7790-6A33-4BA9-971B-16F370D2D645}" type="pres">
      <dgm:prSet presAssocID="{16FBDA44-0BD6-434A-99BB-21528E88DC92}" presName="parentLin" presStyleCnt="0"/>
      <dgm:spPr/>
    </dgm:pt>
    <dgm:pt modelId="{6087B537-00D9-4042-8293-F1A88972EF3F}" type="pres">
      <dgm:prSet presAssocID="{16FBDA44-0BD6-434A-99BB-21528E88DC92}" presName="parentLeftMargin" presStyleLbl="node1" presStyleIdx="9" presStyleCnt="11"/>
      <dgm:spPr/>
    </dgm:pt>
    <dgm:pt modelId="{2C9341FA-4564-4CF2-9966-C34C20F3E0AD}" type="pres">
      <dgm:prSet presAssocID="{16FBDA44-0BD6-434A-99BB-21528E88DC92}" presName="parentText" presStyleLbl="node1" presStyleIdx="10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1D4EFF1-1F36-4AA6-B224-13C482F80C67}" type="pres">
      <dgm:prSet presAssocID="{16FBDA44-0BD6-434A-99BB-21528E88DC92}" presName="negativeSpace" presStyleCnt="0"/>
      <dgm:spPr/>
    </dgm:pt>
    <dgm:pt modelId="{8D857898-3D50-4421-99A6-D86BD012C52D}" type="pres">
      <dgm:prSet presAssocID="{16FBDA44-0BD6-434A-99BB-21528E88DC92}" presName="childText" presStyleLbl="conFgAcc1" presStyleIdx="10" presStyleCnt="11">
        <dgm:presLayoutVars>
          <dgm:bulletEnabled val="1"/>
        </dgm:presLayoutVars>
      </dgm:prSet>
      <dgm:spPr/>
    </dgm:pt>
  </dgm:ptLst>
  <dgm:cxnLst>
    <dgm:cxn modelId="{A2D100A3-2437-4CB0-8601-A6E72D62D7DA}" srcId="{9B2AB79E-E87D-4459-99A7-B5C08ADFD223}" destId="{942C88D8-CE7B-49AD-B1D9-402559681269}" srcOrd="6" destOrd="0" parTransId="{2A2241A9-0DA8-4493-B7CB-FF64E9D884CD}" sibTransId="{CD0F886A-D665-4416-8343-F88A5E36D188}"/>
    <dgm:cxn modelId="{CA22FF80-0FEA-4D7B-9582-E3EF7205D349}" type="presOf" srcId="{81730582-88BA-4097-A4DE-B37D82A0985B}" destId="{A4FB3D43-9012-4C8F-91B1-E365DBB5B1B2}" srcOrd="0" destOrd="0" presId="urn:microsoft.com/office/officeart/2005/8/layout/list1"/>
    <dgm:cxn modelId="{B96EA7F1-BEC4-4FA2-8CF3-CE0DA85FC7C4}" type="presOf" srcId="{16FBDA44-0BD6-434A-99BB-21528E88DC92}" destId="{2C9341FA-4564-4CF2-9966-C34C20F3E0AD}" srcOrd="1" destOrd="0" presId="urn:microsoft.com/office/officeart/2005/8/layout/list1"/>
    <dgm:cxn modelId="{1F53BB26-C495-4B7D-9846-0B4E70941E4D}" type="presOf" srcId="{032254F3-7EBB-46AC-9F9A-CDFF013AF9C9}" destId="{095B8035-A8C0-4003-A534-164A6DA4537E}" srcOrd="1" destOrd="0" presId="urn:microsoft.com/office/officeart/2005/8/layout/list1"/>
    <dgm:cxn modelId="{2C412C37-85AC-4C80-97DE-194D6D035ED3}" type="presOf" srcId="{942C88D8-CE7B-49AD-B1D9-402559681269}" destId="{0EF6587B-79AF-4F97-9C9C-38A5109928D1}" srcOrd="0" destOrd="0" presId="urn:microsoft.com/office/officeart/2005/8/layout/list1"/>
    <dgm:cxn modelId="{F1FBF175-62E1-4735-906A-78F8B8B1292D}" type="presOf" srcId="{BE2F9FB7-9BDC-4442-95FF-2969A92DE247}" destId="{0EE3DFAD-361A-4DBD-9278-1EBCDA470A2E}" srcOrd="1" destOrd="0" presId="urn:microsoft.com/office/officeart/2005/8/layout/list1"/>
    <dgm:cxn modelId="{A87C45C5-3112-4EB0-9CBD-4CBD092206EA}" type="presOf" srcId="{B93A84E8-7CEE-4690-91B0-5FEFAFA89C3A}" destId="{B66C2B4C-94A7-4316-AD56-191679994AB5}" srcOrd="0" destOrd="0" presId="urn:microsoft.com/office/officeart/2005/8/layout/list1"/>
    <dgm:cxn modelId="{E135B7AC-C28E-4169-AD59-0ABA1140E1D6}" srcId="{9B2AB79E-E87D-4459-99A7-B5C08ADFD223}" destId="{56D7852B-16D9-4BA2-AE6F-D29AE93267ED}" srcOrd="4" destOrd="0" parTransId="{B9989CF5-2CEF-47CD-B06A-03016BD8A966}" sibTransId="{8D48C1C7-DB48-4852-AA86-68724FE9936D}"/>
    <dgm:cxn modelId="{61E98D16-C5B2-4178-BB46-1E04EBC6301C}" type="presOf" srcId="{5BBF42AE-95F0-4241-A064-2258D4BC0682}" destId="{F5FB67B5-6C3F-45EB-A8D3-56C9170025BF}" srcOrd="1" destOrd="0" presId="urn:microsoft.com/office/officeart/2005/8/layout/list1"/>
    <dgm:cxn modelId="{42B412EA-5B05-4C82-984F-1E3D4BD2A29D}" srcId="{9B2AB79E-E87D-4459-99A7-B5C08ADFD223}" destId="{032254F3-7EBB-46AC-9F9A-CDFF013AF9C9}" srcOrd="0" destOrd="0" parTransId="{5DAC9EDF-8DEC-43F9-BFC4-213FFD8ACB64}" sibTransId="{DADFCCD7-774D-4CA6-BDF1-AE296AA05560}"/>
    <dgm:cxn modelId="{4219DE32-ECD9-4E2F-B0F9-F5C7A05240C7}" type="presOf" srcId="{F9242927-FB27-43E6-A8C2-42026C4CE15D}" destId="{4B5B648A-F6BD-41B4-9825-28EE13DF66A8}" srcOrd="0" destOrd="0" presId="urn:microsoft.com/office/officeart/2005/8/layout/list1"/>
    <dgm:cxn modelId="{0F680F79-A317-43C5-BC73-87F31C89DC54}" srcId="{9B2AB79E-E87D-4459-99A7-B5C08ADFD223}" destId="{6AD63212-9EFC-4BAF-9CFC-19B0063D4C84}" srcOrd="2" destOrd="0" parTransId="{A9CF8849-AE73-476D-B338-DC9265204E94}" sibTransId="{E837586E-570F-4427-9A28-9B9B48F32D7C}"/>
    <dgm:cxn modelId="{A845EFD1-E6FB-4B1A-B8D2-18B815F0F35C}" srcId="{9B2AB79E-E87D-4459-99A7-B5C08ADFD223}" destId="{F9242927-FB27-43E6-A8C2-42026C4CE15D}" srcOrd="8" destOrd="0" parTransId="{F14B418C-FA6F-4228-BFB1-DFF57BB00089}" sibTransId="{CB45707C-3010-4485-B810-E8A937620A61}"/>
    <dgm:cxn modelId="{4F0D1279-FD69-4FDB-A516-42770C32D489}" type="presOf" srcId="{A3A9A5FA-86B0-4CC3-A2DA-0699B825783D}" destId="{C79F7F50-5FA6-4D68-9474-6FBC782E72DB}" srcOrd="1" destOrd="0" presId="urn:microsoft.com/office/officeart/2005/8/layout/list1"/>
    <dgm:cxn modelId="{C95366CD-8112-4267-AD61-DCBBA45B9A5F}" type="presOf" srcId="{B93A84E8-7CEE-4690-91B0-5FEFAFA89C3A}" destId="{BACF5F3D-663B-4E76-B6DD-39823AD08785}" srcOrd="1" destOrd="0" presId="urn:microsoft.com/office/officeart/2005/8/layout/list1"/>
    <dgm:cxn modelId="{6B5C8973-8FC9-4E87-BE47-F038C6327102}" type="presOf" srcId="{A3A9A5FA-86B0-4CC3-A2DA-0699B825783D}" destId="{C97FACDF-DE1E-4BB5-8FC6-8652FAEBA2FE}" srcOrd="0" destOrd="0" presId="urn:microsoft.com/office/officeart/2005/8/layout/list1"/>
    <dgm:cxn modelId="{E1E3D488-5246-40B1-BFB8-D3DD49CEC871}" type="presOf" srcId="{5BBF42AE-95F0-4241-A064-2258D4BC0682}" destId="{C64EBD3A-64CB-4C87-B4E3-DE11A3808EED}" srcOrd="0" destOrd="0" presId="urn:microsoft.com/office/officeart/2005/8/layout/list1"/>
    <dgm:cxn modelId="{840EE6F4-5246-46EC-BB98-F0D48D12E3D0}" type="presOf" srcId="{F9242927-FB27-43E6-A8C2-42026C4CE15D}" destId="{A5EB4AEC-0CE1-42D2-ACC2-7EE798DD22EE}" srcOrd="1" destOrd="0" presId="urn:microsoft.com/office/officeart/2005/8/layout/list1"/>
    <dgm:cxn modelId="{7152E234-A0C2-41BA-AB5D-28057968578F}" type="presOf" srcId="{16FBDA44-0BD6-434A-99BB-21528E88DC92}" destId="{6087B537-00D9-4042-8293-F1A88972EF3F}" srcOrd="0" destOrd="0" presId="urn:microsoft.com/office/officeart/2005/8/layout/list1"/>
    <dgm:cxn modelId="{87C226C1-744B-4B0C-8CBE-38C0365631A4}" srcId="{9B2AB79E-E87D-4459-99A7-B5C08ADFD223}" destId="{A3A9A5FA-86B0-4CC3-A2DA-0699B825783D}" srcOrd="5" destOrd="0" parTransId="{20D0AA4C-ED02-4BF4-AA9B-862D108ACB01}" sibTransId="{A227CE77-A736-4D3B-9C38-7FF32174F639}"/>
    <dgm:cxn modelId="{BAF38D9C-13DA-4859-8DB4-75FDBECCA7F3}" type="presOf" srcId="{6AD63212-9EFC-4BAF-9CFC-19B0063D4C84}" destId="{0ACB5470-1C3D-4592-A983-19135F94255E}" srcOrd="1" destOrd="0" presId="urn:microsoft.com/office/officeart/2005/8/layout/list1"/>
    <dgm:cxn modelId="{6A7E754A-EFDC-4805-A208-5AC5A1CEA35A}" type="presOf" srcId="{81730582-88BA-4097-A4DE-B37D82A0985B}" destId="{52D05CA8-9654-40C3-AF43-9ABD4B4642D8}" srcOrd="1" destOrd="0" presId="urn:microsoft.com/office/officeart/2005/8/layout/list1"/>
    <dgm:cxn modelId="{2B05E5C8-A81D-4A5B-AF79-BCA4432CCCE4}" type="presOf" srcId="{6AD63212-9EFC-4BAF-9CFC-19B0063D4C84}" destId="{5F375D91-DB87-423A-89A8-515565F60F19}" srcOrd="0" destOrd="0" presId="urn:microsoft.com/office/officeart/2005/8/layout/list1"/>
    <dgm:cxn modelId="{6D34048F-BD09-4887-8344-62EADDDE6B99}" type="presOf" srcId="{032254F3-7EBB-46AC-9F9A-CDFF013AF9C9}" destId="{5BA171E1-0EFA-4CF6-A889-2A3FCC3E8BDC}" srcOrd="0" destOrd="0" presId="urn:microsoft.com/office/officeart/2005/8/layout/list1"/>
    <dgm:cxn modelId="{D10447DF-6D75-411E-AF96-E51764D3D9D6}" type="presOf" srcId="{942C88D8-CE7B-49AD-B1D9-402559681269}" destId="{188C713C-5DB8-4C1B-B3FC-534C5DD070A0}" srcOrd="1" destOrd="0" presId="urn:microsoft.com/office/officeart/2005/8/layout/list1"/>
    <dgm:cxn modelId="{F62C8AD8-67E5-4170-835A-B6C25868344D}" type="presOf" srcId="{56D7852B-16D9-4BA2-AE6F-D29AE93267ED}" destId="{1D970187-497E-4C77-B21D-7E6EE22383AC}" srcOrd="1" destOrd="0" presId="urn:microsoft.com/office/officeart/2005/8/layout/list1"/>
    <dgm:cxn modelId="{107B88E6-9C6A-4A25-B358-8C55F59669A9}" srcId="{9B2AB79E-E87D-4459-99A7-B5C08ADFD223}" destId="{B93A84E8-7CEE-4690-91B0-5FEFAFA89C3A}" srcOrd="1" destOrd="0" parTransId="{6FDB7407-EF4E-4721-A8D9-2C87DE6F56C0}" sibTransId="{FCF0DAF4-F19E-47FD-A4B6-69538C81FC18}"/>
    <dgm:cxn modelId="{1254C4DB-73A3-4EF3-B124-7342ED6F63FF}" srcId="{9B2AB79E-E87D-4459-99A7-B5C08ADFD223}" destId="{BE2F9FB7-9BDC-4442-95FF-2969A92DE247}" srcOrd="3" destOrd="0" parTransId="{1DA9EB35-675D-4695-98C9-590BD8452086}" sibTransId="{2424C8A8-6FA9-4BCF-8CC7-805BD77ADB6A}"/>
    <dgm:cxn modelId="{9DB97348-F712-4BE3-B02D-035B1A4537A4}" srcId="{9B2AB79E-E87D-4459-99A7-B5C08ADFD223}" destId="{5BBF42AE-95F0-4241-A064-2258D4BC0682}" srcOrd="9" destOrd="0" parTransId="{AC6710B3-8266-4CB4-8436-3BC93900DC41}" sibTransId="{F6666257-DA55-4388-A04B-B63DD899D0E4}"/>
    <dgm:cxn modelId="{582E7A43-7E78-45A1-B228-55CE5AA85DDA}" srcId="{9B2AB79E-E87D-4459-99A7-B5C08ADFD223}" destId="{81730582-88BA-4097-A4DE-B37D82A0985B}" srcOrd="7" destOrd="0" parTransId="{B9D1F2BB-B3A6-4ECD-A69B-47391A0046D7}" sibTransId="{884B7378-FE82-450A-A049-FA8CD9D565B5}"/>
    <dgm:cxn modelId="{54F73A36-3205-4362-9710-CCF0D828A4D0}" type="presOf" srcId="{BE2F9FB7-9BDC-4442-95FF-2969A92DE247}" destId="{F1B3959D-FDAD-4CDA-A097-E256966C5072}" srcOrd="0" destOrd="0" presId="urn:microsoft.com/office/officeart/2005/8/layout/list1"/>
    <dgm:cxn modelId="{9DEE078C-3E18-4405-A2CF-A51A745314D6}" srcId="{9B2AB79E-E87D-4459-99A7-B5C08ADFD223}" destId="{16FBDA44-0BD6-434A-99BB-21528E88DC92}" srcOrd="10" destOrd="0" parTransId="{B95B8836-E2E5-415C-9B1E-3B9089957A7C}" sibTransId="{4ED25444-D0BB-4F9D-AA94-83BD67455407}"/>
    <dgm:cxn modelId="{266C93F0-4751-4982-9550-3F8C9414C123}" type="presOf" srcId="{9B2AB79E-E87D-4459-99A7-B5C08ADFD223}" destId="{80A26CAD-7669-43DC-84ED-D4374567CE61}" srcOrd="0" destOrd="0" presId="urn:microsoft.com/office/officeart/2005/8/layout/list1"/>
    <dgm:cxn modelId="{F34CE1E2-5982-4EEC-B8C7-22C06139CE1E}" type="presOf" srcId="{56D7852B-16D9-4BA2-AE6F-D29AE93267ED}" destId="{97372741-3C4D-4BE4-A624-EC716BF625F9}" srcOrd="0" destOrd="0" presId="urn:microsoft.com/office/officeart/2005/8/layout/list1"/>
    <dgm:cxn modelId="{F1E3DB9C-DEC7-4863-9E43-E0861B267449}" type="presParOf" srcId="{80A26CAD-7669-43DC-84ED-D4374567CE61}" destId="{295007AF-9726-4803-9BCB-DA183C7D8B7E}" srcOrd="0" destOrd="0" presId="urn:microsoft.com/office/officeart/2005/8/layout/list1"/>
    <dgm:cxn modelId="{170E3C00-5917-43F9-9DC8-E6287B79433A}" type="presParOf" srcId="{295007AF-9726-4803-9BCB-DA183C7D8B7E}" destId="{5BA171E1-0EFA-4CF6-A889-2A3FCC3E8BDC}" srcOrd="0" destOrd="0" presId="urn:microsoft.com/office/officeart/2005/8/layout/list1"/>
    <dgm:cxn modelId="{5BE69DDA-4327-4FF3-978B-7313641AB010}" type="presParOf" srcId="{295007AF-9726-4803-9BCB-DA183C7D8B7E}" destId="{095B8035-A8C0-4003-A534-164A6DA4537E}" srcOrd="1" destOrd="0" presId="urn:microsoft.com/office/officeart/2005/8/layout/list1"/>
    <dgm:cxn modelId="{FDA47B19-5682-47A5-ADE1-C94930530379}" type="presParOf" srcId="{80A26CAD-7669-43DC-84ED-D4374567CE61}" destId="{D2C2A24A-1AEB-48EA-8C87-361631D86E13}" srcOrd="1" destOrd="0" presId="urn:microsoft.com/office/officeart/2005/8/layout/list1"/>
    <dgm:cxn modelId="{E5B08BCF-3481-4320-B7CB-EB0757B0C7BE}" type="presParOf" srcId="{80A26CAD-7669-43DC-84ED-D4374567CE61}" destId="{C3A1F372-060F-40F1-9E65-9D2AA29E9BDD}" srcOrd="2" destOrd="0" presId="urn:microsoft.com/office/officeart/2005/8/layout/list1"/>
    <dgm:cxn modelId="{52DF02D1-6E60-4901-A3BD-475BC41A3833}" type="presParOf" srcId="{80A26CAD-7669-43DC-84ED-D4374567CE61}" destId="{7345333E-F24C-4509-B58A-3BCADE59DB18}" srcOrd="3" destOrd="0" presId="urn:microsoft.com/office/officeart/2005/8/layout/list1"/>
    <dgm:cxn modelId="{0E3DB6D2-9D48-404F-A38C-75147D1D720F}" type="presParOf" srcId="{80A26CAD-7669-43DC-84ED-D4374567CE61}" destId="{9D9073DC-A94A-46F8-8325-E94B111E341A}" srcOrd="4" destOrd="0" presId="urn:microsoft.com/office/officeart/2005/8/layout/list1"/>
    <dgm:cxn modelId="{65A03964-435B-49C1-81B8-792B39DF0B4F}" type="presParOf" srcId="{9D9073DC-A94A-46F8-8325-E94B111E341A}" destId="{B66C2B4C-94A7-4316-AD56-191679994AB5}" srcOrd="0" destOrd="0" presId="urn:microsoft.com/office/officeart/2005/8/layout/list1"/>
    <dgm:cxn modelId="{DFCB7CEE-A205-4096-BC96-2BB402122D5E}" type="presParOf" srcId="{9D9073DC-A94A-46F8-8325-E94B111E341A}" destId="{BACF5F3D-663B-4E76-B6DD-39823AD08785}" srcOrd="1" destOrd="0" presId="urn:microsoft.com/office/officeart/2005/8/layout/list1"/>
    <dgm:cxn modelId="{B519FEE9-3EA6-4CA0-8A80-52325295890C}" type="presParOf" srcId="{80A26CAD-7669-43DC-84ED-D4374567CE61}" destId="{F71A16AF-90AA-4493-91FB-36F3C8E16D55}" srcOrd="5" destOrd="0" presId="urn:microsoft.com/office/officeart/2005/8/layout/list1"/>
    <dgm:cxn modelId="{0184EBD6-8DF9-4630-8AF2-6BC92AF9C6E5}" type="presParOf" srcId="{80A26CAD-7669-43DC-84ED-D4374567CE61}" destId="{0CF285DF-7FA0-4A7D-9711-6772F98335B5}" srcOrd="6" destOrd="0" presId="urn:microsoft.com/office/officeart/2005/8/layout/list1"/>
    <dgm:cxn modelId="{F63CFA57-AF1B-499D-8DB5-556847FCA8B2}" type="presParOf" srcId="{80A26CAD-7669-43DC-84ED-D4374567CE61}" destId="{0D4694F0-161A-4C31-A782-F31AD3B78940}" srcOrd="7" destOrd="0" presId="urn:microsoft.com/office/officeart/2005/8/layout/list1"/>
    <dgm:cxn modelId="{82071A70-4BAE-4D3F-9D7F-D11F4AA56605}" type="presParOf" srcId="{80A26CAD-7669-43DC-84ED-D4374567CE61}" destId="{B48D86B6-5C94-449B-8FD6-BD0498A222DA}" srcOrd="8" destOrd="0" presId="urn:microsoft.com/office/officeart/2005/8/layout/list1"/>
    <dgm:cxn modelId="{CBCB51CC-7868-40E6-A365-CA093BAB4552}" type="presParOf" srcId="{B48D86B6-5C94-449B-8FD6-BD0498A222DA}" destId="{5F375D91-DB87-423A-89A8-515565F60F19}" srcOrd="0" destOrd="0" presId="urn:microsoft.com/office/officeart/2005/8/layout/list1"/>
    <dgm:cxn modelId="{D1FFC8AC-9160-41AC-8DC0-AF8A3F77F24C}" type="presParOf" srcId="{B48D86B6-5C94-449B-8FD6-BD0498A222DA}" destId="{0ACB5470-1C3D-4592-A983-19135F94255E}" srcOrd="1" destOrd="0" presId="urn:microsoft.com/office/officeart/2005/8/layout/list1"/>
    <dgm:cxn modelId="{86AEF1CD-D943-4372-9384-303960A1EA27}" type="presParOf" srcId="{80A26CAD-7669-43DC-84ED-D4374567CE61}" destId="{E1F8D5E1-4479-4AE0-B874-EF8748D7E153}" srcOrd="9" destOrd="0" presId="urn:microsoft.com/office/officeart/2005/8/layout/list1"/>
    <dgm:cxn modelId="{EEF31839-E271-4749-B8DF-B86673CA28B4}" type="presParOf" srcId="{80A26CAD-7669-43DC-84ED-D4374567CE61}" destId="{CA90456B-35EF-48B7-AD72-D4ACEEB6E440}" srcOrd="10" destOrd="0" presId="urn:microsoft.com/office/officeart/2005/8/layout/list1"/>
    <dgm:cxn modelId="{9AB5D34E-2FA3-4F27-BD4D-A369D326B83C}" type="presParOf" srcId="{80A26CAD-7669-43DC-84ED-D4374567CE61}" destId="{68A4B8B2-1878-4379-8F9E-B646910CB08D}" srcOrd="11" destOrd="0" presId="urn:microsoft.com/office/officeart/2005/8/layout/list1"/>
    <dgm:cxn modelId="{DEE1B76B-86DA-4A83-9046-C96E337CD4EA}" type="presParOf" srcId="{80A26CAD-7669-43DC-84ED-D4374567CE61}" destId="{22808952-DEC1-4ADD-9F40-722ED698DDA2}" srcOrd="12" destOrd="0" presId="urn:microsoft.com/office/officeart/2005/8/layout/list1"/>
    <dgm:cxn modelId="{79D33F85-58D3-45B6-B34B-907C9AD59B21}" type="presParOf" srcId="{22808952-DEC1-4ADD-9F40-722ED698DDA2}" destId="{F1B3959D-FDAD-4CDA-A097-E256966C5072}" srcOrd="0" destOrd="0" presId="urn:microsoft.com/office/officeart/2005/8/layout/list1"/>
    <dgm:cxn modelId="{D4373E68-72FC-417E-9D5B-F996FDCB6C66}" type="presParOf" srcId="{22808952-DEC1-4ADD-9F40-722ED698DDA2}" destId="{0EE3DFAD-361A-4DBD-9278-1EBCDA470A2E}" srcOrd="1" destOrd="0" presId="urn:microsoft.com/office/officeart/2005/8/layout/list1"/>
    <dgm:cxn modelId="{27BA79D3-A032-405B-A779-345C2861ED36}" type="presParOf" srcId="{80A26CAD-7669-43DC-84ED-D4374567CE61}" destId="{88383003-CFC5-448F-91E8-93947E7FF571}" srcOrd="13" destOrd="0" presId="urn:microsoft.com/office/officeart/2005/8/layout/list1"/>
    <dgm:cxn modelId="{FBCB8460-6C9C-4AD9-B0EB-226C5D098A7A}" type="presParOf" srcId="{80A26CAD-7669-43DC-84ED-D4374567CE61}" destId="{4064E117-C197-42C9-81F0-EC8F52FCDACA}" srcOrd="14" destOrd="0" presId="urn:microsoft.com/office/officeart/2005/8/layout/list1"/>
    <dgm:cxn modelId="{B8AC0861-939D-4803-B54A-10F1C44A3117}" type="presParOf" srcId="{80A26CAD-7669-43DC-84ED-D4374567CE61}" destId="{2D9F8FBD-CF04-4EFC-A119-05EE187FDCCA}" srcOrd="15" destOrd="0" presId="urn:microsoft.com/office/officeart/2005/8/layout/list1"/>
    <dgm:cxn modelId="{5B85117A-E297-496C-9753-D5B2C5FF8ED2}" type="presParOf" srcId="{80A26CAD-7669-43DC-84ED-D4374567CE61}" destId="{5D33BDB0-28F4-4BCE-B4E4-139C8D3761A4}" srcOrd="16" destOrd="0" presId="urn:microsoft.com/office/officeart/2005/8/layout/list1"/>
    <dgm:cxn modelId="{A75D4001-8EFD-493B-B79C-38CAF895F01B}" type="presParOf" srcId="{5D33BDB0-28F4-4BCE-B4E4-139C8D3761A4}" destId="{97372741-3C4D-4BE4-A624-EC716BF625F9}" srcOrd="0" destOrd="0" presId="urn:microsoft.com/office/officeart/2005/8/layout/list1"/>
    <dgm:cxn modelId="{2E7E78B6-8373-437F-BCA4-5BA46E6E7E21}" type="presParOf" srcId="{5D33BDB0-28F4-4BCE-B4E4-139C8D3761A4}" destId="{1D970187-497E-4C77-B21D-7E6EE22383AC}" srcOrd="1" destOrd="0" presId="urn:microsoft.com/office/officeart/2005/8/layout/list1"/>
    <dgm:cxn modelId="{93D1921F-6AF2-4D05-9FCD-69474FE968B9}" type="presParOf" srcId="{80A26CAD-7669-43DC-84ED-D4374567CE61}" destId="{62AA8FDB-EFE2-43C9-BE0C-BA498EEFCE1C}" srcOrd="17" destOrd="0" presId="urn:microsoft.com/office/officeart/2005/8/layout/list1"/>
    <dgm:cxn modelId="{E673C969-E22D-4D99-804B-85BA526E3945}" type="presParOf" srcId="{80A26CAD-7669-43DC-84ED-D4374567CE61}" destId="{BD285453-D5C9-4B1A-9186-D0464529A084}" srcOrd="18" destOrd="0" presId="urn:microsoft.com/office/officeart/2005/8/layout/list1"/>
    <dgm:cxn modelId="{63DC3BC5-F9D4-4F1D-88D7-D9AE62E11102}" type="presParOf" srcId="{80A26CAD-7669-43DC-84ED-D4374567CE61}" destId="{4110B6B6-5D8B-43C4-869A-5078A14D304E}" srcOrd="19" destOrd="0" presId="urn:microsoft.com/office/officeart/2005/8/layout/list1"/>
    <dgm:cxn modelId="{34140069-8DAF-4ED6-9895-24CAAD3928F3}" type="presParOf" srcId="{80A26CAD-7669-43DC-84ED-D4374567CE61}" destId="{65B2C9A0-7D62-48D6-B81B-0A48FE48B828}" srcOrd="20" destOrd="0" presId="urn:microsoft.com/office/officeart/2005/8/layout/list1"/>
    <dgm:cxn modelId="{804D0DB8-2B56-4E54-B15F-0BA4CF3AF457}" type="presParOf" srcId="{65B2C9A0-7D62-48D6-B81B-0A48FE48B828}" destId="{C97FACDF-DE1E-4BB5-8FC6-8652FAEBA2FE}" srcOrd="0" destOrd="0" presId="urn:microsoft.com/office/officeart/2005/8/layout/list1"/>
    <dgm:cxn modelId="{01BA5EE3-4AEA-44F0-826B-1DE0638D6FB6}" type="presParOf" srcId="{65B2C9A0-7D62-48D6-B81B-0A48FE48B828}" destId="{C79F7F50-5FA6-4D68-9474-6FBC782E72DB}" srcOrd="1" destOrd="0" presId="urn:microsoft.com/office/officeart/2005/8/layout/list1"/>
    <dgm:cxn modelId="{9C34909E-5051-4576-B02D-3B7D1836D069}" type="presParOf" srcId="{80A26CAD-7669-43DC-84ED-D4374567CE61}" destId="{40841C80-EA37-40AD-B436-2FEEB35A236B}" srcOrd="21" destOrd="0" presId="urn:microsoft.com/office/officeart/2005/8/layout/list1"/>
    <dgm:cxn modelId="{E202E49B-E60C-4647-8B66-05085C364087}" type="presParOf" srcId="{80A26CAD-7669-43DC-84ED-D4374567CE61}" destId="{F83FCCED-8755-45E8-8467-BA104455E052}" srcOrd="22" destOrd="0" presId="urn:microsoft.com/office/officeart/2005/8/layout/list1"/>
    <dgm:cxn modelId="{86789A03-8DCD-441B-9498-B86E8EE13A69}" type="presParOf" srcId="{80A26CAD-7669-43DC-84ED-D4374567CE61}" destId="{825F681A-18D1-408F-8880-DB2D82E0E0AD}" srcOrd="23" destOrd="0" presId="urn:microsoft.com/office/officeart/2005/8/layout/list1"/>
    <dgm:cxn modelId="{A659DDB6-C827-4665-967C-6DD18C57B995}" type="presParOf" srcId="{80A26CAD-7669-43DC-84ED-D4374567CE61}" destId="{A6BDE30B-790D-4A1D-A88B-05D72103903F}" srcOrd="24" destOrd="0" presId="urn:microsoft.com/office/officeart/2005/8/layout/list1"/>
    <dgm:cxn modelId="{B236B135-BE68-4602-BBE2-770BF865F695}" type="presParOf" srcId="{A6BDE30B-790D-4A1D-A88B-05D72103903F}" destId="{0EF6587B-79AF-4F97-9C9C-38A5109928D1}" srcOrd="0" destOrd="0" presId="urn:microsoft.com/office/officeart/2005/8/layout/list1"/>
    <dgm:cxn modelId="{58BB3B9F-B8D2-4664-AF60-E05F6D9A129E}" type="presParOf" srcId="{A6BDE30B-790D-4A1D-A88B-05D72103903F}" destId="{188C713C-5DB8-4C1B-B3FC-534C5DD070A0}" srcOrd="1" destOrd="0" presId="urn:microsoft.com/office/officeart/2005/8/layout/list1"/>
    <dgm:cxn modelId="{C6F7CA41-C6AB-4E98-998D-33E62F6FA2B8}" type="presParOf" srcId="{80A26CAD-7669-43DC-84ED-D4374567CE61}" destId="{597E5BE9-BDD9-431B-B431-400538AC691F}" srcOrd="25" destOrd="0" presId="urn:microsoft.com/office/officeart/2005/8/layout/list1"/>
    <dgm:cxn modelId="{3729BAF9-B920-4472-A597-96E944A5C199}" type="presParOf" srcId="{80A26CAD-7669-43DC-84ED-D4374567CE61}" destId="{D62F6554-1168-4971-A148-A886D57D3952}" srcOrd="26" destOrd="0" presId="urn:microsoft.com/office/officeart/2005/8/layout/list1"/>
    <dgm:cxn modelId="{9CA7AE78-8EAB-4E1F-97CC-FF2B2DDBDA72}" type="presParOf" srcId="{80A26CAD-7669-43DC-84ED-D4374567CE61}" destId="{54E73B3E-C5AD-4060-9D76-FD0FDD77E14E}" srcOrd="27" destOrd="0" presId="urn:microsoft.com/office/officeart/2005/8/layout/list1"/>
    <dgm:cxn modelId="{5D56CA0A-97B4-4ED6-A305-72C9AEFDAC10}" type="presParOf" srcId="{80A26CAD-7669-43DC-84ED-D4374567CE61}" destId="{9E1CB806-6113-45CC-95B8-5D481B33E3C1}" srcOrd="28" destOrd="0" presId="urn:microsoft.com/office/officeart/2005/8/layout/list1"/>
    <dgm:cxn modelId="{19376271-7A98-4FF1-8B88-D63AAEEBC9C4}" type="presParOf" srcId="{9E1CB806-6113-45CC-95B8-5D481B33E3C1}" destId="{A4FB3D43-9012-4C8F-91B1-E365DBB5B1B2}" srcOrd="0" destOrd="0" presId="urn:microsoft.com/office/officeart/2005/8/layout/list1"/>
    <dgm:cxn modelId="{C91225AD-2C07-4385-8DAF-9C6FC4B4530F}" type="presParOf" srcId="{9E1CB806-6113-45CC-95B8-5D481B33E3C1}" destId="{52D05CA8-9654-40C3-AF43-9ABD4B4642D8}" srcOrd="1" destOrd="0" presId="urn:microsoft.com/office/officeart/2005/8/layout/list1"/>
    <dgm:cxn modelId="{863C595A-BB17-46BB-92B1-BB5E47FA67B9}" type="presParOf" srcId="{80A26CAD-7669-43DC-84ED-D4374567CE61}" destId="{6ABC365C-DF11-4428-9DF9-8F69A8C12415}" srcOrd="29" destOrd="0" presId="urn:microsoft.com/office/officeart/2005/8/layout/list1"/>
    <dgm:cxn modelId="{4E05801C-058C-4ACA-B701-67A59D52B816}" type="presParOf" srcId="{80A26CAD-7669-43DC-84ED-D4374567CE61}" destId="{2F770C05-608D-4631-888B-5864B2C8F3A1}" srcOrd="30" destOrd="0" presId="urn:microsoft.com/office/officeart/2005/8/layout/list1"/>
    <dgm:cxn modelId="{7D6913AC-BFA4-4CAB-A6A4-97860BC25431}" type="presParOf" srcId="{80A26CAD-7669-43DC-84ED-D4374567CE61}" destId="{FBA0C197-CD98-4EC1-B965-57ACC113ED1D}" srcOrd="31" destOrd="0" presId="urn:microsoft.com/office/officeart/2005/8/layout/list1"/>
    <dgm:cxn modelId="{351984ED-C4B7-4752-9B3D-4B6FDC4D6471}" type="presParOf" srcId="{80A26CAD-7669-43DC-84ED-D4374567CE61}" destId="{6369EEA8-22FA-4876-8AFC-993514DA59F7}" srcOrd="32" destOrd="0" presId="urn:microsoft.com/office/officeart/2005/8/layout/list1"/>
    <dgm:cxn modelId="{79405F10-944B-4EFD-97DD-EEF7558731E2}" type="presParOf" srcId="{6369EEA8-22FA-4876-8AFC-993514DA59F7}" destId="{4B5B648A-F6BD-41B4-9825-28EE13DF66A8}" srcOrd="0" destOrd="0" presId="urn:microsoft.com/office/officeart/2005/8/layout/list1"/>
    <dgm:cxn modelId="{E212147B-9975-449A-8FEE-EC8C14DB4EA0}" type="presParOf" srcId="{6369EEA8-22FA-4876-8AFC-993514DA59F7}" destId="{A5EB4AEC-0CE1-42D2-ACC2-7EE798DD22EE}" srcOrd="1" destOrd="0" presId="urn:microsoft.com/office/officeart/2005/8/layout/list1"/>
    <dgm:cxn modelId="{7260F809-AB18-48AC-B5C5-DAA704184EDF}" type="presParOf" srcId="{80A26CAD-7669-43DC-84ED-D4374567CE61}" destId="{4964DC97-350A-4118-AD15-0F757E7DD129}" srcOrd="33" destOrd="0" presId="urn:microsoft.com/office/officeart/2005/8/layout/list1"/>
    <dgm:cxn modelId="{1B76EBBB-8280-487C-B81C-390F4E36171E}" type="presParOf" srcId="{80A26CAD-7669-43DC-84ED-D4374567CE61}" destId="{559E24A6-2583-4B56-A31D-C7576E504DCB}" srcOrd="34" destOrd="0" presId="urn:microsoft.com/office/officeart/2005/8/layout/list1"/>
    <dgm:cxn modelId="{B1BE6CFC-D588-4E54-8FC9-76FEEF97748E}" type="presParOf" srcId="{80A26CAD-7669-43DC-84ED-D4374567CE61}" destId="{C2C4AACE-A58A-4E24-A247-88D61CBCC178}" srcOrd="35" destOrd="0" presId="urn:microsoft.com/office/officeart/2005/8/layout/list1"/>
    <dgm:cxn modelId="{47AC5852-8404-48FA-897E-908453FE4AA6}" type="presParOf" srcId="{80A26CAD-7669-43DC-84ED-D4374567CE61}" destId="{619E04ED-1AED-44A9-A3FD-C9EF2E3EA8EE}" srcOrd="36" destOrd="0" presId="urn:microsoft.com/office/officeart/2005/8/layout/list1"/>
    <dgm:cxn modelId="{F5D11CC4-11E0-4EA3-9F11-E5E8606617BC}" type="presParOf" srcId="{619E04ED-1AED-44A9-A3FD-C9EF2E3EA8EE}" destId="{C64EBD3A-64CB-4C87-B4E3-DE11A3808EED}" srcOrd="0" destOrd="0" presId="urn:microsoft.com/office/officeart/2005/8/layout/list1"/>
    <dgm:cxn modelId="{67F8AB7E-F121-4597-B670-365F3D1FB7E5}" type="presParOf" srcId="{619E04ED-1AED-44A9-A3FD-C9EF2E3EA8EE}" destId="{F5FB67B5-6C3F-45EB-A8D3-56C9170025BF}" srcOrd="1" destOrd="0" presId="urn:microsoft.com/office/officeart/2005/8/layout/list1"/>
    <dgm:cxn modelId="{6822217C-012A-4BE8-BB87-74766235297C}" type="presParOf" srcId="{80A26CAD-7669-43DC-84ED-D4374567CE61}" destId="{26F3157C-2632-4E96-A00E-D48E52218D19}" srcOrd="37" destOrd="0" presId="urn:microsoft.com/office/officeart/2005/8/layout/list1"/>
    <dgm:cxn modelId="{143ADBF7-9280-4687-855D-6CFD45CE8707}" type="presParOf" srcId="{80A26CAD-7669-43DC-84ED-D4374567CE61}" destId="{7C86A487-2787-4417-B9E3-70F98C2A6522}" srcOrd="38" destOrd="0" presId="urn:microsoft.com/office/officeart/2005/8/layout/list1"/>
    <dgm:cxn modelId="{4ED107E9-41D3-4615-BA80-3718BEBBB458}" type="presParOf" srcId="{80A26CAD-7669-43DC-84ED-D4374567CE61}" destId="{B7A19264-0ADD-4E5C-B03D-83BA80C9A8C1}" srcOrd="39" destOrd="0" presId="urn:microsoft.com/office/officeart/2005/8/layout/list1"/>
    <dgm:cxn modelId="{5B283419-FA66-499E-BF65-0D7E7ACBF6B3}" type="presParOf" srcId="{80A26CAD-7669-43DC-84ED-D4374567CE61}" destId="{7DEC7790-6A33-4BA9-971B-16F370D2D645}" srcOrd="40" destOrd="0" presId="urn:microsoft.com/office/officeart/2005/8/layout/list1"/>
    <dgm:cxn modelId="{E97D7C72-DE99-42D5-9C1A-A5322C433580}" type="presParOf" srcId="{7DEC7790-6A33-4BA9-971B-16F370D2D645}" destId="{6087B537-00D9-4042-8293-F1A88972EF3F}" srcOrd="0" destOrd="0" presId="urn:microsoft.com/office/officeart/2005/8/layout/list1"/>
    <dgm:cxn modelId="{2754B430-53BB-4498-853F-A6AE01D61AEE}" type="presParOf" srcId="{7DEC7790-6A33-4BA9-971B-16F370D2D645}" destId="{2C9341FA-4564-4CF2-9966-C34C20F3E0AD}" srcOrd="1" destOrd="0" presId="urn:microsoft.com/office/officeart/2005/8/layout/list1"/>
    <dgm:cxn modelId="{0B6661A1-9CFD-4374-B753-2F195DDC4EFD}" type="presParOf" srcId="{80A26CAD-7669-43DC-84ED-D4374567CE61}" destId="{31D4EFF1-1F36-4AA6-B224-13C482F80C67}" srcOrd="41" destOrd="0" presId="urn:microsoft.com/office/officeart/2005/8/layout/list1"/>
    <dgm:cxn modelId="{0B59D14E-2EF5-4072-8E11-30752CB7E44D}" type="presParOf" srcId="{80A26CAD-7669-43DC-84ED-D4374567CE61}" destId="{8D857898-3D50-4421-99A6-D86BD012C52D}" srcOrd="4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B2AB79E-E87D-4459-99A7-B5C08ADFD223}" type="doc">
      <dgm:prSet loTypeId="urn:microsoft.com/office/officeart/2005/8/layout/list1" loCatId="list" qsTypeId="urn:microsoft.com/office/officeart/2005/8/quickstyle/simple5" qsCatId="simple" csTypeId="urn:microsoft.com/office/officeart/2005/8/colors/accent0_3" csCatId="mainScheme" phldr="1"/>
      <dgm:spPr/>
      <dgm:t>
        <a:bodyPr/>
        <a:lstStyle/>
        <a:p>
          <a:endParaRPr lang="es-MX"/>
        </a:p>
      </dgm:t>
    </dgm:pt>
    <dgm:pt modelId="{032254F3-7EBB-46AC-9F9A-CDFF013AF9C9}">
      <dgm:prSet phldrT="[Texto]"/>
      <dgm:spPr/>
      <dgm:t>
        <a:bodyPr/>
        <a:lstStyle/>
        <a:p>
          <a:r>
            <a:rPr lang="es-CL" smtClean="0"/>
            <a:t>Portal de Recursos Humanos </a:t>
          </a:r>
          <a:r>
            <a:rPr lang="es-CL" smtClean="0"/>
            <a:t> </a:t>
          </a:r>
          <a:r>
            <a:rPr lang="es-CL" b="1" smtClean="0"/>
            <a:t>[En Desarrollo]</a:t>
          </a:r>
          <a:endParaRPr lang="es-MX" b="1" dirty="0"/>
        </a:p>
      </dgm:t>
    </dgm:pt>
    <dgm:pt modelId="{5DAC9EDF-8DEC-43F9-BFC4-213FFD8ACB64}" type="parTrans" cxnId="{42B412EA-5B05-4C82-984F-1E3D4BD2A29D}">
      <dgm:prSet/>
      <dgm:spPr/>
      <dgm:t>
        <a:bodyPr/>
        <a:lstStyle/>
        <a:p>
          <a:endParaRPr lang="es-MX"/>
        </a:p>
      </dgm:t>
    </dgm:pt>
    <dgm:pt modelId="{DADFCCD7-774D-4CA6-BDF1-AE296AA05560}" type="sibTrans" cxnId="{42B412EA-5B05-4C82-984F-1E3D4BD2A29D}">
      <dgm:prSet/>
      <dgm:spPr/>
      <dgm:t>
        <a:bodyPr/>
        <a:lstStyle/>
        <a:p>
          <a:endParaRPr lang="es-MX"/>
        </a:p>
      </dgm:t>
    </dgm:pt>
    <dgm:pt modelId="{6AD63212-9EFC-4BAF-9CFC-19B0063D4C84}">
      <dgm:prSet phldrT="[Texto]"/>
      <dgm:spPr/>
      <dgm:t>
        <a:bodyPr/>
        <a:lstStyle/>
        <a:p>
          <a:r>
            <a:rPr lang="es-CL" b="0" smtClean="0"/>
            <a:t>Permiso Postnatal Parental  </a:t>
          </a:r>
          <a:r>
            <a:rPr lang="es-CL" b="1" smtClean="0"/>
            <a:t>[En Levantamiento]</a:t>
          </a:r>
          <a:endParaRPr lang="es-MX" b="1" dirty="0"/>
        </a:p>
      </dgm:t>
    </dgm:pt>
    <dgm:pt modelId="{A9CF8849-AE73-476D-B338-DC9265204E94}" type="parTrans" cxnId="{0F680F79-A317-43C5-BC73-87F31C89DC54}">
      <dgm:prSet/>
      <dgm:spPr/>
      <dgm:t>
        <a:bodyPr/>
        <a:lstStyle/>
        <a:p>
          <a:endParaRPr lang="es-MX"/>
        </a:p>
      </dgm:t>
    </dgm:pt>
    <dgm:pt modelId="{E837586E-570F-4427-9A28-9B9B48F32D7C}" type="sibTrans" cxnId="{0F680F79-A317-43C5-BC73-87F31C89DC54}">
      <dgm:prSet/>
      <dgm:spPr/>
      <dgm:t>
        <a:bodyPr/>
        <a:lstStyle/>
        <a:p>
          <a:endParaRPr lang="es-MX"/>
        </a:p>
      </dgm:t>
    </dgm:pt>
    <dgm:pt modelId="{BE2F9FB7-9BDC-4442-95FF-2969A92DE247}">
      <dgm:prSet phldrT="[Texto]"/>
      <dgm:spPr/>
      <dgm:t>
        <a:bodyPr/>
        <a:lstStyle/>
        <a:p>
          <a:r>
            <a:rPr lang="es-CL" smtClean="0"/>
            <a:t> Modulo Único de Remuneraciones</a:t>
          </a:r>
          <a:r>
            <a:rPr lang="es-CL" b="1" smtClean="0"/>
            <a:t> [En Levantamiento]</a:t>
          </a:r>
          <a:endParaRPr lang="es-MX" b="1" dirty="0"/>
        </a:p>
      </dgm:t>
    </dgm:pt>
    <dgm:pt modelId="{1DA9EB35-675D-4695-98C9-590BD8452086}" type="parTrans" cxnId="{1254C4DB-73A3-4EF3-B124-7342ED6F63FF}">
      <dgm:prSet/>
      <dgm:spPr/>
      <dgm:t>
        <a:bodyPr/>
        <a:lstStyle/>
        <a:p>
          <a:endParaRPr lang="es-MX"/>
        </a:p>
      </dgm:t>
    </dgm:pt>
    <dgm:pt modelId="{2424C8A8-6FA9-4BCF-8CC7-805BD77ADB6A}" type="sibTrans" cxnId="{1254C4DB-73A3-4EF3-B124-7342ED6F63FF}">
      <dgm:prSet/>
      <dgm:spPr/>
      <dgm:t>
        <a:bodyPr/>
        <a:lstStyle/>
        <a:p>
          <a:endParaRPr lang="es-MX"/>
        </a:p>
      </dgm:t>
    </dgm:pt>
    <dgm:pt modelId="{56D7852B-16D9-4BA2-AE6F-D29AE93267ED}">
      <dgm:prSet phldrT="[Texto]"/>
      <dgm:spPr/>
      <dgm:t>
        <a:bodyPr/>
        <a:lstStyle/>
        <a:p>
          <a:r>
            <a:rPr lang="es-CL" smtClean="0"/>
            <a:t>Descansos Complementarios</a:t>
          </a:r>
          <a:r>
            <a:rPr lang="es-CL" b="1" smtClean="0"/>
            <a:t>  en Autoconsulta [En Levantamiento]</a:t>
          </a:r>
          <a:endParaRPr lang="es-MX" b="1" dirty="0"/>
        </a:p>
      </dgm:t>
    </dgm:pt>
    <dgm:pt modelId="{B9989CF5-2CEF-47CD-B06A-03016BD8A966}" type="parTrans" cxnId="{E135B7AC-C28E-4169-AD59-0ABA1140E1D6}">
      <dgm:prSet/>
      <dgm:spPr/>
      <dgm:t>
        <a:bodyPr/>
        <a:lstStyle/>
        <a:p>
          <a:endParaRPr lang="es-MX"/>
        </a:p>
      </dgm:t>
    </dgm:pt>
    <dgm:pt modelId="{8D48C1C7-DB48-4852-AA86-68724FE9936D}" type="sibTrans" cxnId="{E135B7AC-C28E-4169-AD59-0ABA1140E1D6}">
      <dgm:prSet/>
      <dgm:spPr/>
      <dgm:t>
        <a:bodyPr/>
        <a:lstStyle/>
        <a:p>
          <a:endParaRPr lang="es-MX"/>
        </a:p>
      </dgm:t>
    </dgm:pt>
    <dgm:pt modelId="{A3A9A5FA-86B0-4CC3-A2DA-0699B825783D}">
      <dgm:prSet phldrT="[Texto]"/>
      <dgm:spPr/>
      <dgm:t>
        <a:bodyPr/>
        <a:lstStyle/>
        <a:p>
          <a:r>
            <a:rPr lang="es-CL" smtClean="0"/>
            <a:t>Mejoras En Licencias Medicas </a:t>
          </a:r>
          <a:r>
            <a:rPr lang="es-CL" b="1" smtClean="0"/>
            <a:t>[En Cubicación]</a:t>
          </a:r>
          <a:endParaRPr lang="es-MX" b="1" dirty="0"/>
        </a:p>
      </dgm:t>
    </dgm:pt>
    <dgm:pt modelId="{20D0AA4C-ED02-4BF4-AA9B-862D108ACB01}" type="parTrans" cxnId="{87C226C1-744B-4B0C-8CBE-38C0365631A4}">
      <dgm:prSet/>
      <dgm:spPr/>
      <dgm:t>
        <a:bodyPr/>
        <a:lstStyle/>
        <a:p>
          <a:endParaRPr lang="es-MX"/>
        </a:p>
      </dgm:t>
    </dgm:pt>
    <dgm:pt modelId="{A227CE77-A736-4D3B-9C38-7FF32174F639}" type="sibTrans" cxnId="{87C226C1-744B-4B0C-8CBE-38C0365631A4}">
      <dgm:prSet/>
      <dgm:spPr/>
      <dgm:t>
        <a:bodyPr/>
        <a:lstStyle/>
        <a:p>
          <a:endParaRPr lang="es-MX"/>
        </a:p>
      </dgm:t>
    </dgm:pt>
    <dgm:pt modelId="{942C88D8-CE7B-49AD-B1D9-402559681269}">
      <dgm:prSet phldrT="[Texto]"/>
      <dgm:spPr/>
      <dgm:t>
        <a:bodyPr/>
        <a:lstStyle/>
        <a:p>
          <a:r>
            <a:rPr lang="es-CL" smtClean="0"/>
            <a:t>Retiro Voluntario 2013 </a:t>
          </a:r>
          <a:r>
            <a:rPr lang="es-CL" b="1" smtClean="0"/>
            <a:t>[En Levantamiento]</a:t>
          </a:r>
          <a:endParaRPr lang="es-MX" b="1" dirty="0"/>
        </a:p>
      </dgm:t>
    </dgm:pt>
    <dgm:pt modelId="{2A2241A9-0DA8-4493-B7CB-FF64E9D884CD}" type="parTrans" cxnId="{A2D100A3-2437-4CB0-8601-A6E72D62D7DA}">
      <dgm:prSet/>
      <dgm:spPr/>
      <dgm:t>
        <a:bodyPr/>
        <a:lstStyle/>
        <a:p>
          <a:endParaRPr lang="es-MX"/>
        </a:p>
      </dgm:t>
    </dgm:pt>
    <dgm:pt modelId="{CD0F886A-D665-4416-8343-F88A5E36D188}" type="sibTrans" cxnId="{A2D100A3-2437-4CB0-8601-A6E72D62D7DA}">
      <dgm:prSet/>
      <dgm:spPr/>
      <dgm:t>
        <a:bodyPr/>
        <a:lstStyle/>
        <a:p>
          <a:endParaRPr lang="es-MX"/>
        </a:p>
      </dgm:t>
    </dgm:pt>
    <dgm:pt modelId="{81730582-88BA-4097-A4DE-B37D82A0985B}">
      <dgm:prSet phldrT="[Texto]"/>
      <dgm:spPr/>
      <dgm:t>
        <a:bodyPr/>
        <a:lstStyle/>
        <a:p>
          <a:r>
            <a:rPr lang="es-CL" smtClean="0"/>
            <a:t>Sistema Contable para Bienestar </a:t>
          </a:r>
          <a:r>
            <a:rPr lang="es-CL" b="1" smtClean="0"/>
            <a:t>[En Levantamiento]</a:t>
          </a:r>
          <a:endParaRPr lang="es-MX" b="1" dirty="0"/>
        </a:p>
      </dgm:t>
    </dgm:pt>
    <dgm:pt modelId="{B9D1F2BB-B3A6-4ECD-A69B-47391A0046D7}" type="parTrans" cxnId="{582E7A43-7E78-45A1-B228-55CE5AA85DDA}">
      <dgm:prSet/>
      <dgm:spPr/>
      <dgm:t>
        <a:bodyPr/>
        <a:lstStyle/>
        <a:p>
          <a:endParaRPr lang="es-MX"/>
        </a:p>
      </dgm:t>
    </dgm:pt>
    <dgm:pt modelId="{884B7378-FE82-450A-A049-FA8CD9D565B5}" type="sibTrans" cxnId="{582E7A43-7E78-45A1-B228-55CE5AA85DDA}">
      <dgm:prSet/>
      <dgm:spPr/>
      <dgm:t>
        <a:bodyPr/>
        <a:lstStyle/>
        <a:p>
          <a:endParaRPr lang="es-MX"/>
        </a:p>
      </dgm:t>
    </dgm:pt>
    <dgm:pt modelId="{F9242927-FB27-43E6-A8C2-42026C4CE15D}">
      <dgm:prSet phldrT="[Texto]"/>
      <dgm:spPr/>
      <dgm:t>
        <a:bodyPr/>
        <a:lstStyle/>
        <a:p>
          <a:r>
            <a:rPr lang="es-CL" smtClean="0"/>
            <a:t>Web Services Relojes Biométricos </a:t>
          </a:r>
          <a:r>
            <a:rPr lang="es-CL" b="1" smtClean="0"/>
            <a:t>En Levantamiento]</a:t>
          </a:r>
          <a:endParaRPr lang="es-MX" b="1" dirty="0"/>
        </a:p>
      </dgm:t>
    </dgm:pt>
    <dgm:pt modelId="{F14B418C-FA6F-4228-BFB1-DFF57BB00089}" type="parTrans" cxnId="{A845EFD1-E6FB-4B1A-B8D2-18B815F0F35C}">
      <dgm:prSet/>
      <dgm:spPr/>
      <dgm:t>
        <a:bodyPr/>
        <a:lstStyle/>
        <a:p>
          <a:endParaRPr lang="es-MX"/>
        </a:p>
      </dgm:t>
    </dgm:pt>
    <dgm:pt modelId="{CB45707C-3010-4485-B810-E8A937620A61}" type="sibTrans" cxnId="{A845EFD1-E6FB-4B1A-B8D2-18B815F0F35C}">
      <dgm:prSet/>
      <dgm:spPr/>
      <dgm:t>
        <a:bodyPr/>
        <a:lstStyle/>
        <a:p>
          <a:endParaRPr lang="es-MX"/>
        </a:p>
      </dgm:t>
    </dgm:pt>
    <dgm:pt modelId="{191C01E6-A88D-48E1-9BD3-8C87A714C234}">
      <dgm:prSet phldrT="[Texto]"/>
      <dgm:spPr/>
      <dgm:t>
        <a:bodyPr/>
        <a:lstStyle/>
        <a:p>
          <a:r>
            <a:rPr lang="es-CL" smtClean="0"/>
            <a:t>Acreditación Técnicos, Administrativos y Auxiliares </a:t>
          </a:r>
          <a:r>
            <a:rPr lang="es-CL" b="1" smtClean="0"/>
            <a:t>[En Cubicación]</a:t>
          </a:r>
          <a:endParaRPr lang="es-MX" b="1" dirty="0"/>
        </a:p>
      </dgm:t>
    </dgm:pt>
    <dgm:pt modelId="{A2E318DC-0B6D-40C0-A8F3-D273E425CF91}" type="parTrans" cxnId="{6CB04C01-46F3-4C19-A1F1-2924C52638B5}">
      <dgm:prSet/>
      <dgm:spPr/>
      <dgm:t>
        <a:bodyPr/>
        <a:lstStyle/>
        <a:p>
          <a:endParaRPr lang="es-MX"/>
        </a:p>
      </dgm:t>
    </dgm:pt>
    <dgm:pt modelId="{8693E5AC-19CC-483C-B53A-4C66A6F68CC9}" type="sibTrans" cxnId="{6CB04C01-46F3-4C19-A1F1-2924C52638B5}">
      <dgm:prSet/>
      <dgm:spPr/>
      <dgm:t>
        <a:bodyPr/>
        <a:lstStyle/>
        <a:p>
          <a:endParaRPr lang="es-MX"/>
        </a:p>
      </dgm:t>
    </dgm:pt>
    <dgm:pt modelId="{80A26CAD-7669-43DC-84ED-D4374567CE61}" type="pres">
      <dgm:prSet presAssocID="{9B2AB79E-E87D-4459-99A7-B5C08ADFD223}" presName="linear" presStyleCnt="0">
        <dgm:presLayoutVars>
          <dgm:dir/>
          <dgm:animLvl val="lvl"/>
          <dgm:resizeHandles val="exact"/>
        </dgm:presLayoutVars>
      </dgm:prSet>
      <dgm:spPr/>
    </dgm:pt>
    <dgm:pt modelId="{295007AF-9726-4803-9BCB-DA183C7D8B7E}" type="pres">
      <dgm:prSet presAssocID="{032254F3-7EBB-46AC-9F9A-CDFF013AF9C9}" presName="parentLin" presStyleCnt="0"/>
      <dgm:spPr/>
    </dgm:pt>
    <dgm:pt modelId="{5BA171E1-0EFA-4CF6-A889-2A3FCC3E8BDC}" type="pres">
      <dgm:prSet presAssocID="{032254F3-7EBB-46AC-9F9A-CDFF013AF9C9}" presName="parentLeftMargin" presStyleLbl="node1" presStyleIdx="0" presStyleCnt="9"/>
      <dgm:spPr/>
    </dgm:pt>
    <dgm:pt modelId="{095B8035-A8C0-4003-A534-164A6DA4537E}" type="pres">
      <dgm:prSet presAssocID="{032254F3-7EBB-46AC-9F9A-CDFF013AF9C9}" presName="parentText" presStyleLbl="node1" presStyleIdx="0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2C2A24A-1AEB-48EA-8C87-361631D86E13}" type="pres">
      <dgm:prSet presAssocID="{032254F3-7EBB-46AC-9F9A-CDFF013AF9C9}" presName="negativeSpace" presStyleCnt="0"/>
      <dgm:spPr/>
    </dgm:pt>
    <dgm:pt modelId="{C3A1F372-060F-40F1-9E65-9D2AA29E9BDD}" type="pres">
      <dgm:prSet presAssocID="{032254F3-7EBB-46AC-9F9A-CDFF013AF9C9}" presName="childText" presStyleLbl="conFgAcc1" presStyleIdx="0" presStyleCnt="9">
        <dgm:presLayoutVars>
          <dgm:bulletEnabled val="1"/>
        </dgm:presLayoutVars>
      </dgm:prSet>
      <dgm:spPr/>
    </dgm:pt>
    <dgm:pt modelId="{7345333E-F24C-4509-B58A-3BCADE59DB18}" type="pres">
      <dgm:prSet presAssocID="{DADFCCD7-774D-4CA6-BDF1-AE296AA05560}" presName="spaceBetweenRectangles" presStyleCnt="0"/>
      <dgm:spPr/>
    </dgm:pt>
    <dgm:pt modelId="{8B3DD43C-27A4-4D21-8A1E-FD2543469C03}" type="pres">
      <dgm:prSet presAssocID="{191C01E6-A88D-48E1-9BD3-8C87A714C234}" presName="parentLin" presStyleCnt="0"/>
      <dgm:spPr/>
    </dgm:pt>
    <dgm:pt modelId="{70A6F64C-8F56-427E-A40F-CB56EB8CC065}" type="pres">
      <dgm:prSet presAssocID="{191C01E6-A88D-48E1-9BD3-8C87A714C234}" presName="parentLeftMargin" presStyleLbl="node1" presStyleIdx="0" presStyleCnt="9"/>
      <dgm:spPr/>
    </dgm:pt>
    <dgm:pt modelId="{4A5D949A-45D2-45AD-8DBB-E6402B8BFC11}" type="pres">
      <dgm:prSet presAssocID="{191C01E6-A88D-48E1-9BD3-8C87A714C234}" presName="parentText" presStyleLbl="node1" presStyleIdx="1" presStyleCnt="9">
        <dgm:presLayoutVars>
          <dgm:chMax val="0"/>
          <dgm:bulletEnabled val="1"/>
        </dgm:presLayoutVars>
      </dgm:prSet>
      <dgm:spPr/>
    </dgm:pt>
    <dgm:pt modelId="{326E5045-0830-4F59-B8F5-C2C9BBB671FF}" type="pres">
      <dgm:prSet presAssocID="{191C01E6-A88D-48E1-9BD3-8C87A714C234}" presName="negativeSpace" presStyleCnt="0"/>
      <dgm:spPr/>
    </dgm:pt>
    <dgm:pt modelId="{95460F15-4D1E-4452-896D-2694B3C72C0D}" type="pres">
      <dgm:prSet presAssocID="{191C01E6-A88D-48E1-9BD3-8C87A714C234}" presName="childText" presStyleLbl="conFgAcc1" presStyleIdx="1" presStyleCnt="9">
        <dgm:presLayoutVars>
          <dgm:bulletEnabled val="1"/>
        </dgm:presLayoutVars>
      </dgm:prSet>
      <dgm:spPr/>
    </dgm:pt>
    <dgm:pt modelId="{D8204A32-5141-49A8-A438-3F181B98F6A8}" type="pres">
      <dgm:prSet presAssocID="{8693E5AC-19CC-483C-B53A-4C66A6F68CC9}" presName="spaceBetweenRectangles" presStyleCnt="0"/>
      <dgm:spPr/>
    </dgm:pt>
    <dgm:pt modelId="{B48D86B6-5C94-449B-8FD6-BD0498A222DA}" type="pres">
      <dgm:prSet presAssocID="{6AD63212-9EFC-4BAF-9CFC-19B0063D4C84}" presName="parentLin" presStyleCnt="0"/>
      <dgm:spPr/>
    </dgm:pt>
    <dgm:pt modelId="{5F375D91-DB87-423A-89A8-515565F60F19}" type="pres">
      <dgm:prSet presAssocID="{6AD63212-9EFC-4BAF-9CFC-19B0063D4C84}" presName="parentLeftMargin" presStyleLbl="node1" presStyleIdx="1" presStyleCnt="9"/>
      <dgm:spPr/>
    </dgm:pt>
    <dgm:pt modelId="{0ACB5470-1C3D-4592-A983-19135F94255E}" type="pres">
      <dgm:prSet presAssocID="{6AD63212-9EFC-4BAF-9CFC-19B0063D4C84}" presName="parentText" presStyleLbl="node1" presStyleIdx="2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1F8D5E1-4479-4AE0-B874-EF8748D7E153}" type="pres">
      <dgm:prSet presAssocID="{6AD63212-9EFC-4BAF-9CFC-19B0063D4C84}" presName="negativeSpace" presStyleCnt="0"/>
      <dgm:spPr/>
    </dgm:pt>
    <dgm:pt modelId="{CA90456B-35EF-48B7-AD72-D4ACEEB6E440}" type="pres">
      <dgm:prSet presAssocID="{6AD63212-9EFC-4BAF-9CFC-19B0063D4C84}" presName="childText" presStyleLbl="conFgAcc1" presStyleIdx="2" presStyleCnt="9">
        <dgm:presLayoutVars>
          <dgm:bulletEnabled val="1"/>
        </dgm:presLayoutVars>
      </dgm:prSet>
      <dgm:spPr/>
    </dgm:pt>
    <dgm:pt modelId="{68A4B8B2-1878-4379-8F9E-B646910CB08D}" type="pres">
      <dgm:prSet presAssocID="{E837586E-570F-4427-9A28-9B9B48F32D7C}" presName="spaceBetweenRectangles" presStyleCnt="0"/>
      <dgm:spPr/>
    </dgm:pt>
    <dgm:pt modelId="{22808952-DEC1-4ADD-9F40-722ED698DDA2}" type="pres">
      <dgm:prSet presAssocID="{BE2F9FB7-9BDC-4442-95FF-2969A92DE247}" presName="parentLin" presStyleCnt="0"/>
      <dgm:spPr/>
    </dgm:pt>
    <dgm:pt modelId="{F1B3959D-FDAD-4CDA-A097-E256966C5072}" type="pres">
      <dgm:prSet presAssocID="{BE2F9FB7-9BDC-4442-95FF-2969A92DE247}" presName="parentLeftMargin" presStyleLbl="node1" presStyleIdx="2" presStyleCnt="9"/>
      <dgm:spPr/>
    </dgm:pt>
    <dgm:pt modelId="{0EE3DFAD-361A-4DBD-9278-1EBCDA470A2E}" type="pres">
      <dgm:prSet presAssocID="{BE2F9FB7-9BDC-4442-95FF-2969A92DE247}" presName="parentText" presStyleLbl="node1" presStyleIdx="3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8383003-CFC5-448F-91E8-93947E7FF571}" type="pres">
      <dgm:prSet presAssocID="{BE2F9FB7-9BDC-4442-95FF-2969A92DE247}" presName="negativeSpace" presStyleCnt="0"/>
      <dgm:spPr/>
    </dgm:pt>
    <dgm:pt modelId="{4064E117-C197-42C9-81F0-EC8F52FCDACA}" type="pres">
      <dgm:prSet presAssocID="{BE2F9FB7-9BDC-4442-95FF-2969A92DE247}" presName="childText" presStyleLbl="conFgAcc1" presStyleIdx="3" presStyleCnt="9">
        <dgm:presLayoutVars>
          <dgm:bulletEnabled val="1"/>
        </dgm:presLayoutVars>
      </dgm:prSet>
      <dgm:spPr/>
    </dgm:pt>
    <dgm:pt modelId="{2D9F8FBD-CF04-4EFC-A119-05EE187FDCCA}" type="pres">
      <dgm:prSet presAssocID="{2424C8A8-6FA9-4BCF-8CC7-805BD77ADB6A}" presName="spaceBetweenRectangles" presStyleCnt="0"/>
      <dgm:spPr/>
    </dgm:pt>
    <dgm:pt modelId="{5D33BDB0-28F4-4BCE-B4E4-139C8D3761A4}" type="pres">
      <dgm:prSet presAssocID="{56D7852B-16D9-4BA2-AE6F-D29AE93267ED}" presName="parentLin" presStyleCnt="0"/>
      <dgm:spPr/>
    </dgm:pt>
    <dgm:pt modelId="{97372741-3C4D-4BE4-A624-EC716BF625F9}" type="pres">
      <dgm:prSet presAssocID="{56D7852B-16D9-4BA2-AE6F-D29AE93267ED}" presName="parentLeftMargin" presStyleLbl="node1" presStyleIdx="3" presStyleCnt="9"/>
      <dgm:spPr/>
    </dgm:pt>
    <dgm:pt modelId="{1D970187-497E-4C77-B21D-7E6EE22383AC}" type="pres">
      <dgm:prSet presAssocID="{56D7852B-16D9-4BA2-AE6F-D29AE93267ED}" presName="parentText" presStyleLbl="node1" presStyleIdx="4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2AA8FDB-EFE2-43C9-BE0C-BA498EEFCE1C}" type="pres">
      <dgm:prSet presAssocID="{56D7852B-16D9-4BA2-AE6F-D29AE93267ED}" presName="negativeSpace" presStyleCnt="0"/>
      <dgm:spPr/>
    </dgm:pt>
    <dgm:pt modelId="{BD285453-D5C9-4B1A-9186-D0464529A084}" type="pres">
      <dgm:prSet presAssocID="{56D7852B-16D9-4BA2-AE6F-D29AE93267ED}" presName="childText" presStyleLbl="conFgAcc1" presStyleIdx="4" presStyleCnt="9">
        <dgm:presLayoutVars>
          <dgm:bulletEnabled val="1"/>
        </dgm:presLayoutVars>
      </dgm:prSet>
      <dgm:spPr/>
    </dgm:pt>
    <dgm:pt modelId="{4110B6B6-5D8B-43C4-869A-5078A14D304E}" type="pres">
      <dgm:prSet presAssocID="{8D48C1C7-DB48-4852-AA86-68724FE9936D}" presName="spaceBetweenRectangles" presStyleCnt="0"/>
      <dgm:spPr/>
    </dgm:pt>
    <dgm:pt modelId="{65B2C9A0-7D62-48D6-B81B-0A48FE48B828}" type="pres">
      <dgm:prSet presAssocID="{A3A9A5FA-86B0-4CC3-A2DA-0699B825783D}" presName="parentLin" presStyleCnt="0"/>
      <dgm:spPr/>
    </dgm:pt>
    <dgm:pt modelId="{C97FACDF-DE1E-4BB5-8FC6-8652FAEBA2FE}" type="pres">
      <dgm:prSet presAssocID="{A3A9A5FA-86B0-4CC3-A2DA-0699B825783D}" presName="parentLeftMargin" presStyleLbl="node1" presStyleIdx="4" presStyleCnt="9"/>
      <dgm:spPr/>
    </dgm:pt>
    <dgm:pt modelId="{C79F7F50-5FA6-4D68-9474-6FBC782E72DB}" type="pres">
      <dgm:prSet presAssocID="{A3A9A5FA-86B0-4CC3-A2DA-0699B825783D}" presName="parentText" presStyleLbl="node1" presStyleIdx="5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0841C80-EA37-40AD-B436-2FEEB35A236B}" type="pres">
      <dgm:prSet presAssocID="{A3A9A5FA-86B0-4CC3-A2DA-0699B825783D}" presName="negativeSpace" presStyleCnt="0"/>
      <dgm:spPr/>
    </dgm:pt>
    <dgm:pt modelId="{F83FCCED-8755-45E8-8467-BA104455E052}" type="pres">
      <dgm:prSet presAssocID="{A3A9A5FA-86B0-4CC3-A2DA-0699B825783D}" presName="childText" presStyleLbl="conFgAcc1" presStyleIdx="5" presStyleCnt="9">
        <dgm:presLayoutVars>
          <dgm:bulletEnabled val="1"/>
        </dgm:presLayoutVars>
      </dgm:prSet>
      <dgm:spPr/>
    </dgm:pt>
    <dgm:pt modelId="{825F681A-18D1-408F-8880-DB2D82E0E0AD}" type="pres">
      <dgm:prSet presAssocID="{A227CE77-A736-4D3B-9C38-7FF32174F639}" presName="spaceBetweenRectangles" presStyleCnt="0"/>
      <dgm:spPr/>
    </dgm:pt>
    <dgm:pt modelId="{A6BDE30B-790D-4A1D-A88B-05D72103903F}" type="pres">
      <dgm:prSet presAssocID="{942C88D8-CE7B-49AD-B1D9-402559681269}" presName="parentLin" presStyleCnt="0"/>
      <dgm:spPr/>
    </dgm:pt>
    <dgm:pt modelId="{0EF6587B-79AF-4F97-9C9C-38A5109928D1}" type="pres">
      <dgm:prSet presAssocID="{942C88D8-CE7B-49AD-B1D9-402559681269}" presName="parentLeftMargin" presStyleLbl="node1" presStyleIdx="5" presStyleCnt="9"/>
      <dgm:spPr/>
    </dgm:pt>
    <dgm:pt modelId="{188C713C-5DB8-4C1B-B3FC-534C5DD070A0}" type="pres">
      <dgm:prSet presAssocID="{942C88D8-CE7B-49AD-B1D9-402559681269}" presName="parentText" presStyleLbl="node1" presStyleIdx="6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97E5BE9-BDD9-431B-B431-400538AC691F}" type="pres">
      <dgm:prSet presAssocID="{942C88D8-CE7B-49AD-B1D9-402559681269}" presName="negativeSpace" presStyleCnt="0"/>
      <dgm:spPr/>
    </dgm:pt>
    <dgm:pt modelId="{D62F6554-1168-4971-A148-A886D57D3952}" type="pres">
      <dgm:prSet presAssocID="{942C88D8-CE7B-49AD-B1D9-402559681269}" presName="childText" presStyleLbl="conFgAcc1" presStyleIdx="6" presStyleCnt="9">
        <dgm:presLayoutVars>
          <dgm:bulletEnabled val="1"/>
        </dgm:presLayoutVars>
      </dgm:prSet>
      <dgm:spPr/>
    </dgm:pt>
    <dgm:pt modelId="{54E73B3E-C5AD-4060-9D76-FD0FDD77E14E}" type="pres">
      <dgm:prSet presAssocID="{CD0F886A-D665-4416-8343-F88A5E36D188}" presName="spaceBetweenRectangles" presStyleCnt="0"/>
      <dgm:spPr/>
    </dgm:pt>
    <dgm:pt modelId="{9E1CB806-6113-45CC-95B8-5D481B33E3C1}" type="pres">
      <dgm:prSet presAssocID="{81730582-88BA-4097-A4DE-B37D82A0985B}" presName="parentLin" presStyleCnt="0"/>
      <dgm:spPr/>
    </dgm:pt>
    <dgm:pt modelId="{A4FB3D43-9012-4C8F-91B1-E365DBB5B1B2}" type="pres">
      <dgm:prSet presAssocID="{81730582-88BA-4097-A4DE-B37D82A0985B}" presName="parentLeftMargin" presStyleLbl="node1" presStyleIdx="6" presStyleCnt="9"/>
      <dgm:spPr/>
    </dgm:pt>
    <dgm:pt modelId="{52D05CA8-9654-40C3-AF43-9ABD4B4642D8}" type="pres">
      <dgm:prSet presAssocID="{81730582-88BA-4097-A4DE-B37D82A0985B}" presName="parentText" presStyleLbl="node1" presStyleIdx="7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ABC365C-DF11-4428-9DF9-8F69A8C12415}" type="pres">
      <dgm:prSet presAssocID="{81730582-88BA-4097-A4DE-B37D82A0985B}" presName="negativeSpace" presStyleCnt="0"/>
      <dgm:spPr/>
    </dgm:pt>
    <dgm:pt modelId="{2F770C05-608D-4631-888B-5864B2C8F3A1}" type="pres">
      <dgm:prSet presAssocID="{81730582-88BA-4097-A4DE-B37D82A0985B}" presName="childText" presStyleLbl="conFgAcc1" presStyleIdx="7" presStyleCnt="9">
        <dgm:presLayoutVars>
          <dgm:bulletEnabled val="1"/>
        </dgm:presLayoutVars>
      </dgm:prSet>
      <dgm:spPr/>
    </dgm:pt>
    <dgm:pt modelId="{FBA0C197-CD98-4EC1-B965-57ACC113ED1D}" type="pres">
      <dgm:prSet presAssocID="{884B7378-FE82-450A-A049-FA8CD9D565B5}" presName="spaceBetweenRectangles" presStyleCnt="0"/>
      <dgm:spPr/>
    </dgm:pt>
    <dgm:pt modelId="{6369EEA8-22FA-4876-8AFC-993514DA59F7}" type="pres">
      <dgm:prSet presAssocID="{F9242927-FB27-43E6-A8C2-42026C4CE15D}" presName="parentLin" presStyleCnt="0"/>
      <dgm:spPr/>
    </dgm:pt>
    <dgm:pt modelId="{4B5B648A-F6BD-41B4-9825-28EE13DF66A8}" type="pres">
      <dgm:prSet presAssocID="{F9242927-FB27-43E6-A8C2-42026C4CE15D}" presName="parentLeftMargin" presStyleLbl="node1" presStyleIdx="7" presStyleCnt="9"/>
      <dgm:spPr/>
    </dgm:pt>
    <dgm:pt modelId="{A5EB4AEC-0CE1-42D2-ACC2-7EE798DD22EE}" type="pres">
      <dgm:prSet presAssocID="{F9242927-FB27-43E6-A8C2-42026C4CE15D}" presName="parentText" presStyleLbl="node1" presStyleIdx="8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964DC97-350A-4118-AD15-0F757E7DD129}" type="pres">
      <dgm:prSet presAssocID="{F9242927-FB27-43E6-A8C2-42026C4CE15D}" presName="negativeSpace" presStyleCnt="0"/>
      <dgm:spPr/>
    </dgm:pt>
    <dgm:pt modelId="{559E24A6-2583-4B56-A31D-C7576E504DCB}" type="pres">
      <dgm:prSet presAssocID="{F9242927-FB27-43E6-A8C2-42026C4CE15D}" presName="childText" presStyleLbl="conFgAcc1" presStyleIdx="8" presStyleCnt="9">
        <dgm:presLayoutVars>
          <dgm:bulletEnabled val="1"/>
        </dgm:presLayoutVars>
      </dgm:prSet>
      <dgm:spPr/>
    </dgm:pt>
  </dgm:ptLst>
  <dgm:cxnLst>
    <dgm:cxn modelId="{6D0B8B5D-0148-49B5-89D5-3AA330DFBE5B}" type="presOf" srcId="{032254F3-7EBB-46AC-9F9A-CDFF013AF9C9}" destId="{5BA171E1-0EFA-4CF6-A889-2A3FCC3E8BDC}" srcOrd="0" destOrd="0" presId="urn:microsoft.com/office/officeart/2005/8/layout/list1"/>
    <dgm:cxn modelId="{E135B7AC-C28E-4169-AD59-0ABA1140E1D6}" srcId="{9B2AB79E-E87D-4459-99A7-B5C08ADFD223}" destId="{56D7852B-16D9-4BA2-AE6F-D29AE93267ED}" srcOrd="4" destOrd="0" parTransId="{B9989CF5-2CEF-47CD-B06A-03016BD8A966}" sibTransId="{8D48C1C7-DB48-4852-AA86-68724FE9936D}"/>
    <dgm:cxn modelId="{87C226C1-744B-4B0C-8CBE-38C0365631A4}" srcId="{9B2AB79E-E87D-4459-99A7-B5C08ADFD223}" destId="{A3A9A5FA-86B0-4CC3-A2DA-0699B825783D}" srcOrd="5" destOrd="0" parTransId="{20D0AA4C-ED02-4BF4-AA9B-862D108ACB01}" sibTransId="{A227CE77-A736-4D3B-9C38-7FF32174F639}"/>
    <dgm:cxn modelId="{1EE010BA-E4F7-439F-8DF1-EE108AAD9B5C}" type="presOf" srcId="{BE2F9FB7-9BDC-4442-95FF-2969A92DE247}" destId="{0EE3DFAD-361A-4DBD-9278-1EBCDA470A2E}" srcOrd="1" destOrd="0" presId="urn:microsoft.com/office/officeart/2005/8/layout/list1"/>
    <dgm:cxn modelId="{EC023883-6FD5-4DC2-97F9-289310B54B03}" type="presOf" srcId="{81730582-88BA-4097-A4DE-B37D82A0985B}" destId="{52D05CA8-9654-40C3-AF43-9ABD4B4642D8}" srcOrd="1" destOrd="0" presId="urn:microsoft.com/office/officeart/2005/8/layout/list1"/>
    <dgm:cxn modelId="{A845EFD1-E6FB-4B1A-B8D2-18B815F0F35C}" srcId="{9B2AB79E-E87D-4459-99A7-B5C08ADFD223}" destId="{F9242927-FB27-43E6-A8C2-42026C4CE15D}" srcOrd="8" destOrd="0" parTransId="{F14B418C-FA6F-4228-BFB1-DFF57BB00089}" sibTransId="{CB45707C-3010-4485-B810-E8A937620A61}"/>
    <dgm:cxn modelId="{94F11D90-CE23-4B2B-8447-1DF65B9D396B}" type="presOf" srcId="{56D7852B-16D9-4BA2-AE6F-D29AE93267ED}" destId="{1D970187-497E-4C77-B21D-7E6EE22383AC}" srcOrd="1" destOrd="0" presId="urn:microsoft.com/office/officeart/2005/8/layout/list1"/>
    <dgm:cxn modelId="{A2D100A3-2437-4CB0-8601-A6E72D62D7DA}" srcId="{9B2AB79E-E87D-4459-99A7-B5C08ADFD223}" destId="{942C88D8-CE7B-49AD-B1D9-402559681269}" srcOrd="6" destOrd="0" parTransId="{2A2241A9-0DA8-4493-B7CB-FF64E9D884CD}" sibTransId="{CD0F886A-D665-4416-8343-F88A5E36D188}"/>
    <dgm:cxn modelId="{26F81BBD-CAE3-4350-BABC-CD18933E8A0E}" type="presOf" srcId="{191C01E6-A88D-48E1-9BD3-8C87A714C234}" destId="{4A5D949A-45D2-45AD-8DBB-E6402B8BFC11}" srcOrd="1" destOrd="0" presId="urn:microsoft.com/office/officeart/2005/8/layout/list1"/>
    <dgm:cxn modelId="{42B412EA-5B05-4C82-984F-1E3D4BD2A29D}" srcId="{9B2AB79E-E87D-4459-99A7-B5C08ADFD223}" destId="{032254F3-7EBB-46AC-9F9A-CDFF013AF9C9}" srcOrd="0" destOrd="0" parTransId="{5DAC9EDF-8DEC-43F9-BFC4-213FFD8ACB64}" sibTransId="{DADFCCD7-774D-4CA6-BDF1-AE296AA05560}"/>
    <dgm:cxn modelId="{582E7A43-7E78-45A1-B228-55CE5AA85DDA}" srcId="{9B2AB79E-E87D-4459-99A7-B5C08ADFD223}" destId="{81730582-88BA-4097-A4DE-B37D82A0985B}" srcOrd="7" destOrd="0" parTransId="{B9D1F2BB-B3A6-4ECD-A69B-47391A0046D7}" sibTransId="{884B7378-FE82-450A-A049-FA8CD9D565B5}"/>
    <dgm:cxn modelId="{61CF40AB-45AF-4214-8F95-1D101CE49DE4}" type="presOf" srcId="{F9242927-FB27-43E6-A8C2-42026C4CE15D}" destId="{4B5B648A-F6BD-41B4-9825-28EE13DF66A8}" srcOrd="0" destOrd="0" presId="urn:microsoft.com/office/officeart/2005/8/layout/list1"/>
    <dgm:cxn modelId="{067D9D15-3F86-4961-BF5F-7BAA58C1C74A}" type="presOf" srcId="{A3A9A5FA-86B0-4CC3-A2DA-0699B825783D}" destId="{C97FACDF-DE1E-4BB5-8FC6-8652FAEBA2FE}" srcOrd="0" destOrd="0" presId="urn:microsoft.com/office/officeart/2005/8/layout/list1"/>
    <dgm:cxn modelId="{6CB04C01-46F3-4C19-A1F1-2924C52638B5}" srcId="{9B2AB79E-E87D-4459-99A7-B5C08ADFD223}" destId="{191C01E6-A88D-48E1-9BD3-8C87A714C234}" srcOrd="1" destOrd="0" parTransId="{A2E318DC-0B6D-40C0-A8F3-D273E425CF91}" sibTransId="{8693E5AC-19CC-483C-B53A-4C66A6F68CC9}"/>
    <dgm:cxn modelId="{0F680F79-A317-43C5-BC73-87F31C89DC54}" srcId="{9B2AB79E-E87D-4459-99A7-B5C08ADFD223}" destId="{6AD63212-9EFC-4BAF-9CFC-19B0063D4C84}" srcOrd="2" destOrd="0" parTransId="{A9CF8849-AE73-476D-B338-DC9265204E94}" sibTransId="{E837586E-570F-4427-9A28-9B9B48F32D7C}"/>
    <dgm:cxn modelId="{EB6A0D24-8B65-4C00-8878-FB4E3545FCEB}" type="presOf" srcId="{BE2F9FB7-9BDC-4442-95FF-2969A92DE247}" destId="{F1B3959D-FDAD-4CDA-A097-E256966C5072}" srcOrd="0" destOrd="0" presId="urn:microsoft.com/office/officeart/2005/8/layout/list1"/>
    <dgm:cxn modelId="{1D4D8861-A116-4228-96ED-1F879405BE60}" type="presOf" srcId="{9B2AB79E-E87D-4459-99A7-B5C08ADFD223}" destId="{80A26CAD-7669-43DC-84ED-D4374567CE61}" srcOrd="0" destOrd="0" presId="urn:microsoft.com/office/officeart/2005/8/layout/list1"/>
    <dgm:cxn modelId="{5E6155DF-06A6-4261-8C99-2F801F6BFA49}" type="presOf" srcId="{942C88D8-CE7B-49AD-B1D9-402559681269}" destId="{188C713C-5DB8-4C1B-B3FC-534C5DD070A0}" srcOrd="1" destOrd="0" presId="urn:microsoft.com/office/officeart/2005/8/layout/list1"/>
    <dgm:cxn modelId="{71D5A7E8-6DC0-4D2C-A49F-F11F90DADF9C}" type="presOf" srcId="{A3A9A5FA-86B0-4CC3-A2DA-0699B825783D}" destId="{C79F7F50-5FA6-4D68-9474-6FBC782E72DB}" srcOrd="1" destOrd="0" presId="urn:microsoft.com/office/officeart/2005/8/layout/list1"/>
    <dgm:cxn modelId="{186F5020-E244-4B8B-B286-4605663A2FA5}" type="presOf" srcId="{6AD63212-9EFC-4BAF-9CFC-19B0063D4C84}" destId="{5F375D91-DB87-423A-89A8-515565F60F19}" srcOrd="0" destOrd="0" presId="urn:microsoft.com/office/officeart/2005/8/layout/list1"/>
    <dgm:cxn modelId="{CD47C0AE-F8DA-4ADD-9775-88CDF80B7E86}" type="presOf" srcId="{032254F3-7EBB-46AC-9F9A-CDFF013AF9C9}" destId="{095B8035-A8C0-4003-A534-164A6DA4537E}" srcOrd="1" destOrd="0" presId="urn:microsoft.com/office/officeart/2005/8/layout/list1"/>
    <dgm:cxn modelId="{5E993187-D548-42CD-9CE2-BF2AA892E122}" type="presOf" srcId="{F9242927-FB27-43E6-A8C2-42026C4CE15D}" destId="{A5EB4AEC-0CE1-42D2-ACC2-7EE798DD22EE}" srcOrd="1" destOrd="0" presId="urn:microsoft.com/office/officeart/2005/8/layout/list1"/>
    <dgm:cxn modelId="{C562CE20-0720-4D2F-A8C8-A8E77EB75B98}" type="presOf" srcId="{81730582-88BA-4097-A4DE-B37D82A0985B}" destId="{A4FB3D43-9012-4C8F-91B1-E365DBB5B1B2}" srcOrd="0" destOrd="0" presId="urn:microsoft.com/office/officeart/2005/8/layout/list1"/>
    <dgm:cxn modelId="{6FB0E323-71F3-44B2-B7C9-1AEB911897BF}" type="presOf" srcId="{56D7852B-16D9-4BA2-AE6F-D29AE93267ED}" destId="{97372741-3C4D-4BE4-A624-EC716BF625F9}" srcOrd="0" destOrd="0" presId="urn:microsoft.com/office/officeart/2005/8/layout/list1"/>
    <dgm:cxn modelId="{BBF07E99-1495-444B-A656-EA7FE759DEE2}" type="presOf" srcId="{942C88D8-CE7B-49AD-B1D9-402559681269}" destId="{0EF6587B-79AF-4F97-9C9C-38A5109928D1}" srcOrd="0" destOrd="0" presId="urn:microsoft.com/office/officeart/2005/8/layout/list1"/>
    <dgm:cxn modelId="{1254C4DB-73A3-4EF3-B124-7342ED6F63FF}" srcId="{9B2AB79E-E87D-4459-99A7-B5C08ADFD223}" destId="{BE2F9FB7-9BDC-4442-95FF-2969A92DE247}" srcOrd="3" destOrd="0" parTransId="{1DA9EB35-675D-4695-98C9-590BD8452086}" sibTransId="{2424C8A8-6FA9-4BCF-8CC7-805BD77ADB6A}"/>
    <dgm:cxn modelId="{C653300A-DC3E-4864-A518-69A1D3C71616}" type="presOf" srcId="{6AD63212-9EFC-4BAF-9CFC-19B0063D4C84}" destId="{0ACB5470-1C3D-4592-A983-19135F94255E}" srcOrd="1" destOrd="0" presId="urn:microsoft.com/office/officeart/2005/8/layout/list1"/>
    <dgm:cxn modelId="{A15088D1-9334-47EB-8FB2-8D55814EBB46}" type="presOf" srcId="{191C01E6-A88D-48E1-9BD3-8C87A714C234}" destId="{70A6F64C-8F56-427E-A40F-CB56EB8CC065}" srcOrd="0" destOrd="0" presId="urn:microsoft.com/office/officeart/2005/8/layout/list1"/>
    <dgm:cxn modelId="{7D7CA21C-51FD-463D-ACE0-E833598CF982}" type="presParOf" srcId="{80A26CAD-7669-43DC-84ED-D4374567CE61}" destId="{295007AF-9726-4803-9BCB-DA183C7D8B7E}" srcOrd="0" destOrd="0" presId="urn:microsoft.com/office/officeart/2005/8/layout/list1"/>
    <dgm:cxn modelId="{E62C6923-F087-4B1D-8E44-9AA230D3A3F8}" type="presParOf" srcId="{295007AF-9726-4803-9BCB-DA183C7D8B7E}" destId="{5BA171E1-0EFA-4CF6-A889-2A3FCC3E8BDC}" srcOrd="0" destOrd="0" presId="urn:microsoft.com/office/officeart/2005/8/layout/list1"/>
    <dgm:cxn modelId="{0E6FA214-12C2-44EF-9324-EE6846945E3D}" type="presParOf" srcId="{295007AF-9726-4803-9BCB-DA183C7D8B7E}" destId="{095B8035-A8C0-4003-A534-164A6DA4537E}" srcOrd="1" destOrd="0" presId="urn:microsoft.com/office/officeart/2005/8/layout/list1"/>
    <dgm:cxn modelId="{F3161824-1AFE-49EE-89DF-D673C049246F}" type="presParOf" srcId="{80A26CAD-7669-43DC-84ED-D4374567CE61}" destId="{D2C2A24A-1AEB-48EA-8C87-361631D86E13}" srcOrd="1" destOrd="0" presId="urn:microsoft.com/office/officeart/2005/8/layout/list1"/>
    <dgm:cxn modelId="{A0AD4056-500F-4488-9F60-DF2E275B0AC2}" type="presParOf" srcId="{80A26CAD-7669-43DC-84ED-D4374567CE61}" destId="{C3A1F372-060F-40F1-9E65-9D2AA29E9BDD}" srcOrd="2" destOrd="0" presId="urn:microsoft.com/office/officeart/2005/8/layout/list1"/>
    <dgm:cxn modelId="{FF2665D2-AF85-4E9E-B544-CDC6BBF211F5}" type="presParOf" srcId="{80A26CAD-7669-43DC-84ED-D4374567CE61}" destId="{7345333E-F24C-4509-B58A-3BCADE59DB18}" srcOrd="3" destOrd="0" presId="urn:microsoft.com/office/officeart/2005/8/layout/list1"/>
    <dgm:cxn modelId="{AC14EAC1-8AFD-4A56-8F85-52B21B095158}" type="presParOf" srcId="{80A26CAD-7669-43DC-84ED-D4374567CE61}" destId="{8B3DD43C-27A4-4D21-8A1E-FD2543469C03}" srcOrd="4" destOrd="0" presId="urn:microsoft.com/office/officeart/2005/8/layout/list1"/>
    <dgm:cxn modelId="{8CB11F06-3268-46D9-ADC2-75E5D8744674}" type="presParOf" srcId="{8B3DD43C-27A4-4D21-8A1E-FD2543469C03}" destId="{70A6F64C-8F56-427E-A40F-CB56EB8CC065}" srcOrd="0" destOrd="0" presId="urn:microsoft.com/office/officeart/2005/8/layout/list1"/>
    <dgm:cxn modelId="{131D999E-50B7-4D33-B566-71E676EBE882}" type="presParOf" srcId="{8B3DD43C-27A4-4D21-8A1E-FD2543469C03}" destId="{4A5D949A-45D2-45AD-8DBB-E6402B8BFC11}" srcOrd="1" destOrd="0" presId="urn:microsoft.com/office/officeart/2005/8/layout/list1"/>
    <dgm:cxn modelId="{9743E181-A4E3-4C68-8112-EA9E7E238562}" type="presParOf" srcId="{80A26CAD-7669-43DC-84ED-D4374567CE61}" destId="{326E5045-0830-4F59-B8F5-C2C9BBB671FF}" srcOrd="5" destOrd="0" presId="urn:microsoft.com/office/officeart/2005/8/layout/list1"/>
    <dgm:cxn modelId="{1E3B90BD-D713-4924-97D8-07C37B23220D}" type="presParOf" srcId="{80A26CAD-7669-43DC-84ED-D4374567CE61}" destId="{95460F15-4D1E-4452-896D-2694B3C72C0D}" srcOrd="6" destOrd="0" presId="urn:microsoft.com/office/officeart/2005/8/layout/list1"/>
    <dgm:cxn modelId="{94C04D7C-EA65-4FC2-8E39-CE1A0EC873A2}" type="presParOf" srcId="{80A26CAD-7669-43DC-84ED-D4374567CE61}" destId="{D8204A32-5141-49A8-A438-3F181B98F6A8}" srcOrd="7" destOrd="0" presId="urn:microsoft.com/office/officeart/2005/8/layout/list1"/>
    <dgm:cxn modelId="{C9524C46-5FAC-43A2-8A7E-222045E9B1C9}" type="presParOf" srcId="{80A26CAD-7669-43DC-84ED-D4374567CE61}" destId="{B48D86B6-5C94-449B-8FD6-BD0498A222DA}" srcOrd="8" destOrd="0" presId="urn:microsoft.com/office/officeart/2005/8/layout/list1"/>
    <dgm:cxn modelId="{1387108D-6007-4336-9798-F8BFAF6E0B3F}" type="presParOf" srcId="{B48D86B6-5C94-449B-8FD6-BD0498A222DA}" destId="{5F375D91-DB87-423A-89A8-515565F60F19}" srcOrd="0" destOrd="0" presId="urn:microsoft.com/office/officeart/2005/8/layout/list1"/>
    <dgm:cxn modelId="{025A35C4-E21B-4E7F-B2B3-D2DDE97626AF}" type="presParOf" srcId="{B48D86B6-5C94-449B-8FD6-BD0498A222DA}" destId="{0ACB5470-1C3D-4592-A983-19135F94255E}" srcOrd="1" destOrd="0" presId="urn:microsoft.com/office/officeart/2005/8/layout/list1"/>
    <dgm:cxn modelId="{1120546D-7B92-4F34-9E39-5AB6FEA0F14B}" type="presParOf" srcId="{80A26CAD-7669-43DC-84ED-D4374567CE61}" destId="{E1F8D5E1-4479-4AE0-B874-EF8748D7E153}" srcOrd="9" destOrd="0" presId="urn:microsoft.com/office/officeart/2005/8/layout/list1"/>
    <dgm:cxn modelId="{61E973E6-BEA4-4B89-BD17-AD3E308A8598}" type="presParOf" srcId="{80A26CAD-7669-43DC-84ED-D4374567CE61}" destId="{CA90456B-35EF-48B7-AD72-D4ACEEB6E440}" srcOrd="10" destOrd="0" presId="urn:microsoft.com/office/officeart/2005/8/layout/list1"/>
    <dgm:cxn modelId="{3D425FEB-9F93-4048-A988-F4EE439288F3}" type="presParOf" srcId="{80A26CAD-7669-43DC-84ED-D4374567CE61}" destId="{68A4B8B2-1878-4379-8F9E-B646910CB08D}" srcOrd="11" destOrd="0" presId="urn:microsoft.com/office/officeart/2005/8/layout/list1"/>
    <dgm:cxn modelId="{D7AC4461-32D5-4FFF-8D32-B0A4F51932B0}" type="presParOf" srcId="{80A26CAD-7669-43DC-84ED-D4374567CE61}" destId="{22808952-DEC1-4ADD-9F40-722ED698DDA2}" srcOrd="12" destOrd="0" presId="urn:microsoft.com/office/officeart/2005/8/layout/list1"/>
    <dgm:cxn modelId="{1F97CD94-D99F-43EA-B1B8-19C62333C8ED}" type="presParOf" srcId="{22808952-DEC1-4ADD-9F40-722ED698DDA2}" destId="{F1B3959D-FDAD-4CDA-A097-E256966C5072}" srcOrd="0" destOrd="0" presId="urn:microsoft.com/office/officeart/2005/8/layout/list1"/>
    <dgm:cxn modelId="{3AA5A496-173C-4C57-BF09-02A930C01925}" type="presParOf" srcId="{22808952-DEC1-4ADD-9F40-722ED698DDA2}" destId="{0EE3DFAD-361A-4DBD-9278-1EBCDA470A2E}" srcOrd="1" destOrd="0" presId="urn:microsoft.com/office/officeart/2005/8/layout/list1"/>
    <dgm:cxn modelId="{5F070C5D-3A40-4468-A695-D2F907295458}" type="presParOf" srcId="{80A26CAD-7669-43DC-84ED-D4374567CE61}" destId="{88383003-CFC5-448F-91E8-93947E7FF571}" srcOrd="13" destOrd="0" presId="urn:microsoft.com/office/officeart/2005/8/layout/list1"/>
    <dgm:cxn modelId="{6BB3CEA0-747B-4F1B-AFFB-0D5BD20EB663}" type="presParOf" srcId="{80A26CAD-7669-43DC-84ED-D4374567CE61}" destId="{4064E117-C197-42C9-81F0-EC8F52FCDACA}" srcOrd="14" destOrd="0" presId="urn:microsoft.com/office/officeart/2005/8/layout/list1"/>
    <dgm:cxn modelId="{770CBC0B-1C62-4DA2-9334-9A5B07DF5F6E}" type="presParOf" srcId="{80A26CAD-7669-43DC-84ED-D4374567CE61}" destId="{2D9F8FBD-CF04-4EFC-A119-05EE187FDCCA}" srcOrd="15" destOrd="0" presId="urn:microsoft.com/office/officeart/2005/8/layout/list1"/>
    <dgm:cxn modelId="{B635BA0F-FC5B-4549-97C9-CCA846A6484F}" type="presParOf" srcId="{80A26CAD-7669-43DC-84ED-D4374567CE61}" destId="{5D33BDB0-28F4-4BCE-B4E4-139C8D3761A4}" srcOrd="16" destOrd="0" presId="urn:microsoft.com/office/officeart/2005/8/layout/list1"/>
    <dgm:cxn modelId="{EF753F83-0607-4D98-BC31-842BF094118D}" type="presParOf" srcId="{5D33BDB0-28F4-4BCE-B4E4-139C8D3761A4}" destId="{97372741-3C4D-4BE4-A624-EC716BF625F9}" srcOrd="0" destOrd="0" presId="urn:microsoft.com/office/officeart/2005/8/layout/list1"/>
    <dgm:cxn modelId="{2F69CFAB-E1ED-4704-8241-CB37E1AA8411}" type="presParOf" srcId="{5D33BDB0-28F4-4BCE-B4E4-139C8D3761A4}" destId="{1D970187-497E-4C77-B21D-7E6EE22383AC}" srcOrd="1" destOrd="0" presId="urn:microsoft.com/office/officeart/2005/8/layout/list1"/>
    <dgm:cxn modelId="{60D76DDE-A001-47A3-A969-56136DF9523B}" type="presParOf" srcId="{80A26CAD-7669-43DC-84ED-D4374567CE61}" destId="{62AA8FDB-EFE2-43C9-BE0C-BA498EEFCE1C}" srcOrd="17" destOrd="0" presId="urn:microsoft.com/office/officeart/2005/8/layout/list1"/>
    <dgm:cxn modelId="{4E14A83A-A821-4DEA-AAEB-A3A5A7A3C05B}" type="presParOf" srcId="{80A26CAD-7669-43DC-84ED-D4374567CE61}" destId="{BD285453-D5C9-4B1A-9186-D0464529A084}" srcOrd="18" destOrd="0" presId="urn:microsoft.com/office/officeart/2005/8/layout/list1"/>
    <dgm:cxn modelId="{E6649587-5520-4DF1-BBF0-1308D9A37375}" type="presParOf" srcId="{80A26CAD-7669-43DC-84ED-D4374567CE61}" destId="{4110B6B6-5D8B-43C4-869A-5078A14D304E}" srcOrd="19" destOrd="0" presId="urn:microsoft.com/office/officeart/2005/8/layout/list1"/>
    <dgm:cxn modelId="{B218846B-24A2-480E-AE69-52CD6B0481CB}" type="presParOf" srcId="{80A26CAD-7669-43DC-84ED-D4374567CE61}" destId="{65B2C9A0-7D62-48D6-B81B-0A48FE48B828}" srcOrd="20" destOrd="0" presId="urn:microsoft.com/office/officeart/2005/8/layout/list1"/>
    <dgm:cxn modelId="{E381FF9D-73C6-4EA0-A143-EFCE75842735}" type="presParOf" srcId="{65B2C9A0-7D62-48D6-B81B-0A48FE48B828}" destId="{C97FACDF-DE1E-4BB5-8FC6-8652FAEBA2FE}" srcOrd="0" destOrd="0" presId="urn:microsoft.com/office/officeart/2005/8/layout/list1"/>
    <dgm:cxn modelId="{E2CFDB77-559F-4712-9186-0420563E6303}" type="presParOf" srcId="{65B2C9A0-7D62-48D6-B81B-0A48FE48B828}" destId="{C79F7F50-5FA6-4D68-9474-6FBC782E72DB}" srcOrd="1" destOrd="0" presId="urn:microsoft.com/office/officeart/2005/8/layout/list1"/>
    <dgm:cxn modelId="{213E4D7C-BA33-48D2-B607-BAEC50844A69}" type="presParOf" srcId="{80A26CAD-7669-43DC-84ED-D4374567CE61}" destId="{40841C80-EA37-40AD-B436-2FEEB35A236B}" srcOrd="21" destOrd="0" presId="urn:microsoft.com/office/officeart/2005/8/layout/list1"/>
    <dgm:cxn modelId="{137195CE-7F00-4B61-BD18-DA0D49DE68E8}" type="presParOf" srcId="{80A26CAD-7669-43DC-84ED-D4374567CE61}" destId="{F83FCCED-8755-45E8-8467-BA104455E052}" srcOrd="22" destOrd="0" presId="urn:microsoft.com/office/officeart/2005/8/layout/list1"/>
    <dgm:cxn modelId="{A0654C23-0E24-4283-8EE2-43FAB895CAD8}" type="presParOf" srcId="{80A26CAD-7669-43DC-84ED-D4374567CE61}" destId="{825F681A-18D1-408F-8880-DB2D82E0E0AD}" srcOrd="23" destOrd="0" presId="urn:microsoft.com/office/officeart/2005/8/layout/list1"/>
    <dgm:cxn modelId="{9A7C1708-922B-4B26-830C-4FA684FA6860}" type="presParOf" srcId="{80A26CAD-7669-43DC-84ED-D4374567CE61}" destId="{A6BDE30B-790D-4A1D-A88B-05D72103903F}" srcOrd="24" destOrd="0" presId="urn:microsoft.com/office/officeart/2005/8/layout/list1"/>
    <dgm:cxn modelId="{49FB8F42-816B-44D6-9620-7613F82D0694}" type="presParOf" srcId="{A6BDE30B-790D-4A1D-A88B-05D72103903F}" destId="{0EF6587B-79AF-4F97-9C9C-38A5109928D1}" srcOrd="0" destOrd="0" presId="urn:microsoft.com/office/officeart/2005/8/layout/list1"/>
    <dgm:cxn modelId="{27AEC78B-D27D-48BB-AE32-F338F2383664}" type="presParOf" srcId="{A6BDE30B-790D-4A1D-A88B-05D72103903F}" destId="{188C713C-5DB8-4C1B-B3FC-534C5DD070A0}" srcOrd="1" destOrd="0" presId="urn:microsoft.com/office/officeart/2005/8/layout/list1"/>
    <dgm:cxn modelId="{E5B41A5A-A24C-4B3A-9687-F8083D98F849}" type="presParOf" srcId="{80A26CAD-7669-43DC-84ED-D4374567CE61}" destId="{597E5BE9-BDD9-431B-B431-400538AC691F}" srcOrd="25" destOrd="0" presId="urn:microsoft.com/office/officeart/2005/8/layout/list1"/>
    <dgm:cxn modelId="{8BE167F3-B64E-4103-B97C-46DA181F50BD}" type="presParOf" srcId="{80A26CAD-7669-43DC-84ED-D4374567CE61}" destId="{D62F6554-1168-4971-A148-A886D57D3952}" srcOrd="26" destOrd="0" presId="urn:microsoft.com/office/officeart/2005/8/layout/list1"/>
    <dgm:cxn modelId="{0F7338F5-70F0-4CBC-82EC-11E69D966B69}" type="presParOf" srcId="{80A26CAD-7669-43DC-84ED-D4374567CE61}" destId="{54E73B3E-C5AD-4060-9D76-FD0FDD77E14E}" srcOrd="27" destOrd="0" presId="urn:microsoft.com/office/officeart/2005/8/layout/list1"/>
    <dgm:cxn modelId="{870D9A7D-1D3F-4DB4-ACBC-6164466342C4}" type="presParOf" srcId="{80A26CAD-7669-43DC-84ED-D4374567CE61}" destId="{9E1CB806-6113-45CC-95B8-5D481B33E3C1}" srcOrd="28" destOrd="0" presId="urn:microsoft.com/office/officeart/2005/8/layout/list1"/>
    <dgm:cxn modelId="{184506DE-B607-4EA8-8D1C-9854D4650FE2}" type="presParOf" srcId="{9E1CB806-6113-45CC-95B8-5D481B33E3C1}" destId="{A4FB3D43-9012-4C8F-91B1-E365DBB5B1B2}" srcOrd="0" destOrd="0" presId="urn:microsoft.com/office/officeart/2005/8/layout/list1"/>
    <dgm:cxn modelId="{D3E788BD-B7AF-4DB2-ADDC-9EBFD0C7AEF8}" type="presParOf" srcId="{9E1CB806-6113-45CC-95B8-5D481B33E3C1}" destId="{52D05CA8-9654-40C3-AF43-9ABD4B4642D8}" srcOrd="1" destOrd="0" presId="urn:microsoft.com/office/officeart/2005/8/layout/list1"/>
    <dgm:cxn modelId="{BB8255D8-92B4-4D6D-903A-F1AC6D6A8893}" type="presParOf" srcId="{80A26CAD-7669-43DC-84ED-D4374567CE61}" destId="{6ABC365C-DF11-4428-9DF9-8F69A8C12415}" srcOrd="29" destOrd="0" presId="urn:microsoft.com/office/officeart/2005/8/layout/list1"/>
    <dgm:cxn modelId="{2CD8F2EF-F1C7-4068-9B5A-0A93F5D2CBC5}" type="presParOf" srcId="{80A26CAD-7669-43DC-84ED-D4374567CE61}" destId="{2F770C05-608D-4631-888B-5864B2C8F3A1}" srcOrd="30" destOrd="0" presId="urn:microsoft.com/office/officeart/2005/8/layout/list1"/>
    <dgm:cxn modelId="{D420D83A-0188-49F0-A051-9705857E08CC}" type="presParOf" srcId="{80A26CAD-7669-43DC-84ED-D4374567CE61}" destId="{FBA0C197-CD98-4EC1-B965-57ACC113ED1D}" srcOrd="31" destOrd="0" presId="urn:microsoft.com/office/officeart/2005/8/layout/list1"/>
    <dgm:cxn modelId="{45B62455-0DE0-4587-BD41-613B448E45F8}" type="presParOf" srcId="{80A26CAD-7669-43DC-84ED-D4374567CE61}" destId="{6369EEA8-22FA-4876-8AFC-993514DA59F7}" srcOrd="32" destOrd="0" presId="urn:microsoft.com/office/officeart/2005/8/layout/list1"/>
    <dgm:cxn modelId="{7BF3CEF7-531D-41C5-A9F7-7CE668308C3F}" type="presParOf" srcId="{6369EEA8-22FA-4876-8AFC-993514DA59F7}" destId="{4B5B648A-F6BD-41B4-9825-28EE13DF66A8}" srcOrd="0" destOrd="0" presId="urn:microsoft.com/office/officeart/2005/8/layout/list1"/>
    <dgm:cxn modelId="{D7ABDBF4-0821-4292-976A-66E91677BE56}" type="presParOf" srcId="{6369EEA8-22FA-4876-8AFC-993514DA59F7}" destId="{A5EB4AEC-0CE1-42D2-ACC2-7EE798DD22EE}" srcOrd="1" destOrd="0" presId="urn:microsoft.com/office/officeart/2005/8/layout/list1"/>
    <dgm:cxn modelId="{D14DAD6E-CC39-4283-AF64-F773D53A1C7E}" type="presParOf" srcId="{80A26CAD-7669-43DC-84ED-D4374567CE61}" destId="{4964DC97-350A-4118-AD15-0F757E7DD129}" srcOrd="33" destOrd="0" presId="urn:microsoft.com/office/officeart/2005/8/layout/list1"/>
    <dgm:cxn modelId="{1B1D60E8-7125-4E00-B34B-5E0EF06D03A1}" type="presParOf" srcId="{80A26CAD-7669-43DC-84ED-D4374567CE61}" destId="{559E24A6-2583-4B56-A31D-C7576E504DCB}" srcOrd="3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48DE00-8F61-49F8-9AE4-8BC4CCC5D277}">
      <dsp:nvSpPr>
        <dsp:cNvPr id="0" name=""/>
        <dsp:cNvSpPr/>
      </dsp:nvSpPr>
      <dsp:spPr>
        <a:xfrm>
          <a:off x="1722" y="0"/>
          <a:ext cx="1533334" cy="504056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 smtClean="0"/>
            <a:t>Levantamiento</a:t>
          </a:r>
          <a:endParaRPr lang="es-MX" sz="1200" kern="1200" dirty="0"/>
        </a:p>
      </dsp:txBody>
      <dsp:txXfrm>
        <a:off x="253750" y="0"/>
        <a:ext cx="1029278" cy="504056"/>
      </dsp:txXfrm>
    </dsp:sp>
    <dsp:sp modelId="{2E3CF07A-39F4-49F2-BDB7-D59E64DED84C}">
      <dsp:nvSpPr>
        <dsp:cNvPr id="0" name=""/>
        <dsp:cNvSpPr/>
      </dsp:nvSpPr>
      <dsp:spPr>
        <a:xfrm>
          <a:off x="1381723" y="0"/>
          <a:ext cx="1533334" cy="504056"/>
        </a:xfrm>
        <a:prstGeom prst="chevron">
          <a:avLst/>
        </a:prstGeom>
        <a:solidFill>
          <a:schemeClr val="accent5">
            <a:hueOff val="-3245016"/>
            <a:satOff val="1732"/>
            <a:lumOff val="-7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 smtClean="0"/>
            <a:t>Cubicación</a:t>
          </a:r>
          <a:endParaRPr lang="es-MX" sz="1200" kern="1200" dirty="0"/>
        </a:p>
      </dsp:txBody>
      <dsp:txXfrm>
        <a:off x="1633751" y="0"/>
        <a:ext cx="1029278" cy="504056"/>
      </dsp:txXfrm>
    </dsp:sp>
    <dsp:sp modelId="{ABCEEF4E-63F0-4083-A3E7-6414EF6B4517}">
      <dsp:nvSpPr>
        <dsp:cNvPr id="0" name=""/>
        <dsp:cNvSpPr/>
      </dsp:nvSpPr>
      <dsp:spPr>
        <a:xfrm>
          <a:off x="2761724" y="0"/>
          <a:ext cx="1533334" cy="504056"/>
        </a:xfrm>
        <a:prstGeom prst="chevron">
          <a:avLst/>
        </a:prstGeom>
        <a:solidFill>
          <a:schemeClr val="accent5">
            <a:hueOff val="-6490032"/>
            <a:satOff val="3463"/>
            <a:lumOff val="-150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smtClean="0"/>
            <a:t>Desarrollo</a:t>
          </a:r>
          <a:endParaRPr lang="es-MX" sz="1200" kern="1200" dirty="0"/>
        </a:p>
      </dsp:txBody>
      <dsp:txXfrm>
        <a:off x="3013752" y="0"/>
        <a:ext cx="1029278" cy="504056"/>
      </dsp:txXfrm>
    </dsp:sp>
    <dsp:sp modelId="{CD919B36-B88A-4120-BE33-412D376886FC}">
      <dsp:nvSpPr>
        <dsp:cNvPr id="0" name=""/>
        <dsp:cNvSpPr/>
      </dsp:nvSpPr>
      <dsp:spPr>
        <a:xfrm>
          <a:off x="4191364" y="0"/>
          <a:ext cx="1533334" cy="504056"/>
        </a:xfrm>
        <a:prstGeom prst="chevron">
          <a:avLst/>
        </a:prstGeom>
        <a:solidFill>
          <a:schemeClr val="accent5">
            <a:hueOff val="-9735049"/>
            <a:satOff val="5195"/>
            <a:lumOff val="-2264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 smtClean="0"/>
            <a:t>Piloto </a:t>
          </a:r>
          <a:endParaRPr lang="es-MX" sz="1200" kern="1200" dirty="0"/>
        </a:p>
      </dsp:txBody>
      <dsp:txXfrm>
        <a:off x="4443392" y="0"/>
        <a:ext cx="1029278" cy="504056"/>
      </dsp:txXfrm>
    </dsp:sp>
    <dsp:sp modelId="{188C0826-F3C1-43F1-BB6F-AA3E86D8469D}">
      <dsp:nvSpPr>
        <dsp:cNvPr id="0" name=""/>
        <dsp:cNvSpPr/>
      </dsp:nvSpPr>
      <dsp:spPr>
        <a:xfrm>
          <a:off x="5521726" y="0"/>
          <a:ext cx="1533334" cy="504056"/>
        </a:xfrm>
        <a:prstGeom prst="chevron">
          <a:avLst/>
        </a:prstGeom>
        <a:solidFill>
          <a:schemeClr val="accent5">
            <a:hueOff val="-12980065"/>
            <a:satOff val="6926"/>
            <a:lumOff val="-3019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 smtClean="0"/>
            <a:t>Explotación</a:t>
          </a:r>
          <a:endParaRPr lang="es-MX" sz="1200" kern="1200" dirty="0"/>
        </a:p>
      </dsp:txBody>
      <dsp:txXfrm>
        <a:off x="5773754" y="0"/>
        <a:ext cx="1029278" cy="5040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48DE00-8F61-49F8-9AE4-8BC4CCC5D277}">
      <dsp:nvSpPr>
        <dsp:cNvPr id="0" name=""/>
        <dsp:cNvSpPr/>
      </dsp:nvSpPr>
      <dsp:spPr>
        <a:xfrm>
          <a:off x="1722" y="0"/>
          <a:ext cx="1533334" cy="504056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 smtClean="0"/>
            <a:t>Levantamiento</a:t>
          </a:r>
          <a:endParaRPr lang="es-MX" sz="1200" kern="1200" dirty="0"/>
        </a:p>
      </dsp:txBody>
      <dsp:txXfrm>
        <a:off x="253750" y="0"/>
        <a:ext cx="1029278" cy="504056"/>
      </dsp:txXfrm>
    </dsp:sp>
    <dsp:sp modelId="{2E3CF07A-39F4-49F2-BDB7-D59E64DED84C}">
      <dsp:nvSpPr>
        <dsp:cNvPr id="0" name=""/>
        <dsp:cNvSpPr/>
      </dsp:nvSpPr>
      <dsp:spPr>
        <a:xfrm>
          <a:off x="1381723" y="0"/>
          <a:ext cx="1533334" cy="504056"/>
        </a:xfrm>
        <a:prstGeom prst="chevron">
          <a:avLst/>
        </a:prstGeom>
        <a:solidFill>
          <a:schemeClr val="accent5">
            <a:hueOff val="-3245016"/>
            <a:satOff val="1732"/>
            <a:lumOff val="-7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 smtClean="0"/>
            <a:t>Cubicación</a:t>
          </a:r>
          <a:endParaRPr lang="es-MX" sz="1200" kern="1200" dirty="0"/>
        </a:p>
      </dsp:txBody>
      <dsp:txXfrm>
        <a:off x="1633751" y="0"/>
        <a:ext cx="1029278" cy="504056"/>
      </dsp:txXfrm>
    </dsp:sp>
    <dsp:sp modelId="{ABCEEF4E-63F0-4083-A3E7-6414EF6B4517}">
      <dsp:nvSpPr>
        <dsp:cNvPr id="0" name=""/>
        <dsp:cNvSpPr/>
      </dsp:nvSpPr>
      <dsp:spPr>
        <a:xfrm>
          <a:off x="2761724" y="0"/>
          <a:ext cx="1533334" cy="504056"/>
        </a:xfrm>
        <a:prstGeom prst="chevron">
          <a:avLst/>
        </a:prstGeom>
        <a:solidFill>
          <a:schemeClr val="accent5">
            <a:hueOff val="-6490032"/>
            <a:satOff val="3463"/>
            <a:lumOff val="-150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smtClean="0"/>
            <a:t>Desarrollo</a:t>
          </a:r>
          <a:endParaRPr lang="es-MX" sz="1200" kern="1200" dirty="0"/>
        </a:p>
      </dsp:txBody>
      <dsp:txXfrm>
        <a:off x="3013752" y="0"/>
        <a:ext cx="1029278" cy="504056"/>
      </dsp:txXfrm>
    </dsp:sp>
    <dsp:sp modelId="{CD919B36-B88A-4120-BE33-412D376886FC}">
      <dsp:nvSpPr>
        <dsp:cNvPr id="0" name=""/>
        <dsp:cNvSpPr/>
      </dsp:nvSpPr>
      <dsp:spPr>
        <a:xfrm>
          <a:off x="4191364" y="0"/>
          <a:ext cx="1533334" cy="504056"/>
        </a:xfrm>
        <a:prstGeom prst="chevron">
          <a:avLst/>
        </a:prstGeom>
        <a:solidFill>
          <a:schemeClr val="accent5">
            <a:hueOff val="-9735049"/>
            <a:satOff val="5195"/>
            <a:lumOff val="-2264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 smtClean="0"/>
            <a:t>Piloto </a:t>
          </a:r>
          <a:endParaRPr lang="es-MX" sz="1200" kern="1200" dirty="0"/>
        </a:p>
      </dsp:txBody>
      <dsp:txXfrm>
        <a:off x="4443392" y="0"/>
        <a:ext cx="1029278" cy="504056"/>
      </dsp:txXfrm>
    </dsp:sp>
    <dsp:sp modelId="{188C0826-F3C1-43F1-BB6F-AA3E86D8469D}">
      <dsp:nvSpPr>
        <dsp:cNvPr id="0" name=""/>
        <dsp:cNvSpPr/>
      </dsp:nvSpPr>
      <dsp:spPr>
        <a:xfrm>
          <a:off x="5521726" y="0"/>
          <a:ext cx="1533334" cy="504056"/>
        </a:xfrm>
        <a:prstGeom prst="chevron">
          <a:avLst/>
        </a:prstGeom>
        <a:solidFill>
          <a:schemeClr val="accent5">
            <a:hueOff val="-12980065"/>
            <a:satOff val="6926"/>
            <a:lumOff val="-3019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 smtClean="0"/>
            <a:t>Explotación</a:t>
          </a:r>
          <a:endParaRPr lang="es-MX" sz="1200" kern="1200" dirty="0"/>
        </a:p>
      </dsp:txBody>
      <dsp:txXfrm>
        <a:off x="5773754" y="0"/>
        <a:ext cx="1029278" cy="50405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48DE00-8F61-49F8-9AE4-8BC4CCC5D277}">
      <dsp:nvSpPr>
        <dsp:cNvPr id="0" name=""/>
        <dsp:cNvSpPr/>
      </dsp:nvSpPr>
      <dsp:spPr>
        <a:xfrm>
          <a:off x="1722" y="0"/>
          <a:ext cx="1533334" cy="504056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 smtClean="0"/>
            <a:t>Levantamiento</a:t>
          </a:r>
          <a:endParaRPr lang="es-MX" sz="1200" kern="1200" dirty="0"/>
        </a:p>
      </dsp:txBody>
      <dsp:txXfrm>
        <a:off x="253750" y="0"/>
        <a:ext cx="1029278" cy="504056"/>
      </dsp:txXfrm>
    </dsp:sp>
    <dsp:sp modelId="{2E3CF07A-39F4-49F2-BDB7-D59E64DED84C}">
      <dsp:nvSpPr>
        <dsp:cNvPr id="0" name=""/>
        <dsp:cNvSpPr/>
      </dsp:nvSpPr>
      <dsp:spPr>
        <a:xfrm>
          <a:off x="1381723" y="0"/>
          <a:ext cx="1533334" cy="504056"/>
        </a:xfrm>
        <a:prstGeom prst="chevron">
          <a:avLst/>
        </a:prstGeom>
        <a:solidFill>
          <a:schemeClr val="accent5">
            <a:hueOff val="-3245016"/>
            <a:satOff val="1732"/>
            <a:lumOff val="-7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 smtClean="0"/>
            <a:t>Cubicación</a:t>
          </a:r>
          <a:endParaRPr lang="es-MX" sz="1200" kern="1200" dirty="0"/>
        </a:p>
      </dsp:txBody>
      <dsp:txXfrm>
        <a:off x="1633751" y="0"/>
        <a:ext cx="1029278" cy="504056"/>
      </dsp:txXfrm>
    </dsp:sp>
    <dsp:sp modelId="{ABCEEF4E-63F0-4083-A3E7-6414EF6B4517}">
      <dsp:nvSpPr>
        <dsp:cNvPr id="0" name=""/>
        <dsp:cNvSpPr/>
      </dsp:nvSpPr>
      <dsp:spPr>
        <a:xfrm>
          <a:off x="2761724" y="0"/>
          <a:ext cx="1533334" cy="504056"/>
        </a:xfrm>
        <a:prstGeom prst="chevron">
          <a:avLst/>
        </a:prstGeom>
        <a:solidFill>
          <a:schemeClr val="accent5">
            <a:hueOff val="-6490032"/>
            <a:satOff val="3463"/>
            <a:lumOff val="-150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smtClean="0"/>
            <a:t>Desarrollo</a:t>
          </a:r>
          <a:endParaRPr lang="es-MX" sz="1200" kern="1200" dirty="0"/>
        </a:p>
      </dsp:txBody>
      <dsp:txXfrm>
        <a:off x="3013752" y="0"/>
        <a:ext cx="1029278" cy="504056"/>
      </dsp:txXfrm>
    </dsp:sp>
    <dsp:sp modelId="{CD919B36-B88A-4120-BE33-412D376886FC}">
      <dsp:nvSpPr>
        <dsp:cNvPr id="0" name=""/>
        <dsp:cNvSpPr/>
      </dsp:nvSpPr>
      <dsp:spPr>
        <a:xfrm>
          <a:off x="4191364" y="0"/>
          <a:ext cx="1533334" cy="504056"/>
        </a:xfrm>
        <a:prstGeom prst="chevron">
          <a:avLst/>
        </a:prstGeom>
        <a:solidFill>
          <a:schemeClr val="accent5">
            <a:hueOff val="-9735049"/>
            <a:satOff val="5195"/>
            <a:lumOff val="-2264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 smtClean="0"/>
            <a:t>Piloto </a:t>
          </a:r>
          <a:endParaRPr lang="es-MX" sz="1200" kern="1200" dirty="0"/>
        </a:p>
      </dsp:txBody>
      <dsp:txXfrm>
        <a:off x="4443392" y="0"/>
        <a:ext cx="1029278" cy="504056"/>
      </dsp:txXfrm>
    </dsp:sp>
    <dsp:sp modelId="{188C0826-F3C1-43F1-BB6F-AA3E86D8469D}">
      <dsp:nvSpPr>
        <dsp:cNvPr id="0" name=""/>
        <dsp:cNvSpPr/>
      </dsp:nvSpPr>
      <dsp:spPr>
        <a:xfrm>
          <a:off x="5521726" y="0"/>
          <a:ext cx="1533334" cy="504056"/>
        </a:xfrm>
        <a:prstGeom prst="chevron">
          <a:avLst/>
        </a:prstGeom>
        <a:solidFill>
          <a:schemeClr val="accent5">
            <a:hueOff val="-12980065"/>
            <a:satOff val="6926"/>
            <a:lumOff val="-3019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 smtClean="0"/>
            <a:t>Explotación</a:t>
          </a:r>
          <a:endParaRPr lang="es-MX" sz="1200" kern="1200" dirty="0"/>
        </a:p>
      </dsp:txBody>
      <dsp:txXfrm>
        <a:off x="5773754" y="0"/>
        <a:ext cx="1029278" cy="50405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040632-5D5B-4911-AEA6-67B493B7A3E1}">
      <dsp:nvSpPr>
        <dsp:cNvPr id="0" name=""/>
        <dsp:cNvSpPr/>
      </dsp:nvSpPr>
      <dsp:spPr>
        <a:xfrm>
          <a:off x="2164327" y="2099"/>
          <a:ext cx="1071945" cy="69676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000" kern="1200" dirty="0" smtClean="0"/>
            <a:t> ** Bonos 19490 y 19937</a:t>
          </a:r>
          <a:endParaRPr lang="es-MX" sz="1000" kern="1200" dirty="0"/>
        </a:p>
      </dsp:txBody>
      <dsp:txXfrm>
        <a:off x="2198340" y="36112"/>
        <a:ext cx="1003919" cy="628738"/>
      </dsp:txXfrm>
    </dsp:sp>
    <dsp:sp modelId="{C609FFBB-1D77-4160-B844-791E93F2EC6F}">
      <dsp:nvSpPr>
        <dsp:cNvPr id="0" name=""/>
        <dsp:cNvSpPr/>
      </dsp:nvSpPr>
      <dsp:spPr>
        <a:xfrm>
          <a:off x="712203" y="350481"/>
          <a:ext cx="3976192" cy="3976192"/>
        </a:xfrm>
        <a:custGeom>
          <a:avLst/>
          <a:gdLst/>
          <a:ahLst/>
          <a:cxnLst/>
          <a:rect l="0" t="0" r="0" b="0"/>
          <a:pathLst>
            <a:path>
              <a:moveTo>
                <a:pt x="2531158" y="75608"/>
              </a:moveTo>
              <a:arcTo wR="1988096" hR="1988096" stAng="17151133" swAng="1255626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9E0291-1F5E-4C53-9383-4ACA8B921B7E}">
      <dsp:nvSpPr>
        <dsp:cNvPr id="0" name=""/>
        <dsp:cNvSpPr/>
      </dsp:nvSpPr>
      <dsp:spPr>
        <a:xfrm>
          <a:off x="3718683" y="750637"/>
          <a:ext cx="1071945" cy="696764"/>
        </a:xfrm>
        <a:prstGeom prst="roundRect">
          <a:avLst/>
        </a:prstGeom>
        <a:solidFill>
          <a:schemeClr val="accent5">
            <a:hueOff val="-2163344"/>
            <a:satOff val="1154"/>
            <a:lumOff val="-503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000" kern="1200" dirty="0" smtClean="0"/>
            <a:t>Bonos 19664</a:t>
          </a:r>
          <a:endParaRPr lang="es-MX" sz="1000" kern="1200" dirty="0"/>
        </a:p>
      </dsp:txBody>
      <dsp:txXfrm>
        <a:off x="3752696" y="784650"/>
        <a:ext cx="1003919" cy="628738"/>
      </dsp:txXfrm>
    </dsp:sp>
    <dsp:sp modelId="{AB827498-D6D6-4137-89D9-68918BC2998B}">
      <dsp:nvSpPr>
        <dsp:cNvPr id="0" name=""/>
        <dsp:cNvSpPr/>
      </dsp:nvSpPr>
      <dsp:spPr>
        <a:xfrm>
          <a:off x="712203" y="350481"/>
          <a:ext cx="3976192" cy="3976192"/>
        </a:xfrm>
        <a:custGeom>
          <a:avLst/>
          <a:gdLst/>
          <a:ahLst/>
          <a:cxnLst/>
          <a:rect l="0" t="0" r="0" b="0"/>
          <a:pathLst>
            <a:path>
              <a:moveTo>
                <a:pt x="3769757" y="1105934"/>
              </a:moveTo>
              <a:arcTo wR="1988096" hR="1988096" stAng="20019504" swAng="1725703"/>
            </a:path>
          </a:pathLst>
        </a:custGeom>
        <a:noFill/>
        <a:ln w="9525" cap="flat" cmpd="sng" algn="ctr">
          <a:solidFill>
            <a:schemeClr val="accent5">
              <a:hueOff val="-2163344"/>
              <a:satOff val="1154"/>
              <a:lumOff val="-503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64D41E-069C-41CA-BFF2-007B1840ECD1}">
      <dsp:nvSpPr>
        <dsp:cNvPr id="0" name=""/>
        <dsp:cNvSpPr/>
      </dsp:nvSpPr>
      <dsp:spPr>
        <a:xfrm>
          <a:off x="4102577" y="2432588"/>
          <a:ext cx="1071945" cy="696764"/>
        </a:xfrm>
        <a:prstGeom prst="roundRect">
          <a:avLst/>
        </a:prstGeom>
        <a:solidFill>
          <a:schemeClr val="accent5">
            <a:hueOff val="-4326688"/>
            <a:satOff val="2309"/>
            <a:lumOff val="-1006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000" kern="1200" dirty="0" smtClean="0"/>
            <a:t>Bonos Experimentales</a:t>
          </a:r>
          <a:endParaRPr lang="es-MX" sz="1000" kern="1200" dirty="0"/>
        </a:p>
      </dsp:txBody>
      <dsp:txXfrm>
        <a:off x="4136590" y="2466601"/>
        <a:ext cx="1003919" cy="628738"/>
      </dsp:txXfrm>
    </dsp:sp>
    <dsp:sp modelId="{ECBC29C5-D187-403B-B5D9-9472460A9251}">
      <dsp:nvSpPr>
        <dsp:cNvPr id="0" name=""/>
        <dsp:cNvSpPr/>
      </dsp:nvSpPr>
      <dsp:spPr>
        <a:xfrm>
          <a:off x="712203" y="350481"/>
          <a:ext cx="3976192" cy="3976192"/>
        </a:xfrm>
        <a:custGeom>
          <a:avLst/>
          <a:gdLst/>
          <a:ahLst/>
          <a:cxnLst/>
          <a:rect l="0" t="0" r="0" b="0"/>
          <a:pathLst>
            <a:path>
              <a:moveTo>
                <a:pt x="3808977" y="2786166"/>
              </a:moveTo>
              <a:arcTo wR="1988096" hR="1988096" stAng="1420036" swAng="1358003"/>
            </a:path>
          </a:pathLst>
        </a:custGeom>
        <a:noFill/>
        <a:ln w="9525" cap="flat" cmpd="sng" algn="ctr">
          <a:solidFill>
            <a:schemeClr val="accent5">
              <a:hueOff val="-4326688"/>
              <a:satOff val="2309"/>
              <a:lumOff val="-1006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8B0CBD-E275-4353-B095-547C2749734E}">
      <dsp:nvSpPr>
        <dsp:cNvPr id="0" name=""/>
        <dsp:cNvSpPr/>
      </dsp:nvSpPr>
      <dsp:spPr>
        <a:xfrm>
          <a:off x="3026929" y="3781408"/>
          <a:ext cx="1071945" cy="696764"/>
        </a:xfrm>
        <a:prstGeom prst="roundRect">
          <a:avLst/>
        </a:prstGeom>
        <a:solidFill>
          <a:schemeClr val="accent5">
            <a:hueOff val="-6490032"/>
            <a:satOff val="3463"/>
            <a:lumOff val="-150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000" kern="1200" dirty="0" smtClean="0"/>
            <a:t>Remuneraciones</a:t>
          </a:r>
          <a:endParaRPr lang="es-MX" sz="1000" kern="1200" dirty="0"/>
        </a:p>
      </dsp:txBody>
      <dsp:txXfrm>
        <a:off x="3060942" y="3815421"/>
        <a:ext cx="1003919" cy="628738"/>
      </dsp:txXfrm>
    </dsp:sp>
    <dsp:sp modelId="{C0739EA6-9D30-424A-A7CD-3927797F72F7}">
      <dsp:nvSpPr>
        <dsp:cNvPr id="0" name=""/>
        <dsp:cNvSpPr/>
      </dsp:nvSpPr>
      <dsp:spPr>
        <a:xfrm>
          <a:off x="712203" y="350481"/>
          <a:ext cx="3976192" cy="3976192"/>
        </a:xfrm>
        <a:custGeom>
          <a:avLst/>
          <a:gdLst/>
          <a:ahLst/>
          <a:cxnLst/>
          <a:rect l="0" t="0" r="0" b="0"/>
          <a:pathLst>
            <a:path>
              <a:moveTo>
                <a:pt x="2308280" y="3950239"/>
              </a:moveTo>
              <a:arcTo wR="1988096" hR="1988096" stAng="4843927" swAng="1112147"/>
            </a:path>
          </a:pathLst>
        </a:custGeom>
        <a:noFill/>
        <a:ln w="9525" cap="flat" cmpd="sng" algn="ctr">
          <a:solidFill>
            <a:schemeClr val="accent5">
              <a:hueOff val="-6490032"/>
              <a:satOff val="3463"/>
              <a:lumOff val="-1509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42E5F6-DF23-47A6-B1C8-BD93C799EB2F}">
      <dsp:nvSpPr>
        <dsp:cNvPr id="0" name=""/>
        <dsp:cNvSpPr/>
      </dsp:nvSpPr>
      <dsp:spPr>
        <a:xfrm>
          <a:off x="1301724" y="3781408"/>
          <a:ext cx="1071945" cy="696764"/>
        </a:xfrm>
        <a:prstGeom prst="roundRect">
          <a:avLst/>
        </a:prstGeom>
        <a:solidFill>
          <a:schemeClr val="accent5">
            <a:hueOff val="-8653377"/>
            <a:satOff val="4617"/>
            <a:lumOff val="-2013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000" kern="1200" dirty="0" smtClean="0"/>
            <a:t>** Bonos Articulo 4to</a:t>
          </a:r>
          <a:endParaRPr lang="es-MX" sz="1000" kern="1200" dirty="0"/>
        </a:p>
      </dsp:txBody>
      <dsp:txXfrm>
        <a:off x="1335737" y="3815421"/>
        <a:ext cx="1003919" cy="628738"/>
      </dsp:txXfrm>
    </dsp:sp>
    <dsp:sp modelId="{BDD78B96-09AC-46C9-9F87-0FF308867149}">
      <dsp:nvSpPr>
        <dsp:cNvPr id="0" name=""/>
        <dsp:cNvSpPr/>
      </dsp:nvSpPr>
      <dsp:spPr>
        <a:xfrm>
          <a:off x="712203" y="350481"/>
          <a:ext cx="3976192" cy="3976192"/>
        </a:xfrm>
        <a:custGeom>
          <a:avLst/>
          <a:gdLst/>
          <a:ahLst/>
          <a:cxnLst/>
          <a:rect l="0" t="0" r="0" b="0"/>
          <a:pathLst>
            <a:path>
              <a:moveTo>
                <a:pt x="614571" y="3425439"/>
              </a:moveTo>
              <a:arcTo wR="1988096" hR="1988096" stAng="8021961" swAng="1358003"/>
            </a:path>
          </a:pathLst>
        </a:custGeom>
        <a:noFill/>
        <a:ln w="9525" cap="flat" cmpd="sng" algn="ctr">
          <a:solidFill>
            <a:schemeClr val="accent5">
              <a:hueOff val="-8653377"/>
              <a:satOff val="4617"/>
              <a:lumOff val="-2013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2E6EB9-447C-4DA4-824C-6A97A7D64A24}">
      <dsp:nvSpPr>
        <dsp:cNvPr id="0" name=""/>
        <dsp:cNvSpPr/>
      </dsp:nvSpPr>
      <dsp:spPr>
        <a:xfrm>
          <a:off x="226077" y="2432588"/>
          <a:ext cx="1071945" cy="696764"/>
        </a:xfrm>
        <a:prstGeom prst="roundRect">
          <a:avLst/>
        </a:prstGeom>
        <a:solidFill>
          <a:schemeClr val="accent5">
            <a:hueOff val="-10816720"/>
            <a:satOff val="5772"/>
            <a:lumOff val="-251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000" kern="1200" dirty="0" smtClean="0"/>
            <a:t>** Bonos Art 5to</a:t>
          </a:r>
          <a:endParaRPr lang="es-MX" sz="1000" kern="1200" dirty="0"/>
        </a:p>
      </dsp:txBody>
      <dsp:txXfrm>
        <a:off x="260090" y="2466601"/>
        <a:ext cx="1003919" cy="628738"/>
      </dsp:txXfrm>
    </dsp:sp>
    <dsp:sp modelId="{0A42DA8B-1A1E-408E-814D-BDC08B57C7FA}">
      <dsp:nvSpPr>
        <dsp:cNvPr id="0" name=""/>
        <dsp:cNvSpPr/>
      </dsp:nvSpPr>
      <dsp:spPr>
        <a:xfrm>
          <a:off x="712203" y="350481"/>
          <a:ext cx="3976192" cy="3976192"/>
        </a:xfrm>
        <a:custGeom>
          <a:avLst/>
          <a:gdLst/>
          <a:ahLst/>
          <a:cxnLst/>
          <a:rect l="0" t="0" r="0" b="0"/>
          <a:pathLst>
            <a:path>
              <a:moveTo>
                <a:pt x="1773" y="2072046"/>
              </a:moveTo>
              <a:arcTo wR="1988096" hR="1988096" stAng="10654793" swAng="1725703"/>
            </a:path>
          </a:pathLst>
        </a:custGeom>
        <a:noFill/>
        <a:ln w="9525" cap="flat" cmpd="sng" algn="ctr">
          <a:solidFill>
            <a:schemeClr val="accent5">
              <a:hueOff val="-10816720"/>
              <a:satOff val="5772"/>
              <a:lumOff val="-2516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472780-ADC1-4388-9957-C8006B731183}">
      <dsp:nvSpPr>
        <dsp:cNvPr id="0" name=""/>
        <dsp:cNvSpPr/>
      </dsp:nvSpPr>
      <dsp:spPr>
        <a:xfrm>
          <a:off x="609971" y="750637"/>
          <a:ext cx="1071945" cy="696764"/>
        </a:xfrm>
        <a:prstGeom prst="roundRect">
          <a:avLst/>
        </a:prstGeom>
        <a:solidFill>
          <a:schemeClr val="accent5">
            <a:hueOff val="-12980065"/>
            <a:satOff val="6926"/>
            <a:lumOff val="-3019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000" kern="1200" dirty="0" smtClean="0"/>
            <a:t>Permiso Postnatal Parental</a:t>
          </a:r>
          <a:endParaRPr lang="es-MX" sz="1000" kern="1200" dirty="0"/>
        </a:p>
      </dsp:txBody>
      <dsp:txXfrm>
        <a:off x="643984" y="784650"/>
        <a:ext cx="1003919" cy="628738"/>
      </dsp:txXfrm>
    </dsp:sp>
    <dsp:sp modelId="{3EABE118-75DD-419F-96F4-E9A01AE5B0B9}">
      <dsp:nvSpPr>
        <dsp:cNvPr id="0" name=""/>
        <dsp:cNvSpPr/>
      </dsp:nvSpPr>
      <dsp:spPr>
        <a:xfrm>
          <a:off x="712203" y="350481"/>
          <a:ext cx="3976192" cy="3976192"/>
        </a:xfrm>
        <a:custGeom>
          <a:avLst/>
          <a:gdLst/>
          <a:ahLst/>
          <a:cxnLst/>
          <a:rect l="0" t="0" r="0" b="0"/>
          <a:pathLst>
            <a:path>
              <a:moveTo>
                <a:pt x="797754" y="395735"/>
              </a:moveTo>
              <a:arcTo wR="1988096" hR="1988096" stAng="13993242" swAng="1255626"/>
            </a:path>
          </a:pathLst>
        </a:custGeom>
        <a:noFill/>
        <a:ln w="9525" cap="flat" cmpd="sng" algn="ctr">
          <a:solidFill>
            <a:schemeClr val="accent5">
              <a:hueOff val="-12980065"/>
              <a:satOff val="6926"/>
              <a:lumOff val="-3019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A1F372-060F-40F1-9E65-9D2AA29E9BDD}">
      <dsp:nvSpPr>
        <dsp:cNvPr id="0" name=""/>
        <dsp:cNvSpPr/>
      </dsp:nvSpPr>
      <dsp:spPr>
        <a:xfrm>
          <a:off x="0" y="416103"/>
          <a:ext cx="6984776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95B8035-A8C0-4003-A534-164A6DA4537E}">
      <dsp:nvSpPr>
        <dsp:cNvPr id="0" name=""/>
        <dsp:cNvSpPr/>
      </dsp:nvSpPr>
      <dsp:spPr>
        <a:xfrm>
          <a:off x="349238" y="268503"/>
          <a:ext cx="4889343" cy="2952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806" tIns="0" rIns="184806" bIns="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000" kern="1200" smtClean="0"/>
            <a:t>Portal SIRH </a:t>
          </a:r>
          <a:r>
            <a:rPr lang="es-CL" sz="1000" b="1" kern="1200" smtClean="0"/>
            <a:t>[En Explotación]</a:t>
          </a:r>
          <a:endParaRPr lang="es-MX" sz="1000" b="1" kern="1200" dirty="0"/>
        </a:p>
      </dsp:txBody>
      <dsp:txXfrm>
        <a:off x="363648" y="282913"/>
        <a:ext cx="4860523" cy="266380"/>
      </dsp:txXfrm>
    </dsp:sp>
    <dsp:sp modelId="{0CF285DF-7FA0-4A7D-9711-6772F98335B5}">
      <dsp:nvSpPr>
        <dsp:cNvPr id="0" name=""/>
        <dsp:cNvSpPr/>
      </dsp:nvSpPr>
      <dsp:spPr>
        <a:xfrm>
          <a:off x="0" y="869703"/>
          <a:ext cx="6984776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1298007"/>
              <a:satOff val="693"/>
              <a:lumOff val="-302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ACF5F3D-663B-4E76-B6DD-39823AD08785}">
      <dsp:nvSpPr>
        <dsp:cNvPr id="0" name=""/>
        <dsp:cNvSpPr/>
      </dsp:nvSpPr>
      <dsp:spPr>
        <a:xfrm>
          <a:off x="349238" y="722103"/>
          <a:ext cx="4889343" cy="295200"/>
        </a:xfrm>
        <a:prstGeom prst="roundRect">
          <a:avLst/>
        </a:prstGeom>
        <a:gradFill rotWithShape="0">
          <a:gsLst>
            <a:gs pos="0">
              <a:schemeClr val="accent5">
                <a:hueOff val="-1298007"/>
                <a:satOff val="693"/>
                <a:lumOff val="-3020"/>
                <a:alphaOff val="0"/>
                <a:shade val="51000"/>
                <a:satMod val="130000"/>
              </a:schemeClr>
            </a:gs>
            <a:gs pos="80000">
              <a:schemeClr val="accent5">
                <a:hueOff val="-1298007"/>
                <a:satOff val="693"/>
                <a:lumOff val="-3020"/>
                <a:alphaOff val="0"/>
                <a:shade val="93000"/>
                <a:satMod val="130000"/>
              </a:schemeClr>
            </a:gs>
            <a:gs pos="100000">
              <a:schemeClr val="accent5">
                <a:hueOff val="-1298007"/>
                <a:satOff val="693"/>
                <a:lumOff val="-302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806" tIns="0" rIns="184806" bIns="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000" kern="1200" dirty="0" smtClean="0"/>
            <a:t>Asignación de Excedentes </a:t>
          </a:r>
          <a:r>
            <a:rPr lang="es-CL" sz="1000" b="1" kern="1200" dirty="0" smtClean="0"/>
            <a:t>[En Explotación] y  </a:t>
          </a:r>
          <a:r>
            <a:rPr lang="es-CL" sz="1000" kern="1200" dirty="0" smtClean="0"/>
            <a:t>Web </a:t>
          </a:r>
          <a:r>
            <a:rPr lang="es-CL" sz="1000" kern="1200" dirty="0" err="1" smtClean="0"/>
            <a:t>Services</a:t>
          </a:r>
          <a:r>
            <a:rPr lang="es-CL" sz="1000" kern="1200" dirty="0" smtClean="0"/>
            <a:t> SIGES </a:t>
          </a:r>
          <a:r>
            <a:rPr lang="es-CL" sz="1000" b="1" kern="1200" dirty="0" smtClean="0"/>
            <a:t>[En Explotación]</a:t>
          </a:r>
          <a:endParaRPr lang="es-MX" sz="1000" b="1" kern="1200" dirty="0"/>
        </a:p>
      </dsp:txBody>
      <dsp:txXfrm>
        <a:off x="363648" y="736513"/>
        <a:ext cx="4860523" cy="266380"/>
      </dsp:txXfrm>
    </dsp:sp>
    <dsp:sp modelId="{CA90456B-35EF-48B7-AD72-D4ACEEB6E440}">
      <dsp:nvSpPr>
        <dsp:cNvPr id="0" name=""/>
        <dsp:cNvSpPr/>
      </dsp:nvSpPr>
      <dsp:spPr>
        <a:xfrm>
          <a:off x="0" y="1323303"/>
          <a:ext cx="6984776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2596013"/>
              <a:satOff val="1385"/>
              <a:lumOff val="-603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ACB5470-1C3D-4592-A983-19135F94255E}">
      <dsp:nvSpPr>
        <dsp:cNvPr id="0" name=""/>
        <dsp:cNvSpPr/>
      </dsp:nvSpPr>
      <dsp:spPr>
        <a:xfrm>
          <a:off x="349238" y="1175703"/>
          <a:ext cx="4889343" cy="295200"/>
        </a:xfrm>
        <a:prstGeom prst="roundRect">
          <a:avLst/>
        </a:prstGeom>
        <a:gradFill rotWithShape="0">
          <a:gsLst>
            <a:gs pos="0">
              <a:schemeClr val="accent5">
                <a:hueOff val="-2596013"/>
                <a:satOff val="1385"/>
                <a:lumOff val="-6039"/>
                <a:alphaOff val="0"/>
                <a:shade val="51000"/>
                <a:satMod val="130000"/>
              </a:schemeClr>
            </a:gs>
            <a:gs pos="80000">
              <a:schemeClr val="accent5">
                <a:hueOff val="-2596013"/>
                <a:satOff val="1385"/>
                <a:lumOff val="-6039"/>
                <a:alphaOff val="0"/>
                <a:shade val="93000"/>
                <a:satMod val="130000"/>
              </a:schemeClr>
            </a:gs>
            <a:gs pos="100000">
              <a:schemeClr val="accent5">
                <a:hueOff val="-2596013"/>
                <a:satOff val="1385"/>
                <a:lumOff val="-603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806" tIns="0" rIns="184806" bIns="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000" kern="1200" smtClean="0"/>
            <a:t>Interface Contable [</a:t>
          </a:r>
          <a:r>
            <a:rPr lang="es-CL" sz="1000" b="1" kern="1200" smtClean="0"/>
            <a:t>En Replanificación]</a:t>
          </a:r>
          <a:endParaRPr lang="es-MX" sz="1000" b="1" kern="1200" dirty="0"/>
        </a:p>
      </dsp:txBody>
      <dsp:txXfrm>
        <a:off x="363648" y="1190113"/>
        <a:ext cx="4860523" cy="266380"/>
      </dsp:txXfrm>
    </dsp:sp>
    <dsp:sp modelId="{4064E117-C197-42C9-81F0-EC8F52FCDACA}">
      <dsp:nvSpPr>
        <dsp:cNvPr id="0" name=""/>
        <dsp:cNvSpPr/>
      </dsp:nvSpPr>
      <dsp:spPr>
        <a:xfrm>
          <a:off x="0" y="1776903"/>
          <a:ext cx="6984776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3894020"/>
              <a:satOff val="2078"/>
              <a:lumOff val="-905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EE3DFAD-361A-4DBD-9278-1EBCDA470A2E}">
      <dsp:nvSpPr>
        <dsp:cNvPr id="0" name=""/>
        <dsp:cNvSpPr/>
      </dsp:nvSpPr>
      <dsp:spPr>
        <a:xfrm>
          <a:off x="349238" y="1629303"/>
          <a:ext cx="4889343" cy="295200"/>
        </a:xfrm>
        <a:prstGeom prst="roundRect">
          <a:avLst/>
        </a:prstGeom>
        <a:gradFill rotWithShape="0">
          <a:gsLst>
            <a:gs pos="0">
              <a:schemeClr val="accent5">
                <a:hueOff val="-3894020"/>
                <a:satOff val="2078"/>
                <a:lumOff val="-9059"/>
                <a:alphaOff val="0"/>
                <a:shade val="51000"/>
                <a:satMod val="130000"/>
              </a:schemeClr>
            </a:gs>
            <a:gs pos="80000">
              <a:schemeClr val="accent5">
                <a:hueOff val="-3894020"/>
                <a:satOff val="2078"/>
                <a:lumOff val="-9059"/>
                <a:alphaOff val="0"/>
                <a:shade val="93000"/>
                <a:satMod val="130000"/>
              </a:schemeClr>
            </a:gs>
            <a:gs pos="100000">
              <a:schemeClr val="accent5">
                <a:hueOff val="-3894020"/>
                <a:satOff val="2078"/>
                <a:lumOff val="-905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806" tIns="0" rIns="184806" bIns="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000" kern="1200" smtClean="0"/>
            <a:t>Envío Información SIAPER</a:t>
          </a:r>
          <a:r>
            <a:rPr lang="es-CL" sz="1000" b="1" kern="1200" smtClean="0"/>
            <a:t> [En Desarrollo]</a:t>
          </a:r>
          <a:endParaRPr lang="es-MX" sz="1000" b="1" kern="1200" dirty="0"/>
        </a:p>
      </dsp:txBody>
      <dsp:txXfrm>
        <a:off x="363648" y="1643713"/>
        <a:ext cx="4860523" cy="266380"/>
      </dsp:txXfrm>
    </dsp:sp>
    <dsp:sp modelId="{BD285453-D5C9-4B1A-9186-D0464529A084}">
      <dsp:nvSpPr>
        <dsp:cNvPr id="0" name=""/>
        <dsp:cNvSpPr/>
      </dsp:nvSpPr>
      <dsp:spPr>
        <a:xfrm>
          <a:off x="0" y="2230503"/>
          <a:ext cx="6984776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5192026"/>
              <a:satOff val="2770"/>
              <a:lumOff val="-1207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D970187-497E-4C77-B21D-7E6EE22383AC}">
      <dsp:nvSpPr>
        <dsp:cNvPr id="0" name=""/>
        <dsp:cNvSpPr/>
      </dsp:nvSpPr>
      <dsp:spPr>
        <a:xfrm>
          <a:off x="349238" y="2082903"/>
          <a:ext cx="4889343" cy="295200"/>
        </a:xfrm>
        <a:prstGeom prst="roundRect">
          <a:avLst/>
        </a:prstGeom>
        <a:gradFill rotWithShape="0">
          <a:gsLst>
            <a:gs pos="0">
              <a:schemeClr val="accent5">
                <a:hueOff val="-5192026"/>
                <a:satOff val="2770"/>
                <a:lumOff val="-12078"/>
                <a:alphaOff val="0"/>
                <a:shade val="51000"/>
                <a:satMod val="130000"/>
              </a:schemeClr>
            </a:gs>
            <a:gs pos="80000">
              <a:schemeClr val="accent5">
                <a:hueOff val="-5192026"/>
                <a:satOff val="2770"/>
                <a:lumOff val="-12078"/>
                <a:alphaOff val="0"/>
                <a:shade val="93000"/>
                <a:satMod val="130000"/>
              </a:schemeClr>
            </a:gs>
            <a:gs pos="100000">
              <a:schemeClr val="accent5">
                <a:hueOff val="-5192026"/>
                <a:satOff val="2770"/>
                <a:lumOff val="-1207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806" tIns="0" rIns="184806" bIns="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000" kern="1200" dirty="0" smtClean="0"/>
            <a:t>Mejoras en Bienestar</a:t>
          </a:r>
          <a:r>
            <a:rPr lang="es-CL" sz="1000" b="1" kern="1200" dirty="0" smtClean="0"/>
            <a:t> [En Desarrollo]</a:t>
          </a:r>
          <a:endParaRPr lang="es-MX" sz="1000" b="1" kern="1200" dirty="0"/>
        </a:p>
      </dsp:txBody>
      <dsp:txXfrm>
        <a:off x="363648" y="2097313"/>
        <a:ext cx="4860523" cy="266380"/>
      </dsp:txXfrm>
    </dsp:sp>
    <dsp:sp modelId="{F83FCCED-8755-45E8-8467-BA104455E052}">
      <dsp:nvSpPr>
        <dsp:cNvPr id="0" name=""/>
        <dsp:cNvSpPr/>
      </dsp:nvSpPr>
      <dsp:spPr>
        <a:xfrm>
          <a:off x="0" y="2684103"/>
          <a:ext cx="6984776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6490032"/>
              <a:satOff val="3463"/>
              <a:lumOff val="-1509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79F7F50-5FA6-4D68-9474-6FBC782E72DB}">
      <dsp:nvSpPr>
        <dsp:cNvPr id="0" name=""/>
        <dsp:cNvSpPr/>
      </dsp:nvSpPr>
      <dsp:spPr>
        <a:xfrm>
          <a:off x="349238" y="2536503"/>
          <a:ext cx="4889343" cy="295200"/>
        </a:xfrm>
        <a:prstGeom prst="roundRect">
          <a:avLst/>
        </a:prstGeom>
        <a:gradFill rotWithShape="0">
          <a:gsLst>
            <a:gs pos="0">
              <a:schemeClr val="accent5">
                <a:hueOff val="-6490032"/>
                <a:satOff val="3463"/>
                <a:lumOff val="-15098"/>
                <a:alphaOff val="0"/>
                <a:shade val="51000"/>
                <a:satMod val="130000"/>
              </a:schemeClr>
            </a:gs>
            <a:gs pos="80000">
              <a:schemeClr val="accent5">
                <a:hueOff val="-6490032"/>
                <a:satOff val="3463"/>
                <a:lumOff val="-15098"/>
                <a:alphaOff val="0"/>
                <a:shade val="93000"/>
                <a:satMod val="130000"/>
              </a:schemeClr>
            </a:gs>
            <a:gs pos="100000">
              <a:schemeClr val="accent5">
                <a:hueOff val="-6490032"/>
                <a:satOff val="3463"/>
                <a:lumOff val="-1509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806" tIns="0" rIns="184806" bIns="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000" kern="1200" smtClean="0"/>
            <a:t>Liberados de Guardia </a:t>
          </a:r>
          <a:r>
            <a:rPr lang="es-CL" sz="1000" b="1" kern="1200" smtClean="0"/>
            <a:t>[En Piloto]</a:t>
          </a:r>
          <a:endParaRPr lang="es-MX" sz="1000" b="1" kern="1200" dirty="0"/>
        </a:p>
      </dsp:txBody>
      <dsp:txXfrm>
        <a:off x="363648" y="2550913"/>
        <a:ext cx="4860523" cy="266380"/>
      </dsp:txXfrm>
    </dsp:sp>
    <dsp:sp modelId="{D62F6554-1168-4971-A148-A886D57D3952}">
      <dsp:nvSpPr>
        <dsp:cNvPr id="0" name=""/>
        <dsp:cNvSpPr/>
      </dsp:nvSpPr>
      <dsp:spPr>
        <a:xfrm>
          <a:off x="0" y="3137704"/>
          <a:ext cx="6984776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7788040"/>
              <a:satOff val="4156"/>
              <a:lumOff val="-1811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88C713C-5DB8-4C1B-B3FC-534C5DD070A0}">
      <dsp:nvSpPr>
        <dsp:cNvPr id="0" name=""/>
        <dsp:cNvSpPr/>
      </dsp:nvSpPr>
      <dsp:spPr>
        <a:xfrm>
          <a:off x="349238" y="2990103"/>
          <a:ext cx="4889343" cy="295200"/>
        </a:xfrm>
        <a:prstGeom prst="roundRect">
          <a:avLst/>
        </a:prstGeom>
        <a:gradFill rotWithShape="0">
          <a:gsLst>
            <a:gs pos="0">
              <a:schemeClr val="accent5">
                <a:hueOff val="-7788040"/>
                <a:satOff val="4156"/>
                <a:lumOff val="-18118"/>
                <a:alphaOff val="0"/>
                <a:shade val="51000"/>
                <a:satMod val="130000"/>
              </a:schemeClr>
            </a:gs>
            <a:gs pos="80000">
              <a:schemeClr val="accent5">
                <a:hueOff val="-7788040"/>
                <a:satOff val="4156"/>
                <a:lumOff val="-18118"/>
                <a:alphaOff val="0"/>
                <a:shade val="93000"/>
                <a:satMod val="130000"/>
              </a:schemeClr>
            </a:gs>
            <a:gs pos="100000">
              <a:schemeClr val="accent5">
                <a:hueOff val="-7788040"/>
                <a:satOff val="4156"/>
                <a:lumOff val="-1811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806" tIns="0" rIns="184806" bIns="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000" kern="1200" smtClean="0"/>
            <a:t>Acumulación de Feriados por Autoconsulta</a:t>
          </a:r>
          <a:r>
            <a:rPr lang="es-CL" sz="1000" b="1" kern="1200" smtClean="0"/>
            <a:t> [En Piloto]</a:t>
          </a:r>
          <a:endParaRPr lang="es-MX" sz="1000" b="1" kern="1200" dirty="0"/>
        </a:p>
      </dsp:txBody>
      <dsp:txXfrm>
        <a:off x="363648" y="3004513"/>
        <a:ext cx="4860523" cy="266380"/>
      </dsp:txXfrm>
    </dsp:sp>
    <dsp:sp modelId="{2F770C05-608D-4631-888B-5864B2C8F3A1}">
      <dsp:nvSpPr>
        <dsp:cNvPr id="0" name=""/>
        <dsp:cNvSpPr/>
      </dsp:nvSpPr>
      <dsp:spPr>
        <a:xfrm>
          <a:off x="0" y="3591304"/>
          <a:ext cx="6984776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9086045"/>
              <a:satOff val="4848"/>
              <a:lumOff val="-2113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2D05CA8-9654-40C3-AF43-9ABD4B4642D8}">
      <dsp:nvSpPr>
        <dsp:cNvPr id="0" name=""/>
        <dsp:cNvSpPr/>
      </dsp:nvSpPr>
      <dsp:spPr>
        <a:xfrm>
          <a:off x="349238" y="3443704"/>
          <a:ext cx="4889343" cy="295200"/>
        </a:xfrm>
        <a:prstGeom prst="roundRect">
          <a:avLst/>
        </a:prstGeom>
        <a:gradFill rotWithShape="0">
          <a:gsLst>
            <a:gs pos="0">
              <a:schemeClr val="accent5">
                <a:hueOff val="-9086045"/>
                <a:satOff val="4848"/>
                <a:lumOff val="-21137"/>
                <a:alphaOff val="0"/>
                <a:shade val="51000"/>
                <a:satMod val="130000"/>
              </a:schemeClr>
            </a:gs>
            <a:gs pos="80000">
              <a:schemeClr val="accent5">
                <a:hueOff val="-9086045"/>
                <a:satOff val="4848"/>
                <a:lumOff val="-21137"/>
                <a:alphaOff val="0"/>
                <a:shade val="93000"/>
                <a:satMod val="130000"/>
              </a:schemeClr>
            </a:gs>
            <a:gs pos="100000">
              <a:schemeClr val="accent5">
                <a:hueOff val="-9086045"/>
                <a:satOff val="4848"/>
                <a:lumOff val="-2113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806" tIns="0" rIns="184806" bIns="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000" kern="1200" smtClean="0"/>
            <a:t>Acumulación permisos 19664 y Honorarios en Asistencia </a:t>
          </a:r>
          <a:r>
            <a:rPr lang="es-CL" sz="1000" b="1" kern="1200" smtClean="0"/>
            <a:t>[En Explotación]</a:t>
          </a:r>
          <a:endParaRPr lang="es-MX" sz="1000" b="1" kern="1200" dirty="0"/>
        </a:p>
      </dsp:txBody>
      <dsp:txXfrm>
        <a:off x="363648" y="3458114"/>
        <a:ext cx="4860523" cy="266380"/>
      </dsp:txXfrm>
    </dsp:sp>
    <dsp:sp modelId="{559E24A6-2583-4B56-A31D-C7576E504DCB}">
      <dsp:nvSpPr>
        <dsp:cNvPr id="0" name=""/>
        <dsp:cNvSpPr/>
      </dsp:nvSpPr>
      <dsp:spPr>
        <a:xfrm>
          <a:off x="0" y="4044904"/>
          <a:ext cx="6984776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10384052"/>
              <a:satOff val="5541"/>
              <a:lumOff val="-2415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5EB4AEC-0CE1-42D2-ACC2-7EE798DD22EE}">
      <dsp:nvSpPr>
        <dsp:cNvPr id="0" name=""/>
        <dsp:cNvSpPr/>
      </dsp:nvSpPr>
      <dsp:spPr>
        <a:xfrm>
          <a:off x="349238" y="3897304"/>
          <a:ext cx="4889343" cy="295200"/>
        </a:xfrm>
        <a:prstGeom prst="roundRect">
          <a:avLst/>
        </a:prstGeom>
        <a:gradFill rotWithShape="0">
          <a:gsLst>
            <a:gs pos="0">
              <a:schemeClr val="accent5">
                <a:hueOff val="-10384052"/>
                <a:satOff val="5541"/>
                <a:lumOff val="-24157"/>
                <a:alphaOff val="0"/>
                <a:shade val="51000"/>
                <a:satMod val="130000"/>
              </a:schemeClr>
            </a:gs>
            <a:gs pos="80000">
              <a:schemeClr val="accent5">
                <a:hueOff val="-10384052"/>
                <a:satOff val="5541"/>
                <a:lumOff val="-24157"/>
                <a:alphaOff val="0"/>
                <a:shade val="93000"/>
                <a:satMod val="130000"/>
              </a:schemeClr>
            </a:gs>
            <a:gs pos="100000">
              <a:schemeClr val="accent5">
                <a:hueOff val="-10384052"/>
                <a:satOff val="5541"/>
                <a:lumOff val="-2415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806" tIns="0" rIns="184806" bIns="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000" kern="1200" smtClean="0"/>
            <a:t>Bono Excelencia Institucional FONASA</a:t>
          </a:r>
          <a:r>
            <a:rPr lang="es-CL" sz="1000" b="1" kern="1200" smtClean="0"/>
            <a:t> [En Explotación]</a:t>
          </a:r>
          <a:endParaRPr lang="es-MX" sz="1000" b="1" kern="1200" dirty="0"/>
        </a:p>
      </dsp:txBody>
      <dsp:txXfrm>
        <a:off x="363648" y="3911714"/>
        <a:ext cx="4860523" cy="266380"/>
      </dsp:txXfrm>
    </dsp:sp>
    <dsp:sp modelId="{7C86A487-2787-4417-B9E3-70F98C2A6522}">
      <dsp:nvSpPr>
        <dsp:cNvPr id="0" name=""/>
        <dsp:cNvSpPr/>
      </dsp:nvSpPr>
      <dsp:spPr>
        <a:xfrm>
          <a:off x="0" y="4498504"/>
          <a:ext cx="6984776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11682057"/>
              <a:satOff val="6233"/>
              <a:lumOff val="-2717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5FB67B5-6C3F-45EB-A8D3-56C9170025BF}">
      <dsp:nvSpPr>
        <dsp:cNvPr id="0" name=""/>
        <dsp:cNvSpPr/>
      </dsp:nvSpPr>
      <dsp:spPr>
        <a:xfrm>
          <a:off x="349238" y="4350904"/>
          <a:ext cx="4889343" cy="295200"/>
        </a:xfrm>
        <a:prstGeom prst="roundRect">
          <a:avLst/>
        </a:prstGeom>
        <a:gradFill rotWithShape="0">
          <a:gsLst>
            <a:gs pos="0">
              <a:schemeClr val="accent5">
                <a:hueOff val="-11682057"/>
                <a:satOff val="6233"/>
                <a:lumOff val="-27176"/>
                <a:alphaOff val="0"/>
                <a:shade val="51000"/>
                <a:satMod val="130000"/>
              </a:schemeClr>
            </a:gs>
            <a:gs pos="80000">
              <a:schemeClr val="accent5">
                <a:hueOff val="-11682057"/>
                <a:satOff val="6233"/>
                <a:lumOff val="-27176"/>
                <a:alphaOff val="0"/>
                <a:shade val="93000"/>
                <a:satMod val="130000"/>
              </a:schemeClr>
            </a:gs>
            <a:gs pos="100000">
              <a:schemeClr val="accent5">
                <a:hueOff val="-11682057"/>
                <a:satOff val="6233"/>
                <a:lumOff val="-2717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806" tIns="0" rIns="184806" bIns="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000" b="1" kern="1200" dirty="0" smtClean="0"/>
            <a:t>Integración SIRH-SISPUBLI [En Cubicación]</a:t>
          </a:r>
          <a:endParaRPr lang="es-MX" sz="1000" b="1" kern="1200" dirty="0"/>
        </a:p>
      </dsp:txBody>
      <dsp:txXfrm>
        <a:off x="363648" y="4365314"/>
        <a:ext cx="4860523" cy="266380"/>
      </dsp:txXfrm>
    </dsp:sp>
    <dsp:sp modelId="{8D857898-3D50-4421-99A6-D86BD012C52D}">
      <dsp:nvSpPr>
        <dsp:cNvPr id="0" name=""/>
        <dsp:cNvSpPr/>
      </dsp:nvSpPr>
      <dsp:spPr>
        <a:xfrm>
          <a:off x="0" y="4952104"/>
          <a:ext cx="6984776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12980065"/>
              <a:satOff val="6926"/>
              <a:lumOff val="-3019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C9341FA-4564-4CF2-9966-C34C20F3E0AD}">
      <dsp:nvSpPr>
        <dsp:cNvPr id="0" name=""/>
        <dsp:cNvSpPr/>
      </dsp:nvSpPr>
      <dsp:spPr>
        <a:xfrm>
          <a:off x="349238" y="4804504"/>
          <a:ext cx="4889343" cy="295200"/>
        </a:xfrm>
        <a:prstGeom prst="roundRect">
          <a:avLst/>
        </a:prstGeom>
        <a:gradFill rotWithShape="0">
          <a:gsLst>
            <a:gs pos="0">
              <a:schemeClr val="accent5">
                <a:hueOff val="-12980065"/>
                <a:satOff val="6926"/>
                <a:lumOff val="-30196"/>
                <a:alphaOff val="0"/>
                <a:shade val="51000"/>
                <a:satMod val="130000"/>
              </a:schemeClr>
            </a:gs>
            <a:gs pos="80000">
              <a:schemeClr val="accent5">
                <a:hueOff val="-12980065"/>
                <a:satOff val="6926"/>
                <a:lumOff val="-30196"/>
                <a:alphaOff val="0"/>
                <a:shade val="93000"/>
                <a:satMod val="130000"/>
              </a:schemeClr>
            </a:gs>
            <a:gs pos="100000">
              <a:schemeClr val="accent5">
                <a:hueOff val="-12980065"/>
                <a:satOff val="6926"/>
                <a:lumOff val="-3019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806" tIns="0" rIns="184806" bIns="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000" b="1" kern="1200" dirty="0" smtClean="0"/>
            <a:t>Postulación En Línea </a:t>
          </a:r>
          <a:r>
            <a:rPr lang="es-CL" sz="1000" b="1" kern="1200" dirty="0" smtClean="0"/>
            <a:t>[En Desarrollo]</a:t>
          </a:r>
          <a:endParaRPr lang="es-MX" sz="1000" b="1" kern="1200" dirty="0"/>
        </a:p>
      </dsp:txBody>
      <dsp:txXfrm>
        <a:off x="363648" y="4818914"/>
        <a:ext cx="4860523" cy="26638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A1F372-060F-40F1-9E65-9D2AA29E9BDD}">
      <dsp:nvSpPr>
        <dsp:cNvPr id="0" name=""/>
        <dsp:cNvSpPr/>
      </dsp:nvSpPr>
      <dsp:spPr>
        <a:xfrm>
          <a:off x="0" y="201712"/>
          <a:ext cx="7632848" cy="3276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95B8035-A8C0-4003-A534-164A6DA4537E}">
      <dsp:nvSpPr>
        <dsp:cNvPr id="0" name=""/>
        <dsp:cNvSpPr/>
      </dsp:nvSpPr>
      <dsp:spPr>
        <a:xfrm>
          <a:off x="381642" y="9832"/>
          <a:ext cx="5342993" cy="38376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1952" tIns="0" rIns="201952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300" kern="1200" smtClean="0"/>
            <a:t>Portal de Recursos Humanos </a:t>
          </a:r>
          <a:r>
            <a:rPr lang="es-CL" sz="1300" kern="1200" smtClean="0"/>
            <a:t> </a:t>
          </a:r>
          <a:r>
            <a:rPr lang="es-CL" sz="1300" b="1" kern="1200" smtClean="0"/>
            <a:t>[En Desarrollo]</a:t>
          </a:r>
          <a:endParaRPr lang="es-MX" sz="1300" b="1" kern="1200" dirty="0"/>
        </a:p>
      </dsp:txBody>
      <dsp:txXfrm>
        <a:off x="400376" y="28566"/>
        <a:ext cx="5305525" cy="346292"/>
      </dsp:txXfrm>
    </dsp:sp>
    <dsp:sp modelId="{95460F15-4D1E-4452-896D-2694B3C72C0D}">
      <dsp:nvSpPr>
        <dsp:cNvPr id="0" name=""/>
        <dsp:cNvSpPr/>
      </dsp:nvSpPr>
      <dsp:spPr>
        <a:xfrm>
          <a:off x="0" y="791392"/>
          <a:ext cx="7632848" cy="3276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A5D949A-45D2-45AD-8DBB-E6402B8BFC11}">
      <dsp:nvSpPr>
        <dsp:cNvPr id="0" name=""/>
        <dsp:cNvSpPr/>
      </dsp:nvSpPr>
      <dsp:spPr>
        <a:xfrm>
          <a:off x="381642" y="599512"/>
          <a:ext cx="5342993" cy="38376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1952" tIns="0" rIns="201952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300" kern="1200" smtClean="0"/>
            <a:t>Acreditación Técnicos, Administrativos y Auxiliares </a:t>
          </a:r>
          <a:r>
            <a:rPr lang="es-CL" sz="1300" b="1" kern="1200" smtClean="0"/>
            <a:t>[En Cubicación]</a:t>
          </a:r>
          <a:endParaRPr lang="es-MX" sz="1300" b="1" kern="1200" dirty="0"/>
        </a:p>
      </dsp:txBody>
      <dsp:txXfrm>
        <a:off x="400376" y="618246"/>
        <a:ext cx="5305525" cy="346292"/>
      </dsp:txXfrm>
    </dsp:sp>
    <dsp:sp modelId="{CA90456B-35EF-48B7-AD72-D4ACEEB6E440}">
      <dsp:nvSpPr>
        <dsp:cNvPr id="0" name=""/>
        <dsp:cNvSpPr/>
      </dsp:nvSpPr>
      <dsp:spPr>
        <a:xfrm>
          <a:off x="0" y="1381072"/>
          <a:ext cx="7632848" cy="3276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ACB5470-1C3D-4592-A983-19135F94255E}">
      <dsp:nvSpPr>
        <dsp:cNvPr id="0" name=""/>
        <dsp:cNvSpPr/>
      </dsp:nvSpPr>
      <dsp:spPr>
        <a:xfrm>
          <a:off x="381642" y="1189192"/>
          <a:ext cx="5342993" cy="38376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1952" tIns="0" rIns="201952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300" b="0" kern="1200" smtClean="0"/>
            <a:t>Permiso Postnatal Parental  </a:t>
          </a:r>
          <a:r>
            <a:rPr lang="es-CL" sz="1300" b="1" kern="1200" smtClean="0"/>
            <a:t>[En Levantamiento]</a:t>
          </a:r>
          <a:endParaRPr lang="es-MX" sz="1300" b="1" kern="1200" dirty="0"/>
        </a:p>
      </dsp:txBody>
      <dsp:txXfrm>
        <a:off x="400376" y="1207926"/>
        <a:ext cx="5305525" cy="346292"/>
      </dsp:txXfrm>
    </dsp:sp>
    <dsp:sp modelId="{4064E117-C197-42C9-81F0-EC8F52FCDACA}">
      <dsp:nvSpPr>
        <dsp:cNvPr id="0" name=""/>
        <dsp:cNvSpPr/>
      </dsp:nvSpPr>
      <dsp:spPr>
        <a:xfrm>
          <a:off x="0" y="1970752"/>
          <a:ext cx="7632848" cy="3276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EE3DFAD-361A-4DBD-9278-1EBCDA470A2E}">
      <dsp:nvSpPr>
        <dsp:cNvPr id="0" name=""/>
        <dsp:cNvSpPr/>
      </dsp:nvSpPr>
      <dsp:spPr>
        <a:xfrm>
          <a:off x="381642" y="1778872"/>
          <a:ext cx="5342993" cy="38376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1952" tIns="0" rIns="201952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300" kern="1200" smtClean="0"/>
            <a:t> Modulo Único de Remuneraciones</a:t>
          </a:r>
          <a:r>
            <a:rPr lang="es-CL" sz="1300" b="1" kern="1200" smtClean="0"/>
            <a:t> [En Levantamiento]</a:t>
          </a:r>
          <a:endParaRPr lang="es-MX" sz="1300" b="1" kern="1200" dirty="0"/>
        </a:p>
      </dsp:txBody>
      <dsp:txXfrm>
        <a:off x="400376" y="1797606"/>
        <a:ext cx="5305525" cy="346292"/>
      </dsp:txXfrm>
    </dsp:sp>
    <dsp:sp modelId="{BD285453-D5C9-4B1A-9186-D0464529A084}">
      <dsp:nvSpPr>
        <dsp:cNvPr id="0" name=""/>
        <dsp:cNvSpPr/>
      </dsp:nvSpPr>
      <dsp:spPr>
        <a:xfrm>
          <a:off x="0" y="2560432"/>
          <a:ext cx="7632848" cy="3276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D970187-497E-4C77-B21D-7E6EE22383AC}">
      <dsp:nvSpPr>
        <dsp:cNvPr id="0" name=""/>
        <dsp:cNvSpPr/>
      </dsp:nvSpPr>
      <dsp:spPr>
        <a:xfrm>
          <a:off x="381642" y="2368552"/>
          <a:ext cx="5342993" cy="38376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1952" tIns="0" rIns="201952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300" kern="1200" smtClean="0"/>
            <a:t>Descansos Complementarios</a:t>
          </a:r>
          <a:r>
            <a:rPr lang="es-CL" sz="1300" b="1" kern="1200" smtClean="0"/>
            <a:t>  en Autoconsulta [En Levantamiento]</a:t>
          </a:r>
          <a:endParaRPr lang="es-MX" sz="1300" b="1" kern="1200" dirty="0"/>
        </a:p>
      </dsp:txBody>
      <dsp:txXfrm>
        <a:off x="400376" y="2387286"/>
        <a:ext cx="5305525" cy="346292"/>
      </dsp:txXfrm>
    </dsp:sp>
    <dsp:sp modelId="{F83FCCED-8755-45E8-8467-BA104455E052}">
      <dsp:nvSpPr>
        <dsp:cNvPr id="0" name=""/>
        <dsp:cNvSpPr/>
      </dsp:nvSpPr>
      <dsp:spPr>
        <a:xfrm>
          <a:off x="0" y="3150112"/>
          <a:ext cx="7632848" cy="3276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79F7F50-5FA6-4D68-9474-6FBC782E72DB}">
      <dsp:nvSpPr>
        <dsp:cNvPr id="0" name=""/>
        <dsp:cNvSpPr/>
      </dsp:nvSpPr>
      <dsp:spPr>
        <a:xfrm>
          <a:off x="381642" y="2958232"/>
          <a:ext cx="5342993" cy="38376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1952" tIns="0" rIns="201952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300" kern="1200" smtClean="0"/>
            <a:t>Mejoras En Licencias Medicas </a:t>
          </a:r>
          <a:r>
            <a:rPr lang="es-CL" sz="1300" b="1" kern="1200" smtClean="0"/>
            <a:t>[En Cubicación]</a:t>
          </a:r>
          <a:endParaRPr lang="es-MX" sz="1300" b="1" kern="1200" dirty="0"/>
        </a:p>
      </dsp:txBody>
      <dsp:txXfrm>
        <a:off x="400376" y="2976966"/>
        <a:ext cx="5305525" cy="346292"/>
      </dsp:txXfrm>
    </dsp:sp>
    <dsp:sp modelId="{D62F6554-1168-4971-A148-A886D57D3952}">
      <dsp:nvSpPr>
        <dsp:cNvPr id="0" name=""/>
        <dsp:cNvSpPr/>
      </dsp:nvSpPr>
      <dsp:spPr>
        <a:xfrm>
          <a:off x="0" y="3739792"/>
          <a:ext cx="7632848" cy="3276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88C713C-5DB8-4C1B-B3FC-534C5DD070A0}">
      <dsp:nvSpPr>
        <dsp:cNvPr id="0" name=""/>
        <dsp:cNvSpPr/>
      </dsp:nvSpPr>
      <dsp:spPr>
        <a:xfrm>
          <a:off x="381642" y="3547912"/>
          <a:ext cx="5342993" cy="38376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1952" tIns="0" rIns="201952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300" kern="1200" smtClean="0"/>
            <a:t>Retiro Voluntario 2013 </a:t>
          </a:r>
          <a:r>
            <a:rPr lang="es-CL" sz="1300" b="1" kern="1200" smtClean="0"/>
            <a:t>[En Levantamiento]</a:t>
          </a:r>
          <a:endParaRPr lang="es-MX" sz="1300" b="1" kern="1200" dirty="0"/>
        </a:p>
      </dsp:txBody>
      <dsp:txXfrm>
        <a:off x="400376" y="3566646"/>
        <a:ext cx="5305525" cy="346292"/>
      </dsp:txXfrm>
    </dsp:sp>
    <dsp:sp modelId="{2F770C05-608D-4631-888B-5864B2C8F3A1}">
      <dsp:nvSpPr>
        <dsp:cNvPr id="0" name=""/>
        <dsp:cNvSpPr/>
      </dsp:nvSpPr>
      <dsp:spPr>
        <a:xfrm>
          <a:off x="0" y="4329472"/>
          <a:ext cx="7632848" cy="3276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2D05CA8-9654-40C3-AF43-9ABD4B4642D8}">
      <dsp:nvSpPr>
        <dsp:cNvPr id="0" name=""/>
        <dsp:cNvSpPr/>
      </dsp:nvSpPr>
      <dsp:spPr>
        <a:xfrm>
          <a:off x="381642" y="4137592"/>
          <a:ext cx="5342993" cy="38376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1952" tIns="0" rIns="201952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300" kern="1200" smtClean="0"/>
            <a:t>Sistema Contable para Bienestar </a:t>
          </a:r>
          <a:r>
            <a:rPr lang="es-CL" sz="1300" b="1" kern="1200" smtClean="0"/>
            <a:t>[En Levantamiento]</a:t>
          </a:r>
          <a:endParaRPr lang="es-MX" sz="1300" b="1" kern="1200" dirty="0"/>
        </a:p>
      </dsp:txBody>
      <dsp:txXfrm>
        <a:off x="400376" y="4156326"/>
        <a:ext cx="5305525" cy="346292"/>
      </dsp:txXfrm>
    </dsp:sp>
    <dsp:sp modelId="{559E24A6-2583-4B56-A31D-C7576E504DCB}">
      <dsp:nvSpPr>
        <dsp:cNvPr id="0" name=""/>
        <dsp:cNvSpPr/>
      </dsp:nvSpPr>
      <dsp:spPr>
        <a:xfrm>
          <a:off x="0" y="4919151"/>
          <a:ext cx="7632848" cy="3276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5EB4AEC-0CE1-42D2-ACC2-7EE798DD22EE}">
      <dsp:nvSpPr>
        <dsp:cNvPr id="0" name=""/>
        <dsp:cNvSpPr/>
      </dsp:nvSpPr>
      <dsp:spPr>
        <a:xfrm>
          <a:off x="381642" y="4727272"/>
          <a:ext cx="5342993" cy="38376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1952" tIns="0" rIns="201952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300" kern="1200" smtClean="0"/>
            <a:t>Web Services Relojes Biométricos </a:t>
          </a:r>
          <a:r>
            <a:rPr lang="es-CL" sz="1300" b="1" kern="1200" smtClean="0"/>
            <a:t>En Levantamiento]</a:t>
          </a:r>
          <a:endParaRPr lang="es-MX" sz="1300" b="1" kern="1200" dirty="0"/>
        </a:p>
      </dsp:txBody>
      <dsp:txXfrm>
        <a:off x="400376" y="4746006"/>
        <a:ext cx="5305525" cy="3462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C217BCC2-64C0-4ED2-AAEB-BC618E3F3B9A}" type="datetimeFigureOut">
              <a:rPr lang="es-CL"/>
              <a:pPr>
                <a:defRPr/>
              </a:pPr>
              <a:t>04-12-2012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C0B3FEF-2E65-4063-B2F0-1E7E122E5037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5830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92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CL" noProof="0" smtClean="0"/>
              <a:t>Haga clic para modificar el estilo de texto del patrón</a:t>
            </a:r>
          </a:p>
          <a:p>
            <a:pPr lvl="1"/>
            <a:r>
              <a:rPr lang="es-CL" noProof="0" smtClean="0"/>
              <a:t>Segundo nivel</a:t>
            </a:r>
          </a:p>
          <a:p>
            <a:pPr lvl="2"/>
            <a:r>
              <a:rPr lang="es-CL" noProof="0" smtClean="0"/>
              <a:t>Tercer nivel</a:t>
            </a:r>
          </a:p>
          <a:p>
            <a:pPr lvl="3"/>
            <a:r>
              <a:rPr lang="es-CL" noProof="0" smtClean="0"/>
              <a:t>Cuarto nivel</a:t>
            </a:r>
          </a:p>
          <a:p>
            <a:pPr lvl="4"/>
            <a:r>
              <a:rPr lang="es-CL" noProof="0" smtClean="0"/>
              <a:t>Quinto nivel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fld id="{40D6227A-4CE5-4F7F-AA05-475277C228D7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254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/>
            <a:fld id="{4996A8F2-C08F-4167-994F-18E85CA9EBDA}" type="slidenum">
              <a:rPr lang="es-CL" smtClean="0"/>
              <a:pPr eaLnBrk="1" hangingPunct="1"/>
              <a:t>1</a:t>
            </a:fld>
            <a:endParaRPr lang="es-CL" smtClean="0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2 Marcador de notas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1505FA3-A5BF-45A9-9D02-B1D2E43AB607}" type="slidenum">
              <a:rPr lang="es-CL" smtClean="0"/>
              <a:pPr>
                <a:defRPr/>
              </a:pPr>
              <a:t>2</a:t>
            </a:fld>
            <a:endParaRPr lang="es-C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2 Marcador de notas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1505FA3-A5BF-45A9-9D02-B1D2E43AB607}" type="slidenum">
              <a:rPr lang="es-CL" smtClean="0"/>
              <a:pPr>
                <a:defRPr/>
              </a:pPr>
              <a:t>3</a:t>
            </a:fld>
            <a:endParaRPr lang="es-C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2 Marcador de notas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1505FA3-A5BF-45A9-9D02-B1D2E43AB607}" type="slidenum">
              <a:rPr lang="es-CL" smtClean="0"/>
              <a:pPr>
                <a:defRPr/>
              </a:pPr>
              <a:t>4</a:t>
            </a:fld>
            <a:endParaRPr lang="es-C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CFE09C-8211-4001-843B-3EDBFE2C492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738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4CDE7-5C39-48F4-B05C-4F4CE844613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443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5B68F-B6B0-4126-9503-00E70B5D43C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5159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A2107-6633-4F75-BB24-1276B518181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2263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96D8C-9AA7-402E-83E2-C7B52FDD8C5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8552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28B29-3CA1-46BB-805C-3294801CF75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215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52400" y="1477963"/>
            <a:ext cx="4011613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316413" y="1477963"/>
            <a:ext cx="40132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21B9F-390C-4E83-9719-96803400822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954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4E00D-4005-4655-8A0E-E64A3A83730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3590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660C5-3DC2-4D92-BF45-8F8A0DC3859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1834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  <a:p>
            <a:pPr>
              <a:defRPr/>
            </a:pP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28D4F-6702-4B7C-AAD9-B97FF9C166D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3223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55B7D-CB3A-4EF1-B53D-559EC61E3FE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43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4AAD8-0C27-419C-921C-882F7DB78B9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4327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L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B3330-CF81-496D-91EE-BC1EAA14DEE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0845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218A0-84C5-450C-8E83-FC4DE8EC083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3611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286500" y="152400"/>
            <a:ext cx="2043113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52400" y="152400"/>
            <a:ext cx="59817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29939-CC1C-447E-8507-760914E5416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2581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DB443-CB4A-43F6-8E72-6AA4057C79B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7797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D9F99-1D1D-472B-80A2-2D3251D23F4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9679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65ECA-E625-44F0-91DD-AF89EF75582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705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341B8-81D1-413E-B039-65707F4B5D4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7383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F8C34-55B9-46AC-BD69-7D75DE2E0B9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4818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A4C58-1364-4147-B6E8-EDED318EEB9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54577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89045-13DB-4523-8838-0CBE02DE9FC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369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3C12C-B66A-4174-836D-4CFE07CF417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40952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FEF8D-A60E-4349-A83A-AF0C999A34D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6897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L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DE363-1ED4-48DC-B375-7D87D15B14A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85020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BF3DB-96B9-40F3-8D63-9B64287748A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5581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1DF95-73BD-42F8-9200-33C2E2ACEA8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068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ECF78-12AE-4254-856C-2372EE05AC4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634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6BA68-9AB8-4216-8DE1-4B5B32286E9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050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28CE2-3637-4B1E-8DC9-D2B8CC94F22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225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90562-5F4B-4C3C-8B10-4B36C397B46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624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95EDA-D098-46DB-9EFD-F39A160A941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797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L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154D4-A840-4F7F-9AF3-09232DD8CB6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191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C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4"/>
          <p:cNvSpPr>
            <a:spLocks noChangeArrowheads="1"/>
          </p:cNvSpPr>
          <p:nvPr/>
        </p:nvSpPr>
        <p:spPr bwMode="auto">
          <a:xfrm>
            <a:off x="533400" y="3333750"/>
            <a:ext cx="1033463" cy="352425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defTabSz="457200"/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27" name="Rectangle 65"/>
          <p:cNvSpPr>
            <a:spLocks noChangeArrowheads="1"/>
          </p:cNvSpPr>
          <p:nvPr/>
        </p:nvSpPr>
        <p:spPr bwMode="auto">
          <a:xfrm>
            <a:off x="1566863" y="3333750"/>
            <a:ext cx="1260475" cy="352425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defTabSz="457200"/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3452813"/>
            <a:ext cx="8032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988" y="3452813"/>
            <a:ext cx="10318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70"/>
          <p:cNvSpPr>
            <a:spLocks noChangeArrowheads="1"/>
          </p:cNvSpPr>
          <p:nvPr/>
        </p:nvSpPr>
        <p:spPr bwMode="auto">
          <a:xfrm>
            <a:off x="533400" y="0"/>
            <a:ext cx="1033463" cy="13716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defTabSz="457200"/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31" name="Rectangle 71"/>
          <p:cNvSpPr>
            <a:spLocks noChangeArrowheads="1"/>
          </p:cNvSpPr>
          <p:nvPr/>
        </p:nvSpPr>
        <p:spPr bwMode="auto">
          <a:xfrm>
            <a:off x="1566863" y="0"/>
            <a:ext cx="1260475" cy="13716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defTabSz="457200"/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CFA0A879-D133-4E3B-853B-2DE8D60C320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ransition spd="med"/>
  <p:timing>
    <p:tnLst>
      <p:par>
        <p:cTn id="1" dur="indefinite" restart="never" nodeType="tmRoot"/>
      </p:par>
    </p:tnLst>
  </p:timing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8" charset="0"/>
          <a:ea typeface="ヒラギノ角ゴ Pro W3" pitchFamily="28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8" charset="0"/>
          <a:ea typeface="ヒラギノ角ゴ Pro W3" pitchFamily="28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8" charset="0"/>
          <a:ea typeface="ヒラギノ角ゴ Pro W3" pitchFamily="28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8" charset="0"/>
          <a:ea typeface="ヒラギノ角ゴ Pro W3" pitchFamily="28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8" charset="0"/>
          <a:ea typeface="ヒラギノ角ゴ Pro W3" pitchFamily="28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8" charset="0"/>
          <a:ea typeface="ヒラギノ角ゴ Pro W3" pitchFamily="28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8" charset="0"/>
          <a:ea typeface="ヒラギノ角ゴ Pro W3" pitchFamily="28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8" charset="0"/>
          <a:ea typeface="ヒラギノ角ゴ Pro W3" pitchFamily="28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"/>
          <p:cNvSpPr>
            <a:spLocks noChangeArrowheads="1"/>
          </p:cNvSpPr>
          <p:nvPr/>
        </p:nvSpPr>
        <p:spPr bwMode="auto">
          <a:xfrm>
            <a:off x="8413750" y="-6350"/>
            <a:ext cx="284163" cy="866775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defTabSz="457200"/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1" name="Rectangle 7"/>
          <p:cNvSpPr>
            <a:spLocks noChangeArrowheads="1"/>
          </p:cNvSpPr>
          <p:nvPr/>
        </p:nvSpPr>
        <p:spPr bwMode="auto">
          <a:xfrm>
            <a:off x="8697913" y="0"/>
            <a:ext cx="347662" cy="860425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defTabSz="457200"/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2" name="Rectangle 9"/>
          <p:cNvSpPr>
            <a:spLocks noChangeArrowheads="1"/>
          </p:cNvSpPr>
          <p:nvPr/>
        </p:nvSpPr>
        <p:spPr bwMode="auto">
          <a:xfrm>
            <a:off x="8413750" y="6400800"/>
            <a:ext cx="284163" cy="4572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defTabSz="457200"/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8697913" y="6400800"/>
            <a:ext cx="347662" cy="4572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defTabSz="457200"/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4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 para editar título</a:t>
            </a:r>
          </a:p>
        </p:txBody>
      </p:sp>
      <p:sp>
        <p:nvSpPr>
          <p:cNvPr id="205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+mj-lt"/>
                <a:ea typeface="+mn-ea"/>
              </a:defRPr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  <a:p>
            <a:pPr>
              <a:defRPr/>
            </a:pP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+mj-lt"/>
                <a:ea typeface="+mn-ea"/>
              </a:defRPr>
            </a:lvl1pPr>
          </a:lstStyle>
          <a:p>
            <a:pPr>
              <a:defRPr/>
            </a:pPr>
            <a:fld id="{884AA94A-9C57-4AC1-8CB2-781BB1A5337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5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205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sldNum="0"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pitchFamily="28" charset="0"/>
          <a:ea typeface="ヒラギノ角ゴ Pro W3" pitchFamily="28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pitchFamily="28" charset="0"/>
          <a:ea typeface="ヒラギノ角ゴ Pro W3" pitchFamily="28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pitchFamily="28" charset="0"/>
          <a:ea typeface="ヒラギノ角ゴ Pro W3" pitchFamily="28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pitchFamily="28" charset="0"/>
          <a:ea typeface="ヒラギノ角ゴ Pro W3" pitchFamily="28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pitchFamily="28" charset="0"/>
          <a:ea typeface="ヒラギノ角ゴ Pro W3" pitchFamily="28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pitchFamily="28" charset="0"/>
          <a:ea typeface="ヒラギノ角ゴ Pro W3" pitchFamily="28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pitchFamily="28" charset="0"/>
          <a:ea typeface="ヒラギノ角ゴ Pro W3" pitchFamily="28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pitchFamily="28" charset="0"/>
          <a:ea typeface="ヒラギノ角ゴ Pro W3" pitchFamily="28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rgbClr val="595959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rgbClr val="595959"/>
          </a:solidFill>
          <a:latin typeface="+mn-lt"/>
          <a:ea typeface="+mn-e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>
          <a:solidFill>
            <a:srgbClr val="595959"/>
          </a:solidFill>
          <a:latin typeface="+mn-lt"/>
          <a:ea typeface="+mn-e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>
          <a:solidFill>
            <a:srgbClr val="595959"/>
          </a:solidFill>
          <a:latin typeface="+mn-lt"/>
          <a:ea typeface="+mn-e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400">
          <a:solidFill>
            <a:srgbClr val="595959"/>
          </a:solidFill>
          <a:latin typeface="+mn-lt"/>
          <a:ea typeface="+mn-ea"/>
        </a:defRPr>
      </a:lvl5pPr>
      <a:lvl6pPr marL="25146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1400">
          <a:solidFill>
            <a:srgbClr val="595959"/>
          </a:solidFill>
          <a:latin typeface="+mn-lt"/>
          <a:ea typeface="+mn-ea"/>
        </a:defRPr>
      </a:lvl6pPr>
      <a:lvl7pPr marL="29718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1400">
          <a:solidFill>
            <a:srgbClr val="595959"/>
          </a:solidFill>
          <a:latin typeface="+mn-lt"/>
          <a:ea typeface="+mn-ea"/>
        </a:defRPr>
      </a:lvl7pPr>
      <a:lvl8pPr marL="3429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1400">
          <a:solidFill>
            <a:srgbClr val="595959"/>
          </a:solidFill>
          <a:latin typeface="+mn-lt"/>
          <a:ea typeface="+mn-ea"/>
        </a:defRPr>
      </a:lvl8pPr>
      <a:lvl9pPr marL="3886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1400"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EF41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3075" name="Rectangle 13"/>
          <p:cNvSpPr>
            <a:spLocks noChangeArrowheads="1"/>
          </p:cNvSpPr>
          <p:nvPr/>
        </p:nvSpPr>
        <p:spPr bwMode="auto">
          <a:xfrm>
            <a:off x="7153275" y="0"/>
            <a:ext cx="1990725" cy="6629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38100" dir="5640026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defTabSz="457200"/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  <p:grpSp>
        <p:nvGrpSpPr>
          <p:cNvPr id="3076" name="Group 11"/>
          <p:cNvGrpSpPr>
            <a:grpSpLocks/>
          </p:cNvGrpSpPr>
          <p:nvPr/>
        </p:nvGrpSpPr>
        <p:grpSpPr bwMode="auto">
          <a:xfrm>
            <a:off x="7153275" y="2058988"/>
            <a:ext cx="1990725" cy="2038350"/>
            <a:chOff x="3511550" y="2133600"/>
            <a:chExt cx="2976563" cy="3048000"/>
          </a:xfrm>
        </p:grpSpPr>
        <p:sp>
          <p:nvSpPr>
            <p:cNvPr id="7" name="Rectangle 6"/>
            <p:cNvSpPr/>
            <p:nvPr userDrawn="1"/>
          </p:nvSpPr>
          <p:spPr>
            <a:xfrm>
              <a:off x="3511550" y="2133600"/>
              <a:ext cx="1338741" cy="3048000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defTabSz="457200">
                <a:defRPr/>
              </a:pPr>
              <a:endParaRPr lang="es-ES">
                <a:solidFill>
                  <a:srgbClr val="FFFFFF"/>
                </a:solidFill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4850291" y="2133600"/>
              <a:ext cx="1637822" cy="3048000"/>
            </a:xfrm>
            <a:prstGeom prst="rect">
              <a:avLst/>
            </a:prstGeom>
            <a:solidFill>
              <a:srgbClr val="EF414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defTabSz="457200">
                <a:defRPr/>
              </a:pPr>
              <a:endParaRPr lang="es-ES">
                <a:solidFill>
                  <a:srgbClr val="FFFFFF"/>
                </a:solidFill>
              </a:endParaRPr>
            </a:p>
          </p:txBody>
        </p:sp>
        <p:pic>
          <p:nvPicPr>
            <p:cNvPr id="3084" name="Picture 1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60775" y="2287588"/>
              <a:ext cx="1041400" cy="760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5" name="Picture 1"/>
            <p:cNvPicPr>
              <a:picLocks noChangeAspect="1" noChangeArrowheads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5863" y="2287588"/>
              <a:ext cx="1339850" cy="544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6" name="Picture 1"/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3800" y="4851400"/>
              <a:ext cx="1336675" cy="230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7" name="Rectangle 12"/>
          <p:cNvSpPr>
            <a:spLocks noChangeArrowheads="1"/>
          </p:cNvSpPr>
          <p:nvPr/>
        </p:nvSpPr>
        <p:spPr bwMode="auto">
          <a:xfrm>
            <a:off x="4763" y="0"/>
            <a:ext cx="7148512" cy="66294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3779989" algn="br" rotWithShape="0">
              <a:srgbClr val="808080">
                <a:alpha val="7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defTabSz="457200"/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07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525713"/>
            <a:ext cx="6477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 para editar título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733D6767-40E9-485B-BA6E-6B7065D371B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/>
    </p:bldLst>
  </p:timing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pitchFamily="28" charset="0"/>
          <a:ea typeface="ヒラギノ角ゴ Pro W3" pitchFamily="28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pitchFamily="28" charset="0"/>
          <a:ea typeface="ヒラギノ角ゴ Pro W3" pitchFamily="28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pitchFamily="28" charset="0"/>
          <a:ea typeface="ヒラギノ角ゴ Pro W3" pitchFamily="28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pitchFamily="28" charset="0"/>
          <a:ea typeface="ヒラギノ角ゴ Pro W3" pitchFamily="28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pitchFamily="28" charset="0"/>
          <a:ea typeface="ヒラギノ角ゴ Pro W3" pitchFamily="28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pitchFamily="28" charset="0"/>
          <a:ea typeface="ヒラギノ角ゴ Pro W3" pitchFamily="28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pitchFamily="28" charset="0"/>
          <a:ea typeface="ヒラギノ角ゴ Pro W3" pitchFamily="28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pitchFamily="28" charset="0"/>
          <a:ea typeface="ヒラギノ角ゴ Pro W3" pitchFamily="28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395288" y="1557338"/>
            <a:ext cx="7993062" cy="1757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s-ES_tradnl" sz="2000" b="1" dirty="0" smtClean="0">
                <a:latin typeface="Verdana" pitchFamily="34" charset="0"/>
                <a:cs typeface="Arial" charset="0"/>
              </a:rPr>
              <a:t/>
            </a:r>
            <a:br>
              <a:rPr lang="es-ES_tradnl" sz="2000" b="1" dirty="0" smtClean="0">
                <a:latin typeface="Verdana" pitchFamily="34" charset="0"/>
                <a:cs typeface="Arial" charset="0"/>
              </a:rPr>
            </a:br>
            <a:r>
              <a:rPr lang="es-ES_tradnl" sz="2000" b="1" dirty="0" smtClean="0">
                <a:latin typeface="Verdana" pitchFamily="34" charset="0"/>
                <a:cs typeface="Arial" charset="0"/>
              </a:rPr>
              <a:t> </a:t>
            </a:r>
            <a:r>
              <a:rPr lang="es-ES_tradnl" sz="2000" b="1" i="1" dirty="0" smtClean="0">
                <a:latin typeface="Verdana" pitchFamily="34" charset="0"/>
                <a:cs typeface="Arial" charset="0"/>
              </a:rPr>
              <a:t/>
            </a:r>
            <a:br>
              <a:rPr lang="es-ES_tradnl" sz="2000" b="1" i="1" dirty="0" smtClean="0">
                <a:latin typeface="Verdana" pitchFamily="34" charset="0"/>
                <a:cs typeface="Arial" charset="0"/>
              </a:rPr>
            </a:br>
            <a:r>
              <a:rPr lang="es-ES_tradnl" sz="2800" b="1" i="1" dirty="0" smtClean="0">
                <a:latin typeface="Verdana" pitchFamily="34" charset="0"/>
                <a:cs typeface="Arial" charset="0"/>
              </a:rPr>
              <a:t>DESARROLLOS EN </a:t>
            </a:r>
            <a:r>
              <a:rPr lang="es-ES_tradnl" sz="2800" b="1" i="1" dirty="0" smtClean="0">
                <a:latin typeface="Verdana" pitchFamily="34" charset="0"/>
                <a:cs typeface="Arial" charset="0"/>
              </a:rPr>
              <a:t>CURSO</a:t>
            </a:r>
            <a:endParaRPr lang="es-ES_tradnl" sz="2800" b="1" dirty="0" smtClean="0">
              <a:latin typeface="Verdana" pitchFamily="34" charset="0"/>
              <a:cs typeface="Arial" charset="0"/>
            </a:endParaRPr>
          </a:p>
        </p:txBody>
      </p:sp>
      <p:sp>
        <p:nvSpPr>
          <p:cNvPr id="4099" name="Subtitle 2"/>
          <p:cNvSpPr>
            <a:spLocks noGrp="1"/>
          </p:cNvSpPr>
          <p:nvPr>
            <p:ph type="subTitle" idx="4294967295"/>
          </p:nvPr>
        </p:nvSpPr>
        <p:spPr bwMode="auto">
          <a:xfrm>
            <a:off x="395288" y="3429000"/>
            <a:ext cx="7772400" cy="719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r" eaLnBrk="1" hangingPunct="1">
              <a:buFont typeface="Arial" charset="0"/>
              <a:buNone/>
            </a:pPr>
            <a:endParaRPr lang="en-US" sz="2000" i="1" smtClean="0">
              <a:solidFill>
                <a:srgbClr val="FFFFFF"/>
              </a:solidFill>
            </a:endParaRPr>
          </a:p>
          <a:p>
            <a:pPr marL="0" indent="0" algn="r" eaLnBrk="1" hangingPunct="1">
              <a:buFont typeface="Arial" charset="0"/>
              <a:buNone/>
            </a:pPr>
            <a:r>
              <a:rPr lang="en-US" sz="2000" i="1" smtClean="0">
                <a:solidFill>
                  <a:srgbClr val="FFFFFF"/>
                </a:solidFill>
              </a:rPr>
              <a:t>OLMUE, Diciembre 2012</a:t>
            </a:r>
          </a:p>
        </p:txBody>
      </p:sp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4427538" y="5445125"/>
            <a:ext cx="28829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s-CL" sz="1400" i="1">
                <a:solidFill>
                  <a:srgbClr val="FFFFFF"/>
                </a:solidFill>
              </a:rPr>
              <a:t>Unidad Gestión Información RHS.</a:t>
            </a:r>
          </a:p>
        </p:txBody>
      </p:sp>
      <p:sp>
        <p:nvSpPr>
          <p:cNvPr id="4101" name="AutoShape 12" descr="logo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02" name="AutoShape 14" descr="logo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_tradnl" dirty="0" smtClean="0"/>
              <a:t>Gobierno de Chile  Ministerio de Salud</a:t>
            </a:r>
            <a:endParaRPr lang="en-US" dirty="0"/>
          </a:p>
        </p:txBody>
      </p:sp>
      <p:sp>
        <p:nvSpPr>
          <p:cNvPr id="5123" name="Rectangle 2"/>
          <p:cNvSpPr>
            <a:spLocks noGrp="1"/>
          </p:cNvSpPr>
          <p:nvPr>
            <p:ph type="title"/>
          </p:nvPr>
        </p:nvSpPr>
        <p:spPr>
          <a:xfrm>
            <a:off x="251520" y="55661"/>
            <a:ext cx="8164513" cy="1143000"/>
          </a:xfrm>
        </p:spPr>
        <p:txBody>
          <a:bodyPr/>
          <a:lstStyle/>
          <a:p>
            <a:pPr algn="ctr"/>
            <a:r>
              <a:rPr lang="es-CL" smtClean="0"/>
              <a:t/>
            </a:r>
            <a:br>
              <a:rPr lang="es-CL" smtClean="0"/>
            </a:br>
            <a:r>
              <a:rPr lang="es-CL" smtClean="0"/>
              <a:t> </a:t>
            </a:r>
            <a:r>
              <a:rPr lang="es-CL" sz="2000" smtClean="0"/>
              <a:t> </a:t>
            </a:r>
            <a:r>
              <a:rPr lang="es-CL" sz="2800" b="1" i="1" smtClean="0">
                <a:solidFill>
                  <a:srgbClr val="C00000"/>
                </a:solidFill>
              </a:rPr>
              <a:t>DESARROLLOS EN CURSO</a:t>
            </a:r>
            <a:br>
              <a:rPr lang="es-CL" sz="2800" b="1" i="1" smtClean="0">
                <a:solidFill>
                  <a:srgbClr val="C00000"/>
                </a:solidFill>
              </a:rPr>
            </a:br>
            <a:r>
              <a:rPr lang="es-CL" sz="2000" b="1" i="1" smtClean="0">
                <a:solidFill>
                  <a:srgbClr val="C00000"/>
                </a:solidFill>
              </a:rPr>
              <a:t>LICENCIA MEDICA ELECTRONICA</a:t>
            </a:r>
            <a:endParaRPr lang="es-ES" sz="2000" b="1" i="1" smtClean="0">
              <a:solidFill>
                <a:srgbClr val="C00000"/>
              </a:solidFill>
            </a:endParaRPr>
          </a:p>
        </p:txBody>
      </p:sp>
      <p:sp>
        <p:nvSpPr>
          <p:cNvPr id="12" name="11 Flecha abajo"/>
          <p:cNvSpPr/>
          <p:nvPr/>
        </p:nvSpPr>
        <p:spPr>
          <a:xfrm>
            <a:off x="4473700" y="5085184"/>
            <a:ext cx="340616" cy="432048"/>
          </a:xfrm>
          <a:prstGeom prst="downArrow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540851402"/>
              </p:ext>
            </p:extLst>
          </p:nvPr>
        </p:nvGraphicFramePr>
        <p:xfrm>
          <a:off x="899592" y="5517232"/>
          <a:ext cx="7056784" cy="504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7 Rectángulo redondeado"/>
          <p:cNvSpPr/>
          <p:nvPr/>
        </p:nvSpPr>
        <p:spPr>
          <a:xfrm>
            <a:off x="355651" y="3262088"/>
            <a:ext cx="1368152" cy="70065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_tradnl" sz="1400" b="1" dirty="0" smtClean="0"/>
              <a:t>Recepción LME</a:t>
            </a:r>
            <a:endParaRPr lang="es-ES_tradnl" sz="1400" dirty="0"/>
          </a:p>
        </p:txBody>
      </p:sp>
      <p:sp>
        <p:nvSpPr>
          <p:cNvPr id="9" name="8 Rectángulo redondeado"/>
          <p:cNvSpPr/>
          <p:nvPr/>
        </p:nvSpPr>
        <p:spPr>
          <a:xfrm>
            <a:off x="2158781" y="2377109"/>
            <a:ext cx="1261092" cy="70065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_tradnl" sz="1400" b="1" dirty="0" smtClean="0"/>
              <a:t>Envío a COMPIN</a:t>
            </a:r>
            <a:endParaRPr lang="es-ES_tradnl" sz="1400" dirty="0"/>
          </a:p>
        </p:txBody>
      </p:sp>
      <p:sp>
        <p:nvSpPr>
          <p:cNvPr id="10" name="9 Rectángulo redondeado"/>
          <p:cNvSpPr/>
          <p:nvPr/>
        </p:nvSpPr>
        <p:spPr>
          <a:xfrm>
            <a:off x="4971531" y="2459000"/>
            <a:ext cx="1548749" cy="782541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_tradnl" sz="1400" b="1" dirty="0" smtClean="0"/>
              <a:t>Pronunciamiento </a:t>
            </a:r>
            <a:endParaRPr lang="es-ES_tradnl" sz="1400" dirty="0"/>
          </a:p>
        </p:txBody>
      </p:sp>
      <p:sp>
        <p:nvSpPr>
          <p:cNvPr id="14" name="13 Rectángulo redondeado"/>
          <p:cNvSpPr/>
          <p:nvPr/>
        </p:nvSpPr>
        <p:spPr>
          <a:xfrm>
            <a:off x="6880094" y="1717404"/>
            <a:ext cx="1525731" cy="70065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_tradnl" sz="1400" b="1" dirty="0" smtClean="0"/>
              <a:t>Liquidación</a:t>
            </a:r>
            <a:endParaRPr lang="es-ES_tradnl" sz="1400" dirty="0"/>
          </a:p>
        </p:txBody>
      </p:sp>
      <p:sp>
        <p:nvSpPr>
          <p:cNvPr id="15" name="14 Rectángulo redondeado"/>
          <p:cNvSpPr/>
          <p:nvPr/>
        </p:nvSpPr>
        <p:spPr>
          <a:xfrm>
            <a:off x="2183932" y="4147067"/>
            <a:ext cx="1235942" cy="70065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_tradnl" sz="1400" b="1" dirty="0" smtClean="0"/>
              <a:t>Devolver  LME</a:t>
            </a:r>
            <a:endParaRPr lang="es-ES_tradnl" sz="1400" dirty="0"/>
          </a:p>
        </p:txBody>
      </p:sp>
      <p:sp>
        <p:nvSpPr>
          <p:cNvPr id="16" name="15 Rectángulo redondeado"/>
          <p:cNvSpPr/>
          <p:nvPr/>
        </p:nvSpPr>
        <p:spPr>
          <a:xfrm>
            <a:off x="6880094" y="3264198"/>
            <a:ext cx="1525731" cy="70065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_tradnl" sz="1400" b="1" dirty="0" smtClean="0"/>
              <a:t>Reposición</a:t>
            </a:r>
            <a:endParaRPr lang="es-ES_tradnl" sz="1400" dirty="0"/>
          </a:p>
        </p:txBody>
      </p:sp>
      <p:sp>
        <p:nvSpPr>
          <p:cNvPr id="3" name="2 Abrir llave"/>
          <p:cNvSpPr/>
          <p:nvPr/>
        </p:nvSpPr>
        <p:spPr>
          <a:xfrm>
            <a:off x="1723804" y="2727434"/>
            <a:ext cx="388776" cy="176995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Cerrar llave"/>
          <p:cNvSpPr/>
          <p:nvPr/>
        </p:nvSpPr>
        <p:spPr>
          <a:xfrm flipH="1">
            <a:off x="6591146" y="2157502"/>
            <a:ext cx="262187" cy="123751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2" name="21 Multidocumento"/>
          <p:cNvSpPr/>
          <p:nvPr/>
        </p:nvSpPr>
        <p:spPr>
          <a:xfrm>
            <a:off x="3733549" y="2459000"/>
            <a:ext cx="837804" cy="618759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2 WS</a:t>
            </a:r>
            <a:endParaRPr lang="es-MX" dirty="0"/>
          </a:p>
        </p:txBody>
      </p:sp>
      <p:sp>
        <p:nvSpPr>
          <p:cNvPr id="26" name="25 Multidocumento"/>
          <p:cNvSpPr/>
          <p:nvPr/>
        </p:nvSpPr>
        <p:spPr>
          <a:xfrm>
            <a:off x="3733548" y="1758350"/>
            <a:ext cx="910460" cy="618759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1 FTP</a:t>
            </a:r>
            <a:endParaRPr lang="es-MX" dirty="0"/>
          </a:p>
        </p:txBody>
      </p:sp>
      <p:sp>
        <p:nvSpPr>
          <p:cNvPr id="27" name="26 Multidocumento"/>
          <p:cNvSpPr/>
          <p:nvPr/>
        </p:nvSpPr>
        <p:spPr>
          <a:xfrm>
            <a:off x="3733549" y="3175415"/>
            <a:ext cx="837804" cy="618759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3 WS</a:t>
            </a:r>
            <a:endParaRPr lang="es-MX" dirty="0"/>
          </a:p>
        </p:txBody>
      </p:sp>
      <p:sp>
        <p:nvSpPr>
          <p:cNvPr id="23" name="22 Abrir llave"/>
          <p:cNvSpPr/>
          <p:nvPr/>
        </p:nvSpPr>
        <p:spPr>
          <a:xfrm>
            <a:off x="3419874" y="2067729"/>
            <a:ext cx="313674" cy="141706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28 Cerrar llave"/>
          <p:cNvSpPr/>
          <p:nvPr/>
        </p:nvSpPr>
        <p:spPr>
          <a:xfrm>
            <a:off x="4709791" y="2067729"/>
            <a:ext cx="261740" cy="154468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31" name="30 Conector recto de flecha"/>
          <p:cNvCxnSpPr>
            <a:stCxn id="16" idx="0"/>
          </p:cNvCxnSpPr>
          <p:nvPr/>
        </p:nvCxnSpPr>
        <p:spPr>
          <a:xfrm flipH="1" flipV="1">
            <a:off x="7642959" y="2564905"/>
            <a:ext cx="1" cy="6992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_tradnl" dirty="0" smtClean="0"/>
              <a:t>Gobierno de Chile  Ministerio de Salud</a:t>
            </a:r>
            <a:endParaRPr lang="en-US" dirty="0"/>
          </a:p>
        </p:txBody>
      </p:sp>
      <p:sp>
        <p:nvSpPr>
          <p:cNvPr id="5123" name="Rectangle 2"/>
          <p:cNvSpPr>
            <a:spLocks noGrp="1"/>
          </p:cNvSpPr>
          <p:nvPr>
            <p:ph type="title"/>
          </p:nvPr>
        </p:nvSpPr>
        <p:spPr>
          <a:xfrm>
            <a:off x="251520" y="0"/>
            <a:ext cx="8164513" cy="1143000"/>
          </a:xfrm>
        </p:spPr>
        <p:txBody>
          <a:bodyPr/>
          <a:lstStyle/>
          <a:p>
            <a:pPr algn="ctr"/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> </a:t>
            </a:r>
            <a:r>
              <a:rPr lang="es-CL" sz="2000" dirty="0" smtClean="0"/>
              <a:t> </a:t>
            </a:r>
            <a:r>
              <a:rPr lang="es-CL" sz="2800" b="1" i="1" dirty="0" smtClean="0">
                <a:solidFill>
                  <a:srgbClr val="C00000"/>
                </a:solidFill>
              </a:rPr>
              <a:t>DESARROLLOS EN CURSO</a:t>
            </a:r>
            <a:br>
              <a:rPr lang="es-CL" sz="2800" b="1" i="1" dirty="0" smtClean="0">
                <a:solidFill>
                  <a:srgbClr val="C00000"/>
                </a:solidFill>
              </a:rPr>
            </a:br>
            <a:r>
              <a:rPr lang="es-CL" sz="2000" b="1" i="1" dirty="0" smtClean="0">
                <a:solidFill>
                  <a:srgbClr val="C00000"/>
                </a:solidFill>
              </a:rPr>
              <a:t>DESCANSOS COMPLEMENTARIOS</a:t>
            </a:r>
            <a:endParaRPr lang="es-ES" sz="2000" b="1" i="1" dirty="0" smtClean="0">
              <a:solidFill>
                <a:srgbClr val="C00000"/>
              </a:solidFill>
            </a:endParaRPr>
          </a:p>
        </p:txBody>
      </p:sp>
      <p:sp>
        <p:nvSpPr>
          <p:cNvPr id="12" name="11 Flecha abajo"/>
          <p:cNvSpPr/>
          <p:nvPr/>
        </p:nvSpPr>
        <p:spPr>
          <a:xfrm>
            <a:off x="5727700" y="5042979"/>
            <a:ext cx="340616" cy="432048"/>
          </a:xfrm>
          <a:prstGeom prst="downArrow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 dirty="0">
              <a:solidFill>
                <a:srgbClr val="C00000"/>
              </a:solidFill>
            </a:endParaRP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351654586"/>
              </p:ext>
            </p:extLst>
          </p:nvPr>
        </p:nvGraphicFramePr>
        <p:xfrm>
          <a:off x="899592" y="5517232"/>
          <a:ext cx="7056784" cy="504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7 Rectángulo redondeado"/>
          <p:cNvSpPr/>
          <p:nvPr/>
        </p:nvSpPr>
        <p:spPr>
          <a:xfrm>
            <a:off x="4965363" y="2010607"/>
            <a:ext cx="1507204" cy="70065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_tradnl" sz="1400" b="1" dirty="0" smtClean="0"/>
              <a:t>Reconocimiento e incremento</a:t>
            </a:r>
            <a:endParaRPr lang="es-ES_tradnl" sz="1400" dirty="0"/>
          </a:p>
        </p:txBody>
      </p:sp>
      <p:sp>
        <p:nvSpPr>
          <p:cNvPr id="9" name="8 Rectángulo redondeado"/>
          <p:cNvSpPr/>
          <p:nvPr/>
        </p:nvSpPr>
        <p:spPr>
          <a:xfrm>
            <a:off x="2236280" y="3707095"/>
            <a:ext cx="1327608" cy="787983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_tradnl" sz="1400" b="1" dirty="0" smtClean="0"/>
              <a:t>Registro Descanso</a:t>
            </a:r>
            <a:endParaRPr lang="es-ES_tradnl" sz="1400" dirty="0"/>
          </a:p>
        </p:txBody>
      </p:sp>
      <p:sp>
        <p:nvSpPr>
          <p:cNvPr id="10" name="9 Rectángulo redondeado"/>
          <p:cNvSpPr/>
          <p:nvPr/>
        </p:nvSpPr>
        <p:spPr>
          <a:xfrm>
            <a:off x="3928049" y="3695323"/>
            <a:ext cx="1364032" cy="782541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_tradnl" sz="1400" b="1" dirty="0" smtClean="0"/>
              <a:t>Control de  Horas</a:t>
            </a:r>
            <a:endParaRPr lang="es-ES_tradnl" sz="1400" dirty="0"/>
          </a:p>
        </p:txBody>
      </p:sp>
      <p:sp>
        <p:nvSpPr>
          <p:cNvPr id="14" name="13 Rectángulo redondeado"/>
          <p:cNvSpPr/>
          <p:nvPr/>
        </p:nvSpPr>
        <p:spPr>
          <a:xfrm>
            <a:off x="7021552" y="2010607"/>
            <a:ext cx="1525731" cy="70065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_tradnl" sz="1400" b="1" dirty="0" smtClean="0"/>
              <a:t>Control de Horas Disponibles</a:t>
            </a:r>
            <a:endParaRPr lang="es-ES_tradnl" sz="1400" dirty="0"/>
          </a:p>
        </p:txBody>
      </p:sp>
      <p:sp>
        <p:nvSpPr>
          <p:cNvPr id="15" name="14 Rectángulo redondeado"/>
          <p:cNvSpPr/>
          <p:nvPr/>
        </p:nvSpPr>
        <p:spPr>
          <a:xfrm>
            <a:off x="343800" y="3695324"/>
            <a:ext cx="1512168" cy="78254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_tradnl" sz="1400" b="1" dirty="0" smtClean="0"/>
              <a:t>Solicitud de Descanso </a:t>
            </a:r>
            <a:r>
              <a:rPr lang="es-ES_tradnl" sz="1400" b="1" dirty="0" err="1" smtClean="0"/>
              <a:t>Autonsulta</a:t>
            </a:r>
            <a:endParaRPr lang="es-ES_tradnl" sz="1400" dirty="0"/>
          </a:p>
        </p:txBody>
      </p:sp>
      <p:sp>
        <p:nvSpPr>
          <p:cNvPr id="16" name="15 Rectángulo redondeado"/>
          <p:cNvSpPr/>
          <p:nvPr/>
        </p:nvSpPr>
        <p:spPr>
          <a:xfrm>
            <a:off x="5600588" y="3695322"/>
            <a:ext cx="1496843" cy="782541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_tradnl" sz="1400" b="1" dirty="0" smtClean="0"/>
              <a:t>Disponibilidad </a:t>
            </a:r>
            <a:r>
              <a:rPr lang="es-ES_tradnl" sz="1400" b="1" dirty="0" err="1" smtClean="0"/>
              <a:t>autoconsulta</a:t>
            </a:r>
            <a:endParaRPr lang="es-ES_tradnl" sz="1400" dirty="0"/>
          </a:p>
        </p:txBody>
      </p:sp>
      <p:cxnSp>
        <p:nvCxnSpPr>
          <p:cNvPr id="31" name="30 Conector recto de flecha"/>
          <p:cNvCxnSpPr/>
          <p:nvPr/>
        </p:nvCxnSpPr>
        <p:spPr>
          <a:xfrm>
            <a:off x="1835696" y="4101086"/>
            <a:ext cx="34787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Rectángulo redondeado"/>
          <p:cNvSpPr/>
          <p:nvPr/>
        </p:nvSpPr>
        <p:spPr>
          <a:xfrm>
            <a:off x="2972092" y="2010535"/>
            <a:ext cx="1471624" cy="70065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_tradnl" sz="1400" b="1" dirty="0" smtClean="0"/>
              <a:t>Resumen de Horas para Reconocimiento</a:t>
            </a:r>
            <a:endParaRPr lang="es-ES_tradnl" sz="1400" dirty="0"/>
          </a:p>
        </p:txBody>
      </p:sp>
      <p:sp>
        <p:nvSpPr>
          <p:cNvPr id="21" name="20 Rectángulo redondeado"/>
          <p:cNvSpPr/>
          <p:nvPr/>
        </p:nvSpPr>
        <p:spPr>
          <a:xfrm>
            <a:off x="1003896" y="2001133"/>
            <a:ext cx="1471624" cy="70065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_tradnl" sz="1400" b="1" dirty="0" smtClean="0"/>
              <a:t>Autorización Horas para Descanso</a:t>
            </a:r>
            <a:endParaRPr lang="es-ES_tradnl" sz="1400" dirty="0"/>
          </a:p>
        </p:txBody>
      </p:sp>
      <p:sp>
        <p:nvSpPr>
          <p:cNvPr id="25" name="24 Rectángulo redondeado"/>
          <p:cNvSpPr/>
          <p:nvPr/>
        </p:nvSpPr>
        <p:spPr>
          <a:xfrm>
            <a:off x="7524328" y="3680492"/>
            <a:ext cx="1496843" cy="782541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_tradnl" sz="1400" b="1" dirty="0" smtClean="0"/>
              <a:t>Justificación Asistencia</a:t>
            </a:r>
            <a:endParaRPr lang="es-ES_tradnl" sz="1400" dirty="0"/>
          </a:p>
        </p:txBody>
      </p:sp>
      <p:cxnSp>
        <p:nvCxnSpPr>
          <p:cNvPr id="28" name="27 Conector recto de flecha"/>
          <p:cNvCxnSpPr/>
          <p:nvPr/>
        </p:nvCxnSpPr>
        <p:spPr>
          <a:xfrm>
            <a:off x="3533967" y="4071762"/>
            <a:ext cx="34787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 de flecha"/>
          <p:cNvCxnSpPr/>
          <p:nvPr/>
        </p:nvCxnSpPr>
        <p:spPr>
          <a:xfrm>
            <a:off x="5252714" y="4101086"/>
            <a:ext cx="34787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 de flecha"/>
          <p:cNvCxnSpPr/>
          <p:nvPr/>
        </p:nvCxnSpPr>
        <p:spPr>
          <a:xfrm>
            <a:off x="7097431" y="4100089"/>
            <a:ext cx="34787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 de flecha"/>
          <p:cNvCxnSpPr/>
          <p:nvPr/>
        </p:nvCxnSpPr>
        <p:spPr>
          <a:xfrm>
            <a:off x="2479883" y="2405025"/>
            <a:ext cx="43981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 de flecha"/>
          <p:cNvCxnSpPr/>
          <p:nvPr/>
        </p:nvCxnSpPr>
        <p:spPr>
          <a:xfrm>
            <a:off x="4420320" y="2408436"/>
            <a:ext cx="43981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 de flecha"/>
          <p:cNvCxnSpPr/>
          <p:nvPr/>
        </p:nvCxnSpPr>
        <p:spPr>
          <a:xfrm>
            <a:off x="6349009" y="2392671"/>
            <a:ext cx="43981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CuadroTexto"/>
          <p:cNvSpPr txBox="1"/>
          <p:nvPr/>
        </p:nvSpPr>
        <p:spPr>
          <a:xfrm>
            <a:off x="3109166" y="1556792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solidFill>
                  <a:schemeClr val="accent1">
                    <a:lumMod val="75000"/>
                  </a:schemeClr>
                </a:solidFill>
              </a:rPr>
              <a:t>Reconocimiento</a:t>
            </a:r>
            <a:endParaRPr lang="es-MX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8" name="37 CuadroTexto"/>
          <p:cNvSpPr txBox="1"/>
          <p:nvPr/>
        </p:nvSpPr>
        <p:spPr>
          <a:xfrm>
            <a:off x="3394111" y="3212976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solidFill>
                  <a:schemeClr val="accent1">
                    <a:lumMod val="75000"/>
                  </a:schemeClr>
                </a:solidFill>
              </a:rPr>
              <a:t>Solicitud</a:t>
            </a:r>
            <a:endParaRPr lang="es-MX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0" name="39 Flecha abajo"/>
          <p:cNvSpPr/>
          <p:nvPr/>
        </p:nvSpPr>
        <p:spPr>
          <a:xfrm>
            <a:off x="3042792" y="5001650"/>
            <a:ext cx="340616" cy="432048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 dirty="0">
              <a:solidFill>
                <a:srgbClr val="C00000"/>
              </a:solidFill>
            </a:endParaRPr>
          </a:p>
        </p:txBody>
      </p:sp>
      <p:sp>
        <p:nvSpPr>
          <p:cNvPr id="41" name="40 Flecha abajo"/>
          <p:cNvSpPr/>
          <p:nvPr/>
        </p:nvSpPr>
        <p:spPr>
          <a:xfrm>
            <a:off x="1495080" y="5042979"/>
            <a:ext cx="340616" cy="432048"/>
          </a:xfrm>
          <a:prstGeom prst="downArrow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459681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_tradnl" dirty="0" smtClean="0"/>
              <a:t>Gobierno de Chile  Ministerio de Salud</a:t>
            </a:r>
            <a:endParaRPr lang="en-US" dirty="0"/>
          </a:p>
        </p:txBody>
      </p:sp>
      <p:sp>
        <p:nvSpPr>
          <p:cNvPr id="5123" name="Rectangle 2"/>
          <p:cNvSpPr>
            <a:spLocks noGrp="1"/>
          </p:cNvSpPr>
          <p:nvPr>
            <p:ph type="title"/>
          </p:nvPr>
        </p:nvSpPr>
        <p:spPr>
          <a:xfrm>
            <a:off x="251520" y="55661"/>
            <a:ext cx="8164513" cy="1143000"/>
          </a:xfrm>
        </p:spPr>
        <p:txBody>
          <a:bodyPr/>
          <a:lstStyle/>
          <a:p>
            <a:pPr algn="ctr"/>
            <a:r>
              <a:rPr lang="es-CL" dirty="0" smtClean="0"/>
              <a:t> </a:t>
            </a:r>
            <a:r>
              <a:rPr lang="es-CL" sz="2000" dirty="0" smtClean="0"/>
              <a:t> </a:t>
            </a:r>
            <a:r>
              <a:rPr lang="es-CL" sz="2800" b="1" i="1" dirty="0" smtClean="0">
                <a:solidFill>
                  <a:srgbClr val="C00000"/>
                </a:solidFill>
              </a:rPr>
              <a:t>DESARROLLOS EN CURSO</a:t>
            </a:r>
            <a:br>
              <a:rPr lang="es-CL" sz="2800" b="1" i="1" dirty="0" smtClean="0">
                <a:solidFill>
                  <a:srgbClr val="C00000"/>
                </a:solidFill>
              </a:rPr>
            </a:br>
            <a:r>
              <a:rPr lang="es-CL" sz="2000" b="1" i="1" dirty="0" smtClean="0">
                <a:solidFill>
                  <a:srgbClr val="C00000"/>
                </a:solidFill>
              </a:rPr>
              <a:t>Modulo </a:t>
            </a:r>
            <a:r>
              <a:rPr lang="es-CL" sz="2000" b="1" i="1" dirty="0">
                <a:solidFill>
                  <a:srgbClr val="C00000"/>
                </a:solidFill>
              </a:rPr>
              <a:t>Ú</a:t>
            </a:r>
            <a:r>
              <a:rPr lang="es-CL" sz="2000" b="1" i="1" dirty="0" smtClean="0">
                <a:solidFill>
                  <a:srgbClr val="C00000"/>
                </a:solidFill>
              </a:rPr>
              <a:t>nico Remuneraciones</a:t>
            </a:r>
            <a:endParaRPr lang="es-ES" sz="2000" b="1" i="1" dirty="0" smtClean="0">
              <a:solidFill>
                <a:srgbClr val="C00000"/>
              </a:solidFill>
            </a:endParaRP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3684287282"/>
              </p:ext>
            </p:extLst>
          </p:nvPr>
        </p:nvGraphicFramePr>
        <p:xfrm>
          <a:off x="1005995" y="5877272"/>
          <a:ext cx="7056784" cy="504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3710167801"/>
              </p:ext>
            </p:extLst>
          </p:nvPr>
        </p:nvGraphicFramePr>
        <p:xfrm>
          <a:off x="3131840" y="980728"/>
          <a:ext cx="5400600" cy="4480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21" name="20 Rectángulo redondeado"/>
          <p:cNvSpPr/>
          <p:nvPr/>
        </p:nvSpPr>
        <p:spPr>
          <a:xfrm>
            <a:off x="249911" y="2776823"/>
            <a:ext cx="1512168" cy="787983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_tradnl" sz="1400" b="1" dirty="0" smtClean="0"/>
              <a:t>Hoja de Vida Automatización Asignaciones</a:t>
            </a:r>
            <a:endParaRPr lang="es-ES_tradnl" sz="1400" dirty="0"/>
          </a:p>
        </p:txBody>
      </p:sp>
      <p:sp>
        <p:nvSpPr>
          <p:cNvPr id="24" name="23 Flecha abajo"/>
          <p:cNvSpPr/>
          <p:nvPr/>
        </p:nvSpPr>
        <p:spPr>
          <a:xfrm rot="16200000">
            <a:off x="1903605" y="2869636"/>
            <a:ext cx="484632" cy="602356"/>
          </a:xfrm>
          <a:prstGeom prst="downArrow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 dirty="0">
              <a:solidFill>
                <a:srgbClr val="C00000"/>
              </a:solidFill>
            </a:endParaRPr>
          </a:p>
        </p:txBody>
      </p:sp>
      <p:cxnSp>
        <p:nvCxnSpPr>
          <p:cNvPr id="11" name="10 Conector recto"/>
          <p:cNvCxnSpPr/>
          <p:nvPr/>
        </p:nvCxnSpPr>
        <p:spPr>
          <a:xfrm>
            <a:off x="2843808" y="1340768"/>
            <a:ext cx="0" cy="414423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4843826" y="2766554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 smtClean="0">
                <a:solidFill>
                  <a:schemeClr val="accent2">
                    <a:lumMod val="75000"/>
                  </a:schemeClr>
                </a:solidFill>
              </a:rPr>
              <a:t>Modulo de Remuneraciones</a:t>
            </a:r>
            <a:endParaRPr lang="es-MX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902941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_tradnl" smtClean="0"/>
              <a:t>Gobierno de Chile | Ministerio del Interior</a:t>
            </a:r>
          </a:p>
          <a:p>
            <a:pPr>
              <a:defRPr/>
            </a:pPr>
            <a:endParaRPr lang="en-US"/>
          </a:p>
        </p:txBody>
      </p:sp>
      <p:sp>
        <p:nvSpPr>
          <p:cNvPr id="6148" name="Rectangle 2"/>
          <p:cNvSpPr>
            <a:spLocks noGrp="1"/>
          </p:cNvSpPr>
          <p:nvPr>
            <p:ph type="title"/>
          </p:nvPr>
        </p:nvSpPr>
        <p:spPr>
          <a:xfrm>
            <a:off x="152400" y="152400"/>
            <a:ext cx="8164513" cy="900336"/>
          </a:xfrm>
        </p:spPr>
        <p:txBody>
          <a:bodyPr/>
          <a:lstStyle/>
          <a:p>
            <a:pPr algn="ctr"/>
            <a:r>
              <a:rPr lang="es-CL" dirty="0" smtClean="0"/>
              <a:t> </a:t>
            </a:r>
            <a:r>
              <a:rPr lang="es-CL" sz="2000" dirty="0" smtClean="0"/>
              <a:t> </a:t>
            </a:r>
            <a:r>
              <a:rPr lang="es-CL" sz="2800" b="1" i="1" dirty="0" smtClean="0">
                <a:solidFill>
                  <a:srgbClr val="C00000"/>
                </a:solidFill>
              </a:rPr>
              <a:t>DESARROLLOS EN CURSO</a:t>
            </a:r>
            <a:br>
              <a:rPr lang="es-CL" sz="2800" b="1" i="1" dirty="0" smtClean="0">
                <a:solidFill>
                  <a:srgbClr val="C00000"/>
                </a:solidFill>
              </a:rPr>
            </a:br>
            <a:r>
              <a:rPr lang="es-CL" sz="2000" b="1" i="1" dirty="0" smtClean="0">
                <a:solidFill>
                  <a:srgbClr val="C00000"/>
                </a:solidFill>
              </a:rPr>
              <a:t>OTROS</a:t>
            </a:r>
            <a:endParaRPr lang="es-ES" sz="2000" b="1" i="1" dirty="0" smtClean="0">
              <a:solidFill>
                <a:srgbClr val="C00000"/>
              </a:solidFill>
            </a:endParaRPr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4100459322"/>
              </p:ext>
            </p:extLst>
          </p:nvPr>
        </p:nvGraphicFramePr>
        <p:xfrm>
          <a:off x="899592" y="1052736"/>
          <a:ext cx="6984776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_tradnl" smtClean="0"/>
              <a:t>Gobierno de Chile | Ministerio del Interior</a:t>
            </a:r>
          </a:p>
          <a:p>
            <a:pPr>
              <a:defRPr/>
            </a:pPr>
            <a:endParaRPr lang="en-US"/>
          </a:p>
        </p:txBody>
      </p:sp>
      <p:sp>
        <p:nvSpPr>
          <p:cNvPr id="717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/>
              <a:t> </a:t>
            </a:r>
            <a:r>
              <a:rPr lang="es-CL" sz="2000" dirty="0" smtClean="0"/>
              <a:t> </a:t>
            </a:r>
            <a:r>
              <a:rPr lang="es-CL" sz="2800" b="1" i="1" dirty="0" smtClean="0">
                <a:solidFill>
                  <a:srgbClr val="C00000"/>
                </a:solidFill>
              </a:rPr>
              <a:t>DESARROLLOS FUTUROS</a:t>
            </a:r>
            <a:br>
              <a:rPr lang="es-CL" sz="2800" b="1" i="1" dirty="0" smtClean="0">
                <a:solidFill>
                  <a:srgbClr val="C00000"/>
                </a:solidFill>
              </a:rPr>
            </a:br>
            <a:endParaRPr lang="es-ES" sz="2000" b="1" i="1" dirty="0" smtClean="0">
              <a:solidFill>
                <a:srgbClr val="C00000"/>
              </a:solidFill>
            </a:endParaRPr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3661095700"/>
              </p:ext>
            </p:extLst>
          </p:nvPr>
        </p:nvGraphicFramePr>
        <p:xfrm>
          <a:off x="683568" y="1124744"/>
          <a:ext cx="7632848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773238"/>
            <a:ext cx="8229600" cy="1584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buFont typeface="Arial" charset="0"/>
              <a:buNone/>
            </a:pPr>
            <a:r>
              <a:rPr lang="es-CL" sz="8000" b="1" i="1" smtClean="0"/>
              <a:t>      </a:t>
            </a:r>
            <a:r>
              <a:rPr lang="es-CL" sz="5400" b="1" i="1" smtClean="0"/>
              <a:t>MUCHAS GRACIAS</a:t>
            </a:r>
            <a:r>
              <a:rPr lang="es-CL" sz="8000" b="1" i="1" smtClean="0"/>
              <a:t>…</a:t>
            </a:r>
            <a:endParaRPr lang="es-ES" sz="8000" b="1" i="1" smtClean="0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Office Theme">
  <a:themeElements>
    <a:clrScheme name="3_Office Theme 1">
      <a:dk1>
        <a:srgbClr val="1F497D"/>
      </a:dk1>
      <a:lt1>
        <a:srgbClr val="FFFFFF"/>
      </a:lt1>
      <a:dk2>
        <a:srgbClr val="000000"/>
      </a:dk2>
      <a:lt2>
        <a:srgbClr val="EEECE1"/>
      </a:lt2>
      <a:accent1>
        <a:srgbClr val="4F81BD"/>
      </a:accent1>
      <a:accent2>
        <a:srgbClr val="C0504D"/>
      </a:accent2>
      <a:accent3>
        <a:srgbClr val="AAAAAA"/>
      </a:accent3>
      <a:accent4>
        <a:srgbClr val="DADADA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3_Office Theme">
      <a:majorFont>
        <a:latin typeface="Calibri"/>
        <a:ea typeface="ヒラギノ角ゴ Pro W3"/>
        <a:cs typeface=""/>
      </a:majorFont>
      <a:minorFont>
        <a:latin typeface="Calibri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Office Theme 1">
        <a:dk1>
          <a:srgbClr val="1F497D"/>
        </a:dk1>
        <a:lt1>
          <a:srgbClr val="FFFFFF"/>
        </a:lt1>
        <a:dk2>
          <a:srgbClr val="000000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AAAAAA"/>
        </a:accent3>
        <a:accent4>
          <a:srgbClr val="DADADA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8_Office Theme">
  <a:themeElements>
    <a:clrScheme name="8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8_Office Theme">
      <a:majorFont>
        <a:latin typeface="Verdana"/>
        <a:ea typeface="ヒラギノ角ゴ Pro W3"/>
        <a:cs typeface=""/>
      </a:majorFont>
      <a:minorFont>
        <a:latin typeface="Calibri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8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8_Office Theme">
  <a:themeElements>
    <a:clrScheme name="18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8_Office Theme">
      <a:majorFont>
        <a:latin typeface="Verdana"/>
        <a:ea typeface="ヒラギノ角ゴ Pro W3"/>
        <a:cs typeface=""/>
      </a:majorFont>
      <a:minorFont>
        <a:latin typeface="Calibri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8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9498</TotalTime>
  <Words>313</Words>
  <Application>Microsoft Office PowerPoint</Application>
  <PresentationFormat>Presentación en pantalla (4:3)</PresentationFormat>
  <Paragraphs>83</Paragraphs>
  <Slides>7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Arial</vt:lpstr>
      <vt:lpstr>ヒラギノ角ゴ Pro W3</vt:lpstr>
      <vt:lpstr>Calibri</vt:lpstr>
      <vt:lpstr>Verdana</vt:lpstr>
      <vt:lpstr>3_Office Theme</vt:lpstr>
      <vt:lpstr>8_Office Theme</vt:lpstr>
      <vt:lpstr>18_Office Theme</vt:lpstr>
      <vt:lpstr>   DESARROLLOS EN CURSO</vt:lpstr>
      <vt:lpstr>   DESARROLLOS EN CURSO LICENCIA MEDICA ELECTRONICA</vt:lpstr>
      <vt:lpstr>   DESARROLLOS EN CURSO DESCANSOS COMPLEMENTARIOS</vt:lpstr>
      <vt:lpstr>  DESARROLLOS EN CURSO Modulo Único Remuneraciones</vt:lpstr>
      <vt:lpstr>  DESARROLLOS EN CURSO OTROS</vt:lpstr>
      <vt:lpstr>  DESARROLLOS FUTUROS </vt:lpstr>
      <vt:lpstr>Presentación de PowerPoint</vt:lpstr>
    </vt:vector>
  </TitlesOfParts>
  <Company>Pedro Zitko Melo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Nacional de Salud -2020  para el cumplimiento de los Objetivos Sanitarios</dc:title>
  <dc:creator>Pedro Zitko Melo</dc:creator>
  <cp:lastModifiedBy>pc</cp:lastModifiedBy>
  <cp:revision>473</cp:revision>
  <dcterms:created xsi:type="dcterms:W3CDTF">2011-05-07T03:46:07Z</dcterms:created>
  <dcterms:modified xsi:type="dcterms:W3CDTF">2012-12-05T05:14:42Z</dcterms:modified>
</cp:coreProperties>
</file>