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56" r:id="rId4"/>
    <p:sldId id="521" r:id="rId5"/>
    <p:sldId id="522" r:id="rId6"/>
    <p:sldId id="523" r:id="rId7"/>
    <p:sldId id="524" r:id="rId8"/>
    <p:sldId id="525" r:id="rId9"/>
    <p:sldId id="261" r:id="rId10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4" name="6 CuadroTexto"/>
          <p:cNvSpPr txBox="1">
            <a:spLocks noChangeArrowheads="1"/>
          </p:cNvSpPr>
          <p:nvPr/>
        </p:nvSpPr>
        <p:spPr bwMode="auto">
          <a:xfrm>
            <a:off x="3347864" y="4993431"/>
            <a:ext cx="4824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NIVEL DE USO QLIKVIEW Y NOVEDADES</a:t>
            </a:r>
            <a:endParaRPr lang="es-CL" altLang="es-CL" sz="1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31483"/>
            <a:ext cx="8712968" cy="560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429" y="44624"/>
            <a:ext cx="7703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NIVEL DE USO MODELOS RRHH QLIKVIEW 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4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367" y="692696"/>
            <a:ext cx="8736113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80429" y="44624"/>
            <a:ext cx="7703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NIVEL DE USO MODELOS RRHH QLIKVIEW 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1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3563"/>
            <a:ext cx="8676456" cy="5879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0429" y="44624"/>
            <a:ext cx="7703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MODELO DE HORAS EXTRAS AJUSTADO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64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97079"/>
            <a:ext cx="8712968" cy="585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0429" y="44624"/>
            <a:ext cx="7703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MODELO DE HORAS EXTRAS AJUSTADO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4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LO QUE VIENE 2014 - 2015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19088" y="1762938"/>
            <a:ext cx="7781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dirty="0" smtClean="0"/>
              <a:t>Modelo Indicadores de Uso de SIRH (diciembre 2014)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Modelo Monitoreo Cargas Familiares (y otros que vengan)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Modelo Salud Ocupacional (parte 2)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Modelo Indicadores BGI (Balance Gestión Integral</a:t>
            </a:r>
            <a:r>
              <a:rPr lang="es-ES_tradnl" dirty="0" smtClean="0"/>
              <a:t>)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Modelo Consolidado </a:t>
            </a:r>
            <a:r>
              <a:rPr lang="es-ES_tradnl" dirty="0" err="1" smtClean="0"/>
              <a:t>Dipres</a:t>
            </a:r>
            <a:r>
              <a:rPr lang="es-ES_tradnl" dirty="0" smtClean="0"/>
              <a:t> Matriz D C S H</a:t>
            </a:r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xmlns="" val="115648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7767</TotalTime>
  <Words>88</Words>
  <Application>Microsoft Office PowerPoint</Application>
  <PresentationFormat>Presentación en pantalla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Diapositiva 2</vt:lpstr>
      <vt:lpstr>Diapositiva 3</vt:lpstr>
      <vt:lpstr>Diapositiva 4</vt:lpstr>
      <vt:lpstr>Diapositiva 5</vt:lpstr>
      <vt:lpstr>Diapositiva 6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ECB</cp:lastModifiedBy>
  <cp:revision>631</cp:revision>
  <dcterms:created xsi:type="dcterms:W3CDTF">2011-08-11T16:09:22Z</dcterms:created>
  <dcterms:modified xsi:type="dcterms:W3CDTF">2014-08-07T04:35:46Z</dcterms:modified>
</cp:coreProperties>
</file>