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81" r:id="rId2"/>
    <p:sldMasterId id="2147483683" r:id="rId3"/>
  </p:sldMasterIdLst>
  <p:notesMasterIdLst>
    <p:notesMasterId r:id="rId15"/>
  </p:notesMasterIdLst>
  <p:sldIdLst>
    <p:sldId id="260" r:id="rId4"/>
    <p:sldId id="263" r:id="rId5"/>
    <p:sldId id="1200" r:id="rId6"/>
    <p:sldId id="324" r:id="rId7"/>
    <p:sldId id="1204" r:id="rId8"/>
    <p:sldId id="1206" r:id="rId9"/>
    <p:sldId id="1208" r:id="rId10"/>
    <p:sldId id="338" r:id="rId11"/>
    <p:sldId id="1202" r:id="rId12"/>
    <p:sldId id="1209" r:id="rId13"/>
    <p:sldId id="310" r:id="rId14"/>
  </p:sldIdLst>
  <p:sldSz cx="12192000" cy="6858000"/>
  <p:notesSz cx="6858000" cy="9144000"/>
  <p:custDataLst>
    <p:tags r:id="rId1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B3B"/>
    <a:srgbClr val="000000"/>
    <a:srgbClr val="0067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8" d="100"/>
          <a:sy n="68" d="100"/>
        </p:scale>
        <p:origin x="816" y="5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D2EA7D-2D94-4B80-BA4E-E8529BEE0A3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F8D9ACF0-285D-4734-B16C-ED5F2BC076A0}">
      <dgm:prSet phldrT="[Texto]"/>
      <dgm:spPr/>
      <dgm:t>
        <a:bodyPr/>
        <a:lstStyle/>
        <a:p>
          <a:r>
            <a:rPr lang="es-ES" dirty="0"/>
            <a:t>Componentes del Servicio</a:t>
          </a:r>
        </a:p>
      </dgm:t>
    </dgm:pt>
    <dgm:pt modelId="{FB2969F6-1506-42A0-8647-0D8106EFBBF7}" type="parTrans" cxnId="{9D632984-0035-4A6E-B1E9-252F71944DCA}">
      <dgm:prSet/>
      <dgm:spPr/>
      <dgm:t>
        <a:bodyPr/>
        <a:lstStyle/>
        <a:p>
          <a:endParaRPr lang="es-ES"/>
        </a:p>
      </dgm:t>
    </dgm:pt>
    <dgm:pt modelId="{44344946-B6A4-4FC9-9BCA-9BE14282A28D}" type="sibTrans" cxnId="{9D632984-0035-4A6E-B1E9-252F71944DCA}">
      <dgm:prSet/>
      <dgm:spPr/>
      <dgm:t>
        <a:bodyPr/>
        <a:lstStyle/>
        <a:p>
          <a:endParaRPr lang="es-ES"/>
        </a:p>
      </dgm:t>
    </dgm:pt>
    <dgm:pt modelId="{2E205172-456B-47B8-B01F-96806FB15E74}">
      <dgm:prSet phldrT="[Texto]"/>
      <dgm:spPr/>
      <dgm:t>
        <a:bodyPr/>
        <a:lstStyle/>
        <a:p>
          <a:r>
            <a:rPr lang="es-ES" dirty="0"/>
            <a:t>Estimación de Plazos Proyecto</a:t>
          </a:r>
        </a:p>
      </dgm:t>
    </dgm:pt>
    <dgm:pt modelId="{BB8EBD86-77E0-4966-8385-23FBD69D2BBF}" type="parTrans" cxnId="{7A6F591B-53B0-40E0-9DDB-DD5B2EE5B59E}">
      <dgm:prSet/>
      <dgm:spPr/>
      <dgm:t>
        <a:bodyPr/>
        <a:lstStyle/>
        <a:p>
          <a:endParaRPr lang="es-ES"/>
        </a:p>
      </dgm:t>
    </dgm:pt>
    <dgm:pt modelId="{51F2F10E-4D0A-41F6-AC24-471B07BFC3FD}" type="sibTrans" cxnId="{7A6F591B-53B0-40E0-9DDB-DD5B2EE5B59E}">
      <dgm:prSet/>
      <dgm:spPr/>
      <dgm:t>
        <a:bodyPr/>
        <a:lstStyle/>
        <a:p>
          <a:endParaRPr lang="es-ES"/>
        </a:p>
      </dgm:t>
    </dgm:pt>
    <dgm:pt modelId="{8ADF4E0A-9B8B-4EBF-BC60-0A3C70214868}">
      <dgm:prSet phldrT="[Texto]"/>
      <dgm:spPr/>
      <dgm:t>
        <a:bodyPr/>
        <a:lstStyle/>
        <a:p>
          <a:r>
            <a:rPr lang="es-ES" dirty="0"/>
            <a:t>Proceso de Licitación</a:t>
          </a:r>
        </a:p>
      </dgm:t>
    </dgm:pt>
    <dgm:pt modelId="{CC627DE0-DEC8-435D-BCE6-A0813A7542AA}" type="parTrans" cxnId="{EFBBFBC9-C4E1-4463-A775-64F8DB1477B2}">
      <dgm:prSet/>
      <dgm:spPr/>
      <dgm:t>
        <a:bodyPr/>
        <a:lstStyle/>
        <a:p>
          <a:endParaRPr lang="es-ES"/>
        </a:p>
      </dgm:t>
    </dgm:pt>
    <dgm:pt modelId="{FC3ED9CB-B031-4B0C-B981-CBE3656652B5}" type="sibTrans" cxnId="{EFBBFBC9-C4E1-4463-A775-64F8DB1477B2}">
      <dgm:prSet/>
      <dgm:spPr/>
      <dgm:t>
        <a:bodyPr/>
        <a:lstStyle/>
        <a:p>
          <a:endParaRPr lang="es-ES"/>
        </a:p>
      </dgm:t>
    </dgm:pt>
    <dgm:pt modelId="{94952514-F9F5-4DD3-97A7-4677F9CD223D}">
      <dgm:prSet phldrT="[Texto]"/>
      <dgm:spPr/>
      <dgm:t>
        <a:bodyPr/>
        <a:lstStyle/>
        <a:p>
          <a:r>
            <a:rPr lang="es-ES" dirty="0"/>
            <a:t>Actualización de Parámetros</a:t>
          </a:r>
        </a:p>
      </dgm:t>
    </dgm:pt>
    <dgm:pt modelId="{65B53409-2357-4252-9A08-0BDE60C97D30}" type="parTrans" cxnId="{3A6B6DF9-59B7-4474-A6F9-C567215FCD3A}">
      <dgm:prSet/>
      <dgm:spPr/>
      <dgm:t>
        <a:bodyPr/>
        <a:lstStyle/>
        <a:p>
          <a:endParaRPr lang="es-ES"/>
        </a:p>
      </dgm:t>
    </dgm:pt>
    <dgm:pt modelId="{F37B72B4-9994-4DE7-ABFF-7ADAC9DCA9EB}" type="sibTrans" cxnId="{3A6B6DF9-59B7-4474-A6F9-C567215FCD3A}">
      <dgm:prSet/>
      <dgm:spPr/>
      <dgm:t>
        <a:bodyPr/>
        <a:lstStyle/>
        <a:p>
          <a:endParaRPr lang="es-ES"/>
        </a:p>
      </dgm:t>
    </dgm:pt>
    <dgm:pt modelId="{9EAB9625-58DA-410D-BD2A-E5D391FD23E8}">
      <dgm:prSet phldrT="[Texto]"/>
      <dgm:spPr/>
      <dgm:t>
        <a:bodyPr/>
        <a:lstStyle/>
        <a:p>
          <a:r>
            <a:rPr lang="es-ES" dirty="0"/>
            <a:t>Contexto</a:t>
          </a:r>
        </a:p>
      </dgm:t>
    </dgm:pt>
    <dgm:pt modelId="{98A4C2E9-55BE-4ED0-8315-66634A88B6AE}" type="parTrans" cxnId="{77C10284-D7C0-4844-AE2E-6C6BF4C7BA89}">
      <dgm:prSet/>
      <dgm:spPr/>
      <dgm:t>
        <a:bodyPr/>
        <a:lstStyle/>
        <a:p>
          <a:endParaRPr lang="es-CL"/>
        </a:p>
      </dgm:t>
    </dgm:pt>
    <dgm:pt modelId="{31597180-C2EF-493E-8B34-153F88D86A41}" type="sibTrans" cxnId="{77C10284-D7C0-4844-AE2E-6C6BF4C7BA89}">
      <dgm:prSet/>
      <dgm:spPr/>
      <dgm:t>
        <a:bodyPr/>
        <a:lstStyle/>
        <a:p>
          <a:endParaRPr lang="es-CL"/>
        </a:p>
      </dgm:t>
    </dgm:pt>
    <dgm:pt modelId="{1BF8FF7F-1A44-4713-A14A-3C8157DAC29B}" type="pres">
      <dgm:prSet presAssocID="{EFD2EA7D-2D94-4B80-BA4E-E8529BEE0A36}" presName="linear" presStyleCnt="0">
        <dgm:presLayoutVars>
          <dgm:dir/>
          <dgm:animLvl val="lvl"/>
          <dgm:resizeHandles val="exact"/>
        </dgm:presLayoutVars>
      </dgm:prSet>
      <dgm:spPr/>
    </dgm:pt>
    <dgm:pt modelId="{22B56DAF-C916-4D3D-AA30-332E928D11CC}" type="pres">
      <dgm:prSet presAssocID="{9EAB9625-58DA-410D-BD2A-E5D391FD23E8}" presName="parentLin" presStyleCnt="0"/>
      <dgm:spPr/>
    </dgm:pt>
    <dgm:pt modelId="{BA548D32-FAAA-4281-A919-CE8F36E7D69C}" type="pres">
      <dgm:prSet presAssocID="{9EAB9625-58DA-410D-BD2A-E5D391FD23E8}" presName="parentLeftMargin" presStyleLbl="node1" presStyleIdx="0" presStyleCnt="5"/>
      <dgm:spPr/>
    </dgm:pt>
    <dgm:pt modelId="{1C3D4CC2-4EF8-4BBC-990B-E0D8936B2805}" type="pres">
      <dgm:prSet presAssocID="{9EAB9625-58DA-410D-BD2A-E5D391FD23E8}" presName="parentText" presStyleLbl="node1" presStyleIdx="0" presStyleCnt="5">
        <dgm:presLayoutVars>
          <dgm:chMax val="0"/>
          <dgm:bulletEnabled val="1"/>
        </dgm:presLayoutVars>
      </dgm:prSet>
      <dgm:spPr/>
    </dgm:pt>
    <dgm:pt modelId="{2A6DAB19-262F-47D1-B92A-699D7345E53D}" type="pres">
      <dgm:prSet presAssocID="{9EAB9625-58DA-410D-BD2A-E5D391FD23E8}" presName="negativeSpace" presStyleCnt="0"/>
      <dgm:spPr/>
    </dgm:pt>
    <dgm:pt modelId="{B76A203D-0CC4-4D1C-9901-3058764B1199}" type="pres">
      <dgm:prSet presAssocID="{9EAB9625-58DA-410D-BD2A-E5D391FD23E8}" presName="childText" presStyleLbl="conFgAcc1" presStyleIdx="0" presStyleCnt="5">
        <dgm:presLayoutVars>
          <dgm:bulletEnabled val="1"/>
        </dgm:presLayoutVars>
      </dgm:prSet>
      <dgm:spPr/>
    </dgm:pt>
    <dgm:pt modelId="{32D8B967-FFFD-463E-8BF3-5529F693B02F}" type="pres">
      <dgm:prSet presAssocID="{31597180-C2EF-493E-8B34-153F88D86A41}" presName="spaceBetweenRectangles" presStyleCnt="0"/>
      <dgm:spPr/>
    </dgm:pt>
    <dgm:pt modelId="{46BC0C7D-6D5B-4D76-BED1-C0524EAFCD2E}" type="pres">
      <dgm:prSet presAssocID="{F8D9ACF0-285D-4734-B16C-ED5F2BC076A0}" presName="parentLin" presStyleCnt="0"/>
      <dgm:spPr/>
    </dgm:pt>
    <dgm:pt modelId="{4A38B761-7632-4F16-A97E-CAC45517C117}" type="pres">
      <dgm:prSet presAssocID="{F8D9ACF0-285D-4734-B16C-ED5F2BC076A0}" presName="parentLeftMargin" presStyleLbl="node1" presStyleIdx="0" presStyleCnt="5"/>
      <dgm:spPr/>
    </dgm:pt>
    <dgm:pt modelId="{8F1E898D-4A55-4095-A561-DFB465DFBFA9}" type="pres">
      <dgm:prSet presAssocID="{F8D9ACF0-285D-4734-B16C-ED5F2BC076A0}" presName="parentText" presStyleLbl="node1" presStyleIdx="1" presStyleCnt="5">
        <dgm:presLayoutVars>
          <dgm:chMax val="0"/>
          <dgm:bulletEnabled val="1"/>
        </dgm:presLayoutVars>
      </dgm:prSet>
      <dgm:spPr/>
    </dgm:pt>
    <dgm:pt modelId="{EB035DBA-964E-4ED6-AE66-DDDD7C20742A}" type="pres">
      <dgm:prSet presAssocID="{F8D9ACF0-285D-4734-B16C-ED5F2BC076A0}" presName="negativeSpace" presStyleCnt="0"/>
      <dgm:spPr/>
    </dgm:pt>
    <dgm:pt modelId="{23FEB3FC-E242-4D3A-B6ED-FB54ADF5104B}" type="pres">
      <dgm:prSet presAssocID="{F8D9ACF0-285D-4734-B16C-ED5F2BC076A0}" presName="childText" presStyleLbl="conFgAcc1" presStyleIdx="1" presStyleCnt="5">
        <dgm:presLayoutVars>
          <dgm:bulletEnabled val="1"/>
        </dgm:presLayoutVars>
      </dgm:prSet>
      <dgm:spPr/>
    </dgm:pt>
    <dgm:pt modelId="{ECD08F37-BD3D-4125-A724-7C4F1E397D1A}" type="pres">
      <dgm:prSet presAssocID="{44344946-B6A4-4FC9-9BCA-9BE14282A28D}" presName="spaceBetweenRectangles" presStyleCnt="0"/>
      <dgm:spPr/>
    </dgm:pt>
    <dgm:pt modelId="{DB607DA5-E97B-44DC-A597-84D22B82035F}" type="pres">
      <dgm:prSet presAssocID="{2E205172-456B-47B8-B01F-96806FB15E74}" presName="parentLin" presStyleCnt="0"/>
      <dgm:spPr/>
    </dgm:pt>
    <dgm:pt modelId="{D1F838AF-E485-4CA0-81FF-F11E5D1D0BCC}" type="pres">
      <dgm:prSet presAssocID="{2E205172-456B-47B8-B01F-96806FB15E74}" presName="parentLeftMargin" presStyleLbl="node1" presStyleIdx="1" presStyleCnt="5"/>
      <dgm:spPr/>
    </dgm:pt>
    <dgm:pt modelId="{82AFE3F9-A34A-4C41-8D07-8B8866FA21C2}" type="pres">
      <dgm:prSet presAssocID="{2E205172-456B-47B8-B01F-96806FB15E74}" presName="parentText" presStyleLbl="node1" presStyleIdx="2" presStyleCnt="5">
        <dgm:presLayoutVars>
          <dgm:chMax val="0"/>
          <dgm:bulletEnabled val="1"/>
        </dgm:presLayoutVars>
      </dgm:prSet>
      <dgm:spPr/>
    </dgm:pt>
    <dgm:pt modelId="{B78EA7BA-86AA-4955-9B12-638B53002679}" type="pres">
      <dgm:prSet presAssocID="{2E205172-456B-47B8-B01F-96806FB15E74}" presName="negativeSpace" presStyleCnt="0"/>
      <dgm:spPr/>
    </dgm:pt>
    <dgm:pt modelId="{34A1E52D-BF80-4144-B754-383BB4B510A4}" type="pres">
      <dgm:prSet presAssocID="{2E205172-456B-47B8-B01F-96806FB15E74}" presName="childText" presStyleLbl="conFgAcc1" presStyleIdx="2" presStyleCnt="5">
        <dgm:presLayoutVars>
          <dgm:bulletEnabled val="1"/>
        </dgm:presLayoutVars>
      </dgm:prSet>
      <dgm:spPr/>
    </dgm:pt>
    <dgm:pt modelId="{5273BDA5-2215-42B4-B839-28F14E7AEDCC}" type="pres">
      <dgm:prSet presAssocID="{51F2F10E-4D0A-41F6-AC24-471B07BFC3FD}" presName="spaceBetweenRectangles" presStyleCnt="0"/>
      <dgm:spPr/>
    </dgm:pt>
    <dgm:pt modelId="{94B41EEC-DEF5-4162-BF1D-51AB8CE014FA}" type="pres">
      <dgm:prSet presAssocID="{8ADF4E0A-9B8B-4EBF-BC60-0A3C70214868}" presName="parentLin" presStyleCnt="0"/>
      <dgm:spPr/>
    </dgm:pt>
    <dgm:pt modelId="{4F739F0A-0CA9-4709-AE0E-09C21F7B12FD}" type="pres">
      <dgm:prSet presAssocID="{8ADF4E0A-9B8B-4EBF-BC60-0A3C70214868}" presName="parentLeftMargin" presStyleLbl="node1" presStyleIdx="2" presStyleCnt="5"/>
      <dgm:spPr/>
    </dgm:pt>
    <dgm:pt modelId="{EAF21906-F1D4-4DCD-AD0A-4DD97416F5F7}" type="pres">
      <dgm:prSet presAssocID="{8ADF4E0A-9B8B-4EBF-BC60-0A3C70214868}" presName="parentText" presStyleLbl="node1" presStyleIdx="3" presStyleCnt="5">
        <dgm:presLayoutVars>
          <dgm:chMax val="0"/>
          <dgm:bulletEnabled val="1"/>
        </dgm:presLayoutVars>
      </dgm:prSet>
      <dgm:spPr/>
    </dgm:pt>
    <dgm:pt modelId="{DD1A67E0-304A-43FE-B604-FBDF8AAE74FF}" type="pres">
      <dgm:prSet presAssocID="{8ADF4E0A-9B8B-4EBF-BC60-0A3C70214868}" presName="negativeSpace" presStyleCnt="0"/>
      <dgm:spPr/>
    </dgm:pt>
    <dgm:pt modelId="{8E9F56C7-ACB6-4FEC-8331-1E413ECE52C0}" type="pres">
      <dgm:prSet presAssocID="{8ADF4E0A-9B8B-4EBF-BC60-0A3C70214868}" presName="childText" presStyleLbl="conFgAcc1" presStyleIdx="3" presStyleCnt="5">
        <dgm:presLayoutVars>
          <dgm:bulletEnabled val="1"/>
        </dgm:presLayoutVars>
      </dgm:prSet>
      <dgm:spPr/>
    </dgm:pt>
    <dgm:pt modelId="{C064ACA6-9576-4C08-A539-739B8508DCA8}" type="pres">
      <dgm:prSet presAssocID="{FC3ED9CB-B031-4B0C-B981-CBE3656652B5}" presName="spaceBetweenRectangles" presStyleCnt="0"/>
      <dgm:spPr/>
    </dgm:pt>
    <dgm:pt modelId="{BF43C933-AD45-4693-90F2-02AEDDC7F118}" type="pres">
      <dgm:prSet presAssocID="{94952514-F9F5-4DD3-97A7-4677F9CD223D}" presName="parentLin" presStyleCnt="0"/>
      <dgm:spPr/>
    </dgm:pt>
    <dgm:pt modelId="{8CBD3603-BD6C-44D4-9D53-8D9AEEC0FF9C}" type="pres">
      <dgm:prSet presAssocID="{94952514-F9F5-4DD3-97A7-4677F9CD223D}" presName="parentLeftMargin" presStyleLbl="node1" presStyleIdx="3" presStyleCnt="5"/>
      <dgm:spPr/>
    </dgm:pt>
    <dgm:pt modelId="{DE74C243-E384-47E9-AAFF-7D6E2A6EF7E0}" type="pres">
      <dgm:prSet presAssocID="{94952514-F9F5-4DD3-97A7-4677F9CD223D}" presName="parentText" presStyleLbl="node1" presStyleIdx="4" presStyleCnt="5">
        <dgm:presLayoutVars>
          <dgm:chMax val="0"/>
          <dgm:bulletEnabled val="1"/>
        </dgm:presLayoutVars>
      </dgm:prSet>
      <dgm:spPr/>
    </dgm:pt>
    <dgm:pt modelId="{2BBB97E6-EFEB-4B6A-AE56-06F52385F438}" type="pres">
      <dgm:prSet presAssocID="{94952514-F9F5-4DD3-97A7-4677F9CD223D}" presName="negativeSpace" presStyleCnt="0"/>
      <dgm:spPr/>
    </dgm:pt>
    <dgm:pt modelId="{9D62E357-B984-4C50-8B6F-32CAC9957C59}" type="pres">
      <dgm:prSet presAssocID="{94952514-F9F5-4DD3-97A7-4677F9CD223D}" presName="childText" presStyleLbl="conFgAcc1" presStyleIdx="4" presStyleCnt="5">
        <dgm:presLayoutVars>
          <dgm:bulletEnabled val="1"/>
        </dgm:presLayoutVars>
      </dgm:prSet>
      <dgm:spPr/>
    </dgm:pt>
  </dgm:ptLst>
  <dgm:cxnLst>
    <dgm:cxn modelId="{9AC97C05-D0BE-4231-8B75-63EA60DC073A}" type="presOf" srcId="{94952514-F9F5-4DD3-97A7-4677F9CD223D}" destId="{8CBD3603-BD6C-44D4-9D53-8D9AEEC0FF9C}" srcOrd="0" destOrd="0" presId="urn:microsoft.com/office/officeart/2005/8/layout/list1"/>
    <dgm:cxn modelId="{962F4607-3BAA-4980-9904-0CD9BB789389}" type="presOf" srcId="{2E205172-456B-47B8-B01F-96806FB15E74}" destId="{D1F838AF-E485-4CA0-81FF-F11E5D1D0BCC}" srcOrd="0" destOrd="0" presId="urn:microsoft.com/office/officeart/2005/8/layout/list1"/>
    <dgm:cxn modelId="{47231119-CB06-4024-85DA-7728E0C6C5BE}" type="presOf" srcId="{8ADF4E0A-9B8B-4EBF-BC60-0A3C70214868}" destId="{4F739F0A-0CA9-4709-AE0E-09C21F7B12FD}" srcOrd="0" destOrd="0" presId="urn:microsoft.com/office/officeart/2005/8/layout/list1"/>
    <dgm:cxn modelId="{7A6F591B-53B0-40E0-9DDB-DD5B2EE5B59E}" srcId="{EFD2EA7D-2D94-4B80-BA4E-E8529BEE0A36}" destId="{2E205172-456B-47B8-B01F-96806FB15E74}" srcOrd="2" destOrd="0" parTransId="{BB8EBD86-77E0-4966-8385-23FBD69D2BBF}" sibTransId="{51F2F10E-4D0A-41F6-AC24-471B07BFC3FD}"/>
    <dgm:cxn modelId="{6047AC29-BC09-4FD5-90A4-B3AC73AD9DC2}" type="presOf" srcId="{9EAB9625-58DA-410D-BD2A-E5D391FD23E8}" destId="{BA548D32-FAAA-4281-A919-CE8F36E7D69C}" srcOrd="0" destOrd="0" presId="urn:microsoft.com/office/officeart/2005/8/layout/list1"/>
    <dgm:cxn modelId="{F947B74A-3200-4178-A681-98E79CAF4890}" type="presOf" srcId="{EFD2EA7D-2D94-4B80-BA4E-E8529BEE0A36}" destId="{1BF8FF7F-1A44-4713-A14A-3C8157DAC29B}" srcOrd="0" destOrd="0" presId="urn:microsoft.com/office/officeart/2005/8/layout/list1"/>
    <dgm:cxn modelId="{DC350D4B-279A-459F-BB13-3E6AB2C4E331}" type="presOf" srcId="{94952514-F9F5-4DD3-97A7-4677F9CD223D}" destId="{DE74C243-E384-47E9-AAFF-7D6E2A6EF7E0}" srcOrd="1" destOrd="0" presId="urn:microsoft.com/office/officeart/2005/8/layout/list1"/>
    <dgm:cxn modelId="{2553C158-0BA5-40D9-AD98-181BD8342E12}" type="presOf" srcId="{8ADF4E0A-9B8B-4EBF-BC60-0A3C70214868}" destId="{EAF21906-F1D4-4DCD-AD0A-4DD97416F5F7}" srcOrd="1" destOrd="0" presId="urn:microsoft.com/office/officeart/2005/8/layout/list1"/>
    <dgm:cxn modelId="{77C10284-D7C0-4844-AE2E-6C6BF4C7BA89}" srcId="{EFD2EA7D-2D94-4B80-BA4E-E8529BEE0A36}" destId="{9EAB9625-58DA-410D-BD2A-E5D391FD23E8}" srcOrd="0" destOrd="0" parTransId="{98A4C2E9-55BE-4ED0-8315-66634A88B6AE}" sibTransId="{31597180-C2EF-493E-8B34-153F88D86A41}"/>
    <dgm:cxn modelId="{9D632984-0035-4A6E-B1E9-252F71944DCA}" srcId="{EFD2EA7D-2D94-4B80-BA4E-E8529BEE0A36}" destId="{F8D9ACF0-285D-4734-B16C-ED5F2BC076A0}" srcOrd="1" destOrd="0" parTransId="{FB2969F6-1506-42A0-8647-0D8106EFBBF7}" sibTransId="{44344946-B6A4-4FC9-9BCA-9BE14282A28D}"/>
    <dgm:cxn modelId="{26703B86-F848-4647-8CE8-4FC6B4DF7A5C}" type="presOf" srcId="{9EAB9625-58DA-410D-BD2A-E5D391FD23E8}" destId="{1C3D4CC2-4EF8-4BBC-990B-E0D8936B2805}" srcOrd="1" destOrd="0" presId="urn:microsoft.com/office/officeart/2005/8/layout/list1"/>
    <dgm:cxn modelId="{02B7F09F-0498-45DE-8761-C7B4B73E1AA4}" type="presOf" srcId="{F8D9ACF0-285D-4734-B16C-ED5F2BC076A0}" destId="{8F1E898D-4A55-4095-A561-DFB465DFBFA9}" srcOrd="1" destOrd="0" presId="urn:microsoft.com/office/officeart/2005/8/layout/list1"/>
    <dgm:cxn modelId="{EFBBFBC9-C4E1-4463-A775-64F8DB1477B2}" srcId="{EFD2EA7D-2D94-4B80-BA4E-E8529BEE0A36}" destId="{8ADF4E0A-9B8B-4EBF-BC60-0A3C70214868}" srcOrd="3" destOrd="0" parTransId="{CC627DE0-DEC8-435D-BCE6-A0813A7542AA}" sibTransId="{FC3ED9CB-B031-4B0C-B981-CBE3656652B5}"/>
    <dgm:cxn modelId="{B41906EF-1C36-4BF6-9304-41FB42612DE0}" type="presOf" srcId="{F8D9ACF0-285D-4734-B16C-ED5F2BC076A0}" destId="{4A38B761-7632-4F16-A97E-CAC45517C117}" srcOrd="0" destOrd="0" presId="urn:microsoft.com/office/officeart/2005/8/layout/list1"/>
    <dgm:cxn modelId="{3A6B6DF9-59B7-4474-A6F9-C567215FCD3A}" srcId="{EFD2EA7D-2D94-4B80-BA4E-E8529BEE0A36}" destId="{94952514-F9F5-4DD3-97A7-4677F9CD223D}" srcOrd="4" destOrd="0" parTransId="{65B53409-2357-4252-9A08-0BDE60C97D30}" sibTransId="{F37B72B4-9994-4DE7-ABFF-7ADAC9DCA9EB}"/>
    <dgm:cxn modelId="{07DFF9FC-1757-4297-9581-E98FECF15487}" type="presOf" srcId="{2E205172-456B-47B8-B01F-96806FB15E74}" destId="{82AFE3F9-A34A-4C41-8D07-8B8866FA21C2}" srcOrd="1" destOrd="0" presId="urn:microsoft.com/office/officeart/2005/8/layout/list1"/>
    <dgm:cxn modelId="{3B4C7BDC-B475-4AF7-9E07-98C1C80F4B3E}" type="presParOf" srcId="{1BF8FF7F-1A44-4713-A14A-3C8157DAC29B}" destId="{22B56DAF-C916-4D3D-AA30-332E928D11CC}" srcOrd="0" destOrd="0" presId="urn:microsoft.com/office/officeart/2005/8/layout/list1"/>
    <dgm:cxn modelId="{2D8A8C8B-6C91-4E20-91BF-13BF2C227F10}" type="presParOf" srcId="{22B56DAF-C916-4D3D-AA30-332E928D11CC}" destId="{BA548D32-FAAA-4281-A919-CE8F36E7D69C}" srcOrd="0" destOrd="0" presId="urn:microsoft.com/office/officeart/2005/8/layout/list1"/>
    <dgm:cxn modelId="{F9C64973-C6B6-4F8F-B0B0-9221ED692A1A}" type="presParOf" srcId="{22B56DAF-C916-4D3D-AA30-332E928D11CC}" destId="{1C3D4CC2-4EF8-4BBC-990B-E0D8936B2805}" srcOrd="1" destOrd="0" presId="urn:microsoft.com/office/officeart/2005/8/layout/list1"/>
    <dgm:cxn modelId="{1AE824FA-2972-487B-88C0-07F52CFDA4D4}" type="presParOf" srcId="{1BF8FF7F-1A44-4713-A14A-3C8157DAC29B}" destId="{2A6DAB19-262F-47D1-B92A-699D7345E53D}" srcOrd="1" destOrd="0" presId="urn:microsoft.com/office/officeart/2005/8/layout/list1"/>
    <dgm:cxn modelId="{9E9A92DB-E7B7-4463-AA1B-BE863EB6871D}" type="presParOf" srcId="{1BF8FF7F-1A44-4713-A14A-3C8157DAC29B}" destId="{B76A203D-0CC4-4D1C-9901-3058764B1199}" srcOrd="2" destOrd="0" presId="urn:microsoft.com/office/officeart/2005/8/layout/list1"/>
    <dgm:cxn modelId="{F5585F1D-241E-4A26-8160-DF281E08F365}" type="presParOf" srcId="{1BF8FF7F-1A44-4713-A14A-3C8157DAC29B}" destId="{32D8B967-FFFD-463E-8BF3-5529F693B02F}" srcOrd="3" destOrd="0" presId="urn:microsoft.com/office/officeart/2005/8/layout/list1"/>
    <dgm:cxn modelId="{29AE54AF-E3E4-41BF-AB4D-BF12092A1CB9}" type="presParOf" srcId="{1BF8FF7F-1A44-4713-A14A-3C8157DAC29B}" destId="{46BC0C7D-6D5B-4D76-BED1-C0524EAFCD2E}" srcOrd="4" destOrd="0" presId="urn:microsoft.com/office/officeart/2005/8/layout/list1"/>
    <dgm:cxn modelId="{663B0E1E-A421-4C21-86C0-03C8BA54129C}" type="presParOf" srcId="{46BC0C7D-6D5B-4D76-BED1-C0524EAFCD2E}" destId="{4A38B761-7632-4F16-A97E-CAC45517C117}" srcOrd="0" destOrd="0" presId="urn:microsoft.com/office/officeart/2005/8/layout/list1"/>
    <dgm:cxn modelId="{6880BE36-A3B4-4B08-817B-F0FFB8EB45AD}" type="presParOf" srcId="{46BC0C7D-6D5B-4D76-BED1-C0524EAFCD2E}" destId="{8F1E898D-4A55-4095-A561-DFB465DFBFA9}" srcOrd="1" destOrd="0" presId="urn:microsoft.com/office/officeart/2005/8/layout/list1"/>
    <dgm:cxn modelId="{922C4954-6DF0-4126-BF52-737497B246DE}" type="presParOf" srcId="{1BF8FF7F-1A44-4713-A14A-3C8157DAC29B}" destId="{EB035DBA-964E-4ED6-AE66-DDDD7C20742A}" srcOrd="5" destOrd="0" presId="urn:microsoft.com/office/officeart/2005/8/layout/list1"/>
    <dgm:cxn modelId="{2757D236-1BE0-448D-B221-4C137AD90E61}" type="presParOf" srcId="{1BF8FF7F-1A44-4713-A14A-3C8157DAC29B}" destId="{23FEB3FC-E242-4D3A-B6ED-FB54ADF5104B}" srcOrd="6" destOrd="0" presId="urn:microsoft.com/office/officeart/2005/8/layout/list1"/>
    <dgm:cxn modelId="{DB32C3BD-9956-467B-92F3-47B6678DBA64}" type="presParOf" srcId="{1BF8FF7F-1A44-4713-A14A-3C8157DAC29B}" destId="{ECD08F37-BD3D-4125-A724-7C4F1E397D1A}" srcOrd="7" destOrd="0" presId="urn:microsoft.com/office/officeart/2005/8/layout/list1"/>
    <dgm:cxn modelId="{70D15539-03F9-4E9E-B81A-1C92A4FE929A}" type="presParOf" srcId="{1BF8FF7F-1A44-4713-A14A-3C8157DAC29B}" destId="{DB607DA5-E97B-44DC-A597-84D22B82035F}" srcOrd="8" destOrd="0" presId="urn:microsoft.com/office/officeart/2005/8/layout/list1"/>
    <dgm:cxn modelId="{BF695519-6B2E-4848-862A-8B4430B812A1}" type="presParOf" srcId="{DB607DA5-E97B-44DC-A597-84D22B82035F}" destId="{D1F838AF-E485-4CA0-81FF-F11E5D1D0BCC}" srcOrd="0" destOrd="0" presId="urn:microsoft.com/office/officeart/2005/8/layout/list1"/>
    <dgm:cxn modelId="{519E09E1-7AED-45C3-A58E-43BAA0DB92F5}" type="presParOf" srcId="{DB607DA5-E97B-44DC-A597-84D22B82035F}" destId="{82AFE3F9-A34A-4C41-8D07-8B8866FA21C2}" srcOrd="1" destOrd="0" presId="urn:microsoft.com/office/officeart/2005/8/layout/list1"/>
    <dgm:cxn modelId="{49D79923-E891-4E4B-8366-9D0A9E7DC840}" type="presParOf" srcId="{1BF8FF7F-1A44-4713-A14A-3C8157DAC29B}" destId="{B78EA7BA-86AA-4955-9B12-638B53002679}" srcOrd="9" destOrd="0" presId="urn:microsoft.com/office/officeart/2005/8/layout/list1"/>
    <dgm:cxn modelId="{B95E48E1-E5BB-410A-AD88-CC09DC3679DF}" type="presParOf" srcId="{1BF8FF7F-1A44-4713-A14A-3C8157DAC29B}" destId="{34A1E52D-BF80-4144-B754-383BB4B510A4}" srcOrd="10" destOrd="0" presId="urn:microsoft.com/office/officeart/2005/8/layout/list1"/>
    <dgm:cxn modelId="{CBCC01A9-8E9D-4233-84AA-9C6C1F3E856C}" type="presParOf" srcId="{1BF8FF7F-1A44-4713-A14A-3C8157DAC29B}" destId="{5273BDA5-2215-42B4-B839-28F14E7AEDCC}" srcOrd="11" destOrd="0" presId="urn:microsoft.com/office/officeart/2005/8/layout/list1"/>
    <dgm:cxn modelId="{6B631CD6-5246-4354-B93B-6E72811255E6}" type="presParOf" srcId="{1BF8FF7F-1A44-4713-A14A-3C8157DAC29B}" destId="{94B41EEC-DEF5-4162-BF1D-51AB8CE014FA}" srcOrd="12" destOrd="0" presId="urn:microsoft.com/office/officeart/2005/8/layout/list1"/>
    <dgm:cxn modelId="{EFB81AB5-7C86-4A75-81F0-FABBB991307E}" type="presParOf" srcId="{94B41EEC-DEF5-4162-BF1D-51AB8CE014FA}" destId="{4F739F0A-0CA9-4709-AE0E-09C21F7B12FD}" srcOrd="0" destOrd="0" presId="urn:microsoft.com/office/officeart/2005/8/layout/list1"/>
    <dgm:cxn modelId="{6FE5CFFA-1491-475B-8728-AA9093F76C30}" type="presParOf" srcId="{94B41EEC-DEF5-4162-BF1D-51AB8CE014FA}" destId="{EAF21906-F1D4-4DCD-AD0A-4DD97416F5F7}" srcOrd="1" destOrd="0" presId="urn:microsoft.com/office/officeart/2005/8/layout/list1"/>
    <dgm:cxn modelId="{71482FF1-DF7F-450C-9A5D-C77B48EB4964}" type="presParOf" srcId="{1BF8FF7F-1A44-4713-A14A-3C8157DAC29B}" destId="{DD1A67E0-304A-43FE-B604-FBDF8AAE74FF}" srcOrd="13" destOrd="0" presId="urn:microsoft.com/office/officeart/2005/8/layout/list1"/>
    <dgm:cxn modelId="{4404FCC4-425A-492C-9DF5-5176FB435962}" type="presParOf" srcId="{1BF8FF7F-1A44-4713-A14A-3C8157DAC29B}" destId="{8E9F56C7-ACB6-4FEC-8331-1E413ECE52C0}" srcOrd="14" destOrd="0" presId="urn:microsoft.com/office/officeart/2005/8/layout/list1"/>
    <dgm:cxn modelId="{D21558E2-56CC-46E6-961D-7308A2473037}" type="presParOf" srcId="{1BF8FF7F-1A44-4713-A14A-3C8157DAC29B}" destId="{C064ACA6-9576-4C08-A539-739B8508DCA8}" srcOrd="15" destOrd="0" presId="urn:microsoft.com/office/officeart/2005/8/layout/list1"/>
    <dgm:cxn modelId="{1487D382-AFBE-4088-86B6-CEB2416DE2D3}" type="presParOf" srcId="{1BF8FF7F-1A44-4713-A14A-3C8157DAC29B}" destId="{BF43C933-AD45-4693-90F2-02AEDDC7F118}" srcOrd="16" destOrd="0" presId="urn:microsoft.com/office/officeart/2005/8/layout/list1"/>
    <dgm:cxn modelId="{4A316008-74D1-432E-B017-58E7A71AEB26}" type="presParOf" srcId="{BF43C933-AD45-4693-90F2-02AEDDC7F118}" destId="{8CBD3603-BD6C-44D4-9D53-8D9AEEC0FF9C}" srcOrd="0" destOrd="0" presId="urn:microsoft.com/office/officeart/2005/8/layout/list1"/>
    <dgm:cxn modelId="{ACB2BA69-EB9D-4C83-B1D5-AA0B44D70D2C}" type="presParOf" srcId="{BF43C933-AD45-4693-90F2-02AEDDC7F118}" destId="{DE74C243-E384-47E9-AAFF-7D6E2A6EF7E0}" srcOrd="1" destOrd="0" presId="urn:microsoft.com/office/officeart/2005/8/layout/list1"/>
    <dgm:cxn modelId="{15E42668-0DE5-4418-A5E0-3A6BF70053AF}" type="presParOf" srcId="{1BF8FF7F-1A44-4713-A14A-3C8157DAC29B}" destId="{2BBB97E6-EFEB-4B6A-AE56-06F52385F438}" srcOrd="17" destOrd="0" presId="urn:microsoft.com/office/officeart/2005/8/layout/list1"/>
    <dgm:cxn modelId="{2F5E570C-2840-4FFC-B84B-9F04DD318ABE}" type="presParOf" srcId="{1BF8FF7F-1A44-4713-A14A-3C8157DAC29B}" destId="{9D62E357-B984-4C50-8B6F-32CAC9957C59}"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E5521D-96F9-4828-917F-1E1B36404D11}" type="doc">
      <dgm:prSet loTypeId="urn:microsoft.com/office/officeart/2008/layout/VerticalCurvedList" loCatId="list" qsTypeId="urn:microsoft.com/office/officeart/2005/8/quickstyle/simple1" qsCatId="simple" csTypeId="urn:microsoft.com/office/officeart/2005/8/colors/accent4_2" csCatId="accent4" phldr="1"/>
      <dgm:spPr/>
      <dgm:t>
        <a:bodyPr/>
        <a:lstStyle/>
        <a:p>
          <a:endParaRPr lang="es-CL"/>
        </a:p>
      </dgm:t>
    </dgm:pt>
    <dgm:pt modelId="{FC8A9497-381F-49EC-A9C9-46774C478776}">
      <dgm:prSet phldrT="[Texto]" custT="1"/>
      <dgm:spPr/>
      <dgm:t>
        <a:bodyPr/>
        <a:lstStyle/>
        <a:p>
          <a:r>
            <a:rPr lang="es-CL" sz="1800" b="0" dirty="0">
              <a:latin typeface="+mn-lt"/>
            </a:rPr>
            <a:t>Facilita Gestión del Contrato, al seleccionar un proveedor.</a:t>
          </a:r>
        </a:p>
      </dgm:t>
    </dgm:pt>
    <dgm:pt modelId="{228BC014-B91F-4C79-963B-E5BDF07E8563}" type="parTrans" cxnId="{FF88240C-0487-47A8-8A1A-86175B86ECA3}">
      <dgm:prSet/>
      <dgm:spPr/>
      <dgm:t>
        <a:bodyPr/>
        <a:lstStyle/>
        <a:p>
          <a:endParaRPr lang="es-CL" sz="1800" b="0">
            <a:latin typeface="+mn-lt"/>
          </a:endParaRPr>
        </a:p>
      </dgm:t>
    </dgm:pt>
    <dgm:pt modelId="{3F0A79E4-3CD7-4E4A-8B94-8AC904B1BFA8}" type="sibTrans" cxnId="{FF88240C-0487-47A8-8A1A-86175B86ECA3}">
      <dgm:prSet/>
      <dgm:spPr/>
      <dgm:t>
        <a:bodyPr/>
        <a:lstStyle/>
        <a:p>
          <a:endParaRPr lang="es-CL" sz="1800" b="0">
            <a:latin typeface="+mn-lt"/>
          </a:endParaRPr>
        </a:p>
      </dgm:t>
    </dgm:pt>
    <dgm:pt modelId="{2EF55BCE-24C3-4779-BFBE-F1155C9FF2F9}">
      <dgm:prSet phldrT="[Texto]" custT="1"/>
      <dgm:spPr/>
      <dgm:t>
        <a:bodyPr/>
        <a:lstStyle/>
        <a:p>
          <a:r>
            <a:rPr lang="es-CL" sz="1800" b="0" dirty="0">
              <a:latin typeface="+mn-lt"/>
            </a:rPr>
            <a:t>Permite definir los servicios  específicos y en forma transparente para las necesidades propias de los procesos de gestión y desarrollo de las personas.</a:t>
          </a:r>
        </a:p>
      </dgm:t>
    </dgm:pt>
    <dgm:pt modelId="{7F13DE51-30CA-474D-89F1-5540DFA38923}" type="parTrans" cxnId="{41C70571-1034-43E2-B02D-346914A76E9C}">
      <dgm:prSet/>
      <dgm:spPr/>
      <dgm:t>
        <a:bodyPr/>
        <a:lstStyle/>
        <a:p>
          <a:endParaRPr lang="es-CL" sz="1800" b="0">
            <a:latin typeface="+mn-lt"/>
          </a:endParaRPr>
        </a:p>
      </dgm:t>
    </dgm:pt>
    <dgm:pt modelId="{DC8CC7B7-F74F-41D4-AFC4-B2A4A3C7CD5D}" type="sibTrans" cxnId="{41C70571-1034-43E2-B02D-346914A76E9C}">
      <dgm:prSet/>
      <dgm:spPr/>
      <dgm:t>
        <a:bodyPr/>
        <a:lstStyle/>
        <a:p>
          <a:endParaRPr lang="es-CL" sz="1800" b="0">
            <a:latin typeface="+mn-lt"/>
          </a:endParaRPr>
        </a:p>
      </dgm:t>
    </dgm:pt>
    <dgm:pt modelId="{9CCDB221-D58D-42D4-8DAE-268335C1B14B}">
      <dgm:prSet phldrT="[Texto]" custT="1"/>
      <dgm:spPr/>
      <dgm:t>
        <a:bodyPr/>
        <a:lstStyle/>
        <a:p>
          <a:r>
            <a:rPr lang="es-CL" sz="1800" b="0" dirty="0">
              <a:latin typeface="+mn-lt"/>
            </a:rPr>
            <a:t>Establece un plazo realista para la implementación e Implantación de la nueva solución tecnológica.</a:t>
          </a:r>
        </a:p>
      </dgm:t>
    </dgm:pt>
    <dgm:pt modelId="{50462FDF-A23F-49C6-9312-E592A8CA408C}" type="parTrans" cxnId="{437981A4-DCD0-4B06-9F06-6631F925A8D9}">
      <dgm:prSet/>
      <dgm:spPr/>
      <dgm:t>
        <a:bodyPr/>
        <a:lstStyle/>
        <a:p>
          <a:endParaRPr lang="es-CL" sz="1800" b="0">
            <a:latin typeface="+mn-lt"/>
          </a:endParaRPr>
        </a:p>
      </dgm:t>
    </dgm:pt>
    <dgm:pt modelId="{E292F8E9-4BE5-43F5-8D9F-FED2023B3FD9}" type="sibTrans" cxnId="{437981A4-DCD0-4B06-9F06-6631F925A8D9}">
      <dgm:prSet/>
      <dgm:spPr/>
      <dgm:t>
        <a:bodyPr/>
        <a:lstStyle/>
        <a:p>
          <a:endParaRPr lang="es-CL" sz="1800" b="0">
            <a:latin typeface="+mn-lt"/>
          </a:endParaRPr>
        </a:p>
      </dgm:t>
    </dgm:pt>
    <dgm:pt modelId="{87DC724B-28E9-448F-B081-673254CA0E71}">
      <dgm:prSet phldrT="[Texto]" custT="1"/>
      <dgm:spPr/>
      <dgm:t>
        <a:bodyPr/>
        <a:lstStyle/>
        <a:p>
          <a:r>
            <a:rPr lang="es-CL" sz="1800" b="0" dirty="0">
              <a:latin typeface="+mn-lt"/>
            </a:rPr>
            <a:t>Permite establecer los Niveles de Servicio específicos según Modelo de Servicio o Producto  requerido.</a:t>
          </a:r>
        </a:p>
      </dgm:t>
    </dgm:pt>
    <dgm:pt modelId="{A5CE77DD-463F-44C9-BD21-8322C1734DD0}" type="parTrans" cxnId="{1B20564B-D956-4016-9A1E-F1AABEB7DEB1}">
      <dgm:prSet/>
      <dgm:spPr/>
      <dgm:t>
        <a:bodyPr/>
        <a:lstStyle/>
        <a:p>
          <a:endParaRPr lang="es-CL" sz="1800"/>
        </a:p>
      </dgm:t>
    </dgm:pt>
    <dgm:pt modelId="{A4A85ABD-8854-4C6F-B454-04BC6E538BB4}" type="sibTrans" cxnId="{1B20564B-D956-4016-9A1E-F1AABEB7DEB1}">
      <dgm:prSet/>
      <dgm:spPr/>
      <dgm:t>
        <a:bodyPr/>
        <a:lstStyle/>
        <a:p>
          <a:endParaRPr lang="es-CL" sz="1800"/>
        </a:p>
      </dgm:t>
    </dgm:pt>
    <dgm:pt modelId="{3393E1F3-AF90-4C14-B8C5-CDA96145553C}" type="pres">
      <dgm:prSet presAssocID="{24E5521D-96F9-4828-917F-1E1B36404D11}" presName="Name0" presStyleCnt="0">
        <dgm:presLayoutVars>
          <dgm:chMax val="7"/>
          <dgm:chPref val="7"/>
          <dgm:dir/>
        </dgm:presLayoutVars>
      </dgm:prSet>
      <dgm:spPr/>
    </dgm:pt>
    <dgm:pt modelId="{263BF37E-1B81-42FC-9AAF-6A49FFDFFDF1}" type="pres">
      <dgm:prSet presAssocID="{24E5521D-96F9-4828-917F-1E1B36404D11}" presName="Name1" presStyleCnt="0"/>
      <dgm:spPr/>
    </dgm:pt>
    <dgm:pt modelId="{EB9454FA-0A65-4B8D-8055-0B7D771FF767}" type="pres">
      <dgm:prSet presAssocID="{24E5521D-96F9-4828-917F-1E1B36404D11}" presName="cycle" presStyleCnt="0"/>
      <dgm:spPr/>
    </dgm:pt>
    <dgm:pt modelId="{DAEA005F-A597-4DA0-9EF5-A68291423D15}" type="pres">
      <dgm:prSet presAssocID="{24E5521D-96F9-4828-917F-1E1B36404D11}" presName="srcNode" presStyleLbl="node1" presStyleIdx="0" presStyleCnt="4"/>
      <dgm:spPr/>
    </dgm:pt>
    <dgm:pt modelId="{0966328E-F252-4E49-80A7-18EBF93CA520}" type="pres">
      <dgm:prSet presAssocID="{24E5521D-96F9-4828-917F-1E1B36404D11}" presName="conn" presStyleLbl="parChTrans1D2" presStyleIdx="0" presStyleCnt="1" custLinFactNeighborX="-761" custLinFactNeighborY="-1008"/>
      <dgm:spPr/>
    </dgm:pt>
    <dgm:pt modelId="{D37CD89E-933D-411A-9FC4-0E849FC0B1E9}" type="pres">
      <dgm:prSet presAssocID="{24E5521D-96F9-4828-917F-1E1B36404D11}" presName="extraNode" presStyleLbl="node1" presStyleIdx="0" presStyleCnt="4"/>
      <dgm:spPr/>
    </dgm:pt>
    <dgm:pt modelId="{D4B66A5B-5AAF-4047-9C86-FFF0EDE0D293}" type="pres">
      <dgm:prSet presAssocID="{24E5521D-96F9-4828-917F-1E1B36404D11}" presName="dstNode" presStyleLbl="node1" presStyleIdx="0" presStyleCnt="4"/>
      <dgm:spPr/>
    </dgm:pt>
    <dgm:pt modelId="{4D51BDD6-0AD1-43B6-AAE9-2FF87EFDD738}" type="pres">
      <dgm:prSet presAssocID="{FC8A9497-381F-49EC-A9C9-46774C478776}" presName="text_1" presStyleLbl="node1" presStyleIdx="0" presStyleCnt="4" custLinFactNeighborX="-995" custLinFactNeighborY="-3112">
        <dgm:presLayoutVars>
          <dgm:bulletEnabled val="1"/>
        </dgm:presLayoutVars>
      </dgm:prSet>
      <dgm:spPr/>
    </dgm:pt>
    <dgm:pt modelId="{3C1B6FAB-A030-47A0-8B82-20F08A281901}" type="pres">
      <dgm:prSet presAssocID="{FC8A9497-381F-49EC-A9C9-46774C478776}" presName="accent_1" presStyleCnt="0"/>
      <dgm:spPr/>
    </dgm:pt>
    <dgm:pt modelId="{2986B531-75F7-452E-8B71-76FBC82684FD}" type="pres">
      <dgm:prSet presAssocID="{FC8A9497-381F-49EC-A9C9-46774C478776}" presName="accentRepeatNode" presStyleLbl="solidFgAcc1" presStyleIdx="0" presStyleCnt="4"/>
      <dgm:spPr/>
    </dgm:pt>
    <dgm:pt modelId="{382422A3-D99E-4F31-9285-64902C64B8D0}" type="pres">
      <dgm:prSet presAssocID="{2EF55BCE-24C3-4779-BFBE-F1155C9FF2F9}" presName="text_2" presStyleLbl="node1" presStyleIdx="1" presStyleCnt="4">
        <dgm:presLayoutVars>
          <dgm:bulletEnabled val="1"/>
        </dgm:presLayoutVars>
      </dgm:prSet>
      <dgm:spPr/>
    </dgm:pt>
    <dgm:pt modelId="{3AB1D4AD-882F-4A0F-9FA2-C5D049FD7B18}" type="pres">
      <dgm:prSet presAssocID="{2EF55BCE-24C3-4779-BFBE-F1155C9FF2F9}" presName="accent_2" presStyleCnt="0"/>
      <dgm:spPr/>
    </dgm:pt>
    <dgm:pt modelId="{A273D137-6E13-45AF-8335-7CB0FE0F79F7}" type="pres">
      <dgm:prSet presAssocID="{2EF55BCE-24C3-4779-BFBE-F1155C9FF2F9}" presName="accentRepeatNode" presStyleLbl="solidFgAcc1" presStyleIdx="1" presStyleCnt="4"/>
      <dgm:spPr/>
    </dgm:pt>
    <dgm:pt modelId="{DE05D5C7-74B2-4C29-A348-601EC21665FD}" type="pres">
      <dgm:prSet presAssocID="{87DC724B-28E9-448F-B081-673254CA0E71}" presName="text_3" presStyleLbl="node1" presStyleIdx="2" presStyleCnt="4">
        <dgm:presLayoutVars>
          <dgm:bulletEnabled val="1"/>
        </dgm:presLayoutVars>
      </dgm:prSet>
      <dgm:spPr/>
    </dgm:pt>
    <dgm:pt modelId="{5A517A85-2B47-4D81-AF26-51CCF942A0C0}" type="pres">
      <dgm:prSet presAssocID="{87DC724B-28E9-448F-B081-673254CA0E71}" presName="accent_3" presStyleCnt="0"/>
      <dgm:spPr/>
    </dgm:pt>
    <dgm:pt modelId="{E8F3E389-4CC7-4026-BAC4-EF3AAB7C8AF3}" type="pres">
      <dgm:prSet presAssocID="{87DC724B-28E9-448F-B081-673254CA0E71}" presName="accentRepeatNode" presStyleLbl="solidFgAcc1" presStyleIdx="2" presStyleCnt="4"/>
      <dgm:spPr/>
    </dgm:pt>
    <dgm:pt modelId="{8BA71F8A-2C2D-4AA4-BE9F-071A25AF70C0}" type="pres">
      <dgm:prSet presAssocID="{9CCDB221-D58D-42D4-8DAE-268335C1B14B}" presName="text_4" presStyleLbl="node1" presStyleIdx="3" presStyleCnt="4">
        <dgm:presLayoutVars>
          <dgm:bulletEnabled val="1"/>
        </dgm:presLayoutVars>
      </dgm:prSet>
      <dgm:spPr/>
    </dgm:pt>
    <dgm:pt modelId="{C4925339-8CF3-4663-BEED-BFF1566F80BF}" type="pres">
      <dgm:prSet presAssocID="{9CCDB221-D58D-42D4-8DAE-268335C1B14B}" presName="accent_4" presStyleCnt="0"/>
      <dgm:spPr/>
    </dgm:pt>
    <dgm:pt modelId="{461CB24F-D99F-42C8-AAC3-392A970863D1}" type="pres">
      <dgm:prSet presAssocID="{9CCDB221-D58D-42D4-8DAE-268335C1B14B}" presName="accentRepeatNode" presStyleLbl="solidFgAcc1" presStyleIdx="3" presStyleCnt="4"/>
      <dgm:spPr/>
    </dgm:pt>
  </dgm:ptLst>
  <dgm:cxnLst>
    <dgm:cxn modelId="{6B97E403-28C5-4C3B-8FC3-16153775D299}" type="presOf" srcId="{3F0A79E4-3CD7-4E4A-8B94-8AC904B1BFA8}" destId="{0966328E-F252-4E49-80A7-18EBF93CA520}" srcOrd="0" destOrd="0" presId="urn:microsoft.com/office/officeart/2008/layout/VerticalCurvedList"/>
    <dgm:cxn modelId="{FF88240C-0487-47A8-8A1A-86175B86ECA3}" srcId="{24E5521D-96F9-4828-917F-1E1B36404D11}" destId="{FC8A9497-381F-49EC-A9C9-46774C478776}" srcOrd="0" destOrd="0" parTransId="{228BC014-B91F-4C79-963B-E5BDF07E8563}" sibTransId="{3F0A79E4-3CD7-4E4A-8B94-8AC904B1BFA8}"/>
    <dgm:cxn modelId="{97D63E23-9041-435F-AE1B-E6D0A8DEC166}" type="presOf" srcId="{24E5521D-96F9-4828-917F-1E1B36404D11}" destId="{3393E1F3-AF90-4C14-B8C5-CDA96145553C}" srcOrd="0" destOrd="0" presId="urn:microsoft.com/office/officeart/2008/layout/VerticalCurvedList"/>
    <dgm:cxn modelId="{37B7053F-9CF3-4C74-89BB-222C947EC94C}" type="presOf" srcId="{2EF55BCE-24C3-4779-BFBE-F1155C9FF2F9}" destId="{382422A3-D99E-4F31-9285-64902C64B8D0}" srcOrd="0" destOrd="0" presId="urn:microsoft.com/office/officeart/2008/layout/VerticalCurvedList"/>
    <dgm:cxn modelId="{1B20564B-D956-4016-9A1E-F1AABEB7DEB1}" srcId="{24E5521D-96F9-4828-917F-1E1B36404D11}" destId="{87DC724B-28E9-448F-B081-673254CA0E71}" srcOrd="2" destOrd="0" parTransId="{A5CE77DD-463F-44C9-BD21-8322C1734DD0}" sibTransId="{A4A85ABD-8854-4C6F-B454-04BC6E538BB4}"/>
    <dgm:cxn modelId="{41C70571-1034-43E2-B02D-346914A76E9C}" srcId="{24E5521D-96F9-4828-917F-1E1B36404D11}" destId="{2EF55BCE-24C3-4779-BFBE-F1155C9FF2F9}" srcOrd="1" destOrd="0" parTransId="{7F13DE51-30CA-474D-89F1-5540DFA38923}" sibTransId="{DC8CC7B7-F74F-41D4-AFC4-B2A4A3C7CD5D}"/>
    <dgm:cxn modelId="{57E4767B-9EC2-4AC4-A4C6-8EC2ABD3E15C}" type="presOf" srcId="{87DC724B-28E9-448F-B081-673254CA0E71}" destId="{DE05D5C7-74B2-4C29-A348-601EC21665FD}" srcOrd="0" destOrd="0" presId="urn:microsoft.com/office/officeart/2008/layout/VerticalCurvedList"/>
    <dgm:cxn modelId="{437981A4-DCD0-4B06-9F06-6631F925A8D9}" srcId="{24E5521D-96F9-4828-917F-1E1B36404D11}" destId="{9CCDB221-D58D-42D4-8DAE-268335C1B14B}" srcOrd="3" destOrd="0" parTransId="{50462FDF-A23F-49C6-9312-E592A8CA408C}" sibTransId="{E292F8E9-4BE5-43F5-8D9F-FED2023B3FD9}"/>
    <dgm:cxn modelId="{666E70CD-B59E-4152-B9FF-1FB8206E772C}" type="presOf" srcId="{9CCDB221-D58D-42D4-8DAE-268335C1B14B}" destId="{8BA71F8A-2C2D-4AA4-BE9F-071A25AF70C0}" srcOrd="0" destOrd="0" presId="urn:microsoft.com/office/officeart/2008/layout/VerticalCurvedList"/>
    <dgm:cxn modelId="{3FC8B2FC-868B-4FDC-BF7B-935279F78720}" type="presOf" srcId="{FC8A9497-381F-49EC-A9C9-46774C478776}" destId="{4D51BDD6-0AD1-43B6-AAE9-2FF87EFDD738}" srcOrd="0" destOrd="0" presId="urn:microsoft.com/office/officeart/2008/layout/VerticalCurvedList"/>
    <dgm:cxn modelId="{8E3CA366-40A5-4489-8ABE-783714E4A54E}" type="presParOf" srcId="{3393E1F3-AF90-4C14-B8C5-CDA96145553C}" destId="{263BF37E-1B81-42FC-9AAF-6A49FFDFFDF1}" srcOrd="0" destOrd="0" presId="urn:microsoft.com/office/officeart/2008/layout/VerticalCurvedList"/>
    <dgm:cxn modelId="{1260C0DF-0AC2-4D29-807B-AFF190D0D28E}" type="presParOf" srcId="{263BF37E-1B81-42FC-9AAF-6A49FFDFFDF1}" destId="{EB9454FA-0A65-4B8D-8055-0B7D771FF767}" srcOrd="0" destOrd="0" presId="urn:microsoft.com/office/officeart/2008/layout/VerticalCurvedList"/>
    <dgm:cxn modelId="{F72BE1CF-F3C9-4FF8-82AF-9C7E35CC3CC7}" type="presParOf" srcId="{EB9454FA-0A65-4B8D-8055-0B7D771FF767}" destId="{DAEA005F-A597-4DA0-9EF5-A68291423D15}" srcOrd="0" destOrd="0" presId="urn:microsoft.com/office/officeart/2008/layout/VerticalCurvedList"/>
    <dgm:cxn modelId="{63714854-0B63-4431-86C0-C09744E996B4}" type="presParOf" srcId="{EB9454FA-0A65-4B8D-8055-0B7D771FF767}" destId="{0966328E-F252-4E49-80A7-18EBF93CA520}" srcOrd="1" destOrd="0" presId="urn:microsoft.com/office/officeart/2008/layout/VerticalCurvedList"/>
    <dgm:cxn modelId="{14767A28-4ABE-48AA-9A95-1824B5D28CCD}" type="presParOf" srcId="{EB9454FA-0A65-4B8D-8055-0B7D771FF767}" destId="{D37CD89E-933D-411A-9FC4-0E849FC0B1E9}" srcOrd="2" destOrd="0" presId="urn:microsoft.com/office/officeart/2008/layout/VerticalCurvedList"/>
    <dgm:cxn modelId="{465148C5-E284-45B7-BA2C-CF751C03ACD3}" type="presParOf" srcId="{EB9454FA-0A65-4B8D-8055-0B7D771FF767}" destId="{D4B66A5B-5AAF-4047-9C86-FFF0EDE0D293}" srcOrd="3" destOrd="0" presId="urn:microsoft.com/office/officeart/2008/layout/VerticalCurvedList"/>
    <dgm:cxn modelId="{9D545DD6-042F-40B9-BF3B-1586B0D9C515}" type="presParOf" srcId="{263BF37E-1B81-42FC-9AAF-6A49FFDFFDF1}" destId="{4D51BDD6-0AD1-43B6-AAE9-2FF87EFDD738}" srcOrd="1" destOrd="0" presId="urn:microsoft.com/office/officeart/2008/layout/VerticalCurvedList"/>
    <dgm:cxn modelId="{A3EE1254-117A-4784-9CEF-17C85B1B3BDA}" type="presParOf" srcId="{263BF37E-1B81-42FC-9AAF-6A49FFDFFDF1}" destId="{3C1B6FAB-A030-47A0-8B82-20F08A281901}" srcOrd="2" destOrd="0" presId="urn:microsoft.com/office/officeart/2008/layout/VerticalCurvedList"/>
    <dgm:cxn modelId="{BF9A235C-EFCA-48C2-B4B5-ED220F166957}" type="presParOf" srcId="{3C1B6FAB-A030-47A0-8B82-20F08A281901}" destId="{2986B531-75F7-452E-8B71-76FBC82684FD}" srcOrd="0" destOrd="0" presId="urn:microsoft.com/office/officeart/2008/layout/VerticalCurvedList"/>
    <dgm:cxn modelId="{81D3E6A5-C99D-4059-BB35-91BBD5BEF3CD}" type="presParOf" srcId="{263BF37E-1B81-42FC-9AAF-6A49FFDFFDF1}" destId="{382422A3-D99E-4F31-9285-64902C64B8D0}" srcOrd="3" destOrd="0" presId="urn:microsoft.com/office/officeart/2008/layout/VerticalCurvedList"/>
    <dgm:cxn modelId="{9AE198EB-6FFB-4EFA-9B3B-BAF7041CC8DE}" type="presParOf" srcId="{263BF37E-1B81-42FC-9AAF-6A49FFDFFDF1}" destId="{3AB1D4AD-882F-4A0F-9FA2-C5D049FD7B18}" srcOrd="4" destOrd="0" presId="urn:microsoft.com/office/officeart/2008/layout/VerticalCurvedList"/>
    <dgm:cxn modelId="{969065F2-8653-41A2-A9EC-D678049BC4E9}" type="presParOf" srcId="{3AB1D4AD-882F-4A0F-9FA2-C5D049FD7B18}" destId="{A273D137-6E13-45AF-8335-7CB0FE0F79F7}" srcOrd="0" destOrd="0" presId="urn:microsoft.com/office/officeart/2008/layout/VerticalCurvedList"/>
    <dgm:cxn modelId="{6E9CF059-D1BE-4C7C-BEFD-E30EE9FEEA15}" type="presParOf" srcId="{263BF37E-1B81-42FC-9AAF-6A49FFDFFDF1}" destId="{DE05D5C7-74B2-4C29-A348-601EC21665FD}" srcOrd="5" destOrd="0" presId="urn:microsoft.com/office/officeart/2008/layout/VerticalCurvedList"/>
    <dgm:cxn modelId="{B0CB08BB-1254-4B5D-863D-16245E85EB8C}" type="presParOf" srcId="{263BF37E-1B81-42FC-9AAF-6A49FFDFFDF1}" destId="{5A517A85-2B47-4D81-AF26-51CCF942A0C0}" srcOrd="6" destOrd="0" presId="urn:microsoft.com/office/officeart/2008/layout/VerticalCurvedList"/>
    <dgm:cxn modelId="{77B446D3-B9C7-4BA2-94A7-9DDB2A9844B6}" type="presParOf" srcId="{5A517A85-2B47-4D81-AF26-51CCF942A0C0}" destId="{E8F3E389-4CC7-4026-BAC4-EF3AAB7C8AF3}" srcOrd="0" destOrd="0" presId="urn:microsoft.com/office/officeart/2008/layout/VerticalCurvedList"/>
    <dgm:cxn modelId="{59CC9A11-8519-404F-8FD5-EF753FE5E1BD}" type="presParOf" srcId="{263BF37E-1B81-42FC-9AAF-6A49FFDFFDF1}" destId="{8BA71F8A-2C2D-4AA4-BE9F-071A25AF70C0}" srcOrd="7" destOrd="0" presId="urn:microsoft.com/office/officeart/2008/layout/VerticalCurvedList"/>
    <dgm:cxn modelId="{2FFD707A-A9F7-46FE-ADB7-9A75B7C3863B}" type="presParOf" srcId="{263BF37E-1B81-42FC-9AAF-6A49FFDFFDF1}" destId="{C4925339-8CF3-4663-BEED-BFF1566F80BF}" srcOrd="8" destOrd="0" presId="urn:microsoft.com/office/officeart/2008/layout/VerticalCurvedList"/>
    <dgm:cxn modelId="{B9F4F03E-1E31-410C-A379-BA6C0B663A14}" type="presParOf" srcId="{C4925339-8CF3-4663-BEED-BFF1566F80BF}" destId="{461CB24F-D99F-42C8-AAC3-392A970863D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8C5160-A7D6-4B25-B260-761A00C22246}"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s-CL"/>
        </a:p>
      </dgm:t>
    </dgm:pt>
    <dgm:pt modelId="{5E409619-07E2-4EE1-AE5E-212C944431FA}">
      <dgm:prSet phldrT="[Texto]" custT="1"/>
      <dgm:spPr/>
      <dgm:t>
        <a:bodyPr/>
        <a:lstStyle/>
        <a:p>
          <a:r>
            <a:rPr lang="es-CL" sz="1600" dirty="0"/>
            <a:t>Continuidad</a:t>
          </a:r>
        </a:p>
        <a:p>
          <a:r>
            <a:rPr lang="es-CL" sz="1600" dirty="0"/>
            <a:t>SIRH Actual</a:t>
          </a:r>
        </a:p>
      </dgm:t>
    </dgm:pt>
    <dgm:pt modelId="{A98A6D58-114B-478B-9166-D7B088DE68DD}" type="parTrans" cxnId="{050D99C0-995D-4CF7-9F1F-F1A176EA567F}">
      <dgm:prSet/>
      <dgm:spPr/>
      <dgm:t>
        <a:bodyPr/>
        <a:lstStyle/>
        <a:p>
          <a:endParaRPr lang="es-CL" sz="1600"/>
        </a:p>
      </dgm:t>
    </dgm:pt>
    <dgm:pt modelId="{C75E7FCA-6A86-45AD-9239-A568A82A69F1}" type="sibTrans" cxnId="{050D99C0-995D-4CF7-9F1F-F1A176EA567F}">
      <dgm:prSet/>
      <dgm:spPr/>
      <dgm:t>
        <a:bodyPr/>
        <a:lstStyle/>
        <a:p>
          <a:endParaRPr lang="es-CL" sz="1600"/>
        </a:p>
      </dgm:t>
    </dgm:pt>
    <dgm:pt modelId="{ECC126D8-FE55-49E1-AAF0-EA2A983416A7}">
      <dgm:prSet phldrT="[Texto]" custT="1"/>
      <dgm:spPr/>
      <dgm:t>
        <a:bodyPr/>
        <a:lstStyle/>
        <a:p>
          <a:r>
            <a:rPr lang="es-CL" sz="1600" dirty="0">
              <a:solidFill>
                <a:schemeClr val="accent5"/>
              </a:solidFill>
              <a:latin typeface="Agency FB" panose="020B0503020202020204" pitchFamily="34" charset="0"/>
            </a:rPr>
            <a:t>Servicio Prorroga</a:t>
          </a:r>
        </a:p>
      </dgm:t>
    </dgm:pt>
    <dgm:pt modelId="{83EF0C9E-AF23-4EA0-9FB0-063A76832EF5}" type="parTrans" cxnId="{69B47F79-6172-477A-9522-31E821D56423}">
      <dgm:prSet/>
      <dgm:spPr/>
      <dgm:t>
        <a:bodyPr/>
        <a:lstStyle/>
        <a:p>
          <a:endParaRPr lang="es-CL" sz="1600"/>
        </a:p>
      </dgm:t>
    </dgm:pt>
    <dgm:pt modelId="{A78419A4-26E4-4474-9AD1-EF48D8B3695C}" type="sibTrans" cxnId="{69B47F79-6172-477A-9522-31E821D56423}">
      <dgm:prSet/>
      <dgm:spPr/>
      <dgm:t>
        <a:bodyPr/>
        <a:lstStyle/>
        <a:p>
          <a:endParaRPr lang="es-CL" sz="1600"/>
        </a:p>
      </dgm:t>
    </dgm:pt>
    <dgm:pt modelId="{4E8222D6-4E7E-4FE2-A5C1-F8A1E7E6B937}">
      <dgm:prSet phldrT="[Texto]" custT="1"/>
      <dgm:spPr/>
      <dgm:t>
        <a:bodyPr/>
        <a:lstStyle/>
        <a:p>
          <a:r>
            <a:rPr lang="es-CL" sz="1600" dirty="0"/>
            <a:t>Nueva Solución SIPSS</a:t>
          </a:r>
        </a:p>
      </dgm:t>
    </dgm:pt>
    <dgm:pt modelId="{179A8794-D89B-4EDB-9171-62B091ED7864}" type="parTrans" cxnId="{4915EF37-39C5-4A05-86A3-BFCE0E4B2369}">
      <dgm:prSet/>
      <dgm:spPr/>
      <dgm:t>
        <a:bodyPr/>
        <a:lstStyle/>
        <a:p>
          <a:endParaRPr lang="es-CL" sz="1600"/>
        </a:p>
      </dgm:t>
    </dgm:pt>
    <dgm:pt modelId="{5EC4329F-F9A4-4B82-90A6-F57AA2E827CC}" type="sibTrans" cxnId="{4915EF37-39C5-4A05-86A3-BFCE0E4B2369}">
      <dgm:prSet/>
      <dgm:spPr/>
      <dgm:t>
        <a:bodyPr/>
        <a:lstStyle/>
        <a:p>
          <a:endParaRPr lang="es-CL" sz="1600"/>
        </a:p>
      </dgm:t>
    </dgm:pt>
    <dgm:pt modelId="{261558B9-389E-4BBA-B3CF-7C3F08CB379C}">
      <dgm:prSet phldrT="[Texto]" custT="1"/>
      <dgm:spPr>
        <a:solidFill>
          <a:srgbClr val="CC2A04">
            <a:tint val="40000"/>
            <a:alpha val="90000"/>
            <a:hueOff val="0"/>
            <a:satOff val="0"/>
            <a:lumOff val="0"/>
            <a:alphaOff val="0"/>
          </a:srgbClr>
        </a:solidFill>
        <a:ln w="25400" cap="flat" cmpd="sng" algn="ctr">
          <a:solidFill>
            <a:srgbClr val="CC2A04">
              <a:tint val="40000"/>
              <a:alpha val="90000"/>
              <a:hueOff val="0"/>
              <a:satOff val="0"/>
              <a:lumOff val="0"/>
              <a:alphaOff val="0"/>
            </a:srgbClr>
          </a:solidFill>
          <a:prstDash val="solid"/>
        </a:ln>
        <a:effectLst/>
      </dgm:spPr>
      <dgm:t>
        <a:bodyPr spcFirstLastPara="0" vert="horz" wrap="square" lIns="85344" tIns="85344" rIns="113792" bIns="128016" numCol="1" spcCol="1270" anchor="t" anchorCtr="0"/>
        <a:lstStyle/>
        <a:p>
          <a:pPr marL="171450" lvl="1" indent="-171450" algn="l" defTabSz="711200">
            <a:lnSpc>
              <a:spcPct val="90000"/>
            </a:lnSpc>
            <a:spcBef>
              <a:spcPct val="0"/>
            </a:spcBef>
            <a:spcAft>
              <a:spcPct val="15000"/>
            </a:spcAft>
            <a:buChar char="•"/>
          </a:pPr>
          <a:r>
            <a:rPr lang="es-CL" sz="1600" kern="1200" dirty="0">
              <a:solidFill>
                <a:srgbClr val="003258"/>
              </a:solidFill>
              <a:latin typeface="Agency FB" panose="020B0503020202020204" pitchFamily="34" charset="0"/>
              <a:ea typeface="+mn-ea"/>
              <a:cs typeface="+mn-cs"/>
            </a:rPr>
            <a:t>Desarrollo nueva solución</a:t>
          </a:r>
        </a:p>
      </dgm:t>
    </dgm:pt>
    <dgm:pt modelId="{0FF087EE-5417-476E-9AC7-9E5D596F58FC}" type="parTrans" cxnId="{91FB4001-9C75-4919-94A0-C0688673A26D}">
      <dgm:prSet/>
      <dgm:spPr/>
      <dgm:t>
        <a:bodyPr/>
        <a:lstStyle/>
        <a:p>
          <a:endParaRPr lang="es-CL" sz="1600"/>
        </a:p>
      </dgm:t>
    </dgm:pt>
    <dgm:pt modelId="{F136E965-F233-4A54-8C70-E331A3A50519}" type="sibTrans" cxnId="{91FB4001-9C75-4919-94A0-C0688673A26D}">
      <dgm:prSet/>
      <dgm:spPr/>
      <dgm:t>
        <a:bodyPr/>
        <a:lstStyle/>
        <a:p>
          <a:endParaRPr lang="es-CL" sz="1600"/>
        </a:p>
      </dgm:t>
    </dgm:pt>
    <dgm:pt modelId="{A2B4E184-7A0F-4442-B1F9-B7E28C8197C5}">
      <dgm:prSet phldrT="[Texto]" custT="1"/>
      <dgm:spPr/>
      <dgm:t>
        <a:bodyPr/>
        <a:lstStyle/>
        <a:p>
          <a:r>
            <a:rPr lang="es-CL" sz="1600" dirty="0"/>
            <a:t>Migración</a:t>
          </a:r>
        </a:p>
      </dgm:t>
    </dgm:pt>
    <dgm:pt modelId="{B5867119-1CAC-4776-B414-9C5789681E5F}" type="parTrans" cxnId="{57460CFE-EA00-464C-B366-21311BB336B7}">
      <dgm:prSet/>
      <dgm:spPr/>
      <dgm:t>
        <a:bodyPr/>
        <a:lstStyle/>
        <a:p>
          <a:endParaRPr lang="es-CL" sz="1600"/>
        </a:p>
      </dgm:t>
    </dgm:pt>
    <dgm:pt modelId="{1238D9AF-2B7E-485D-852D-42275742597E}" type="sibTrans" cxnId="{57460CFE-EA00-464C-B366-21311BB336B7}">
      <dgm:prSet/>
      <dgm:spPr/>
      <dgm:t>
        <a:bodyPr/>
        <a:lstStyle/>
        <a:p>
          <a:endParaRPr lang="es-CL" sz="1600"/>
        </a:p>
      </dgm:t>
    </dgm:pt>
    <dgm:pt modelId="{138118FA-347E-4CB0-9DE0-ED1B3DA5B6E8}">
      <dgm:prSet custT="1"/>
      <dgm:spPr/>
      <dgm:t>
        <a:bodyPr/>
        <a:lstStyle/>
        <a:p>
          <a:r>
            <a:rPr lang="es-CL" sz="1600" dirty="0">
              <a:solidFill>
                <a:schemeClr val="accent5"/>
              </a:solidFill>
              <a:latin typeface="Agency FB" panose="020B0503020202020204" pitchFamily="34" charset="0"/>
            </a:rPr>
            <a:t>Adiciona 640 Horas de Desarrollo</a:t>
          </a:r>
        </a:p>
      </dgm:t>
    </dgm:pt>
    <dgm:pt modelId="{C161A993-2DD8-460F-A015-FB769DB9C7A0}" type="parTrans" cxnId="{9CF9EDDA-B052-422D-9F4B-8A33A89111FF}">
      <dgm:prSet/>
      <dgm:spPr/>
      <dgm:t>
        <a:bodyPr/>
        <a:lstStyle/>
        <a:p>
          <a:endParaRPr lang="es-CL"/>
        </a:p>
      </dgm:t>
    </dgm:pt>
    <dgm:pt modelId="{D081630E-51AC-4533-82EA-71D7B32ADC75}" type="sibTrans" cxnId="{9CF9EDDA-B052-422D-9F4B-8A33A89111FF}">
      <dgm:prSet/>
      <dgm:spPr/>
      <dgm:t>
        <a:bodyPr/>
        <a:lstStyle/>
        <a:p>
          <a:endParaRPr lang="es-CL"/>
        </a:p>
      </dgm:t>
    </dgm:pt>
    <dgm:pt modelId="{DB3DCB2B-1753-4E1C-B71E-E0788F690954}">
      <dgm:prSet custT="1"/>
      <dgm:spPr/>
      <dgm:t>
        <a:bodyPr/>
        <a:lstStyle/>
        <a:p>
          <a:r>
            <a:rPr lang="es-CL" sz="1600" dirty="0">
              <a:solidFill>
                <a:schemeClr val="accent5"/>
              </a:solidFill>
              <a:latin typeface="Agency FB" panose="020B0503020202020204" pitchFamily="34" charset="0"/>
            </a:rPr>
            <a:t>Soporte a Sistemas Complementarios</a:t>
          </a:r>
        </a:p>
      </dgm:t>
    </dgm:pt>
    <dgm:pt modelId="{2221DD44-4B99-4B02-8161-8EB06A3CB4A7}" type="parTrans" cxnId="{E76B37F6-EF72-41EC-8CFE-860E6DC5C776}">
      <dgm:prSet/>
      <dgm:spPr/>
      <dgm:t>
        <a:bodyPr/>
        <a:lstStyle/>
        <a:p>
          <a:endParaRPr lang="es-CL"/>
        </a:p>
      </dgm:t>
    </dgm:pt>
    <dgm:pt modelId="{7F459E24-88BE-4403-ACC3-ACFF85422258}" type="sibTrans" cxnId="{E76B37F6-EF72-41EC-8CFE-860E6DC5C776}">
      <dgm:prSet/>
      <dgm:spPr/>
      <dgm:t>
        <a:bodyPr/>
        <a:lstStyle/>
        <a:p>
          <a:endParaRPr lang="es-CL"/>
        </a:p>
      </dgm:t>
    </dgm:pt>
    <dgm:pt modelId="{33FBB76A-010D-471C-9469-196B8DE40EA5}">
      <dgm:prSet custT="1"/>
      <dgm:spPr/>
      <dgm:t>
        <a:bodyPr/>
        <a:lstStyle/>
        <a:p>
          <a:r>
            <a:rPr lang="es-CL" sz="1600" dirty="0">
              <a:solidFill>
                <a:schemeClr val="accent5"/>
              </a:solidFill>
              <a:latin typeface="Agency FB" panose="020B0503020202020204" pitchFamily="34" charset="0"/>
            </a:rPr>
            <a:t>Renovación de Infraestructura Servidores/Base de Datos y Sistema Operativo</a:t>
          </a:r>
        </a:p>
      </dgm:t>
    </dgm:pt>
    <dgm:pt modelId="{7C5A33E3-6DCD-4C39-BD4A-6606BD7315BF}" type="parTrans" cxnId="{BFBE70DB-18F2-492C-9A77-4261EF9BEB44}">
      <dgm:prSet/>
      <dgm:spPr/>
      <dgm:t>
        <a:bodyPr/>
        <a:lstStyle/>
        <a:p>
          <a:endParaRPr lang="es-CL"/>
        </a:p>
      </dgm:t>
    </dgm:pt>
    <dgm:pt modelId="{BEAA3E0B-5B33-4900-80E4-419A3E976222}" type="sibTrans" cxnId="{BFBE70DB-18F2-492C-9A77-4261EF9BEB44}">
      <dgm:prSet/>
      <dgm:spPr/>
      <dgm:t>
        <a:bodyPr/>
        <a:lstStyle/>
        <a:p>
          <a:endParaRPr lang="es-CL"/>
        </a:p>
      </dgm:t>
    </dgm:pt>
    <dgm:pt modelId="{ADD5991D-D101-4066-AC17-20D1066252E5}">
      <dgm:prSet custT="1"/>
      <dgm:spPr>
        <a:solidFill>
          <a:srgbClr val="CC2A04">
            <a:tint val="40000"/>
            <a:alpha val="90000"/>
            <a:hueOff val="0"/>
            <a:satOff val="0"/>
            <a:lumOff val="0"/>
            <a:alphaOff val="0"/>
          </a:srgbClr>
        </a:solidFill>
        <a:ln w="25400" cap="flat" cmpd="sng" algn="ctr">
          <a:solidFill>
            <a:srgbClr val="CC2A04">
              <a:tint val="40000"/>
              <a:alpha val="90000"/>
              <a:hueOff val="0"/>
              <a:satOff val="0"/>
              <a:lumOff val="0"/>
              <a:alphaOff val="0"/>
            </a:srgbClr>
          </a:solidFill>
          <a:prstDash val="solid"/>
        </a:ln>
        <a:effectLst/>
      </dgm:spPr>
      <dgm:t>
        <a:bodyPr spcFirstLastPara="0" vert="horz" wrap="square" lIns="85344" tIns="85344" rIns="113792" bIns="128016" numCol="1" spcCol="1270" anchor="t" anchorCtr="0"/>
        <a:lstStyle/>
        <a:p>
          <a:pPr marL="171450" lvl="1" indent="-171450" algn="l" defTabSz="711200">
            <a:lnSpc>
              <a:spcPct val="90000"/>
            </a:lnSpc>
            <a:spcBef>
              <a:spcPct val="0"/>
            </a:spcBef>
            <a:spcAft>
              <a:spcPct val="15000"/>
            </a:spcAft>
            <a:buChar char="•"/>
          </a:pPr>
          <a:r>
            <a:rPr lang="es-CL" sz="1600" kern="1200" dirty="0">
              <a:solidFill>
                <a:srgbClr val="003258"/>
              </a:solidFill>
              <a:latin typeface="Agency FB" panose="020B0503020202020204" pitchFamily="34" charset="0"/>
              <a:ea typeface="+mn-ea"/>
              <a:cs typeface="+mn-cs"/>
            </a:rPr>
            <a:t>Servicio Data Center</a:t>
          </a:r>
        </a:p>
      </dgm:t>
    </dgm:pt>
    <dgm:pt modelId="{9D406CD3-2172-44A0-BDAE-E0481FFFB26F}" type="parTrans" cxnId="{603F15DF-0A44-4FE1-B2C4-F6BD627D0DDA}">
      <dgm:prSet/>
      <dgm:spPr/>
      <dgm:t>
        <a:bodyPr/>
        <a:lstStyle/>
        <a:p>
          <a:endParaRPr lang="es-CL"/>
        </a:p>
      </dgm:t>
    </dgm:pt>
    <dgm:pt modelId="{308F05B7-8FB7-45A0-83C1-910ED56B75EA}" type="sibTrans" cxnId="{603F15DF-0A44-4FE1-B2C4-F6BD627D0DDA}">
      <dgm:prSet/>
      <dgm:spPr/>
      <dgm:t>
        <a:bodyPr/>
        <a:lstStyle/>
        <a:p>
          <a:endParaRPr lang="es-CL"/>
        </a:p>
      </dgm:t>
    </dgm:pt>
    <dgm:pt modelId="{8EE8B6D2-9D20-4CC9-B40E-8AF40BF1477E}">
      <dgm:prSet custT="1"/>
      <dgm:spPr>
        <a:solidFill>
          <a:srgbClr val="CC2A04">
            <a:tint val="40000"/>
            <a:alpha val="90000"/>
            <a:hueOff val="0"/>
            <a:satOff val="0"/>
            <a:lumOff val="0"/>
            <a:alphaOff val="0"/>
          </a:srgbClr>
        </a:solidFill>
        <a:ln w="25400" cap="flat" cmpd="sng" algn="ctr">
          <a:solidFill>
            <a:srgbClr val="CC2A04">
              <a:tint val="40000"/>
              <a:alpha val="90000"/>
              <a:hueOff val="0"/>
              <a:satOff val="0"/>
              <a:lumOff val="0"/>
              <a:alphaOff val="0"/>
            </a:srgbClr>
          </a:solidFill>
          <a:prstDash val="solid"/>
        </a:ln>
        <a:effectLst/>
      </dgm:spPr>
      <dgm:t>
        <a:bodyPr spcFirstLastPara="0" vert="horz" wrap="square" lIns="85344" tIns="85344" rIns="113792" bIns="128016" numCol="1" spcCol="1270" anchor="t" anchorCtr="0"/>
        <a:lstStyle/>
        <a:p>
          <a:pPr marL="171450" lvl="1" indent="-171450" algn="l" defTabSz="711200">
            <a:lnSpc>
              <a:spcPct val="90000"/>
            </a:lnSpc>
            <a:spcBef>
              <a:spcPct val="0"/>
            </a:spcBef>
            <a:spcAft>
              <a:spcPct val="15000"/>
            </a:spcAft>
            <a:buChar char="•"/>
          </a:pPr>
          <a:r>
            <a:rPr lang="es-CL" sz="1600" kern="1200" dirty="0">
              <a:solidFill>
                <a:srgbClr val="003258"/>
              </a:solidFill>
              <a:latin typeface="Agency FB" panose="020B0503020202020204" pitchFamily="34" charset="0"/>
              <a:ea typeface="+mn-ea"/>
              <a:cs typeface="+mn-cs"/>
            </a:rPr>
            <a:t>Preparación de las Bases de Datos Históricas para Migrar a nueva solución</a:t>
          </a:r>
        </a:p>
      </dgm:t>
    </dgm:pt>
    <dgm:pt modelId="{B9284E04-2CFB-4555-B4C7-7FDD382AC7E8}" type="parTrans" cxnId="{200BCE24-75D3-4958-AE47-97570C9C6DA4}">
      <dgm:prSet/>
      <dgm:spPr/>
      <dgm:t>
        <a:bodyPr/>
        <a:lstStyle/>
        <a:p>
          <a:endParaRPr lang="es-CL"/>
        </a:p>
      </dgm:t>
    </dgm:pt>
    <dgm:pt modelId="{085529B7-1612-4DEF-994A-35757A7EA164}" type="sibTrans" cxnId="{200BCE24-75D3-4958-AE47-97570C9C6DA4}">
      <dgm:prSet/>
      <dgm:spPr/>
      <dgm:t>
        <a:bodyPr/>
        <a:lstStyle/>
        <a:p>
          <a:endParaRPr lang="es-CL"/>
        </a:p>
      </dgm:t>
    </dgm:pt>
    <dgm:pt modelId="{A741F291-47F2-4DCA-B2A0-C4D638106146}">
      <dgm:prSet custT="1"/>
      <dgm:spPr/>
      <dgm:t>
        <a:bodyPr/>
        <a:lstStyle/>
        <a:p>
          <a:r>
            <a:rPr lang="es-CL" sz="1600" dirty="0"/>
            <a:t>Continuidad SIPSS</a:t>
          </a:r>
        </a:p>
      </dgm:t>
    </dgm:pt>
    <dgm:pt modelId="{60E5DEDE-49C2-4898-96D9-572574530DAC}" type="parTrans" cxnId="{7FF75CC8-AD3C-4524-B487-2228026D909E}">
      <dgm:prSet/>
      <dgm:spPr/>
      <dgm:t>
        <a:bodyPr/>
        <a:lstStyle/>
        <a:p>
          <a:endParaRPr lang="es-CL"/>
        </a:p>
      </dgm:t>
    </dgm:pt>
    <dgm:pt modelId="{2892FE67-BCA8-4337-8C1A-710361E83F0F}" type="sibTrans" cxnId="{7FF75CC8-AD3C-4524-B487-2228026D909E}">
      <dgm:prSet/>
      <dgm:spPr/>
      <dgm:t>
        <a:bodyPr/>
        <a:lstStyle/>
        <a:p>
          <a:endParaRPr lang="es-CL"/>
        </a:p>
      </dgm:t>
    </dgm:pt>
    <dgm:pt modelId="{6B00D293-0068-4998-BD08-284C82988B6A}">
      <dgm:prSet phldrT="[Texto]" custT="1"/>
      <dgm:spPr/>
      <dgm:t>
        <a:bodyPr/>
        <a:lstStyle/>
        <a:p>
          <a:r>
            <a:rPr lang="es-CL" sz="1600" dirty="0">
              <a:solidFill>
                <a:schemeClr val="accent5"/>
              </a:solidFill>
              <a:latin typeface="Agency FB" panose="020B0503020202020204" pitchFamily="34" charset="0"/>
            </a:rPr>
            <a:t>Servicio </a:t>
          </a:r>
          <a:r>
            <a:rPr lang="es-CL" sz="1600" dirty="0" err="1">
              <a:solidFill>
                <a:schemeClr val="accent5"/>
              </a:solidFill>
              <a:latin typeface="Agency FB" panose="020B0503020202020204" pitchFamily="34" charset="0"/>
            </a:rPr>
            <a:t>Prorrogal</a:t>
          </a:r>
          <a:endParaRPr lang="es-CL" sz="1600" dirty="0"/>
        </a:p>
      </dgm:t>
    </dgm:pt>
    <dgm:pt modelId="{CC9AEF89-4995-4BC3-8454-42A50127536E}" type="parTrans" cxnId="{2D817B5B-4288-426C-AA76-41589367D6B1}">
      <dgm:prSet/>
      <dgm:spPr/>
      <dgm:t>
        <a:bodyPr/>
        <a:lstStyle/>
        <a:p>
          <a:endParaRPr lang="es-CL"/>
        </a:p>
      </dgm:t>
    </dgm:pt>
    <dgm:pt modelId="{ED132625-49E3-4816-8B34-7261358A1F23}" type="sibTrans" cxnId="{2D817B5B-4288-426C-AA76-41589367D6B1}">
      <dgm:prSet/>
      <dgm:spPr/>
      <dgm:t>
        <a:bodyPr/>
        <a:lstStyle/>
        <a:p>
          <a:endParaRPr lang="es-CL"/>
        </a:p>
      </dgm:t>
    </dgm:pt>
    <dgm:pt modelId="{696D5077-7629-402B-9727-C67C4864C716}">
      <dgm:prSet custT="1"/>
      <dgm:spPr/>
      <dgm:t>
        <a:bodyPr/>
        <a:lstStyle/>
        <a:p>
          <a:r>
            <a:rPr lang="es-CL" sz="1600" dirty="0">
              <a:solidFill>
                <a:schemeClr val="accent5"/>
              </a:solidFill>
              <a:latin typeface="Agency FB" panose="020B0503020202020204" pitchFamily="34" charset="0"/>
            </a:rPr>
            <a:t>Soporte a Sistemas Complementarios</a:t>
          </a:r>
        </a:p>
      </dgm:t>
    </dgm:pt>
    <dgm:pt modelId="{6A8728A2-1945-410D-917B-A4F9F35813D8}" type="parTrans" cxnId="{A0590B8B-7493-4EEC-BC04-92673BDE8A19}">
      <dgm:prSet/>
      <dgm:spPr/>
      <dgm:t>
        <a:bodyPr/>
        <a:lstStyle/>
        <a:p>
          <a:endParaRPr lang="es-CL"/>
        </a:p>
      </dgm:t>
    </dgm:pt>
    <dgm:pt modelId="{9388D1CF-198D-49BA-B49E-0501242CD099}" type="sibTrans" cxnId="{A0590B8B-7493-4EEC-BC04-92673BDE8A19}">
      <dgm:prSet/>
      <dgm:spPr/>
      <dgm:t>
        <a:bodyPr/>
        <a:lstStyle/>
        <a:p>
          <a:endParaRPr lang="es-CL"/>
        </a:p>
      </dgm:t>
    </dgm:pt>
    <dgm:pt modelId="{489780B6-7D76-4DE1-B5A7-4FB3A0952C88}">
      <dgm:prSet custT="1"/>
      <dgm:spPr/>
      <dgm:t>
        <a:bodyPr/>
        <a:lstStyle/>
        <a:p>
          <a:r>
            <a:rPr lang="es-CL" sz="1600" dirty="0">
              <a:solidFill>
                <a:schemeClr val="accent5"/>
              </a:solidFill>
              <a:latin typeface="Agency FB" panose="020B0503020202020204" pitchFamily="34" charset="0"/>
            </a:rPr>
            <a:t>Soporte Infraestructura</a:t>
          </a:r>
        </a:p>
      </dgm:t>
    </dgm:pt>
    <dgm:pt modelId="{545200EB-828E-435B-BD43-A0768CCC914C}" type="parTrans" cxnId="{C6DB2478-04F8-4E98-9C90-9C94B9478843}">
      <dgm:prSet/>
      <dgm:spPr/>
      <dgm:t>
        <a:bodyPr/>
        <a:lstStyle/>
        <a:p>
          <a:endParaRPr lang="es-CL"/>
        </a:p>
      </dgm:t>
    </dgm:pt>
    <dgm:pt modelId="{045DAF50-F0B7-4F6F-8075-47DB68188096}" type="sibTrans" cxnId="{C6DB2478-04F8-4E98-9C90-9C94B9478843}">
      <dgm:prSet/>
      <dgm:spPr/>
      <dgm:t>
        <a:bodyPr/>
        <a:lstStyle/>
        <a:p>
          <a:endParaRPr lang="es-CL"/>
        </a:p>
      </dgm:t>
    </dgm:pt>
    <dgm:pt modelId="{C2A10582-CB31-4D0A-8049-57223ADD913A}">
      <dgm:prSet custT="1"/>
      <dgm:spPr>
        <a:solidFill>
          <a:srgbClr val="CC2A04">
            <a:tint val="40000"/>
            <a:alpha val="90000"/>
            <a:hueOff val="0"/>
            <a:satOff val="0"/>
            <a:lumOff val="0"/>
            <a:alphaOff val="0"/>
          </a:srgbClr>
        </a:solidFill>
        <a:ln w="25400" cap="flat" cmpd="sng" algn="ctr">
          <a:solidFill>
            <a:srgbClr val="CC2A04">
              <a:tint val="40000"/>
              <a:alpha val="90000"/>
              <a:hueOff val="0"/>
              <a:satOff val="0"/>
              <a:lumOff val="0"/>
              <a:alphaOff val="0"/>
            </a:srgbClr>
          </a:solidFill>
          <a:prstDash val="solid"/>
        </a:ln>
        <a:effectLst/>
      </dgm:spPr>
      <dgm:t>
        <a:bodyPr spcFirstLastPara="0" vert="horz" wrap="square" lIns="85344" tIns="85344" rIns="113792" bIns="128016" numCol="1" spcCol="1270" anchor="t" anchorCtr="0"/>
        <a:lstStyle/>
        <a:p>
          <a:pPr marL="171450" lvl="1" indent="-171450" algn="l" defTabSz="711200">
            <a:lnSpc>
              <a:spcPct val="90000"/>
            </a:lnSpc>
            <a:spcBef>
              <a:spcPct val="0"/>
            </a:spcBef>
            <a:spcAft>
              <a:spcPct val="15000"/>
            </a:spcAft>
            <a:buChar char="•"/>
          </a:pPr>
          <a:r>
            <a:rPr lang="es-CL" sz="1600" kern="1200" dirty="0">
              <a:solidFill>
                <a:srgbClr val="003258"/>
              </a:solidFill>
              <a:latin typeface="Agency FB" panose="020B0503020202020204" pitchFamily="34" charset="0"/>
              <a:ea typeface="+mn-ea"/>
              <a:cs typeface="+mn-cs"/>
            </a:rPr>
            <a:t>Gestión del Cambio</a:t>
          </a:r>
        </a:p>
      </dgm:t>
    </dgm:pt>
    <dgm:pt modelId="{582AE84F-14D4-4728-A51E-1008CB5E0DCE}" type="parTrans" cxnId="{A9274E36-6BF7-41FD-A8ED-9954FF224033}">
      <dgm:prSet/>
      <dgm:spPr/>
      <dgm:t>
        <a:bodyPr/>
        <a:lstStyle/>
        <a:p>
          <a:endParaRPr lang="es-CL"/>
        </a:p>
      </dgm:t>
    </dgm:pt>
    <dgm:pt modelId="{55EC088F-D819-498A-A8AE-706DFDD27C8C}" type="sibTrans" cxnId="{A9274E36-6BF7-41FD-A8ED-9954FF224033}">
      <dgm:prSet/>
      <dgm:spPr/>
      <dgm:t>
        <a:bodyPr/>
        <a:lstStyle/>
        <a:p>
          <a:endParaRPr lang="es-CL"/>
        </a:p>
      </dgm:t>
    </dgm:pt>
    <dgm:pt modelId="{E8505550-9075-4B70-9F3A-2A56DACAFADD}">
      <dgm:prSet custT="1"/>
      <dgm:spPr>
        <a:solidFill>
          <a:srgbClr val="CC2A04">
            <a:tint val="40000"/>
            <a:alpha val="90000"/>
            <a:hueOff val="0"/>
            <a:satOff val="0"/>
            <a:lumOff val="0"/>
            <a:alphaOff val="0"/>
          </a:srgbClr>
        </a:solidFill>
        <a:ln w="25400" cap="flat" cmpd="sng" algn="ctr">
          <a:solidFill>
            <a:srgbClr val="CC2A04">
              <a:tint val="40000"/>
              <a:alpha val="90000"/>
              <a:hueOff val="0"/>
              <a:satOff val="0"/>
              <a:lumOff val="0"/>
              <a:alphaOff val="0"/>
            </a:srgbClr>
          </a:solidFill>
          <a:prstDash val="solid"/>
        </a:ln>
        <a:effectLst/>
      </dgm:spPr>
      <dgm:t>
        <a:bodyPr spcFirstLastPara="0" vert="horz" wrap="square" lIns="85344" tIns="85344" rIns="113792" bIns="128016" numCol="1" spcCol="1270" anchor="t" anchorCtr="0"/>
        <a:lstStyle/>
        <a:p>
          <a:pPr marL="171450" lvl="1" indent="-171450" algn="l" defTabSz="711200">
            <a:lnSpc>
              <a:spcPct val="90000"/>
            </a:lnSpc>
            <a:spcBef>
              <a:spcPct val="0"/>
            </a:spcBef>
            <a:spcAft>
              <a:spcPct val="15000"/>
            </a:spcAft>
            <a:buChar char="•"/>
          </a:pPr>
          <a:r>
            <a:rPr lang="es-CL" sz="1600" kern="1200" dirty="0">
              <a:solidFill>
                <a:srgbClr val="003258"/>
              </a:solidFill>
              <a:latin typeface="Agency FB" panose="020B0503020202020204" pitchFamily="34" charset="0"/>
              <a:ea typeface="+mn-ea"/>
              <a:cs typeface="+mn-cs"/>
            </a:rPr>
            <a:t>Transferencia Tecnológica</a:t>
          </a:r>
        </a:p>
      </dgm:t>
    </dgm:pt>
    <dgm:pt modelId="{3E048B80-321E-45D3-9134-02BAADA25A80}" type="parTrans" cxnId="{850B169D-345B-4D55-A6B0-374F43B63AC4}">
      <dgm:prSet/>
      <dgm:spPr/>
      <dgm:t>
        <a:bodyPr/>
        <a:lstStyle/>
        <a:p>
          <a:endParaRPr lang="es-CL"/>
        </a:p>
      </dgm:t>
    </dgm:pt>
    <dgm:pt modelId="{57AD3A10-EAAB-4682-8FAC-74CCE82CDF47}" type="sibTrans" cxnId="{850B169D-345B-4D55-A6B0-374F43B63AC4}">
      <dgm:prSet/>
      <dgm:spPr/>
      <dgm:t>
        <a:bodyPr/>
        <a:lstStyle/>
        <a:p>
          <a:endParaRPr lang="es-CL"/>
        </a:p>
      </dgm:t>
    </dgm:pt>
    <dgm:pt modelId="{59E819BB-B16D-4C27-9153-BC21A0189BF4}">
      <dgm:prSet custT="1"/>
      <dgm:spPr>
        <a:solidFill>
          <a:srgbClr val="CC2A04">
            <a:tint val="40000"/>
            <a:alpha val="90000"/>
            <a:hueOff val="0"/>
            <a:satOff val="0"/>
            <a:lumOff val="0"/>
            <a:alphaOff val="0"/>
          </a:srgbClr>
        </a:solidFill>
        <a:ln w="25400" cap="flat" cmpd="sng" algn="ctr">
          <a:solidFill>
            <a:srgbClr val="CC2A04">
              <a:tint val="40000"/>
              <a:alpha val="90000"/>
              <a:hueOff val="0"/>
              <a:satOff val="0"/>
              <a:lumOff val="0"/>
              <a:alphaOff val="0"/>
            </a:srgbClr>
          </a:solidFill>
          <a:prstDash val="solid"/>
        </a:ln>
        <a:effectLst/>
      </dgm:spPr>
      <dgm:t>
        <a:bodyPr spcFirstLastPara="0" vert="horz" wrap="square" lIns="85344" tIns="85344" rIns="113792" bIns="128016" numCol="1" spcCol="1270" anchor="t" anchorCtr="0"/>
        <a:lstStyle/>
        <a:p>
          <a:pPr marL="171450" lvl="1" indent="-171450" algn="l" defTabSz="711200">
            <a:lnSpc>
              <a:spcPct val="90000"/>
            </a:lnSpc>
            <a:spcBef>
              <a:spcPct val="0"/>
            </a:spcBef>
            <a:spcAft>
              <a:spcPct val="15000"/>
            </a:spcAft>
            <a:buChar char="•"/>
          </a:pPr>
          <a:r>
            <a:rPr lang="es-CL" sz="1600" kern="1200" dirty="0">
              <a:solidFill>
                <a:srgbClr val="003258"/>
              </a:solidFill>
              <a:latin typeface="Agency FB" panose="020B0503020202020204" pitchFamily="34" charset="0"/>
              <a:ea typeface="+mn-ea"/>
              <a:cs typeface="+mn-cs"/>
            </a:rPr>
            <a:t>Data </a:t>
          </a:r>
          <a:r>
            <a:rPr lang="es-CL" sz="1600" kern="1200" dirty="0" err="1">
              <a:solidFill>
                <a:srgbClr val="003258"/>
              </a:solidFill>
              <a:latin typeface="Agency FB" panose="020B0503020202020204" pitchFamily="34" charset="0"/>
              <a:ea typeface="+mn-ea"/>
              <a:cs typeface="+mn-cs"/>
            </a:rPr>
            <a:t>Mart</a:t>
          </a:r>
          <a:endParaRPr lang="es-CL" sz="1600" kern="1200" dirty="0">
            <a:solidFill>
              <a:srgbClr val="003258"/>
            </a:solidFill>
            <a:latin typeface="Agency FB" panose="020B0503020202020204" pitchFamily="34" charset="0"/>
            <a:ea typeface="+mn-ea"/>
            <a:cs typeface="+mn-cs"/>
          </a:endParaRPr>
        </a:p>
      </dgm:t>
    </dgm:pt>
    <dgm:pt modelId="{F68C5D75-CB87-401E-8E74-2EB24D142932}" type="parTrans" cxnId="{3E74AF0C-5262-48F7-83E2-4991ACF2F26B}">
      <dgm:prSet/>
      <dgm:spPr/>
      <dgm:t>
        <a:bodyPr/>
        <a:lstStyle/>
        <a:p>
          <a:endParaRPr lang="es-CL"/>
        </a:p>
      </dgm:t>
    </dgm:pt>
    <dgm:pt modelId="{3404944A-F6A2-469F-89CB-DCCDB6B98EAB}" type="sibTrans" cxnId="{3E74AF0C-5262-48F7-83E2-4991ACF2F26B}">
      <dgm:prSet/>
      <dgm:spPr/>
      <dgm:t>
        <a:bodyPr/>
        <a:lstStyle/>
        <a:p>
          <a:endParaRPr lang="es-CL"/>
        </a:p>
      </dgm:t>
    </dgm:pt>
    <dgm:pt modelId="{EFF9500C-BF26-47E0-B5BE-D899A0E324AB}">
      <dgm:prSet custT="1"/>
      <dgm:spPr>
        <a:solidFill>
          <a:srgbClr val="CC2A04">
            <a:tint val="40000"/>
            <a:alpha val="90000"/>
            <a:hueOff val="0"/>
            <a:satOff val="0"/>
            <a:lumOff val="0"/>
            <a:alphaOff val="0"/>
          </a:srgbClr>
        </a:solidFill>
        <a:ln w="25400" cap="flat" cmpd="sng" algn="ctr">
          <a:solidFill>
            <a:srgbClr val="CC2A04">
              <a:tint val="40000"/>
              <a:alpha val="90000"/>
              <a:hueOff val="0"/>
              <a:satOff val="0"/>
              <a:lumOff val="0"/>
              <a:alphaOff val="0"/>
            </a:srgbClr>
          </a:solidFill>
          <a:prstDash val="solid"/>
        </a:ln>
        <a:effectLst/>
      </dgm:spPr>
      <dgm:t>
        <a:bodyPr spcFirstLastPara="0" vert="horz" wrap="square" lIns="85344" tIns="85344" rIns="113792" bIns="128016" numCol="1" spcCol="1270" anchor="t" anchorCtr="0"/>
        <a:lstStyle/>
        <a:p>
          <a:pPr marL="171450" lvl="1" indent="-171450" algn="l" defTabSz="711200">
            <a:lnSpc>
              <a:spcPct val="90000"/>
            </a:lnSpc>
            <a:spcBef>
              <a:spcPct val="0"/>
            </a:spcBef>
            <a:spcAft>
              <a:spcPct val="15000"/>
            </a:spcAft>
            <a:buChar char="•"/>
          </a:pPr>
          <a:r>
            <a:rPr lang="es-CL" sz="1600" kern="1200" dirty="0" err="1">
              <a:solidFill>
                <a:srgbClr val="003258"/>
              </a:solidFill>
              <a:latin typeface="Agency FB" panose="020B0503020202020204" pitchFamily="34" charset="0"/>
              <a:ea typeface="+mn-ea"/>
              <a:cs typeface="+mn-cs"/>
            </a:rPr>
            <a:t>Bussiness</a:t>
          </a:r>
          <a:r>
            <a:rPr lang="es-CL" sz="1600" kern="1200" dirty="0">
              <a:solidFill>
                <a:srgbClr val="003258"/>
              </a:solidFill>
              <a:latin typeface="Agency FB" panose="020B0503020202020204" pitchFamily="34" charset="0"/>
              <a:ea typeface="+mn-ea"/>
              <a:cs typeface="+mn-cs"/>
            </a:rPr>
            <a:t> </a:t>
          </a:r>
          <a:r>
            <a:rPr lang="es-CL" sz="1600" kern="1200" dirty="0" err="1">
              <a:solidFill>
                <a:srgbClr val="003258"/>
              </a:solidFill>
              <a:latin typeface="Agency FB" panose="020B0503020202020204" pitchFamily="34" charset="0"/>
              <a:ea typeface="+mn-ea"/>
              <a:cs typeface="+mn-cs"/>
            </a:rPr>
            <a:t>Inteligence</a:t>
          </a:r>
          <a:endParaRPr lang="es-CL" sz="1600" kern="1200" dirty="0">
            <a:solidFill>
              <a:srgbClr val="003258"/>
            </a:solidFill>
            <a:latin typeface="Agency FB" panose="020B0503020202020204" pitchFamily="34" charset="0"/>
            <a:ea typeface="+mn-ea"/>
            <a:cs typeface="+mn-cs"/>
          </a:endParaRPr>
        </a:p>
      </dgm:t>
    </dgm:pt>
    <dgm:pt modelId="{2A8D0D1B-6A96-4729-9D00-5390DE08418A}" type="parTrans" cxnId="{BA09808F-A4FD-4B37-A9E2-302D4EC36528}">
      <dgm:prSet/>
      <dgm:spPr/>
      <dgm:t>
        <a:bodyPr/>
        <a:lstStyle/>
        <a:p>
          <a:endParaRPr lang="es-CL"/>
        </a:p>
      </dgm:t>
    </dgm:pt>
    <dgm:pt modelId="{B3C6C04C-5A99-4D1A-8A15-1C2EB24493AF}" type="sibTrans" cxnId="{BA09808F-A4FD-4B37-A9E2-302D4EC36528}">
      <dgm:prSet/>
      <dgm:spPr/>
      <dgm:t>
        <a:bodyPr/>
        <a:lstStyle/>
        <a:p>
          <a:endParaRPr lang="es-CL"/>
        </a:p>
      </dgm:t>
    </dgm:pt>
    <dgm:pt modelId="{0ECC28E2-370A-4E61-95F5-8E960680239E}">
      <dgm:prSet custT="1"/>
      <dgm:spPr>
        <a:solidFill>
          <a:srgbClr val="CC2A04">
            <a:tint val="40000"/>
            <a:alpha val="90000"/>
            <a:hueOff val="0"/>
            <a:satOff val="0"/>
            <a:lumOff val="0"/>
            <a:alphaOff val="0"/>
          </a:srgbClr>
        </a:solidFill>
        <a:ln w="25400" cap="flat" cmpd="sng" algn="ctr">
          <a:solidFill>
            <a:srgbClr val="CC2A04">
              <a:tint val="40000"/>
              <a:alpha val="90000"/>
              <a:hueOff val="0"/>
              <a:satOff val="0"/>
              <a:lumOff val="0"/>
              <a:alphaOff val="0"/>
            </a:srgbClr>
          </a:solidFill>
          <a:prstDash val="solid"/>
        </a:ln>
        <a:effectLst/>
      </dgm:spPr>
      <dgm:t>
        <a:bodyPr spcFirstLastPara="0" vert="horz" wrap="square" lIns="85344" tIns="85344" rIns="113792" bIns="128016" numCol="1" spcCol="1270" anchor="t" anchorCtr="0"/>
        <a:lstStyle/>
        <a:p>
          <a:pPr marL="171450" lvl="1" indent="-171450" algn="l" defTabSz="711200">
            <a:lnSpc>
              <a:spcPct val="90000"/>
            </a:lnSpc>
            <a:spcBef>
              <a:spcPct val="0"/>
            </a:spcBef>
            <a:spcAft>
              <a:spcPct val="15000"/>
            </a:spcAft>
            <a:buChar char="•"/>
          </a:pPr>
          <a:r>
            <a:rPr lang="es-CL" sz="1600" kern="1200" dirty="0">
              <a:solidFill>
                <a:srgbClr val="003258"/>
              </a:solidFill>
              <a:latin typeface="Agency FB" panose="020B0503020202020204" pitchFamily="34" charset="0"/>
              <a:ea typeface="+mn-ea"/>
              <a:cs typeface="+mn-cs"/>
            </a:rPr>
            <a:t>Integraciones</a:t>
          </a:r>
        </a:p>
      </dgm:t>
    </dgm:pt>
    <dgm:pt modelId="{FE67321B-9D6C-43C3-BBD9-A2DF22854F2F}" type="parTrans" cxnId="{2C8BA546-1862-4FE3-B19F-CEB62BA1E448}">
      <dgm:prSet/>
      <dgm:spPr/>
      <dgm:t>
        <a:bodyPr/>
        <a:lstStyle/>
        <a:p>
          <a:endParaRPr lang="es-CL"/>
        </a:p>
      </dgm:t>
    </dgm:pt>
    <dgm:pt modelId="{034ECE89-8406-4954-A543-671AC5094E8B}" type="sibTrans" cxnId="{2C8BA546-1862-4FE3-B19F-CEB62BA1E448}">
      <dgm:prSet/>
      <dgm:spPr/>
      <dgm:t>
        <a:bodyPr/>
        <a:lstStyle/>
        <a:p>
          <a:endParaRPr lang="es-CL"/>
        </a:p>
      </dgm:t>
    </dgm:pt>
    <dgm:pt modelId="{5B90840D-B416-4221-908C-925B81D4B83F}">
      <dgm:prSet custT="1"/>
      <dgm:spPr/>
      <dgm:t>
        <a:bodyPr/>
        <a:lstStyle/>
        <a:p>
          <a:r>
            <a:rPr lang="es-CL" sz="1600" dirty="0">
              <a:solidFill>
                <a:schemeClr val="accent5"/>
              </a:solidFill>
              <a:latin typeface="Agency FB" panose="020B0503020202020204" pitchFamily="34" charset="0"/>
            </a:rPr>
            <a:t>Soporte BI</a:t>
          </a:r>
        </a:p>
      </dgm:t>
    </dgm:pt>
    <dgm:pt modelId="{4C3D460B-548D-4F16-BDE0-4D0435ABCC8C}" type="parTrans" cxnId="{B6029A6C-0EE5-49B3-B418-45228318984A}">
      <dgm:prSet/>
      <dgm:spPr/>
      <dgm:t>
        <a:bodyPr/>
        <a:lstStyle/>
        <a:p>
          <a:endParaRPr lang="es-CL"/>
        </a:p>
      </dgm:t>
    </dgm:pt>
    <dgm:pt modelId="{1A3AC7CE-7ADE-4A21-BF16-0D76EB730B2D}" type="sibTrans" cxnId="{B6029A6C-0EE5-49B3-B418-45228318984A}">
      <dgm:prSet/>
      <dgm:spPr/>
      <dgm:t>
        <a:bodyPr/>
        <a:lstStyle/>
        <a:p>
          <a:endParaRPr lang="es-CL"/>
        </a:p>
      </dgm:t>
    </dgm:pt>
    <dgm:pt modelId="{4DC5346A-2039-4560-AF96-5B24883AE3A2}">
      <dgm:prSet custT="1"/>
      <dgm:spPr>
        <a:solidFill>
          <a:srgbClr val="CC2A04">
            <a:tint val="40000"/>
            <a:alpha val="90000"/>
            <a:hueOff val="0"/>
            <a:satOff val="0"/>
            <a:lumOff val="0"/>
            <a:alphaOff val="0"/>
          </a:srgbClr>
        </a:solidFill>
        <a:ln w="25400" cap="flat" cmpd="sng" algn="ctr">
          <a:solidFill>
            <a:srgbClr val="CC2A04">
              <a:tint val="40000"/>
              <a:alpha val="90000"/>
              <a:hueOff val="0"/>
              <a:satOff val="0"/>
              <a:lumOff val="0"/>
              <a:alphaOff val="0"/>
            </a:srgbClr>
          </a:solidFill>
          <a:prstDash val="solid"/>
        </a:ln>
        <a:effectLst/>
      </dgm:spPr>
      <dgm:t>
        <a:bodyPr spcFirstLastPara="0" vert="horz" wrap="square" lIns="85344" tIns="85344" rIns="113792" bIns="128016" numCol="1" spcCol="1270" anchor="t" anchorCtr="0"/>
        <a:lstStyle/>
        <a:p>
          <a:pPr marL="171450" lvl="1" indent="-171450" algn="l" defTabSz="711200">
            <a:lnSpc>
              <a:spcPct val="90000"/>
            </a:lnSpc>
            <a:spcBef>
              <a:spcPct val="0"/>
            </a:spcBef>
            <a:spcAft>
              <a:spcPct val="15000"/>
            </a:spcAft>
            <a:buChar char="•"/>
          </a:pPr>
          <a:endParaRPr lang="es-CL" sz="1600" kern="1200" dirty="0">
            <a:solidFill>
              <a:srgbClr val="003258"/>
            </a:solidFill>
            <a:latin typeface="Agency FB" panose="020B0503020202020204" pitchFamily="34" charset="0"/>
            <a:ea typeface="+mn-ea"/>
            <a:cs typeface="+mn-cs"/>
          </a:endParaRPr>
        </a:p>
      </dgm:t>
    </dgm:pt>
    <dgm:pt modelId="{AF0D8112-7D35-4871-B928-2EC33BF692B1}" type="parTrans" cxnId="{1040B735-EAE4-4275-A205-3BF419AB3F2A}">
      <dgm:prSet/>
      <dgm:spPr/>
      <dgm:t>
        <a:bodyPr/>
        <a:lstStyle/>
        <a:p>
          <a:endParaRPr lang="es-CL"/>
        </a:p>
      </dgm:t>
    </dgm:pt>
    <dgm:pt modelId="{E182127F-F2A4-43D6-BA2F-AA0440563E07}" type="sibTrans" cxnId="{1040B735-EAE4-4275-A205-3BF419AB3F2A}">
      <dgm:prSet/>
      <dgm:spPr/>
      <dgm:t>
        <a:bodyPr/>
        <a:lstStyle/>
        <a:p>
          <a:endParaRPr lang="es-CL"/>
        </a:p>
      </dgm:t>
    </dgm:pt>
    <dgm:pt modelId="{C5689826-EFBE-4415-955C-14C63272B088}" type="pres">
      <dgm:prSet presAssocID="{648C5160-A7D6-4B25-B260-761A00C22246}" presName="Name0" presStyleCnt="0">
        <dgm:presLayoutVars>
          <dgm:dir/>
          <dgm:animLvl val="lvl"/>
          <dgm:resizeHandles val="exact"/>
        </dgm:presLayoutVars>
      </dgm:prSet>
      <dgm:spPr/>
    </dgm:pt>
    <dgm:pt modelId="{709004BF-7503-4D21-AC69-C1D7A35E32F3}" type="pres">
      <dgm:prSet presAssocID="{5E409619-07E2-4EE1-AE5E-212C944431FA}" presName="composite" presStyleCnt="0"/>
      <dgm:spPr/>
    </dgm:pt>
    <dgm:pt modelId="{06EAFDC0-27F6-4055-BB26-8F6C64122A19}" type="pres">
      <dgm:prSet presAssocID="{5E409619-07E2-4EE1-AE5E-212C944431FA}" presName="parTx" presStyleLbl="alignNode1" presStyleIdx="0" presStyleCnt="4">
        <dgm:presLayoutVars>
          <dgm:chMax val="0"/>
          <dgm:chPref val="0"/>
          <dgm:bulletEnabled val="1"/>
        </dgm:presLayoutVars>
      </dgm:prSet>
      <dgm:spPr/>
    </dgm:pt>
    <dgm:pt modelId="{1F42AEC3-2A0B-490E-B53D-D9FFEAC7F0E4}" type="pres">
      <dgm:prSet presAssocID="{5E409619-07E2-4EE1-AE5E-212C944431FA}" presName="desTx" presStyleLbl="alignAccFollowNode1" presStyleIdx="0" presStyleCnt="4" custLinFactNeighborX="-1324" custLinFactNeighborY="10639">
        <dgm:presLayoutVars>
          <dgm:bulletEnabled val="1"/>
        </dgm:presLayoutVars>
      </dgm:prSet>
      <dgm:spPr/>
    </dgm:pt>
    <dgm:pt modelId="{7C03E6CA-BF1A-413C-B33C-9EC2AF23688A}" type="pres">
      <dgm:prSet presAssocID="{C75E7FCA-6A86-45AD-9239-A568A82A69F1}" presName="space" presStyleCnt="0"/>
      <dgm:spPr/>
    </dgm:pt>
    <dgm:pt modelId="{4C73C453-48BB-4030-BEE3-DE1F99CA39C4}" type="pres">
      <dgm:prSet presAssocID="{4E8222D6-4E7E-4FE2-A5C1-F8A1E7E6B937}" presName="composite" presStyleCnt="0"/>
      <dgm:spPr/>
    </dgm:pt>
    <dgm:pt modelId="{439D3D62-0D7B-4E8A-B548-0BD90C5CE1A8}" type="pres">
      <dgm:prSet presAssocID="{4E8222D6-4E7E-4FE2-A5C1-F8A1E7E6B937}" presName="parTx" presStyleLbl="alignNode1" presStyleIdx="1" presStyleCnt="4">
        <dgm:presLayoutVars>
          <dgm:chMax val="0"/>
          <dgm:chPref val="0"/>
          <dgm:bulletEnabled val="1"/>
        </dgm:presLayoutVars>
      </dgm:prSet>
      <dgm:spPr/>
    </dgm:pt>
    <dgm:pt modelId="{CAD9D0D2-F604-4129-BBCF-B5F946428B28}" type="pres">
      <dgm:prSet presAssocID="{4E8222D6-4E7E-4FE2-A5C1-F8A1E7E6B937}" presName="desTx" presStyleLbl="alignAccFollowNode1" presStyleIdx="1" presStyleCnt="4">
        <dgm:presLayoutVars>
          <dgm:bulletEnabled val="1"/>
        </dgm:presLayoutVars>
      </dgm:prSet>
      <dgm:spPr>
        <a:xfrm>
          <a:off x="2045167" y="643842"/>
          <a:ext cx="1784630" cy="2492577"/>
        </a:xfrm>
        <a:prstGeom prst="rect">
          <a:avLst/>
        </a:prstGeom>
      </dgm:spPr>
    </dgm:pt>
    <dgm:pt modelId="{330F795E-DF3C-4E55-842F-B93D826E28DF}" type="pres">
      <dgm:prSet presAssocID="{5EC4329F-F9A4-4B82-90A6-F57AA2E827CC}" presName="space" presStyleCnt="0"/>
      <dgm:spPr/>
    </dgm:pt>
    <dgm:pt modelId="{8988E833-E21B-40EA-BE83-544AB7C4282E}" type="pres">
      <dgm:prSet presAssocID="{A2B4E184-7A0F-4442-B1F9-B7E28C8197C5}" presName="composite" presStyleCnt="0"/>
      <dgm:spPr/>
    </dgm:pt>
    <dgm:pt modelId="{70D99F96-09A3-412C-B39B-5E9C4AE0A452}" type="pres">
      <dgm:prSet presAssocID="{A2B4E184-7A0F-4442-B1F9-B7E28C8197C5}" presName="parTx" presStyleLbl="alignNode1" presStyleIdx="2" presStyleCnt="4">
        <dgm:presLayoutVars>
          <dgm:chMax val="0"/>
          <dgm:chPref val="0"/>
          <dgm:bulletEnabled val="1"/>
        </dgm:presLayoutVars>
      </dgm:prSet>
      <dgm:spPr/>
    </dgm:pt>
    <dgm:pt modelId="{715A6B13-0A4C-4275-83A1-5E78779FB28B}" type="pres">
      <dgm:prSet presAssocID="{A2B4E184-7A0F-4442-B1F9-B7E28C8197C5}" presName="desTx" presStyleLbl="alignAccFollowNode1" presStyleIdx="2" presStyleCnt="4">
        <dgm:presLayoutVars>
          <dgm:bulletEnabled val="1"/>
        </dgm:presLayoutVars>
      </dgm:prSet>
      <dgm:spPr>
        <a:xfrm>
          <a:off x="4079646" y="643842"/>
          <a:ext cx="1784630" cy="2492577"/>
        </a:xfrm>
        <a:prstGeom prst="rect">
          <a:avLst/>
        </a:prstGeom>
      </dgm:spPr>
    </dgm:pt>
    <dgm:pt modelId="{7A8908E4-85AD-4EF6-B253-5C9BE59F0A40}" type="pres">
      <dgm:prSet presAssocID="{1238D9AF-2B7E-485D-852D-42275742597E}" presName="space" presStyleCnt="0"/>
      <dgm:spPr/>
    </dgm:pt>
    <dgm:pt modelId="{EC20459B-1726-4C17-9346-5FE37929709C}" type="pres">
      <dgm:prSet presAssocID="{A741F291-47F2-4DCA-B2A0-C4D638106146}" presName="composite" presStyleCnt="0"/>
      <dgm:spPr/>
    </dgm:pt>
    <dgm:pt modelId="{0B2C5063-8379-4D1F-8929-140161471352}" type="pres">
      <dgm:prSet presAssocID="{A741F291-47F2-4DCA-B2A0-C4D638106146}" presName="parTx" presStyleLbl="alignNode1" presStyleIdx="3" presStyleCnt="4">
        <dgm:presLayoutVars>
          <dgm:chMax val="0"/>
          <dgm:chPref val="0"/>
          <dgm:bulletEnabled val="1"/>
        </dgm:presLayoutVars>
      </dgm:prSet>
      <dgm:spPr/>
    </dgm:pt>
    <dgm:pt modelId="{CD021239-9AC8-44B7-867E-67EA370C8673}" type="pres">
      <dgm:prSet presAssocID="{A741F291-47F2-4DCA-B2A0-C4D638106146}" presName="desTx" presStyleLbl="alignAccFollowNode1" presStyleIdx="3" presStyleCnt="4" custLinFactNeighborX="-1324" custLinFactNeighborY="10639">
        <dgm:presLayoutVars>
          <dgm:bulletEnabled val="1"/>
        </dgm:presLayoutVars>
      </dgm:prSet>
      <dgm:spPr/>
    </dgm:pt>
  </dgm:ptLst>
  <dgm:cxnLst>
    <dgm:cxn modelId="{91FB4001-9C75-4919-94A0-C0688673A26D}" srcId="{4E8222D6-4E7E-4FE2-A5C1-F8A1E7E6B937}" destId="{261558B9-389E-4BBA-B3CF-7C3F08CB379C}" srcOrd="0" destOrd="0" parTransId="{0FF087EE-5417-476E-9AC7-9E5D596F58FC}" sibTransId="{F136E965-F233-4A54-8C70-E331A3A50519}"/>
    <dgm:cxn modelId="{3E74AF0C-5262-48F7-83E2-4991ACF2F26B}" srcId="{4E8222D6-4E7E-4FE2-A5C1-F8A1E7E6B937}" destId="{59E819BB-B16D-4C27-9153-BC21A0189BF4}" srcOrd="4" destOrd="0" parTransId="{F68C5D75-CB87-401E-8E74-2EB24D142932}" sibTransId="{3404944A-F6A2-469F-89CB-DCCDB6B98EAB}"/>
    <dgm:cxn modelId="{45F0D616-469D-462B-8015-F24F8396D146}" type="presOf" srcId="{4E8222D6-4E7E-4FE2-A5C1-F8A1E7E6B937}" destId="{439D3D62-0D7B-4E8A-B548-0BD90C5CE1A8}" srcOrd="0" destOrd="0" presId="urn:microsoft.com/office/officeart/2005/8/layout/hList1"/>
    <dgm:cxn modelId="{4EA86D1B-A18C-44D7-B062-F9C30E5F6C9C}" type="presOf" srcId="{696D5077-7629-402B-9727-C67C4864C716}" destId="{CD021239-9AC8-44B7-867E-67EA370C8673}" srcOrd="0" destOrd="1" presId="urn:microsoft.com/office/officeart/2005/8/layout/hList1"/>
    <dgm:cxn modelId="{6276E221-5951-4C62-99E1-5FEDD85B1777}" type="presOf" srcId="{A2B4E184-7A0F-4442-B1F9-B7E28C8197C5}" destId="{70D99F96-09A3-412C-B39B-5E9C4AE0A452}" srcOrd="0" destOrd="0" presId="urn:microsoft.com/office/officeart/2005/8/layout/hList1"/>
    <dgm:cxn modelId="{200BCE24-75D3-4958-AE47-97570C9C6DA4}" srcId="{A2B4E184-7A0F-4442-B1F9-B7E28C8197C5}" destId="{8EE8B6D2-9D20-4CC9-B40E-8AF40BF1477E}" srcOrd="0" destOrd="0" parTransId="{B9284E04-2CFB-4555-B4C7-7FDD382AC7E8}" sibTransId="{085529B7-1612-4DEF-994A-35757A7EA164}"/>
    <dgm:cxn modelId="{E09ABC2A-F0A8-47B2-8F1F-EE1C27D8C74F}" type="presOf" srcId="{261558B9-389E-4BBA-B3CF-7C3F08CB379C}" destId="{CAD9D0D2-F604-4129-BBCF-B5F946428B28}" srcOrd="0" destOrd="0" presId="urn:microsoft.com/office/officeart/2005/8/layout/hList1"/>
    <dgm:cxn modelId="{B3DF6E33-0ACA-45D6-B8CA-3E0FC68CF707}" type="presOf" srcId="{59E819BB-B16D-4C27-9153-BC21A0189BF4}" destId="{CAD9D0D2-F604-4129-BBCF-B5F946428B28}" srcOrd="0" destOrd="4" presId="urn:microsoft.com/office/officeart/2005/8/layout/hList1"/>
    <dgm:cxn modelId="{1040B735-EAE4-4275-A205-3BF419AB3F2A}" srcId="{4E8222D6-4E7E-4FE2-A5C1-F8A1E7E6B937}" destId="{4DC5346A-2039-4560-AF96-5B24883AE3A2}" srcOrd="7" destOrd="0" parTransId="{AF0D8112-7D35-4871-B928-2EC33BF692B1}" sibTransId="{E182127F-F2A4-43D6-BA2F-AA0440563E07}"/>
    <dgm:cxn modelId="{A9274E36-6BF7-41FD-A8ED-9954FF224033}" srcId="{4E8222D6-4E7E-4FE2-A5C1-F8A1E7E6B937}" destId="{C2A10582-CB31-4D0A-8049-57223ADD913A}" srcOrd="2" destOrd="0" parTransId="{582AE84F-14D4-4728-A51E-1008CB5E0DCE}" sibTransId="{55EC088F-D819-498A-A8AE-706DFDD27C8C}"/>
    <dgm:cxn modelId="{4915EF37-39C5-4A05-86A3-BFCE0E4B2369}" srcId="{648C5160-A7D6-4B25-B260-761A00C22246}" destId="{4E8222D6-4E7E-4FE2-A5C1-F8A1E7E6B937}" srcOrd="1" destOrd="0" parTransId="{179A8794-D89B-4EDB-9171-62B091ED7864}" sibTransId="{5EC4329F-F9A4-4B82-90A6-F57AA2E827CC}"/>
    <dgm:cxn modelId="{2D817B5B-4288-426C-AA76-41589367D6B1}" srcId="{A741F291-47F2-4DCA-B2A0-C4D638106146}" destId="{6B00D293-0068-4998-BD08-284C82988B6A}" srcOrd="0" destOrd="0" parTransId="{CC9AEF89-4995-4BC3-8454-42A50127536E}" sibTransId="{ED132625-49E3-4816-8B34-7261358A1F23}"/>
    <dgm:cxn modelId="{34B0F765-9C2A-4306-ADA8-C17931DBB6F0}" type="presOf" srcId="{33FBB76A-010D-471C-9469-196B8DE40EA5}" destId="{1F42AEC3-2A0B-490E-B53D-D9FFEAC7F0E4}" srcOrd="0" destOrd="3" presId="urn:microsoft.com/office/officeart/2005/8/layout/hList1"/>
    <dgm:cxn modelId="{2C8BA546-1862-4FE3-B19F-CEB62BA1E448}" srcId="{4E8222D6-4E7E-4FE2-A5C1-F8A1E7E6B937}" destId="{0ECC28E2-370A-4E61-95F5-8E960680239E}" srcOrd="6" destOrd="0" parTransId="{FE67321B-9D6C-43C3-BBD9-A2DF22854F2F}" sibTransId="{034ECE89-8406-4954-A543-671AC5094E8B}"/>
    <dgm:cxn modelId="{B7A6E366-1385-4430-9E7F-61AA71217526}" type="presOf" srcId="{DB3DCB2B-1753-4E1C-B71E-E0788F690954}" destId="{1F42AEC3-2A0B-490E-B53D-D9FFEAC7F0E4}" srcOrd="0" destOrd="2" presId="urn:microsoft.com/office/officeart/2005/8/layout/hList1"/>
    <dgm:cxn modelId="{B6029A6C-0EE5-49B3-B418-45228318984A}" srcId="{A741F291-47F2-4DCA-B2A0-C4D638106146}" destId="{5B90840D-B416-4221-908C-925B81D4B83F}" srcOrd="3" destOrd="0" parTransId="{4C3D460B-548D-4F16-BDE0-4D0435ABCC8C}" sibTransId="{1A3AC7CE-7ADE-4A21-BF16-0D76EB730B2D}"/>
    <dgm:cxn modelId="{83F9E654-E5E1-4A21-B064-43E4A96F1EE7}" type="presOf" srcId="{6B00D293-0068-4998-BD08-284C82988B6A}" destId="{CD021239-9AC8-44B7-867E-67EA370C8673}" srcOrd="0" destOrd="0" presId="urn:microsoft.com/office/officeart/2005/8/layout/hList1"/>
    <dgm:cxn modelId="{53754576-836D-4778-9C57-E8B7F4AC83C9}" type="presOf" srcId="{E8505550-9075-4B70-9F3A-2A56DACAFADD}" destId="{CAD9D0D2-F604-4129-BBCF-B5F946428B28}" srcOrd="0" destOrd="3" presId="urn:microsoft.com/office/officeart/2005/8/layout/hList1"/>
    <dgm:cxn modelId="{C6DB2478-04F8-4E98-9C90-9C94B9478843}" srcId="{A741F291-47F2-4DCA-B2A0-C4D638106146}" destId="{489780B6-7D76-4DE1-B5A7-4FB3A0952C88}" srcOrd="2" destOrd="0" parTransId="{545200EB-828E-435B-BD43-A0768CCC914C}" sibTransId="{045DAF50-F0B7-4F6F-8075-47DB68188096}"/>
    <dgm:cxn modelId="{69B47F79-6172-477A-9522-31E821D56423}" srcId="{5E409619-07E2-4EE1-AE5E-212C944431FA}" destId="{ECC126D8-FE55-49E1-AAF0-EA2A983416A7}" srcOrd="0" destOrd="0" parTransId="{83EF0C9E-AF23-4EA0-9FB0-063A76832EF5}" sibTransId="{A78419A4-26E4-4474-9AD1-EF48D8B3695C}"/>
    <dgm:cxn modelId="{3ADDFA88-2A31-4AA1-BA61-EFB0B3451B75}" type="presOf" srcId="{489780B6-7D76-4DE1-B5A7-4FB3A0952C88}" destId="{CD021239-9AC8-44B7-867E-67EA370C8673}" srcOrd="0" destOrd="2" presId="urn:microsoft.com/office/officeart/2005/8/layout/hList1"/>
    <dgm:cxn modelId="{A0590B8B-7493-4EEC-BC04-92673BDE8A19}" srcId="{A741F291-47F2-4DCA-B2A0-C4D638106146}" destId="{696D5077-7629-402B-9727-C67C4864C716}" srcOrd="1" destOrd="0" parTransId="{6A8728A2-1945-410D-917B-A4F9F35813D8}" sibTransId="{9388D1CF-198D-49BA-B49E-0501242CD099}"/>
    <dgm:cxn modelId="{30A2838C-6358-45F1-A3DC-DE1518C27BAA}" type="presOf" srcId="{C2A10582-CB31-4D0A-8049-57223ADD913A}" destId="{CAD9D0D2-F604-4129-BBCF-B5F946428B28}" srcOrd="0" destOrd="2" presId="urn:microsoft.com/office/officeart/2005/8/layout/hList1"/>
    <dgm:cxn modelId="{BA09808F-A4FD-4B37-A9E2-302D4EC36528}" srcId="{4E8222D6-4E7E-4FE2-A5C1-F8A1E7E6B937}" destId="{EFF9500C-BF26-47E0-B5BE-D899A0E324AB}" srcOrd="5" destOrd="0" parTransId="{2A8D0D1B-6A96-4729-9D00-5390DE08418A}" sibTransId="{B3C6C04C-5A99-4D1A-8A15-1C2EB24493AF}"/>
    <dgm:cxn modelId="{17FE5692-BFF2-4D98-B117-C426C75C16C0}" type="presOf" srcId="{ADD5991D-D101-4066-AC17-20D1066252E5}" destId="{CAD9D0D2-F604-4129-BBCF-B5F946428B28}" srcOrd="0" destOrd="1" presId="urn:microsoft.com/office/officeart/2005/8/layout/hList1"/>
    <dgm:cxn modelId="{850B169D-345B-4D55-A6B0-374F43B63AC4}" srcId="{4E8222D6-4E7E-4FE2-A5C1-F8A1E7E6B937}" destId="{E8505550-9075-4B70-9F3A-2A56DACAFADD}" srcOrd="3" destOrd="0" parTransId="{3E048B80-321E-45D3-9134-02BAADA25A80}" sibTransId="{57AD3A10-EAAB-4682-8FAC-74CCE82CDF47}"/>
    <dgm:cxn modelId="{73CA369E-B421-4E74-A18D-6A060A5CA618}" type="presOf" srcId="{5B90840D-B416-4221-908C-925B81D4B83F}" destId="{CD021239-9AC8-44B7-867E-67EA370C8673}" srcOrd="0" destOrd="3" presId="urn:microsoft.com/office/officeart/2005/8/layout/hList1"/>
    <dgm:cxn modelId="{4D7D91A3-64B6-4D22-BA11-5551C8240910}" type="presOf" srcId="{A741F291-47F2-4DCA-B2A0-C4D638106146}" destId="{0B2C5063-8379-4D1F-8929-140161471352}" srcOrd="0" destOrd="0" presId="urn:microsoft.com/office/officeart/2005/8/layout/hList1"/>
    <dgm:cxn modelId="{2C9955A9-6D2B-491B-8785-7140C41962B4}" type="presOf" srcId="{0ECC28E2-370A-4E61-95F5-8E960680239E}" destId="{CAD9D0D2-F604-4129-BBCF-B5F946428B28}" srcOrd="0" destOrd="6" presId="urn:microsoft.com/office/officeart/2005/8/layout/hList1"/>
    <dgm:cxn modelId="{76C349AE-676F-44A6-83DC-045ACF0B7816}" type="presOf" srcId="{5E409619-07E2-4EE1-AE5E-212C944431FA}" destId="{06EAFDC0-27F6-4055-BB26-8F6C64122A19}" srcOrd="0" destOrd="0" presId="urn:microsoft.com/office/officeart/2005/8/layout/hList1"/>
    <dgm:cxn modelId="{D7C8DFBC-C3E4-414A-8001-2F2D991993E2}" type="presOf" srcId="{648C5160-A7D6-4B25-B260-761A00C22246}" destId="{C5689826-EFBE-4415-955C-14C63272B088}" srcOrd="0" destOrd="0" presId="urn:microsoft.com/office/officeart/2005/8/layout/hList1"/>
    <dgm:cxn modelId="{050D99C0-995D-4CF7-9F1F-F1A176EA567F}" srcId="{648C5160-A7D6-4B25-B260-761A00C22246}" destId="{5E409619-07E2-4EE1-AE5E-212C944431FA}" srcOrd="0" destOrd="0" parTransId="{A98A6D58-114B-478B-9166-D7B088DE68DD}" sibTransId="{C75E7FCA-6A86-45AD-9239-A568A82A69F1}"/>
    <dgm:cxn modelId="{7FF75CC8-AD3C-4524-B487-2228026D909E}" srcId="{648C5160-A7D6-4B25-B260-761A00C22246}" destId="{A741F291-47F2-4DCA-B2A0-C4D638106146}" srcOrd="3" destOrd="0" parTransId="{60E5DEDE-49C2-4898-96D9-572574530DAC}" sibTransId="{2892FE67-BCA8-4337-8C1A-710361E83F0F}"/>
    <dgm:cxn modelId="{380550CC-0E9E-4781-ACC2-A65A0ADEAC91}" type="presOf" srcId="{4DC5346A-2039-4560-AF96-5B24883AE3A2}" destId="{CAD9D0D2-F604-4129-BBCF-B5F946428B28}" srcOrd="0" destOrd="7" presId="urn:microsoft.com/office/officeart/2005/8/layout/hList1"/>
    <dgm:cxn modelId="{AF446DCD-6F9F-45AB-8442-99D5337ABD53}" type="presOf" srcId="{EFF9500C-BF26-47E0-B5BE-D899A0E324AB}" destId="{CAD9D0D2-F604-4129-BBCF-B5F946428B28}" srcOrd="0" destOrd="5" presId="urn:microsoft.com/office/officeart/2005/8/layout/hList1"/>
    <dgm:cxn modelId="{EA6B5EDA-8EE3-4EE4-9FA1-D0881C718078}" type="presOf" srcId="{8EE8B6D2-9D20-4CC9-B40E-8AF40BF1477E}" destId="{715A6B13-0A4C-4275-83A1-5E78779FB28B}" srcOrd="0" destOrd="0" presId="urn:microsoft.com/office/officeart/2005/8/layout/hList1"/>
    <dgm:cxn modelId="{9CF9EDDA-B052-422D-9F4B-8A33A89111FF}" srcId="{5E409619-07E2-4EE1-AE5E-212C944431FA}" destId="{138118FA-347E-4CB0-9DE0-ED1B3DA5B6E8}" srcOrd="1" destOrd="0" parTransId="{C161A993-2DD8-460F-A015-FB769DB9C7A0}" sibTransId="{D081630E-51AC-4533-82EA-71D7B32ADC75}"/>
    <dgm:cxn modelId="{BFBE70DB-18F2-492C-9A77-4261EF9BEB44}" srcId="{5E409619-07E2-4EE1-AE5E-212C944431FA}" destId="{33FBB76A-010D-471C-9469-196B8DE40EA5}" srcOrd="3" destOrd="0" parTransId="{7C5A33E3-6DCD-4C39-BD4A-6606BD7315BF}" sibTransId="{BEAA3E0B-5B33-4900-80E4-419A3E976222}"/>
    <dgm:cxn modelId="{603F15DF-0A44-4FE1-B2C4-F6BD627D0DDA}" srcId="{4E8222D6-4E7E-4FE2-A5C1-F8A1E7E6B937}" destId="{ADD5991D-D101-4066-AC17-20D1066252E5}" srcOrd="1" destOrd="0" parTransId="{9D406CD3-2172-44A0-BDAE-E0481FFFB26F}" sibTransId="{308F05B7-8FB7-45A0-83C1-910ED56B75EA}"/>
    <dgm:cxn modelId="{2E50B8E1-5E06-41B4-83FE-FD471D3B4B74}" type="presOf" srcId="{138118FA-347E-4CB0-9DE0-ED1B3DA5B6E8}" destId="{1F42AEC3-2A0B-490E-B53D-D9FFEAC7F0E4}" srcOrd="0" destOrd="1" presId="urn:microsoft.com/office/officeart/2005/8/layout/hList1"/>
    <dgm:cxn modelId="{D93AA2F1-BBA7-47EF-A038-999801EB9A15}" type="presOf" srcId="{ECC126D8-FE55-49E1-AAF0-EA2A983416A7}" destId="{1F42AEC3-2A0B-490E-B53D-D9FFEAC7F0E4}" srcOrd="0" destOrd="0" presId="urn:microsoft.com/office/officeart/2005/8/layout/hList1"/>
    <dgm:cxn modelId="{E76B37F6-EF72-41EC-8CFE-860E6DC5C776}" srcId="{5E409619-07E2-4EE1-AE5E-212C944431FA}" destId="{DB3DCB2B-1753-4E1C-B71E-E0788F690954}" srcOrd="2" destOrd="0" parTransId="{2221DD44-4B99-4B02-8161-8EB06A3CB4A7}" sibTransId="{7F459E24-88BE-4403-ACC3-ACFF85422258}"/>
    <dgm:cxn modelId="{57460CFE-EA00-464C-B366-21311BB336B7}" srcId="{648C5160-A7D6-4B25-B260-761A00C22246}" destId="{A2B4E184-7A0F-4442-B1F9-B7E28C8197C5}" srcOrd="2" destOrd="0" parTransId="{B5867119-1CAC-4776-B414-9C5789681E5F}" sibTransId="{1238D9AF-2B7E-485D-852D-42275742597E}"/>
    <dgm:cxn modelId="{413BD0D4-6E9B-4A0A-996D-9C6E1AE523FA}" type="presParOf" srcId="{C5689826-EFBE-4415-955C-14C63272B088}" destId="{709004BF-7503-4D21-AC69-C1D7A35E32F3}" srcOrd="0" destOrd="0" presId="urn:microsoft.com/office/officeart/2005/8/layout/hList1"/>
    <dgm:cxn modelId="{30E87902-AB3F-49C1-8EA8-B546258432A5}" type="presParOf" srcId="{709004BF-7503-4D21-AC69-C1D7A35E32F3}" destId="{06EAFDC0-27F6-4055-BB26-8F6C64122A19}" srcOrd="0" destOrd="0" presId="urn:microsoft.com/office/officeart/2005/8/layout/hList1"/>
    <dgm:cxn modelId="{ACE61A81-4D9B-420E-A357-6D84E726D39B}" type="presParOf" srcId="{709004BF-7503-4D21-AC69-C1D7A35E32F3}" destId="{1F42AEC3-2A0B-490E-B53D-D9FFEAC7F0E4}" srcOrd="1" destOrd="0" presId="urn:microsoft.com/office/officeart/2005/8/layout/hList1"/>
    <dgm:cxn modelId="{014F5A88-8000-4C86-B2A0-005C1F6FF82A}" type="presParOf" srcId="{C5689826-EFBE-4415-955C-14C63272B088}" destId="{7C03E6CA-BF1A-413C-B33C-9EC2AF23688A}" srcOrd="1" destOrd="0" presId="urn:microsoft.com/office/officeart/2005/8/layout/hList1"/>
    <dgm:cxn modelId="{FFB64D80-D91B-4503-B96F-98A7B9361D30}" type="presParOf" srcId="{C5689826-EFBE-4415-955C-14C63272B088}" destId="{4C73C453-48BB-4030-BEE3-DE1F99CA39C4}" srcOrd="2" destOrd="0" presId="urn:microsoft.com/office/officeart/2005/8/layout/hList1"/>
    <dgm:cxn modelId="{38A3CBC1-D5E6-4C62-A332-B50BBC921AEA}" type="presParOf" srcId="{4C73C453-48BB-4030-BEE3-DE1F99CA39C4}" destId="{439D3D62-0D7B-4E8A-B548-0BD90C5CE1A8}" srcOrd="0" destOrd="0" presId="urn:microsoft.com/office/officeart/2005/8/layout/hList1"/>
    <dgm:cxn modelId="{41A058CF-D7D0-4029-A0F7-25D4214C0BC9}" type="presParOf" srcId="{4C73C453-48BB-4030-BEE3-DE1F99CA39C4}" destId="{CAD9D0D2-F604-4129-BBCF-B5F946428B28}" srcOrd="1" destOrd="0" presId="urn:microsoft.com/office/officeart/2005/8/layout/hList1"/>
    <dgm:cxn modelId="{C50A1117-EC3D-430E-8D77-435BE4F1312D}" type="presParOf" srcId="{C5689826-EFBE-4415-955C-14C63272B088}" destId="{330F795E-DF3C-4E55-842F-B93D826E28DF}" srcOrd="3" destOrd="0" presId="urn:microsoft.com/office/officeart/2005/8/layout/hList1"/>
    <dgm:cxn modelId="{BCAC2A2A-03FD-4ABC-9CA9-F6DD64A7F17A}" type="presParOf" srcId="{C5689826-EFBE-4415-955C-14C63272B088}" destId="{8988E833-E21B-40EA-BE83-544AB7C4282E}" srcOrd="4" destOrd="0" presId="urn:microsoft.com/office/officeart/2005/8/layout/hList1"/>
    <dgm:cxn modelId="{47E095F2-DC24-46B6-8F21-F52AE957E125}" type="presParOf" srcId="{8988E833-E21B-40EA-BE83-544AB7C4282E}" destId="{70D99F96-09A3-412C-B39B-5E9C4AE0A452}" srcOrd="0" destOrd="0" presId="urn:microsoft.com/office/officeart/2005/8/layout/hList1"/>
    <dgm:cxn modelId="{2529D5DF-FEE6-4C52-9AB4-B186168B1294}" type="presParOf" srcId="{8988E833-E21B-40EA-BE83-544AB7C4282E}" destId="{715A6B13-0A4C-4275-83A1-5E78779FB28B}" srcOrd="1" destOrd="0" presId="urn:microsoft.com/office/officeart/2005/8/layout/hList1"/>
    <dgm:cxn modelId="{E0EE40E4-3C23-4890-B6F2-8F081A86397E}" type="presParOf" srcId="{C5689826-EFBE-4415-955C-14C63272B088}" destId="{7A8908E4-85AD-4EF6-B253-5C9BE59F0A40}" srcOrd="5" destOrd="0" presId="urn:microsoft.com/office/officeart/2005/8/layout/hList1"/>
    <dgm:cxn modelId="{833CDC37-DBD3-4C99-AB0E-53EFB2666EE7}" type="presParOf" srcId="{C5689826-EFBE-4415-955C-14C63272B088}" destId="{EC20459B-1726-4C17-9346-5FE37929709C}" srcOrd="6" destOrd="0" presId="urn:microsoft.com/office/officeart/2005/8/layout/hList1"/>
    <dgm:cxn modelId="{85B58D8D-31EB-437E-AA0C-FE94F75D588D}" type="presParOf" srcId="{EC20459B-1726-4C17-9346-5FE37929709C}" destId="{0B2C5063-8379-4D1F-8929-140161471352}" srcOrd="0" destOrd="0" presId="urn:microsoft.com/office/officeart/2005/8/layout/hList1"/>
    <dgm:cxn modelId="{4615B068-2B8C-4B96-BD84-C10C4D6BC8AE}" type="presParOf" srcId="{EC20459B-1726-4C17-9346-5FE37929709C}" destId="{CD021239-9AC8-44B7-867E-67EA370C867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EF0492A-EEB8-4B1E-A235-60DC653A44A8}" type="doc">
      <dgm:prSet loTypeId="urn:microsoft.com/office/officeart/2005/8/layout/hChevron3" loCatId="process" qsTypeId="urn:microsoft.com/office/officeart/2005/8/quickstyle/simple4" qsCatId="simple" csTypeId="urn:microsoft.com/office/officeart/2005/8/colors/colorful4" csCatId="colorful" phldr="1"/>
      <dgm:spPr/>
    </dgm:pt>
    <dgm:pt modelId="{66F0293F-0EF3-42E2-8BCD-AA2BEF055D4D}">
      <dgm:prSet phldrT="[Texto]" custT="1"/>
      <dgm:spPr/>
      <dgm:t>
        <a:bodyPr/>
        <a:lstStyle/>
        <a:p>
          <a:r>
            <a:rPr lang="es-CL" sz="1400" dirty="0"/>
            <a:t>Implementación SIPSS </a:t>
          </a:r>
        </a:p>
      </dgm:t>
    </dgm:pt>
    <dgm:pt modelId="{425AD7F1-268D-4507-AD5A-3CC7B93D2E04}" type="parTrans" cxnId="{FDC72674-0D5D-45E8-8EB2-EF0EAED997DB}">
      <dgm:prSet/>
      <dgm:spPr/>
      <dgm:t>
        <a:bodyPr/>
        <a:lstStyle/>
        <a:p>
          <a:endParaRPr lang="es-CL" sz="1200"/>
        </a:p>
      </dgm:t>
    </dgm:pt>
    <dgm:pt modelId="{200C49FB-053D-4DBB-9659-60283290F701}" type="sibTrans" cxnId="{FDC72674-0D5D-45E8-8EB2-EF0EAED997DB}">
      <dgm:prSet/>
      <dgm:spPr/>
      <dgm:t>
        <a:bodyPr/>
        <a:lstStyle/>
        <a:p>
          <a:endParaRPr lang="es-CL" sz="1200"/>
        </a:p>
      </dgm:t>
    </dgm:pt>
    <dgm:pt modelId="{D04F9268-19A5-4642-B112-548EE62B8E76}">
      <dgm:prSet phldrT="[Texto]" custT="1"/>
      <dgm:spPr/>
      <dgm:t>
        <a:bodyPr/>
        <a:lstStyle/>
        <a:p>
          <a:r>
            <a:rPr lang="es-CL" sz="1200" dirty="0"/>
            <a:t>Implantación SIPSS</a:t>
          </a:r>
        </a:p>
      </dgm:t>
    </dgm:pt>
    <dgm:pt modelId="{AA57DA25-E3AF-43D1-B0D4-DA317D55F07B}" type="parTrans" cxnId="{2DD74FFC-7488-49F4-B62E-2F4E6A512D33}">
      <dgm:prSet/>
      <dgm:spPr/>
      <dgm:t>
        <a:bodyPr/>
        <a:lstStyle/>
        <a:p>
          <a:endParaRPr lang="es-CL" sz="1200"/>
        </a:p>
      </dgm:t>
    </dgm:pt>
    <dgm:pt modelId="{BF9E15FA-DC97-446E-822B-68928B92504E}" type="sibTrans" cxnId="{2DD74FFC-7488-49F4-B62E-2F4E6A512D33}">
      <dgm:prSet/>
      <dgm:spPr/>
      <dgm:t>
        <a:bodyPr/>
        <a:lstStyle/>
        <a:p>
          <a:endParaRPr lang="es-CL" sz="1200"/>
        </a:p>
      </dgm:t>
    </dgm:pt>
    <dgm:pt modelId="{1A351DE0-1DAF-4701-B79B-BE42FEED3F77}">
      <dgm:prSet phldrT="[Texto]" custT="1"/>
      <dgm:spPr/>
      <dgm:t>
        <a:bodyPr/>
        <a:lstStyle/>
        <a:p>
          <a:r>
            <a:rPr lang="es-CL" sz="1400" dirty="0"/>
            <a:t>Continuidad Operacional</a:t>
          </a:r>
        </a:p>
      </dgm:t>
    </dgm:pt>
    <dgm:pt modelId="{5F342E1B-E390-4D5D-9EDD-C98A4321BAD3}" type="parTrans" cxnId="{4EC6DEAF-4B51-49CE-9AF0-7A883D8C5896}">
      <dgm:prSet/>
      <dgm:spPr/>
      <dgm:t>
        <a:bodyPr/>
        <a:lstStyle/>
        <a:p>
          <a:endParaRPr lang="es-CL" sz="1200"/>
        </a:p>
      </dgm:t>
    </dgm:pt>
    <dgm:pt modelId="{12ABDE64-285D-43CC-86ED-4ABA4340674E}" type="sibTrans" cxnId="{4EC6DEAF-4B51-49CE-9AF0-7A883D8C5896}">
      <dgm:prSet/>
      <dgm:spPr/>
      <dgm:t>
        <a:bodyPr/>
        <a:lstStyle/>
        <a:p>
          <a:endParaRPr lang="es-CL" sz="1200"/>
        </a:p>
      </dgm:t>
    </dgm:pt>
    <dgm:pt modelId="{73BA91B9-950A-45E2-887E-417643635B64}" type="pres">
      <dgm:prSet presAssocID="{DEF0492A-EEB8-4B1E-A235-60DC653A44A8}" presName="Name0" presStyleCnt="0">
        <dgm:presLayoutVars>
          <dgm:dir/>
          <dgm:resizeHandles val="exact"/>
        </dgm:presLayoutVars>
      </dgm:prSet>
      <dgm:spPr/>
    </dgm:pt>
    <dgm:pt modelId="{96F41DD8-20E1-4B64-BF65-265B886D9B9D}" type="pres">
      <dgm:prSet presAssocID="{66F0293F-0EF3-42E2-8BCD-AA2BEF055D4D}" presName="parTxOnly" presStyleLbl="node1" presStyleIdx="0" presStyleCnt="3" custScaleX="26181" custScaleY="9974" custLinFactNeighborX="-77140" custLinFactNeighborY="-814">
        <dgm:presLayoutVars>
          <dgm:bulletEnabled val="1"/>
        </dgm:presLayoutVars>
      </dgm:prSet>
      <dgm:spPr/>
    </dgm:pt>
    <dgm:pt modelId="{81C7A66D-BC46-4C50-B5DC-C445EB622031}" type="pres">
      <dgm:prSet presAssocID="{200C49FB-053D-4DBB-9659-60283290F701}" presName="parSpace" presStyleCnt="0"/>
      <dgm:spPr/>
    </dgm:pt>
    <dgm:pt modelId="{8E57F319-991C-4D02-9B7D-8E71CF4185BA}" type="pres">
      <dgm:prSet presAssocID="{D04F9268-19A5-4642-B112-548EE62B8E76}" presName="parTxOnly" presStyleLbl="node1" presStyleIdx="1" presStyleCnt="3" custScaleX="23555" custScaleY="8519" custLinFactNeighborX="19009" custLinFactNeighborY="-814">
        <dgm:presLayoutVars>
          <dgm:bulletEnabled val="1"/>
        </dgm:presLayoutVars>
      </dgm:prSet>
      <dgm:spPr/>
    </dgm:pt>
    <dgm:pt modelId="{F6388269-CCD2-4048-B16E-A6B449D3D7D3}" type="pres">
      <dgm:prSet presAssocID="{BF9E15FA-DC97-446E-822B-68928B92504E}" presName="parSpace" presStyleCnt="0"/>
      <dgm:spPr/>
    </dgm:pt>
    <dgm:pt modelId="{6BD73066-5DF9-4E9F-8AF2-8938516FE21C}" type="pres">
      <dgm:prSet presAssocID="{1A351DE0-1DAF-4701-B79B-BE42FEED3F77}" presName="parTxOnly" presStyleLbl="node1" presStyleIdx="2" presStyleCnt="3" custScaleX="29039" custScaleY="9995" custLinFactX="2803" custLinFactNeighborX="100000" custLinFactNeighborY="-446">
        <dgm:presLayoutVars>
          <dgm:bulletEnabled val="1"/>
        </dgm:presLayoutVars>
      </dgm:prSet>
      <dgm:spPr/>
    </dgm:pt>
  </dgm:ptLst>
  <dgm:cxnLst>
    <dgm:cxn modelId="{77E79409-B772-44F5-B220-68C4B6662A74}" type="presOf" srcId="{D04F9268-19A5-4642-B112-548EE62B8E76}" destId="{8E57F319-991C-4D02-9B7D-8E71CF4185BA}" srcOrd="0" destOrd="0" presId="urn:microsoft.com/office/officeart/2005/8/layout/hChevron3"/>
    <dgm:cxn modelId="{BD24AB1E-D3E8-4D86-A2B7-5551786BDB41}" type="presOf" srcId="{66F0293F-0EF3-42E2-8BCD-AA2BEF055D4D}" destId="{96F41DD8-20E1-4B64-BF65-265B886D9B9D}" srcOrd="0" destOrd="0" presId="urn:microsoft.com/office/officeart/2005/8/layout/hChevron3"/>
    <dgm:cxn modelId="{FDC72674-0D5D-45E8-8EB2-EF0EAED997DB}" srcId="{DEF0492A-EEB8-4B1E-A235-60DC653A44A8}" destId="{66F0293F-0EF3-42E2-8BCD-AA2BEF055D4D}" srcOrd="0" destOrd="0" parTransId="{425AD7F1-268D-4507-AD5A-3CC7B93D2E04}" sibTransId="{200C49FB-053D-4DBB-9659-60283290F701}"/>
    <dgm:cxn modelId="{67365D91-772E-40F6-A98F-E603CFAA7B65}" type="presOf" srcId="{1A351DE0-1DAF-4701-B79B-BE42FEED3F77}" destId="{6BD73066-5DF9-4E9F-8AF2-8938516FE21C}" srcOrd="0" destOrd="0" presId="urn:microsoft.com/office/officeart/2005/8/layout/hChevron3"/>
    <dgm:cxn modelId="{4EC6DEAF-4B51-49CE-9AF0-7A883D8C5896}" srcId="{DEF0492A-EEB8-4B1E-A235-60DC653A44A8}" destId="{1A351DE0-1DAF-4701-B79B-BE42FEED3F77}" srcOrd="2" destOrd="0" parTransId="{5F342E1B-E390-4D5D-9EDD-C98A4321BAD3}" sibTransId="{12ABDE64-285D-43CC-86ED-4ABA4340674E}"/>
    <dgm:cxn modelId="{2DD74FFC-7488-49F4-B62E-2F4E6A512D33}" srcId="{DEF0492A-EEB8-4B1E-A235-60DC653A44A8}" destId="{D04F9268-19A5-4642-B112-548EE62B8E76}" srcOrd="1" destOrd="0" parTransId="{AA57DA25-E3AF-43D1-B0D4-DA317D55F07B}" sibTransId="{BF9E15FA-DC97-446E-822B-68928B92504E}"/>
    <dgm:cxn modelId="{A9A55FFE-A553-4ED4-8296-7D6DDC0C8262}" type="presOf" srcId="{DEF0492A-EEB8-4B1E-A235-60DC653A44A8}" destId="{73BA91B9-950A-45E2-887E-417643635B64}" srcOrd="0" destOrd="0" presId="urn:microsoft.com/office/officeart/2005/8/layout/hChevron3"/>
    <dgm:cxn modelId="{888B2F62-162D-4F5A-9C71-631E98DE6E2D}" type="presParOf" srcId="{73BA91B9-950A-45E2-887E-417643635B64}" destId="{96F41DD8-20E1-4B64-BF65-265B886D9B9D}" srcOrd="0" destOrd="0" presId="urn:microsoft.com/office/officeart/2005/8/layout/hChevron3"/>
    <dgm:cxn modelId="{CBB0CA13-4EB0-4B0F-8F70-4D75F7743463}" type="presParOf" srcId="{73BA91B9-950A-45E2-887E-417643635B64}" destId="{81C7A66D-BC46-4C50-B5DC-C445EB622031}" srcOrd="1" destOrd="0" presId="urn:microsoft.com/office/officeart/2005/8/layout/hChevron3"/>
    <dgm:cxn modelId="{0F06A823-D8AE-4394-AF66-2363B24F4B5B}" type="presParOf" srcId="{73BA91B9-950A-45E2-887E-417643635B64}" destId="{8E57F319-991C-4D02-9B7D-8E71CF4185BA}" srcOrd="2" destOrd="0" presId="urn:microsoft.com/office/officeart/2005/8/layout/hChevron3"/>
    <dgm:cxn modelId="{DEBA058D-48D1-4CB2-9100-011615511A2C}" type="presParOf" srcId="{73BA91B9-950A-45E2-887E-417643635B64}" destId="{F6388269-CCD2-4048-B16E-A6B449D3D7D3}" srcOrd="3" destOrd="0" presId="urn:microsoft.com/office/officeart/2005/8/layout/hChevron3"/>
    <dgm:cxn modelId="{9872C04C-52E8-427A-B1BF-9A47E4861366}" type="presParOf" srcId="{73BA91B9-950A-45E2-887E-417643635B64}" destId="{6BD73066-5DF9-4E9F-8AF2-8938516FE21C}"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F522776-29DB-4398-9958-B8727B1A58C1}" type="doc">
      <dgm:prSet loTypeId="urn:microsoft.com/office/officeart/2005/8/layout/process5" loCatId="process" qsTypeId="urn:microsoft.com/office/officeart/2005/8/quickstyle/3d1" qsCatId="3D" csTypeId="urn:microsoft.com/office/officeart/2005/8/colors/accent1_2" csCatId="accent1" phldr="1"/>
      <dgm:spPr/>
    </dgm:pt>
    <dgm:pt modelId="{6608365D-3E37-4774-A27A-5507877FD614}">
      <dgm:prSet phldrT="[Texto]"/>
      <dgm:spPr>
        <a:solidFill>
          <a:schemeClr val="accent2"/>
        </a:solidFill>
      </dgm:spPr>
      <dgm:t>
        <a:bodyPr/>
        <a:lstStyle/>
        <a:p>
          <a:r>
            <a:rPr lang="es-MX" dirty="0"/>
            <a:t>Definición Requerimientos Funcionales.</a:t>
          </a:r>
        </a:p>
      </dgm:t>
    </dgm:pt>
    <dgm:pt modelId="{55948054-623D-468D-A276-0A50AEA16EAB}" type="parTrans" cxnId="{375EC547-708E-44D3-A584-C84D663BE0A6}">
      <dgm:prSet/>
      <dgm:spPr/>
      <dgm:t>
        <a:bodyPr/>
        <a:lstStyle/>
        <a:p>
          <a:endParaRPr lang="es-ES"/>
        </a:p>
      </dgm:t>
    </dgm:pt>
    <dgm:pt modelId="{713451B1-FA71-44A1-8750-D317B9E3968E}" type="sibTrans" cxnId="{375EC547-708E-44D3-A584-C84D663BE0A6}">
      <dgm:prSet/>
      <dgm:spPr/>
      <dgm:t>
        <a:bodyPr/>
        <a:lstStyle/>
        <a:p>
          <a:endParaRPr lang="es-ES"/>
        </a:p>
      </dgm:t>
    </dgm:pt>
    <dgm:pt modelId="{8A3FAB61-45C3-4F68-B440-7FE885F75696}">
      <dgm:prSet phldrT="[Texto]"/>
      <dgm:spPr/>
      <dgm:t>
        <a:bodyPr/>
        <a:lstStyle/>
        <a:p>
          <a:r>
            <a:rPr lang="es-MX" dirty="0"/>
            <a:t>Definición Requerimientos No Funcionales</a:t>
          </a:r>
          <a:endParaRPr lang="es-ES" dirty="0"/>
        </a:p>
      </dgm:t>
    </dgm:pt>
    <dgm:pt modelId="{A1AA90C9-6964-4A9B-9F69-DD92EF0B421F}" type="parTrans" cxnId="{FDFD25A6-4CFC-4DD8-A6B8-737B59544C42}">
      <dgm:prSet/>
      <dgm:spPr/>
      <dgm:t>
        <a:bodyPr/>
        <a:lstStyle/>
        <a:p>
          <a:endParaRPr lang="es-ES"/>
        </a:p>
      </dgm:t>
    </dgm:pt>
    <dgm:pt modelId="{040CCF43-BAEC-4D8E-883F-80F708D75883}" type="sibTrans" cxnId="{FDFD25A6-4CFC-4DD8-A6B8-737B59544C42}">
      <dgm:prSet/>
      <dgm:spPr/>
      <dgm:t>
        <a:bodyPr/>
        <a:lstStyle/>
        <a:p>
          <a:endParaRPr lang="es-ES"/>
        </a:p>
      </dgm:t>
    </dgm:pt>
    <dgm:pt modelId="{6AE2608F-BC89-4D54-BAE7-D3682E8ACA2D}">
      <dgm:prSet phldrT="[Texto]"/>
      <dgm:spPr/>
      <dgm:t>
        <a:bodyPr/>
        <a:lstStyle/>
        <a:p>
          <a:pPr algn="ctr"/>
          <a:r>
            <a:rPr lang="es-MX" dirty="0"/>
            <a:t>Definición Hitos Entregables</a:t>
          </a:r>
          <a:endParaRPr lang="es-ES" dirty="0"/>
        </a:p>
      </dgm:t>
    </dgm:pt>
    <dgm:pt modelId="{63DD5B5B-C28A-4174-88A5-29AD1C5E4679}" type="parTrans" cxnId="{DE5303F2-B250-4EE7-92E5-AE5F651E9F19}">
      <dgm:prSet/>
      <dgm:spPr/>
      <dgm:t>
        <a:bodyPr/>
        <a:lstStyle/>
        <a:p>
          <a:endParaRPr lang="es-ES"/>
        </a:p>
      </dgm:t>
    </dgm:pt>
    <dgm:pt modelId="{ED997292-E3AB-4359-AF36-90D223168125}" type="sibTrans" cxnId="{DE5303F2-B250-4EE7-92E5-AE5F651E9F19}">
      <dgm:prSet/>
      <dgm:spPr/>
      <dgm:t>
        <a:bodyPr/>
        <a:lstStyle/>
        <a:p>
          <a:endParaRPr lang="es-ES"/>
        </a:p>
      </dgm:t>
    </dgm:pt>
    <dgm:pt modelId="{6343C4F5-9D40-4AAB-8708-5A63D47A3C4D}">
      <dgm:prSet phldrT="[Texto]"/>
      <dgm:spPr/>
      <dgm:t>
        <a:bodyPr/>
        <a:lstStyle/>
        <a:p>
          <a:r>
            <a:rPr lang="es-MX" dirty="0"/>
            <a:t>Asociación de Pagos por Hito</a:t>
          </a:r>
          <a:endParaRPr lang="es-ES" dirty="0"/>
        </a:p>
      </dgm:t>
    </dgm:pt>
    <dgm:pt modelId="{09644BB9-7D38-4B23-906C-289A0C42F88B}" type="parTrans" cxnId="{4EC694DD-8228-4991-BAEC-3026F6C0FD95}">
      <dgm:prSet/>
      <dgm:spPr/>
      <dgm:t>
        <a:bodyPr/>
        <a:lstStyle/>
        <a:p>
          <a:endParaRPr lang="es-ES"/>
        </a:p>
      </dgm:t>
    </dgm:pt>
    <dgm:pt modelId="{C901D75C-AFEE-4F6F-A29F-E95966449E19}" type="sibTrans" cxnId="{4EC694DD-8228-4991-BAEC-3026F6C0FD95}">
      <dgm:prSet/>
      <dgm:spPr/>
      <dgm:t>
        <a:bodyPr/>
        <a:lstStyle/>
        <a:p>
          <a:endParaRPr lang="es-ES"/>
        </a:p>
      </dgm:t>
    </dgm:pt>
    <dgm:pt modelId="{7557FFBE-4F2C-40DC-B38E-BE92EFCBA590}">
      <dgm:prSet phldrT="[Texto]"/>
      <dgm:spPr/>
      <dgm:t>
        <a:bodyPr/>
        <a:lstStyle/>
        <a:p>
          <a:r>
            <a:rPr lang="es-MX" dirty="0"/>
            <a:t>Disponibilidad Refrendaciones Presupuestaria</a:t>
          </a:r>
          <a:endParaRPr lang="es-ES" dirty="0"/>
        </a:p>
      </dgm:t>
    </dgm:pt>
    <dgm:pt modelId="{0B6F34EF-7106-46E8-8E05-F993621DA12C}" type="parTrans" cxnId="{21C6F2D6-3CDB-4C45-9023-94F8DE97E604}">
      <dgm:prSet/>
      <dgm:spPr/>
      <dgm:t>
        <a:bodyPr/>
        <a:lstStyle/>
        <a:p>
          <a:endParaRPr lang="es-ES"/>
        </a:p>
      </dgm:t>
    </dgm:pt>
    <dgm:pt modelId="{F4EF5893-116F-4B28-8026-3674B891D7A9}" type="sibTrans" cxnId="{21C6F2D6-3CDB-4C45-9023-94F8DE97E604}">
      <dgm:prSet/>
      <dgm:spPr/>
      <dgm:t>
        <a:bodyPr/>
        <a:lstStyle/>
        <a:p>
          <a:endParaRPr lang="es-ES"/>
        </a:p>
      </dgm:t>
    </dgm:pt>
    <dgm:pt modelId="{2AA0E86F-AA02-4E00-A2F5-B5A3B207555D}">
      <dgm:prSet phldrT="[Texto]"/>
      <dgm:spPr/>
      <dgm:t>
        <a:bodyPr/>
        <a:lstStyle/>
        <a:p>
          <a:r>
            <a:rPr lang="es-MX" dirty="0"/>
            <a:t>Elaboración Bases de Licitación	</a:t>
          </a:r>
          <a:endParaRPr lang="es-ES" dirty="0"/>
        </a:p>
      </dgm:t>
    </dgm:pt>
    <dgm:pt modelId="{93509D53-780B-4680-9C0A-B4FCF647909B}" type="parTrans" cxnId="{777996BB-EC08-4B40-8AD9-8E969ED2F96D}">
      <dgm:prSet/>
      <dgm:spPr/>
      <dgm:t>
        <a:bodyPr/>
        <a:lstStyle/>
        <a:p>
          <a:endParaRPr lang="es-ES"/>
        </a:p>
      </dgm:t>
    </dgm:pt>
    <dgm:pt modelId="{C8F195AE-0A87-44C7-AAEA-36FE81E1C7D7}" type="sibTrans" cxnId="{777996BB-EC08-4B40-8AD9-8E969ED2F96D}">
      <dgm:prSet/>
      <dgm:spPr/>
      <dgm:t>
        <a:bodyPr/>
        <a:lstStyle/>
        <a:p>
          <a:endParaRPr lang="es-ES"/>
        </a:p>
      </dgm:t>
    </dgm:pt>
    <dgm:pt modelId="{3BDA62D9-C002-4C01-977C-6A6B105093DA}">
      <dgm:prSet phldrT="[Texto]"/>
      <dgm:spPr/>
      <dgm:t>
        <a:bodyPr/>
        <a:lstStyle/>
        <a:p>
          <a:r>
            <a:rPr lang="es-MX" dirty="0"/>
            <a:t>Toma Razón Bases de Licitación	</a:t>
          </a:r>
          <a:endParaRPr lang="es-ES" dirty="0"/>
        </a:p>
      </dgm:t>
    </dgm:pt>
    <dgm:pt modelId="{EB467B4B-AC6E-4D8E-B314-7CE8D0C4E6C8}" type="parTrans" cxnId="{12BACA0B-AB1E-4EEA-BF6C-D0897BA0E4F8}">
      <dgm:prSet/>
      <dgm:spPr/>
      <dgm:t>
        <a:bodyPr/>
        <a:lstStyle/>
        <a:p>
          <a:endParaRPr lang="es-ES"/>
        </a:p>
      </dgm:t>
    </dgm:pt>
    <dgm:pt modelId="{89F46093-7CA7-4CBC-B7E1-06AE30AF9295}" type="sibTrans" cxnId="{12BACA0B-AB1E-4EEA-BF6C-D0897BA0E4F8}">
      <dgm:prSet/>
      <dgm:spPr/>
      <dgm:t>
        <a:bodyPr/>
        <a:lstStyle/>
        <a:p>
          <a:endParaRPr lang="es-ES"/>
        </a:p>
      </dgm:t>
    </dgm:pt>
    <dgm:pt modelId="{5FB6CDFC-EE3B-4D34-8415-C6D623A467A4}">
      <dgm:prSet phldrT="[Texto]"/>
      <dgm:spPr/>
      <dgm:t>
        <a:bodyPr/>
        <a:lstStyle/>
        <a:p>
          <a:r>
            <a:rPr lang="es-MX" dirty="0"/>
            <a:t>Publicación	</a:t>
          </a:r>
          <a:endParaRPr lang="es-ES" dirty="0"/>
        </a:p>
      </dgm:t>
    </dgm:pt>
    <dgm:pt modelId="{2F3A5EE9-AB66-4AC9-9255-628D43F175C4}" type="parTrans" cxnId="{DE19B237-E505-47F6-A270-5A1E52159C59}">
      <dgm:prSet/>
      <dgm:spPr/>
      <dgm:t>
        <a:bodyPr/>
        <a:lstStyle/>
        <a:p>
          <a:endParaRPr lang="es-ES"/>
        </a:p>
      </dgm:t>
    </dgm:pt>
    <dgm:pt modelId="{B04E99A1-331E-4722-B350-F57EA4708FBC}" type="sibTrans" cxnId="{DE19B237-E505-47F6-A270-5A1E52159C59}">
      <dgm:prSet/>
      <dgm:spPr/>
      <dgm:t>
        <a:bodyPr/>
        <a:lstStyle/>
        <a:p>
          <a:endParaRPr lang="es-ES"/>
        </a:p>
      </dgm:t>
    </dgm:pt>
    <dgm:pt modelId="{AD9F1608-239A-42BD-BE88-5431A2A4E5AB}">
      <dgm:prSet phldrT="[Texto]"/>
      <dgm:spPr/>
      <dgm:t>
        <a:bodyPr/>
        <a:lstStyle/>
        <a:p>
          <a:r>
            <a:rPr lang="es-MX" dirty="0"/>
            <a:t>Consultas y Aclaraciones 	</a:t>
          </a:r>
          <a:endParaRPr lang="es-ES" dirty="0"/>
        </a:p>
      </dgm:t>
    </dgm:pt>
    <dgm:pt modelId="{42BFD03C-EE95-40E6-91AD-EA853AB60FDD}" type="parTrans" cxnId="{C3E1897C-D39E-4B81-A699-238CC0D62265}">
      <dgm:prSet/>
      <dgm:spPr/>
      <dgm:t>
        <a:bodyPr/>
        <a:lstStyle/>
        <a:p>
          <a:endParaRPr lang="es-ES"/>
        </a:p>
      </dgm:t>
    </dgm:pt>
    <dgm:pt modelId="{1C1F6D29-2D39-4919-AE74-D6294C8F0811}" type="sibTrans" cxnId="{C3E1897C-D39E-4B81-A699-238CC0D62265}">
      <dgm:prSet/>
      <dgm:spPr/>
      <dgm:t>
        <a:bodyPr/>
        <a:lstStyle/>
        <a:p>
          <a:endParaRPr lang="es-ES"/>
        </a:p>
      </dgm:t>
    </dgm:pt>
    <dgm:pt modelId="{D6EDD867-8345-4392-ACE0-52F5BC645C65}">
      <dgm:prSet phldrT="[Texto]"/>
      <dgm:spPr>
        <a:solidFill>
          <a:schemeClr val="accent2"/>
        </a:solidFill>
      </dgm:spPr>
      <dgm:t>
        <a:bodyPr/>
        <a:lstStyle/>
        <a:p>
          <a:r>
            <a:rPr lang="es-MX" dirty="0"/>
            <a:t>Actualización de Parámetros: Funcionarios/ Usuarios/ Integraciones</a:t>
          </a:r>
        </a:p>
      </dgm:t>
    </dgm:pt>
    <dgm:pt modelId="{87C507D8-8759-4069-8609-EDE3240E21B2}" type="parTrans" cxnId="{AB02E1C1-DD2E-48FC-B27E-A1E2353BAC3F}">
      <dgm:prSet/>
      <dgm:spPr/>
      <dgm:t>
        <a:bodyPr/>
        <a:lstStyle/>
        <a:p>
          <a:endParaRPr lang="es-CL"/>
        </a:p>
      </dgm:t>
    </dgm:pt>
    <dgm:pt modelId="{716C5C8F-1791-498F-8F9F-C746CD44564F}" type="sibTrans" cxnId="{AB02E1C1-DD2E-48FC-B27E-A1E2353BAC3F}">
      <dgm:prSet/>
      <dgm:spPr/>
      <dgm:t>
        <a:bodyPr/>
        <a:lstStyle/>
        <a:p>
          <a:endParaRPr lang="es-CL"/>
        </a:p>
      </dgm:t>
    </dgm:pt>
    <dgm:pt modelId="{913742C7-A98C-4C6B-BCB2-D20797B71EA1}">
      <dgm:prSet phldrT="[Texto]"/>
      <dgm:spPr/>
      <dgm:t>
        <a:bodyPr/>
        <a:lstStyle/>
        <a:p>
          <a:r>
            <a:rPr lang="es-ES" dirty="0"/>
            <a:t>Recepción de Ofertas</a:t>
          </a:r>
        </a:p>
      </dgm:t>
    </dgm:pt>
    <dgm:pt modelId="{003CD4B8-F919-4477-8503-BEDAD28137E7}" type="parTrans" cxnId="{077309B1-4C70-49F0-82C4-EEB81EA1BEE9}">
      <dgm:prSet/>
      <dgm:spPr/>
      <dgm:t>
        <a:bodyPr/>
        <a:lstStyle/>
        <a:p>
          <a:endParaRPr lang="es-CL"/>
        </a:p>
      </dgm:t>
    </dgm:pt>
    <dgm:pt modelId="{1380B9BD-C2D2-4B94-B52F-B7CB662F5411}" type="sibTrans" cxnId="{077309B1-4C70-49F0-82C4-EEB81EA1BEE9}">
      <dgm:prSet/>
      <dgm:spPr/>
      <dgm:t>
        <a:bodyPr/>
        <a:lstStyle/>
        <a:p>
          <a:endParaRPr lang="es-CL"/>
        </a:p>
      </dgm:t>
    </dgm:pt>
    <dgm:pt modelId="{08898628-20D2-45BF-8092-B8D0A1D5930A}">
      <dgm:prSet phldrT="[Texto]"/>
      <dgm:spPr/>
      <dgm:t>
        <a:bodyPr/>
        <a:lstStyle/>
        <a:p>
          <a:r>
            <a:rPr lang="es-ES" dirty="0"/>
            <a:t>Análisis y Evaluación de Ofertas</a:t>
          </a:r>
        </a:p>
      </dgm:t>
    </dgm:pt>
    <dgm:pt modelId="{ACB4F7B1-1DF8-4411-9FAB-20233677D972}" type="parTrans" cxnId="{27F42AF0-A0E1-4AC4-9F67-7F792D6FAE72}">
      <dgm:prSet/>
      <dgm:spPr/>
      <dgm:t>
        <a:bodyPr/>
        <a:lstStyle/>
        <a:p>
          <a:endParaRPr lang="es-CL"/>
        </a:p>
      </dgm:t>
    </dgm:pt>
    <dgm:pt modelId="{455275B5-3DB7-4843-A7DF-E07EEACFBCEC}" type="sibTrans" cxnId="{27F42AF0-A0E1-4AC4-9F67-7F792D6FAE72}">
      <dgm:prSet/>
      <dgm:spPr/>
      <dgm:t>
        <a:bodyPr/>
        <a:lstStyle/>
        <a:p>
          <a:endParaRPr lang="es-CL"/>
        </a:p>
      </dgm:t>
    </dgm:pt>
    <dgm:pt modelId="{D859601A-B1D1-4484-A805-E19F29E765EE}">
      <dgm:prSet phldrT="[Texto]"/>
      <dgm:spPr/>
      <dgm:t>
        <a:bodyPr/>
        <a:lstStyle/>
        <a:p>
          <a:r>
            <a:rPr lang="es-ES" dirty="0"/>
            <a:t>Adjudicación</a:t>
          </a:r>
        </a:p>
      </dgm:t>
    </dgm:pt>
    <dgm:pt modelId="{F5EFED19-744A-46D1-BD1E-AB01F4E2AD43}" type="parTrans" cxnId="{715ED956-1AA1-499F-A5EE-544EDB7171D7}">
      <dgm:prSet/>
      <dgm:spPr/>
      <dgm:t>
        <a:bodyPr/>
        <a:lstStyle/>
        <a:p>
          <a:endParaRPr lang="es-CL"/>
        </a:p>
      </dgm:t>
    </dgm:pt>
    <dgm:pt modelId="{A3E9F3F0-8E7D-40D1-B2D4-5F4EAC25F37A}" type="sibTrans" cxnId="{715ED956-1AA1-499F-A5EE-544EDB7171D7}">
      <dgm:prSet/>
      <dgm:spPr/>
      <dgm:t>
        <a:bodyPr/>
        <a:lstStyle/>
        <a:p>
          <a:endParaRPr lang="es-CL"/>
        </a:p>
      </dgm:t>
    </dgm:pt>
    <dgm:pt modelId="{62E3A125-D062-4D90-B686-E65A6E352858}">
      <dgm:prSet phldrT="[Texto]"/>
      <dgm:spPr/>
      <dgm:t>
        <a:bodyPr/>
        <a:lstStyle/>
        <a:p>
          <a:r>
            <a:rPr lang="es-ES" dirty="0"/>
            <a:t>Periodo de Interposición Recurso</a:t>
          </a:r>
        </a:p>
      </dgm:t>
    </dgm:pt>
    <dgm:pt modelId="{8BC9FB4E-5319-407C-894C-E1F4FBB0C59A}" type="parTrans" cxnId="{351237B1-47B8-49FC-91F1-F8DCB47AAA53}">
      <dgm:prSet/>
      <dgm:spPr/>
      <dgm:t>
        <a:bodyPr/>
        <a:lstStyle/>
        <a:p>
          <a:endParaRPr lang="es-CL"/>
        </a:p>
      </dgm:t>
    </dgm:pt>
    <dgm:pt modelId="{27DE32A2-BBA9-4265-AA52-125EF212B40A}" type="sibTrans" cxnId="{351237B1-47B8-49FC-91F1-F8DCB47AAA53}">
      <dgm:prSet/>
      <dgm:spPr/>
      <dgm:t>
        <a:bodyPr/>
        <a:lstStyle/>
        <a:p>
          <a:endParaRPr lang="es-CL"/>
        </a:p>
      </dgm:t>
    </dgm:pt>
    <dgm:pt modelId="{DB4275D6-37AD-4E39-83AA-F5FDBC28D0F8}">
      <dgm:prSet phldrT="[Texto]"/>
      <dgm:spPr/>
      <dgm:t>
        <a:bodyPr/>
        <a:lstStyle/>
        <a:p>
          <a:r>
            <a:rPr lang="es-ES" dirty="0"/>
            <a:t>Contratación</a:t>
          </a:r>
        </a:p>
      </dgm:t>
    </dgm:pt>
    <dgm:pt modelId="{CE1E6C77-F6C0-4ED7-87A7-7E57A6F229B4}" type="parTrans" cxnId="{175913A9-BEF0-402F-AEFF-B18E4CD889D5}">
      <dgm:prSet/>
      <dgm:spPr/>
      <dgm:t>
        <a:bodyPr/>
        <a:lstStyle/>
        <a:p>
          <a:endParaRPr lang="es-CL"/>
        </a:p>
      </dgm:t>
    </dgm:pt>
    <dgm:pt modelId="{018A4D03-28D3-41ED-BB9E-870A27DEA3ED}" type="sibTrans" cxnId="{175913A9-BEF0-402F-AEFF-B18E4CD889D5}">
      <dgm:prSet/>
      <dgm:spPr/>
      <dgm:t>
        <a:bodyPr/>
        <a:lstStyle/>
        <a:p>
          <a:endParaRPr lang="es-CL"/>
        </a:p>
      </dgm:t>
    </dgm:pt>
    <dgm:pt modelId="{A0ECF549-9FB9-4319-8085-E1825EF853E8}">
      <dgm:prSet phldrT="[Texto]"/>
      <dgm:spPr/>
      <dgm:t>
        <a:bodyPr/>
        <a:lstStyle/>
        <a:p>
          <a:r>
            <a:rPr lang="es-ES" dirty="0"/>
            <a:t>Ejecución</a:t>
          </a:r>
        </a:p>
      </dgm:t>
    </dgm:pt>
    <dgm:pt modelId="{DF5CE692-4392-4B26-A510-5D8E0C63EC77}" type="parTrans" cxnId="{D4F65C57-FE12-4C3E-836B-BE6947F3A8FD}">
      <dgm:prSet/>
      <dgm:spPr/>
      <dgm:t>
        <a:bodyPr/>
        <a:lstStyle/>
        <a:p>
          <a:endParaRPr lang="es-CL"/>
        </a:p>
      </dgm:t>
    </dgm:pt>
    <dgm:pt modelId="{BBE185EE-BD0A-4F75-B478-BF0256B42395}" type="sibTrans" cxnId="{D4F65C57-FE12-4C3E-836B-BE6947F3A8FD}">
      <dgm:prSet/>
      <dgm:spPr/>
      <dgm:t>
        <a:bodyPr/>
        <a:lstStyle/>
        <a:p>
          <a:endParaRPr lang="es-CL"/>
        </a:p>
      </dgm:t>
    </dgm:pt>
    <dgm:pt modelId="{58D3DA61-9314-4357-B000-320888E02A8F}" type="pres">
      <dgm:prSet presAssocID="{AF522776-29DB-4398-9958-B8727B1A58C1}" presName="diagram" presStyleCnt="0">
        <dgm:presLayoutVars>
          <dgm:dir/>
          <dgm:resizeHandles val="exact"/>
        </dgm:presLayoutVars>
      </dgm:prSet>
      <dgm:spPr/>
    </dgm:pt>
    <dgm:pt modelId="{70D9AC24-A48C-4D6B-A36D-EAA5BC0A9BDD}" type="pres">
      <dgm:prSet presAssocID="{6608365D-3E37-4774-A27A-5507877FD614}" presName="node" presStyleLbl="node1" presStyleIdx="0" presStyleCnt="16">
        <dgm:presLayoutVars>
          <dgm:bulletEnabled val="1"/>
        </dgm:presLayoutVars>
      </dgm:prSet>
      <dgm:spPr/>
    </dgm:pt>
    <dgm:pt modelId="{1462A49B-64E2-402B-BF89-8B2160307CF9}" type="pres">
      <dgm:prSet presAssocID="{713451B1-FA71-44A1-8750-D317B9E3968E}" presName="sibTrans" presStyleLbl="sibTrans2D1" presStyleIdx="0" presStyleCnt="15"/>
      <dgm:spPr/>
    </dgm:pt>
    <dgm:pt modelId="{9FD64692-59A3-4B81-A4A3-AEA7E920EC0C}" type="pres">
      <dgm:prSet presAssocID="{713451B1-FA71-44A1-8750-D317B9E3968E}" presName="connectorText" presStyleLbl="sibTrans2D1" presStyleIdx="0" presStyleCnt="15"/>
      <dgm:spPr/>
    </dgm:pt>
    <dgm:pt modelId="{C5919AD1-88D3-4609-A6BC-09E94A423B98}" type="pres">
      <dgm:prSet presAssocID="{D6EDD867-8345-4392-ACE0-52F5BC645C65}" presName="node" presStyleLbl="node1" presStyleIdx="1" presStyleCnt="16">
        <dgm:presLayoutVars>
          <dgm:bulletEnabled val="1"/>
        </dgm:presLayoutVars>
      </dgm:prSet>
      <dgm:spPr/>
    </dgm:pt>
    <dgm:pt modelId="{E42FD03A-78AE-4008-8C3A-9537F77A4504}" type="pres">
      <dgm:prSet presAssocID="{716C5C8F-1791-498F-8F9F-C746CD44564F}" presName="sibTrans" presStyleLbl="sibTrans2D1" presStyleIdx="1" presStyleCnt="15"/>
      <dgm:spPr/>
    </dgm:pt>
    <dgm:pt modelId="{5901D567-780E-4923-8865-682C862CD3BB}" type="pres">
      <dgm:prSet presAssocID="{716C5C8F-1791-498F-8F9F-C746CD44564F}" presName="connectorText" presStyleLbl="sibTrans2D1" presStyleIdx="1" presStyleCnt="15"/>
      <dgm:spPr/>
    </dgm:pt>
    <dgm:pt modelId="{B2B3DEA4-F159-45A2-92CE-F6C45F676600}" type="pres">
      <dgm:prSet presAssocID="{8A3FAB61-45C3-4F68-B440-7FE885F75696}" presName="node" presStyleLbl="node1" presStyleIdx="2" presStyleCnt="16">
        <dgm:presLayoutVars>
          <dgm:bulletEnabled val="1"/>
        </dgm:presLayoutVars>
      </dgm:prSet>
      <dgm:spPr/>
    </dgm:pt>
    <dgm:pt modelId="{AA0D4E55-6F1E-4F23-AC34-6452C9049E6B}" type="pres">
      <dgm:prSet presAssocID="{040CCF43-BAEC-4D8E-883F-80F708D75883}" presName="sibTrans" presStyleLbl="sibTrans2D1" presStyleIdx="2" presStyleCnt="15"/>
      <dgm:spPr/>
    </dgm:pt>
    <dgm:pt modelId="{4E76BA0A-6E8F-436F-872F-C8C634CC053A}" type="pres">
      <dgm:prSet presAssocID="{040CCF43-BAEC-4D8E-883F-80F708D75883}" presName="connectorText" presStyleLbl="sibTrans2D1" presStyleIdx="2" presStyleCnt="15"/>
      <dgm:spPr/>
    </dgm:pt>
    <dgm:pt modelId="{98214C10-BC34-4136-8742-8B77EAB976E7}" type="pres">
      <dgm:prSet presAssocID="{6AE2608F-BC89-4D54-BAE7-D3682E8ACA2D}" presName="node" presStyleLbl="node1" presStyleIdx="3" presStyleCnt="16">
        <dgm:presLayoutVars>
          <dgm:bulletEnabled val="1"/>
        </dgm:presLayoutVars>
      </dgm:prSet>
      <dgm:spPr/>
    </dgm:pt>
    <dgm:pt modelId="{71940C92-B627-4BCD-B06F-28260355611E}" type="pres">
      <dgm:prSet presAssocID="{ED997292-E3AB-4359-AF36-90D223168125}" presName="sibTrans" presStyleLbl="sibTrans2D1" presStyleIdx="3" presStyleCnt="15"/>
      <dgm:spPr/>
    </dgm:pt>
    <dgm:pt modelId="{3A77FFFB-8FF3-4570-837D-6F11604C7E1C}" type="pres">
      <dgm:prSet presAssocID="{ED997292-E3AB-4359-AF36-90D223168125}" presName="connectorText" presStyleLbl="sibTrans2D1" presStyleIdx="3" presStyleCnt="15"/>
      <dgm:spPr/>
    </dgm:pt>
    <dgm:pt modelId="{75529E00-D050-4A64-9417-F68AC72B65FC}" type="pres">
      <dgm:prSet presAssocID="{6343C4F5-9D40-4AAB-8708-5A63D47A3C4D}" presName="node" presStyleLbl="node1" presStyleIdx="4" presStyleCnt="16">
        <dgm:presLayoutVars>
          <dgm:bulletEnabled val="1"/>
        </dgm:presLayoutVars>
      </dgm:prSet>
      <dgm:spPr/>
    </dgm:pt>
    <dgm:pt modelId="{58CBDB25-6DBF-4F65-AEF0-E523EBA534C9}" type="pres">
      <dgm:prSet presAssocID="{C901D75C-AFEE-4F6F-A29F-E95966449E19}" presName="sibTrans" presStyleLbl="sibTrans2D1" presStyleIdx="4" presStyleCnt="15"/>
      <dgm:spPr/>
    </dgm:pt>
    <dgm:pt modelId="{B3F69FB3-65D4-43D2-A559-020FB2E5D464}" type="pres">
      <dgm:prSet presAssocID="{C901D75C-AFEE-4F6F-A29F-E95966449E19}" presName="connectorText" presStyleLbl="sibTrans2D1" presStyleIdx="4" presStyleCnt="15"/>
      <dgm:spPr/>
    </dgm:pt>
    <dgm:pt modelId="{C00C6FE0-9718-4860-90BC-0A1C25217B65}" type="pres">
      <dgm:prSet presAssocID="{7557FFBE-4F2C-40DC-B38E-BE92EFCBA590}" presName="node" presStyleLbl="node1" presStyleIdx="5" presStyleCnt="16">
        <dgm:presLayoutVars>
          <dgm:bulletEnabled val="1"/>
        </dgm:presLayoutVars>
      </dgm:prSet>
      <dgm:spPr/>
    </dgm:pt>
    <dgm:pt modelId="{BBE9FEEC-CBF0-470D-B968-4C121BF8C81F}" type="pres">
      <dgm:prSet presAssocID="{F4EF5893-116F-4B28-8026-3674B891D7A9}" presName="sibTrans" presStyleLbl="sibTrans2D1" presStyleIdx="5" presStyleCnt="15"/>
      <dgm:spPr/>
    </dgm:pt>
    <dgm:pt modelId="{2D704417-902A-4A62-A3A5-7846216112B9}" type="pres">
      <dgm:prSet presAssocID="{F4EF5893-116F-4B28-8026-3674B891D7A9}" presName="connectorText" presStyleLbl="sibTrans2D1" presStyleIdx="5" presStyleCnt="15"/>
      <dgm:spPr/>
    </dgm:pt>
    <dgm:pt modelId="{A518F66B-ED91-404B-94CE-A83976FF758F}" type="pres">
      <dgm:prSet presAssocID="{2AA0E86F-AA02-4E00-A2F5-B5A3B207555D}" presName="node" presStyleLbl="node1" presStyleIdx="6" presStyleCnt="16">
        <dgm:presLayoutVars>
          <dgm:bulletEnabled val="1"/>
        </dgm:presLayoutVars>
      </dgm:prSet>
      <dgm:spPr/>
    </dgm:pt>
    <dgm:pt modelId="{827E3E95-5324-4367-9E1A-B54664AD01CA}" type="pres">
      <dgm:prSet presAssocID="{C8F195AE-0A87-44C7-AAEA-36FE81E1C7D7}" presName="sibTrans" presStyleLbl="sibTrans2D1" presStyleIdx="6" presStyleCnt="15"/>
      <dgm:spPr/>
    </dgm:pt>
    <dgm:pt modelId="{13BD9EAC-28C2-499B-9F25-523488405BCB}" type="pres">
      <dgm:prSet presAssocID="{C8F195AE-0A87-44C7-AAEA-36FE81E1C7D7}" presName="connectorText" presStyleLbl="sibTrans2D1" presStyleIdx="6" presStyleCnt="15"/>
      <dgm:spPr/>
    </dgm:pt>
    <dgm:pt modelId="{4B448127-3490-4FC6-BA2D-582A83089BDE}" type="pres">
      <dgm:prSet presAssocID="{3BDA62D9-C002-4C01-977C-6A6B105093DA}" presName="node" presStyleLbl="node1" presStyleIdx="7" presStyleCnt="16">
        <dgm:presLayoutVars>
          <dgm:bulletEnabled val="1"/>
        </dgm:presLayoutVars>
      </dgm:prSet>
      <dgm:spPr/>
    </dgm:pt>
    <dgm:pt modelId="{B1C38886-370F-4FEB-B5C0-C784BD904594}" type="pres">
      <dgm:prSet presAssocID="{89F46093-7CA7-4CBC-B7E1-06AE30AF9295}" presName="sibTrans" presStyleLbl="sibTrans2D1" presStyleIdx="7" presStyleCnt="15"/>
      <dgm:spPr/>
    </dgm:pt>
    <dgm:pt modelId="{DA25C208-BA7C-4406-B53B-D2847E9F2603}" type="pres">
      <dgm:prSet presAssocID="{89F46093-7CA7-4CBC-B7E1-06AE30AF9295}" presName="connectorText" presStyleLbl="sibTrans2D1" presStyleIdx="7" presStyleCnt="15"/>
      <dgm:spPr/>
    </dgm:pt>
    <dgm:pt modelId="{97E8A5A7-E663-4C19-A2B7-FB35A140D13B}" type="pres">
      <dgm:prSet presAssocID="{5FB6CDFC-EE3B-4D34-8415-C6D623A467A4}" presName="node" presStyleLbl="node1" presStyleIdx="8" presStyleCnt="16">
        <dgm:presLayoutVars>
          <dgm:bulletEnabled val="1"/>
        </dgm:presLayoutVars>
      </dgm:prSet>
      <dgm:spPr/>
    </dgm:pt>
    <dgm:pt modelId="{7005C02E-B368-4F34-906B-07F4A7085D9D}" type="pres">
      <dgm:prSet presAssocID="{B04E99A1-331E-4722-B350-F57EA4708FBC}" presName="sibTrans" presStyleLbl="sibTrans2D1" presStyleIdx="8" presStyleCnt="15"/>
      <dgm:spPr/>
    </dgm:pt>
    <dgm:pt modelId="{E95D0322-4026-41F0-94A4-58C2810E8673}" type="pres">
      <dgm:prSet presAssocID="{B04E99A1-331E-4722-B350-F57EA4708FBC}" presName="connectorText" presStyleLbl="sibTrans2D1" presStyleIdx="8" presStyleCnt="15"/>
      <dgm:spPr/>
    </dgm:pt>
    <dgm:pt modelId="{B84A7C11-1EE9-4444-ACC6-C3ED3CD39320}" type="pres">
      <dgm:prSet presAssocID="{AD9F1608-239A-42BD-BE88-5431A2A4E5AB}" presName="node" presStyleLbl="node1" presStyleIdx="9" presStyleCnt="16">
        <dgm:presLayoutVars>
          <dgm:bulletEnabled val="1"/>
        </dgm:presLayoutVars>
      </dgm:prSet>
      <dgm:spPr/>
    </dgm:pt>
    <dgm:pt modelId="{48713A8A-716D-49C3-83AB-C2A278BA0E18}" type="pres">
      <dgm:prSet presAssocID="{1C1F6D29-2D39-4919-AE74-D6294C8F0811}" presName="sibTrans" presStyleLbl="sibTrans2D1" presStyleIdx="9" presStyleCnt="15"/>
      <dgm:spPr/>
    </dgm:pt>
    <dgm:pt modelId="{B89617FA-9E57-4183-AA04-CB75E738CB8A}" type="pres">
      <dgm:prSet presAssocID="{1C1F6D29-2D39-4919-AE74-D6294C8F0811}" presName="connectorText" presStyleLbl="sibTrans2D1" presStyleIdx="9" presStyleCnt="15"/>
      <dgm:spPr/>
    </dgm:pt>
    <dgm:pt modelId="{5B4EB810-069B-48A6-9D8E-6D881E7A6B50}" type="pres">
      <dgm:prSet presAssocID="{913742C7-A98C-4C6B-BCB2-D20797B71EA1}" presName="node" presStyleLbl="node1" presStyleIdx="10" presStyleCnt="16">
        <dgm:presLayoutVars>
          <dgm:bulletEnabled val="1"/>
        </dgm:presLayoutVars>
      </dgm:prSet>
      <dgm:spPr/>
    </dgm:pt>
    <dgm:pt modelId="{88896544-BB8D-4486-9491-8876E325FB5A}" type="pres">
      <dgm:prSet presAssocID="{1380B9BD-C2D2-4B94-B52F-B7CB662F5411}" presName="sibTrans" presStyleLbl="sibTrans2D1" presStyleIdx="10" presStyleCnt="15"/>
      <dgm:spPr/>
    </dgm:pt>
    <dgm:pt modelId="{A8B35655-D177-4C07-9470-21BFA42CBF8C}" type="pres">
      <dgm:prSet presAssocID="{1380B9BD-C2D2-4B94-B52F-B7CB662F5411}" presName="connectorText" presStyleLbl="sibTrans2D1" presStyleIdx="10" presStyleCnt="15"/>
      <dgm:spPr/>
    </dgm:pt>
    <dgm:pt modelId="{C676F614-9F09-4051-AF47-B121079A6B2B}" type="pres">
      <dgm:prSet presAssocID="{08898628-20D2-45BF-8092-B8D0A1D5930A}" presName="node" presStyleLbl="node1" presStyleIdx="11" presStyleCnt="16">
        <dgm:presLayoutVars>
          <dgm:bulletEnabled val="1"/>
        </dgm:presLayoutVars>
      </dgm:prSet>
      <dgm:spPr/>
    </dgm:pt>
    <dgm:pt modelId="{945F15AE-3A94-46AA-9EBA-BCB536BE5704}" type="pres">
      <dgm:prSet presAssocID="{455275B5-3DB7-4843-A7DF-E07EEACFBCEC}" presName="sibTrans" presStyleLbl="sibTrans2D1" presStyleIdx="11" presStyleCnt="15"/>
      <dgm:spPr/>
    </dgm:pt>
    <dgm:pt modelId="{31A9F79E-80DA-4318-99CD-D438A9B11B89}" type="pres">
      <dgm:prSet presAssocID="{455275B5-3DB7-4843-A7DF-E07EEACFBCEC}" presName="connectorText" presStyleLbl="sibTrans2D1" presStyleIdx="11" presStyleCnt="15"/>
      <dgm:spPr/>
    </dgm:pt>
    <dgm:pt modelId="{18C4CD05-C930-426A-B09E-8A33CF6CAAA3}" type="pres">
      <dgm:prSet presAssocID="{D859601A-B1D1-4484-A805-E19F29E765EE}" presName="node" presStyleLbl="node1" presStyleIdx="12" presStyleCnt="16">
        <dgm:presLayoutVars>
          <dgm:bulletEnabled val="1"/>
        </dgm:presLayoutVars>
      </dgm:prSet>
      <dgm:spPr/>
    </dgm:pt>
    <dgm:pt modelId="{D673D9EA-C4B1-42F4-A457-E9D1B2D0283D}" type="pres">
      <dgm:prSet presAssocID="{A3E9F3F0-8E7D-40D1-B2D4-5F4EAC25F37A}" presName="sibTrans" presStyleLbl="sibTrans2D1" presStyleIdx="12" presStyleCnt="15"/>
      <dgm:spPr/>
    </dgm:pt>
    <dgm:pt modelId="{B92069F9-1F59-4211-8EBB-DC800C93AF1D}" type="pres">
      <dgm:prSet presAssocID="{A3E9F3F0-8E7D-40D1-B2D4-5F4EAC25F37A}" presName="connectorText" presStyleLbl="sibTrans2D1" presStyleIdx="12" presStyleCnt="15"/>
      <dgm:spPr/>
    </dgm:pt>
    <dgm:pt modelId="{6224AB31-5705-4CC0-8F9D-2BB856BE7AF1}" type="pres">
      <dgm:prSet presAssocID="{62E3A125-D062-4D90-B686-E65A6E352858}" presName="node" presStyleLbl="node1" presStyleIdx="13" presStyleCnt="16">
        <dgm:presLayoutVars>
          <dgm:bulletEnabled val="1"/>
        </dgm:presLayoutVars>
      </dgm:prSet>
      <dgm:spPr/>
    </dgm:pt>
    <dgm:pt modelId="{AC9AF1A9-35EC-48E8-B64D-497A9D10E9FA}" type="pres">
      <dgm:prSet presAssocID="{27DE32A2-BBA9-4265-AA52-125EF212B40A}" presName="sibTrans" presStyleLbl="sibTrans2D1" presStyleIdx="13" presStyleCnt="15"/>
      <dgm:spPr/>
    </dgm:pt>
    <dgm:pt modelId="{7C7C054A-2C7F-49CB-9497-4E4059BD6F14}" type="pres">
      <dgm:prSet presAssocID="{27DE32A2-BBA9-4265-AA52-125EF212B40A}" presName="connectorText" presStyleLbl="sibTrans2D1" presStyleIdx="13" presStyleCnt="15"/>
      <dgm:spPr/>
    </dgm:pt>
    <dgm:pt modelId="{672C0CB6-72F9-4F98-A314-FF697F9E232E}" type="pres">
      <dgm:prSet presAssocID="{DB4275D6-37AD-4E39-83AA-F5FDBC28D0F8}" presName="node" presStyleLbl="node1" presStyleIdx="14" presStyleCnt="16">
        <dgm:presLayoutVars>
          <dgm:bulletEnabled val="1"/>
        </dgm:presLayoutVars>
      </dgm:prSet>
      <dgm:spPr/>
    </dgm:pt>
    <dgm:pt modelId="{BF5312E4-5C12-4523-9C67-0D1C67129E38}" type="pres">
      <dgm:prSet presAssocID="{018A4D03-28D3-41ED-BB9E-870A27DEA3ED}" presName="sibTrans" presStyleLbl="sibTrans2D1" presStyleIdx="14" presStyleCnt="15"/>
      <dgm:spPr/>
    </dgm:pt>
    <dgm:pt modelId="{7E7F444A-46F5-4C72-83CC-4D8EA62D4018}" type="pres">
      <dgm:prSet presAssocID="{018A4D03-28D3-41ED-BB9E-870A27DEA3ED}" presName="connectorText" presStyleLbl="sibTrans2D1" presStyleIdx="14" presStyleCnt="15"/>
      <dgm:spPr/>
    </dgm:pt>
    <dgm:pt modelId="{51E9724A-93D6-40DD-9876-635833550512}" type="pres">
      <dgm:prSet presAssocID="{A0ECF549-9FB9-4319-8085-E1825EF853E8}" presName="node" presStyleLbl="node1" presStyleIdx="15" presStyleCnt="16">
        <dgm:presLayoutVars>
          <dgm:bulletEnabled val="1"/>
        </dgm:presLayoutVars>
      </dgm:prSet>
      <dgm:spPr/>
    </dgm:pt>
  </dgm:ptLst>
  <dgm:cxnLst>
    <dgm:cxn modelId="{D8115E01-DFAF-4B31-AC87-39FE54DC6112}" type="presOf" srcId="{B04E99A1-331E-4722-B350-F57EA4708FBC}" destId="{7005C02E-B368-4F34-906B-07F4A7085D9D}" srcOrd="0" destOrd="0" presId="urn:microsoft.com/office/officeart/2005/8/layout/process5"/>
    <dgm:cxn modelId="{16C55D04-7BB3-4608-BFDC-71FB2CD55BBF}" type="presOf" srcId="{716C5C8F-1791-498F-8F9F-C746CD44564F}" destId="{E42FD03A-78AE-4008-8C3A-9537F77A4504}" srcOrd="0" destOrd="0" presId="urn:microsoft.com/office/officeart/2005/8/layout/process5"/>
    <dgm:cxn modelId="{12BACA0B-AB1E-4EEA-BF6C-D0897BA0E4F8}" srcId="{AF522776-29DB-4398-9958-B8727B1A58C1}" destId="{3BDA62D9-C002-4C01-977C-6A6B105093DA}" srcOrd="7" destOrd="0" parTransId="{EB467B4B-AC6E-4D8E-B314-7CE8D0C4E6C8}" sibTransId="{89F46093-7CA7-4CBC-B7E1-06AE30AF9295}"/>
    <dgm:cxn modelId="{E183DE15-C7AF-4BA1-B2ED-893B3CA10AA9}" type="presOf" srcId="{1C1F6D29-2D39-4919-AE74-D6294C8F0811}" destId="{B89617FA-9E57-4183-AA04-CB75E738CB8A}" srcOrd="1" destOrd="0" presId="urn:microsoft.com/office/officeart/2005/8/layout/process5"/>
    <dgm:cxn modelId="{96F1CE22-66AA-4D3A-9BAE-5DAF47261FF1}" type="presOf" srcId="{2AA0E86F-AA02-4E00-A2F5-B5A3B207555D}" destId="{A518F66B-ED91-404B-94CE-A83976FF758F}" srcOrd="0" destOrd="0" presId="urn:microsoft.com/office/officeart/2005/8/layout/process5"/>
    <dgm:cxn modelId="{0C61C92A-7A37-40D6-BECD-185D24447684}" type="presOf" srcId="{8A3FAB61-45C3-4F68-B440-7FE885F75696}" destId="{B2B3DEA4-F159-45A2-92CE-F6C45F676600}" srcOrd="0" destOrd="0" presId="urn:microsoft.com/office/officeart/2005/8/layout/process5"/>
    <dgm:cxn modelId="{EF71242D-DF33-47C7-B68A-D80A675C85F2}" type="presOf" srcId="{1380B9BD-C2D2-4B94-B52F-B7CB662F5411}" destId="{88896544-BB8D-4486-9491-8876E325FB5A}" srcOrd="0" destOrd="0" presId="urn:microsoft.com/office/officeart/2005/8/layout/process5"/>
    <dgm:cxn modelId="{967FD330-3514-4861-942C-C79C253BEDBD}" type="presOf" srcId="{AD9F1608-239A-42BD-BE88-5431A2A4E5AB}" destId="{B84A7C11-1EE9-4444-ACC6-C3ED3CD39320}" srcOrd="0" destOrd="0" presId="urn:microsoft.com/office/officeart/2005/8/layout/process5"/>
    <dgm:cxn modelId="{6DB7D430-3E0D-42DB-B9E9-DD032437A854}" type="presOf" srcId="{040CCF43-BAEC-4D8E-883F-80F708D75883}" destId="{AA0D4E55-6F1E-4F23-AC34-6452C9049E6B}" srcOrd="0" destOrd="0" presId="urn:microsoft.com/office/officeart/2005/8/layout/process5"/>
    <dgm:cxn modelId="{498CB031-F89D-4620-A21A-A465914BCF70}" type="presOf" srcId="{C901D75C-AFEE-4F6F-A29F-E95966449E19}" destId="{58CBDB25-6DBF-4F65-AEF0-E523EBA534C9}" srcOrd="0" destOrd="0" presId="urn:microsoft.com/office/officeart/2005/8/layout/process5"/>
    <dgm:cxn modelId="{227EE736-9CA5-4864-B551-1A8BEB70453E}" type="presOf" srcId="{27DE32A2-BBA9-4265-AA52-125EF212B40A}" destId="{7C7C054A-2C7F-49CB-9497-4E4059BD6F14}" srcOrd="1" destOrd="0" presId="urn:microsoft.com/office/officeart/2005/8/layout/process5"/>
    <dgm:cxn modelId="{DE19B237-E505-47F6-A270-5A1E52159C59}" srcId="{AF522776-29DB-4398-9958-B8727B1A58C1}" destId="{5FB6CDFC-EE3B-4D34-8415-C6D623A467A4}" srcOrd="8" destOrd="0" parTransId="{2F3A5EE9-AB66-4AC9-9255-628D43F175C4}" sibTransId="{B04E99A1-331E-4722-B350-F57EA4708FBC}"/>
    <dgm:cxn modelId="{67B07B38-47F5-468F-99E9-DCE0DA652F24}" type="presOf" srcId="{F4EF5893-116F-4B28-8026-3674B891D7A9}" destId="{2D704417-902A-4A62-A3A5-7846216112B9}" srcOrd="1" destOrd="0" presId="urn:microsoft.com/office/officeart/2005/8/layout/process5"/>
    <dgm:cxn modelId="{68F6913D-43EC-428D-AEC0-4E716F58E2CD}" type="presOf" srcId="{F4EF5893-116F-4B28-8026-3674B891D7A9}" destId="{BBE9FEEC-CBF0-470D-B968-4C121BF8C81F}" srcOrd="0" destOrd="0" presId="urn:microsoft.com/office/officeart/2005/8/layout/process5"/>
    <dgm:cxn modelId="{91E8223E-79C9-4812-9E72-23E1C61EEA1C}" type="presOf" srcId="{1C1F6D29-2D39-4919-AE74-D6294C8F0811}" destId="{48713A8A-716D-49C3-83AB-C2A278BA0E18}" srcOrd="0" destOrd="0" presId="urn:microsoft.com/office/officeart/2005/8/layout/process5"/>
    <dgm:cxn modelId="{E0A31440-4EEB-4F85-BB7E-4372EE76F746}" type="presOf" srcId="{C901D75C-AFEE-4F6F-A29F-E95966449E19}" destId="{B3F69FB3-65D4-43D2-A559-020FB2E5D464}" srcOrd="1" destOrd="0" presId="urn:microsoft.com/office/officeart/2005/8/layout/process5"/>
    <dgm:cxn modelId="{2B262363-2925-4D12-9007-BD49B9AF5C69}" type="presOf" srcId="{455275B5-3DB7-4843-A7DF-E07EEACFBCEC}" destId="{945F15AE-3A94-46AA-9EBA-BCB536BE5704}" srcOrd="0" destOrd="0" presId="urn:microsoft.com/office/officeart/2005/8/layout/process5"/>
    <dgm:cxn modelId="{70269E65-8306-4050-86DC-396EEE6BFD12}" type="presOf" srcId="{716C5C8F-1791-498F-8F9F-C746CD44564F}" destId="{5901D567-780E-4923-8865-682C862CD3BB}" srcOrd="1" destOrd="0" presId="urn:microsoft.com/office/officeart/2005/8/layout/process5"/>
    <dgm:cxn modelId="{375EC547-708E-44D3-A584-C84D663BE0A6}" srcId="{AF522776-29DB-4398-9958-B8727B1A58C1}" destId="{6608365D-3E37-4774-A27A-5507877FD614}" srcOrd="0" destOrd="0" parTransId="{55948054-623D-468D-A276-0A50AEA16EAB}" sibTransId="{713451B1-FA71-44A1-8750-D317B9E3968E}"/>
    <dgm:cxn modelId="{8A522848-6A4E-41CE-A963-ABFF7A18B822}" type="presOf" srcId="{D6EDD867-8345-4392-ACE0-52F5BC645C65}" destId="{C5919AD1-88D3-4609-A6BC-09E94A423B98}" srcOrd="0" destOrd="0" presId="urn:microsoft.com/office/officeart/2005/8/layout/process5"/>
    <dgm:cxn modelId="{2134CE6B-1114-4ED8-94BF-6C722BE9C0C6}" type="presOf" srcId="{6608365D-3E37-4774-A27A-5507877FD614}" destId="{70D9AC24-A48C-4D6B-A36D-EAA5BC0A9BDD}" srcOrd="0" destOrd="0" presId="urn:microsoft.com/office/officeart/2005/8/layout/process5"/>
    <dgm:cxn modelId="{034C144C-867D-4106-B8A4-6E3D8AC2BE16}" type="presOf" srcId="{DB4275D6-37AD-4E39-83AA-F5FDBC28D0F8}" destId="{672C0CB6-72F9-4F98-A314-FF697F9E232E}" srcOrd="0" destOrd="0" presId="urn:microsoft.com/office/officeart/2005/8/layout/process5"/>
    <dgm:cxn modelId="{B575776D-7678-4022-A2AF-56E501C16C19}" type="presOf" srcId="{C8F195AE-0A87-44C7-AAEA-36FE81E1C7D7}" destId="{13BD9EAC-28C2-499B-9F25-523488405BCB}" srcOrd="1" destOrd="0" presId="urn:microsoft.com/office/officeart/2005/8/layout/process5"/>
    <dgm:cxn modelId="{D9B6476E-9764-4931-BF2A-8CC878838B03}" type="presOf" srcId="{27DE32A2-BBA9-4265-AA52-125EF212B40A}" destId="{AC9AF1A9-35EC-48E8-B64D-497A9D10E9FA}" srcOrd="0" destOrd="0" presId="urn:microsoft.com/office/officeart/2005/8/layout/process5"/>
    <dgm:cxn modelId="{BD37DF4E-8C36-4D18-B462-D6BC55371AB8}" type="presOf" srcId="{B04E99A1-331E-4722-B350-F57EA4708FBC}" destId="{E95D0322-4026-41F0-94A4-58C2810E8673}" srcOrd="1" destOrd="0" presId="urn:microsoft.com/office/officeart/2005/8/layout/process5"/>
    <dgm:cxn modelId="{5435D872-5898-4E5C-9875-27C877BF2BCE}" type="presOf" srcId="{6AE2608F-BC89-4D54-BAE7-D3682E8ACA2D}" destId="{98214C10-BC34-4136-8742-8B77EAB976E7}" srcOrd="0" destOrd="0" presId="urn:microsoft.com/office/officeart/2005/8/layout/process5"/>
    <dgm:cxn modelId="{715ED956-1AA1-499F-A5EE-544EDB7171D7}" srcId="{AF522776-29DB-4398-9958-B8727B1A58C1}" destId="{D859601A-B1D1-4484-A805-E19F29E765EE}" srcOrd="12" destOrd="0" parTransId="{F5EFED19-744A-46D1-BD1E-AB01F4E2AD43}" sibTransId="{A3E9F3F0-8E7D-40D1-B2D4-5F4EAC25F37A}"/>
    <dgm:cxn modelId="{D4F65C57-FE12-4C3E-836B-BE6947F3A8FD}" srcId="{AF522776-29DB-4398-9958-B8727B1A58C1}" destId="{A0ECF549-9FB9-4319-8085-E1825EF853E8}" srcOrd="15" destOrd="0" parTransId="{DF5CE692-4392-4B26-A510-5D8E0C63EC77}" sibTransId="{BBE185EE-BD0A-4F75-B478-BF0256B42395}"/>
    <dgm:cxn modelId="{C9C2A657-92FF-4121-9CC5-6CA3980D9E8A}" type="presOf" srcId="{913742C7-A98C-4C6B-BCB2-D20797B71EA1}" destId="{5B4EB810-069B-48A6-9D8E-6D881E7A6B50}" srcOrd="0" destOrd="0" presId="urn:microsoft.com/office/officeart/2005/8/layout/process5"/>
    <dgm:cxn modelId="{FE92C657-A59A-4064-9B32-3DC26F03EDA1}" type="presOf" srcId="{040CCF43-BAEC-4D8E-883F-80F708D75883}" destId="{4E76BA0A-6E8F-436F-872F-C8C634CC053A}" srcOrd="1" destOrd="0" presId="urn:microsoft.com/office/officeart/2005/8/layout/process5"/>
    <dgm:cxn modelId="{A7291A78-A3D0-4212-AB57-B6FD55C5D0DA}" type="presOf" srcId="{713451B1-FA71-44A1-8750-D317B9E3968E}" destId="{9FD64692-59A3-4B81-A4A3-AEA7E920EC0C}" srcOrd="1" destOrd="0" presId="urn:microsoft.com/office/officeart/2005/8/layout/process5"/>
    <dgm:cxn modelId="{F3218C79-D25A-442C-9442-B917FD9C305D}" type="presOf" srcId="{A0ECF549-9FB9-4319-8085-E1825EF853E8}" destId="{51E9724A-93D6-40DD-9876-635833550512}" srcOrd="0" destOrd="0" presId="urn:microsoft.com/office/officeart/2005/8/layout/process5"/>
    <dgm:cxn modelId="{C3E1897C-D39E-4B81-A699-238CC0D62265}" srcId="{AF522776-29DB-4398-9958-B8727B1A58C1}" destId="{AD9F1608-239A-42BD-BE88-5431A2A4E5AB}" srcOrd="9" destOrd="0" parTransId="{42BFD03C-EE95-40E6-91AD-EA853AB60FDD}" sibTransId="{1C1F6D29-2D39-4919-AE74-D6294C8F0811}"/>
    <dgm:cxn modelId="{44467983-627B-4246-A63E-3CA9E45CCCC7}" type="presOf" srcId="{018A4D03-28D3-41ED-BB9E-870A27DEA3ED}" destId="{BF5312E4-5C12-4523-9C67-0D1C67129E38}" srcOrd="0" destOrd="0" presId="urn:microsoft.com/office/officeart/2005/8/layout/process5"/>
    <dgm:cxn modelId="{D3A74B99-6ABD-49EC-AA69-D9849CC4EDB7}" type="presOf" srcId="{D859601A-B1D1-4484-A805-E19F29E765EE}" destId="{18C4CD05-C930-426A-B09E-8A33CF6CAAA3}" srcOrd="0" destOrd="0" presId="urn:microsoft.com/office/officeart/2005/8/layout/process5"/>
    <dgm:cxn modelId="{FDFD25A6-4CFC-4DD8-A6B8-737B59544C42}" srcId="{AF522776-29DB-4398-9958-B8727B1A58C1}" destId="{8A3FAB61-45C3-4F68-B440-7FE885F75696}" srcOrd="2" destOrd="0" parTransId="{A1AA90C9-6964-4A9B-9F69-DD92EF0B421F}" sibTransId="{040CCF43-BAEC-4D8E-883F-80F708D75883}"/>
    <dgm:cxn modelId="{175913A9-BEF0-402F-AEFF-B18E4CD889D5}" srcId="{AF522776-29DB-4398-9958-B8727B1A58C1}" destId="{DB4275D6-37AD-4E39-83AA-F5FDBC28D0F8}" srcOrd="14" destOrd="0" parTransId="{CE1E6C77-F6C0-4ED7-87A7-7E57A6F229B4}" sibTransId="{018A4D03-28D3-41ED-BB9E-870A27DEA3ED}"/>
    <dgm:cxn modelId="{077309B1-4C70-49F0-82C4-EEB81EA1BEE9}" srcId="{AF522776-29DB-4398-9958-B8727B1A58C1}" destId="{913742C7-A98C-4C6B-BCB2-D20797B71EA1}" srcOrd="10" destOrd="0" parTransId="{003CD4B8-F919-4477-8503-BEDAD28137E7}" sibTransId="{1380B9BD-C2D2-4B94-B52F-B7CB662F5411}"/>
    <dgm:cxn modelId="{351237B1-47B8-49FC-91F1-F8DCB47AAA53}" srcId="{AF522776-29DB-4398-9958-B8727B1A58C1}" destId="{62E3A125-D062-4D90-B686-E65A6E352858}" srcOrd="13" destOrd="0" parTransId="{8BC9FB4E-5319-407C-894C-E1F4FBB0C59A}" sibTransId="{27DE32A2-BBA9-4265-AA52-125EF212B40A}"/>
    <dgm:cxn modelId="{50CAFFB1-1F93-4D69-8A3D-DAABDC8D0096}" type="presOf" srcId="{C8F195AE-0A87-44C7-AAEA-36FE81E1C7D7}" destId="{827E3E95-5324-4367-9E1A-B54664AD01CA}" srcOrd="0" destOrd="0" presId="urn:microsoft.com/office/officeart/2005/8/layout/process5"/>
    <dgm:cxn modelId="{AA25FFB4-E27D-476E-B790-2474A71D9AC0}" type="presOf" srcId="{1380B9BD-C2D2-4B94-B52F-B7CB662F5411}" destId="{A8B35655-D177-4C07-9470-21BFA42CBF8C}" srcOrd="1" destOrd="0" presId="urn:microsoft.com/office/officeart/2005/8/layout/process5"/>
    <dgm:cxn modelId="{DA20F8B5-A860-493A-AB2F-2D063051D4A1}" type="presOf" srcId="{62E3A125-D062-4D90-B686-E65A6E352858}" destId="{6224AB31-5705-4CC0-8F9D-2BB856BE7AF1}" srcOrd="0" destOrd="0" presId="urn:microsoft.com/office/officeart/2005/8/layout/process5"/>
    <dgm:cxn modelId="{8D28C8B8-AC2E-41EF-9792-75E2EAD87037}" type="presOf" srcId="{ED997292-E3AB-4359-AF36-90D223168125}" destId="{3A77FFFB-8FF3-4570-837D-6F11604C7E1C}" srcOrd="1" destOrd="0" presId="urn:microsoft.com/office/officeart/2005/8/layout/process5"/>
    <dgm:cxn modelId="{A74F36B9-CC97-4AE5-ACFA-7A9AAAAF21D8}" type="presOf" srcId="{A3E9F3F0-8E7D-40D1-B2D4-5F4EAC25F37A}" destId="{B92069F9-1F59-4211-8EBB-DC800C93AF1D}" srcOrd="1" destOrd="0" presId="urn:microsoft.com/office/officeart/2005/8/layout/process5"/>
    <dgm:cxn modelId="{777996BB-EC08-4B40-8AD9-8E969ED2F96D}" srcId="{AF522776-29DB-4398-9958-B8727B1A58C1}" destId="{2AA0E86F-AA02-4E00-A2F5-B5A3B207555D}" srcOrd="6" destOrd="0" parTransId="{93509D53-780B-4680-9C0A-B4FCF647909B}" sibTransId="{C8F195AE-0A87-44C7-AAEA-36FE81E1C7D7}"/>
    <dgm:cxn modelId="{083019BF-DB9B-4811-B25A-B2FCA67B0BAB}" type="presOf" srcId="{ED997292-E3AB-4359-AF36-90D223168125}" destId="{71940C92-B627-4BCD-B06F-28260355611E}" srcOrd="0" destOrd="0" presId="urn:microsoft.com/office/officeart/2005/8/layout/process5"/>
    <dgm:cxn modelId="{81DCB2BF-0CC8-4D66-8866-386C713CD45A}" type="presOf" srcId="{AF522776-29DB-4398-9958-B8727B1A58C1}" destId="{58D3DA61-9314-4357-B000-320888E02A8F}" srcOrd="0" destOrd="0" presId="urn:microsoft.com/office/officeart/2005/8/layout/process5"/>
    <dgm:cxn modelId="{AB02E1C1-DD2E-48FC-B27E-A1E2353BAC3F}" srcId="{AF522776-29DB-4398-9958-B8727B1A58C1}" destId="{D6EDD867-8345-4392-ACE0-52F5BC645C65}" srcOrd="1" destOrd="0" parTransId="{87C507D8-8759-4069-8609-EDE3240E21B2}" sibTransId="{716C5C8F-1791-498F-8F9F-C746CD44564F}"/>
    <dgm:cxn modelId="{FC3664C2-85F7-45F8-9F2D-4B8BAF29EF1F}" type="presOf" srcId="{5FB6CDFC-EE3B-4D34-8415-C6D623A467A4}" destId="{97E8A5A7-E663-4C19-A2B7-FB35A140D13B}" srcOrd="0" destOrd="0" presId="urn:microsoft.com/office/officeart/2005/8/layout/process5"/>
    <dgm:cxn modelId="{903FEBC2-0032-4706-8FC1-9F11641CB80D}" type="presOf" srcId="{A3E9F3F0-8E7D-40D1-B2D4-5F4EAC25F37A}" destId="{D673D9EA-C4B1-42F4-A457-E9D1B2D0283D}" srcOrd="0" destOrd="0" presId="urn:microsoft.com/office/officeart/2005/8/layout/process5"/>
    <dgm:cxn modelId="{6329CDC7-6B8A-4575-ADFB-E6CAED9752D4}" type="presOf" srcId="{3BDA62D9-C002-4C01-977C-6A6B105093DA}" destId="{4B448127-3490-4FC6-BA2D-582A83089BDE}" srcOrd="0" destOrd="0" presId="urn:microsoft.com/office/officeart/2005/8/layout/process5"/>
    <dgm:cxn modelId="{EF0226D6-F074-4C9D-98A4-08BB746A68E1}" type="presOf" srcId="{018A4D03-28D3-41ED-BB9E-870A27DEA3ED}" destId="{7E7F444A-46F5-4C72-83CC-4D8EA62D4018}" srcOrd="1" destOrd="0" presId="urn:microsoft.com/office/officeart/2005/8/layout/process5"/>
    <dgm:cxn modelId="{21C6F2D6-3CDB-4C45-9023-94F8DE97E604}" srcId="{AF522776-29DB-4398-9958-B8727B1A58C1}" destId="{7557FFBE-4F2C-40DC-B38E-BE92EFCBA590}" srcOrd="5" destOrd="0" parTransId="{0B6F34EF-7106-46E8-8E05-F993621DA12C}" sibTransId="{F4EF5893-116F-4B28-8026-3674B891D7A9}"/>
    <dgm:cxn modelId="{02C5F0D7-8018-44FB-8E8B-01427A196C7D}" type="presOf" srcId="{7557FFBE-4F2C-40DC-B38E-BE92EFCBA590}" destId="{C00C6FE0-9718-4860-90BC-0A1C25217B65}" srcOrd="0" destOrd="0" presId="urn:microsoft.com/office/officeart/2005/8/layout/process5"/>
    <dgm:cxn modelId="{1DB088D9-577B-4C82-88CD-2EA5754CB752}" type="presOf" srcId="{713451B1-FA71-44A1-8750-D317B9E3968E}" destId="{1462A49B-64E2-402B-BF89-8B2160307CF9}" srcOrd="0" destOrd="0" presId="urn:microsoft.com/office/officeart/2005/8/layout/process5"/>
    <dgm:cxn modelId="{4EC694DD-8228-4991-BAEC-3026F6C0FD95}" srcId="{AF522776-29DB-4398-9958-B8727B1A58C1}" destId="{6343C4F5-9D40-4AAB-8708-5A63D47A3C4D}" srcOrd="4" destOrd="0" parTransId="{09644BB9-7D38-4B23-906C-289A0C42F88B}" sibTransId="{C901D75C-AFEE-4F6F-A29F-E95966449E19}"/>
    <dgm:cxn modelId="{17170AE2-848C-4C7D-8A6A-24701E86FD14}" type="presOf" srcId="{89F46093-7CA7-4CBC-B7E1-06AE30AF9295}" destId="{DA25C208-BA7C-4406-B53B-D2847E9F2603}" srcOrd="1" destOrd="0" presId="urn:microsoft.com/office/officeart/2005/8/layout/process5"/>
    <dgm:cxn modelId="{A92D7FE6-1B34-452F-906C-EE20DE9C32C5}" type="presOf" srcId="{455275B5-3DB7-4843-A7DF-E07EEACFBCEC}" destId="{31A9F79E-80DA-4318-99CD-D438A9B11B89}" srcOrd="1" destOrd="0" presId="urn:microsoft.com/office/officeart/2005/8/layout/process5"/>
    <dgm:cxn modelId="{14DBDFEF-9753-4B2B-97EB-38B35EE5814F}" type="presOf" srcId="{89F46093-7CA7-4CBC-B7E1-06AE30AF9295}" destId="{B1C38886-370F-4FEB-B5C0-C784BD904594}" srcOrd="0" destOrd="0" presId="urn:microsoft.com/office/officeart/2005/8/layout/process5"/>
    <dgm:cxn modelId="{27F42AF0-A0E1-4AC4-9F67-7F792D6FAE72}" srcId="{AF522776-29DB-4398-9958-B8727B1A58C1}" destId="{08898628-20D2-45BF-8092-B8D0A1D5930A}" srcOrd="11" destOrd="0" parTransId="{ACB4F7B1-1DF8-4411-9FAB-20233677D972}" sibTransId="{455275B5-3DB7-4843-A7DF-E07EEACFBCEC}"/>
    <dgm:cxn modelId="{DE5303F2-B250-4EE7-92E5-AE5F651E9F19}" srcId="{AF522776-29DB-4398-9958-B8727B1A58C1}" destId="{6AE2608F-BC89-4D54-BAE7-D3682E8ACA2D}" srcOrd="3" destOrd="0" parTransId="{63DD5B5B-C28A-4174-88A5-29AD1C5E4679}" sibTransId="{ED997292-E3AB-4359-AF36-90D223168125}"/>
    <dgm:cxn modelId="{EEC8D9F3-7E27-4ABF-9B00-0625F1616D3D}" type="presOf" srcId="{6343C4F5-9D40-4AAB-8708-5A63D47A3C4D}" destId="{75529E00-D050-4A64-9417-F68AC72B65FC}" srcOrd="0" destOrd="0" presId="urn:microsoft.com/office/officeart/2005/8/layout/process5"/>
    <dgm:cxn modelId="{499320F4-2599-4A9A-BAB9-28397654C0EA}" type="presOf" srcId="{08898628-20D2-45BF-8092-B8D0A1D5930A}" destId="{C676F614-9F09-4051-AF47-B121079A6B2B}" srcOrd="0" destOrd="0" presId="urn:microsoft.com/office/officeart/2005/8/layout/process5"/>
    <dgm:cxn modelId="{F43BC634-B86E-43F5-B744-B9C1780BF87A}" type="presParOf" srcId="{58D3DA61-9314-4357-B000-320888E02A8F}" destId="{70D9AC24-A48C-4D6B-A36D-EAA5BC0A9BDD}" srcOrd="0" destOrd="0" presId="urn:microsoft.com/office/officeart/2005/8/layout/process5"/>
    <dgm:cxn modelId="{17C710BE-A5F9-48C1-8383-427BF362CB97}" type="presParOf" srcId="{58D3DA61-9314-4357-B000-320888E02A8F}" destId="{1462A49B-64E2-402B-BF89-8B2160307CF9}" srcOrd="1" destOrd="0" presId="urn:microsoft.com/office/officeart/2005/8/layout/process5"/>
    <dgm:cxn modelId="{81E757F9-C275-4DD9-9BDA-701F27A4829D}" type="presParOf" srcId="{1462A49B-64E2-402B-BF89-8B2160307CF9}" destId="{9FD64692-59A3-4B81-A4A3-AEA7E920EC0C}" srcOrd="0" destOrd="0" presId="urn:microsoft.com/office/officeart/2005/8/layout/process5"/>
    <dgm:cxn modelId="{9136D782-44BE-4570-88D2-6167822F3E37}" type="presParOf" srcId="{58D3DA61-9314-4357-B000-320888E02A8F}" destId="{C5919AD1-88D3-4609-A6BC-09E94A423B98}" srcOrd="2" destOrd="0" presId="urn:microsoft.com/office/officeart/2005/8/layout/process5"/>
    <dgm:cxn modelId="{47F15141-2B90-40B9-BD34-158979CEC6DB}" type="presParOf" srcId="{58D3DA61-9314-4357-B000-320888E02A8F}" destId="{E42FD03A-78AE-4008-8C3A-9537F77A4504}" srcOrd="3" destOrd="0" presId="urn:microsoft.com/office/officeart/2005/8/layout/process5"/>
    <dgm:cxn modelId="{E0F29264-EE80-4633-905B-E7302175AA47}" type="presParOf" srcId="{E42FD03A-78AE-4008-8C3A-9537F77A4504}" destId="{5901D567-780E-4923-8865-682C862CD3BB}" srcOrd="0" destOrd="0" presId="urn:microsoft.com/office/officeart/2005/8/layout/process5"/>
    <dgm:cxn modelId="{BC91CD09-DD3C-4749-A27A-EF3BF7E427F2}" type="presParOf" srcId="{58D3DA61-9314-4357-B000-320888E02A8F}" destId="{B2B3DEA4-F159-45A2-92CE-F6C45F676600}" srcOrd="4" destOrd="0" presId="urn:microsoft.com/office/officeart/2005/8/layout/process5"/>
    <dgm:cxn modelId="{8B9CACF5-8BC8-46D4-88D5-6E6DC8F66750}" type="presParOf" srcId="{58D3DA61-9314-4357-B000-320888E02A8F}" destId="{AA0D4E55-6F1E-4F23-AC34-6452C9049E6B}" srcOrd="5" destOrd="0" presId="urn:microsoft.com/office/officeart/2005/8/layout/process5"/>
    <dgm:cxn modelId="{421AE9F3-827D-4C2F-82A3-2BC25182399D}" type="presParOf" srcId="{AA0D4E55-6F1E-4F23-AC34-6452C9049E6B}" destId="{4E76BA0A-6E8F-436F-872F-C8C634CC053A}" srcOrd="0" destOrd="0" presId="urn:microsoft.com/office/officeart/2005/8/layout/process5"/>
    <dgm:cxn modelId="{A40BC618-3F00-4726-97EE-DD857612856D}" type="presParOf" srcId="{58D3DA61-9314-4357-B000-320888E02A8F}" destId="{98214C10-BC34-4136-8742-8B77EAB976E7}" srcOrd="6" destOrd="0" presId="urn:microsoft.com/office/officeart/2005/8/layout/process5"/>
    <dgm:cxn modelId="{2807E5F8-47B2-4FAB-8CA3-0859765D4A12}" type="presParOf" srcId="{58D3DA61-9314-4357-B000-320888E02A8F}" destId="{71940C92-B627-4BCD-B06F-28260355611E}" srcOrd="7" destOrd="0" presId="urn:microsoft.com/office/officeart/2005/8/layout/process5"/>
    <dgm:cxn modelId="{C8114FF5-14F5-484D-9665-3109814FD39D}" type="presParOf" srcId="{71940C92-B627-4BCD-B06F-28260355611E}" destId="{3A77FFFB-8FF3-4570-837D-6F11604C7E1C}" srcOrd="0" destOrd="0" presId="urn:microsoft.com/office/officeart/2005/8/layout/process5"/>
    <dgm:cxn modelId="{0302908F-83B6-45F9-8842-37B888640D6E}" type="presParOf" srcId="{58D3DA61-9314-4357-B000-320888E02A8F}" destId="{75529E00-D050-4A64-9417-F68AC72B65FC}" srcOrd="8" destOrd="0" presId="urn:microsoft.com/office/officeart/2005/8/layout/process5"/>
    <dgm:cxn modelId="{918A7842-EA94-4642-B111-A2E6061BCE87}" type="presParOf" srcId="{58D3DA61-9314-4357-B000-320888E02A8F}" destId="{58CBDB25-6DBF-4F65-AEF0-E523EBA534C9}" srcOrd="9" destOrd="0" presId="urn:microsoft.com/office/officeart/2005/8/layout/process5"/>
    <dgm:cxn modelId="{4938014C-FA93-431F-B15E-CDE6B07F1367}" type="presParOf" srcId="{58CBDB25-6DBF-4F65-AEF0-E523EBA534C9}" destId="{B3F69FB3-65D4-43D2-A559-020FB2E5D464}" srcOrd="0" destOrd="0" presId="urn:microsoft.com/office/officeart/2005/8/layout/process5"/>
    <dgm:cxn modelId="{2A436CCF-2F30-4268-8209-DB34B700D92E}" type="presParOf" srcId="{58D3DA61-9314-4357-B000-320888E02A8F}" destId="{C00C6FE0-9718-4860-90BC-0A1C25217B65}" srcOrd="10" destOrd="0" presId="urn:microsoft.com/office/officeart/2005/8/layout/process5"/>
    <dgm:cxn modelId="{1ECBC920-8FE1-468D-859C-DFE814A2D252}" type="presParOf" srcId="{58D3DA61-9314-4357-B000-320888E02A8F}" destId="{BBE9FEEC-CBF0-470D-B968-4C121BF8C81F}" srcOrd="11" destOrd="0" presId="urn:microsoft.com/office/officeart/2005/8/layout/process5"/>
    <dgm:cxn modelId="{B4CC7B88-8722-48F0-ADE3-2E0D86D127C9}" type="presParOf" srcId="{BBE9FEEC-CBF0-470D-B968-4C121BF8C81F}" destId="{2D704417-902A-4A62-A3A5-7846216112B9}" srcOrd="0" destOrd="0" presId="urn:microsoft.com/office/officeart/2005/8/layout/process5"/>
    <dgm:cxn modelId="{37C4E081-88F1-444C-A648-86443811438B}" type="presParOf" srcId="{58D3DA61-9314-4357-B000-320888E02A8F}" destId="{A518F66B-ED91-404B-94CE-A83976FF758F}" srcOrd="12" destOrd="0" presId="urn:microsoft.com/office/officeart/2005/8/layout/process5"/>
    <dgm:cxn modelId="{1CA17C4A-6554-4E4F-A795-AED69CCF8DFC}" type="presParOf" srcId="{58D3DA61-9314-4357-B000-320888E02A8F}" destId="{827E3E95-5324-4367-9E1A-B54664AD01CA}" srcOrd="13" destOrd="0" presId="urn:microsoft.com/office/officeart/2005/8/layout/process5"/>
    <dgm:cxn modelId="{14EDC665-74D3-48AB-8653-D55A6A0A16F8}" type="presParOf" srcId="{827E3E95-5324-4367-9E1A-B54664AD01CA}" destId="{13BD9EAC-28C2-499B-9F25-523488405BCB}" srcOrd="0" destOrd="0" presId="urn:microsoft.com/office/officeart/2005/8/layout/process5"/>
    <dgm:cxn modelId="{6436B86E-1581-4E86-A26A-795630B2405D}" type="presParOf" srcId="{58D3DA61-9314-4357-B000-320888E02A8F}" destId="{4B448127-3490-4FC6-BA2D-582A83089BDE}" srcOrd="14" destOrd="0" presId="urn:microsoft.com/office/officeart/2005/8/layout/process5"/>
    <dgm:cxn modelId="{41EE1827-62DF-43A9-B0C5-71EC44F05992}" type="presParOf" srcId="{58D3DA61-9314-4357-B000-320888E02A8F}" destId="{B1C38886-370F-4FEB-B5C0-C784BD904594}" srcOrd="15" destOrd="0" presId="urn:microsoft.com/office/officeart/2005/8/layout/process5"/>
    <dgm:cxn modelId="{FACCBDD2-971B-43C4-B8A6-A56011F8AF58}" type="presParOf" srcId="{B1C38886-370F-4FEB-B5C0-C784BD904594}" destId="{DA25C208-BA7C-4406-B53B-D2847E9F2603}" srcOrd="0" destOrd="0" presId="urn:microsoft.com/office/officeart/2005/8/layout/process5"/>
    <dgm:cxn modelId="{3B73FA29-E405-4ECC-80D7-58DD83C0DA5F}" type="presParOf" srcId="{58D3DA61-9314-4357-B000-320888E02A8F}" destId="{97E8A5A7-E663-4C19-A2B7-FB35A140D13B}" srcOrd="16" destOrd="0" presId="urn:microsoft.com/office/officeart/2005/8/layout/process5"/>
    <dgm:cxn modelId="{41729BFF-EA8D-44CC-BD8C-2EEF12B745AA}" type="presParOf" srcId="{58D3DA61-9314-4357-B000-320888E02A8F}" destId="{7005C02E-B368-4F34-906B-07F4A7085D9D}" srcOrd="17" destOrd="0" presId="urn:microsoft.com/office/officeart/2005/8/layout/process5"/>
    <dgm:cxn modelId="{2BEF91E8-0C6C-4370-819D-ECDCDDBC722B}" type="presParOf" srcId="{7005C02E-B368-4F34-906B-07F4A7085D9D}" destId="{E95D0322-4026-41F0-94A4-58C2810E8673}" srcOrd="0" destOrd="0" presId="urn:microsoft.com/office/officeart/2005/8/layout/process5"/>
    <dgm:cxn modelId="{1D603BDC-9CA1-4F62-92AD-BF8973C5677D}" type="presParOf" srcId="{58D3DA61-9314-4357-B000-320888E02A8F}" destId="{B84A7C11-1EE9-4444-ACC6-C3ED3CD39320}" srcOrd="18" destOrd="0" presId="urn:microsoft.com/office/officeart/2005/8/layout/process5"/>
    <dgm:cxn modelId="{65BEC479-369C-4761-A595-B6355F1E14CA}" type="presParOf" srcId="{58D3DA61-9314-4357-B000-320888E02A8F}" destId="{48713A8A-716D-49C3-83AB-C2A278BA0E18}" srcOrd="19" destOrd="0" presId="urn:microsoft.com/office/officeart/2005/8/layout/process5"/>
    <dgm:cxn modelId="{C83B7A0F-0CE9-404B-B41B-2C84D39462E1}" type="presParOf" srcId="{48713A8A-716D-49C3-83AB-C2A278BA0E18}" destId="{B89617FA-9E57-4183-AA04-CB75E738CB8A}" srcOrd="0" destOrd="0" presId="urn:microsoft.com/office/officeart/2005/8/layout/process5"/>
    <dgm:cxn modelId="{5D44DC5B-19BD-4DAF-B70A-84B29EA7C4F7}" type="presParOf" srcId="{58D3DA61-9314-4357-B000-320888E02A8F}" destId="{5B4EB810-069B-48A6-9D8E-6D881E7A6B50}" srcOrd="20" destOrd="0" presId="urn:microsoft.com/office/officeart/2005/8/layout/process5"/>
    <dgm:cxn modelId="{8FE78726-7F78-470C-93CA-BB02DF49F8FD}" type="presParOf" srcId="{58D3DA61-9314-4357-B000-320888E02A8F}" destId="{88896544-BB8D-4486-9491-8876E325FB5A}" srcOrd="21" destOrd="0" presId="urn:microsoft.com/office/officeart/2005/8/layout/process5"/>
    <dgm:cxn modelId="{7119FB21-1A7E-42C8-998F-BDB730D47D54}" type="presParOf" srcId="{88896544-BB8D-4486-9491-8876E325FB5A}" destId="{A8B35655-D177-4C07-9470-21BFA42CBF8C}" srcOrd="0" destOrd="0" presId="urn:microsoft.com/office/officeart/2005/8/layout/process5"/>
    <dgm:cxn modelId="{C54955DE-52B6-4B27-BF32-BC0ED2713DE3}" type="presParOf" srcId="{58D3DA61-9314-4357-B000-320888E02A8F}" destId="{C676F614-9F09-4051-AF47-B121079A6B2B}" srcOrd="22" destOrd="0" presId="urn:microsoft.com/office/officeart/2005/8/layout/process5"/>
    <dgm:cxn modelId="{2B93010A-03DD-4511-831F-556E16EC5E2B}" type="presParOf" srcId="{58D3DA61-9314-4357-B000-320888E02A8F}" destId="{945F15AE-3A94-46AA-9EBA-BCB536BE5704}" srcOrd="23" destOrd="0" presId="urn:microsoft.com/office/officeart/2005/8/layout/process5"/>
    <dgm:cxn modelId="{F663AED1-772F-4E26-BBB2-1E20CBE4B30C}" type="presParOf" srcId="{945F15AE-3A94-46AA-9EBA-BCB536BE5704}" destId="{31A9F79E-80DA-4318-99CD-D438A9B11B89}" srcOrd="0" destOrd="0" presId="urn:microsoft.com/office/officeart/2005/8/layout/process5"/>
    <dgm:cxn modelId="{BD66B63E-9A0D-4E6D-B039-6E3DBD5952A8}" type="presParOf" srcId="{58D3DA61-9314-4357-B000-320888E02A8F}" destId="{18C4CD05-C930-426A-B09E-8A33CF6CAAA3}" srcOrd="24" destOrd="0" presId="urn:microsoft.com/office/officeart/2005/8/layout/process5"/>
    <dgm:cxn modelId="{F70DED2D-3AF2-4026-854C-C27C8732D3A4}" type="presParOf" srcId="{58D3DA61-9314-4357-B000-320888E02A8F}" destId="{D673D9EA-C4B1-42F4-A457-E9D1B2D0283D}" srcOrd="25" destOrd="0" presId="urn:microsoft.com/office/officeart/2005/8/layout/process5"/>
    <dgm:cxn modelId="{6A88A33C-D9B2-47B1-A0B6-7E9B871A1A3C}" type="presParOf" srcId="{D673D9EA-C4B1-42F4-A457-E9D1B2D0283D}" destId="{B92069F9-1F59-4211-8EBB-DC800C93AF1D}" srcOrd="0" destOrd="0" presId="urn:microsoft.com/office/officeart/2005/8/layout/process5"/>
    <dgm:cxn modelId="{F08DF22C-BDFA-41E8-8F92-77DC0CEDCCC3}" type="presParOf" srcId="{58D3DA61-9314-4357-B000-320888E02A8F}" destId="{6224AB31-5705-4CC0-8F9D-2BB856BE7AF1}" srcOrd="26" destOrd="0" presId="urn:microsoft.com/office/officeart/2005/8/layout/process5"/>
    <dgm:cxn modelId="{92F237B0-4EDF-466D-B821-8EBE1B1853CA}" type="presParOf" srcId="{58D3DA61-9314-4357-B000-320888E02A8F}" destId="{AC9AF1A9-35EC-48E8-B64D-497A9D10E9FA}" srcOrd="27" destOrd="0" presId="urn:microsoft.com/office/officeart/2005/8/layout/process5"/>
    <dgm:cxn modelId="{F473DDC3-534B-48D2-BA81-C4A87C2C1AA5}" type="presParOf" srcId="{AC9AF1A9-35EC-48E8-B64D-497A9D10E9FA}" destId="{7C7C054A-2C7F-49CB-9497-4E4059BD6F14}" srcOrd="0" destOrd="0" presId="urn:microsoft.com/office/officeart/2005/8/layout/process5"/>
    <dgm:cxn modelId="{FBBA9B45-1932-4A2E-8FC0-572B74C86828}" type="presParOf" srcId="{58D3DA61-9314-4357-B000-320888E02A8F}" destId="{672C0CB6-72F9-4F98-A314-FF697F9E232E}" srcOrd="28" destOrd="0" presId="urn:microsoft.com/office/officeart/2005/8/layout/process5"/>
    <dgm:cxn modelId="{62937629-71FC-4E82-8B7B-1CE8534D97E9}" type="presParOf" srcId="{58D3DA61-9314-4357-B000-320888E02A8F}" destId="{BF5312E4-5C12-4523-9C67-0D1C67129E38}" srcOrd="29" destOrd="0" presId="urn:microsoft.com/office/officeart/2005/8/layout/process5"/>
    <dgm:cxn modelId="{6CFB3992-D8BE-42BB-BF35-36F8A8A0860F}" type="presParOf" srcId="{BF5312E4-5C12-4523-9C67-0D1C67129E38}" destId="{7E7F444A-46F5-4C72-83CC-4D8EA62D4018}" srcOrd="0" destOrd="0" presId="urn:microsoft.com/office/officeart/2005/8/layout/process5"/>
    <dgm:cxn modelId="{7DD22E27-BB13-46C0-8B16-923B11C0FBBF}" type="presParOf" srcId="{58D3DA61-9314-4357-B000-320888E02A8F}" destId="{51E9724A-93D6-40DD-9876-635833550512}" srcOrd="3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6A203D-0CC4-4D1C-9901-3058764B1199}">
      <dsp:nvSpPr>
        <dsp:cNvPr id="0" name=""/>
        <dsp:cNvSpPr/>
      </dsp:nvSpPr>
      <dsp:spPr>
        <a:xfrm>
          <a:off x="0" y="289887"/>
          <a:ext cx="6480025"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3D4CC2-4EF8-4BBC-990B-E0D8936B2805}">
      <dsp:nvSpPr>
        <dsp:cNvPr id="0" name=""/>
        <dsp:cNvSpPr/>
      </dsp:nvSpPr>
      <dsp:spPr>
        <a:xfrm>
          <a:off x="324001" y="9447"/>
          <a:ext cx="4536018"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1" tIns="0" rIns="171451" bIns="0" numCol="1" spcCol="1270" anchor="ctr" anchorCtr="0">
          <a:noAutofit/>
        </a:bodyPr>
        <a:lstStyle/>
        <a:p>
          <a:pPr marL="0" lvl="0" indent="0" algn="l" defTabSz="844550">
            <a:lnSpc>
              <a:spcPct val="90000"/>
            </a:lnSpc>
            <a:spcBef>
              <a:spcPct val="0"/>
            </a:spcBef>
            <a:spcAft>
              <a:spcPct val="35000"/>
            </a:spcAft>
            <a:buNone/>
          </a:pPr>
          <a:r>
            <a:rPr lang="es-ES" sz="1900" kern="1200" dirty="0"/>
            <a:t>Contexto</a:t>
          </a:r>
        </a:p>
      </dsp:txBody>
      <dsp:txXfrm>
        <a:off x="351381" y="36827"/>
        <a:ext cx="4481258" cy="506120"/>
      </dsp:txXfrm>
    </dsp:sp>
    <dsp:sp modelId="{23FEB3FC-E242-4D3A-B6ED-FB54ADF5104B}">
      <dsp:nvSpPr>
        <dsp:cNvPr id="0" name=""/>
        <dsp:cNvSpPr/>
      </dsp:nvSpPr>
      <dsp:spPr>
        <a:xfrm>
          <a:off x="0" y="1151727"/>
          <a:ext cx="6480025"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1E898D-4A55-4095-A561-DFB465DFBFA9}">
      <dsp:nvSpPr>
        <dsp:cNvPr id="0" name=""/>
        <dsp:cNvSpPr/>
      </dsp:nvSpPr>
      <dsp:spPr>
        <a:xfrm>
          <a:off x="324001" y="871287"/>
          <a:ext cx="4536018"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1" tIns="0" rIns="171451" bIns="0" numCol="1" spcCol="1270" anchor="ctr" anchorCtr="0">
          <a:noAutofit/>
        </a:bodyPr>
        <a:lstStyle/>
        <a:p>
          <a:pPr marL="0" lvl="0" indent="0" algn="l" defTabSz="844550">
            <a:lnSpc>
              <a:spcPct val="90000"/>
            </a:lnSpc>
            <a:spcBef>
              <a:spcPct val="0"/>
            </a:spcBef>
            <a:spcAft>
              <a:spcPct val="35000"/>
            </a:spcAft>
            <a:buNone/>
          </a:pPr>
          <a:r>
            <a:rPr lang="es-ES" sz="1900" kern="1200" dirty="0"/>
            <a:t>Componentes del Servicio</a:t>
          </a:r>
        </a:p>
      </dsp:txBody>
      <dsp:txXfrm>
        <a:off x="351381" y="898667"/>
        <a:ext cx="4481258" cy="506120"/>
      </dsp:txXfrm>
    </dsp:sp>
    <dsp:sp modelId="{34A1E52D-BF80-4144-B754-383BB4B510A4}">
      <dsp:nvSpPr>
        <dsp:cNvPr id="0" name=""/>
        <dsp:cNvSpPr/>
      </dsp:nvSpPr>
      <dsp:spPr>
        <a:xfrm>
          <a:off x="0" y="2013567"/>
          <a:ext cx="6480025"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AFE3F9-A34A-4C41-8D07-8B8866FA21C2}">
      <dsp:nvSpPr>
        <dsp:cNvPr id="0" name=""/>
        <dsp:cNvSpPr/>
      </dsp:nvSpPr>
      <dsp:spPr>
        <a:xfrm>
          <a:off x="324001" y="1733127"/>
          <a:ext cx="4536018"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1" tIns="0" rIns="171451" bIns="0" numCol="1" spcCol="1270" anchor="ctr" anchorCtr="0">
          <a:noAutofit/>
        </a:bodyPr>
        <a:lstStyle/>
        <a:p>
          <a:pPr marL="0" lvl="0" indent="0" algn="l" defTabSz="844550">
            <a:lnSpc>
              <a:spcPct val="90000"/>
            </a:lnSpc>
            <a:spcBef>
              <a:spcPct val="0"/>
            </a:spcBef>
            <a:spcAft>
              <a:spcPct val="35000"/>
            </a:spcAft>
            <a:buNone/>
          </a:pPr>
          <a:r>
            <a:rPr lang="es-ES" sz="1900" kern="1200" dirty="0"/>
            <a:t>Estimación de Plazos Proyecto</a:t>
          </a:r>
        </a:p>
      </dsp:txBody>
      <dsp:txXfrm>
        <a:off x="351381" y="1760507"/>
        <a:ext cx="4481258" cy="506120"/>
      </dsp:txXfrm>
    </dsp:sp>
    <dsp:sp modelId="{8E9F56C7-ACB6-4FEC-8331-1E413ECE52C0}">
      <dsp:nvSpPr>
        <dsp:cNvPr id="0" name=""/>
        <dsp:cNvSpPr/>
      </dsp:nvSpPr>
      <dsp:spPr>
        <a:xfrm>
          <a:off x="0" y="2875407"/>
          <a:ext cx="6480025"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F21906-F1D4-4DCD-AD0A-4DD97416F5F7}">
      <dsp:nvSpPr>
        <dsp:cNvPr id="0" name=""/>
        <dsp:cNvSpPr/>
      </dsp:nvSpPr>
      <dsp:spPr>
        <a:xfrm>
          <a:off x="324001" y="2594967"/>
          <a:ext cx="4536018"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1" tIns="0" rIns="171451" bIns="0" numCol="1" spcCol="1270" anchor="ctr" anchorCtr="0">
          <a:noAutofit/>
        </a:bodyPr>
        <a:lstStyle/>
        <a:p>
          <a:pPr marL="0" lvl="0" indent="0" algn="l" defTabSz="844550">
            <a:lnSpc>
              <a:spcPct val="90000"/>
            </a:lnSpc>
            <a:spcBef>
              <a:spcPct val="0"/>
            </a:spcBef>
            <a:spcAft>
              <a:spcPct val="35000"/>
            </a:spcAft>
            <a:buNone/>
          </a:pPr>
          <a:r>
            <a:rPr lang="es-ES" sz="1900" kern="1200" dirty="0"/>
            <a:t>Proceso de Licitación</a:t>
          </a:r>
        </a:p>
      </dsp:txBody>
      <dsp:txXfrm>
        <a:off x="351381" y="2622347"/>
        <a:ext cx="4481258" cy="506120"/>
      </dsp:txXfrm>
    </dsp:sp>
    <dsp:sp modelId="{9D62E357-B984-4C50-8B6F-32CAC9957C59}">
      <dsp:nvSpPr>
        <dsp:cNvPr id="0" name=""/>
        <dsp:cNvSpPr/>
      </dsp:nvSpPr>
      <dsp:spPr>
        <a:xfrm>
          <a:off x="0" y="3737247"/>
          <a:ext cx="6480025"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74C243-E384-47E9-AAFF-7D6E2A6EF7E0}">
      <dsp:nvSpPr>
        <dsp:cNvPr id="0" name=""/>
        <dsp:cNvSpPr/>
      </dsp:nvSpPr>
      <dsp:spPr>
        <a:xfrm>
          <a:off x="324001" y="3456807"/>
          <a:ext cx="4536018"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1" tIns="0" rIns="171451" bIns="0" numCol="1" spcCol="1270" anchor="ctr" anchorCtr="0">
          <a:noAutofit/>
        </a:bodyPr>
        <a:lstStyle/>
        <a:p>
          <a:pPr marL="0" lvl="0" indent="0" algn="l" defTabSz="844550">
            <a:lnSpc>
              <a:spcPct val="90000"/>
            </a:lnSpc>
            <a:spcBef>
              <a:spcPct val="0"/>
            </a:spcBef>
            <a:spcAft>
              <a:spcPct val="35000"/>
            </a:spcAft>
            <a:buNone/>
          </a:pPr>
          <a:r>
            <a:rPr lang="es-ES" sz="1900" kern="1200" dirty="0"/>
            <a:t>Actualización de Parámetros</a:t>
          </a:r>
        </a:p>
      </dsp:txBody>
      <dsp:txXfrm>
        <a:off x="351381" y="3484187"/>
        <a:ext cx="4481258" cy="506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66328E-F252-4E49-80A7-18EBF93CA520}">
      <dsp:nvSpPr>
        <dsp:cNvPr id="0" name=""/>
        <dsp:cNvSpPr/>
      </dsp:nvSpPr>
      <dsp:spPr>
        <a:xfrm>
          <a:off x="-6203613" y="-1023496"/>
          <a:ext cx="7384521" cy="7384521"/>
        </a:xfrm>
        <a:prstGeom prst="blockArc">
          <a:avLst>
            <a:gd name="adj1" fmla="val 18900000"/>
            <a:gd name="adj2" fmla="val 2700000"/>
            <a:gd name="adj3" fmla="val 293"/>
          </a:avLst>
        </a:pr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51BDD6-0AD1-43B6-AAE9-2FF87EFDD738}">
      <dsp:nvSpPr>
        <dsp:cNvPr id="0" name=""/>
        <dsp:cNvSpPr/>
      </dsp:nvSpPr>
      <dsp:spPr>
        <a:xfrm>
          <a:off x="544460" y="395528"/>
          <a:ext cx="7393246" cy="84402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9947" tIns="45720" rIns="45720" bIns="45720" numCol="1" spcCol="1270" anchor="ctr" anchorCtr="0">
          <a:noAutofit/>
        </a:bodyPr>
        <a:lstStyle/>
        <a:p>
          <a:pPr marL="0" lvl="0" indent="0" algn="l" defTabSz="800100">
            <a:lnSpc>
              <a:spcPct val="90000"/>
            </a:lnSpc>
            <a:spcBef>
              <a:spcPct val="0"/>
            </a:spcBef>
            <a:spcAft>
              <a:spcPct val="35000"/>
            </a:spcAft>
            <a:buNone/>
          </a:pPr>
          <a:r>
            <a:rPr lang="es-CL" sz="1800" b="0" kern="1200" dirty="0">
              <a:latin typeface="+mn-lt"/>
            </a:rPr>
            <a:t>Facilita Gestión del Contrato, al seleccionar un proveedor.</a:t>
          </a:r>
        </a:p>
      </dsp:txBody>
      <dsp:txXfrm>
        <a:off x="544460" y="395528"/>
        <a:ext cx="7393246" cy="844027"/>
      </dsp:txXfrm>
    </dsp:sp>
    <dsp:sp modelId="{2986B531-75F7-452E-8B71-76FBC82684FD}">
      <dsp:nvSpPr>
        <dsp:cNvPr id="0" name=""/>
        <dsp:cNvSpPr/>
      </dsp:nvSpPr>
      <dsp:spPr>
        <a:xfrm>
          <a:off x="90506" y="316290"/>
          <a:ext cx="1055034" cy="1055034"/>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2422A3-D99E-4F31-9285-64902C64B8D0}">
      <dsp:nvSpPr>
        <dsp:cNvPr id="0" name=""/>
        <dsp:cNvSpPr/>
      </dsp:nvSpPr>
      <dsp:spPr>
        <a:xfrm>
          <a:off x="1101924" y="1688055"/>
          <a:ext cx="6909346" cy="84402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9947" tIns="45720" rIns="45720" bIns="45720" numCol="1" spcCol="1270" anchor="ctr" anchorCtr="0">
          <a:noAutofit/>
        </a:bodyPr>
        <a:lstStyle/>
        <a:p>
          <a:pPr marL="0" lvl="0" indent="0" algn="l" defTabSz="800100">
            <a:lnSpc>
              <a:spcPct val="90000"/>
            </a:lnSpc>
            <a:spcBef>
              <a:spcPct val="0"/>
            </a:spcBef>
            <a:spcAft>
              <a:spcPct val="35000"/>
            </a:spcAft>
            <a:buNone/>
          </a:pPr>
          <a:r>
            <a:rPr lang="es-CL" sz="1800" b="0" kern="1200" dirty="0">
              <a:latin typeface="+mn-lt"/>
            </a:rPr>
            <a:t>Permite definir los servicios  específicos y en forma transparente para las necesidades propias de los procesos de gestión y desarrollo de las personas.</a:t>
          </a:r>
        </a:p>
      </dsp:txBody>
      <dsp:txXfrm>
        <a:off x="1101924" y="1688055"/>
        <a:ext cx="6909346" cy="844027"/>
      </dsp:txXfrm>
    </dsp:sp>
    <dsp:sp modelId="{A273D137-6E13-45AF-8335-7CB0FE0F79F7}">
      <dsp:nvSpPr>
        <dsp:cNvPr id="0" name=""/>
        <dsp:cNvSpPr/>
      </dsp:nvSpPr>
      <dsp:spPr>
        <a:xfrm>
          <a:off x="574406" y="1582552"/>
          <a:ext cx="1055034" cy="1055034"/>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05D5C7-74B2-4C29-A348-601EC21665FD}">
      <dsp:nvSpPr>
        <dsp:cNvPr id="0" name=""/>
        <dsp:cNvSpPr/>
      </dsp:nvSpPr>
      <dsp:spPr>
        <a:xfrm>
          <a:off x="1101924" y="2954316"/>
          <a:ext cx="6909346" cy="84402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9947" tIns="45720" rIns="45720" bIns="45720" numCol="1" spcCol="1270" anchor="ctr" anchorCtr="0">
          <a:noAutofit/>
        </a:bodyPr>
        <a:lstStyle/>
        <a:p>
          <a:pPr marL="0" lvl="0" indent="0" algn="l" defTabSz="800100">
            <a:lnSpc>
              <a:spcPct val="90000"/>
            </a:lnSpc>
            <a:spcBef>
              <a:spcPct val="0"/>
            </a:spcBef>
            <a:spcAft>
              <a:spcPct val="35000"/>
            </a:spcAft>
            <a:buNone/>
          </a:pPr>
          <a:r>
            <a:rPr lang="es-CL" sz="1800" b="0" kern="1200" dirty="0">
              <a:latin typeface="+mn-lt"/>
            </a:rPr>
            <a:t>Permite establecer los Niveles de Servicio específicos según Modelo de Servicio o Producto  requerido.</a:t>
          </a:r>
        </a:p>
      </dsp:txBody>
      <dsp:txXfrm>
        <a:off x="1101924" y="2954316"/>
        <a:ext cx="6909346" cy="844027"/>
      </dsp:txXfrm>
    </dsp:sp>
    <dsp:sp modelId="{E8F3E389-4CC7-4026-BAC4-EF3AAB7C8AF3}">
      <dsp:nvSpPr>
        <dsp:cNvPr id="0" name=""/>
        <dsp:cNvSpPr/>
      </dsp:nvSpPr>
      <dsp:spPr>
        <a:xfrm>
          <a:off x="574406" y="2848813"/>
          <a:ext cx="1055034" cy="1055034"/>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A71F8A-2C2D-4AA4-BE9F-071A25AF70C0}">
      <dsp:nvSpPr>
        <dsp:cNvPr id="0" name=""/>
        <dsp:cNvSpPr/>
      </dsp:nvSpPr>
      <dsp:spPr>
        <a:xfrm>
          <a:off x="618023" y="4220577"/>
          <a:ext cx="7393246" cy="84402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9947" tIns="45720" rIns="45720" bIns="45720" numCol="1" spcCol="1270" anchor="ctr" anchorCtr="0">
          <a:noAutofit/>
        </a:bodyPr>
        <a:lstStyle/>
        <a:p>
          <a:pPr marL="0" lvl="0" indent="0" algn="l" defTabSz="800100">
            <a:lnSpc>
              <a:spcPct val="90000"/>
            </a:lnSpc>
            <a:spcBef>
              <a:spcPct val="0"/>
            </a:spcBef>
            <a:spcAft>
              <a:spcPct val="35000"/>
            </a:spcAft>
            <a:buNone/>
          </a:pPr>
          <a:r>
            <a:rPr lang="es-CL" sz="1800" b="0" kern="1200" dirty="0">
              <a:latin typeface="+mn-lt"/>
            </a:rPr>
            <a:t>Establece un plazo realista para la implementación e Implantación de la nueva solución tecnológica.</a:t>
          </a:r>
        </a:p>
      </dsp:txBody>
      <dsp:txXfrm>
        <a:off x="618023" y="4220577"/>
        <a:ext cx="7393246" cy="844027"/>
      </dsp:txXfrm>
    </dsp:sp>
    <dsp:sp modelId="{461CB24F-D99F-42C8-AAC3-392A970863D1}">
      <dsp:nvSpPr>
        <dsp:cNvPr id="0" name=""/>
        <dsp:cNvSpPr/>
      </dsp:nvSpPr>
      <dsp:spPr>
        <a:xfrm>
          <a:off x="90506" y="4115074"/>
          <a:ext cx="1055034" cy="1055034"/>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EAFDC0-27F6-4055-BB26-8F6C64122A19}">
      <dsp:nvSpPr>
        <dsp:cNvPr id="0" name=""/>
        <dsp:cNvSpPr/>
      </dsp:nvSpPr>
      <dsp:spPr>
        <a:xfrm>
          <a:off x="3545" y="7179"/>
          <a:ext cx="2131687" cy="852674"/>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s-CL" sz="1600" kern="1200" dirty="0"/>
            <a:t>Continuidad</a:t>
          </a:r>
        </a:p>
        <a:p>
          <a:pPr marL="0" lvl="0" indent="0" algn="ctr" defTabSz="711200">
            <a:lnSpc>
              <a:spcPct val="90000"/>
            </a:lnSpc>
            <a:spcBef>
              <a:spcPct val="0"/>
            </a:spcBef>
            <a:spcAft>
              <a:spcPct val="35000"/>
            </a:spcAft>
            <a:buNone/>
          </a:pPr>
          <a:r>
            <a:rPr lang="es-CL" sz="1600" kern="1200" dirty="0"/>
            <a:t>SIRH Actual</a:t>
          </a:r>
        </a:p>
      </dsp:txBody>
      <dsp:txXfrm>
        <a:off x="3545" y="7179"/>
        <a:ext cx="2131687" cy="852674"/>
      </dsp:txXfrm>
    </dsp:sp>
    <dsp:sp modelId="{1F42AEC3-2A0B-490E-B53D-D9FFEAC7F0E4}">
      <dsp:nvSpPr>
        <dsp:cNvPr id="0" name=""/>
        <dsp:cNvSpPr/>
      </dsp:nvSpPr>
      <dsp:spPr>
        <a:xfrm>
          <a:off x="0" y="867032"/>
          <a:ext cx="2131687" cy="2283840"/>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CL" sz="1600" kern="1200" dirty="0">
              <a:solidFill>
                <a:schemeClr val="accent5"/>
              </a:solidFill>
              <a:latin typeface="Agency FB" panose="020B0503020202020204" pitchFamily="34" charset="0"/>
            </a:rPr>
            <a:t>Servicio Prorroga</a:t>
          </a:r>
        </a:p>
        <a:p>
          <a:pPr marL="171450" lvl="1" indent="-171450" algn="l" defTabSz="711200">
            <a:lnSpc>
              <a:spcPct val="90000"/>
            </a:lnSpc>
            <a:spcBef>
              <a:spcPct val="0"/>
            </a:spcBef>
            <a:spcAft>
              <a:spcPct val="15000"/>
            </a:spcAft>
            <a:buChar char="•"/>
          </a:pPr>
          <a:r>
            <a:rPr lang="es-CL" sz="1600" kern="1200" dirty="0">
              <a:solidFill>
                <a:schemeClr val="accent5"/>
              </a:solidFill>
              <a:latin typeface="Agency FB" panose="020B0503020202020204" pitchFamily="34" charset="0"/>
            </a:rPr>
            <a:t>Adiciona 640 Horas de Desarrollo</a:t>
          </a:r>
        </a:p>
        <a:p>
          <a:pPr marL="171450" lvl="1" indent="-171450" algn="l" defTabSz="711200">
            <a:lnSpc>
              <a:spcPct val="90000"/>
            </a:lnSpc>
            <a:spcBef>
              <a:spcPct val="0"/>
            </a:spcBef>
            <a:spcAft>
              <a:spcPct val="15000"/>
            </a:spcAft>
            <a:buChar char="•"/>
          </a:pPr>
          <a:r>
            <a:rPr lang="es-CL" sz="1600" kern="1200" dirty="0">
              <a:solidFill>
                <a:schemeClr val="accent5"/>
              </a:solidFill>
              <a:latin typeface="Agency FB" panose="020B0503020202020204" pitchFamily="34" charset="0"/>
            </a:rPr>
            <a:t>Soporte a Sistemas Complementarios</a:t>
          </a:r>
        </a:p>
        <a:p>
          <a:pPr marL="171450" lvl="1" indent="-171450" algn="l" defTabSz="711200">
            <a:lnSpc>
              <a:spcPct val="90000"/>
            </a:lnSpc>
            <a:spcBef>
              <a:spcPct val="0"/>
            </a:spcBef>
            <a:spcAft>
              <a:spcPct val="15000"/>
            </a:spcAft>
            <a:buChar char="•"/>
          </a:pPr>
          <a:r>
            <a:rPr lang="es-CL" sz="1600" kern="1200" dirty="0">
              <a:solidFill>
                <a:schemeClr val="accent5"/>
              </a:solidFill>
              <a:latin typeface="Agency FB" panose="020B0503020202020204" pitchFamily="34" charset="0"/>
            </a:rPr>
            <a:t>Renovación de Infraestructura Servidores/Base de Datos y Sistema Operativo</a:t>
          </a:r>
        </a:p>
      </dsp:txBody>
      <dsp:txXfrm>
        <a:off x="0" y="867032"/>
        <a:ext cx="2131687" cy="2283840"/>
      </dsp:txXfrm>
    </dsp:sp>
    <dsp:sp modelId="{439D3D62-0D7B-4E8A-B548-0BD90C5CE1A8}">
      <dsp:nvSpPr>
        <dsp:cNvPr id="0" name=""/>
        <dsp:cNvSpPr/>
      </dsp:nvSpPr>
      <dsp:spPr>
        <a:xfrm>
          <a:off x="2433668" y="7179"/>
          <a:ext cx="2131687" cy="852674"/>
        </a:xfrm>
        <a:prstGeom prst="rect">
          <a:avLst/>
        </a:prstGeom>
        <a:solidFill>
          <a:schemeClr val="accent3">
            <a:hueOff val="3871956"/>
            <a:satOff val="1278"/>
            <a:lumOff val="-1045"/>
            <a:alphaOff val="0"/>
          </a:schemeClr>
        </a:solidFill>
        <a:ln w="25400" cap="flat" cmpd="sng" algn="ctr">
          <a:solidFill>
            <a:schemeClr val="accent3">
              <a:hueOff val="3871956"/>
              <a:satOff val="1278"/>
              <a:lumOff val="-104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s-CL" sz="1600" kern="1200" dirty="0"/>
            <a:t>Nueva Solución SIPSS</a:t>
          </a:r>
        </a:p>
      </dsp:txBody>
      <dsp:txXfrm>
        <a:off x="2433668" y="7179"/>
        <a:ext cx="2131687" cy="852674"/>
      </dsp:txXfrm>
    </dsp:sp>
    <dsp:sp modelId="{CAD9D0D2-F604-4129-BBCF-B5F946428B28}">
      <dsp:nvSpPr>
        <dsp:cNvPr id="0" name=""/>
        <dsp:cNvSpPr/>
      </dsp:nvSpPr>
      <dsp:spPr>
        <a:xfrm>
          <a:off x="2433668" y="859853"/>
          <a:ext cx="2131687" cy="2283840"/>
        </a:xfrm>
        <a:prstGeom prst="rect">
          <a:avLst/>
        </a:prstGeom>
        <a:solidFill>
          <a:srgbClr val="CC2A04">
            <a:tint val="40000"/>
            <a:alpha val="90000"/>
            <a:hueOff val="0"/>
            <a:satOff val="0"/>
            <a:lumOff val="0"/>
            <a:alphaOff val="0"/>
          </a:srgbClr>
        </a:solidFill>
        <a:ln w="25400" cap="flat" cmpd="sng" algn="ctr">
          <a:solidFill>
            <a:srgbClr val="CC2A04">
              <a:tint val="40000"/>
              <a:alpha val="9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CL" sz="1600" kern="1200" dirty="0">
              <a:solidFill>
                <a:srgbClr val="003258"/>
              </a:solidFill>
              <a:latin typeface="Agency FB" panose="020B0503020202020204" pitchFamily="34" charset="0"/>
              <a:ea typeface="+mn-ea"/>
              <a:cs typeface="+mn-cs"/>
            </a:rPr>
            <a:t>Desarrollo nueva solución</a:t>
          </a:r>
        </a:p>
        <a:p>
          <a:pPr marL="171450" lvl="1" indent="-171450" algn="l" defTabSz="711200">
            <a:lnSpc>
              <a:spcPct val="90000"/>
            </a:lnSpc>
            <a:spcBef>
              <a:spcPct val="0"/>
            </a:spcBef>
            <a:spcAft>
              <a:spcPct val="15000"/>
            </a:spcAft>
            <a:buChar char="•"/>
          </a:pPr>
          <a:r>
            <a:rPr lang="es-CL" sz="1600" kern="1200" dirty="0">
              <a:solidFill>
                <a:srgbClr val="003258"/>
              </a:solidFill>
              <a:latin typeface="Agency FB" panose="020B0503020202020204" pitchFamily="34" charset="0"/>
              <a:ea typeface="+mn-ea"/>
              <a:cs typeface="+mn-cs"/>
            </a:rPr>
            <a:t>Servicio Data Center</a:t>
          </a:r>
        </a:p>
        <a:p>
          <a:pPr marL="171450" lvl="1" indent="-171450" algn="l" defTabSz="711200">
            <a:lnSpc>
              <a:spcPct val="90000"/>
            </a:lnSpc>
            <a:spcBef>
              <a:spcPct val="0"/>
            </a:spcBef>
            <a:spcAft>
              <a:spcPct val="15000"/>
            </a:spcAft>
            <a:buChar char="•"/>
          </a:pPr>
          <a:r>
            <a:rPr lang="es-CL" sz="1600" kern="1200" dirty="0">
              <a:solidFill>
                <a:srgbClr val="003258"/>
              </a:solidFill>
              <a:latin typeface="Agency FB" panose="020B0503020202020204" pitchFamily="34" charset="0"/>
              <a:ea typeface="+mn-ea"/>
              <a:cs typeface="+mn-cs"/>
            </a:rPr>
            <a:t>Gestión del Cambio</a:t>
          </a:r>
        </a:p>
        <a:p>
          <a:pPr marL="171450" lvl="1" indent="-171450" algn="l" defTabSz="711200">
            <a:lnSpc>
              <a:spcPct val="90000"/>
            </a:lnSpc>
            <a:spcBef>
              <a:spcPct val="0"/>
            </a:spcBef>
            <a:spcAft>
              <a:spcPct val="15000"/>
            </a:spcAft>
            <a:buChar char="•"/>
          </a:pPr>
          <a:r>
            <a:rPr lang="es-CL" sz="1600" kern="1200" dirty="0">
              <a:solidFill>
                <a:srgbClr val="003258"/>
              </a:solidFill>
              <a:latin typeface="Agency FB" panose="020B0503020202020204" pitchFamily="34" charset="0"/>
              <a:ea typeface="+mn-ea"/>
              <a:cs typeface="+mn-cs"/>
            </a:rPr>
            <a:t>Transferencia Tecnológica</a:t>
          </a:r>
        </a:p>
        <a:p>
          <a:pPr marL="171450" lvl="1" indent="-171450" algn="l" defTabSz="711200">
            <a:lnSpc>
              <a:spcPct val="90000"/>
            </a:lnSpc>
            <a:spcBef>
              <a:spcPct val="0"/>
            </a:spcBef>
            <a:spcAft>
              <a:spcPct val="15000"/>
            </a:spcAft>
            <a:buChar char="•"/>
          </a:pPr>
          <a:r>
            <a:rPr lang="es-CL" sz="1600" kern="1200" dirty="0">
              <a:solidFill>
                <a:srgbClr val="003258"/>
              </a:solidFill>
              <a:latin typeface="Agency FB" panose="020B0503020202020204" pitchFamily="34" charset="0"/>
              <a:ea typeface="+mn-ea"/>
              <a:cs typeface="+mn-cs"/>
            </a:rPr>
            <a:t>Data </a:t>
          </a:r>
          <a:r>
            <a:rPr lang="es-CL" sz="1600" kern="1200" dirty="0" err="1">
              <a:solidFill>
                <a:srgbClr val="003258"/>
              </a:solidFill>
              <a:latin typeface="Agency FB" panose="020B0503020202020204" pitchFamily="34" charset="0"/>
              <a:ea typeface="+mn-ea"/>
              <a:cs typeface="+mn-cs"/>
            </a:rPr>
            <a:t>Mart</a:t>
          </a:r>
          <a:endParaRPr lang="es-CL" sz="1600" kern="1200" dirty="0">
            <a:solidFill>
              <a:srgbClr val="003258"/>
            </a:solidFill>
            <a:latin typeface="Agency FB" panose="020B0503020202020204" pitchFamily="34" charset="0"/>
            <a:ea typeface="+mn-ea"/>
            <a:cs typeface="+mn-cs"/>
          </a:endParaRPr>
        </a:p>
        <a:p>
          <a:pPr marL="171450" lvl="1" indent="-171450" algn="l" defTabSz="711200">
            <a:lnSpc>
              <a:spcPct val="90000"/>
            </a:lnSpc>
            <a:spcBef>
              <a:spcPct val="0"/>
            </a:spcBef>
            <a:spcAft>
              <a:spcPct val="15000"/>
            </a:spcAft>
            <a:buChar char="•"/>
          </a:pPr>
          <a:r>
            <a:rPr lang="es-CL" sz="1600" kern="1200" dirty="0" err="1">
              <a:solidFill>
                <a:srgbClr val="003258"/>
              </a:solidFill>
              <a:latin typeface="Agency FB" panose="020B0503020202020204" pitchFamily="34" charset="0"/>
              <a:ea typeface="+mn-ea"/>
              <a:cs typeface="+mn-cs"/>
            </a:rPr>
            <a:t>Bussiness</a:t>
          </a:r>
          <a:r>
            <a:rPr lang="es-CL" sz="1600" kern="1200" dirty="0">
              <a:solidFill>
                <a:srgbClr val="003258"/>
              </a:solidFill>
              <a:latin typeface="Agency FB" panose="020B0503020202020204" pitchFamily="34" charset="0"/>
              <a:ea typeface="+mn-ea"/>
              <a:cs typeface="+mn-cs"/>
            </a:rPr>
            <a:t> </a:t>
          </a:r>
          <a:r>
            <a:rPr lang="es-CL" sz="1600" kern="1200" dirty="0" err="1">
              <a:solidFill>
                <a:srgbClr val="003258"/>
              </a:solidFill>
              <a:latin typeface="Agency FB" panose="020B0503020202020204" pitchFamily="34" charset="0"/>
              <a:ea typeface="+mn-ea"/>
              <a:cs typeface="+mn-cs"/>
            </a:rPr>
            <a:t>Inteligence</a:t>
          </a:r>
          <a:endParaRPr lang="es-CL" sz="1600" kern="1200" dirty="0">
            <a:solidFill>
              <a:srgbClr val="003258"/>
            </a:solidFill>
            <a:latin typeface="Agency FB" panose="020B0503020202020204" pitchFamily="34" charset="0"/>
            <a:ea typeface="+mn-ea"/>
            <a:cs typeface="+mn-cs"/>
          </a:endParaRPr>
        </a:p>
        <a:p>
          <a:pPr marL="171450" lvl="1" indent="-171450" algn="l" defTabSz="711200">
            <a:lnSpc>
              <a:spcPct val="90000"/>
            </a:lnSpc>
            <a:spcBef>
              <a:spcPct val="0"/>
            </a:spcBef>
            <a:spcAft>
              <a:spcPct val="15000"/>
            </a:spcAft>
            <a:buChar char="•"/>
          </a:pPr>
          <a:r>
            <a:rPr lang="es-CL" sz="1600" kern="1200" dirty="0">
              <a:solidFill>
                <a:srgbClr val="003258"/>
              </a:solidFill>
              <a:latin typeface="Agency FB" panose="020B0503020202020204" pitchFamily="34" charset="0"/>
              <a:ea typeface="+mn-ea"/>
              <a:cs typeface="+mn-cs"/>
            </a:rPr>
            <a:t>Integraciones</a:t>
          </a:r>
        </a:p>
        <a:p>
          <a:pPr marL="171450" lvl="1" indent="-171450" algn="l" defTabSz="711200">
            <a:lnSpc>
              <a:spcPct val="90000"/>
            </a:lnSpc>
            <a:spcBef>
              <a:spcPct val="0"/>
            </a:spcBef>
            <a:spcAft>
              <a:spcPct val="15000"/>
            </a:spcAft>
            <a:buChar char="•"/>
          </a:pPr>
          <a:endParaRPr lang="es-CL" sz="1600" kern="1200" dirty="0">
            <a:solidFill>
              <a:srgbClr val="003258"/>
            </a:solidFill>
            <a:latin typeface="Agency FB" panose="020B0503020202020204" pitchFamily="34" charset="0"/>
            <a:ea typeface="+mn-ea"/>
            <a:cs typeface="+mn-cs"/>
          </a:endParaRPr>
        </a:p>
      </dsp:txBody>
      <dsp:txXfrm>
        <a:off x="2433668" y="859853"/>
        <a:ext cx="2131687" cy="2283840"/>
      </dsp:txXfrm>
    </dsp:sp>
    <dsp:sp modelId="{70D99F96-09A3-412C-B39B-5E9C4AE0A452}">
      <dsp:nvSpPr>
        <dsp:cNvPr id="0" name=""/>
        <dsp:cNvSpPr/>
      </dsp:nvSpPr>
      <dsp:spPr>
        <a:xfrm>
          <a:off x="4863792" y="7179"/>
          <a:ext cx="2131687" cy="852674"/>
        </a:xfrm>
        <a:prstGeom prst="rect">
          <a:avLst/>
        </a:prstGeom>
        <a:solidFill>
          <a:schemeClr val="accent3">
            <a:hueOff val="7743913"/>
            <a:satOff val="2555"/>
            <a:lumOff val="-2090"/>
            <a:alphaOff val="0"/>
          </a:schemeClr>
        </a:solidFill>
        <a:ln w="25400" cap="flat" cmpd="sng" algn="ctr">
          <a:solidFill>
            <a:schemeClr val="accent3">
              <a:hueOff val="7743913"/>
              <a:satOff val="2555"/>
              <a:lumOff val="-209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s-CL" sz="1600" kern="1200" dirty="0"/>
            <a:t>Migración</a:t>
          </a:r>
        </a:p>
      </dsp:txBody>
      <dsp:txXfrm>
        <a:off x="4863792" y="7179"/>
        <a:ext cx="2131687" cy="852674"/>
      </dsp:txXfrm>
    </dsp:sp>
    <dsp:sp modelId="{715A6B13-0A4C-4275-83A1-5E78779FB28B}">
      <dsp:nvSpPr>
        <dsp:cNvPr id="0" name=""/>
        <dsp:cNvSpPr/>
      </dsp:nvSpPr>
      <dsp:spPr>
        <a:xfrm>
          <a:off x="4863792" y="859853"/>
          <a:ext cx="2131687" cy="2283840"/>
        </a:xfrm>
        <a:prstGeom prst="rect">
          <a:avLst/>
        </a:prstGeom>
        <a:solidFill>
          <a:srgbClr val="CC2A04">
            <a:tint val="40000"/>
            <a:alpha val="90000"/>
            <a:hueOff val="0"/>
            <a:satOff val="0"/>
            <a:lumOff val="0"/>
            <a:alphaOff val="0"/>
          </a:srgbClr>
        </a:solidFill>
        <a:ln w="25400" cap="flat" cmpd="sng" algn="ctr">
          <a:solidFill>
            <a:srgbClr val="CC2A04">
              <a:tint val="40000"/>
              <a:alpha val="9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CL" sz="1600" kern="1200" dirty="0">
              <a:solidFill>
                <a:srgbClr val="003258"/>
              </a:solidFill>
              <a:latin typeface="Agency FB" panose="020B0503020202020204" pitchFamily="34" charset="0"/>
              <a:ea typeface="+mn-ea"/>
              <a:cs typeface="+mn-cs"/>
            </a:rPr>
            <a:t>Preparación de las Bases de Datos Históricas para Migrar a nueva solución</a:t>
          </a:r>
        </a:p>
      </dsp:txBody>
      <dsp:txXfrm>
        <a:off x="4863792" y="859853"/>
        <a:ext cx="2131687" cy="2283840"/>
      </dsp:txXfrm>
    </dsp:sp>
    <dsp:sp modelId="{0B2C5063-8379-4D1F-8929-140161471352}">
      <dsp:nvSpPr>
        <dsp:cNvPr id="0" name=""/>
        <dsp:cNvSpPr/>
      </dsp:nvSpPr>
      <dsp:spPr>
        <a:xfrm>
          <a:off x="7293916" y="7179"/>
          <a:ext cx="2131687" cy="852674"/>
        </a:xfrm>
        <a:prstGeom prst="rect">
          <a:avLst/>
        </a:prstGeom>
        <a:solidFill>
          <a:schemeClr val="accent3">
            <a:hueOff val="11615869"/>
            <a:satOff val="3833"/>
            <a:lumOff val="-3135"/>
            <a:alphaOff val="0"/>
          </a:schemeClr>
        </a:solidFill>
        <a:ln w="25400" cap="flat" cmpd="sng" algn="ctr">
          <a:solidFill>
            <a:schemeClr val="accent3">
              <a:hueOff val="11615869"/>
              <a:satOff val="3833"/>
              <a:lumOff val="-313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s-CL" sz="1600" kern="1200" dirty="0"/>
            <a:t>Continuidad SIPSS</a:t>
          </a:r>
        </a:p>
      </dsp:txBody>
      <dsp:txXfrm>
        <a:off x="7293916" y="7179"/>
        <a:ext cx="2131687" cy="852674"/>
      </dsp:txXfrm>
    </dsp:sp>
    <dsp:sp modelId="{CD021239-9AC8-44B7-867E-67EA370C8673}">
      <dsp:nvSpPr>
        <dsp:cNvPr id="0" name=""/>
        <dsp:cNvSpPr/>
      </dsp:nvSpPr>
      <dsp:spPr>
        <a:xfrm>
          <a:off x="7265692" y="867032"/>
          <a:ext cx="2131687" cy="2283840"/>
        </a:xfrm>
        <a:prstGeom prst="rect">
          <a:avLst/>
        </a:prstGeom>
        <a:solidFill>
          <a:schemeClr val="accent3">
            <a:tint val="40000"/>
            <a:alpha val="90000"/>
            <a:hueOff val="13079586"/>
            <a:satOff val="-7566"/>
            <a:lumOff val="-768"/>
            <a:alphaOff val="0"/>
          </a:schemeClr>
        </a:solidFill>
        <a:ln w="25400" cap="flat" cmpd="sng" algn="ctr">
          <a:solidFill>
            <a:schemeClr val="accent3">
              <a:tint val="40000"/>
              <a:alpha val="90000"/>
              <a:hueOff val="13079586"/>
              <a:satOff val="-7566"/>
              <a:lumOff val="-76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CL" sz="1600" kern="1200" dirty="0">
              <a:solidFill>
                <a:schemeClr val="accent5"/>
              </a:solidFill>
              <a:latin typeface="Agency FB" panose="020B0503020202020204" pitchFamily="34" charset="0"/>
            </a:rPr>
            <a:t>Servicio </a:t>
          </a:r>
          <a:r>
            <a:rPr lang="es-CL" sz="1600" kern="1200" dirty="0" err="1">
              <a:solidFill>
                <a:schemeClr val="accent5"/>
              </a:solidFill>
              <a:latin typeface="Agency FB" panose="020B0503020202020204" pitchFamily="34" charset="0"/>
            </a:rPr>
            <a:t>Prorrogal</a:t>
          </a:r>
          <a:endParaRPr lang="es-CL" sz="1600" kern="1200" dirty="0"/>
        </a:p>
        <a:p>
          <a:pPr marL="171450" lvl="1" indent="-171450" algn="l" defTabSz="711200">
            <a:lnSpc>
              <a:spcPct val="90000"/>
            </a:lnSpc>
            <a:spcBef>
              <a:spcPct val="0"/>
            </a:spcBef>
            <a:spcAft>
              <a:spcPct val="15000"/>
            </a:spcAft>
            <a:buChar char="•"/>
          </a:pPr>
          <a:r>
            <a:rPr lang="es-CL" sz="1600" kern="1200" dirty="0">
              <a:solidFill>
                <a:schemeClr val="accent5"/>
              </a:solidFill>
              <a:latin typeface="Agency FB" panose="020B0503020202020204" pitchFamily="34" charset="0"/>
            </a:rPr>
            <a:t>Soporte a Sistemas Complementarios</a:t>
          </a:r>
        </a:p>
        <a:p>
          <a:pPr marL="171450" lvl="1" indent="-171450" algn="l" defTabSz="711200">
            <a:lnSpc>
              <a:spcPct val="90000"/>
            </a:lnSpc>
            <a:spcBef>
              <a:spcPct val="0"/>
            </a:spcBef>
            <a:spcAft>
              <a:spcPct val="15000"/>
            </a:spcAft>
            <a:buChar char="•"/>
          </a:pPr>
          <a:r>
            <a:rPr lang="es-CL" sz="1600" kern="1200" dirty="0">
              <a:solidFill>
                <a:schemeClr val="accent5"/>
              </a:solidFill>
              <a:latin typeface="Agency FB" panose="020B0503020202020204" pitchFamily="34" charset="0"/>
            </a:rPr>
            <a:t>Soporte Infraestructura</a:t>
          </a:r>
        </a:p>
        <a:p>
          <a:pPr marL="171450" lvl="1" indent="-171450" algn="l" defTabSz="711200">
            <a:lnSpc>
              <a:spcPct val="90000"/>
            </a:lnSpc>
            <a:spcBef>
              <a:spcPct val="0"/>
            </a:spcBef>
            <a:spcAft>
              <a:spcPct val="15000"/>
            </a:spcAft>
            <a:buChar char="•"/>
          </a:pPr>
          <a:r>
            <a:rPr lang="es-CL" sz="1600" kern="1200" dirty="0">
              <a:solidFill>
                <a:schemeClr val="accent5"/>
              </a:solidFill>
              <a:latin typeface="Agency FB" panose="020B0503020202020204" pitchFamily="34" charset="0"/>
            </a:rPr>
            <a:t>Soporte BI</a:t>
          </a:r>
        </a:p>
      </dsp:txBody>
      <dsp:txXfrm>
        <a:off x="7265692" y="867032"/>
        <a:ext cx="2131687" cy="22838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41DD8-20E1-4B64-BF65-265B886D9B9D}">
      <dsp:nvSpPr>
        <dsp:cNvPr id="0" name=""/>
        <dsp:cNvSpPr/>
      </dsp:nvSpPr>
      <dsp:spPr>
        <a:xfrm>
          <a:off x="1643444" y="1579429"/>
          <a:ext cx="2833614" cy="431801"/>
        </a:xfrm>
        <a:prstGeom prst="homePlat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s-CL" sz="1400" kern="1200" dirty="0"/>
            <a:t>Implementación SIPSS </a:t>
          </a:r>
        </a:p>
      </dsp:txBody>
      <dsp:txXfrm>
        <a:off x="1643444" y="1579429"/>
        <a:ext cx="2725664" cy="431801"/>
      </dsp:txXfrm>
    </dsp:sp>
    <dsp:sp modelId="{8E57F319-991C-4D02-9B7D-8E71CF4185BA}">
      <dsp:nvSpPr>
        <dsp:cNvPr id="0" name=""/>
        <dsp:cNvSpPr/>
      </dsp:nvSpPr>
      <dsp:spPr>
        <a:xfrm>
          <a:off x="4393698" y="1610924"/>
          <a:ext cx="2549397" cy="368810"/>
        </a:xfrm>
        <a:prstGeom prst="chevron">
          <a:avLst/>
        </a:prstGeom>
        <a:gradFill rotWithShape="0">
          <a:gsLst>
            <a:gs pos="0">
              <a:schemeClr val="accent4">
                <a:hueOff val="27216"/>
                <a:satOff val="0"/>
                <a:lumOff val="-10196"/>
                <a:alphaOff val="0"/>
                <a:shade val="51000"/>
                <a:satMod val="130000"/>
              </a:schemeClr>
            </a:gs>
            <a:gs pos="80000">
              <a:schemeClr val="accent4">
                <a:hueOff val="27216"/>
                <a:satOff val="0"/>
                <a:lumOff val="-10196"/>
                <a:alphaOff val="0"/>
                <a:shade val="93000"/>
                <a:satMod val="130000"/>
              </a:schemeClr>
            </a:gs>
            <a:gs pos="100000">
              <a:schemeClr val="accent4">
                <a:hueOff val="27216"/>
                <a:satOff val="0"/>
                <a:lumOff val="-1019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s-CL" sz="1200" kern="1200" dirty="0"/>
            <a:t>Implantación SIPSS</a:t>
          </a:r>
        </a:p>
      </dsp:txBody>
      <dsp:txXfrm>
        <a:off x="4578103" y="1610924"/>
        <a:ext cx="2180587" cy="368810"/>
      </dsp:txXfrm>
    </dsp:sp>
    <dsp:sp modelId="{6BD73066-5DF9-4E9F-8AF2-8938516FE21C}">
      <dsp:nvSpPr>
        <dsp:cNvPr id="0" name=""/>
        <dsp:cNvSpPr/>
      </dsp:nvSpPr>
      <dsp:spPr>
        <a:xfrm>
          <a:off x="6834994" y="1594906"/>
          <a:ext cx="3142940" cy="432710"/>
        </a:xfrm>
        <a:prstGeom prst="chevron">
          <a:avLst/>
        </a:prstGeom>
        <a:gradFill rotWithShape="0">
          <a:gsLst>
            <a:gs pos="0">
              <a:schemeClr val="accent4">
                <a:hueOff val="54433"/>
                <a:satOff val="0"/>
                <a:lumOff val="-20392"/>
                <a:alphaOff val="0"/>
                <a:shade val="51000"/>
                <a:satMod val="130000"/>
              </a:schemeClr>
            </a:gs>
            <a:gs pos="80000">
              <a:schemeClr val="accent4">
                <a:hueOff val="54433"/>
                <a:satOff val="0"/>
                <a:lumOff val="-20392"/>
                <a:alphaOff val="0"/>
                <a:shade val="93000"/>
                <a:satMod val="130000"/>
              </a:schemeClr>
            </a:gs>
            <a:gs pos="100000">
              <a:schemeClr val="accent4">
                <a:hueOff val="54433"/>
                <a:satOff val="0"/>
                <a:lumOff val="-2039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s-CL" sz="1400" kern="1200" dirty="0"/>
            <a:t>Continuidad Operacional</a:t>
          </a:r>
        </a:p>
      </dsp:txBody>
      <dsp:txXfrm>
        <a:off x="7051349" y="1594906"/>
        <a:ext cx="2710230" cy="4327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D9AC24-A48C-4D6B-A36D-EAA5BC0A9BDD}">
      <dsp:nvSpPr>
        <dsp:cNvPr id="0" name=""/>
        <dsp:cNvSpPr/>
      </dsp:nvSpPr>
      <dsp:spPr>
        <a:xfrm>
          <a:off x="57525" y="2270"/>
          <a:ext cx="1404916" cy="842949"/>
        </a:xfrm>
        <a:prstGeom prst="roundRect">
          <a:avLst>
            <a:gd name="adj" fmla="val 10000"/>
          </a:avLst>
        </a:prstGeom>
        <a:solidFill>
          <a:schemeClr val="accent2"/>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MX" sz="1000" kern="1200" dirty="0"/>
            <a:t>Definición Requerimientos Funcionales.</a:t>
          </a:r>
        </a:p>
      </dsp:txBody>
      <dsp:txXfrm>
        <a:off x="82214" y="26959"/>
        <a:ext cx="1355538" cy="793571"/>
      </dsp:txXfrm>
    </dsp:sp>
    <dsp:sp modelId="{1462A49B-64E2-402B-BF89-8B2160307CF9}">
      <dsp:nvSpPr>
        <dsp:cNvPr id="0" name=""/>
        <dsp:cNvSpPr/>
      </dsp:nvSpPr>
      <dsp:spPr>
        <a:xfrm>
          <a:off x="1586074" y="249535"/>
          <a:ext cx="297842" cy="348419"/>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kern="1200"/>
        </a:p>
      </dsp:txBody>
      <dsp:txXfrm>
        <a:off x="1586074" y="319219"/>
        <a:ext cx="208489" cy="209051"/>
      </dsp:txXfrm>
    </dsp:sp>
    <dsp:sp modelId="{C5919AD1-88D3-4609-A6BC-09E94A423B98}">
      <dsp:nvSpPr>
        <dsp:cNvPr id="0" name=""/>
        <dsp:cNvSpPr/>
      </dsp:nvSpPr>
      <dsp:spPr>
        <a:xfrm>
          <a:off x="2024408" y="2270"/>
          <a:ext cx="1404916" cy="842949"/>
        </a:xfrm>
        <a:prstGeom prst="roundRect">
          <a:avLst>
            <a:gd name="adj" fmla="val 10000"/>
          </a:avLst>
        </a:prstGeom>
        <a:solidFill>
          <a:schemeClr val="accent2"/>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MX" sz="1000" kern="1200" dirty="0"/>
            <a:t>Actualización de Parámetros: Funcionarios/ Usuarios/ Integraciones</a:t>
          </a:r>
        </a:p>
      </dsp:txBody>
      <dsp:txXfrm>
        <a:off x="2049097" y="26959"/>
        <a:ext cx="1355538" cy="793571"/>
      </dsp:txXfrm>
    </dsp:sp>
    <dsp:sp modelId="{E42FD03A-78AE-4008-8C3A-9537F77A4504}">
      <dsp:nvSpPr>
        <dsp:cNvPr id="0" name=""/>
        <dsp:cNvSpPr/>
      </dsp:nvSpPr>
      <dsp:spPr>
        <a:xfrm>
          <a:off x="3552957" y="249535"/>
          <a:ext cx="297842" cy="348419"/>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CL" sz="800" kern="1200"/>
        </a:p>
      </dsp:txBody>
      <dsp:txXfrm>
        <a:off x="3552957" y="319219"/>
        <a:ext cx="208489" cy="209051"/>
      </dsp:txXfrm>
    </dsp:sp>
    <dsp:sp modelId="{B2B3DEA4-F159-45A2-92CE-F6C45F676600}">
      <dsp:nvSpPr>
        <dsp:cNvPr id="0" name=""/>
        <dsp:cNvSpPr/>
      </dsp:nvSpPr>
      <dsp:spPr>
        <a:xfrm>
          <a:off x="3991290" y="2270"/>
          <a:ext cx="1404916" cy="84294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MX" sz="1000" kern="1200" dirty="0"/>
            <a:t>Definición Requerimientos No Funcionales</a:t>
          </a:r>
          <a:endParaRPr lang="es-ES" sz="1000" kern="1200" dirty="0"/>
        </a:p>
      </dsp:txBody>
      <dsp:txXfrm>
        <a:off x="4015979" y="26959"/>
        <a:ext cx="1355538" cy="793571"/>
      </dsp:txXfrm>
    </dsp:sp>
    <dsp:sp modelId="{AA0D4E55-6F1E-4F23-AC34-6452C9049E6B}">
      <dsp:nvSpPr>
        <dsp:cNvPr id="0" name=""/>
        <dsp:cNvSpPr/>
      </dsp:nvSpPr>
      <dsp:spPr>
        <a:xfrm>
          <a:off x="5519839" y="249535"/>
          <a:ext cx="297842" cy="348419"/>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kern="1200"/>
        </a:p>
      </dsp:txBody>
      <dsp:txXfrm>
        <a:off x="5519839" y="319219"/>
        <a:ext cx="208489" cy="209051"/>
      </dsp:txXfrm>
    </dsp:sp>
    <dsp:sp modelId="{98214C10-BC34-4136-8742-8B77EAB976E7}">
      <dsp:nvSpPr>
        <dsp:cNvPr id="0" name=""/>
        <dsp:cNvSpPr/>
      </dsp:nvSpPr>
      <dsp:spPr>
        <a:xfrm>
          <a:off x="5958173" y="2270"/>
          <a:ext cx="1404916" cy="84294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MX" sz="1000" kern="1200" dirty="0"/>
            <a:t>Definición Hitos Entregables</a:t>
          </a:r>
          <a:endParaRPr lang="es-ES" sz="1000" kern="1200" dirty="0"/>
        </a:p>
      </dsp:txBody>
      <dsp:txXfrm>
        <a:off x="5982862" y="26959"/>
        <a:ext cx="1355538" cy="793571"/>
      </dsp:txXfrm>
    </dsp:sp>
    <dsp:sp modelId="{71940C92-B627-4BCD-B06F-28260355611E}">
      <dsp:nvSpPr>
        <dsp:cNvPr id="0" name=""/>
        <dsp:cNvSpPr/>
      </dsp:nvSpPr>
      <dsp:spPr>
        <a:xfrm>
          <a:off x="7486722" y="249535"/>
          <a:ext cx="297842" cy="348419"/>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kern="1200"/>
        </a:p>
      </dsp:txBody>
      <dsp:txXfrm>
        <a:off x="7486722" y="319219"/>
        <a:ext cx="208489" cy="209051"/>
      </dsp:txXfrm>
    </dsp:sp>
    <dsp:sp modelId="{75529E00-D050-4A64-9417-F68AC72B65FC}">
      <dsp:nvSpPr>
        <dsp:cNvPr id="0" name=""/>
        <dsp:cNvSpPr/>
      </dsp:nvSpPr>
      <dsp:spPr>
        <a:xfrm>
          <a:off x="7925055" y="2270"/>
          <a:ext cx="1404916" cy="84294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MX" sz="1000" kern="1200" dirty="0"/>
            <a:t>Asociación de Pagos por Hito</a:t>
          </a:r>
          <a:endParaRPr lang="es-ES" sz="1000" kern="1200" dirty="0"/>
        </a:p>
      </dsp:txBody>
      <dsp:txXfrm>
        <a:off x="7949744" y="26959"/>
        <a:ext cx="1355538" cy="793571"/>
      </dsp:txXfrm>
    </dsp:sp>
    <dsp:sp modelId="{58CBDB25-6DBF-4F65-AEF0-E523EBA534C9}">
      <dsp:nvSpPr>
        <dsp:cNvPr id="0" name=""/>
        <dsp:cNvSpPr/>
      </dsp:nvSpPr>
      <dsp:spPr>
        <a:xfrm rot="5400000">
          <a:off x="8478592" y="943563"/>
          <a:ext cx="297842" cy="348419"/>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kern="1200"/>
        </a:p>
      </dsp:txBody>
      <dsp:txXfrm rot="-5400000">
        <a:off x="8522988" y="968852"/>
        <a:ext cx="209051" cy="208489"/>
      </dsp:txXfrm>
    </dsp:sp>
    <dsp:sp modelId="{C00C6FE0-9718-4860-90BC-0A1C25217B65}">
      <dsp:nvSpPr>
        <dsp:cNvPr id="0" name=""/>
        <dsp:cNvSpPr/>
      </dsp:nvSpPr>
      <dsp:spPr>
        <a:xfrm>
          <a:off x="7925055" y="1407186"/>
          <a:ext cx="1404916" cy="84294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MX" sz="1000" kern="1200" dirty="0"/>
            <a:t>Disponibilidad Refrendaciones Presupuestaria</a:t>
          </a:r>
          <a:endParaRPr lang="es-ES" sz="1000" kern="1200" dirty="0"/>
        </a:p>
      </dsp:txBody>
      <dsp:txXfrm>
        <a:off x="7949744" y="1431875"/>
        <a:ext cx="1355538" cy="793571"/>
      </dsp:txXfrm>
    </dsp:sp>
    <dsp:sp modelId="{BBE9FEEC-CBF0-470D-B968-4C121BF8C81F}">
      <dsp:nvSpPr>
        <dsp:cNvPr id="0" name=""/>
        <dsp:cNvSpPr/>
      </dsp:nvSpPr>
      <dsp:spPr>
        <a:xfrm rot="10800000">
          <a:off x="7503581" y="1654451"/>
          <a:ext cx="297842" cy="348419"/>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kern="1200"/>
        </a:p>
      </dsp:txBody>
      <dsp:txXfrm rot="10800000">
        <a:off x="7592934" y="1724135"/>
        <a:ext cx="208489" cy="209051"/>
      </dsp:txXfrm>
    </dsp:sp>
    <dsp:sp modelId="{A518F66B-ED91-404B-94CE-A83976FF758F}">
      <dsp:nvSpPr>
        <dsp:cNvPr id="0" name=""/>
        <dsp:cNvSpPr/>
      </dsp:nvSpPr>
      <dsp:spPr>
        <a:xfrm>
          <a:off x="5958173" y="1407186"/>
          <a:ext cx="1404916" cy="84294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MX" sz="1000" kern="1200" dirty="0"/>
            <a:t>Elaboración Bases de Licitación	</a:t>
          </a:r>
          <a:endParaRPr lang="es-ES" sz="1000" kern="1200" dirty="0"/>
        </a:p>
      </dsp:txBody>
      <dsp:txXfrm>
        <a:off x="5982862" y="1431875"/>
        <a:ext cx="1355538" cy="793571"/>
      </dsp:txXfrm>
    </dsp:sp>
    <dsp:sp modelId="{827E3E95-5324-4367-9E1A-B54664AD01CA}">
      <dsp:nvSpPr>
        <dsp:cNvPr id="0" name=""/>
        <dsp:cNvSpPr/>
      </dsp:nvSpPr>
      <dsp:spPr>
        <a:xfrm rot="10800000">
          <a:off x="5536698" y="1654451"/>
          <a:ext cx="297842" cy="348419"/>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kern="1200"/>
        </a:p>
      </dsp:txBody>
      <dsp:txXfrm rot="10800000">
        <a:off x="5626051" y="1724135"/>
        <a:ext cx="208489" cy="209051"/>
      </dsp:txXfrm>
    </dsp:sp>
    <dsp:sp modelId="{4B448127-3490-4FC6-BA2D-582A83089BDE}">
      <dsp:nvSpPr>
        <dsp:cNvPr id="0" name=""/>
        <dsp:cNvSpPr/>
      </dsp:nvSpPr>
      <dsp:spPr>
        <a:xfrm>
          <a:off x="3991290" y="1407186"/>
          <a:ext cx="1404916" cy="84294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MX" sz="1000" kern="1200" dirty="0"/>
            <a:t>Toma Razón Bases de Licitación	</a:t>
          </a:r>
          <a:endParaRPr lang="es-ES" sz="1000" kern="1200" dirty="0"/>
        </a:p>
      </dsp:txBody>
      <dsp:txXfrm>
        <a:off x="4015979" y="1431875"/>
        <a:ext cx="1355538" cy="793571"/>
      </dsp:txXfrm>
    </dsp:sp>
    <dsp:sp modelId="{B1C38886-370F-4FEB-B5C0-C784BD904594}">
      <dsp:nvSpPr>
        <dsp:cNvPr id="0" name=""/>
        <dsp:cNvSpPr/>
      </dsp:nvSpPr>
      <dsp:spPr>
        <a:xfrm rot="10800000">
          <a:off x="3569816" y="1654451"/>
          <a:ext cx="297842" cy="348419"/>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kern="1200"/>
        </a:p>
      </dsp:txBody>
      <dsp:txXfrm rot="10800000">
        <a:off x="3659169" y="1724135"/>
        <a:ext cx="208489" cy="209051"/>
      </dsp:txXfrm>
    </dsp:sp>
    <dsp:sp modelId="{97E8A5A7-E663-4C19-A2B7-FB35A140D13B}">
      <dsp:nvSpPr>
        <dsp:cNvPr id="0" name=""/>
        <dsp:cNvSpPr/>
      </dsp:nvSpPr>
      <dsp:spPr>
        <a:xfrm>
          <a:off x="2024408" y="1407186"/>
          <a:ext cx="1404916" cy="84294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MX" sz="1000" kern="1200" dirty="0"/>
            <a:t>Publicación	</a:t>
          </a:r>
          <a:endParaRPr lang="es-ES" sz="1000" kern="1200" dirty="0"/>
        </a:p>
      </dsp:txBody>
      <dsp:txXfrm>
        <a:off x="2049097" y="1431875"/>
        <a:ext cx="1355538" cy="793571"/>
      </dsp:txXfrm>
    </dsp:sp>
    <dsp:sp modelId="{7005C02E-B368-4F34-906B-07F4A7085D9D}">
      <dsp:nvSpPr>
        <dsp:cNvPr id="0" name=""/>
        <dsp:cNvSpPr/>
      </dsp:nvSpPr>
      <dsp:spPr>
        <a:xfrm rot="10800000">
          <a:off x="1602933" y="1654451"/>
          <a:ext cx="297842" cy="348419"/>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kern="1200"/>
        </a:p>
      </dsp:txBody>
      <dsp:txXfrm rot="10800000">
        <a:off x="1692286" y="1724135"/>
        <a:ext cx="208489" cy="209051"/>
      </dsp:txXfrm>
    </dsp:sp>
    <dsp:sp modelId="{B84A7C11-1EE9-4444-ACC6-C3ED3CD39320}">
      <dsp:nvSpPr>
        <dsp:cNvPr id="0" name=""/>
        <dsp:cNvSpPr/>
      </dsp:nvSpPr>
      <dsp:spPr>
        <a:xfrm>
          <a:off x="57525" y="1407186"/>
          <a:ext cx="1404916" cy="84294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MX" sz="1000" kern="1200" dirty="0"/>
            <a:t>Consultas y Aclaraciones 	</a:t>
          </a:r>
          <a:endParaRPr lang="es-ES" sz="1000" kern="1200" dirty="0"/>
        </a:p>
      </dsp:txBody>
      <dsp:txXfrm>
        <a:off x="82214" y="1431875"/>
        <a:ext cx="1355538" cy="793571"/>
      </dsp:txXfrm>
    </dsp:sp>
    <dsp:sp modelId="{48713A8A-716D-49C3-83AB-C2A278BA0E18}">
      <dsp:nvSpPr>
        <dsp:cNvPr id="0" name=""/>
        <dsp:cNvSpPr/>
      </dsp:nvSpPr>
      <dsp:spPr>
        <a:xfrm rot="5400000">
          <a:off x="611062" y="2348479"/>
          <a:ext cx="297842" cy="348419"/>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kern="1200"/>
        </a:p>
      </dsp:txBody>
      <dsp:txXfrm rot="-5400000">
        <a:off x="655458" y="2373768"/>
        <a:ext cx="209051" cy="208489"/>
      </dsp:txXfrm>
    </dsp:sp>
    <dsp:sp modelId="{5B4EB810-069B-48A6-9D8E-6D881E7A6B50}">
      <dsp:nvSpPr>
        <dsp:cNvPr id="0" name=""/>
        <dsp:cNvSpPr/>
      </dsp:nvSpPr>
      <dsp:spPr>
        <a:xfrm>
          <a:off x="57525" y="2812102"/>
          <a:ext cx="1404916" cy="84294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kern="1200" dirty="0"/>
            <a:t>Recepción de Ofertas</a:t>
          </a:r>
        </a:p>
      </dsp:txBody>
      <dsp:txXfrm>
        <a:off x="82214" y="2836791"/>
        <a:ext cx="1355538" cy="793571"/>
      </dsp:txXfrm>
    </dsp:sp>
    <dsp:sp modelId="{88896544-BB8D-4486-9491-8876E325FB5A}">
      <dsp:nvSpPr>
        <dsp:cNvPr id="0" name=""/>
        <dsp:cNvSpPr/>
      </dsp:nvSpPr>
      <dsp:spPr>
        <a:xfrm>
          <a:off x="1586074" y="3059367"/>
          <a:ext cx="297842" cy="348419"/>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CL" sz="800" kern="1200"/>
        </a:p>
      </dsp:txBody>
      <dsp:txXfrm>
        <a:off x="1586074" y="3129051"/>
        <a:ext cx="208489" cy="209051"/>
      </dsp:txXfrm>
    </dsp:sp>
    <dsp:sp modelId="{C676F614-9F09-4051-AF47-B121079A6B2B}">
      <dsp:nvSpPr>
        <dsp:cNvPr id="0" name=""/>
        <dsp:cNvSpPr/>
      </dsp:nvSpPr>
      <dsp:spPr>
        <a:xfrm>
          <a:off x="2024408" y="2812102"/>
          <a:ext cx="1404916" cy="84294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kern="1200" dirty="0"/>
            <a:t>Análisis y Evaluación de Ofertas</a:t>
          </a:r>
        </a:p>
      </dsp:txBody>
      <dsp:txXfrm>
        <a:off x="2049097" y="2836791"/>
        <a:ext cx="1355538" cy="793571"/>
      </dsp:txXfrm>
    </dsp:sp>
    <dsp:sp modelId="{945F15AE-3A94-46AA-9EBA-BCB536BE5704}">
      <dsp:nvSpPr>
        <dsp:cNvPr id="0" name=""/>
        <dsp:cNvSpPr/>
      </dsp:nvSpPr>
      <dsp:spPr>
        <a:xfrm>
          <a:off x="3552957" y="3059367"/>
          <a:ext cx="297842" cy="348419"/>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CL" sz="800" kern="1200"/>
        </a:p>
      </dsp:txBody>
      <dsp:txXfrm>
        <a:off x="3552957" y="3129051"/>
        <a:ext cx="208489" cy="209051"/>
      </dsp:txXfrm>
    </dsp:sp>
    <dsp:sp modelId="{18C4CD05-C930-426A-B09E-8A33CF6CAAA3}">
      <dsp:nvSpPr>
        <dsp:cNvPr id="0" name=""/>
        <dsp:cNvSpPr/>
      </dsp:nvSpPr>
      <dsp:spPr>
        <a:xfrm>
          <a:off x="3991290" y="2812102"/>
          <a:ext cx="1404916" cy="84294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kern="1200" dirty="0"/>
            <a:t>Adjudicación</a:t>
          </a:r>
        </a:p>
      </dsp:txBody>
      <dsp:txXfrm>
        <a:off x="4015979" y="2836791"/>
        <a:ext cx="1355538" cy="793571"/>
      </dsp:txXfrm>
    </dsp:sp>
    <dsp:sp modelId="{D673D9EA-C4B1-42F4-A457-E9D1B2D0283D}">
      <dsp:nvSpPr>
        <dsp:cNvPr id="0" name=""/>
        <dsp:cNvSpPr/>
      </dsp:nvSpPr>
      <dsp:spPr>
        <a:xfrm>
          <a:off x="5519839" y="3059367"/>
          <a:ext cx="297842" cy="348419"/>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CL" sz="800" kern="1200"/>
        </a:p>
      </dsp:txBody>
      <dsp:txXfrm>
        <a:off x="5519839" y="3129051"/>
        <a:ext cx="208489" cy="209051"/>
      </dsp:txXfrm>
    </dsp:sp>
    <dsp:sp modelId="{6224AB31-5705-4CC0-8F9D-2BB856BE7AF1}">
      <dsp:nvSpPr>
        <dsp:cNvPr id="0" name=""/>
        <dsp:cNvSpPr/>
      </dsp:nvSpPr>
      <dsp:spPr>
        <a:xfrm>
          <a:off x="5958173" y="2812102"/>
          <a:ext cx="1404916" cy="84294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kern="1200" dirty="0"/>
            <a:t>Periodo de Interposición Recurso</a:t>
          </a:r>
        </a:p>
      </dsp:txBody>
      <dsp:txXfrm>
        <a:off x="5982862" y="2836791"/>
        <a:ext cx="1355538" cy="793571"/>
      </dsp:txXfrm>
    </dsp:sp>
    <dsp:sp modelId="{AC9AF1A9-35EC-48E8-B64D-497A9D10E9FA}">
      <dsp:nvSpPr>
        <dsp:cNvPr id="0" name=""/>
        <dsp:cNvSpPr/>
      </dsp:nvSpPr>
      <dsp:spPr>
        <a:xfrm>
          <a:off x="7486722" y="3059367"/>
          <a:ext cx="297842" cy="348419"/>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CL" sz="800" kern="1200"/>
        </a:p>
      </dsp:txBody>
      <dsp:txXfrm>
        <a:off x="7486722" y="3129051"/>
        <a:ext cx="208489" cy="209051"/>
      </dsp:txXfrm>
    </dsp:sp>
    <dsp:sp modelId="{672C0CB6-72F9-4F98-A314-FF697F9E232E}">
      <dsp:nvSpPr>
        <dsp:cNvPr id="0" name=""/>
        <dsp:cNvSpPr/>
      </dsp:nvSpPr>
      <dsp:spPr>
        <a:xfrm>
          <a:off x="7925055" y="2812102"/>
          <a:ext cx="1404916" cy="84294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kern="1200" dirty="0"/>
            <a:t>Contratación</a:t>
          </a:r>
        </a:p>
      </dsp:txBody>
      <dsp:txXfrm>
        <a:off x="7949744" y="2836791"/>
        <a:ext cx="1355538" cy="793571"/>
      </dsp:txXfrm>
    </dsp:sp>
    <dsp:sp modelId="{BF5312E4-5C12-4523-9C67-0D1C67129E38}">
      <dsp:nvSpPr>
        <dsp:cNvPr id="0" name=""/>
        <dsp:cNvSpPr/>
      </dsp:nvSpPr>
      <dsp:spPr>
        <a:xfrm rot="5400000">
          <a:off x="8478592" y="3753395"/>
          <a:ext cx="297842" cy="348419"/>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CL" sz="800" kern="1200"/>
        </a:p>
      </dsp:txBody>
      <dsp:txXfrm rot="-5400000">
        <a:off x="8522988" y="3778684"/>
        <a:ext cx="209051" cy="208489"/>
      </dsp:txXfrm>
    </dsp:sp>
    <dsp:sp modelId="{51E9724A-93D6-40DD-9876-635833550512}">
      <dsp:nvSpPr>
        <dsp:cNvPr id="0" name=""/>
        <dsp:cNvSpPr/>
      </dsp:nvSpPr>
      <dsp:spPr>
        <a:xfrm>
          <a:off x="7925055" y="4217018"/>
          <a:ext cx="1404916" cy="84294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kern="1200" dirty="0"/>
            <a:t>Ejecución</a:t>
          </a:r>
        </a:p>
      </dsp:txBody>
      <dsp:txXfrm>
        <a:off x="7949744" y="4241707"/>
        <a:ext cx="1355538" cy="79357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s-CL"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C3E86-84A7-4CD0-8A1A-E63AA22741ED}" type="datetimeFigureOut">
              <a:rPr lang="es-CL" smtClean="0"/>
              <a:t>15-11-2018</a:t>
            </a:fld>
            <a:endParaRPr lang="es-CL"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CL"/>
              <a:t>Editar los estilos de texto del patrón</a:t>
            </a:r>
          </a:p>
          <a:p>
            <a:pPr lvl="1"/>
            <a:r>
              <a:rPr lang="es-CL"/>
              <a:t>Segundo nivel</a:t>
            </a:r>
          </a:p>
          <a:p>
            <a:pPr lvl="2"/>
            <a:r>
              <a:rPr lang="es-CL"/>
              <a:t>Tercer nivel</a:t>
            </a:r>
          </a:p>
          <a:p>
            <a:pPr lvl="3"/>
            <a:r>
              <a:rPr lang="es-CL"/>
              <a:t>Cuarto nivel</a:t>
            </a:r>
          </a:p>
          <a:p>
            <a:pPr lvl="4"/>
            <a:r>
              <a:rPr lang="es-CL"/>
              <a:t>Quinto nivel</a:t>
            </a:r>
            <a:endParaRPr lang="es-CL" dirty="0"/>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s-CL"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A81DFA-E783-40CB-8634-884E55B23E34}" type="slidenum">
              <a:rPr lang="es-CL" smtClean="0"/>
              <a:t>‹Nº›</a:t>
            </a:fld>
            <a:endParaRPr lang="es-CL" dirty="0"/>
          </a:p>
        </p:txBody>
      </p:sp>
    </p:spTree>
    <p:extLst>
      <p:ext uri="{BB962C8B-B14F-4D97-AF65-F5344CB8AC3E}">
        <p14:creationId xmlns:p14="http://schemas.microsoft.com/office/powerpoint/2010/main" val="1531724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1</a:t>
            </a:fld>
            <a:endParaRPr lang="es-CL" dirty="0"/>
          </a:p>
        </p:txBody>
      </p:sp>
    </p:spTree>
    <p:extLst>
      <p:ext uri="{BB962C8B-B14F-4D97-AF65-F5344CB8AC3E}">
        <p14:creationId xmlns:p14="http://schemas.microsoft.com/office/powerpoint/2010/main" val="3391745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11</a:t>
            </a:fld>
            <a:endParaRPr lang="es-CL" dirty="0"/>
          </a:p>
        </p:txBody>
      </p:sp>
    </p:spTree>
    <p:extLst>
      <p:ext uri="{BB962C8B-B14F-4D97-AF65-F5344CB8AC3E}">
        <p14:creationId xmlns:p14="http://schemas.microsoft.com/office/powerpoint/2010/main" val="1640808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2</a:t>
            </a:fld>
            <a:endParaRPr lang="es-CL" dirty="0"/>
          </a:p>
        </p:txBody>
      </p:sp>
    </p:spTree>
    <p:extLst>
      <p:ext uri="{BB962C8B-B14F-4D97-AF65-F5344CB8AC3E}">
        <p14:creationId xmlns:p14="http://schemas.microsoft.com/office/powerpoint/2010/main" val="2178654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3</a:t>
            </a:fld>
            <a:endParaRPr lang="es-CL" dirty="0"/>
          </a:p>
        </p:txBody>
      </p:sp>
    </p:spTree>
    <p:extLst>
      <p:ext uri="{BB962C8B-B14F-4D97-AF65-F5344CB8AC3E}">
        <p14:creationId xmlns:p14="http://schemas.microsoft.com/office/powerpoint/2010/main" val="1009141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CL" dirty="0"/>
              <a:t>INCORPORAR IMAGEN DE MANOS COMPROMISO</a:t>
            </a:r>
          </a:p>
        </p:txBody>
      </p:sp>
      <p:sp>
        <p:nvSpPr>
          <p:cNvPr id="4" name="Marcador de número de diapositiva 3"/>
          <p:cNvSpPr>
            <a:spLocks noGrp="1"/>
          </p:cNvSpPr>
          <p:nvPr>
            <p:ph type="sldNum" sz="quarter" idx="10"/>
          </p:nvPr>
        </p:nvSpPr>
        <p:spPr/>
        <p:txBody>
          <a:bodyPr/>
          <a:lstStyle/>
          <a:p>
            <a:fld id="{95A81DFA-E783-40CB-8634-884E55B23E34}" type="slidenum">
              <a:rPr lang="es-CL" smtClean="0"/>
              <a:t>4</a:t>
            </a:fld>
            <a:endParaRPr lang="es-CL" dirty="0"/>
          </a:p>
        </p:txBody>
      </p:sp>
    </p:spTree>
    <p:extLst>
      <p:ext uri="{BB962C8B-B14F-4D97-AF65-F5344CB8AC3E}">
        <p14:creationId xmlns:p14="http://schemas.microsoft.com/office/powerpoint/2010/main" val="2391265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CL" dirty="0"/>
              <a:t>INCORPORAR IMAGEN DE MANOS COMPROMISO</a:t>
            </a:r>
          </a:p>
        </p:txBody>
      </p:sp>
      <p:sp>
        <p:nvSpPr>
          <p:cNvPr id="4" name="Marcador de número de diapositiva 3"/>
          <p:cNvSpPr>
            <a:spLocks noGrp="1"/>
          </p:cNvSpPr>
          <p:nvPr>
            <p:ph type="sldNum" sz="quarter" idx="10"/>
          </p:nvPr>
        </p:nvSpPr>
        <p:spPr/>
        <p:txBody>
          <a:bodyPr/>
          <a:lstStyle/>
          <a:p>
            <a:fld id="{95A81DFA-E783-40CB-8634-884E55B23E34}" type="slidenum">
              <a:rPr lang="es-CL" smtClean="0"/>
              <a:t>5</a:t>
            </a:fld>
            <a:endParaRPr lang="es-CL" dirty="0"/>
          </a:p>
        </p:txBody>
      </p:sp>
    </p:spTree>
    <p:extLst>
      <p:ext uri="{BB962C8B-B14F-4D97-AF65-F5344CB8AC3E}">
        <p14:creationId xmlns:p14="http://schemas.microsoft.com/office/powerpoint/2010/main" val="627152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CL" dirty="0"/>
              <a:t>INCORPORAR IMAGEN DE MANOS COMPROMISO</a:t>
            </a:r>
          </a:p>
        </p:txBody>
      </p:sp>
      <p:sp>
        <p:nvSpPr>
          <p:cNvPr id="4" name="Marcador de número de diapositiva 3"/>
          <p:cNvSpPr>
            <a:spLocks noGrp="1"/>
          </p:cNvSpPr>
          <p:nvPr>
            <p:ph type="sldNum" sz="quarter" idx="10"/>
          </p:nvPr>
        </p:nvSpPr>
        <p:spPr/>
        <p:txBody>
          <a:bodyPr/>
          <a:lstStyle/>
          <a:p>
            <a:fld id="{95A81DFA-E783-40CB-8634-884E55B23E34}" type="slidenum">
              <a:rPr lang="es-CL" smtClean="0"/>
              <a:t>6</a:t>
            </a:fld>
            <a:endParaRPr lang="es-CL" dirty="0"/>
          </a:p>
        </p:txBody>
      </p:sp>
    </p:spTree>
    <p:extLst>
      <p:ext uri="{BB962C8B-B14F-4D97-AF65-F5344CB8AC3E}">
        <p14:creationId xmlns:p14="http://schemas.microsoft.com/office/powerpoint/2010/main" val="3852056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CL" dirty="0"/>
              <a:t>INCORPORAR IMAGEN DE MANOS COMPROMISO</a:t>
            </a:r>
          </a:p>
        </p:txBody>
      </p:sp>
      <p:sp>
        <p:nvSpPr>
          <p:cNvPr id="4" name="Marcador de número de diapositiva 3"/>
          <p:cNvSpPr>
            <a:spLocks noGrp="1"/>
          </p:cNvSpPr>
          <p:nvPr>
            <p:ph type="sldNum" sz="quarter" idx="10"/>
          </p:nvPr>
        </p:nvSpPr>
        <p:spPr/>
        <p:txBody>
          <a:bodyPr/>
          <a:lstStyle/>
          <a:p>
            <a:fld id="{95A81DFA-E783-40CB-8634-884E55B23E34}" type="slidenum">
              <a:rPr lang="es-CL" smtClean="0"/>
              <a:t>7</a:t>
            </a:fld>
            <a:endParaRPr lang="es-CL" dirty="0"/>
          </a:p>
        </p:txBody>
      </p:sp>
    </p:spTree>
    <p:extLst>
      <p:ext uri="{BB962C8B-B14F-4D97-AF65-F5344CB8AC3E}">
        <p14:creationId xmlns:p14="http://schemas.microsoft.com/office/powerpoint/2010/main" val="2549930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8</a:t>
            </a:fld>
            <a:endParaRPr lang="es-CL" dirty="0"/>
          </a:p>
        </p:txBody>
      </p:sp>
    </p:spTree>
    <p:extLst>
      <p:ext uri="{BB962C8B-B14F-4D97-AF65-F5344CB8AC3E}">
        <p14:creationId xmlns:p14="http://schemas.microsoft.com/office/powerpoint/2010/main" val="3756211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10</a:t>
            </a:fld>
            <a:endParaRPr lang="es-CL" dirty="0"/>
          </a:p>
        </p:txBody>
      </p:sp>
    </p:spTree>
    <p:extLst>
      <p:ext uri="{BB962C8B-B14F-4D97-AF65-F5344CB8AC3E}">
        <p14:creationId xmlns:p14="http://schemas.microsoft.com/office/powerpoint/2010/main" val="26432555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3.emf"/><Relationship Id="rId4" Type="http://schemas.openxmlformats.org/officeDocument/2006/relationships/oleObject" Target="../embeddings/oleObject4.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6BE9BA05-0B29-4EDC-AC41-3BEB59306BA0}"/>
              </a:ext>
            </a:extLst>
          </p:cNvPr>
          <p:cNvGraphicFramePr>
            <a:graphicFrameLocks noChangeAspect="1"/>
          </p:cNvGraphicFramePr>
          <p:nvPr userDrawn="1">
            <p:custDataLst>
              <p:tags r:id="rId2"/>
            </p:custDataLst>
            <p:extLst>
              <p:ext uri="{D42A27DB-BD31-4B8C-83A1-F6EECF244321}">
                <p14:modId xmlns:p14="http://schemas.microsoft.com/office/powerpoint/2010/main" val="1361627471"/>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150" name="Diapositiva de think-cell" r:id="rId4" imgW="415" imgH="416" progId="TCLayout.ActiveDocument.1">
                  <p:embed/>
                </p:oleObj>
              </mc:Choice>
              <mc:Fallback>
                <p:oleObj name="Diapositiva de think-cell" r:id="rId4" imgW="415" imgH="416" progId="TCLayout.ActiveDocument.1">
                  <p:embed/>
                  <p:pic>
                    <p:nvPicPr>
                      <p:cNvPr id="2" name="Objeto 1" hidden="1">
                        <a:extLst>
                          <a:ext uri="{FF2B5EF4-FFF2-40B4-BE49-F238E27FC236}">
                            <a16:creationId xmlns:a16="http://schemas.microsoft.com/office/drawing/2014/main" id="{6BE9BA05-0B29-4EDC-AC41-3BEB59306BA0}"/>
                          </a:ext>
                        </a:extLst>
                      </p:cNvPr>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4" name="McK 2. Slide Title"/>
          <p:cNvSpPr>
            <a:spLocks noGrp="1" noChangeArrowheads="1"/>
          </p:cNvSpPr>
          <p:nvPr>
            <p:ph type="title" hasCustomPrompt="1"/>
          </p:nvPr>
        </p:nvSpPr>
        <p:spPr bwMode="auto">
          <a:xfrm>
            <a:off x="475617" y="224061"/>
            <a:ext cx="969048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baseline="0">
                <a:latin typeface="+mj-lt"/>
                <a:ea typeface="+mj-ea"/>
              </a:defRPr>
            </a:lvl1pPr>
          </a:lstStyle>
          <a:p>
            <a:pPr lvl="0"/>
            <a:r>
              <a:rPr lang="es-CL" noProof="0"/>
              <a:t>Click to edit Master title style</a:t>
            </a:r>
            <a:endParaRPr lang="es-CL" noProof="0" dirty="0"/>
          </a:p>
        </p:txBody>
      </p:sp>
      <p:sp>
        <p:nvSpPr>
          <p:cNvPr id="3" name="195 Marcador de número de diapositiva">
            <a:extLst>
              <a:ext uri="{FF2B5EF4-FFF2-40B4-BE49-F238E27FC236}">
                <a16:creationId xmlns:a16="http://schemas.microsoft.com/office/drawing/2014/main" id="{37FDE452-4366-4E41-B31C-3C8971D71D1A}"/>
              </a:ext>
            </a:extLst>
          </p:cNvPr>
          <p:cNvSpPr>
            <a:spLocks noGrp="1"/>
          </p:cNvSpPr>
          <p:nvPr>
            <p:ph type="sldNum" sz="quarter" idx="4"/>
          </p:nvPr>
        </p:nvSpPr>
        <p:spPr>
          <a:xfrm>
            <a:off x="11697989" y="6609102"/>
            <a:ext cx="2844800" cy="365125"/>
          </a:xfrm>
          <a:prstGeom prst="rect">
            <a:avLst/>
          </a:prstGeom>
        </p:spPr>
        <p:txBody>
          <a:bodyPr/>
          <a:lstStyle>
            <a:lvl1pPr>
              <a:defRPr sz="1200" baseline="0">
                <a:solidFill>
                  <a:schemeClr val="bg1"/>
                </a:solidFill>
                <a:latin typeface="Arial" panose="020B0604020202020204" pitchFamily="34" charset="0"/>
                <a:cs typeface="Arial" panose="020B0604020202020204" pitchFamily="34" charset="0"/>
              </a:defRPr>
            </a:lvl1pPr>
          </a:lstStyle>
          <a:p>
            <a:fld id="{7536BA00-E649-495D-B82A-3219CB1D2429}" type="slidenum">
              <a:rPr lang="es-CL" smtClean="0"/>
              <a:pPr/>
              <a:t>‹Nº›</a:t>
            </a:fld>
            <a:endParaRPr lang="es-CL" dirty="0"/>
          </a:p>
        </p:txBody>
      </p:sp>
    </p:spTree>
    <p:extLst>
      <p:ext uri="{BB962C8B-B14F-4D97-AF65-F5344CB8AC3E}">
        <p14:creationId xmlns:p14="http://schemas.microsoft.com/office/powerpoint/2010/main" val="532678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0283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6BE9BA05-0B29-4EDC-AC41-3BEB59306BA0}"/>
              </a:ext>
            </a:extLst>
          </p:cNvPr>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4198" name="Diapositiva de think-cell" r:id="rId4" imgW="415" imgH="416" progId="TCLayout.ActiveDocument.1">
                  <p:embed/>
                </p:oleObj>
              </mc:Choice>
              <mc:Fallback>
                <p:oleObj name="Diapositiva de think-cell" r:id="rId4" imgW="415" imgH="416" progId="TCLayout.ActiveDocument.1">
                  <p:embed/>
                  <p:pic>
                    <p:nvPicPr>
                      <p:cNvPr id="2" name="Objeto 1" hidden="1">
                        <a:extLst>
                          <a:ext uri="{FF2B5EF4-FFF2-40B4-BE49-F238E27FC236}">
                            <a16:creationId xmlns:a16="http://schemas.microsoft.com/office/drawing/2014/main" id="{6BE9BA05-0B29-4EDC-AC41-3BEB59306BA0}"/>
                          </a:ext>
                        </a:extLst>
                      </p:cNvPr>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4" name="McK 2. Slide Title"/>
          <p:cNvSpPr>
            <a:spLocks noGrp="1" noChangeArrowheads="1"/>
          </p:cNvSpPr>
          <p:nvPr>
            <p:ph type="title" hasCustomPrompt="1"/>
          </p:nvPr>
        </p:nvSpPr>
        <p:spPr bwMode="auto">
          <a:xfrm>
            <a:off x="475617" y="224061"/>
            <a:ext cx="969048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baseline="0">
                <a:latin typeface="+mj-lt"/>
                <a:ea typeface="+mj-ea"/>
              </a:defRPr>
            </a:lvl1pPr>
          </a:lstStyle>
          <a:p>
            <a:pPr lvl="0"/>
            <a:r>
              <a:rPr lang="es-CL" noProof="0"/>
              <a:t>Click to edit Master title style</a:t>
            </a:r>
            <a:endParaRPr lang="es-CL" noProof="0" dirty="0"/>
          </a:p>
        </p:txBody>
      </p:sp>
      <p:sp>
        <p:nvSpPr>
          <p:cNvPr id="3" name="195 Marcador de número de diapositiva">
            <a:extLst>
              <a:ext uri="{FF2B5EF4-FFF2-40B4-BE49-F238E27FC236}">
                <a16:creationId xmlns:a16="http://schemas.microsoft.com/office/drawing/2014/main" id="{37FDE452-4366-4E41-B31C-3C8971D71D1A}"/>
              </a:ext>
            </a:extLst>
          </p:cNvPr>
          <p:cNvSpPr>
            <a:spLocks noGrp="1"/>
          </p:cNvSpPr>
          <p:nvPr>
            <p:ph type="sldNum" sz="quarter" idx="4"/>
          </p:nvPr>
        </p:nvSpPr>
        <p:spPr>
          <a:xfrm>
            <a:off x="11697989" y="6609102"/>
            <a:ext cx="2844800" cy="365125"/>
          </a:xfrm>
          <a:prstGeom prst="rect">
            <a:avLst/>
          </a:prstGeom>
        </p:spPr>
        <p:txBody>
          <a:bodyPr/>
          <a:lstStyle>
            <a:lvl1pPr>
              <a:defRPr sz="1200" baseline="0">
                <a:solidFill>
                  <a:schemeClr val="bg1"/>
                </a:solidFill>
                <a:latin typeface="Arial" panose="020B0604020202020204" pitchFamily="34" charset="0"/>
                <a:cs typeface="Arial" panose="020B0604020202020204" pitchFamily="34" charset="0"/>
              </a:defRPr>
            </a:lvl1pPr>
          </a:lstStyle>
          <a:p>
            <a:fld id="{7536BA00-E649-495D-B82A-3219CB1D2429}" type="slidenum">
              <a:rPr lang="es-CL" smtClean="0"/>
              <a:pPr/>
              <a:t>‹Nº›</a:t>
            </a:fld>
            <a:endParaRPr lang="es-CL" dirty="0"/>
          </a:p>
        </p:txBody>
      </p:sp>
    </p:spTree>
    <p:extLst>
      <p:ext uri="{BB962C8B-B14F-4D97-AF65-F5344CB8AC3E}">
        <p14:creationId xmlns:p14="http://schemas.microsoft.com/office/powerpoint/2010/main" val="20265083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vmlDrawing" Target="../drawings/vmlDrawing1.vml"/><Relationship Id="rId7" Type="http://schemas.openxmlformats.org/officeDocument/2006/relationships/image" Target="../media/image2.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file:///\\localhost\Users\CDEB\Pictures\3.png" TargetMode="External"/><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file:///\\localhost\Users\CDEB\Pictures\1.png" TargetMode="Externa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vmlDrawing" Target="../drawings/vmlDrawing3.vml"/><Relationship Id="rId7"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4"/>
            </p:custDataLst>
            <p:extLst>
              <p:ext uri="{D42A27DB-BD31-4B8C-83A1-F6EECF244321}">
                <p14:modId xmlns:p14="http://schemas.microsoft.com/office/powerpoint/2010/main" val="375805579"/>
              </p:ext>
            </p:ext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spid="_x0000_s1127" name="Diapositiva de think-cell" r:id="rId5" imgW="270" imgH="270" progId="TCLayout.ActiveDocument.1">
                  <p:embed/>
                </p:oleObj>
              </mc:Choice>
              <mc:Fallback>
                <p:oleObj name="Diapositiva de think-cell" r:id="rId5" imgW="270" imgH="270" progId="TCLayout.ActiveDocument.1">
                  <p:embed/>
                  <p:pic>
                    <p:nvPicPr>
                      <p:cNvPr id="2" name="Object 1" hidden="1"/>
                      <p:cNvPicPr/>
                      <p:nvPr/>
                    </p:nvPicPr>
                    <p:blipFill>
                      <a:blip r:embed="rId6"/>
                      <a:stretch>
                        <a:fillRect/>
                      </a:stretch>
                    </p:blipFill>
                    <p:spPr>
                      <a:xfrm>
                        <a:off x="0" y="0"/>
                        <a:ext cx="215979" cy="161974"/>
                      </a:xfrm>
                      <a:prstGeom prst="rect">
                        <a:avLst/>
                      </a:prstGeom>
                    </p:spPr>
                  </p:pic>
                </p:oleObj>
              </mc:Fallback>
            </mc:AlternateContent>
          </a:graphicData>
        </a:graphic>
      </p:graphicFrame>
      <p:sp>
        <p:nvSpPr>
          <p:cNvPr id="1036" name="Rectangle 286"/>
          <p:cNvSpPr>
            <a:spLocks noGrp="1" noChangeArrowheads="1"/>
          </p:cNvSpPr>
          <p:nvPr>
            <p:ph type="body" idx="1"/>
          </p:nvPr>
        </p:nvSpPr>
        <p:spPr bwMode="auto">
          <a:xfrm>
            <a:off x="1976207" y="1990667"/>
            <a:ext cx="5853024" cy="125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s-CL" noProof="0"/>
              <a:t>Click to edit Master text styles</a:t>
            </a:r>
          </a:p>
          <a:p>
            <a:pPr lvl="1"/>
            <a:r>
              <a:rPr lang="es-CL" noProof="0"/>
              <a:t>Second level</a:t>
            </a:r>
          </a:p>
          <a:p>
            <a:pPr lvl="2"/>
            <a:r>
              <a:rPr lang="es-CL" noProof="0"/>
              <a:t>Third level</a:t>
            </a:r>
          </a:p>
          <a:p>
            <a:pPr lvl="3"/>
            <a:r>
              <a:rPr lang="es-CL" noProof="0"/>
              <a:t>Fourth level</a:t>
            </a:r>
          </a:p>
          <a:p>
            <a:pPr lvl="4"/>
            <a:r>
              <a:rPr lang="es-CL" noProof="0"/>
              <a:t>Fifth level</a:t>
            </a:r>
            <a:endParaRPr lang="es-CL" noProof="0" dirty="0"/>
          </a:p>
        </p:txBody>
      </p:sp>
      <p:sp>
        <p:nvSpPr>
          <p:cNvPr id="19" name="Title Placeholder 2"/>
          <p:cNvSpPr>
            <a:spLocks noGrp="1" noChangeArrowheads="1"/>
          </p:cNvSpPr>
          <p:nvPr>
            <p:ph type="title"/>
          </p:nvPr>
        </p:nvSpPr>
        <p:spPr bwMode="auto">
          <a:xfrm>
            <a:off x="726996" y="223341"/>
            <a:ext cx="969048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s-CL" noProof="0"/>
              <a:t>Click to edit Master title style</a:t>
            </a:r>
            <a:endParaRPr lang="es-CL" noProof="0" dirty="0"/>
          </a:p>
        </p:txBody>
      </p:sp>
      <p:sp>
        <p:nvSpPr>
          <p:cNvPr id="10" name="McK 1. On-page tracker" hidden="1"/>
          <p:cNvSpPr>
            <a:spLocks noChangeArrowheads="1"/>
          </p:cNvSpPr>
          <p:nvPr/>
        </p:nvSpPr>
        <p:spPr bwMode="auto">
          <a:xfrm>
            <a:off x="161984" y="27536"/>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4400" fontAlgn="base">
              <a:spcBef>
                <a:spcPct val="0"/>
              </a:spcBef>
              <a:spcAft>
                <a:spcPct val="0"/>
              </a:spcAft>
            </a:pPr>
            <a:r>
              <a:rPr lang="es-CL" sz="1400" dirty="0">
                <a:solidFill>
                  <a:srgbClr val="808080"/>
                </a:solidFill>
              </a:rPr>
              <a:t>TRACKER</a:t>
            </a:r>
          </a:p>
        </p:txBody>
      </p:sp>
      <p:sp>
        <p:nvSpPr>
          <p:cNvPr id="11" name="McK 3. Unit of measure" hidden="1"/>
          <p:cNvSpPr txBox="1">
            <a:spLocks noChangeArrowheads="1"/>
          </p:cNvSpPr>
          <p:nvPr/>
        </p:nvSpPr>
        <p:spPr bwMode="auto">
          <a:xfrm>
            <a:off x="161985" y="542615"/>
            <a:ext cx="1172548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s-CL" sz="1400" dirty="0" err="1">
                <a:solidFill>
                  <a:srgbClr val="808080"/>
                </a:solidFill>
                <a:latin typeface="Arial"/>
              </a:rPr>
              <a:t>Unit</a:t>
            </a:r>
            <a:r>
              <a:rPr lang="es-CL" sz="1400" dirty="0">
                <a:solidFill>
                  <a:srgbClr val="808080"/>
                </a:solidFill>
                <a:latin typeface="Arial"/>
              </a:rPr>
              <a:t> </a:t>
            </a:r>
            <a:r>
              <a:rPr lang="es-CL" sz="1400" dirty="0" err="1">
                <a:solidFill>
                  <a:srgbClr val="808080"/>
                </a:solidFill>
                <a:latin typeface="Arial"/>
              </a:rPr>
              <a:t>of</a:t>
            </a:r>
            <a:r>
              <a:rPr lang="es-CL" sz="1400" dirty="0">
                <a:solidFill>
                  <a:srgbClr val="808080"/>
                </a:solidFill>
                <a:latin typeface="Arial"/>
              </a:rPr>
              <a:t> </a:t>
            </a:r>
            <a:r>
              <a:rPr lang="es-CL" sz="1400" dirty="0" err="1">
                <a:solidFill>
                  <a:srgbClr val="808080"/>
                </a:solidFill>
                <a:latin typeface="Arial"/>
              </a:rPr>
              <a:t>measure</a:t>
            </a:r>
            <a:endParaRPr lang="es-CL" sz="1400" dirty="0">
              <a:solidFill>
                <a:srgbClr val="808080"/>
              </a:solidFill>
              <a:latin typeface="Arial"/>
            </a:endParaRPr>
          </a:p>
        </p:txBody>
      </p:sp>
      <p:grpSp>
        <p:nvGrpSpPr>
          <p:cNvPr id="12" name="McK Slide Elements" hidden="1"/>
          <p:cNvGrpSpPr>
            <a:grpSpLocks/>
          </p:cNvGrpSpPr>
          <p:nvPr/>
        </p:nvGrpSpPr>
        <p:grpSpPr bwMode="auto">
          <a:xfrm>
            <a:off x="161986" y="6503346"/>
            <a:ext cx="10256829" cy="288318"/>
            <a:chOff x="75" y="4015"/>
            <a:chExt cx="4749" cy="178"/>
          </a:xfrm>
        </p:grpSpPr>
        <p:sp>
          <p:nvSpPr>
            <p:cNvPr id="13" name="McK 4. Footnote"/>
            <p:cNvSpPr txBox="1">
              <a:spLocks noChangeArrowheads="1"/>
            </p:cNvSpPr>
            <p:nvPr/>
          </p:nvSpPr>
          <p:spPr bwMode="auto">
            <a:xfrm>
              <a:off x="75" y="4015"/>
              <a:ext cx="4749"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s-CL" sz="900" dirty="0">
                  <a:solidFill>
                    <a:srgbClr val="33448D"/>
                  </a:solidFill>
                  <a:latin typeface="Arial"/>
                </a:rPr>
                <a:t>1 </a:t>
              </a:r>
              <a:r>
                <a:rPr lang="es-CL" sz="900" dirty="0" err="1">
                  <a:solidFill>
                    <a:srgbClr val="33448D"/>
                  </a:solidFill>
                  <a:latin typeface="Arial"/>
                </a:rPr>
                <a:t>Footnote</a:t>
              </a:r>
              <a:endParaRPr lang="es-CL" sz="900" dirty="0">
                <a:solidFill>
                  <a:srgbClr val="33448D"/>
                </a:solidFill>
                <a:latin typeface="Arial"/>
              </a:endParaRPr>
            </a:p>
          </p:txBody>
        </p:sp>
        <p:sp>
          <p:nvSpPr>
            <p:cNvPr id="14" name="McK 5. Source"/>
            <p:cNvSpPr>
              <a:spLocks noChangeArrowheads="1"/>
            </p:cNvSpPr>
            <p:nvPr/>
          </p:nvSpPr>
          <p:spPr bwMode="auto">
            <a:xfrm>
              <a:off x="75" y="4106"/>
              <a:ext cx="4749"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621975" indent="-621975" defTabSz="913526" fontAlgn="base">
                <a:spcBef>
                  <a:spcPct val="0"/>
                </a:spcBef>
                <a:spcAft>
                  <a:spcPct val="0"/>
                </a:spcAft>
                <a:tabLst>
                  <a:tab pos="625214" algn="l"/>
                </a:tabLst>
              </a:pPr>
              <a:r>
                <a:rPr lang="es-CL" sz="900" dirty="0">
                  <a:solidFill>
                    <a:srgbClr val="33448D"/>
                  </a:solidFill>
                </a:rPr>
                <a:t>SOURCE: </a:t>
              </a:r>
              <a:r>
                <a:rPr lang="es-CL" sz="900" dirty="0" err="1">
                  <a:solidFill>
                    <a:srgbClr val="33448D"/>
                  </a:solidFill>
                </a:rPr>
                <a:t>Source</a:t>
              </a:r>
              <a:endParaRPr lang="es-CL" sz="900" dirty="0">
                <a:solidFill>
                  <a:srgbClr val="33448D"/>
                </a:solidFill>
              </a:endParaRPr>
            </a:p>
          </p:txBody>
        </p:sp>
      </p:grpSp>
      <p:grpSp>
        <p:nvGrpSpPr>
          <p:cNvPr id="15" name="ACET" hidden="1"/>
          <p:cNvGrpSpPr>
            <a:grpSpLocks/>
          </p:cNvGrpSpPr>
          <p:nvPr/>
        </p:nvGrpSpPr>
        <p:grpSpPr bwMode="auto">
          <a:xfrm>
            <a:off x="1976207" y="1150019"/>
            <a:ext cx="5801189"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914400" fontAlgn="base">
                <a:spcBef>
                  <a:spcPct val="0"/>
                </a:spcBef>
                <a:spcAft>
                  <a:spcPct val="0"/>
                </a:spcAft>
              </a:pPr>
              <a:r>
                <a:rPr lang="es-CL" sz="1600" b="1" dirty="0" err="1">
                  <a:solidFill>
                    <a:srgbClr val="33448D"/>
                  </a:solidFill>
                </a:rPr>
                <a:t>Title</a:t>
              </a:r>
              <a:endParaRPr lang="es-CL" sz="1600" b="1" dirty="0">
                <a:solidFill>
                  <a:srgbClr val="33448D"/>
                </a:solidFill>
              </a:endParaRPr>
            </a:p>
            <a:p>
              <a:pPr defTabSz="914400" fontAlgn="base">
                <a:spcBef>
                  <a:spcPct val="0"/>
                </a:spcBef>
                <a:spcAft>
                  <a:spcPct val="0"/>
                </a:spcAft>
              </a:pPr>
              <a:r>
                <a:rPr lang="es-CL" sz="1600" dirty="0" err="1">
                  <a:solidFill>
                    <a:srgbClr val="808080"/>
                  </a:solidFill>
                </a:rPr>
                <a:t>Unit</a:t>
              </a:r>
              <a:r>
                <a:rPr lang="es-CL" sz="1600" dirty="0">
                  <a:solidFill>
                    <a:srgbClr val="808080"/>
                  </a:solidFill>
                </a:rPr>
                <a:t> </a:t>
              </a:r>
              <a:r>
                <a:rPr lang="es-CL" sz="1600" dirty="0" err="1">
                  <a:solidFill>
                    <a:srgbClr val="808080"/>
                  </a:solidFill>
                </a:rPr>
                <a:t>of</a:t>
              </a:r>
              <a:r>
                <a:rPr lang="es-CL" sz="1600" dirty="0">
                  <a:solidFill>
                    <a:srgbClr val="808080"/>
                  </a:solidFill>
                </a:rPr>
                <a:t> </a:t>
              </a:r>
              <a:r>
                <a:rPr lang="es-CL" sz="1600" dirty="0" err="1">
                  <a:solidFill>
                    <a:srgbClr val="808080"/>
                  </a:solidFill>
                </a:rPr>
                <a:t>measure</a:t>
              </a:r>
              <a:endParaRPr lang="es-CL" sz="1600" dirty="0">
                <a:solidFill>
                  <a:srgbClr val="808080"/>
                </a:solidFill>
              </a:endParaRPr>
            </a:p>
          </p:txBody>
        </p:sp>
      </p:grpSp>
      <p:sp>
        <p:nvSpPr>
          <p:cNvPr id="20" name="AutoShape 35"/>
          <p:cNvSpPr>
            <a:spLocks noChangeArrowheads="1"/>
          </p:cNvSpPr>
          <p:nvPr/>
        </p:nvSpPr>
        <p:spPr bwMode="gray">
          <a:xfrm>
            <a:off x="0" y="831518"/>
            <a:ext cx="10152235" cy="45719"/>
          </a:xfrm>
          <a:prstGeom prst="roundRect">
            <a:avLst>
              <a:gd name="adj" fmla="val 11644"/>
            </a:avLst>
          </a:prstGeom>
          <a:solidFill>
            <a:srgbClr val="0067B4"/>
          </a:solidFill>
          <a:ln>
            <a:solidFill>
              <a:srgbClr val="0067B4"/>
            </a:solidFill>
            <a:headEnd/>
            <a:tailEnd/>
          </a:ln>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vert="horz" wrap="square" lIns="93296" tIns="46648" rIns="93296" bIns="46648" numCol="1" anchor="ctr" anchorCtr="0" compatLnSpc="1">
            <a:prstTxWarp prst="textNoShape">
              <a:avLst/>
            </a:prstTxWarp>
          </a:bodyPr>
          <a:lstStyle/>
          <a:p>
            <a:pPr algn="ctr" defTabSz="914400" eaLnBrk="1" fontAlgn="base">
              <a:spcBef>
                <a:spcPct val="0"/>
              </a:spcBef>
              <a:spcAft>
                <a:spcPct val="0"/>
              </a:spcAft>
            </a:pPr>
            <a:endParaRPr lang="es-CL" sz="1800" dirty="0">
              <a:solidFill>
                <a:srgbClr val="000000"/>
              </a:solidFill>
              <a:cs typeface="Arial" pitchFamily="34" charset="0"/>
            </a:endParaRPr>
          </a:p>
        </p:txBody>
      </p:sp>
      <p:sp>
        <p:nvSpPr>
          <p:cNvPr id="22" name="Rectangle 551"/>
          <p:cNvSpPr>
            <a:spLocks noChangeArrowheads="1"/>
          </p:cNvSpPr>
          <p:nvPr/>
        </p:nvSpPr>
        <p:spPr bwMode="auto">
          <a:xfrm>
            <a:off x="-1" y="6644265"/>
            <a:ext cx="12219865" cy="213736"/>
          </a:xfrm>
          <a:prstGeom prst="rect">
            <a:avLst/>
          </a:prstGeom>
          <a:solidFill>
            <a:srgbClr val="0067B4"/>
          </a:solidFill>
          <a:ln>
            <a:noFill/>
          </a:ln>
          <a:extLst/>
        </p:spPr>
        <p:txBody>
          <a:bodyPr vert="horz" wrap="square" lIns="93296" tIns="46648" rIns="93296" bIns="46648" numCol="1" anchor="t" anchorCtr="0" compatLnSpc="1">
            <a:prstTxWarp prst="textNoShape">
              <a:avLst/>
            </a:prstTxWarp>
          </a:bodyPr>
          <a:lstStyle/>
          <a:p>
            <a:pPr defTabSz="914400" eaLnBrk="1" fontAlgn="base">
              <a:spcBef>
                <a:spcPct val="0"/>
              </a:spcBef>
              <a:spcAft>
                <a:spcPct val="0"/>
              </a:spcAft>
            </a:pPr>
            <a:endParaRPr lang="es-CL" sz="1600" dirty="0">
              <a:solidFill>
                <a:srgbClr val="33448D"/>
              </a:solidFill>
            </a:endParaRPr>
          </a:p>
        </p:txBody>
      </p:sp>
      <p:sp>
        <p:nvSpPr>
          <p:cNvPr id="23" name="195 Marcador de número de diapositiva"/>
          <p:cNvSpPr>
            <a:spLocks noGrp="1"/>
          </p:cNvSpPr>
          <p:nvPr>
            <p:ph type="sldNum" sz="quarter" idx="4"/>
          </p:nvPr>
        </p:nvSpPr>
        <p:spPr>
          <a:xfrm>
            <a:off x="11697989" y="6609102"/>
            <a:ext cx="2844800" cy="365125"/>
          </a:xfrm>
          <a:prstGeom prst="rect">
            <a:avLst/>
          </a:prstGeom>
        </p:spPr>
        <p:txBody>
          <a:bodyPr/>
          <a:lstStyle>
            <a:lvl1pPr>
              <a:defRPr sz="1200" baseline="0">
                <a:solidFill>
                  <a:schemeClr val="bg1"/>
                </a:solidFill>
                <a:latin typeface="Arial" panose="020B0604020202020204" pitchFamily="34" charset="0"/>
                <a:cs typeface="Arial" panose="020B0604020202020204" pitchFamily="34" charset="0"/>
              </a:defRPr>
            </a:lvl1pPr>
          </a:lstStyle>
          <a:p>
            <a:fld id="{7536BA00-E649-495D-B82A-3219CB1D2429}" type="slidenum">
              <a:rPr lang="es-CL" smtClean="0"/>
              <a:pPr/>
              <a:t>‹Nº›</a:t>
            </a:fld>
            <a:endParaRPr lang="es-CL" dirty="0"/>
          </a:p>
        </p:txBody>
      </p:sp>
      <p:pic>
        <p:nvPicPr>
          <p:cNvPr id="4" name="Imagen 3">
            <a:extLst>
              <a:ext uri="{FF2B5EF4-FFF2-40B4-BE49-F238E27FC236}">
                <a16:creationId xmlns:a16="http://schemas.microsoft.com/office/drawing/2014/main" id="{8D6E1703-9EAA-4B88-9B3C-2395CA1E410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912827" y="-15570"/>
            <a:ext cx="1279173" cy="869946"/>
          </a:xfrm>
          <a:prstGeom prst="rect">
            <a:avLst/>
          </a:prstGeom>
        </p:spPr>
      </p:pic>
    </p:spTree>
    <p:extLst>
      <p:ext uri="{BB962C8B-B14F-4D97-AF65-F5344CB8AC3E}">
        <p14:creationId xmlns:p14="http://schemas.microsoft.com/office/powerpoint/2010/main" val="2945687601"/>
      </p:ext>
    </p:extLst>
  </p:cSld>
  <p:clrMap bg1="lt1" tx1="dk1" bg2="lt2" tx2="dk2" accent1="accent1" accent2="accent2" accent3="accent3" accent4="accent4" accent5="accent5" accent6="accent6" hlink="hlink" folHlink="folHlink"/>
  <p:sldLayoutIdLst>
    <p:sldLayoutId id="2147483676" r:id="rId1"/>
  </p:sldLayoutIdLst>
  <p:hf hdr="0" ftr="0" dt="0"/>
  <p:txStyles>
    <p:titleStyle>
      <a:lvl1pPr algn="l" defTabSz="913526" rtl="0" eaLnBrk="1" fontAlgn="base" hangingPunct="1">
        <a:spcBef>
          <a:spcPct val="0"/>
        </a:spcBef>
        <a:spcAft>
          <a:spcPct val="0"/>
        </a:spcAft>
        <a:tabLst>
          <a:tab pos="275353" algn="l"/>
        </a:tabLst>
        <a:defRPr sz="1900" b="1" baseline="0">
          <a:solidFill>
            <a:srgbClr val="0067B4"/>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8F91D8EE-5A2D-41F4-8A78-6F1488BD9FC4}"/>
              </a:ext>
            </a:extLst>
          </p:cNvPr>
          <p:cNvSpPr>
            <a:spLocks noChangeArrowheads="1"/>
          </p:cNvSpPr>
          <p:nvPr userDrawn="1"/>
        </p:nvSpPr>
        <p:spPr bwMode="auto">
          <a:xfrm>
            <a:off x="711201" y="3333750"/>
            <a:ext cx="1377951" cy="352425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eaLnBrk="1">
              <a:defRPr/>
            </a:pPr>
            <a:endParaRPr lang="es-CL" sz="1800" dirty="0">
              <a:solidFill>
                <a:srgbClr val="FFFFFF"/>
              </a:solidFill>
              <a:latin typeface="Calibri" pitchFamily="-60" charset="0"/>
            </a:endParaRPr>
          </a:p>
        </p:txBody>
      </p:sp>
      <p:sp>
        <p:nvSpPr>
          <p:cNvPr id="66" name="Rectangle 65">
            <a:extLst>
              <a:ext uri="{FF2B5EF4-FFF2-40B4-BE49-F238E27FC236}">
                <a16:creationId xmlns:a16="http://schemas.microsoft.com/office/drawing/2014/main" id="{C513FA5B-2768-4084-B936-441E2F2269C7}"/>
              </a:ext>
            </a:extLst>
          </p:cNvPr>
          <p:cNvSpPr>
            <a:spLocks noChangeArrowheads="1"/>
          </p:cNvSpPr>
          <p:nvPr userDrawn="1"/>
        </p:nvSpPr>
        <p:spPr bwMode="auto">
          <a:xfrm>
            <a:off x="2089152" y="3333750"/>
            <a:ext cx="1974849" cy="352425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eaLnBrk="1">
              <a:defRPr/>
            </a:pPr>
            <a:endParaRPr lang="es-CL" sz="1800" dirty="0">
              <a:solidFill>
                <a:srgbClr val="FFFFFF"/>
              </a:solidFill>
              <a:latin typeface="Calibri" pitchFamily="-60" charset="0"/>
            </a:endParaRPr>
          </a:p>
        </p:txBody>
      </p:sp>
      <p:pic>
        <p:nvPicPr>
          <p:cNvPr id="1028" name="Picture 1">
            <a:extLst>
              <a:ext uri="{FF2B5EF4-FFF2-40B4-BE49-F238E27FC236}">
                <a16:creationId xmlns:a16="http://schemas.microsoft.com/office/drawing/2014/main" id="{6CCE0E19-B09D-462B-ADFE-C0E5B65C259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3601" y="3452814"/>
            <a:ext cx="107103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1" name="Rectangle 70">
            <a:extLst>
              <a:ext uri="{FF2B5EF4-FFF2-40B4-BE49-F238E27FC236}">
                <a16:creationId xmlns:a16="http://schemas.microsoft.com/office/drawing/2014/main" id="{49F52C9C-D0A2-48FF-B7A4-D3B1DAA294F1}"/>
              </a:ext>
            </a:extLst>
          </p:cNvPr>
          <p:cNvSpPr>
            <a:spLocks noChangeArrowheads="1"/>
          </p:cNvSpPr>
          <p:nvPr userDrawn="1"/>
        </p:nvSpPr>
        <p:spPr bwMode="auto">
          <a:xfrm>
            <a:off x="711201" y="0"/>
            <a:ext cx="1377951" cy="1371600"/>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eaLnBrk="1">
              <a:defRPr/>
            </a:pPr>
            <a:endParaRPr lang="es-CL" sz="1800" dirty="0">
              <a:solidFill>
                <a:srgbClr val="FFFFFF"/>
              </a:solidFill>
              <a:latin typeface="Calibri" pitchFamily="-60" charset="0"/>
            </a:endParaRPr>
          </a:p>
        </p:txBody>
      </p:sp>
      <p:sp>
        <p:nvSpPr>
          <p:cNvPr id="72" name="Rectangle 71">
            <a:extLst>
              <a:ext uri="{FF2B5EF4-FFF2-40B4-BE49-F238E27FC236}">
                <a16:creationId xmlns:a16="http://schemas.microsoft.com/office/drawing/2014/main" id="{F3781D71-AC81-4E40-90B9-C994E35E6B17}"/>
              </a:ext>
            </a:extLst>
          </p:cNvPr>
          <p:cNvSpPr>
            <a:spLocks noChangeArrowheads="1"/>
          </p:cNvSpPr>
          <p:nvPr userDrawn="1"/>
        </p:nvSpPr>
        <p:spPr bwMode="auto">
          <a:xfrm>
            <a:off x="2089152" y="0"/>
            <a:ext cx="1974849" cy="1371600"/>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eaLnBrk="1">
              <a:defRPr/>
            </a:pPr>
            <a:endParaRPr lang="es-CL" sz="1800" dirty="0">
              <a:solidFill>
                <a:srgbClr val="FFFFFF"/>
              </a:solidFill>
              <a:latin typeface="Calibri" pitchFamily="-60" charset="0"/>
            </a:endParaRPr>
          </a:p>
        </p:txBody>
      </p:sp>
      <p:pic>
        <p:nvPicPr>
          <p:cNvPr id="1031" name="1.png" descr="/Users/CDEB/Pictures/1.png">
            <a:extLst>
              <a:ext uri="{FF2B5EF4-FFF2-40B4-BE49-F238E27FC236}">
                <a16:creationId xmlns:a16="http://schemas.microsoft.com/office/drawing/2014/main" id="{33DC4EEB-2BED-4E79-823B-1326D13B4D1F}"/>
              </a:ext>
            </a:extLst>
          </p:cNvPr>
          <p:cNvPicPr>
            <a:picLocks noChangeAspect="1"/>
          </p:cNvPicPr>
          <p:nvPr userDrawn="1"/>
        </p:nvPicPr>
        <p:blipFill>
          <a:blip r:embed="rId4" r:link="rId5">
            <a:extLst>
              <a:ext uri="{28A0092B-C50C-407E-A947-70E740481C1C}">
                <a14:useLocalDpi xmlns:a14="http://schemas.microsoft.com/office/drawing/2010/main" val="0"/>
              </a:ext>
            </a:extLst>
          </a:blip>
          <a:srcRect/>
          <a:stretch>
            <a:fillRect/>
          </a:stretch>
        </p:blipFill>
        <p:spPr bwMode="auto">
          <a:xfrm>
            <a:off x="2089151" y="3430589"/>
            <a:ext cx="184573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3.png" descr="/Users/CDEB/Pictures/3.png">
            <a:extLst>
              <a:ext uri="{FF2B5EF4-FFF2-40B4-BE49-F238E27FC236}">
                <a16:creationId xmlns:a16="http://schemas.microsoft.com/office/drawing/2014/main" id="{D1395D68-2C6D-41B4-AB39-ACFB6011738F}"/>
              </a:ext>
            </a:extLst>
          </p:cNvPr>
          <p:cNvPicPr>
            <a:picLocks noChangeAspect="1"/>
          </p:cNvPicPr>
          <p:nvPr userDrawn="1"/>
        </p:nvPicPr>
        <p:blipFill>
          <a:blip r:embed="rId6" r:link="rId7">
            <a:extLst>
              <a:ext uri="{28A0092B-C50C-407E-A947-70E740481C1C}">
                <a14:useLocalDpi xmlns:a14="http://schemas.microsoft.com/office/drawing/2010/main" val="0"/>
              </a:ext>
            </a:extLst>
          </a:blip>
          <a:srcRect/>
          <a:stretch>
            <a:fillRect/>
          </a:stretch>
        </p:blipFill>
        <p:spPr bwMode="auto">
          <a:xfrm>
            <a:off x="2089152" y="6400800"/>
            <a:ext cx="2762249"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5728712"/>
      </p:ext>
    </p:extLst>
  </p:cSld>
  <p:clrMap bg1="dk1" tx1="lt1" bg2="dk2" tx2="lt2" accent1="accent1" accent2="accent2" accent3="accent3" accent4="accent4" accent5="accent5" accent6="accent6" hlink="hlink" folHlink="folHlink"/>
  <p:sldLayoutIdLst>
    <p:sldLayoutId id="2147483682"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4"/>
            </p:custDataLst>
            <p:ext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spid="_x0000_s3175" name="Diapositiva de think-cell" r:id="rId5" imgW="270" imgH="270" progId="TCLayout.ActiveDocument.1">
                  <p:embed/>
                </p:oleObj>
              </mc:Choice>
              <mc:Fallback>
                <p:oleObj name="Diapositiva de think-cell" r:id="rId5" imgW="270" imgH="270" progId="TCLayout.ActiveDocument.1">
                  <p:embed/>
                  <p:pic>
                    <p:nvPicPr>
                      <p:cNvPr id="2" name="Object 1" hidden="1"/>
                      <p:cNvPicPr/>
                      <p:nvPr/>
                    </p:nvPicPr>
                    <p:blipFill>
                      <a:blip r:embed="rId6"/>
                      <a:stretch>
                        <a:fillRect/>
                      </a:stretch>
                    </p:blipFill>
                    <p:spPr>
                      <a:xfrm>
                        <a:off x="0" y="0"/>
                        <a:ext cx="215979" cy="161974"/>
                      </a:xfrm>
                      <a:prstGeom prst="rect">
                        <a:avLst/>
                      </a:prstGeom>
                    </p:spPr>
                  </p:pic>
                </p:oleObj>
              </mc:Fallback>
            </mc:AlternateContent>
          </a:graphicData>
        </a:graphic>
      </p:graphicFrame>
      <p:sp>
        <p:nvSpPr>
          <p:cNvPr id="1036" name="Rectangle 286"/>
          <p:cNvSpPr>
            <a:spLocks noGrp="1" noChangeArrowheads="1"/>
          </p:cNvSpPr>
          <p:nvPr>
            <p:ph type="body" idx="1"/>
          </p:nvPr>
        </p:nvSpPr>
        <p:spPr bwMode="auto">
          <a:xfrm>
            <a:off x="1976207" y="1990667"/>
            <a:ext cx="5853024" cy="125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s-CL" noProof="0"/>
              <a:t>Click to edit Master text styles</a:t>
            </a:r>
          </a:p>
          <a:p>
            <a:pPr lvl="1"/>
            <a:r>
              <a:rPr lang="es-CL" noProof="0"/>
              <a:t>Second level</a:t>
            </a:r>
          </a:p>
          <a:p>
            <a:pPr lvl="2"/>
            <a:r>
              <a:rPr lang="es-CL" noProof="0"/>
              <a:t>Third level</a:t>
            </a:r>
          </a:p>
          <a:p>
            <a:pPr lvl="3"/>
            <a:r>
              <a:rPr lang="es-CL" noProof="0"/>
              <a:t>Fourth level</a:t>
            </a:r>
          </a:p>
          <a:p>
            <a:pPr lvl="4"/>
            <a:r>
              <a:rPr lang="es-CL" noProof="0"/>
              <a:t>Fifth level</a:t>
            </a:r>
            <a:endParaRPr lang="es-CL" noProof="0" dirty="0"/>
          </a:p>
        </p:txBody>
      </p:sp>
      <p:sp>
        <p:nvSpPr>
          <p:cNvPr id="19" name="Title Placeholder 2"/>
          <p:cNvSpPr>
            <a:spLocks noGrp="1" noChangeArrowheads="1"/>
          </p:cNvSpPr>
          <p:nvPr>
            <p:ph type="title"/>
          </p:nvPr>
        </p:nvSpPr>
        <p:spPr bwMode="auto">
          <a:xfrm>
            <a:off x="726996" y="223341"/>
            <a:ext cx="969048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s-CL" noProof="0"/>
              <a:t>Click to edit Master title style</a:t>
            </a:r>
            <a:endParaRPr lang="es-CL" noProof="0" dirty="0"/>
          </a:p>
        </p:txBody>
      </p:sp>
      <p:sp>
        <p:nvSpPr>
          <p:cNvPr id="10" name="McK 1. On-page tracker" hidden="1"/>
          <p:cNvSpPr>
            <a:spLocks noChangeArrowheads="1"/>
          </p:cNvSpPr>
          <p:nvPr/>
        </p:nvSpPr>
        <p:spPr bwMode="auto">
          <a:xfrm>
            <a:off x="161984" y="27536"/>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4400" fontAlgn="base">
              <a:spcBef>
                <a:spcPct val="0"/>
              </a:spcBef>
              <a:spcAft>
                <a:spcPct val="0"/>
              </a:spcAft>
            </a:pPr>
            <a:r>
              <a:rPr lang="es-CL" sz="1400" dirty="0">
                <a:solidFill>
                  <a:srgbClr val="808080"/>
                </a:solidFill>
              </a:rPr>
              <a:t>TRACKER</a:t>
            </a:r>
          </a:p>
        </p:txBody>
      </p:sp>
      <p:sp>
        <p:nvSpPr>
          <p:cNvPr id="11" name="McK 3. Unit of measure" hidden="1"/>
          <p:cNvSpPr txBox="1">
            <a:spLocks noChangeArrowheads="1"/>
          </p:cNvSpPr>
          <p:nvPr/>
        </p:nvSpPr>
        <p:spPr bwMode="auto">
          <a:xfrm>
            <a:off x="161985" y="542615"/>
            <a:ext cx="1172548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s-CL" sz="1400" dirty="0" err="1">
                <a:solidFill>
                  <a:srgbClr val="808080"/>
                </a:solidFill>
                <a:latin typeface="Arial"/>
              </a:rPr>
              <a:t>Unit</a:t>
            </a:r>
            <a:r>
              <a:rPr lang="es-CL" sz="1400" dirty="0">
                <a:solidFill>
                  <a:srgbClr val="808080"/>
                </a:solidFill>
                <a:latin typeface="Arial"/>
              </a:rPr>
              <a:t> </a:t>
            </a:r>
            <a:r>
              <a:rPr lang="es-CL" sz="1400" dirty="0" err="1">
                <a:solidFill>
                  <a:srgbClr val="808080"/>
                </a:solidFill>
                <a:latin typeface="Arial"/>
              </a:rPr>
              <a:t>of</a:t>
            </a:r>
            <a:r>
              <a:rPr lang="es-CL" sz="1400" dirty="0">
                <a:solidFill>
                  <a:srgbClr val="808080"/>
                </a:solidFill>
                <a:latin typeface="Arial"/>
              </a:rPr>
              <a:t> </a:t>
            </a:r>
            <a:r>
              <a:rPr lang="es-CL" sz="1400" dirty="0" err="1">
                <a:solidFill>
                  <a:srgbClr val="808080"/>
                </a:solidFill>
                <a:latin typeface="Arial"/>
              </a:rPr>
              <a:t>measure</a:t>
            </a:r>
            <a:endParaRPr lang="es-CL" sz="1400" dirty="0">
              <a:solidFill>
                <a:srgbClr val="808080"/>
              </a:solidFill>
              <a:latin typeface="Arial"/>
            </a:endParaRPr>
          </a:p>
        </p:txBody>
      </p:sp>
      <p:grpSp>
        <p:nvGrpSpPr>
          <p:cNvPr id="12" name="McK Slide Elements" hidden="1"/>
          <p:cNvGrpSpPr>
            <a:grpSpLocks/>
          </p:cNvGrpSpPr>
          <p:nvPr/>
        </p:nvGrpSpPr>
        <p:grpSpPr bwMode="auto">
          <a:xfrm>
            <a:off x="161986" y="6503346"/>
            <a:ext cx="10256829" cy="288318"/>
            <a:chOff x="75" y="4015"/>
            <a:chExt cx="4749" cy="178"/>
          </a:xfrm>
        </p:grpSpPr>
        <p:sp>
          <p:nvSpPr>
            <p:cNvPr id="13" name="McK 4. Footnote"/>
            <p:cNvSpPr txBox="1">
              <a:spLocks noChangeArrowheads="1"/>
            </p:cNvSpPr>
            <p:nvPr/>
          </p:nvSpPr>
          <p:spPr bwMode="auto">
            <a:xfrm>
              <a:off x="75" y="4015"/>
              <a:ext cx="4749"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s-CL" sz="900" dirty="0">
                  <a:solidFill>
                    <a:srgbClr val="33448D"/>
                  </a:solidFill>
                  <a:latin typeface="Arial"/>
                </a:rPr>
                <a:t>1 </a:t>
              </a:r>
              <a:r>
                <a:rPr lang="es-CL" sz="900" dirty="0" err="1">
                  <a:solidFill>
                    <a:srgbClr val="33448D"/>
                  </a:solidFill>
                  <a:latin typeface="Arial"/>
                </a:rPr>
                <a:t>Footnote</a:t>
              </a:r>
              <a:endParaRPr lang="es-CL" sz="900" dirty="0">
                <a:solidFill>
                  <a:srgbClr val="33448D"/>
                </a:solidFill>
                <a:latin typeface="Arial"/>
              </a:endParaRPr>
            </a:p>
          </p:txBody>
        </p:sp>
        <p:sp>
          <p:nvSpPr>
            <p:cNvPr id="14" name="McK 5. Source"/>
            <p:cNvSpPr>
              <a:spLocks noChangeArrowheads="1"/>
            </p:cNvSpPr>
            <p:nvPr/>
          </p:nvSpPr>
          <p:spPr bwMode="auto">
            <a:xfrm>
              <a:off x="75" y="4106"/>
              <a:ext cx="4749"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621975" indent="-621975" defTabSz="913526" fontAlgn="base">
                <a:spcBef>
                  <a:spcPct val="0"/>
                </a:spcBef>
                <a:spcAft>
                  <a:spcPct val="0"/>
                </a:spcAft>
                <a:tabLst>
                  <a:tab pos="625214" algn="l"/>
                </a:tabLst>
              </a:pPr>
              <a:r>
                <a:rPr lang="es-CL" sz="900" dirty="0">
                  <a:solidFill>
                    <a:srgbClr val="33448D"/>
                  </a:solidFill>
                </a:rPr>
                <a:t>SOURCE: </a:t>
              </a:r>
              <a:r>
                <a:rPr lang="es-CL" sz="900" dirty="0" err="1">
                  <a:solidFill>
                    <a:srgbClr val="33448D"/>
                  </a:solidFill>
                </a:rPr>
                <a:t>Source</a:t>
              </a:r>
              <a:endParaRPr lang="es-CL" sz="900" dirty="0">
                <a:solidFill>
                  <a:srgbClr val="33448D"/>
                </a:solidFill>
              </a:endParaRPr>
            </a:p>
          </p:txBody>
        </p:sp>
      </p:grpSp>
      <p:grpSp>
        <p:nvGrpSpPr>
          <p:cNvPr id="15" name="ACET" hidden="1"/>
          <p:cNvGrpSpPr>
            <a:grpSpLocks/>
          </p:cNvGrpSpPr>
          <p:nvPr/>
        </p:nvGrpSpPr>
        <p:grpSpPr bwMode="auto">
          <a:xfrm>
            <a:off x="1976207" y="1150019"/>
            <a:ext cx="5801189"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914400" fontAlgn="base">
                <a:spcBef>
                  <a:spcPct val="0"/>
                </a:spcBef>
                <a:spcAft>
                  <a:spcPct val="0"/>
                </a:spcAft>
              </a:pPr>
              <a:r>
                <a:rPr lang="es-CL" sz="1600" b="1" dirty="0" err="1">
                  <a:solidFill>
                    <a:srgbClr val="33448D"/>
                  </a:solidFill>
                </a:rPr>
                <a:t>Title</a:t>
              </a:r>
              <a:endParaRPr lang="es-CL" sz="1600" b="1" dirty="0">
                <a:solidFill>
                  <a:srgbClr val="33448D"/>
                </a:solidFill>
              </a:endParaRPr>
            </a:p>
            <a:p>
              <a:pPr defTabSz="914400" fontAlgn="base">
                <a:spcBef>
                  <a:spcPct val="0"/>
                </a:spcBef>
                <a:spcAft>
                  <a:spcPct val="0"/>
                </a:spcAft>
              </a:pPr>
              <a:r>
                <a:rPr lang="es-CL" sz="1600" dirty="0" err="1">
                  <a:solidFill>
                    <a:srgbClr val="808080"/>
                  </a:solidFill>
                </a:rPr>
                <a:t>Unit</a:t>
              </a:r>
              <a:r>
                <a:rPr lang="es-CL" sz="1600" dirty="0">
                  <a:solidFill>
                    <a:srgbClr val="808080"/>
                  </a:solidFill>
                </a:rPr>
                <a:t> </a:t>
              </a:r>
              <a:r>
                <a:rPr lang="es-CL" sz="1600" dirty="0" err="1">
                  <a:solidFill>
                    <a:srgbClr val="808080"/>
                  </a:solidFill>
                </a:rPr>
                <a:t>of</a:t>
              </a:r>
              <a:r>
                <a:rPr lang="es-CL" sz="1600" dirty="0">
                  <a:solidFill>
                    <a:srgbClr val="808080"/>
                  </a:solidFill>
                </a:rPr>
                <a:t> </a:t>
              </a:r>
              <a:r>
                <a:rPr lang="es-CL" sz="1600" dirty="0" err="1">
                  <a:solidFill>
                    <a:srgbClr val="808080"/>
                  </a:solidFill>
                </a:rPr>
                <a:t>measure</a:t>
              </a:r>
              <a:endParaRPr lang="es-CL" sz="1600" dirty="0">
                <a:solidFill>
                  <a:srgbClr val="808080"/>
                </a:solidFill>
              </a:endParaRPr>
            </a:p>
          </p:txBody>
        </p:sp>
      </p:grpSp>
      <p:sp>
        <p:nvSpPr>
          <p:cNvPr id="20" name="AutoShape 35"/>
          <p:cNvSpPr>
            <a:spLocks noChangeArrowheads="1"/>
          </p:cNvSpPr>
          <p:nvPr/>
        </p:nvSpPr>
        <p:spPr bwMode="gray">
          <a:xfrm>
            <a:off x="0" y="831518"/>
            <a:ext cx="10152235" cy="45719"/>
          </a:xfrm>
          <a:prstGeom prst="roundRect">
            <a:avLst>
              <a:gd name="adj" fmla="val 11644"/>
            </a:avLst>
          </a:prstGeom>
          <a:solidFill>
            <a:srgbClr val="0067B4"/>
          </a:solidFill>
          <a:ln>
            <a:solidFill>
              <a:srgbClr val="0067B4"/>
            </a:solidFill>
            <a:headEnd/>
            <a:tailEnd/>
          </a:ln>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vert="horz" wrap="square" lIns="93296" tIns="46648" rIns="93296" bIns="46648" numCol="1" anchor="ctr" anchorCtr="0" compatLnSpc="1">
            <a:prstTxWarp prst="textNoShape">
              <a:avLst/>
            </a:prstTxWarp>
          </a:bodyPr>
          <a:lstStyle/>
          <a:p>
            <a:pPr algn="ctr" defTabSz="914400" eaLnBrk="1" fontAlgn="base">
              <a:spcBef>
                <a:spcPct val="0"/>
              </a:spcBef>
              <a:spcAft>
                <a:spcPct val="0"/>
              </a:spcAft>
            </a:pPr>
            <a:endParaRPr lang="es-CL" sz="1800" dirty="0">
              <a:solidFill>
                <a:srgbClr val="000000"/>
              </a:solidFill>
              <a:cs typeface="Arial" pitchFamily="34" charset="0"/>
            </a:endParaRPr>
          </a:p>
        </p:txBody>
      </p:sp>
      <p:sp>
        <p:nvSpPr>
          <p:cNvPr id="22" name="Rectangle 551"/>
          <p:cNvSpPr>
            <a:spLocks noChangeArrowheads="1"/>
          </p:cNvSpPr>
          <p:nvPr/>
        </p:nvSpPr>
        <p:spPr bwMode="auto">
          <a:xfrm>
            <a:off x="-1" y="6644265"/>
            <a:ext cx="12219865" cy="213736"/>
          </a:xfrm>
          <a:prstGeom prst="rect">
            <a:avLst/>
          </a:prstGeom>
          <a:solidFill>
            <a:srgbClr val="0067B4"/>
          </a:solidFill>
          <a:ln>
            <a:noFill/>
          </a:ln>
          <a:extLst/>
        </p:spPr>
        <p:txBody>
          <a:bodyPr vert="horz" wrap="square" lIns="93296" tIns="46648" rIns="93296" bIns="46648" numCol="1" anchor="t" anchorCtr="0" compatLnSpc="1">
            <a:prstTxWarp prst="textNoShape">
              <a:avLst/>
            </a:prstTxWarp>
          </a:bodyPr>
          <a:lstStyle/>
          <a:p>
            <a:pPr defTabSz="914400" eaLnBrk="1" fontAlgn="base">
              <a:spcBef>
                <a:spcPct val="0"/>
              </a:spcBef>
              <a:spcAft>
                <a:spcPct val="0"/>
              </a:spcAft>
            </a:pPr>
            <a:endParaRPr lang="es-CL" sz="1600" dirty="0">
              <a:solidFill>
                <a:srgbClr val="33448D"/>
              </a:solidFill>
            </a:endParaRPr>
          </a:p>
        </p:txBody>
      </p:sp>
      <p:sp>
        <p:nvSpPr>
          <p:cNvPr id="23" name="195 Marcador de número de diapositiva"/>
          <p:cNvSpPr>
            <a:spLocks noGrp="1"/>
          </p:cNvSpPr>
          <p:nvPr>
            <p:ph type="sldNum" sz="quarter" idx="4"/>
          </p:nvPr>
        </p:nvSpPr>
        <p:spPr>
          <a:xfrm>
            <a:off x="11697989" y="6609102"/>
            <a:ext cx="2844800" cy="365125"/>
          </a:xfrm>
          <a:prstGeom prst="rect">
            <a:avLst/>
          </a:prstGeom>
        </p:spPr>
        <p:txBody>
          <a:bodyPr/>
          <a:lstStyle>
            <a:lvl1pPr>
              <a:defRPr sz="1200" baseline="0">
                <a:solidFill>
                  <a:schemeClr val="bg1"/>
                </a:solidFill>
                <a:latin typeface="Arial" panose="020B0604020202020204" pitchFamily="34" charset="0"/>
                <a:cs typeface="Arial" panose="020B0604020202020204" pitchFamily="34" charset="0"/>
              </a:defRPr>
            </a:lvl1pPr>
          </a:lstStyle>
          <a:p>
            <a:fld id="{7536BA00-E649-495D-B82A-3219CB1D2429}" type="slidenum">
              <a:rPr lang="es-CL" smtClean="0"/>
              <a:pPr/>
              <a:t>‹Nº›</a:t>
            </a:fld>
            <a:endParaRPr lang="es-CL" dirty="0"/>
          </a:p>
        </p:txBody>
      </p:sp>
      <p:pic>
        <p:nvPicPr>
          <p:cNvPr id="4" name="Imagen 3">
            <a:extLst>
              <a:ext uri="{FF2B5EF4-FFF2-40B4-BE49-F238E27FC236}">
                <a16:creationId xmlns:a16="http://schemas.microsoft.com/office/drawing/2014/main" id="{8D6E1703-9EAA-4B88-9B3C-2395CA1E410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912827" y="-15570"/>
            <a:ext cx="1279173" cy="869946"/>
          </a:xfrm>
          <a:prstGeom prst="rect">
            <a:avLst/>
          </a:prstGeom>
        </p:spPr>
      </p:pic>
    </p:spTree>
    <p:extLst>
      <p:ext uri="{BB962C8B-B14F-4D97-AF65-F5344CB8AC3E}">
        <p14:creationId xmlns:p14="http://schemas.microsoft.com/office/powerpoint/2010/main" val="4179790654"/>
      </p:ext>
    </p:extLst>
  </p:cSld>
  <p:clrMap bg1="lt1" tx1="dk1" bg2="lt2" tx2="dk2" accent1="accent1" accent2="accent2" accent3="accent3" accent4="accent4" accent5="accent5" accent6="accent6" hlink="hlink" folHlink="folHlink"/>
  <p:sldLayoutIdLst>
    <p:sldLayoutId id="2147483684" r:id="rId1"/>
  </p:sldLayoutIdLst>
  <p:hf hdr="0" ftr="0" dt="0"/>
  <p:txStyles>
    <p:titleStyle>
      <a:lvl1pPr algn="l" defTabSz="913526" rtl="0" eaLnBrk="1" fontAlgn="base" hangingPunct="1">
        <a:spcBef>
          <a:spcPct val="0"/>
        </a:spcBef>
        <a:spcAft>
          <a:spcPct val="0"/>
        </a:spcAft>
        <a:tabLst>
          <a:tab pos="275353" algn="l"/>
        </a:tabLst>
        <a:defRPr sz="1900" b="1" baseline="0">
          <a:solidFill>
            <a:srgbClr val="0067B4"/>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708AED80-CD44-4B7D-9360-C1519D3DB299}"/>
              </a:ext>
            </a:extLst>
          </p:cNvPr>
          <p:cNvSpPr txBox="1">
            <a:spLocks/>
          </p:cNvSpPr>
          <p:nvPr/>
        </p:nvSpPr>
        <p:spPr bwMode="auto">
          <a:xfrm>
            <a:off x="1981200" y="1562226"/>
            <a:ext cx="819770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ヒラギノ角ゴ Pro W3" pitchFamily="-60" charset="-128"/>
              </a:defRPr>
            </a:lvl1pPr>
            <a:lvl2pPr marL="742950" indent="-285750" eaLnBrk="0" hangingPunct="0">
              <a:defRPr>
                <a:solidFill>
                  <a:schemeClr val="tx1"/>
                </a:solidFill>
                <a:latin typeface="Arial" panose="020B0604020202020204" pitchFamily="34" charset="0"/>
                <a:ea typeface="ヒラギノ角ゴ Pro W3" pitchFamily="-60" charset="-128"/>
              </a:defRPr>
            </a:lvl2pPr>
            <a:lvl3pPr marL="1143000" indent="-228600" eaLnBrk="0" hangingPunct="0">
              <a:defRPr>
                <a:solidFill>
                  <a:schemeClr val="tx1"/>
                </a:solidFill>
                <a:latin typeface="Arial" panose="020B0604020202020204" pitchFamily="34" charset="0"/>
                <a:ea typeface="ヒラギノ角ゴ Pro W3" pitchFamily="-60" charset="-128"/>
              </a:defRPr>
            </a:lvl3pPr>
            <a:lvl4pPr marL="1600200" indent="-228600" eaLnBrk="0" hangingPunct="0">
              <a:defRPr>
                <a:solidFill>
                  <a:schemeClr val="tx1"/>
                </a:solidFill>
                <a:latin typeface="Arial" panose="020B0604020202020204" pitchFamily="34" charset="0"/>
                <a:ea typeface="ヒラギノ角ゴ Pro W3" pitchFamily="-60" charset="-128"/>
              </a:defRPr>
            </a:lvl4pPr>
            <a:lvl5pPr marL="2057400" indent="-228600" eaLnBrk="0" hangingPunct="0">
              <a:defRPr>
                <a:solidFill>
                  <a:schemeClr val="tx1"/>
                </a:solidFill>
                <a:latin typeface="Arial" panose="020B0604020202020204" pitchFamily="34" charset="0"/>
                <a:ea typeface="ヒラギノ角ゴ Pro W3" pitchFamily="-60"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0"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0"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0"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0" charset="-128"/>
              </a:defRPr>
            </a:lvl9pPr>
          </a:lstStyle>
          <a:p>
            <a:pPr eaLnBrk="1" fontAlgn="base" hangingPunct="1">
              <a:spcBef>
                <a:spcPct val="0"/>
              </a:spcBef>
              <a:spcAft>
                <a:spcPct val="0"/>
              </a:spcAft>
              <a:defRPr/>
            </a:pPr>
            <a:r>
              <a:rPr lang="es-CL" altLang="en-US" sz="2000" b="1" dirty="0">
                <a:solidFill>
                  <a:srgbClr val="FFFFFF"/>
                </a:solidFill>
                <a:latin typeface="Verdana" panose="020B0604030504040204" pitchFamily="34" charset="0"/>
                <a:sym typeface="Verdana Bold" charset="0"/>
              </a:rPr>
              <a:t>Gestión de la Administración del SIRH y los Desafíos en la Integración de los Sistemas de Gestión de Información Sectorial .</a:t>
            </a:r>
          </a:p>
        </p:txBody>
      </p:sp>
      <p:sp>
        <p:nvSpPr>
          <p:cNvPr id="17411" name="Subtitle 2">
            <a:extLst>
              <a:ext uri="{FF2B5EF4-FFF2-40B4-BE49-F238E27FC236}">
                <a16:creationId xmlns:a16="http://schemas.microsoft.com/office/drawing/2014/main" id="{88F835D9-4277-48A6-8708-E05534943F63}"/>
              </a:ext>
            </a:extLst>
          </p:cNvPr>
          <p:cNvSpPr txBox="1">
            <a:spLocks/>
          </p:cNvSpPr>
          <p:nvPr/>
        </p:nvSpPr>
        <p:spPr bwMode="auto">
          <a:xfrm>
            <a:off x="4259188" y="5295774"/>
            <a:ext cx="7164186"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ヒラギノ角ゴ Pro W3" pitchFamily="-60" charset="-128"/>
              </a:defRPr>
            </a:lvl1pPr>
            <a:lvl2pPr marL="742950" indent="-285750" eaLnBrk="0" hangingPunct="0">
              <a:defRPr>
                <a:solidFill>
                  <a:schemeClr val="tx1"/>
                </a:solidFill>
                <a:latin typeface="Arial" panose="020B0604020202020204" pitchFamily="34" charset="0"/>
                <a:ea typeface="ヒラギノ角ゴ Pro W3" pitchFamily="-60" charset="-128"/>
              </a:defRPr>
            </a:lvl2pPr>
            <a:lvl3pPr marL="1143000" indent="-228600" eaLnBrk="0" hangingPunct="0">
              <a:defRPr>
                <a:solidFill>
                  <a:schemeClr val="tx1"/>
                </a:solidFill>
                <a:latin typeface="Arial" panose="020B0604020202020204" pitchFamily="34" charset="0"/>
                <a:ea typeface="ヒラギノ角ゴ Pro W3" pitchFamily="-60" charset="-128"/>
              </a:defRPr>
            </a:lvl3pPr>
            <a:lvl4pPr marL="1600200" indent="-228600" eaLnBrk="0" hangingPunct="0">
              <a:defRPr>
                <a:solidFill>
                  <a:schemeClr val="tx1"/>
                </a:solidFill>
                <a:latin typeface="Arial" panose="020B0604020202020204" pitchFamily="34" charset="0"/>
                <a:ea typeface="ヒラギノ角ゴ Pro W3" pitchFamily="-60" charset="-128"/>
              </a:defRPr>
            </a:lvl4pPr>
            <a:lvl5pPr marL="2057400" indent="-228600" eaLnBrk="0" hangingPunct="0">
              <a:defRPr>
                <a:solidFill>
                  <a:schemeClr val="tx1"/>
                </a:solidFill>
                <a:latin typeface="Arial" panose="020B0604020202020204" pitchFamily="34" charset="0"/>
                <a:ea typeface="ヒラギノ角ゴ Pro W3" pitchFamily="-60"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0"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0"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0"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0" charset="-128"/>
              </a:defRPr>
            </a:lvl9pPr>
          </a:lstStyle>
          <a:p>
            <a:pPr eaLnBrk="1" fontAlgn="base" hangingPunct="1">
              <a:spcBef>
                <a:spcPct val="20000"/>
              </a:spcBef>
              <a:spcAft>
                <a:spcPct val="0"/>
              </a:spcAft>
              <a:defRPr/>
            </a:pPr>
            <a:r>
              <a:rPr lang="es-CL" altLang="en-US" sz="1600" b="1" dirty="0">
                <a:solidFill>
                  <a:srgbClr val="FFFFFF"/>
                </a:solidFill>
                <a:latin typeface="+mn-lt"/>
                <a:sym typeface="Verdana" panose="020B0604030504040204" pitchFamily="34" charset="0"/>
              </a:rPr>
              <a:t>Cecilia Digmann Muñoz,</a:t>
            </a:r>
          </a:p>
          <a:p>
            <a:pPr eaLnBrk="1" fontAlgn="base" hangingPunct="1">
              <a:spcBef>
                <a:spcPct val="20000"/>
              </a:spcBef>
              <a:spcAft>
                <a:spcPct val="0"/>
              </a:spcAft>
              <a:defRPr/>
            </a:pPr>
            <a:r>
              <a:rPr lang="es-CL" altLang="en-US" sz="1600" b="1" dirty="0">
                <a:solidFill>
                  <a:srgbClr val="FFFFFF"/>
                </a:solidFill>
                <a:latin typeface="+mn-lt"/>
                <a:sym typeface="Verdana" panose="020B0604030504040204" pitchFamily="34" charset="0"/>
              </a:rPr>
              <a:t>Jefa  Unidad Sistema de Información de Personas en el Sector Público de Salud</a:t>
            </a:r>
          </a:p>
          <a:p>
            <a:pPr eaLnBrk="1" fontAlgn="base" hangingPunct="1">
              <a:spcBef>
                <a:spcPct val="20000"/>
              </a:spcBef>
              <a:spcAft>
                <a:spcPct val="0"/>
              </a:spcAft>
              <a:defRPr/>
            </a:pPr>
            <a:r>
              <a:rPr lang="es-CL" sz="1200" dirty="0"/>
              <a:t>Noviembre de 2018</a:t>
            </a:r>
          </a:p>
          <a:p>
            <a:pPr eaLnBrk="1" fontAlgn="base" hangingPunct="1">
              <a:spcBef>
                <a:spcPct val="20000"/>
              </a:spcBef>
              <a:spcAft>
                <a:spcPct val="0"/>
              </a:spcAft>
              <a:defRPr/>
            </a:pPr>
            <a:endParaRPr lang="es-CL" altLang="en-US" sz="2800" b="1" dirty="0">
              <a:solidFill>
                <a:srgbClr val="FFFFFF"/>
              </a:solidFill>
              <a:latin typeface="+mn-lt"/>
            </a:endParaRPr>
          </a:p>
        </p:txBody>
      </p:sp>
      <p:sp>
        <p:nvSpPr>
          <p:cNvPr id="5" name="CuadroTexto 4">
            <a:extLst>
              <a:ext uri="{FF2B5EF4-FFF2-40B4-BE49-F238E27FC236}">
                <a16:creationId xmlns:a16="http://schemas.microsoft.com/office/drawing/2014/main" id="{A8165EA2-2CCE-4626-9656-997D31411F22}"/>
              </a:ext>
            </a:extLst>
          </p:cNvPr>
          <p:cNvSpPr txBox="1"/>
          <p:nvPr/>
        </p:nvSpPr>
        <p:spPr>
          <a:xfrm>
            <a:off x="4606568" y="2960430"/>
            <a:ext cx="6571971" cy="707886"/>
          </a:xfrm>
          <a:prstGeom prst="rect">
            <a:avLst/>
          </a:prstGeom>
          <a:noFill/>
        </p:spPr>
        <p:txBody>
          <a:bodyPr wrap="square" rtlCol="0">
            <a:spAutoFit/>
          </a:bodyPr>
          <a:lstStyle/>
          <a:p>
            <a:pPr algn="ctr"/>
            <a:endParaRPr lang="es-CL" sz="2000" dirty="0"/>
          </a:p>
          <a:p>
            <a:pPr algn="ctr"/>
            <a:r>
              <a:rPr lang="es-CL" sz="2000" dirty="0"/>
              <a:t>PROCESO DE LICITACION</a:t>
            </a:r>
          </a:p>
        </p:txBody>
      </p:sp>
      <p:sp>
        <p:nvSpPr>
          <p:cNvPr id="2" name="Rectángulo 1">
            <a:extLst>
              <a:ext uri="{FF2B5EF4-FFF2-40B4-BE49-F238E27FC236}">
                <a16:creationId xmlns:a16="http://schemas.microsoft.com/office/drawing/2014/main" id="{3DCDAE5D-5726-4E5A-BC9B-CC8A15F40201}"/>
              </a:ext>
            </a:extLst>
          </p:cNvPr>
          <p:cNvSpPr/>
          <p:nvPr/>
        </p:nvSpPr>
        <p:spPr>
          <a:xfrm>
            <a:off x="1981200" y="2414412"/>
            <a:ext cx="8038563" cy="538609"/>
          </a:xfrm>
          <a:prstGeom prst="rect">
            <a:avLst/>
          </a:prstGeom>
        </p:spPr>
        <p:txBody>
          <a:bodyPr wrap="square">
            <a:spAutoFit/>
          </a:bodyPr>
          <a:lstStyle/>
          <a:p>
            <a:pPr algn="just"/>
            <a:r>
              <a:rPr lang="es-CL" dirty="0"/>
              <a:t>Jornada Nacional</a:t>
            </a:r>
          </a:p>
          <a:p>
            <a:pPr algn="just"/>
            <a:endParaRPr lang="es-CL" sz="1100" dirty="0"/>
          </a:p>
        </p:txBody>
      </p:sp>
    </p:spTree>
    <p:extLst>
      <p:ext uri="{BB962C8B-B14F-4D97-AF65-F5344CB8AC3E}">
        <p14:creationId xmlns:p14="http://schemas.microsoft.com/office/powerpoint/2010/main" val="151414010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208287" y="445531"/>
            <a:ext cx="9089205" cy="307777"/>
          </a:xfrm>
        </p:spPr>
        <p:txBody>
          <a:bodyPr/>
          <a:lstStyle/>
          <a:p>
            <a:r>
              <a:rPr lang="es-CL" sz="2000" dirty="0">
                <a:latin typeface="Calibri Light" panose="020F0302020204030204" pitchFamily="34" charset="0"/>
                <a:cs typeface="Calibri Light" panose="020F0302020204030204" pitchFamily="34" charset="0"/>
              </a:rPr>
              <a:t>ACTUALIZAR PARAMETROS </a:t>
            </a:r>
          </a:p>
        </p:txBody>
      </p:sp>
      <p:sp>
        <p:nvSpPr>
          <p:cNvPr id="6" name="Rectángulo 5">
            <a:extLst>
              <a:ext uri="{FF2B5EF4-FFF2-40B4-BE49-F238E27FC236}">
                <a16:creationId xmlns:a16="http://schemas.microsoft.com/office/drawing/2014/main" id="{739B367E-1E7D-4266-8642-06FD5E45A9B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10</a:t>
            </a:fld>
            <a:endParaRPr lang="es-CL" dirty="0"/>
          </a:p>
        </p:txBody>
      </p:sp>
      <p:pic>
        <p:nvPicPr>
          <p:cNvPr id="13" name="Picture 50" descr="MChile">
            <a:extLst>
              <a:ext uri="{FF2B5EF4-FFF2-40B4-BE49-F238E27FC236}">
                <a16:creationId xmlns:a16="http://schemas.microsoft.com/office/drawing/2014/main" id="{B3FBA9F2-BEBE-4423-88C2-496BEEBC214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0318" y="1208427"/>
            <a:ext cx="1027113"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ángulo: esquinas redondeadas 13">
            <a:extLst>
              <a:ext uri="{FF2B5EF4-FFF2-40B4-BE49-F238E27FC236}">
                <a16:creationId xmlns:a16="http://schemas.microsoft.com/office/drawing/2014/main" id="{1F0A0A4C-3480-48D4-ABA9-C164365DA5A7}"/>
              </a:ext>
            </a:extLst>
          </p:cNvPr>
          <p:cNvSpPr/>
          <p:nvPr/>
        </p:nvSpPr>
        <p:spPr>
          <a:xfrm>
            <a:off x="2311746" y="1232078"/>
            <a:ext cx="2685857" cy="1790571"/>
          </a:xfrm>
          <a:prstGeom prst="round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chemeClr val="tx1"/>
                </a:solidFill>
              </a:rPr>
              <a:t>¿Cuantos Usuarios  del SIRH? </a:t>
            </a:r>
          </a:p>
          <a:p>
            <a:pPr algn="ctr"/>
            <a:r>
              <a:rPr lang="es-CL" dirty="0">
                <a:solidFill>
                  <a:schemeClr val="tx1"/>
                </a:solidFill>
              </a:rPr>
              <a:t>¿Cuántos trabajadores se desempeñan en RRHH?</a:t>
            </a:r>
          </a:p>
        </p:txBody>
      </p:sp>
      <p:sp>
        <p:nvSpPr>
          <p:cNvPr id="15" name="Rectángulo: esquinas redondeadas 14">
            <a:extLst>
              <a:ext uri="{FF2B5EF4-FFF2-40B4-BE49-F238E27FC236}">
                <a16:creationId xmlns:a16="http://schemas.microsoft.com/office/drawing/2014/main" id="{B6A4C8F6-8517-481C-A817-E1CBE21F616C}"/>
              </a:ext>
            </a:extLst>
          </p:cNvPr>
          <p:cNvSpPr/>
          <p:nvPr/>
        </p:nvSpPr>
        <p:spPr>
          <a:xfrm>
            <a:off x="5851471" y="1265976"/>
            <a:ext cx="2685856" cy="1756673"/>
          </a:xfrm>
          <a:prstGeom prst="roundRect">
            <a:avLst/>
          </a:prstGeom>
          <a:solidFill>
            <a:schemeClr val="accent3">
              <a:lumMod val="60000"/>
              <a:lumOff val="40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chemeClr val="tx1"/>
                </a:solidFill>
              </a:rPr>
              <a:t>¿ Cuantos Sistemas de desarrollo propio u otros se insuman de información o integran al SIRH</a:t>
            </a:r>
          </a:p>
        </p:txBody>
      </p:sp>
      <p:pic>
        <p:nvPicPr>
          <p:cNvPr id="18" name="Imagen 17">
            <a:extLst>
              <a:ext uri="{FF2B5EF4-FFF2-40B4-BE49-F238E27FC236}">
                <a16:creationId xmlns:a16="http://schemas.microsoft.com/office/drawing/2014/main" id="{A767B129-F89F-44B9-96F8-26135E3695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5936" y="3852300"/>
            <a:ext cx="2965984" cy="1977322"/>
          </a:xfrm>
          <a:prstGeom prst="rect">
            <a:avLst/>
          </a:prstGeom>
        </p:spPr>
      </p:pic>
      <p:pic>
        <p:nvPicPr>
          <p:cNvPr id="19" name="Picture 7" descr="C:\Documents and Settings\Soporte\Configuración local\Archivos temporales de Internet\Content.IE5\YQDEOB5O\MP900449121[1].jpg">
            <a:extLst>
              <a:ext uri="{FF2B5EF4-FFF2-40B4-BE49-F238E27FC236}">
                <a16:creationId xmlns:a16="http://schemas.microsoft.com/office/drawing/2014/main" id="{AD99561E-E081-4A75-A98C-A353AFB105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6461" y="3248807"/>
            <a:ext cx="4196428" cy="2780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071E6F1D-9DB0-49F4-A723-C46CD85AE5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66683" y="3465402"/>
            <a:ext cx="2537712" cy="2504876"/>
          </a:xfrm>
          <a:prstGeom prst="rect">
            <a:avLst/>
          </a:prstGeom>
        </p:spPr>
      </p:pic>
      <p:sp>
        <p:nvSpPr>
          <p:cNvPr id="7" name="Globo: flecha hacia abajo 6">
            <a:extLst>
              <a:ext uri="{FF2B5EF4-FFF2-40B4-BE49-F238E27FC236}">
                <a16:creationId xmlns:a16="http://schemas.microsoft.com/office/drawing/2014/main" id="{5E797936-53E0-41A5-833E-2CE7C705350B}"/>
              </a:ext>
            </a:extLst>
          </p:cNvPr>
          <p:cNvSpPr/>
          <p:nvPr/>
        </p:nvSpPr>
        <p:spPr>
          <a:xfrm>
            <a:off x="9433768" y="1522461"/>
            <a:ext cx="2087672" cy="1726345"/>
          </a:xfrm>
          <a:prstGeom prst="downArrowCallout">
            <a:avLst/>
          </a:prstGeom>
          <a:solidFill>
            <a:srgbClr val="00B05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chemeClr val="tx1"/>
                </a:solidFill>
              </a:rPr>
              <a:t>PAUTA DIAGNOSTICA</a:t>
            </a:r>
          </a:p>
        </p:txBody>
      </p:sp>
    </p:spTree>
    <p:extLst>
      <p:ext uri="{BB962C8B-B14F-4D97-AF65-F5344CB8AC3E}">
        <p14:creationId xmlns:p14="http://schemas.microsoft.com/office/powerpoint/2010/main" val="1407934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11</a:t>
            </a:fld>
            <a:endParaRPr lang="es-CL" dirty="0"/>
          </a:p>
        </p:txBody>
      </p:sp>
      <p:pic>
        <p:nvPicPr>
          <p:cNvPr id="6" name="Imagen 5" descr="CIERRE-PPT_CHILE-LO-HACEMOS-TODOS.png">
            <a:extLst>
              <a:ext uri="{FF2B5EF4-FFF2-40B4-BE49-F238E27FC236}">
                <a16:creationId xmlns:a16="http://schemas.microsoft.com/office/drawing/2014/main" id="{D7BCC6E5-C263-443E-ACB3-C256CDFBAC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8389" y="2627791"/>
            <a:ext cx="6782706" cy="3817398"/>
          </a:xfrm>
          <a:prstGeom prst="rect">
            <a:avLst/>
          </a:prstGeom>
        </p:spPr>
      </p:pic>
      <p:sp>
        <p:nvSpPr>
          <p:cNvPr id="4" name="1 Título">
            <a:extLst>
              <a:ext uri="{FF2B5EF4-FFF2-40B4-BE49-F238E27FC236}">
                <a16:creationId xmlns:a16="http://schemas.microsoft.com/office/drawing/2014/main" id="{51FDA326-796B-42E5-A163-E601B7C2C75A}"/>
              </a:ext>
            </a:extLst>
          </p:cNvPr>
          <p:cNvSpPr txBox="1">
            <a:spLocks/>
          </p:cNvSpPr>
          <p:nvPr/>
        </p:nvSpPr>
        <p:spPr>
          <a:xfrm>
            <a:off x="683581" y="1744792"/>
            <a:ext cx="9144000" cy="758712"/>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marL="177800" algn="l">
              <a:spcBef>
                <a:spcPct val="20000"/>
              </a:spcBef>
              <a:defRPr/>
            </a:pPr>
            <a:r>
              <a:rPr lang="es-ES_tradnl" sz="4000" b="1" dirty="0">
                <a:solidFill>
                  <a:schemeClr val="accent1"/>
                </a:solidFill>
                <a:latin typeface="Candara" panose="020E0502030303020204" pitchFamily="34" charset="0"/>
                <a:ea typeface="+mn-ea"/>
                <a:cs typeface="+mn-cs"/>
              </a:rPr>
              <a:t>CONSTRUYAMOS EN CONJUNTO….</a:t>
            </a:r>
            <a:endParaRPr lang="es-CL" sz="4000" b="1" dirty="0">
              <a:solidFill>
                <a:schemeClr val="accent1"/>
              </a:solidFill>
              <a:latin typeface="Candara" panose="020E0502030303020204" pitchFamily="34" charset="0"/>
              <a:ea typeface="+mn-ea"/>
              <a:cs typeface="+mn-cs"/>
            </a:endParaRPr>
          </a:p>
        </p:txBody>
      </p:sp>
    </p:spTree>
    <p:extLst>
      <p:ext uri="{BB962C8B-B14F-4D97-AF65-F5344CB8AC3E}">
        <p14:creationId xmlns:p14="http://schemas.microsoft.com/office/powerpoint/2010/main" val="1866695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530378" y="284470"/>
            <a:ext cx="7267862" cy="307777"/>
          </a:xfrm>
        </p:spPr>
        <p:txBody>
          <a:bodyPr/>
          <a:lstStyle/>
          <a:p>
            <a:r>
              <a:rPr lang="es-CL" sz="2000" dirty="0">
                <a:latin typeface="Calibri Light" panose="020F0302020204030204" pitchFamily="34" charset="0"/>
                <a:cs typeface="Calibri Light" panose="020F0302020204030204" pitchFamily="34" charset="0"/>
              </a:rPr>
              <a:t>PROCESO DE LICITACION</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2</a:t>
            </a:fld>
            <a:endParaRPr lang="es-CL" dirty="0"/>
          </a:p>
        </p:txBody>
      </p:sp>
      <p:graphicFrame>
        <p:nvGraphicFramePr>
          <p:cNvPr id="7" name="Diagrama 6">
            <a:extLst>
              <a:ext uri="{FF2B5EF4-FFF2-40B4-BE49-F238E27FC236}">
                <a16:creationId xmlns:a16="http://schemas.microsoft.com/office/drawing/2014/main" id="{C6D0361E-7FAE-4826-8A5A-A9D681CE043A}"/>
              </a:ext>
            </a:extLst>
          </p:cNvPr>
          <p:cNvGraphicFramePr/>
          <p:nvPr>
            <p:extLst>
              <p:ext uri="{D42A27DB-BD31-4B8C-83A1-F6EECF244321}">
                <p14:modId xmlns:p14="http://schemas.microsoft.com/office/powerpoint/2010/main" val="4072107581"/>
              </p:ext>
            </p:extLst>
          </p:nvPr>
        </p:nvGraphicFramePr>
        <p:xfrm>
          <a:off x="3424080" y="1210106"/>
          <a:ext cx="6480026" cy="4225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2">
            <a:extLst>
              <a:ext uri="{FF2B5EF4-FFF2-40B4-BE49-F238E27FC236}">
                <a16:creationId xmlns:a16="http://schemas.microsoft.com/office/drawing/2014/main" id="{6D77D505-82C9-43E2-9913-B161D2F0E33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707" y="5842000"/>
            <a:ext cx="11809279" cy="800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descr="http://www.redintercable.com.ar/wp-content/uploads/2012/08/mision-vision-objetivos1.jpg">
            <a:extLst>
              <a:ext uri="{FF2B5EF4-FFF2-40B4-BE49-F238E27FC236}">
                <a16:creationId xmlns:a16="http://schemas.microsoft.com/office/drawing/2014/main" id="{8E68F927-FCB0-44A5-8C6F-848996E78BB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707" y="2696663"/>
            <a:ext cx="2016224" cy="1464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8683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246922" y="303360"/>
            <a:ext cx="9089205" cy="307777"/>
          </a:xfrm>
        </p:spPr>
        <p:txBody>
          <a:bodyPr/>
          <a:lstStyle/>
          <a:p>
            <a:r>
              <a:rPr lang="es-CL" sz="2000" dirty="0">
                <a:latin typeface="Calibri Light" panose="020F0302020204030204" pitchFamily="34" charset="0"/>
                <a:cs typeface="Calibri Light" panose="020F0302020204030204" pitchFamily="34" charset="0"/>
              </a:rPr>
              <a:t>CONTEXTO LICITACION</a:t>
            </a:r>
          </a:p>
        </p:txBody>
      </p:sp>
      <p:sp>
        <p:nvSpPr>
          <p:cNvPr id="6" name="Rectángulo 5">
            <a:extLst>
              <a:ext uri="{FF2B5EF4-FFF2-40B4-BE49-F238E27FC236}">
                <a16:creationId xmlns:a16="http://schemas.microsoft.com/office/drawing/2014/main" id="{739B367E-1E7D-4266-8642-06FD5E45A9B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3</a:t>
            </a:fld>
            <a:endParaRPr lang="es-CL" dirty="0"/>
          </a:p>
        </p:txBody>
      </p:sp>
      <p:sp>
        <p:nvSpPr>
          <p:cNvPr id="4" name="Rectángulo 3">
            <a:extLst>
              <a:ext uri="{FF2B5EF4-FFF2-40B4-BE49-F238E27FC236}">
                <a16:creationId xmlns:a16="http://schemas.microsoft.com/office/drawing/2014/main" id="{0DF699D4-2DFA-47F7-865D-6BF18A6EF2B8}"/>
              </a:ext>
            </a:extLst>
          </p:cNvPr>
          <p:cNvSpPr/>
          <p:nvPr/>
        </p:nvSpPr>
        <p:spPr>
          <a:xfrm>
            <a:off x="395055" y="916450"/>
            <a:ext cx="8407155" cy="5941550"/>
          </a:xfrm>
          <a:prstGeom prst="rect">
            <a:avLst/>
          </a:prstGeom>
        </p:spPr>
        <p:txBody>
          <a:bodyPr wrap="square">
            <a:spAutoFit/>
          </a:bodyPr>
          <a:lstStyle/>
          <a:p>
            <a:pPr lvl="0" algn="just">
              <a:lnSpc>
                <a:spcPct val="115000"/>
              </a:lnSpc>
              <a:spcBef>
                <a:spcPts val="600"/>
              </a:spcBef>
              <a:spcAft>
                <a:spcPts val="600"/>
              </a:spcAft>
            </a:pPr>
            <a:r>
              <a:rPr lang="es-ES_tradnl" sz="1400" dirty="0">
                <a:solidFill>
                  <a:schemeClr val="accent5"/>
                </a:solidFill>
                <a:latin typeface="Calibri Light" panose="020F0302020204030204" pitchFamily="34" charset="0"/>
                <a:ea typeface="Times New Roman" panose="02020603050405020304" pitchFamily="18" charset="0"/>
                <a:cs typeface="Times New Roman" panose="02020603050405020304" pitchFamily="18" charset="0"/>
              </a:rPr>
              <a:t>Con fecha </a:t>
            </a:r>
            <a:r>
              <a:rPr lang="es-ES_tradnl" sz="1400" dirty="0">
                <a:solidFill>
                  <a:srgbClr val="FF0000"/>
                </a:solidFill>
                <a:latin typeface="Calibri Light" panose="020F0302020204030204" pitchFamily="34" charset="0"/>
                <a:ea typeface="Times New Roman" panose="02020603050405020304" pitchFamily="18" charset="0"/>
                <a:cs typeface="Times New Roman" panose="02020603050405020304" pitchFamily="18" charset="0"/>
              </a:rPr>
              <a:t>04 de Abril de 2018</a:t>
            </a:r>
            <a:r>
              <a:rPr lang="es-ES_tradnl" sz="1400" dirty="0">
                <a:solidFill>
                  <a:schemeClr val="accent5"/>
                </a:solidFill>
                <a:latin typeface="Calibri Light" panose="020F0302020204030204" pitchFamily="34" charset="0"/>
                <a:ea typeface="Times New Roman" panose="02020603050405020304" pitchFamily="18" charset="0"/>
                <a:cs typeface="Times New Roman" panose="02020603050405020304" pitchFamily="18" charset="0"/>
              </a:rPr>
              <a:t>, las jefaturas entrantes de la División de Gestión y Desarrollo de las Personas y Departamento Gestión Sectorial de TIC asistieron a la reunión de Comité Directivo </a:t>
            </a:r>
            <a:r>
              <a:rPr lang="es-ES_tradnl" sz="1400" dirty="0" err="1">
                <a:solidFill>
                  <a:schemeClr val="accent5"/>
                </a:solidFill>
                <a:latin typeface="Calibri Light" panose="020F0302020204030204" pitchFamily="34" charset="0"/>
                <a:ea typeface="Times New Roman" panose="02020603050405020304" pitchFamily="18" charset="0"/>
                <a:cs typeface="Times New Roman" panose="02020603050405020304" pitchFamily="18" charset="0"/>
              </a:rPr>
              <a:t>N°</a:t>
            </a:r>
            <a:r>
              <a:rPr lang="es-ES_tradnl" sz="1400" dirty="0">
                <a:solidFill>
                  <a:schemeClr val="accent5"/>
                </a:solidFill>
                <a:latin typeface="Calibri Light" panose="020F0302020204030204" pitchFamily="34" charset="0"/>
                <a:ea typeface="Times New Roman" panose="02020603050405020304" pitchFamily="18" charset="0"/>
                <a:cs typeface="Times New Roman" panose="02020603050405020304" pitchFamily="18" charset="0"/>
              </a:rPr>
              <a:t> 6 del Proyecto, en donde tomaron conocimiento del estado del Proyecto. Específicamente, cabe señalar los siguientes aspectos:</a:t>
            </a:r>
            <a:endParaRPr lang="es-CL" sz="1400" dirty="0">
              <a:solidFill>
                <a:schemeClr val="accent5"/>
              </a:solidFill>
              <a:latin typeface="Calibri Light" panose="020F0302020204030204" pitchFamily="34" charset="0"/>
              <a:ea typeface="Times New Roman" panose="02020603050405020304" pitchFamily="18" charset="0"/>
              <a:cs typeface="Times New Roman" panose="02020603050405020304" pitchFamily="18" charset="0"/>
            </a:endParaRPr>
          </a:p>
          <a:p>
            <a:pPr marL="742950" lvl="1" indent="-285750" algn="just">
              <a:lnSpc>
                <a:spcPct val="115000"/>
              </a:lnSpc>
              <a:spcBef>
                <a:spcPts val="600"/>
              </a:spcBef>
              <a:spcAft>
                <a:spcPts val="600"/>
              </a:spcAft>
              <a:buFont typeface="Symbol" panose="05050102010706020507" pitchFamily="18" charset="2"/>
              <a:buChar char=""/>
            </a:pPr>
            <a:r>
              <a:rPr lang="es-ES_tradnl" sz="1400" dirty="0">
                <a:solidFill>
                  <a:schemeClr val="accent5"/>
                </a:solidFill>
                <a:latin typeface="Calibri Light" panose="020F0302020204030204" pitchFamily="34" charset="0"/>
                <a:ea typeface="Times New Roman" panose="02020603050405020304" pitchFamily="18" charset="0"/>
                <a:cs typeface="Times New Roman" panose="02020603050405020304" pitchFamily="18" charset="0"/>
              </a:rPr>
              <a:t>El proyecto se encontraba en la implementación de la Fase 2 desde noviembre del 2017, conforme a la indicación de MINSAL, independientemente de que existían actividades pendientes por cerrar en torno a la Fase 1.</a:t>
            </a:r>
            <a:endParaRPr lang="es-CL" sz="1400" dirty="0">
              <a:solidFill>
                <a:schemeClr val="accent5"/>
              </a:solidFill>
              <a:latin typeface="Calibri Light" panose="020F0302020204030204" pitchFamily="34" charset="0"/>
              <a:ea typeface="Times New Roman" panose="02020603050405020304" pitchFamily="18" charset="0"/>
              <a:cs typeface="Times New Roman" panose="02020603050405020304" pitchFamily="18" charset="0"/>
            </a:endParaRPr>
          </a:p>
          <a:p>
            <a:pPr marL="742950" lvl="1" indent="-285750" algn="just">
              <a:lnSpc>
                <a:spcPct val="115000"/>
              </a:lnSpc>
              <a:spcBef>
                <a:spcPts val="600"/>
              </a:spcBef>
              <a:spcAft>
                <a:spcPts val="600"/>
              </a:spcAft>
              <a:buFont typeface="Symbol" panose="05050102010706020507" pitchFamily="18" charset="2"/>
              <a:buChar char=""/>
            </a:pPr>
            <a:r>
              <a:rPr lang="es-ES_tradnl" sz="1400" dirty="0">
                <a:solidFill>
                  <a:schemeClr val="accent5"/>
                </a:solidFill>
                <a:latin typeface="Calibri Light" panose="020F0302020204030204" pitchFamily="34" charset="0"/>
                <a:ea typeface="Times New Roman" panose="02020603050405020304" pitchFamily="18" charset="0"/>
                <a:cs typeface="Times New Roman" panose="02020603050405020304" pitchFamily="18" charset="0"/>
              </a:rPr>
              <a:t>La nueva planificación presentada mostraba un </a:t>
            </a:r>
            <a:r>
              <a:rPr lang="es-ES_tradnl" sz="1400" b="1" dirty="0">
                <a:solidFill>
                  <a:schemeClr val="accent1"/>
                </a:solidFill>
                <a:latin typeface="Calibri Light" panose="020F0302020204030204" pitchFamily="34" charset="0"/>
                <a:ea typeface="Times New Roman" panose="02020603050405020304" pitchFamily="18" charset="0"/>
                <a:cs typeface="Times New Roman" panose="02020603050405020304" pitchFamily="18" charset="0"/>
              </a:rPr>
              <a:t>desfase de seis meses </a:t>
            </a:r>
            <a:r>
              <a:rPr lang="es-ES_tradnl" sz="1400" dirty="0">
                <a:solidFill>
                  <a:schemeClr val="accent5"/>
                </a:solidFill>
                <a:latin typeface="Calibri Light" panose="020F0302020204030204" pitchFamily="34" charset="0"/>
                <a:ea typeface="Times New Roman" panose="02020603050405020304" pitchFamily="18" charset="0"/>
                <a:cs typeface="Times New Roman" panose="02020603050405020304" pitchFamily="18" charset="0"/>
              </a:rPr>
              <a:t>con respecto a la planificación inicial, producto de los atrasos generados en la Fase 1. Entre las causas principales estaban: (i) el cambio de prioridades internas en MINSAL, destinando al equipo técnico asignado a la definición de procesos y requerimientos funcionales a otras actividades, siendo la más relevante el DFL que fija la planta de funcionarios de los Servicios de Salud; (ii) problemas de habilitación de los ambientes de desarrollo y QA en la Plataforma Convergente.</a:t>
            </a:r>
            <a:endParaRPr lang="es-CL" sz="1400" dirty="0">
              <a:solidFill>
                <a:schemeClr val="accent5"/>
              </a:solidFill>
              <a:latin typeface="Calibri Light" panose="020F0302020204030204" pitchFamily="34" charset="0"/>
              <a:ea typeface="Times New Roman" panose="02020603050405020304" pitchFamily="18" charset="0"/>
              <a:cs typeface="Times New Roman" panose="02020603050405020304" pitchFamily="18" charset="0"/>
            </a:endParaRPr>
          </a:p>
          <a:p>
            <a:pPr marL="742950" lvl="1" indent="-285750" algn="just">
              <a:lnSpc>
                <a:spcPct val="115000"/>
              </a:lnSpc>
              <a:spcBef>
                <a:spcPts val="600"/>
              </a:spcBef>
              <a:spcAft>
                <a:spcPts val="600"/>
              </a:spcAft>
              <a:buFont typeface="Symbol" panose="05050102010706020507" pitchFamily="18" charset="2"/>
              <a:buChar char=""/>
            </a:pPr>
            <a:r>
              <a:rPr lang="es-ES_tradnl" sz="1400" dirty="0">
                <a:solidFill>
                  <a:schemeClr val="accent5"/>
                </a:solidFill>
                <a:latin typeface="Calibri Light" panose="020F0302020204030204" pitchFamily="34" charset="0"/>
                <a:ea typeface="Times New Roman" panose="02020603050405020304" pitchFamily="18" charset="0"/>
                <a:cs typeface="Times New Roman" panose="02020603050405020304" pitchFamily="18" charset="0"/>
              </a:rPr>
              <a:t>La empresa presentó la </a:t>
            </a:r>
            <a:r>
              <a:rPr lang="es-ES_tradnl" sz="1400" b="1" dirty="0">
                <a:solidFill>
                  <a:schemeClr val="accent1"/>
                </a:solidFill>
                <a:latin typeface="Calibri Light" panose="020F0302020204030204" pitchFamily="34" charset="0"/>
                <a:ea typeface="Times New Roman" panose="02020603050405020304" pitchFamily="18" charset="0"/>
                <a:cs typeface="Times New Roman" panose="02020603050405020304" pitchFamily="18" charset="0"/>
              </a:rPr>
              <a:t>estimación de esfuerzo adicional al costo inicial </a:t>
            </a:r>
            <a:r>
              <a:rPr lang="es-ES_tradnl" sz="1400" dirty="0">
                <a:solidFill>
                  <a:schemeClr val="accent5"/>
                </a:solidFill>
                <a:latin typeface="Calibri Light" panose="020F0302020204030204" pitchFamily="34" charset="0"/>
                <a:ea typeface="Times New Roman" panose="02020603050405020304" pitchFamily="18" charset="0"/>
                <a:cs typeface="Times New Roman" panose="02020603050405020304" pitchFamily="18" charset="0"/>
              </a:rPr>
              <a:t>del Proyecto, dados los atrasos presentados, cuyo valor no ha sido aprobado por MINSAL.</a:t>
            </a:r>
          </a:p>
          <a:p>
            <a:pPr marL="742950" lvl="1" indent="-285750" algn="just">
              <a:lnSpc>
                <a:spcPct val="115000"/>
              </a:lnSpc>
              <a:spcBef>
                <a:spcPts val="600"/>
              </a:spcBef>
              <a:spcAft>
                <a:spcPts val="600"/>
              </a:spcAft>
              <a:buFont typeface="Symbol" panose="05050102010706020507" pitchFamily="18" charset="2"/>
              <a:buChar char=""/>
            </a:pPr>
            <a:r>
              <a:rPr lang="es-ES_tradnl" sz="1400" dirty="0">
                <a:solidFill>
                  <a:schemeClr val="accent5"/>
                </a:solidFill>
                <a:latin typeface="Calibri Light" panose="020F0302020204030204" pitchFamily="34" charset="0"/>
                <a:ea typeface="Times New Roman" panose="02020603050405020304" pitchFamily="18" charset="0"/>
                <a:cs typeface="Times New Roman" panose="02020603050405020304" pitchFamily="18" charset="0"/>
              </a:rPr>
              <a:t>Conforme a los antecedentes antes mencionados, se efectuó un análisis preliminar en MINSAL, en donde se detectaron </a:t>
            </a:r>
            <a:r>
              <a:rPr lang="es-ES_tradnl" sz="1400" b="1" dirty="0">
                <a:solidFill>
                  <a:schemeClr val="accent1"/>
                </a:solidFill>
                <a:latin typeface="Calibri Light" panose="020F0302020204030204" pitchFamily="34" charset="0"/>
                <a:ea typeface="Times New Roman" panose="02020603050405020304" pitchFamily="18" charset="0"/>
                <a:cs typeface="Times New Roman" panose="02020603050405020304" pitchFamily="18" charset="0"/>
              </a:rPr>
              <a:t>ambigüedades en la definición tecnológica respecto a la continuidad operacional del sistema actual</a:t>
            </a:r>
            <a:r>
              <a:rPr lang="es-ES_tradnl" sz="1400" dirty="0">
                <a:solidFill>
                  <a:schemeClr val="accent5"/>
                </a:solidFill>
                <a:latin typeface="Calibri Light" panose="020F0302020204030204" pitchFamily="34" charset="0"/>
                <a:ea typeface="Times New Roman" panose="02020603050405020304" pitchFamily="18" charset="0"/>
                <a:cs typeface="Times New Roman" panose="02020603050405020304" pitchFamily="18" charset="0"/>
              </a:rPr>
              <a:t>, lo que instaría </a:t>
            </a:r>
            <a:r>
              <a:rPr lang="es-ES_tradnl" sz="1400" b="1" dirty="0">
                <a:solidFill>
                  <a:schemeClr val="accent1"/>
                </a:solidFill>
                <a:latin typeface="Calibri Light" panose="020F0302020204030204" pitchFamily="34" charset="0"/>
                <a:ea typeface="Times New Roman" panose="02020603050405020304" pitchFamily="18" charset="0"/>
                <a:cs typeface="Times New Roman" panose="02020603050405020304" pitchFamily="18" charset="0"/>
              </a:rPr>
              <a:t>gastos adicionales </a:t>
            </a:r>
            <a:r>
              <a:rPr lang="es-ES_tradnl" sz="1400" dirty="0">
                <a:solidFill>
                  <a:schemeClr val="accent5"/>
                </a:solidFill>
                <a:latin typeface="Calibri Light" panose="020F0302020204030204" pitchFamily="34" charset="0"/>
                <a:ea typeface="Times New Roman" panose="02020603050405020304" pitchFamily="18" charset="0"/>
                <a:cs typeface="Times New Roman" panose="02020603050405020304" pitchFamily="18" charset="0"/>
              </a:rPr>
              <a:t>que no estaban contemplados en la formulación del proyecto inicial, así como la interpretación del proveedor en su propuesta. Asimismo, el nuevo escenario presentado involucraría también gastos adicionales que no serán posibles de sustentar.</a:t>
            </a:r>
            <a:endParaRPr lang="es-CL" sz="1400" dirty="0">
              <a:solidFill>
                <a:schemeClr val="accent5"/>
              </a:solidFill>
              <a:latin typeface="Calibri Light" panose="020F0302020204030204" pitchFamily="34" charset="0"/>
              <a:ea typeface="Times New Roman" panose="02020603050405020304" pitchFamily="18" charset="0"/>
              <a:cs typeface="Times New Roman" panose="02020603050405020304" pitchFamily="18" charset="0"/>
            </a:endParaRPr>
          </a:p>
          <a:p>
            <a:pPr marL="742950" lvl="1" indent="-285750" algn="just">
              <a:lnSpc>
                <a:spcPct val="115000"/>
              </a:lnSpc>
              <a:spcBef>
                <a:spcPts val="600"/>
              </a:spcBef>
              <a:spcAft>
                <a:spcPts val="600"/>
              </a:spcAft>
              <a:buFont typeface="Symbol" panose="05050102010706020507" pitchFamily="18" charset="2"/>
              <a:buChar char=""/>
            </a:pPr>
            <a:endParaRPr lang="es-CL" sz="1400" dirty="0">
              <a:solidFill>
                <a:schemeClr val="accent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7" name="Rectángulo 6">
            <a:extLst>
              <a:ext uri="{FF2B5EF4-FFF2-40B4-BE49-F238E27FC236}">
                <a16:creationId xmlns:a16="http://schemas.microsoft.com/office/drawing/2014/main" id="{B16D7DFF-C939-4EBF-A898-AE0563B8A424}"/>
              </a:ext>
            </a:extLst>
          </p:cNvPr>
          <p:cNvSpPr/>
          <p:nvPr/>
        </p:nvSpPr>
        <p:spPr>
          <a:xfrm>
            <a:off x="9836457" y="3025344"/>
            <a:ext cx="2133600" cy="2308324"/>
          </a:xfrm>
          <a:prstGeom prst="rect">
            <a:avLst/>
          </a:prstGeom>
        </p:spPr>
        <p:txBody>
          <a:bodyPr wrap="square">
            <a:spAutoFit/>
          </a:bodyPr>
          <a:lstStyle/>
          <a:p>
            <a:r>
              <a:rPr lang="es-ES_tradnl" dirty="0">
                <a:solidFill>
                  <a:schemeClr val="accent5"/>
                </a:solidFill>
                <a:latin typeface="Calibri Light" panose="020F0302020204030204" pitchFamily="34" charset="0"/>
                <a:ea typeface="Times New Roman" panose="02020603050405020304" pitchFamily="18" charset="0"/>
                <a:cs typeface="Times New Roman" panose="02020603050405020304" pitchFamily="18" charset="0"/>
              </a:rPr>
              <a:t>Término anticipado al Acuerdo Complementario, aludiendo a la cláusula “Resciliación o mutuo acuerdo de las partes”. </a:t>
            </a:r>
            <a:endParaRPr lang="es-CL" dirty="0">
              <a:solidFill>
                <a:schemeClr val="accent5"/>
              </a:solidFill>
            </a:endParaRPr>
          </a:p>
        </p:txBody>
      </p:sp>
      <p:sp>
        <p:nvSpPr>
          <p:cNvPr id="8" name="Flecha: a la derecha 7">
            <a:extLst>
              <a:ext uri="{FF2B5EF4-FFF2-40B4-BE49-F238E27FC236}">
                <a16:creationId xmlns:a16="http://schemas.microsoft.com/office/drawing/2014/main" id="{5DA5A3FE-B34F-44C4-8992-C0C63FD7D539}"/>
              </a:ext>
            </a:extLst>
          </p:cNvPr>
          <p:cNvSpPr/>
          <p:nvPr/>
        </p:nvSpPr>
        <p:spPr>
          <a:xfrm>
            <a:off x="8802210" y="3160713"/>
            <a:ext cx="639192" cy="1313895"/>
          </a:xfrm>
          <a:prstGeom prst="rightArrow">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err="1">
              <a:solidFill>
                <a:schemeClr val="tx1"/>
              </a:solidFill>
            </a:endParaRPr>
          </a:p>
        </p:txBody>
      </p:sp>
    </p:spTree>
    <p:extLst>
      <p:ext uri="{BB962C8B-B14F-4D97-AF65-F5344CB8AC3E}">
        <p14:creationId xmlns:p14="http://schemas.microsoft.com/office/powerpoint/2010/main" val="3547001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246922" y="303360"/>
            <a:ext cx="9089205" cy="307777"/>
          </a:xfrm>
        </p:spPr>
        <p:txBody>
          <a:bodyPr/>
          <a:lstStyle/>
          <a:p>
            <a:r>
              <a:rPr lang="es-CL" sz="2000" dirty="0">
                <a:latin typeface="Calibri Light" panose="020F0302020204030204" pitchFamily="34" charset="0"/>
                <a:cs typeface="Calibri Light" panose="020F0302020204030204" pitchFamily="34" charset="0"/>
              </a:rPr>
              <a:t>CONTEXTO  LICITACION</a:t>
            </a:r>
          </a:p>
        </p:txBody>
      </p:sp>
      <p:sp>
        <p:nvSpPr>
          <p:cNvPr id="6" name="Rectángulo 5">
            <a:extLst>
              <a:ext uri="{FF2B5EF4-FFF2-40B4-BE49-F238E27FC236}">
                <a16:creationId xmlns:a16="http://schemas.microsoft.com/office/drawing/2014/main" id="{739B367E-1E7D-4266-8642-06FD5E45A9B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4</a:t>
            </a:fld>
            <a:endParaRPr lang="es-CL" dirty="0"/>
          </a:p>
        </p:txBody>
      </p:sp>
      <p:graphicFrame>
        <p:nvGraphicFramePr>
          <p:cNvPr id="9" name="Diagrama 8">
            <a:extLst>
              <a:ext uri="{FF2B5EF4-FFF2-40B4-BE49-F238E27FC236}">
                <a16:creationId xmlns:a16="http://schemas.microsoft.com/office/drawing/2014/main" id="{1045794B-9C90-40E6-ACF2-50F8979CC232}"/>
              </a:ext>
            </a:extLst>
          </p:cNvPr>
          <p:cNvGraphicFramePr/>
          <p:nvPr>
            <p:extLst>
              <p:ext uri="{D42A27DB-BD31-4B8C-83A1-F6EECF244321}">
                <p14:modId xmlns:p14="http://schemas.microsoft.com/office/powerpoint/2010/main" val="77796839"/>
              </p:ext>
            </p:extLst>
          </p:nvPr>
        </p:nvGraphicFramePr>
        <p:xfrm>
          <a:off x="3629466" y="872197"/>
          <a:ext cx="8088922"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2" descr="Image result for contexto">
            <a:extLst>
              <a:ext uri="{FF2B5EF4-FFF2-40B4-BE49-F238E27FC236}">
                <a16:creationId xmlns:a16="http://schemas.microsoft.com/office/drawing/2014/main" id="{C5A5621A-7E3B-4E1A-ABA4-F5462D1A7BB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46922" y="1243776"/>
            <a:ext cx="1777632" cy="1833938"/>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id="{2C457FA2-A7B7-4B18-8450-039C107FE9D4}"/>
              </a:ext>
            </a:extLst>
          </p:cNvPr>
          <p:cNvPicPr>
            <a:picLocks noChangeAspect="1"/>
          </p:cNvPicPr>
          <p:nvPr/>
        </p:nvPicPr>
        <p:blipFill>
          <a:blip r:embed="rId9"/>
          <a:stretch>
            <a:fillRect/>
          </a:stretch>
        </p:blipFill>
        <p:spPr>
          <a:xfrm>
            <a:off x="925032" y="3429000"/>
            <a:ext cx="2543175" cy="1800225"/>
          </a:xfrm>
          <a:prstGeom prst="rect">
            <a:avLst/>
          </a:prstGeom>
        </p:spPr>
      </p:pic>
    </p:spTree>
    <p:extLst>
      <p:ext uri="{BB962C8B-B14F-4D97-AF65-F5344CB8AC3E}">
        <p14:creationId xmlns:p14="http://schemas.microsoft.com/office/powerpoint/2010/main" val="2559987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246922" y="303360"/>
            <a:ext cx="9089205" cy="307777"/>
          </a:xfrm>
        </p:spPr>
        <p:txBody>
          <a:bodyPr/>
          <a:lstStyle/>
          <a:p>
            <a:r>
              <a:rPr lang="es-CL" sz="2000" dirty="0">
                <a:latin typeface="Calibri Light" panose="020F0302020204030204" pitchFamily="34" charset="0"/>
                <a:cs typeface="Calibri Light" panose="020F0302020204030204" pitchFamily="34" charset="0"/>
              </a:rPr>
              <a:t>COMPONENTES DE LA SOLUCION</a:t>
            </a:r>
          </a:p>
        </p:txBody>
      </p:sp>
      <p:sp>
        <p:nvSpPr>
          <p:cNvPr id="6" name="Rectángulo 5">
            <a:extLst>
              <a:ext uri="{FF2B5EF4-FFF2-40B4-BE49-F238E27FC236}">
                <a16:creationId xmlns:a16="http://schemas.microsoft.com/office/drawing/2014/main" id="{739B367E-1E7D-4266-8642-06FD5E45A9B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5</a:t>
            </a:fld>
            <a:endParaRPr lang="es-CL" dirty="0"/>
          </a:p>
        </p:txBody>
      </p:sp>
      <p:sp>
        <p:nvSpPr>
          <p:cNvPr id="5" name="Triángulo isósceles 4">
            <a:extLst>
              <a:ext uri="{FF2B5EF4-FFF2-40B4-BE49-F238E27FC236}">
                <a16:creationId xmlns:a16="http://schemas.microsoft.com/office/drawing/2014/main" id="{9FD8E889-A989-4D91-9DBA-9F7DAD3931FD}"/>
              </a:ext>
            </a:extLst>
          </p:cNvPr>
          <p:cNvSpPr/>
          <p:nvPr/>
        </p:nvSpPr>
        <p:spPr>
          <a:xfrm>
            <a:off x="1855873" y="369184"/>
            <a:ext cx="8441619" cy="1579403"/>
          </a:xfrm>
          <a:prstGeom prst="triangle">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600" dirty="0">
                <a:solidFill>
                  <a:schemeClr val="tx1"/>
                </a:solidFill>
              </a:rPr>
              <a:t>SISTEMA DE INFORMACION DE PERSONAL SECTOR SALUD</a:t>
            </a:r>
          </a:p>
        </p:txBody>
      </p:sp>
      <p:sp>
        <p:nvSpPr>
          <p:cNvPr id="8" name="Rectángulo 7">
            <a:extLst>
              <a:ext uri="{FF2B5EF4-FFF2-40B4-BE49-F238E27FC236}">
                <a16:creationId xmlns:a16="http://schemas.microsoft.com/office/drawing/2014/main" id="{7BCE7C2C-F417-40E8-B34B-0D3B0CE45190}"/>
              </a:ext>
            </a:extLst>
          </p:cNvPr>
          <p:cNvSpPr/>
          <p:nvPr/>
        </p:nvSpPr>
        <p:spPr>
          <a:xfrm>
            <a:off x="1997476" y="5627241"/>
            <a:ext cx="8128000" cy="705775"/>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chemeClr val="tx1"/>
                </a:solidFill>
              </a:rPr>
              <a:t>Condiciones Especiales: Acuerdos de Niveles de Servicio /Metodología Desarrollo/Arquitectura/  Etapas del Proyecto</a:t>
            </a:r>
          </a:p>
        </p:txBody>
      </p:sp>
      <p:graphicFrame>
        <p:nvGraphicFramePr>
          <p:cNvPr id="7" name="Diagrama 6">
            <a:extLst>
              <a:ext uri="{FF2B5EF4-FFF2-40B4-BE49-F238E27FC236}">
                <a16:creationId xmlns:a16="http://schemas.microsoft.com/office/drawing/2014/main" id="{0CE98876-B9CD-4415-AE8C-8E65D9E297A3}"/>
              </a:ext>
            </a:extLst>
          </p:cNvPr>
          <p:cNvGraphicFramePr/>
          <p:nvPr>
            <p:extLst>
              <p:ext uri="{D42A27DB-BD31-4B8C-83A1-F6EECF244321}">
                <p14:modId xmlns:p14="http://schemas.microsoft.com/office/powerpoint/2010/main" val="426256712"/>
              </p:ext>
            </p:extLst>
          </p:nvPr>
        </p:nvGraphicFramePr>
        <p:xfrm>
          <a:off x="1346901" y="2120779"/>
          <a:ext cx="9429149" cy="31508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7196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246922" y="303360"/>
            <a:ext cx="9089205" cy="307777"/>
          </a:xfrm>
        </p:spPr>
        <p:txBody>
          <a:bodyPr/>
          <a:lstStyle/>
          <a:p>
            <a:r>
              <a:rPr lang="es-CL" sz="2000" dirty="0">
                <a:latin typeface="Calibri Light" panose="020F0302020204030204" pitchFamily="34" charset="0"/>
                <a:cs typeface="Calibri Light" panose="020F0302020204030204" pitchFamily="34" charset="0"/>
              </a:rPr>
              <a:t>CONTINUIDAD OPERACIONAL</a:t>
            </a:r>
          </a:p>
        </p:txBody>
      </p:sp>
      <p:sp>
        <p:nvSpPr>
          <p:cNvPr id="6" name="Rectángulo 5">
            <a:extLst>
              <a:ext uri="{FF2B5EF4-FFF2-40B4-BE49-F238E27FC236}">
                <a16:creationId xmlns:a16="http://schemas.microsoft.com/office/drawing/2014/main" id="{739B367E-1E7D-4266-8642-06FD5E45A9B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6</a:t>
            </a:fld>
            <a:endParaRPr lang="es-CL" dirty="0"/>
          </a:p>
        </p:txBody>
      </p:sp>
      <p:sp>
        <p:nvSpPr>
          <p:cNvPr id="5" name="CuadroTexto 4">
            <a:extLst>
              <a:ext uri="{FF2B5EF4-FFF2-40B4-BE49-F238E27FC236}">
                <a16:creationId xmlns:a16="http://schemas.microsoft.com/office/drawing/2014/main" id="{4BE691AB-661F-4888-8D05-874807771F99}"/>
              </a:ext>
            </a:extLst>
          </p:cNvPr>
          <p:cNvSpPr txBox="1"/>
          <p:nvPr/>
        </p:nvSpPr>
        <p:spPr>
          <a:xfrm>
            <a:off x="4194983" y="1132773"/>
            <a:ext cx="6943060" cy="3902150"/>
          </a:xfrm>
          <a:prstGeom prst="rect">
            <a:avLst/>
          </a:prstGeom>
          <a:noFill/>
          <a:ln w="9525">
            <a:noFill/>
            <a:miter lim="800000"/>
            <a:headEnd/>
            <a:tailEnd/>
          </a:ln>
          <a:effectLst/>
          <a:extLst/>
        </p:spPr>
        <p:txBody>
          <a:bodyPr vert="horz" wrap="square" lIns="72009" tIns="72009" rIns="72009" bIns="72009" numCol="1" rtlCol="0" anchor="t" anchorCtr="0" compatLnSpc="1">
            <a:prstTxWarp prst="textNoShape">
              <a:avLst/>
            </a:prstTxWarp>
            <a:noAutofit/>
          </a:bodyPr>
          <a:lstStyle/>
          <a:p>
            <a:pPr marL="230187" indent="-228600">
              <a:buFont typeface="+mj-lt"/>
              <a:buAutoNum type="arabicPeriod"/>
            </a:pPr>
            <a:r>
              <a:rPr lang="es-CL" sz="1600" dirty="0">
                <a:solidFill>
                  <a:srgbClr val="FF3B3B"/>
                </a:solidFill>
              </a:rPr>
              <a:t>Toma de Control.</a:t>
            </a:r>
          </a:p>
          <a:p>
            <a:pPr marL="230187" indent="-228600">
              <a:buFont typeface="+mj-lt"/>
              <a:buAutoNum type="arabicPeriod"/>
            </a:pPr>
            <a:r>
              <a:rPr lang="es-CL" sz="1600" dirty="0">
                <a:solidFill>
                  <a:schemeClr val="tx2"/>
                </a:solidFill>
              </a:rPr>
              <a:t>Mesa de Ayuda - Gestión de Incidencias.</a:t>
            </a:r>
          </a:p>
          <a:p>
            <a:pPr marL="230187" indent="-228600">
              <a:buFont typeface="+mj-lt"/>
              <a:buAutoNum type="arabicPeriod"/>
            </a:pPr>
            <a:r>
              <a:rPr lang="es-CL" sz="1600" dirty="0">
                <a:solidFill>
                  <a:schemeClr val="tx2"/>
                </a:solidFill>
              </a:rPr>
              <a:t>Gestión de Problemas.</a:t>
            </a:r>
          </a:p>
          <a:p>
            <a:pPr marL="230187" indent="-228600">
              <a:buFont typeface="+mj-lt"/>
              <a:buAutoNum type="arabicPeriod"/>
            </a:pPr>
            <a:r>
              <a:rPr lang="es-CL" sz="1600" dirty="0">
                <a:solidFill>
                  <a:schemeClr val="tx2"/>
                </a:solidFill>
              </a:rPr>
              <a:t>Mantenimientos Correctivos, Evolutivos y Normativos de los módulos del actual SIRH </a:t>
            </a:r>
            <a:r>
              <a:rPr lang="es-CL" sz="1600" dirty="0">
                <a:solidFill>
                  <a:srgbClr val="FF3B3B"/>
                </a:solidFill>
              </a:rPr>
              <a:t>Incremento 640 </a:t>
            </a:r>
            <a:r>
              <a:rPr lang="es-CL" sz="1600" dirty="0" err="1">
                <a:solidFill>
                  <a:srgbClr val="FF3B3B"/>
                </a:solidFill>
              </a:rPr>
              <a:t>hh</a:t>
            </a:r>
            <a:r>
              <a:rPr lang="es-CL" sz="1600" dirty="0">
                <a:solidFill>
                  <a:srgbClr val="FF3B3B"/>
                </a:solidFill>
              </a:rPr>
              <a:t> desarrollo</a:t>
            </a:r>
          </a:p>
          <a:p>
            <a:pPr marL="230187" indent="-228600">
              <a:buFont typeface="+mj-lt"/>
              <a:buAutoNum type="arabicPeriod"/>
            </a:pPr>
            <a:r>
              <a:rPr lang="es-CL" sz="1600" dirty="0">
                <a:solidFill>
                  <a:schemeClr val="tx2"/>
                </a:solidFill>
              </a:rPr>
              <a:t>Capacitaciones y Apoyos en Terreno.</a:t>
            </a:r>
          </a:p>
          <a:p>
            <a:pPr marL="230187" indent="-228600">
              <a:buFont typeface="+mj-lt"/>
              <a:buAutoNum type="arabicPeriod"/>
            </a:pPr>
            <a:r>
              <a:rPr lang="es-CL" sz="1600" dirty="0">
                <a:solidFill>
                  <a:schemeClr val="tx2"/>
                </a:solidFill>
              </a:rPr>
              <a:t>Actualización de Documentación Técnica y Manuales de Usuario. </a:t>
            </a:r>
          </a:p>
          <a:p>
            <a:pPr marL="230187" indent="-228600">
              <a:buFont typeface="+mj-lt"/>
              <a:buAutoNum type="arabicPeriod"/>
            </a:pPr>
            <a:r>
              <a:rPr lang="es-CL" sz="1600" dirty="0">
                <a:solidFill>
                  <a:schemeClr val="tx2"/>
                </a:solidFill>
              </a:rPr>
              <a:t>Soporte y Mantención de Servidores</a:t>
            </a:r>
          </a:p>
          <a:p>
            <a:pPr marL="230187" indent="-228600">
              <a:buFont typeface="+mj-lt"/>
              <a:buAutoNum type="arabicPeriod"/>
            </a:pPr>
            <a:r>
              <a:rPr lang="es-CL" sz="1600" dirty="0">
                <a:solidFill>
                  <a:srgbClr val="FF3B3B"/>
                </a:solidFill>
              </a:rPr>
              <a:t>Renovación y Administración de Plataforma Tecnológica.</a:t>
            </a:r>
          </a:p>
          <a:p>
            <a:pPr marL="230187" indent="-228600">
              <a:buFont typeface="+mj-lt"/>
              <a:buAutoNum type="arabicPeriod"/>
            </a:pPr>
            <a:r>
              <a:rPr lang="es-CL" sz="1600" dirty="0">
                <a:solidFill>
                  <a:srgbClr val="FF3B3B"/>
                </a:solidFill>
              </a:rPr>
              <a:t>Migración de Aplicativos y Datos a la Nueva Plataforma Tecnológica</a:t>
            </a:r>
            <a:r>
              <a:rPr lang="es-CL" sz="1600" dirty="0">
                <a:solidFill>
                  <a:schemeClr val="tx2"/>
                </a:solidFill>
              </a:rPr>
              <a:t>.</a:t>
            </a:r>
          </a:p>
          <a:p>
            <a:pPr marL="230187" indent="-228600">
              <a:buFont typeface="+mj-lt"/>
              <a:buAutoNum type="arabicPeriod"/>
            </a:pPr>
            <a:r>
              <a:rPr lang="es-CL" sz="1600" dirty="0">
                <a:solidFill>
                  <a:schemeClr val="tx2"/>
                </a:solidFill>
              </a:rPr>
              <a:t>Administración y Mantención del Portal SIRH.</a:t>
            </a:r>
          </a:p>
          <a:p>
            <a:pPr marL="230187" indent="-228600">
              <a:buFont typeface="+mj-lt"/>
              <a:buAutoNum type="arabicPeriod"/>
            </a:pPr>
            <a:r>
              <a:rPr lang="es-CL" sz="1600" dirty="0">
                <a:solidFill>
                  <a:schemeClr val="tx2"/>
                </a:solidFill>
              </a:rPr>
              <a:t>Administración y Mantención de las aplicaciones complementarias, como: </a:t>
            </a:r>
            <a:r>
              <a:rPr lang="es-CL" sz="1600" dirty="0" err="1">
                <a:solidFill>
                  <a:srgbClr val="FF3B3B"/>
                </a:solidFill>
              </a:rPr>
              <a:t>Qlikview</a:t>
            </a:r>
            <a:r>
              <a:rPr lang="es-CL" sz="1600" dirty="0">
                <a:solidFill>
                  <a:srgbClr val="FF3B3B"/>
                </a:solidFill>
              </a:rPr>
              <a:t>, Sistema FORCAP, Sistema de Georreferenciación de Plazas, Sistema de Postulación en Línea a Concursos y la Aplicación para dispositivos móviles de Concursos Ministeriales</a:t>
            </a:r>
            <a:r>
              <a:rPr lang="es-CL" sz="1600" dirty="0">
                <a:solidFill>
                  <a:schemeClr val="tx2"/>
                </a:solidFill>
              </a:rPr>
              <a:t>.</a:t>
            </a:r>
          </a:p>
          <a:p>
            <a:pPr marL="230187" indent="-228600">
              <a:buFont typeface="+mj-lt"/>
              <a:buAutoNum type="arabicPeriod"/>
            </a:pPr>
            <a:endParaRPr lang="es-CL" sz="1600" dirty="0">
              <a:solidFill>
                <a:schemeClr val="tx2"/>
              </a:solidFill>
            </a:endParaRPr>
          </a:p>
        </p:txBody>
      </p:sp>
      <p:pic>
        <p:nvPicPr>
          <p:cNvPr id="11" name="Picture 357" descr="Imagen B4">
            <a:extLst>
              <a:ext uri="{FF2B5EF4-FFF2-40B4-BE49-F238E27FC236}">
                <a16:creationId xmlns:a16="http://schemas.microsoft.com/office/drawing/2014/main" id="{5D49B304-FF58-4302-B532-A377FC8BF0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8000" y="2582049"/>
            <a:ext cx="2118063" cy="1693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n 11">
            <a:extLst>
              <a:ext uri="{FF2B5EF4-FFF2-40B4-BE49-F238E27FC236}">
                <a16:creationId xmlns:a16="http://schemas.microsoft.com/office/drawing/2014/main" id="{8ABE326E-9EDF-402C-BFDD-DB893736CF59}"/>
              </a:ext>
            </a:extLst>
          </p:cNvPr>
          <p:cNvPicPr>
            <a:picLocks noChangeAspect="1"/>
          </p:cNvPicPr>
          <p:nvPr/>
        </p:nvPicPr>
        <p:blipFill rotWithShape="1">
          <a:blip r:embed="rId4"/>
          <a:srcRect l="31567" t="16127" r="31487" b="15915"/>
          <a:stretch/>
        </p:blipFill>
        <p:spPr>
          <a:xfrm>
            <a:off x="584790" y="1147124"/>
            <a:ext cx="1871842" cy="1936724"/>
          </a:xfrm>
          <a:prstGeom prst="rect">
            <a:avLst/>
          </a:prstGeom>
        </p:spPr>
      </p:pic>
      <p:pic>
        <p:nvPicPr>
          <p:cNvPr id="13" name="Picture 5">
            <a:extLst>
              <a:ext uri="{FF2B5EF4-FFF2-40B4-BE49-F238E27FC236}">
                <a16:creationId xmlns:a16="http://schemas.microsoft.com/office/drawing/2014/main" id="{4FB3B18A-881B-4E49-AD68-2627C53C19A2}"/>
              </a:ext>
            </a:extLst>
          </p:cNvPr>
          <p:cNvPicPr>
            <a:picLocks noChangeAspect="1"/>
          </p:cNvPicPr>
          <p:nvPr/>
        </p:nvPicPr>
        <p:blipFill>
          <a:blip r:embed="rId5"/>
          <a:stretch>
            <a:fillRect/>
          </a:stretch>
        </p:blipFill>
        <p:spPr>
          <a:xfrm>
            <a:off x="584790" y="4016974"/>
            <a:ext cx="2909395" cy="1693902"/>
          </a:xfrm>
          <a:prstGeom prst="rect">
            <a:avLst/>
          </a:prstGeom>
        </p:spPr>
      </p:pic>
    </p:spTree>
    <p:extLst>
      <p:ext uri="{BB962C8B-B14F-4D97-AF65-F5344CB8AC3E}">
        <p14:creationId xmlns:p14="http://schemas.microsoft.com/office/powerpoint/2010/main" val="503949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246922" y="303360"/>
            <a:ext cx="9089205" cy="307777"/>
          </a:xfrm>
        </p:spPr>
        <p:txBody>
          <a:bodyPr/>
          <a:lstStyle/>
          <a:p>
            <a:r>
              <a:rPr lang="es-CL" sz="2000" dirty="0">
                <a:latin typeface="Calibri Light" panose="020F0302020204030204" pitchFamily="34" charset="0"/>
                <a:cs typeface="Calibri Light" panose="020F0302020204030204" pitchFamily="34" charset="0"/>
              </a:rPr>
              <a:t>PLAZOS PLAN MAESTRO</a:t>
            </a:r>
          </a:p>
        </p:txBody>
      </p:sp>
      <p:sp>
        <p:nvSpPr>
          <p:cNvPr id="6" name="Rectángulo 5">
            <a:extLst>
              <a:ext uri="{FF2B5EF4-FFF2-40B4-BE49-F238E27FC236}">
                <a16:creationId xmlns:a16="http://schemas.microsoft.com/office/drawing/2014/main" id="{739B367E-1E7D-4266-8642-06FD5E45A9B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7</a:t>
            </a:fld>
            <a:endParaRPr lang="es-CL" dirty="0"/>
          </a:p>
        </p:txBody>
      </p:sp>
      <p:sp>
        <p:nvSpPr>
          <p:cNvPr id="8" name="Flecha: pentágono 7">
            <a:extLst>
              <a:ext uri="{FF2B5EF4-FFF2-40B4-BE49-F238E27FC236}">
                <a16:creationId xmlns:a16="http://schemas.microsoft.com/office/drawing/2014/main" id="{44EA597F-C404-493E-9389-D6618B4BC196}"/>
              </a:ext>
            </a:extLst>
          </p:cNvPr>
          <p:cNvSpPr/>
          <p:nvPr/>
        </p:nvSpPr>
        <p:spPr>
          <a:xfrm>
            <a:off x="2119745" y="3443568"/>
            <a:ext cx="4106488" cy="399010"/>
          </a:xfrm>
          <a:prstGeom prst="homePlate">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solidFill>
                  <a:schemeClr val="tx1"/>
                </a:solidFill>
              </a:rPr>
              <a:t>Migración de Datos</a:t>
            </a:r>
          </a:p>
        </p:txBody>
      </p:sp>
      <p:sp>
        <p:nvSpPr>
          <p:cNvPr id="11" name="Flecha: pentágono 10">
            <a:extLst>
              <a:ext uri="{FF2B5EF4-FFF2-40B4-BE49-F238E27FC236}">
                <a16:creationId xmlns:a16="http://schemas.microsoft.com/office/drawing/2014/main" id="{6C3C9CB8-6B33-4D29-BC62-3DC580DE6B3F}"/>
              </a:ext>
            </a:extLst>
          </p:cNvPr>
          <p:cNvSpPr/>
          <p:nvPr/>
        </p:nvSpPr>
        <p:spPr>
          <a:xfrm>
            <a:off x="1064029" y="1851065"/>
            <a:ext cx="5162204" cy="399010"/>
          </a:xfrm>
          <a:prstGeom prst="homePlate">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solidFill>
                  <a:schemeClr val="tx1"/>
                </a:solidFill>
              </a:rPr>
              <a:t>Continuidad Operacional SIRH</a:t>
            </a:r>
          </a:p>
        </p:txBody>
      </p:sp>
      <p:sp>
        <p:nvSpPr>
          <p:cNvPr id="9" name="Rectángulo 8">
            <a:extLst>
              <a:ext uri="{FF2B5EF4-FFF2-40B4-BE49-F238E27FC236}">
                <a16:creationId xmlns:a16="http://schemas.microsoft.com/office/drawing/2014/main" id="{49455CEE-A0B5-47F6-923B-FB9F0A4099EE}"/>
              </a:ext>
            </a:extLst>
          </p:cNvPr>
          <p:cNvSpPr/>
          <p:nvPr/>
        </p:nvSpPr>
        <p:spPr>
          <a:xfrm>
            <a:off x="1064029" y="1537854"/>
            <a:ext cx="3108960" cy="2529179"/>
          </a:xfrm>
          <a:prstGeom prst="rect">
            <a:avLst/>
          </a:prstGeom>
          <a:no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err="1">
              <a:solidFill>
                <a:schemeClr val="tx1"/>
              </a:solidFill>
            </a:endParaRPr>
          </a:p>
        </p:txBody>
      </p:sp>
      <p:sp>
        <p:nvSpPr>
          <p:cNvPr id="15" name="Rectángulo 14">
            <a:extLst>
              <a:ext uri="{FF2B5EF4-FFF2-40B4-BE49-F238E27FC236}">
                <a16:creationId xmlns:a16="http://schemas.microsoft.com/office/drawing/2014/main" id="{DE7952F2-5F7D-4FCB-A5D1-AF0E1407FEAB}"/>
              </a:ext>
            </a:extLst>
          </p:cNvPr>
          <p:cNvSpPr/>
          <p:nvPr/>
        </p:nvSpPr>
        <p:spPr>
          <a:xfrm>
            <a:off x="6267796" y="1537852"/>
            <a:ext cx="3108960" cy="4788131"/>
          </a:xfrm>
          <a:prstGeom prst="rect">
            <a:avLst/>
          </a:prstGeom>
          <a:no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err="1">
              <a:solidFill>
                <a:schemeClr val="tx1"/>
              </a:solidFill>
            </a:endParaRPr>
          </a:p>
        </p:txBody>
      </p:sp>
      <p:sp>
        <p:nvSpPr>
          <p:cNvPr id="16" name="Rectángulo 15">
            <a:extLst>
              <a:ext uri="{FF2B5EF4-FFF2-40B4-BE49-F238E27FC236}">
                <a16:creationId xmlns:a16="http://schemas.microsoft.com/office/drawing/2014/main" id="{3B4D8F38-39B1-49A7-A97C-EB52336B7F40}"/>
              </a:ext>
            </a:extLst>
          </p:cNvPr>
          <p:cNvSpPr/>
          <p:nvPr/>
        </p:nvSpPr>
        <p:spPr>
          <a:xfrm>
            <a:off x="4156364" y="1537854"/>
            <a:ext cx="2111432" cy="3219266"/>
          </a:xfrm>
          <a:prstGeom prst="rect">
            <a:avLst/>
          </a:prstGeom>
          <a:no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err="1">
              <a:solidFill>
                <a:schemeClr val="tx1"/>
              </a:solidFill>
            </a:endParaRPr>
          </a:p>
        </p:txBody>
      </p:sp>
      <p:graphicFrame>
        <p:nvGraphicFramePr>
          <p:cNvPr id="7" name="Diagrama 6">
            <a:extLst>
              <a:ext uri="{FF2B5EF4-FFF2-40B4-BE49-F238E27FC236}">
                <a16:creationId xmlns:a16="http://schemas.microsoft.com/office/drawing/2014/main" id="{A0D0BDD8-0FB9-4A47-A71B-2B78BDA43827}"/>
              </a:ext>
            </a:extLst>
          </p:cNvPr>
          <p:cNvGraphicFramePr/>
          <p:nvPr>
            <p:extLst>
              <p:ext uri="{D42A27DB-BD31-4B8C-83A1-F6EECF244321}">
                <p14:modId xmlns:p14="http://schemas.microsoft.com/office/powerpoint/2010/main" val="1964348293"/>
              </p:ext>
            </p:extLst>
          </p:nvPr>
        </p:nvGraphicFramePr>
        <p:xfrm>
          <a:off x="-525679" y="1095979"/>
          <a:ext cx="10823171" cy="36611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uadroTexto 9">
            <a:extLst>
              <a:ext uri="{FF2B5EF4-FFF2-40B4-BE49-F238E27FC236}">
                <a16:creationId xmlns:a16="http://schemas.microsoft.com/office/drawing/2014/main" id="{FB86FD82-D1FA-457C-B863-3B09F0CD6927}"/>
              </a:ext>
            </a:extLst>
          </p:cNvPr>
          <p:cNvSpPr txBox="1"/>
          <p:nvPr/>
        </p:nvSpPr>
        <p:spPr>
          <a:xfrm>
            <a:off x="2244436" y="1230284"/>
            <a:ext cx="432262" cy="307568"/>
          </a:xfrm>
          <a:prstGeom prst="rect">
            <a:avLst/>
          </a:prstGeom>
          <a:noFill/>
          <a:ln w="9525">
            <a:noFill/>
            <a:miter lim="800000"/>
            <a:headEnd/>
            <a:tailEnd/>
          </a:ln>
          <a:effectLst/>
          <a:extLst/>
        </p:spPr>
        <p:txBody>
          <a:bodyPr vert="horz" wrap="square" lIns="72009" tIns="72009" rIns="72009" bIns="72009" numCol="1" rtlCol="0" anchor="t" anchorCtr="0" compatLnSpc="1">
            <a:prstTxWarp prst="textNoShape">
              <a:avLst/>
            </a:prstTxWarp>
            <a:noAutofit/>
          </a:bodyPr>
          <a:lstStyle/>
          <a:p>
            <a:pPr marL="1587" indent="0">
              <a:buNone/>
            </a:pPr>
            <a:r>
              <a:rPr lang="es-CL" sz="1200" dirty="0">
                <a:solidFill>
                  <a:schemeClr val="tx2"/>
                </a:solidFill>
              </a:rPr>
              <a:t>24</a:t>
            </a:r>
          </a:p>
        </p:txBody>
      </p:sp>
      <p:sp>
        <p:nvSpPr>
          <p:cNvPr id="17" name="CuadroTexto 16">
            <a:extLst>
              <a:ext uri="{FF2B5EF4-FFF2-40B4-BE49-F238E27FC236}">
                <a16:creationId xmlns:a16="http://schemas.microsoft.com/office/drawing/2014/main" id="{D523AB11-5CB5-49EC-B667-3420DD030CD7}"/>
              </a:ext>
            </a:extLst>
          </p:cNvPr>
          <p:cNvSpPr txBox="1"/>
          <p:nvPr/>
        </p:nvSpPr>
        <p:spPr>
          <a:xfrm>
            <a:off x="4779818" y="1171577"/>
            <a:ext cx="432262" cy="307568"/>
          </a:xfrm>
          <a:prstGeom prst="rect">
            <a:avLst/>
          </a:prstGeom>
          <a:noFill/>
          <a:ln w="9525">
            <a:noFill/>
            <a:miter lim="800000"/>
            <a:headEnd/>
            <a:tailEnd/>
          </a:ln>
          <a:effectLst/>
          <a:extLst/>
        </p:spPr>
        <p:txBody>
          <a:bodyPr vert="horz" wrap="square" lIns="72009" tIns="72009" rIns="72009" bIns="72009" numCol="1" rtlCol="0" anchor="t" anchorCtr="0" compatLnSpc="1">
            <a:prstTxWarp prst="textNoShape">
              <a:avLst/>
            </a:prstTxWarp>
            <a:noAutofit/>
          </a:bodyPr>
          <a:lstStyle/>
          <a:p>
            <a:pPr marL="1587" indent="0">
              <a:buNone/>
            </a:pPr>
            <a:r>
              <a:rPr lang="es-CL" sz="1200" dirty="0">
                <a:solidFill>
                  <a:schemeClr val="tx2"/>
                </a:solidFill>
              </a:rPr>
              <a:t>12</a:t>
            </a:r>
          </a:p>
        </p:txBody>
      </p:sp>
      <p:sp>
        <p:nvSpPr>
          <p:cNvPr id="18" name="CuadroTexto 17">
            <a:extLst>
              <a:ext uri="{FF2B5EF4-FFF2-40B4-BE49-F238E27FC236}">
                <a16:creationId xmlns:a16="http://schemas.microsoft.com/office/drawing/2014/main" id="{8D30FCBA-E00B-4A00-98E1-17FD92145FE6}"/>
              </a:ext>
            </a:extLst>
          </p:cNvPr>
          <p:cNvSpPr txBox="1"/>
          <p:nvPr/>
        </p:nvSpPr>
        <p:spPr>
          <a:xfrm>
            <a:off x="7538655" y="1141647"/>
            <a:ext cx="432262" cy="307568"/>
          </a:xfrm>
          <a:prstGeom prst="rect">
            <a:avLst/>
          </a:prstGeom>
          <a:noFill/>
          <a:ln w="9525">
            <a:noFill/>
            <a:miter lim="800000"/>
            <a:headEnd/>
            <a:tailEnd/>
          </a:ln>
          <a:effectLst/>
          <a:extLst/>
        </p:spPr>
        <p:txBody>
          <a:bodyPr vert="horz" wrap="square" lIns="72009" tIns="72009" rIns="72009" bIns="72009" numCol="1" rtlCol="0" anchor="t" anchorCtr="0" compatLnSpc="1">
            <a:prstTxWarp prst="textNoShape">
              <a:avLst/>
            </a:prstTxWarp>
            <a:noAutofit/>
          </a:bodyPr>
          <a:lstStyle/>
          <a:p>
            <a:pPr marL="1587" indent="0">
              <a:buNone/>
            </a:pPr>
            <a:r>
              <a:rPr lang="es-CL" sz="1200" dirty="0">
                <a:solidFill>
                  <a:schemeClr val="tx2"/>
                </a:solidFill>
              </a:rPr>
              <a:t>24</a:t>
            </a:r>
          </a:p>
        </p:txBody>
      </p:sp>
      <p:pic>
        <p:nvPicPr>
          <p:cNvPr id="5" name="Imagen 4">
            <a:extLst>
              <a:ext uri="{FF2B5EF4-FFF2-40B4-BE49-F238E27FC236}">
                <a16:creationId xmlns:a16="http://schemas.microsoft.com/office/drawing/2014/main" id="{0EFEB418-3064-4263-B55B-CBBBFC7B1ABF}"/>
              </a:ext>
            </a:extLst>
          </p:cNvPr>
          <p:cNvPicPr>
            <a:picLocks noChangeAspect="1"/>
          </p:cNvPicPr>
          <p:nvPr/>
        </p:nvPicPr>
        <p:blipFill>
          <a:blip r:embed="rId8"/>
          <a:stretch>
            <a:fillRect/>
          </a:stretch>
        </p:blipFill>
        <p:spPr>
          <a:xfrm>
            <a:off x="7359181" y="4233173"/>
            <a:ext cx="4035150" cy="2017575"/>
          </a:xfrm>
          <a:prstGeom prst="rect">
            <a:avLst/>
          </a:prstGeom>
        </p:spPr>
      </p:pic>
    </p:spTree>
    <p:extLst>
      <p:ext uri="{BB962C8B-B14F-4D97-AF65-F5344CB8AC3E}">
        <p14:creationId xmlns:p14="http://schemas.microsoft.com/office/powerpoint/2010/main" val="680248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208287" y="445531"/>
            <a:ext cx="9089205" cy="307777"/>
          </a:xfrm>
        </p:spPr>
        <p:txBody>
          <a:bodyPr/>
          <a:lstStyle/>
          <a:p>
            <a:r>
              <a:rPr lang="es-CL" sz="2000" dirty="0">
                <a:latin typeface="Calibri Light" panose="020F0302020204030204" pitchFamily="34" charset="0"/>
                <a:cs typeface="Calibri Light" panose="020F0302020204030204" pitchFamily="34" charset="0"/>
              </a:rPr>
              <a:t>ETAPAS DE CADA SUBPROYECTO</a:t>
            </a:r>
          </a:p>
        </p:txBody>
      </p:sp>
      <p:sp>
        <p:nvSpPr>
          <p:cNvPr id="6" name="Rectángulo 5">
            <a:extLst>
              <a:ext uri="{FF2B5EF4-FFF2-40B4-BE49-F238E27FC236}">
                <a16:creationId xmlns:a16="http://schemas.microsoft.com/office/drawing/2014/main" id="{739B367E-1E7D-4266-8642-06FD5E45A9B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8</a:t>
            </a:fld>
            <a:endParaRPr lang="es-CL" dirty="0"/>
          </a:p>
        </p:txBody>
      </p:sp>
      <p:pic>
        <p:nvPicPr>
          <p:cNvPr id="9" name="Imagen 8">
            <a:extLst>
              <a:ext uri="{FF2B5EF4-FFF2-40B4-BE49-F238E27FC236}">
                <a16:creationId xmlns:a16="http://schemas.microsoft.com/office/drawing/2014/main" id="{88C10B4D-A583-4995-BE41-5A656CA2B5D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535" y="1271178"/>
            <a:ext cx="8715238" cy="1352661"/>
          </a:xfrm>
          <a:prstGeom prst="rect">
            <a:avLst/>
          </a:prstGeom>
          <a:noFill/>
          <a:ln w="3175">
            <a:solidFill>
              <a:schemeClr val="bg1">
                <a:lumMod val="85000"/>
              </a:schemeClr>
            </a:solidFill>
          </a:ln>
        </p:spPr>
      </p:pic>
      <p:sp>
        <p:nvSpPr>
          <p:cNvPr id="4" name="Rectángulo 3">
            <a:extLst>
              <a:ext uri="{FF2B5EF4-FFF2-40B4-BE49-F238E27FC236}">
                <a16:creationId xmlns:a16="http://schemas.microsoft.com/office/drawing/2014/main" id="{3A27760A-74E9-4231-9AB1-44420393AB7F}"/>
              </a:ext>
            </a:extLst>
          </p:cNvPr>
          <p:cNvSpPr/>
          <p:nvPr/>
        </p:nvSpPr>
        <p:spPr>
          <a:xfrm>
            <a:off x="-6910" y="980297"/>
            <a:ext cx="3362331" cy="308867"/>
          </a:xfrm>
          <a:prstGeom prst="rect">
            <a:avLst/>
          </a:prstGeom>
        </p:spPr>
        <p:txBody>
          <a:bodyPr wrap="none">
            <a:spAutoFit/>
          </a:bodyPr>
          <a:lstStyle/>
          <a:p>
            <a:pPr lvl="1" algn="just">
              <a:lnSpc>
                <a:spcPct val="115000"/>
              </a:lnSpc>
              <a:spcBef>
                <a:spcPts val="600"/>
              </a:spcBef>
              <a:spcAft>
                <a:spcPts val="600"/>
              </a:spcAft>
            </a:pPr>
            <a:r>
              <a:rPr lang="es-CL" sz="1300" b="1" i="1" cap="small" spc="-15" dirty="0">
                <a:solidFill>
                  <a:srgbClr val="595959"/>
                </a:solidFill>
                <a:latin typeface="Calibri Light" panose="020F0302020204030204" pitchFamily="34" charset="0"/>
              </a:rPr>
              <a:t>1. Continuidad Operacional del SIRH Actual</a:t>
            </a:r>
            <a:endParaRPr lang="es-CL" sz="1300" b="1" i="1" cap="small" spc="-15" dirty="0">
              <a:solidFill>
                <a:srgbClr val="595959"/>
              </a:solidFill>
              <a:effectLst/>
              <a:latin typeface="Calibri Light" panose="020F0302020204030204" pitchFamily="34" charset="0"/>
            </a:endParaRPr>
          </a:p>
        </p:txBody>
      </p:sp>
      <p:sp>
        <p:nvSpPr>
          <p:cNvPr id="5" name="Rectángulo 4">
            <a:extLst>
              <a:ext uri="{FF2B5EF4-FFF2-40B4-BE49-F238E27FC236}">
                <a16:creationId xmlns:a16="http://schemas.microsoft.com/office/drawing/2014/main" id="{E7BC890E-7706-49E0-9EC0-1FB4F7640A99}"/>
              </a:ext>
            </a:extLst>
          </p:cNvPr>
          <p:cNvSpPr/>
          <p:nvPr/>
        </p:nvSpPr>
        <p:spPr>
          <a:xfrm>
            <a:off x="-6910" y="2770682"/>
            <a:ext cx="3650999" cy="308867"/>
          </a:xfrm>
          <a:prstGeom prst="rect">
            <a:avLst/>
          </a:prstGeom>
        </p:spPr>
        <p:txBody>
          <a:bodyPr wrap="none">
            <a:spAutoFit/>
          </a:bodyPr>
          <a:lstStyle/>
          <a:p>
            <a:pPr lvl="1" algn="just">
              <a:lnSpc>
                <a:spcPct val="115000"/>
              </a:lnSpc>
              <a:spcBef>
                <a:spcPts val="600"/>
              </a:spcBef>
              <a:spcAft>
                <a:spcPts val="600"/>
              </a:spcAft>
            </a:pPr>
            <a:r>
              <a:rPr lang="es-CL" sz="1300" b="1" i="1" cap="small" spc="-15" dirty="0">
                <a:solidFill>
                  <a:srgbClr val="595959"/>
                </a:solidFill>
                <a:latin typeface="Calibri Light" panose="020F0302020204030204" pitchFamily="34" charset="0"/>
              </a:rPr>
              <a:t>2. Implementación e Implantación del SIRH Nuevo</a:t>
            </a:r>
            <a:endParaRPr lang="es-CL" sz="1300" b="1" i="1" cap="small" spc="-15" dirty="0">
              <a:solidFill>
                <a:srgbClr val="595959"/>
              </a:solidFill>
              <a:effectLst/>
              <a:latin typeface="Calibri Light" panose="020F0302020204030204" pitchFamily="34" charset="0"/>
            </a:endParaRPr>
          </a:p>
        </p:txBody>
      </p:sp>
      <p:pic>
        <p:nvPicPr>
          <p:cNvPr id="10" name="Imagen 9">
            <a:extLst>
              <a:ext uri="{FF2B5EF4-FFF2-40B4-BE49-F238E27FC236}">
                <a16:creationId xmlns:a16="http://schemas.microsoft.com/office/drawing/2014/main" id="{1EA8B0DC-2BC5-41DC-A0F0-B1143F93AD8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4789" y="3226392"/>
            <a:ext cx="8941347" cy="1254528"/>
          </a:xfrm>
          <a:prstGeom prst="rect">
            <a:avLst/>
          </a:prstGeom>
          <a:noFill/>
        </p:spPr>
      </p:pic>
      <p:sp>
        <p:nvSpPr>
          <p:cNvPr id="11" name="Rectángulo 10">
            <a:extLst>
              <a:ext uri="{FF2B5EF4-FFF2-40B4-BE49-F238E27FC236}">
                <a16:creationId xmlns:a16="http://schemas.microsoft.com/office/drawing/2014/main" id="{B95DEA1A-DD39-42A4-BABA-C8EA98C53FB7}"/>
              </a:ext>
            </a:extLst>
          </p:cNvPr>
          <p:cNvSpPr/>
          <p:nvPr/>
        </p:nvSpPr>
        <p:spPr>
          <a:xfrm>
            <a:off x="60096" y="4561067"/>
            <a:ext cx="2010872" cy="308867"/>
          </a:xfrm>
          <a:prstGeom prst="rect">
            <a:avLst/>
          </a:prstGeom>
        </p:spPr>
        <p:txBody>
          <a:bodyPr wrap="none">
            <a:spAutoFit/>
          </a:bodyPr>
          <a:lstStyle/>
          <a:p>
            <a:pPr lvl="1" algn="just">
              <a:lnSpc>
                <a:spcPct val="115000"/>
              </a:lnSpc>
              <a:spcBef>
                <a:spcPts val="600"/>
              </a:spcBef>
              <a:spcAft>
                <a:spcPts val="600"/>
              </a:spcAft>
            </a:pPr>
            <a:r>
              <a:rPr lang="es-CL" sz="1300" b="1" i="1" cap="small" spc="-15" dirty="0">
                <a:solidFill>
                  <a:srgbClr val="595959"/>
                </a:solidFill>
                <a:latin typeface="Calibri Light" panose="020F0302020204030204" pitchFamily="34" charset="0"/>
              </a:rPr>
              <a:t>3. Migración de Datos</a:t>
            </a:r>
            <a:endParaRPr lang="es-CL" sz="1300" b="1" i="1" cap="small" spc="-15" dirty="0">
              <a:solidFill>
                <a:srgbClr val="595959"/>
              </a:solidFill>
              <a:effectLst/>
              <a:latin typeface="Calibri Light" panose="020F0302020204030204" pitchFamily="34" charset="0"/>
            </a:endParaRPr>
          </a:p>
        </p:txBody>
      </p:sp>
      <p:pic>
        <p:nvPicPr>
          <p:cNvPr id="12" name="Imagen 11">
            <a:extLst>
              <a:ext uri="{FF2B5EF4-FFF2-40B4-BE49-F238E27FC236}">
                <a16:creationId xmlns:a16="http://schemas.microsoft.com/office/drawing/2014/main" id="{C98B158A-11A3-4989-960D-EE322A70B42B}"/>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2535" y="4869934"/>
            <a:ext cx="8824419" cy="1254528"/>
          </a:xfrm>
          <a:prstGeom prst="rect">
            <a:avLst/>
          </a:prstGeom>
          <a:noFill/>
        </p:spPr>
      </p:pic>
    </p:spTree>
    <p:extLst>
      <p:ext uri="{BB962C8B-B14F-4D97-AF65-F5344CB8AC3E}">
        <p14:creationId xmlns:p14="http://schemas.microsoft.com/office/powerpoint/2010/main" val="1335795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975B79AA-E0F9-4FA3-B05D-C7755CE8B55B}"/>
              </a:ext>
            </a:extLst>
          </p:cNvPr>
          <p:cNvSpPr>
            <a:spLocks noGrp="1"/>
          </p:cNvSpPr>
          <p:nvPr>
            <p:ph type="sldNum" sz="quarter" idx="4"/>
          </p:nvPr>
        </p:nvSpPr>
        <p:spPr/>
        <p:txBody>
          <a:bodyPr/>
          <a:lstStyle/>
          <a:p>
            <a:fld id="{7536BA00-E649-495D-B82A-3219CB1D2429}" type="slidenum">
              <a:rPr lang="es-CL" smtClean="0"/>
              <a:pPr/>
              <a:t>9</a:t>
            </a:fld>
            <a:endParaRPr lang="es-CL" dirty="0"/>
          </a:p>
        </p:txBody>
      </p:sp>
      <p:graphicFrame>
        <p:nvGraphicFramePr>
          <p:cNvPr id="5" name="Diagrama 4">
            <a:extLst>
              <a:ext uri="{FF2B5EF4-FFF2-40B4-BE49-F238E27FC236}">
                <a16:creationId xmlns:a16="http://schemas.microsoft.com/office/drawing/2014/main" id="{5E7AA864-D5B2-44D4-91E7-9BB1EA997A64}"/>
              </a:ext>
            </a:extLst>
          </p:cNvPr>
          <p:cNvGraphicFramePr/>
          <p:nvPr>
            <p:extLst>
              <p:ext uri="{D42A27DB-BD31-4B8C-83A1-F6EECF244321}">
                <p14:modId xmlns:p14="http://schemas.microsoft.com/office/powerpoint/2010/main" val="316391310"/>
              </p:ext>
            </p:extLst>
          </p:nvPr>
        </p:nvGraphicFramePr>
        <p:xfrm>
          <a:off x="953535" y="1180407"/>
          <a:ext cx="9387498" cy="5062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ítulo 1">
            <a:extLst>
              <a:ext uri="{FF2B5EF4-FFF2-40B4-BE49-F238E27FC236}">
                <a16:creationId xmlns:a16="http://schemas.microsoft.com/office/drawing/2014/main" id="{7C64CA4E-1A3E-4EB9-97C1-8DCCC5DC19AF}"/>
              </a:ext>
            </a:extLst>
          </p:cNvPr>
          <p:cNvSpPr>
            <a:spLocks noGrp="1"/>
          </p:cNvSpPr>
          <p:nvPr>
            <p:ph type="title"/>
          </p:nvPr>
        </p:nvSpPr>
        <p:spPr>
          <a:xfrm>
            <a:off x="1246922" y="303360"/>
            <a:ext cx="9089205" cy="307777"/>
          </a:xfrm>
        </p:spPr>
        <p:txBody>
          <a:bodyPr/>
          <a:lstStyle/>
          <a:p>
            <a:r>
              <a:rPr lang="es-CL" sz="2000" dirty="0">
                <a:latin typeface="Calibri Light" panose="020F0302020204030204" pitchFamily="34" charset="0"/>
                <a:cs typeface="Calibri Light" panose="020F0302020204030204" pitchFamily="34" charset="0"/>
              </a:rPr>
              <a:t>PROCESO DE LICITACION</a:t>
            </a:r>
          </a:p>
        </p:txBody>
      </p:sp>
      <p:sp>
        <p:nvSpPr>
          <p:cNvPr id="7" name="Rectángulo 6">
            <a:extLst>
              <a:ext uri="{FF2B5EF4-FFF2-40B4-BE49-F238E27FC236}">
                <a16:creationId xmlns:a16="http://schemas.microsoft.com/office/drawing/2014/main" id="{B58B1D36-9DA9-4EAA-AA01-8EA7E71395A5}"/>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spTree>
    <p:extLst>
      <p:ext uri="{BB962C8B-B14F-4D97-AF65-F5344CB8AC3E}">
        <p14:creationId xmlns:p14="http://schemas.microsoft.com/office/powerpoint/2010/main" val="1171178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517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d.&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ontenido">
  <a:themeElements>
    <a:clrScheme name="Personalizado 1">
      <a:dk1>
        <a:srgbClr val="FFFFFF"/>
      </a:dk1>
      <a:lt1>
        <a:srgbClr val="FFFFFF"/>
      </a:lt1>
      <a:dk2>
        <a:srgbClr val="33448D"/>
      </a:dk2>
      <a:lt2>
        <a:srgbClr val="FFFFFF"/>
      </a:lt2>
      <a:accent1>
        <a:srgbClr val="0070C0"/>
      </a:accent1>
      <a:accent2>
        <a:srgbClr val="E63C00"/>
      </a:accent2>
      <a:accent3>
        <a:srgbClr val="CC2A04"/>
      </a:accent3>
      <a:accent4>
        <a:srgbClr val="0070C0"/>
      </a:accent4>
      <a:accent5>
        <a:srgbClr val="003258"/>
      </a:accent5>
      <a:accent6>
        <a:srgbClr val="808080"/>
      </a:accent6>
      <a:hlink>
        <a:srgbClr val="D8D8D8"/>
      </a:hlink>
      <a:folHlink>
        <a:srgbClr val="871717"/>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ln w="9525">
          <a:solidFill>
            <a:schemeClr val="accent1"/>
          </a:solidFill>
          <a:miter lim="800000"/>
          <a:headEnd/>
          <a:tailEnd/>
        </a:ln>
        <a:effectLst/>
        <a:extLst/>
      </a:spPr>
      <a:bodyPr vert="horz" wrap="square" lIns="72009" tIns="72009" rIns="72009" bIns="72009" numCol="1" anchor="t" anchorCtr="0" compatLnSpc="1">
        <a:prstTxWarp prst="textNoShape">
          <a:avLst/>
        </a:prstTxWarp>
        <a:noAutofit/>
      </a:bodyPr>
      <a:lstStyle>
        <a:defPPr marL="1587" indent="0">
          <a:buNone/>
          <a:defRPr sz="1200" dirty="0" smtClean="0"/>
        </a:defPPr>
      </a:lstStyle>
    </a:txDef>
  </a:objectDefaults>
  <a:extraClrSchemeLst>
    <a:extraClrScheme>
      <a:clrScheme name="Blank">
        <a:dk1>
          <a:srgbClr val="00296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CLC2">
        <a:dk1>
          <a:srgbClr val="33448D"/>
        </a:dk1>
        <a:lt1>
          <a:srgbClr val="FFFFFF"/>
        </a:lt1>
        <a:dk2>
          <a:srgbClr val="33448D"/>
        </a:dk2>
        <a:lt2>
          <a:srgbClr val="FFFFFF"/>
        </a:lt2>
        <a:accent1>
          <a:srgbClr val="B6BFDF"/>
        </a:accent1>
        <a:accent2>
          <a:srgbClr val="33448D"/>
        </a:accent2>
        <a:accent3>
          <a:srgbClr val="7686BA"/>
        </a:accent3>
        <a:accent4>
          <a:srgbClr val="BDCB38"/>
        </a:accent4>
        <a:accent5>
          <a:srgbClr val="4BACC6"/>
        </a:accent5>
        <a:accent6>
          <a:srgbClr val="808080"/>
        </a:accent6>
        <a:hlink>
          <a:srgbClr val="7686BA"/>
        </a:hlink>
        <a:folHlink>
          <a:srgbClr val="BDCB3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ontenido">
  <a:themeElements>
    <a:clrScheme name="Personalizado 1">
      <a:dk1>
        <a:srgbClr val="FFFFFF"/>
      </a:dk1>
      <a:lt1>
        <a:srgbClr val="FFFFFF"/>
      </a:lt1>
      <a:dk2>
        <a:srgbClr val="33448D"/>
      </a:dk2>
      <a:lt2>
        <a:srgbClr val="FFFFFF"/>
      </a:lt2>
      <a:accent1>
        <a:srgbClr val="0070C0"/>
      </a:accent1>
      <a:accent2>
        <a:srgbClr val="E63C00"/>
      </a:accent2>
      <a:accent3>
        <a:srgbClr val="CC2A04"/>
      </a:accent3>
      <a:accent4>
        <a:srgbClr val="0070C0"/>
      </a:accent4>
      <a:accent5>
        <a:srgbClr val="003258"/>
      </a:accent5>
      <a:accent6>
        <a:srgbClr val="808080"/>
      </a:accent6>
      <a:hlink>
        <a:srgbClr val="D8D8D8"/>
      </a:hlink>
      <a:folHlink>
        <a:srgbClr val="871717"/>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ln w="9525">
          <a:solidFill>
            <a:schemeClr val="accent1"/>
          </a:solidFill>
          <a:miter lim="800000"/>
          <a:headEnd/>
          <a:tailEnd/>
        </a:ln>
        <a:effectLst/>
        <a:extLst/>
      </a:spPr>
      <a:bodyPr vert="horz" wrap="square" lIns="72009" tIns="72009" rIns="72009" bIns="72009" numCol="1" anchor="t" anchorCtr="0" compatLnSpc="1">
        <a:prstTxWarp prst="textNoShape">
          <a:avLst/>
        </a:prstTxWarp>
        <a:noAutofit/>
      </a:bodyPr>
      <a:lstStyle>
        <a:defPPr marL="1587" indent="0">
          <a:buNone/>
          <a:defRPr sz="1200" dirty="0" smtClean="0"/>
        </a:defPPr>
      </a:lstStyle>
    </a:txDef>
  </a:objectDefaults>
  <a:extraClrSchemeLst>
    <a:extraClrScheme>
      <a:clrScheme name="Blank">
        <a:dk1>
          <a:srgbClr val="00296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CLC2">
        <a:dk1>
          <a:srgbClr val="33448D"/>
        </a:dk1>
        <a:lt1>
          <a:srgbClr val="FFFFFF"/>
        </a:lt1>
        <a:dk2>
          <a:srgbClr val="33448D"/>
        </a:dk2>
        <a:lt2>
          <a:srgbClr val="FFFFFF"/>
        </a:lt2>
        <a:accent1>
          <a:srgbClr val="B6BFDF"/>
        </a:accent1>
        <a:accent2>
          <a:srgbClr val="33448D"/>
        </a:accent2>
        <a:accent3>
          <a:srgbClr val="7686BA"/>
        </a:accent3>
        <a:accent4>
          <a:srgbClr val="BDCB38"/>
        </a:accent4>
        <a:accent5>
          <a:srgbClr val="4BACC6"/>
        </a:accent5>
        <a:accent6>
          <a:srgbClr val="808080"/>
        </a:accent6>
        <a:hlink>
          <a:srgbClr val="7686BA"/>
        </a:hlink>
        <a:folHlink>
          <a:srgbClr val="BDCB3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5511</TotalTime>
  <Words>847</Words>
  <Application>Microsoft Office PowerPoint</Application>
  <PresentationFormat>Panorámica</PresentationFormat>
  <Paragraphs>129</Paragraphs>
  <Slides>11</Slides>
  <Notes>10</Notes>
  <HiddenSlides>0</HiddenSlides>
  <MMClips>0</MMClips>
  <ScaleCrop>false</ScaleCrop>
  <HeadingPairs>
    <vt:vector size="8" baseType="variant">
      <vt:variant>
        <vt:lpstr>Fuentes usadas</vt:lpstr>
      </vt:variant>
      <vt:variant>
        <vt:i4>11</vt:i4>
      </vt:variant>
      <vt:variant>
        <vt:lpstr>Tema</vt:lpstr>
      </vt:variant>
      <vt:variant>
        <vt:i4>3</vt:i4>
      </vt:variant>
      <vt:variant>
        <vt:lpstr>Servidores OLE incrustados</vt:lpstr>
      </vt:variant>
      <vt:variant>
        <vt:i4>1</vt:i4>
      </vt:variant>
      <vt:variant>
        <vt:lpstr>Títulos de diapositiva</vt:lpstr>
      </vt:variant>
      <vt:variant>
        <vt:i4>11</vt:i4>
      </vt:variant>
    </vt:vector>
  </HeadingPairs>
  <TitlesOfParts>
    <vt:vector size="26" baseType="lpstr">
      <vt:lpstr>Agency FB</vt:lpstr>
      <vt:lpstr>Arial</vt:lpstr>
      <vt:lpstr>Calibri</vt:lpstr>
      <vt:lpstr>Calibri Light</vt:lpstr>
      <vt:lpstr>Candara</vt:lpstr>
      <vt:lpstr>Symbol</vt:lpstr>
      <vt:lpstr>Times New Roman</vt:lpstr>
      <vt:lpstr>Verdana</vt:lpstr>
      <vt:lpstr>Verdana Bold</vt:lpstr>
      <vt:lpstr>Wingdings</vt:lpstr>
      <vt:lpstr>ヒラギノ角ゴ Pro W3</vt:lpstr>
      <vt:lpstr>Contenido</vt:lpstr>
      <vt:lpstr>Office Theme</vt:lpstr>
      <vt:lpstr>1_Contenido</vt:lpstr>
      <vt:lpstr>Diapositiva de think-cell</vt:lpstr>
      <vt:lpstr>Presentación de PowerPoint</vt:lpstr>
      <vt:lpstr>PROCESO DE LICITACION</vt:lpstr>
      <vt:lpstr>CONTEXTO LICITACION</vt:lpstr>
      <vt:lpstr>CONTEXTO  LICITACION</vt:lpstr>
      <vt:lpstr>COMPONENTES DE LA SOLUCION</vt:lpstr>
      <vt:lpstr>CONTINUIDAD OPERACIONAL</vt:lpstr>
      <vt:lpstr>PLAZOS PLAN MAESTRO</vt:lpstr>
      <vt:lpstr>ETAPAS DE CADA SUBPROYECTO</vt:lpstr>
      <vt:lpstr>PROCESO DE LICITACION</vt:lpstr>
      <vt:lpstr>ACTUALIZAR PARAMETROS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mjcanelo@outlook.com</dc:creator>
  <cp:lastModifiedBy>Cecilia Angelica Digmann Muñoz</cp:lastModifiedBy>
  <cp:revision>283</cp:revision>
  <dcterms:created xsi:type="dcterms:W3CDTF">2018-02-12T19:45:10Z</dcterms:created>
  <dcterms:modified xsi:type="dcterms:W3CDTF">2018-11-15T15:39:42Z</dcterms:modified>
</cp:coreProperties>
</file>