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17"/>
  </p:notesMasterIdLst>
  <p:sldIdLst>
    <p:sldId id="256" r:id="rId4"/>
    <p:sldId id="285" r:id="rId5"/>
    <p:sldId id="281" r:id="rId6"/>
    <p:sldId id="284" r:id="rId7"/>
    <p:sldId id="282" r:id="rId8"/>
    <p:sldId id="257" r:id="rId9"/>
    <p:sldId id="286" r:id="rId10"/>
    <p:sldId id="287" r:id="rId11"/>
    <p:sldId id="289" r:id="rId12"/>
    <p:sldId id="290" r:id="rId13"/>
    <p:sldId id="291" r:id="rId14"/>
    <p:sldId id="292" r:id="rId15"/>
    <p:sldId id="26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FA1"/>
    <a:srgbClr val="404040"/>
    <a:srgbClr val="808080"/>
    <a:srgbClr val="CCCCCC"/>
    <a:srgbClr val="E17068"/>
    <a:srgbClr val="FE454A"/>
    <a:srgbClr val="E10202"/>
    <a:srgbClr val="EF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40" d="100"/>
          <a:sy n="40" d="100"/>
        </p:scale>
        <p:origin x="-318" y="72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6A352-96D2-42E7-BBD4-C9A798B04834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ABF277CC-B9F5-432D-A42F-1339CE5BE094}">
      <dgm:prSet phldrT="[Texto]"/>
      <dgm:spPr/>
      <dgm:t>
        <a:bodyPr/>
        <a:lstStyle/>
        <a:p>
          <a:r>
            <a:rPr lang="es-CL" dirty="0" smtClean="0"/>
            <a:t>PLANIFICACIÓN</a:t>
          </a:r>
          <a:endParaRPr lang="es-CL" dirty="0"/>
        </a:p>
      </dgm:t>
    </dgm:pt>
    <dgm:pt modelId="{7419EC91-FCFB-4337-9163-340440690F08}" type="parTrans" cxnId="{6096EFC5-DCFB-4089-96B7-F89936574C99}">
      <dgm:prSet/>
      <dgm:spPr/>
      <dgm:t>
        <a:bodyPr/>
        <a:lstStyle/>
        <a:p>
          <a:endParaRPr lang="es-CL"/>
        </a:p>
      </dgm:t>
    </dgm:pt>
    <dgm:pt modelId="{25B44CBF-76C8-4D14-A5CB-BC6FEDC914B3}" type="sibTrans" cxnId="{6096EFC5-DCFB-4089-96B7-F89936574C99}">
      <dgm:prSet/>
      <dgm:spPr/>
      <dgm:t>
        <a:bodyPr/>
        <a:lstStyle/>
        <a:p>
          <a:endParaRPr lang="es-CL"/>
        </a:p>
      </dgm:t>
    </dgm:pt>
    <dgm:pt modelId="{1A4DC45A-6104-4E6D-897C-B026EB947D1F}">
      <dgm:prSet phldrT="[Texto]"/>
      <dgm:spPr/>
      <dgm:t>
        <a:bodyPr/>
        <a:lstStyle/>
        <a:p>
          <a:r>
            <a:rPr lang="es-CL" dirty="0" smtClean="0"/>
            <a:t>Mejora la toma de decisiones</a:t>
          </a:r>
          <a:endParaRPr lang="es-CL" dirty="0"/>
        </a:p>
      </dgm:t>
    </dgm:pt>
    <dgm:pt modelId="{174CC1B5-19D5-4CC2-969C-304854BF8788}" type="parTrans" cxnId="{D18B4A7A-3B83-41C2-84AB-2231A38B5244}">
      <dgm:prSet/>
      <dgm:spPr/>
      <dgm:t>
        <a:bodyPr/>
        <a:lstStyle/>
        <a:p>
          <a:endParaRPr lang="es-CL"/>
        </a:p>
      </dgm:t>
    </dgm:pt>
    <dgm:pt modelId="{9132E8A5-B5F0-42A2-99F6-9173F488A957}" type="sibTrans" cxnId="{D18B4A7A-3B83-41C2-84AB-2231A38B5244}">
      <dgm:prSet/>
      <dgm:spPr/>
      <dgm:t>
        <a:bodyPr/>
        <a:lstStyle/>
        <a:p>
          <a:endParaRPr lang="es-CL"/>
        </a:p>
      </dgm:t>
    </dgm:pt>
    <dgm:pt modelId="{C85087AB-03F6-480E-A014-F023E37E00A9}">
      <dgm:prSet phldrT="[Texto]"/>
      <dgm:spPr/>
      <dgm:t>
        <a:bodyPr/>
        <a:lstStyle/>
        <a:p>
          <a:r>
            <a:rPr lang="es-CL" dirty="0" smtClean="0"/>
            <a:t>Organiza mejor el trabajo</a:t>
          </a:r>
          <a:endParaRPr lang="es-CL" dirty="0"/>
        </a:p>
      </dgm:t>
    </dgm:pt>
    <dgm:pt modelId="{46E473AD-47C5-4382-9430-CB65492D396B}" type="parTrans" cxnId="{1E358FF1-13E3-43AA-A1E5-09BD7AA6A6D7}">
      <dgm:prSet/>
      <dgm:spPr/>
      <dgm:t>
        <a:bodyPr/>
        <a:lstStyle/>
        <a:p>
          <a:endParaRPr lang="es-CL"/>
        </a:p>
      </dgm:t>
    </dgm:pt>
    <dgm:pt modelId="{D0C4B273-19B8-4E24-92EB-538B09ABE515}" type="sibTrans" cxnId="{1E358FF1-13E3-43AA-A1E5-09BD7AA6A6D7}">
      <dgm:prSet/>
      <dgm:spPr/>
      <dgm:t>
        <a:bodyPr/>
        <a:lstStyle/>
        <a:p>
          <a:endParaRPr lang="es-CL"/>
        </a:p>
      </dgm:t>
    </dgm:pt>
    <dgm:pt modelId="{B86E5402-44A0-489B-8395-D80859525939}">
      <dgm:prSet phldrT="[Texto]"/>
      <dgm:spPr/>
      <dgm:t>
        <a:bodyPr/>
        <a:lstStyle/>
        <a:p>
          <a:r>
            <a:rPr lang="es-CL" dirty="0" smtClean="0"/>
            <a:t>Optimiza tiempo y recursos </a:t>
          </a:r>
          <a:endParaRPr lang="es-CL" dirty="0"/>
        </a:p>
      </dgm:t>
    </dgm:pt>
    <dgm:pt modelId="{F9F5E75E-548C-4614-8D66-A73552C73357}" type="parTrans" cxnId="{6F6FADE1-3254-4940-8F1B-ABDC4270C2EF}">
      <dgm:prSet/>
      <dgm:spPr/>
      <dgm:t>
        <a:bodyPr/>
        <a:lstStyle/>
        <a:p>
          <a:endParaRPr lang="es-CL"/>
        </a:p>
      </dgm:t>
    </dgm:pt>
    <dgm:pt modelId="{8DC229D8-5EDE-40AC-928F-C44A5EACD21A}" type="sibTrans" cxnId="{6F6FADE1-3254-4940-8F1B-ABDC4270C2EF}">
      <dgm:prSet/>
      <dgm:spPr/>
      <dgm:t>
        <a:bodyPr/>
        <a:lstStyle/>
        <a:p>
          <a:endParaRPr lang="es-CL"/>
        </a:p>
      </dgm:t>
    </dgm:pt>
    <dgm:pt modelId="{0028AA1D-794A-46B4-B1CE-F74489E5FC13}">
      <dgm:prSet phldrT="[Texto]"/>
      <dgm:spPr/>
      <dgm:t>
        <a:bodyPr/>
        <a:lstStyle/>
        <a:p>
          <a:r>
            <a:rPr lang="es-CL" dirty="0" smtClean="0"/>
            <a:t>Ayuda al logro de los objetivos</a:t>
          </a:r>
          <a:endParaRPr lang="es-CL" dirty="0"/>
        </a:p>
      </dgm:t>
    </dgm:pt>
    <dgm:pt modelId="{BBBD055C-2E02-4EA4-A439-299464297462}" type="sibTrans" cxnId="{7D8E0B88-247D-40B2-94F1-FD452D8DC0E8}">
      <dgm:prSet/>
      <dgm:spPr/>
      <dgm:t>
        <a:bodyPr/>
        <a:lstStyle/>
        <a:p>
          <a:endParaRPr lang="es-CL"/>
        </a:p>
      </dgm:t>
    </dgm:pt>
    <dgm:pt modelId="{A38DF37E-64CA-431B-A3B8-EAFA6A99927F}" type="parTrans" cxnId="{7D8E0B88-247D-40B2-94F1-FD452D8DC0E8}">
      <dgm:prSet/>
      <dgm:spPr/>
      <dgm:t>
        <a:bodyPr/>
        <a:lstStyle/>
        <a:p>
          <a:endParaRPr lang="es-CL"/>
        </a:p>
      </dgm:t>
    </dgm:pt>
    <dgm:pt modelId="{BCFA13C3-38C1-4836-B47D-7C9FBD93E8EC}" type="pres">
      <dgm:prSet presAssocID="{CB86A352-96D2-42E7-BBD4-C9A798B048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365F7F1-37C7-413A-804F-8C3A4784CA58}" type="pres">
      <dgm:prSet presAssocID="{CB86A352-96D2-42E7-BBD4-C9A798B04834}" presName="radial" presStyleCnt="0">
        <dgm:presLayoutVars>
          <dgm:animLvl val="ctr"/>
        </dgm:presLayoutVars>
      </dgm:prSet>
      <dgm:spPr/>
      <dgm:t>
        <a:bodyPr/>
        <a:lstStyle/>
        <a:p>
          <a:endParaRPr lang="es-CL"/>
        </a:p>
      </dgm:t>
    </dgm:pt>
    <dgm:pt modelId="{BEC22222-ECA1-4982-8414-541347218042}" type="pres">
      <dgm:prSet presAssocID="{ABF277CC-B9F5-432D-A42F-1339CE5BE094}" presName="centerShape" presStyleLbl="vennNode1" presStyleIdx="0" presStyleCnt="5"/>
      <dgm:spPr/>
      <dgm:t>
        <a:bodyPr/>
        <a:lstStyle/>
        <a:p>
          <a:endParaRPr lang="es-CL"/>
        </a:p>
      </dgm:t>
    </dgm:pt>
    <dgm:pt modelId="{8AEC4F34-93E5-4D16-AEF3-C0B70929FBA0}" type="pres">
      <dgm:prSet presAssocID="{0028AA1D-794A-46B4-B1CE-F74489E5FC1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15C78A-342E-4785-91E8-7462C735E7A3}" type="pres">
      <dgm:prSet presAssocID="{1A4DC45A-6104-4E6D-897C-B026EB947D1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FE743F-0C31-474B-8482-E3E44D2EA482}" type="pres">
      <dgm:prSet presAssocID="{C85087AB-03F6-480E-A014-F023E37E00A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5930A5-7D08-4F81-A302-ED28FBAD880F}" type="pres">
      <dgm:prSet presAssocID="{B86E5402-44A0-489B-8395-D8085952593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704A7C7-14C5-42A3-A0C5-3D3712752803}" type="presOf" srcId="{1A4DC45A-6104-4E6D-897C-B026EB947D1F}" destId="{2D15C78A-342E-4785-91E8-7462C735E7A3}" srcOrd="0" destOrd="0" presId="urn:microsoft.com/office/officeart/2005/8/layout/radial3"/>
    <dgm:cxn modelId="{8E98B629-0698-449E-8542-4D64AF7BD276}" type="presOf" srcId="{CB86A352-96D2-42E7-BBD4-C9A798B04834}" destId="{BCFA13C3-38C1-4836-B47D-7C9FBD93E8EC}" srcOrd="0" destOrd="0" presId="urn:microsoft.com/office/officeart/2005/8/layout/radial3"/>
    <dgm:cxn modelId="{1E358FF1-13E3-43AA-A1E5-09BD7AA6A6D7}" srcId="{ABF277CC-B9F5-432D-A42F-1339CE5BE094}" destId="{C85087AB-03F6-480E-A014-F023E37E00A9}" srcOrd="2" destOrd="0" parTransId="{46E473AD-47C5-4382-9430-CB65492D396B}" sibTransId="{D0C4B273-19B8-4E24-92EB-538B09ABE515}"/>
    <dgm:cxn modelId="{3E1E2220-16B0-4CEA-A7FB-1482099BFEED}" type="presOf" srcId="{0028AA1D-794A-46B4-B1CE-F74489E5FC13}" destId="{8AEC4F34-93E5-4D16-AEF3-C0B70929FBA0}" srcOrd="0" destOrd="0" presId="urn:microsoft.com/office/officeart/2005/8/layout/radial3"/>
    <dgm:cxn modelId="{D18B4A7A-3B83-41C2-84AB-2231A38B5244}" srcId="{ABF277CC-B9F5-432D-A42F-1339CE5BE094}" destId="{1A4DC45A-6104-4E6D-897C-B026EB947D1F}" srcOrd="1" destOrd="0" parTransId="{174CC1B5-19D5-4CC2-969C-304854BF8788}" sibTransId="{9132E8A5-B5F0-42A2-99F6-9173F488A957}"/>
    <dgm:cxn modelId="{6096EFC5-DCFB-4089-96B7-F89936574C99}" srcId="{CB86A352-96D2-42E7-BBD4-C9A798B04834}" destId="{ABF277CC-B9F5-432D-A42F-1339CE5BE094}" srcOrd="0" destOrd="0" parTransId="{7419EC91-FCFB-4337-9163-340440690F08}" sibTransId="{25B44CBF-76C8-4D14-A5CB-BC6FEDC914B3}"/>
    <dgm:cxn modelId="{7D8E0B88-247D-40B2-94F1-FD452D8DC0E8}" srcId="{ABF277CC-B9F5-432D-A42F-1339CE5BE094}" destId="{0028AA1D-794A-46B4-B1CE-F74489E5FC13}" srcOrd="0" destOrd="0" parTransId="{A38DF37E-64CA-431B-A3B8-EAFA6A99927F}" sibTransId="{BBBD055C-2E02-4EA4-A439-299464297462}"/>
    <dgm:cxn modelId="{BC6823C9-CC4C-4176-9CE9-6F428695788B}" type="presOf" srcId="{ABF277CC-B9F5-432D-A42F-1339CE5BE094}" destId="{BEC22222-ECA1-4982-8414-541347218042}" srcOrd="0" destOrd="0" presId="urn:microsoft.com/office/officeart/2005/8/layout/radial3"/>
    <dgm:cxn modelId="{0E93824B-13FC-4F64-BE52-BF13E163787A}" type="presOf" srcId="{C85087AB-03F6-480E-A014-F023E37E00A9}" destId="{1EFE743F-0C31-474B-8482-E3E44D2EA482}" srcOrd="0" destOrd="0" presId="urn:microsoft.com/office/officeart/2005/8/layout/radial3"/>
    <dgm:cxn modelId="{6F6FADE1-3254-4940-8F1B-ABDC4270C2EF}" srcId="{ABF277CC-B9F5-432D-A42F-1339CE5BE094}" destId="{B86E5402-44A0-489B-8395-D80859525939}" srcOrd="3" destOrd="0" parTransId="{F9F5E75E-548C-4614-8D66-A73552C73357}" sibTransId="{8DC229D8-5EDE-40AC-928F-C44A5EACD21A}"/>
    <dgm:cxn modelId="{D95496C2-3EC3-4E32-8A49-3B89CFF7BA17}" type="presOf" srcId="{B86E5402-44A0-489B-8395-D80859525939}" destId="{BD5930A5-7D08-4F81-A302-ED28FBAD880F}" srcOrd="0" destOrd="0" presId="urn:microsoft.com/office/officeart/2005/8/layout/radial3"/>
    <dgm:cxn modelId="{4E5488C2-6AC2-41BF-B236-56318A7C51F2}" type="presParOf" srcId="{BCFA13C3-38C1-4836-B47D-7C9FBD93E8EC}" destId="{D365F7F1-37C7-413A-804F-8C3A4784CA58}" srcOrd="0" destOrd="0" presId="urn:microsoft.com/office/officeart/2005/8/layout/radial3"/>
    <dgm:cxn modelId="{B264BB94-1FFF-4274-8861-C38FB75421C6}" type="presParOf" srcId="{D365F7F1-37C7-413A-804F-8C3A4784CA58}" destId="{BEC22222-ECA1-4982-8414-541347218042}" srcOrd="0" destOrd="0" presId="urn:microsoft.com/office/officeart/2005/8/layout/radial3"/>
    <dgm:cxn modelId="{795682C0-54A8-4017-9F8A-2367AF0506E8}" type="presParOf" srcId="{D365F7F1-37C7-413A-804F-8C3A4784CA58}" destId="{8AEC4F34-93E5-4D16-AEF3-C0B70929FBA0}" srcOrd="1" destOrd="0" presId="urn:microsoft.com/office/officeart/2005/8/layout/radial3"/>
    <dgm:cxn modelId="{E90910C9-D754-4111-9EEC-5F840382DF56}" type="presParOf" srcId="{D365F7F1-37C7-413A-804F-8C3A4784CA58}" destId="{2D15C78A-342E-4785-91E8-7462C735E7A3}" srcOrd="2" destOrd="0" presId="urn:microsoft.com/office/officeart/2005/8/layout/radial3"/>
    <dgm:cxn modelId="{3A93C77F-A923-43AC-ACDD-89D988669B5E}" type="presParOf" srcId="{D365F7F1-37C7-413A-804F-8C3A4784CA58}" destId="{1EFE743F-0C31-474B-8482-E3E44D2EA482}" srcOrd="3" destOrd="0" presId="urn:microsoft.com/office/officeart/2005/8/layout/radial3"/>
    <dgm:cxn modelId="{5F5E6BD5-5287-4A61-93FE-9DB756FE3894}" type="presParOf" srcId="{D365F7F1-37C7-413A-804F-8C3A4784CA58}" destId="{BD5930A5-7D08-4F81-A302-ED28FBAD880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B216C-C553-4B54-B468-8EB285FCF0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ABAFD-CD26-4369-853F-0E97D6146DD2}">
      <dgm:prSet phldrT="[Texto]"/>
      <dgm:spPr/>
      <dgm:t>
        <a:bodyPr/>
        <a:lstStyle/>
        <a:p>
          <a:r>
            <a:rPr lang="en-US" dirty="0" err="1"/>
            <a:t>Depto</a:t>
          </a:r>
          <a:r>
            <a:rPr lang="en-US" dirty="0"/>
            <a:t>. </a:t>
          </a:r>
          <a:r>
            <a:rPr lang="en-US" dirty="0" err="1"/>
            <a:t>Formación</a:t>
          </a:r>
          <a:r>
            <a:rPr lang="en-US" dirty="0"/>
            <a:t> y </a:t>
          </a:r>
          <a:r>
            <a:rPr lang="en-US" dirty="0" err="1"/>
            <a:t>Capacitación</a:t>
          </a:r>
          <a:endParaRPr lang="en-US" dirty="0"/>
        </a:p>
      </dgm:t>
    </dgm:pt>
    <dgm:pt modelId="{F50686A3-296B-4B8D-9CD5-7210FFBE0B7F}" type="asst">
      <dgm:prSet phldrT="[Texto]"/>
      <dgm:spPr/>
      <dgm:t>
        <a:bodyPr/>
        <a:lstStyle/>
        <a:p>
          <a:r>
            <a:rPr lang="en-US"/>
            <a:t>Secretaria</a:t>
          </a:r>
        </a:p>
      </dgm:t>
    </dgm:pt>
    <dgm:pt modelId="{A4EF2D82-5227-4315-A4A6-DFB851EEA2CC}">
      <dgm:prSet phldrT="[Texto]"/>
      <dgm:spPr/>
      <dgm:t>
        <a:bodyPr/>
        <a:lstStyle/>
        <a:p>
          <a:r>
            <a:rPr lang="en-US" dirty="0" err="1" smtClean="0"/>
            <a:t>Subdirector</a:t>
          </a:r>
          <a:r>
            <a:rPr lang="en-US" dirty="0" smtClean="0"/>
            <a:t> </a:t>
          </a:r>
          <a:r>
            <a:rPr lang="en-US" dirty="0"/>
            <a:t>de Recursos Humanos</a:t>
          </a:r>
        </a:p>
      </dgm:t>
    </dgm:pt>
    <dgm:pt modelId="{A58F2CEF-30A2-496D-BF0B-F3598392DFAB}" type="sibTrans" cxnId="{72786AE8-5957-4E65-AF46-78B31038BF9D}">
      <dgm:prSet/>
      <dgm:spPr/>
      <dgm:t>
        <a:bodyPr/>
        <a:lstStyle/>
        <a:p>
          <a:endParaRPr lang="en-US"/>
        </a:p>
      </dgm:t>
    </dgm:pt>
    <dgm:pt modelId="{2DDB4B83-2963-44A3-BE5F-D3D2F0C4ED90}" type="parTrans" cxnId="{72786AE8-5957-4E65-AF46-78B31038BF9D}">
      <dgm:prSet/>
      <dgm:spPr/>
      <dgm:t>
        <a:bodyPr/>
        <a:lstStyle/>
        <a:p>
          <a:endParaRPr lang="en-US"/>
        </a:p>
      </dgm:t>
    </dgm:pt>
    <dgm:pt modelId="{0F47B3BD-54F3-4437-A2C7-FB3F868E184E}" type="sibTrans" cxnId="{E70BF6F4-861C-47F1-8E7F-733D00193FD7}">
      <dgm:prSet/>
      <dgm:spPr/>
      <dgm:t>
        <a:bodyPr/>
        <a:lstStyle/>
        <a:p>
          <a:endParaRPr lang="en-US"/>
        </a:p>
      </dgm:t>
    </dgm:pt>
    <dgm:pt modelId="{8844749E-A50B-4E15-A67F-4ACA026D85BB}" type="parTrans" cxnId="{E70BF6F4-861C-47F1-8E7F-733D00193FD7}">
      <dgm:prSet/>
      <dgm:spPr/>
      <dgm:t>
        <a:bodyPr/>
        <a:lstStyle/>
        <a:p>
          <a:endParaRPr lang="en-US"/>
        </a:p>
      </dgm:t>
    </dgm:pt>
    <dgm:pt modelId="{EE743FCF-D6BF-4805-B4C7-49DB9BBFEB51}" type="sibTrans" cxnId="{87CFCF2D-F107-44C8-89A3-E93EBEF0E0C6}">
      <dgm:prSet/>
      <dgm:spPr/>
      <dgm:t>
        <a:bodyPr/>
        <a:lstStyle/>
        <a:p>
          <a:endParaRPr lang="en-US"/>
        </a:p>
      </dgm:t>
    </dgm:pt>
    <dgm:pt modelId="{CF57CEDA-DB7D-4CCD-9F4E-A300470344B4}" type="parTrans" cxnId="{87CFCF2D-F107-44C8-89A3-E93EBEF0E0C6}">
      <dgm:prSet/>
      <dgm:spPr/>
      <dgm:t>
        <a:bodyPr/>
        <a:lstStyle/>
        <a:p>
          <a:endParaRPr lang="en-US"/>
        </a:p>
      </dgm:t>
    </dgm:pt>
    <dgm:pt modelId="{7285619F-781B-4E07-A885-02E11DBE3E55}">
      <dgm:prSet/>
      <dgm:spPr/>
      <dgm:t>
        <a:bodyPr/>
        <a:lstStyle/>
        <a:p>
          <a:r>
            <a:rPr lang="en-US"/>
            <a:t>Depto. RR.LL y Calidad de Vida</a:t>
          </a:r>
        </a:p>
      </dgm:t>
    </dgm:pt>
    <dgm:pt modelId="{DDF5D315-4D01-4AE5-896B-B4929E66CFBD}" type="parTrans" cxnId="{171EBC6C-F87C-4D93-8EB1-D488B25DB03B}">
      <dgm:prSet/>
      <dgm:spPr/>
      <dgm:t>
        <a:bodyPr/>
        <a:lstStyle/>
        <a:p>
          <a:endParaRPr lang="en-US"/>
        </a:p>
      </dgm:t>
    </dgm:pt>
    <dgm:pt modelId="{3F3C1517-E833-4638-8B3A-DED2ECD1F94E}" type="sibTrans" cxnId="{171EBC6C-F87C-4D93-8EB1-D488B25DB03B}">
      <dgm:prSet/>
      <dgm:spPr/>
      <dgm:t>
        <a:bodyPr/>
        <a:lstStyle/>
        <a:p>
          <a:endParaRPr lang="en-US"/>
        </a:p>
      </dgm:t>
    </dgm:pt>
    <dgm:pt modelId="{973082F3-BB06-4E4D-89E3-7C530772259B}" type="asst">
      <dgm:prSet/>
      <dgm:spPr/>
      <dgm:t>
        <a:bodyPr/>
        <a:lstStyle/>
        <a:p>
          <a:r>
            <a:rPr lang="en-US" dirty="0" err="1"/>
            <a:t>Planif</a:t>
          </a:r>
          <a:r>
            <a:rPr lang="en-US" dirty="0"/>
            <a:t>. y Control de </a:t>
          </a:r>
          <a:r>
            <a:rPr lang="en-US" dirty="0" err="1"/>
            <a:t>Gestión</a:t>
          </a:r>
          <a:endParaRPr lang="en-US" dirty="0"/>
        </a:p>
      </dgm:t>
    </dgm:pt>
    <dgm:pt modelId="{EE74EDA9-53CC-4529-8FD9-544E914028F6}" type="sibTrans" cxnId="{17F58ACE-930D-459C-BDDD-586174635A72}">
      <dgm:prSet/>
      <dgm:spPr/>
      <dgm:t>
        <a:bodyPr/>
        <a:lstStyle/>
        <a:p>
          <a:endParaRPr lang="en-US"/>
        </a:p>
      </dgm:t>
    </dgm:pt>
    <dgm:pt modelId="{C8BBB42F-41B7-450B-A221-C78BFE05BA82}" type="parTrans" cxnId="{17F58ACE-930D-459C-BDDD-586174635A72}">
      <dgm:prSet/>
      <dgm:spPr/>
      <dgm:t>
        <a:bodyPr/>
        <a:lstStyle/>
        <a:p>
          <a:endParaRPr lang="en-US"/>
        </a:p>
      </dgm:t>
    </dgm:pt>
    <dgm:pt modelId="{6B3C2C89-1D84-473D-9A17-78312EE978FD}">
      <dgm:prSet/>
      <dgm:spPr/>
      <dgm:t>
        <a:bodyPr/>
        <a:lstStyle/>
        <a:p>
          <a:r>
            <a:rPr lang="en-US"/>
            <a:t>Depto. Salud Ocupacional</a:t>
          </a:r>
        </a:p>
      </dgm:t>
    </dgm:pt>
    <dgm:pt modelId="{2AC50191-9F70-45D9-96C9-52CC57274726}" type="parTrans" cxnId="{85E82EF5-FAC5-4694-B7E3-8A0AB5F8DAB4}">
      <dgm:prSet/>
      <dgm:spPr/>
      <dgm:t>
        <a:bodyPr/>
        <a:lstStyle/>
        <a:p>
          <a:endParaRPr lang="en-US"/>
        </a:p>
      </dgm:t>
    </dgm:pt>
    <dgm:pt modelId="{D82E77FB-F13F-4B55-AFBF-834F9820A328}" type="sibTrans" cxnId="{85E82EF5-FAC5-4694-B7E3-8A0AB5F8DAB4}">
      <dgm:prSet/>
      <dgm:spPr/>
      <dgm:t>
        <a:bodyPr/>
        <a:lstStyle/>
        <a:p>
          <a:endParaRPr lang="en-US"/>
        </a:p>
      </dgm:t>
    </dgm:pt>
    <dgm:pt modelId="{012DA7EF-55C3-461E-8E24-3E08617140CE}">
      <dgm:prSet/>
      <dgm:spPr/>
      <dgm:t>
        <a:bodyPr/>
        <a:lstStyle/>
        <a:p>
          <a:r>
            <a:rPr lang="en-US"/>
            <a:t>Gestión de Personal y Cliclo de Vida Laboral</a:t>
          </a:r>
        </a:p>
      </dgm:t>
    </dgm:pt>
    <dgm:pt modelId="{52448B8A-BC26-43FD-A470-D2395215250A}" type="parTrans" cxnId="{353EB8FF-11E6-4B4D-9D79-62A1137B6D7A}">
      <dgm:prSet/>
      <dgm:spPr/>
      <dgm:t>
        <a:bodyPr/>
        <a:lstStyle/>
        <a:p>
          <a:endParaRPr lang="en-US"/>
        </a:p>
      </dgm:t>
    </dgm:pt>
    <dgm:pt modelId="{5186291F-CC98-4FD2-ADFB-29677FB1ADB7}" type="sibTrans" cxnId="{353EB8FF-11E6-4B4D-9D79-62A1137B6D7A}">
      <dgm:prSet/>
      <dgm:spPr/>
      <dgm:t>
        <a:bodyPr/>
        <a:lstStyle/>
        <a:p>
          <a:endParaRPr lang="en-US"/>
        </a:p>
      </dgm:t>
    </dgm:pt>
    <dgm:pt modelId="{B0B2321A-0287-4066-81FC-70E084A87893}">
      <dgm:prSet/>
      <dgm:spPr/>
      <dgm:t>
        <a:bodyPr/>
        <a:lstStyle/>
        <a:p>
          <a:r>
            <a:rPr lang="en-US"/>
            <a:t>Remuneraciones</a:t>
          </a:r>
        </a:p>
      </dgm:t>
    </dgm:pt>
    <dgm:pt modelId="{F8921011-6426-4076-A18A-5EE81B4B50CE}" type="sibTrans" cxnId="{014EB2F2-4A66-4C48-9844-9F3A6AE4389D}">
      <dgm:prSet/>
      <dgm:spPr/>
      <dgm:t>
        <a:bodyPr/>
        <a:lstStyle/>
        <a:p>
          <a:endParaRPr lang="en-US"/>
        </a:p>
      </dgm:t>
    </dgm:pt>
    <dgm:pt modelId="{9A3C02F9-9CFD-479B-9F82-C2E7D9E17C96}" type="parTrans" cxnId="{014EB2F2-4A66-4C48-9844-9F3A6AE4389D}">
      <dgm:prSet/>
      <dgm:spPr/>
      <dgm:t>
        <a:bodyPr/>
        <a:lstStyle/>
        <a:p>
          <a:endParaRPr lang="en-US"/>
        </a:p>
      </dgm:t>
    </dgm:pt>
    <dgm:pt modelId="{6A917FD3-BF6B-429B-9305-D9ADDBE809C1}">
      <dgm:prSet/>
      <dgm:spPr/>
      <dgm:t>
        <a:bodyPr/>
        <a:lstStyle/>
        <a:p>
          <a:r>
            <a:rPr lang="en-US"/>
            <a:t>Reclutamiento y  Selección de Personal</a:t>
          </a:r>
        </a:p>
      </dgm:t>
    </dgm:pt>
    <dgm:pt modelId="{E962DDFB-4126-4903-A61D-34ADFAA192AC}" type="parTrans" cxnId="{D1F0F1C0-AC33-4542-BE48-FCFE88D9E32A}">
      <dgm:prSet/>
      <dgm:spPr/>
      <dgm:t>
        <a:bodyPr/>
        <a:lstStyle/>
        <a:p>
          <a:endParaRPr lang="en-US"/>
        </a:p>
      </dgm:t>
    </dgm:pt>
    <dgm:pt modelId="{345FF420-B83C-47F7-9701-EA30B85A0341}" type="sibTrans" cxnId="{D1F0F1C0-AC33-4542-BE48-FCFE88D9E32A}">
      <dgm:prSet/>
      <dgm:spPr/>
      <dgm:t>
        <a:bodyPr/>
        <a:lstStyle/>
        <a:p>
          <a:endParaRPr lang="en-US"/>
        </a:p>
      </dgm:t>
    </dgm:pt>
    <dgm:pt modelId="{D07F6DBC-620B-4989-A785-A6BEF760A0DB}">
      <dgm:prSet phldrT="[Texto]"/>
      <dgm:spPr/>
      <dgm:t>
        <a:bodyPr/>
        <a:lstStyle/>
        <a:p>
          <a:r>
            <a:rPr lang="en-US"/>
            <a:t>Depto. Gestión de RRHH</a:t>
          </a:r>
        </a:p>
      </dgm:t>
    </dgm:pt>
    <dgm:pt modelId="{9A8AD93E-5E4A-4447-8774-D595607F49D3}" type="sibTrans" cxnId="{9CCCA1E6-2388-46A0-AC2F-B3249CEE1B84}">
      <dgm:prSet/>
      <dgm:spPr/>
      <dgm:t>
        <a:bodyPr/>
        <a:lstStyle/>
        <a:p>
          <a:endParaRPr lang="en-US"/>
        </a:p>
      </dgm:t>
    </dgm:pt>
    <dgm:pt modelId="{9A557414-B4F0-48E6-9D2E-68924FC70B8C}" type="parTrans" cxnId="{9CCCA1E6-2388-46A0-AC2F-B3249CEE1B84}">
      <dgm:prSet/>
      <dgm:spPr/>
      <dgm:t>
        <a:bodyPr/>
        <a:lstStyle/>
        <a:p>
          <a:endParaRPr lang="en-US"/>
        </a:p>
      </dgm:t>
    </dgm:pt>
    <dgm:pt modelId="{7F835F1F-D19E-40B4-A6C3-212A6CF3D989}">
      <dgm:prSet/>
      <dgm:spPr/>
      <dgm:t>
        <a:bodyPr/>
        <a:lstStyle/>
        <a:p>
          <a:r>
            <a:rPr lang="en-US"/>
            <a:t>Formación</a:t>
          </a:r>
        </a:p>
      </dgm:t>
    </dgm:pt>
    <dgm:pt modelId="{E741DF1B-1CE2-4C06-B3A0-982C18934697}" type="parTrans" cxnId="{FE74241C-88BA-4045-ADCC-09B578C57ECB}">
      <dgm:prSet/>
      <dgm:spPr/>
      <dgm:t>
        <a:bodyPr/>
        <a:lstStyle/>
        <a:p>
          <a:endParaRPr lang="en-US"/>
        </a:p>
      </dgm:t>
    </dgm:pt>
    <dgm:pt modelId="{35344E2D-3D60-4953-A5DB-0C44441B7D1F}" type="sibTrans" cxnId="{FE74241C-88BA-4045-ADCC-09B578C57ECB}">
      <dgm:prSet/>
      <dgm:spPr/>
      <dgm:t>
        <a:bodyPr/>
        <a:lstStyle/>
        <a:p>
          <a:endParaRPr lang="en-US"/>
        </a:p>
      </dgm:t>
    </dgm:pt>
    <dgm:pt modelId="{C3D92473-AFD3-4BEE-B31F-160125BD5D67}">
      <dgm:prSet/>
      <dgm:spPr/>
      <dgm:t>
        <a:bodyPr/>
        <a:lstStyle/>
        <a:p>
          <a:r>
            <a:rPr lang="en-US"/>
            <a:t>Capacitación</a:t>
          </a:r>
        </a:p>
      </dgm:t>
    </dgm:pt>
    <dgm:pt modelId="{07AA3E65-D5B8-4209-8531-17A7F2539426}" type="parTrans" cxnId="{A2FEEC71-7B40-4CCC-9002-0246E36F5262}">
      <dgm:prSet/>
      <dgm:spPr/>
      <dgm:t>
        <a:bodyPr/>
        <a:lstStyle/>
        <a:p>
          <a:endParaRPr lang="en-US"/>
        </a:p>
      </dgm:t>
    </dgm:pt>
    <dgm:pt modelId="{C428ABA6-CFAB-4BC2-B2C2-001B0AC4294A}" type="sibTrans" cxnId="{A2FEEC71-7B40-4CCC-9002-0246E36F5262}">
      <dgm:prSet/>
      <dgm:spPr/>
      <dgm:t>
        <a:bodyPr/>
        <a:lstStyle/>
        <a:p>
          <a:endParaRPr lang="en-US"/>
        </a:p>
      </dgm:t>
    </dgm:pt>
    <dgm:pt modelId="{E835A324-0092-4D27-AFDD-034DECA534BD}">
      <dgm:prSet/>
      <dgm:spPr/>
      <dgm:t>
        <a:bodyPr/>
        <a:lstStyle/>
        <a:p>
          <a:r>
            <a:rPr lang="en-US"/>
            <a:t>Relaciones Laborales</a:t>
          </a:r>
        </a:p>
      </dgm:t>
    </dgm:pt>
    <dgm:pt modelId="{6E43D50B-8715-496D-9277-E7DCF427EA42}" type="parTrans" cxnId="{9A19022C-444C-420F-A5FB-A4C6F469F1CF}">
      <dgm:prSet/>
      <dgm:spPr/>
      <dgm:t>
        <a:bodyPr/>
        <a:lstStyle/>
        <a:p>
          <a:endParaRPr lang="en-US"/>
        </a:p>
      </dgm:t>
    </dgm:pt>
    <dgm:pt modelId="{DB1E6AFF-D4E9-46BA-9E56-7A606A62F61D}" type="sibTrans" cxnId="{9A19022C-444C-420F-A5FB-A4C6F469F1CF}">
      <dgm:prSet/>
      <dgm:spPr/>
      <dgm:t>
        <a:bodyPr/>
        <a:lstStyle/>
        <a:p>
          <a:endParaRPr lang="en-US"/>
        </a:p>
      </dgm:t>
    </dgm:pt>
    <dgm:pt modelId="{23DCEBA1-A3AC-49CE-B6EC-099F92709E09}">
      <dgm:prSet/>
      <dgm:spPr/>
      <dgm:t>
        <a:bodyPr/>
        <a:lstStyle/>
        <a:p>
          <a:r>
            <a:rPr lang="en-US"/>
            <a:t>Asistente Social del Personal</a:t>
          </a:r>
        </a:p>
      </dgm:t>
    </dgm:pt>
    <dgm:pt modelId="{9907B7B3-C411-4C91-ACD4-77582DB349DE}" type="parTrans" cxnId="{18A1F45C-F715-4105-A953-4FCFA355D8C9}">
      <dgm:prSet/>
      <dgm:spPr/>
      <dgm:t>
        <a:bodyPr/>
        <a:lstStyle/>
        <a:p>
          <a:endParaRPr lang="en-US"/>
        </a:p>
      </dgm:t>
    </dgm:pt>
    <dgm:pt modelId="{148904A1-D91C-4C24-A9BE-AEDA3FD4DD7F}" type="sibTrans" cxnId="{18A1F45C-F715-4105-A953-4FCFA355D8C9}">
      <dgm:prSet/>
      <dgm:spPr/>
      <dgm:t>
        <a:bodyPr/>
        <a:lstStyle/>
        <a:p>
          <a:endParaRPr lang="en-US"/>
        </a:p>
      </dgm:t>
    </dgm:pt>
    <dgm:pt modelId="{291BD68D-F1C1-46AD-AC90-FB74C96F3C32}">
      <dgm:prSet/>
      <dgm:spPr/>
      <dgm:t>
        <a:bodyPr/>
        <a:lstStyle/>
        <a:p>
          <a:r>
            <a:rPr lang="en-US"/>
            <a:t>Prevención de Riesgos</a:t>
          </a:r>
        </a:p>
      </dgm:t>
    </dgm:pt>
    <dgm:pt modelId="{1848520C-4489-4E4C-9CB7-21C7436855AD}" type="parTrans" cxnId="{F3A5F5A4-D0D9-497E-B369-4D76E04FD981}">
      <dgm:prSet/>
      <dgm:spPr/>
      <dgm:t>
        <a:bodyPr/>
        <a:lstStyle/>
        <a:p>
          <a:endParaRPr lang="en-US"/>
        </a:p>
      </dgm:t>
    </dgm:pt>
    <dgm:pt modelId="{94694007-F6A9-45EF-945D-29C6ED7C9B1A}" type="sibTrans" cxnId="{F3A5F5A4-D0D9-497E-B369-4D76E04FD981}">
      <dgm:prSet/>
      <dgm:spPr/>
      <dgm:t>
        <a:bodyPr/>
        <a:lstStyle/>
        <a:p>
          <a:endParaRPr lang="en-US"/>
        </a:p>
      </dgm:t>
    </dgm:pt>
    <dgm:pt modelId="{1255BCAF-B11C-40C1-B9F8-17EF5D698F63}">
      <dgm:prSet/>
      <dgm:spPr/>
      <dgm:t>
        <a:bodyPr/>
        <a:lstStyle/>
        <a:p>
          <a:r>
            <a:rPr lang="en-US"/>
            <a:t>Salud Ocupacional</a:t>
          </a:r>
        </a:p>
      </dgm:t>
    </dgm:pt>
    <dgm:pt modelId="{416D38AE-7596-485B-BB16-26AA7285700D}" type="parTrans" cxnId="{AFFCB3CC-0BC8-4AA0-B053-8204DF2B1246}">
      <dgm:prSet/>
      <dgm:spPr/>
      <dgm:t>
        <a:bodyPr/>
        <a:lstStyle/>
        <a:p>
          <a:endParaRPr lang="en-US"/>
        </a:p>
      </dgm:t>
    </dgm:pt>
    <dgm:pt modelId="{53416F6B-8728-4979-B637-43BC5FD7B5FC}" type="sibTrans" cxnId="{AFFCB3CC-0BC8-4AA0-B053-8204DF2B1246}">
      <dgm:prSet/>
      <dgm:spPr/>
      <dgm:t>
        <a:bodyPr/>
        <a:lstStyle/>
        <a:p>
          <a:endParaRPr lang="en-US"/>
        </a:p>
      </dgm:t>
    </dgm:pt>
    <dgm:pt modelId="{025275D3-9456-48AE-9611-7AF1D1E66542}">
      <dgm:prSet/>
      <dgm:spPr/>
      <dgm:t>
        <a:bodyPr/>
        <a:lstStyle/>
        <a:p>
          <a:r>
            <a:rPr lang="en-US"/>
            <a:t>Salud del Personal</a:t>
          </a:r>
        </a:p>
      </dgm:t>
    </dgm:pt>
    <dgm:pt modelId="{FDE188C9-D73A-4484-A725-3233EF89450E}" type="parTrans" cxnId="{8C5F8CD1-4A66-4DA1-9D20-4D65171F7177}">
      <dgm:prSet/>
      <dgm:spPr/>
      <dgm:t>
        <a:bodyPr/>
        <a:lstStyle/>
        <a:p>
          <a:endParaRPr lang="en-US"/>
        </a:p>
      </dgm:t>
    </dgm:pt>
    <dgm:pt modelId="{713E48F8-D01B-4E44-A1CC-087E0C548804}" type="sibTrans" cxnId="{8C5F8CD1-4A66-4DA1-9D20-4D65171F7177}">
      <dgm:prSet/>
      <dgm:spPr/>
      <dgm:t>
        <a:bodyPr/>
        <a:lstStyle/>
        <a:p>
          <a:endParaRPr lang="en-US"/>
        </a:p>
      </dgm:t>
    </dgm:pt>
    <dgm:pt modelId="{06BBF341-41BB-42A1-8915-12947DA498E0}">
      <dgm:prSet/>
      <dgm:spPr/>
      <dgm:t>
        <a:bodyPr/>
        <a:lstStyle/>
        <a:p>
          <a:r>
            <a:rPr lang="en-US"/>
            <a:t>Servicio</a:t>
          </a:r>
        </a:p>
        <a:p>
          <a:r>
            <a:rPr lang="en-US"/>
            <a:t>Bienestar</a:t>
          </a:r>
        </a:p>
      </dgm:t>
    </dgm:pt>
    <dgm:pt modelId="{D5BBC62C-158F-4013-98CF-307B94AFC8BE}" type="parTrans" cxnId="{A00EDB00-E840-437D-A639-7E29E7068F8D}">
      <dgm:prSet/>
      <dgm:spPr/>
      <dgm:t>
        <a:bodyPr/>
        <a:lstStyle/>
        <a:p>
          <a:endParaRPr lang="en-US"/>
        </a:p>
      </dgm:t>
    </dgm:pt>
    <dgm:pt modelId="{4D4900B1-3908-41C3-A89D-3DD69481C21B}" type="sibTrans" cxnId="{A00EDB00-E840-437D-A639-7E29E7068F8D}">
      <dgm:prSet/>
      <dgm:spPr/>
      <dgm:t>
        <a:bodyPr/>
        <a:lstStyle/>
        <a:p>
          <a:endParaRPr lang="en-US"/>
        </a:p>
      </dgm:t>
    </dgm:pt>
    <dgm:pt modelId="{E1E888EF-1C28-4A19-85C9-61D9A78AA92C}" type="pres">
      <dgm:prSet presAssocID="{4F1B216C-C553-4B54-B468-8EB285FCF0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2CB622-BA2C-46F3-BF9F-18BFFCB10BF1}" type="pres">
      <dgm:prSet presAssocID="{A4EF2D82-5227-4315-A4A6-DFB851EEA2C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6852222-F4F4-4631-94BF-DC5D57840715}" type="pres">
      <dgm:prSet presAssocID="{A4EF2D82-5227-4315-A4A6-DFB851EEA2CC}" presName="rootComposite1" presStyleCnt="0"/>
      <dgm:spPr/>
      <dgm:t>
        <a:bodyPr/>
        <a:lstStyle/>
        <a:p>
          <a:endParaRPr lang="en-US"/>
        </a:p>
      </dgm:t>
    </dgm:pt>
    <dgm:pt modelId="{A3CFE39F-34D9-4C1E-8A94-D815862FB5CC}" type="pres">
      <dgm:prSet presAssocID="{A4EF2D82-5227-4315-A4A6-DFB851EEA2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F084B1-1DEA-4F92-81FC-0EAAEEB5C51A}" type="pres">
      <dgm:prSet presAssocID="{A4EF2D82-5227-4315-A4A6-DFB851EEA2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7716CC0-CD07-45F6-AD8B-7F85606CAD0C}" type="pres">
      <dgm:prSet presAssocID="{A4EF2D82-5227-4315-A4A6-DFB851EEA2CC}" presName="hierChild2" presStyleCnt="0"/>
      <dgm:spPr/>
      <dgm:t>
        <a:bodyPr/>
        <a:lstStyle/>
        <a:p>
          <a:endParaRPr lang="en-US"/>
        </a:p>
      </dgm:t>
    </dgm:pt>
    <dgm:pt modelId="{F838AE95-0DEB-4D48-A20C-C2455E7E9B6F}" type="pres">
      <dgm:prSet presAssocID="{9A557414-B4F0-48E6-9D2E-68924FC70B8C}" presName="Name37" presStyleLbl="parChTrans1D2" presStyleIdx="0" presStyleCnt="6"/>
      <dgm:spPr/>
      <dgm:t>
        <a:bodyPr/>
        <a:lstStyle/>
        <a:p>
          <a:endParaRPr lang="en-US"/>
        </a:p>
      </dgm:t>
    </dgm:pt>
    <dgm:pt modelId="{8DE65D6B-89D9-49DE-A61B-9DD4AA2C8EA4}" type="pres">
      <dgm:prSet presAssocID="{D07F6DBC-620B-4989-A785-A6BEF760A0DB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89F932FE-806E-4BE8-A17A-1CBB05C556C6}" type="pres">
      <dgm:prSet presAssocID="{D07F6DBC-620B-4989-A785-A6BEF760A0DB}" presName="rootComposite" presStyleCnt="0"/>
      <dgm:spPr/>
      <dgm:t>
        <a:bodyPr/>
        <a:lstStyle/>
        <a:p>
          <a:endParaRPr lang="en-US"/>
        </a:p>
      </dgm:t>
    </dgm:pt>
    <dgm:pt modelId="{D2FE4E37-9F0C-4DFC-A23D-EBD106A1E68A}" type="pres">
      <dgm:prSet presAssocID="{D07F6DBC-620B-4989-A785-A6BEF760A0D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EE36F-4058-4934-BB99-31D4940EF859}" type="pres">
      <dgm:prSet presAssocID="{D07F6DBC-620B-4989-A785-A6BEF760A0DB}" presName="rootConnector" presStyleLbl="node2" presStyleIdx="0" presStyleCnt="4"/>
      <dgm:spPr/>
      <dgm:t>
        <a:bodyPr/>
        <a:lstStyle/>
        <a:p>
          <a:endParaRPr lang="en-US"/>
        </a:p>
      </dgm:t>
    </dgm:pt>
    <dgm:pt modelId="{4A7C03E5-7196-4D28-A93C-89A97C0F4633}" type="pres">
      <dgm:prSet presAssocID="{D07F6DBC-620B-4989-A785-A6BEF760A0DB}" presName="hierChild4" presStyleCnt="0"/>
      <dgm:spPr/>
      <dgm:t>
        <a:bodyPr/>
        <a:lstStyle/>
        <a:p>
          <a:endParaRPr lang="en-US"/>
        </a:p>
      </dgm:t>
    </dgm:pt>
    <dgm:pt modelId="{DB370C69-E8C1-4CCE-ADC1-9221CC45192D}" type="pres">
      <dgm:prSet presAssocID="{52448B8A-BC26-43FD-A470-D2395215250A}" presName="Name48" presStyleLbl="parChTrans1D3" presStyleIdx="0" presStyleCnt="11"/>
      <dgm:spPr/>
      <dgm:t>
        <a:bodyPr/>
        <a:lstStyle/>
        <a:p>
          <a:endParaRPr lang="en-US"/>
        </a:p>
      </dgm:t>
    </dgm:pt>
    <dgm:pt modelId="{59D82E74-E811-4DB4-BD90-EEBD8550FEFB}" type="pres">
      <dgm:prSet presAssocID="{012DA7EF-55C3-461E-8E24-3E08617140CE}" presName="hierRoot2" presStyleCnt="0">
        <dgm:presLayoutVars>
          <dgm:hierBranch val="init"/>
        </dgm:presLayoutVars>
      </dgm:prSet>
      <dgm:spPr/>
    </dgm:pt>
    <dgm:pt modelId="{494848D4-1DAC-4FFE-AC48-964928EFD141}" type="pres">
      <dgm:prSet presAssocID="{012DA7EF-55C3-461E-8E24-3E08617140CE}" presName="rootComposite" presStyleCnt="0"/>
      <dgm:spPr/>
    </dgm:pt>
    <dgm:pt modelId="{BA116416-E5A3-44A4-88D5-D8754717AAF8}" type="pres">
      <dgm:prSet presAssocID="{012DA7EF-55C3-461E-8E24-3E08617140CE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BC93A-0079-42C5-8D00-CAEEA38AF986}" type="pres">
      <dgm:prSet presAssocID="{012DA7EF-55C3-461E-8E24-3E08617140CE}" presName="rootConnector" presStyleLbl="node3" presStyleIdx="0" presStyleCnt="11"/>
      <dgm:spPr/>
      <dgm:t>
        <a:bodyPr/>
        <a:lstStyle/>
        <a:p>
          <a:endParaRPr lang="en-US"/>
        </a:p>
      </dgm:t>
    </dgm:pt>
    <dgm:pt modelId="{EFAE0B3F-88D8-4EB6-86A2-2C885571952C}" type="pres">
      <dgm:prSet presAssocID="{012DA7EF-55C3-461E-8E24-3E08617140CE}" presName="hierChild4" presStyleCnt="0"/>
      <dgm:spPr/>
    </dgm:pt>
    <dgm:pt modelId="{36F274A1-17F9-4BA1-9B6C-B465DA779E6E}" type="pres">
      <dgm:prSet presAssocID="{012DA7EF-55C3-461E-8E24-3E08617140CE}" presName="hierChild5" presStyleCnt="0"/>
      <dgm:spPr/>
    </dgm:pt>
    <dgm:pt modelId="{F24C8669-8B5D-49B3-910F-167432C61FF9}" type="pres">
      <dgm:prSet presAssocID="{9A3C02F9-9CFD-479B-9F82-C2E7D9E17C96}" presName="Name48" presStyleLbl="parChTrans1D3" presStyleIdx="1" presStyleCnt="11"/>
      <dgm:spPr/>
      <dgm:t>
        <a:bodyPr/>
        <a:lstStyle/>
        <a:p>
          <a:endParaRPr lang="en-US"/>
        </a:p>
      </dgm:t>
    </dgm:pt>
    <dgm:pt modelId="{5A2E4B9F-72A0-4EEF-8023-07810FA6A5CE}" type="pres">
      <dgm:prSet presAssocID="{B0B2321A-0287-4066-81FC-70E084A87893}" presName="hierRoot2" presStyleCnt="0">
        <dgm:presLayoutVars>
          <dgm:hierBranch val="init"/>
        </dgm:presLayoutVars>
      </dgm:prSet>
      <dgm:spPr/>
    </dgm:pt>
    <dgm:pt modelId="{DC2584DB-7E7F-4C30-8891-F59C12B40472}" type="pres">
      <dgm:prSet presAssocID="{B0B2321A-0287-4066-81FC-70E084A87893}" presName="rootComposite" presStyleCnt="0"/>
      <dgm:spPr/>
    </dgm:pt>
    <dgm:pt modelId="{ACF72545-B94F-40DF-8D6C-C86C3EC7A828}" type="pres">
      <dgm:prSet presAssocID="{B0B2321A-0287-4066-81FC-70E084A87893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CD9DF-941B-48D2-840B-E094198BC452}" type="pres">
      <dgm:prSet presAssocID="{B0B2321A-0287-4066-81FC-70E084A87893}" presName="rootConnector" presStyleLbl="node3" presStyleIdx="1" presStyleCnt="11"/>
      <dgm:spPr/>
      <dgm:t>
        <a:bodyPr/>
        <a:lstStyle/>
        <a:p>
          <a:endParaRPr lang="en-US"/>
        </a:p>
      </dgm:t>
    </dgm:pt>
    <dgm:pt modelId="{F4AB09C8-5582-48D6-8E1E-C7002C28F102}" type="pres">
      <dgm:prSet presAssocID="{B0B2321A-0287-4066-81FC-70E084A87893}" presName="hierChild4" presStyleCnt="0"/>
      <dgm:spPr/>
    </dgm:pt>
    <dgm:pt modelId="{B83B8796-F1A4-4A77-AF2C-7207D8B95941}" type="pres">
      <dgm:prSet presAssocID="{B0B2321A-0287-4066-81FC-70E084A87893}" presName="hierChild5" presStyleCnt="0"/>
      <dgm:spPr/>
    </dgm:pt>
    <dgm:pt modelId="{6A56176B-4F11-4FB3-BF70-63ED08C00EB7}" type="pres">
      <dgm:prSet presAssocID="{E962DDFB-4126-4903-A61D-34ADFAA192AC}" presName="Name48" presStyleLbl="parChTrans1D3" presStyleIdx="2" presStyleCnt="11"/>
      <dgm:spPr/>
      <dgm:t>
        <a:bodyPr/>
        <a:lstStyle/>
        <a:p>
          <a:endParaRPr lang="en-US"/>
        </a:p>
      </dgm:t>
    </dgm:pt>
    <dgm:pt modelId="{62CBA798-7ADA-4B48-8CC5-646693E0ACBC}" type="pres">
      <dgm:prSet presAssocID="{6A917FD3-BF6B-429B-9305-D9ADDBE809C1}" presName="hierRoot2" presStyleCnt="0">
        <dgm:presLayoutVars>
          <dgm:hierBranch val="init"/>
        </dgm:presLayoutVars>
      </dgm:prSet>
      <dgm:spPr/>
    </dgm:pt>
    <dgm:pt modelId="{F1DB6B10-B4B4-4861-8DFB-ECB442EC49B8}" type="pres">
      <dgm:prSet presAssocID="{6A917FD3-BF6B-429B-9305-D9ADDBE809C1}" presName="rootComposite" presStyleCnt="0"/>
      <dgm:spPr/>
    </dgm:pt>
    <dgm:pt modelId="{B006DD82-C6A5-4731-8956-CBA011BEF0C0}" type="pres">
      <dgm:prSet presAssocID="{6A917FD3-BF6B-429B-9305-D9ADDBE809C1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20864-9F4C-4C3A-8E5C-8879FCC47233}" type="pres">
      <dgm:prSet presAssocID="{6A917FD3-BF6B-429B-9305-D9ADDBE809C1}" presName="rootConnector" presStyleLbl="node3" presStyleIdx="2" presStyleCnt="11"/>
      <dgm:spPr/>
      <dgm:t>
        <a:bodyPr/>
        <a:lstStyle/>
        <a:p>
          <a:endParaRPr lang="en-US"/>
        </a:p>
      </dgm:t>
    </dgm:pt>
    <dgm:pt modelId="{641FDEB7-56D1-4CE4-B889-3992D7CB8E9C}" type="pres">
      <dgm:prSet presAssocID="{6A917FD3-BF6B-429B-9305-D9ADDBE809C1}" presName="hierChild4" presStyleCnt="0"/>
      <dgm:spPr/>
    </dgm:pt>
    <dgm:pt modelId="{EFC2C680-26CD-4A74-BCA1-0002930F5EA0}" type="pres">
      <dgm:prSet presAssocID="{6A917FD3-BF6B-429B-9305-D9ADDBE809C1}" presName="hierChild5" presStyleCnt="0"/>
      <dgm:spPr/>
    </dgm:pt>
    <dgm:pt modelId="{23EA7C44-6AD3-4542-A47C-E02519A455A2}" type="pres">
      <dgm:prSet presAssocID="{D07F6DBC-620B-4989-A785-A6BEF760A0DB}" presName="hierChild5" presStyleCnt="0"/>
      <dgm:spPr/>
      <dgm:t>
        <a:bodyPr/>
        <a:lstStyle/>
        <a:p>
          <a:endParaRPr lang="en-US"/>
        </a:p>
      </dgm:t>
    </dgm:pt>
    <dgm:pt modelId="{0A8A6222-67D5-413E-BFFD-AAA2B99C8243}" type="pres">
      <dgm:prSet presAssocID="{8844749E-A50B-4E15-A67F-4ACA026D85BB}" presName="Name37" presStyleLbl="parChTrans1D2" presStyleIdx="1" presStyleCnt="6"/>
      <dgm:spPr/>
      <dgm:t>
        <a:bodyPr/>
        <a:lstStyle/>
        <a:p>
          <a:endParaRPr lang="en-US"/>
        </a:p>
      </dgm:t>
    </dgm:pt>
    <dgm:pt modelId="{879006BE-B057-46B3-94C5-6AA41137DF43}" type="pres">
      <dgm:prSet presAssocID="{35FABAFD-CD26-4369-853F-0E97D6146DD2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DA30C229-3137-40FE-8184-30EC42DC28E8}" type="pres">
      <dgm:prSet presAssocID="{35FABAFD-CD26-4369-853F-0E97D6146DD2}" presName="rootComposite" presStyleCnt="0"/>
      <dgm:spPr/>
      <dgm:t>
        <a:bodyPr/>
        <a:lstStyle/>
        <a:p>
          <a:endParaRPr lang="en-US"/>
        </a:p>
      </dgm:t>
    </dgm:pt>
    <dgm:pt modelId="{17026CDE-442C-4DE9-ACE9-067858A8A214}" type="pres">
      <dgm:prSet presAssocID="{35FABAFD-CD26-4369-853F-0E97D6146DD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B6A79-1317-42FC-90CC-1E603CBBAAD9}" type="pres">
      <dgm:prSet presAssocID="{35FABAFD-CD26-4369-853F-0E97D6146DD2}" presName="rootConnector" presStyleLbl="node2" presStyleIdx="1" presStyleCnt="4"/>
      <dgm:spPr/>
      <dgm:t>
        <a:bodyPr/>
        <a:lstStyle/>
        <a:p>
          <a:endParaRPr lang="en-US"/>
        </a:p>
      </dgm:t>
    </dgm:pt>
    <dgm:pt modelId="{948213DD-4BCD-41EB-B126-B2E84846835A}" type="pres">
      <dgm:prSet presAssocID="{35FABAFD-CD26-4369-853F-0E97D6146DD2}" presName="hierChild4" presStyleCnt="0"/>
      <dgm:spPr/>
      <dgm:t>
        <a:bodyPr/>
        <a:lstStyle/>
        <a:p>
          <a:endParaRPr lang="en-US"/>
        </a:p>
      </dgm:t>
    </dgm:pt>
    <dgm:pt modelId="{B63B2A11-F9BE-41C9-99FD-58F604B90D73}" type="pres">
      <dgm:prSet presAssocID="{E741DF1B-1CE2-4C06-B3A0-982C18934697}" presName="Name48" presStyleLbl="parChTrans1D3" presStyleIdx="3" presStyleCnt="11"/>
      <dgm:spPr/>
      <dgm:t>
        <a:bodyPr/>
        <a:lstStyle/>
        <a:p>
          <a:endParaRPr lang="en-US"/>
        </a:p>
      </dgm:t>
    </dgm:pt>
    <dgm:pt modelId="{6F4C6FB0-4E93-48AD-A4B0-15AEED2E0B74}" type="pres">
      <dgm:prSet presAssocID="{7F835F1F-D19E-40B4-A6C3-212A6CF3D989}" presName="hierRoot2" presStyleCnt="0">
        <dgm:presLayoutVars>
          <dgm:hierBranch val="init"/>
        </dgm:presLayoutVars>
      </dgm:prSet>
      <dgm:spPr/>
    </dgm:pt>
    <dgm:pt modelId="{6E6AE559-414E-4A22-89B4-6A93C4A15229}" type="pres">
      <dgm:prSet presAssocID="{7F835F1F-D19E-40B4-A6C3-212A6CF3D989}" presName="rootComposite" presStyleCnt="0"/>
      <dgm:spPr/>
    </dgm:pt>
    <dgm:pt modelId="{F13FDB78-57F0-4792-8EBC-AF3C75E398CA}" type="pres">
      <dgm:prSet presAssocID="{7F835F1F-D19E-40B4-A6C3-212A6CF3D989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CDFE38-0D89-48BE-B593-439DCA2D02D7}" type="pres">
      <dgm:prSet presAssocID="{7F835F1F-D19E-40B4-A6C3-212A6CF3D989}" presName="rootConnector" presStyleLbl="node3" presStyleIdx="3" presStyleCnt="11"/>
      <dgm:spPr/>
      <dgm:t>
        <a:bodyPr/>
        <a:lstStyle/>
        <a:p>
          <a:endParaRPr lang="en-US"/>
        </a:p>
      </dgm:t>
    </dgm:pt>
    <dgm:pt modelId="{4C73CD2F-168B-47BB-B8FE-EF528FDE144E}" type="pres">
      <dgm:prSet presAssocID="{7F835F1F-D19E-40B4-A6C3-212A6CF3D989}" presName="hierChild4" presStyleCnt="0"/>
      <dgm:spPr/>
    </dgm:pt>
    <dgm:pt modelId="{BB397036-20AA-44E0-9E46-3936944D867A}" type="pres">
      <dgm:prSet presAssocID="{7F835F1F-D19E-40B4-A6C3-212A6CF3D989}" presName="hierChild5" presStyleCnt="0"/>
      <dgm:spPr/>
    </dgm:pt>
    <dgm:pt modelId="{6114A9F8-67E6-4518-B888-54245DCAA516}" type="pres">
      <dgm:prSet presAssocID="{07AA3E65-D5B8-4209-8531-17A7F2539426}" presName="Name48" presStyleLbl="parChTrans1D3" presStyleIdx="4" presStyleCnt="11"/>
      <dgm:spPr/>
      <dgm:t>
        <a:bodyPr/>
        <a:lstStyle/>
        <a:p>
          <a:endParaRPr lang="en-US"/>
        </a:p>
      </dgm:t>
    </dgm:pt>
    <dgm:pt modelId="{02651387-EFC4-45F8-9C35-CA483F48F419}" type="pres">
      <dgm:prSet presAssocID="{C3D92473-AFD3-4BEE-B31F-160125BD5D67}" presName="hierRoot2" presStyleCnt="0">
        <dgm:presLayoutVars>
          <dgm:hierBranch val="init"/>
        </dgm:presLayoutVars>
      </dgm:prSet>
      <dgm:spPr/>
    </dgm:pt>
    <dgm:pt modelId="{51B58029-2884-4481-9BB9-7F6439D8387B}" type="pres">
      <dgm:prSet presAssocID="{C3D92473-AFD3-4BEE-B31F-160125BD5D67}" presName="rootComposite" presStyleCnt="0"/>
      <dgm:spPr/>
    </dgm:pt>
    <dgm:pt modelId="{E047FD64-B039-4C20-AAA6-DE7E6E0F3AA2}" type="pres">
      <dgm:prSet presAssocID="{C3D92473-AFD3-4BEE-B31F-160125BD5D67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157DBD-D39D-449D-A86A-3B1A2240E49C}" type="pres">
      <dgm:prSet presAssocID="{C3D92473-AFD3-4BEE-B31F-160125BD5D67}" presName="rootConnector" presStyleLbl="node3" presStyleIdx="4" presStyleCnt="11"/>
      <dgm:spPr/>
      <dgm:t>
        <a:bodyPr/>
        <a:lstStyle/>
        <a:p>
          <a:endParaRPr lang="en-US"/>
        </a:p>
      </dgm:t>
    </dgm:pt>
    <dgm:pt modelId="{5C75AF31-307B-42F4-A6EF-CCB9712DFF80}" type="pres">
      <dgm:prSet presAssocID="{C3D92473-AFD3-4BEE-B31F-160125BD5D67}" presName="hierChild4" presStyleCnt="0"/>
      <dgm:spPr/>
    </dgm:pt>
    <dgm:pt modelId="{2596E450-0BB7-4DC2-B069-F257301B2B3B}" type="pres">
      <dgm:prSet presAssocID="{C3D92473-AFD3-4BEE-B31F-160125BD5D67}" presName="hierChild5" presStyleCnt="0"/>
      <dgm:spPr/>
    </dgm:pt>
    <dgm:pt modelId="{1D4D4EEE-0DC0-4BA4-8AC8-5DD4B0D56D7A}" type="pres">
      <dgm:prSet presAssocID="{35FABAFD-CD26-4369-853F-0E97D6146DD2}" presName="hierChild5" presStyleCnt="0"/>
      <dgm:spPr/>
      <dgm:t>
        <a:bodyPr/>
        <a:lstStyle/>
        <a:p>
          <a:endParaRPr lang="en-US"/>
        </a:p>
      </dgm:t>
    </dgm:pt>
    <dgm:pt modelId="{394BDAA0-F79A-41B1-AAB6-DF1530E3649B}" type="pres">
      <dgm:prSet presAssocID="{DDF5D315-4D01-4AE5-896B-B4929E66CFBD}" presName="Name37" presStyleLbl="parChTrans1D2" presStyleIdx="2" presStyleCnt="6"/>
      <dgm:spPr/>
      <dgm:t>
        <a:bodyPr/>
        <a:lstStyle/>
        <a:p>
          <a:endParaRPr lang="en-US"/>
        </a:p>
      </dgm:t>
    </dgm:pt>
    <dgm:pt modelId="{889A4F93-E274-4972-8C40-260C865F4F1D}" type="pres">
      <dgm:prSet presAssocID="{7285619F-781B-4E07-A885-02E11DBE3E55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560CF257-E94C-4FA8-B882-A56A23101720}" type="pres">
      <dgm:prSet presAssocID="{7285619F-781B-4E07-A885-02E11DBE3E55}" presName="rootComposite" presStyleCnt="0"/>
      <dgm:spPr/>
      <dgm:t>
        <a:bodyPr/>
        <a:lstStyle/>
        <a:p>
          <a:endParaRPr lang="en-US"/>
        </a:p>
      </dgm:t>
    </dgm:pt>
    <dgm:pt modelId="{9908181F-3732-48F4-B5CD-42AA9CD9AD00}" type="pres">
      <dgm:prSet presAssocID="{7285619F-781B-4E07-A885-02E11DBE3E5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92EE2-AD98-409A-889C-6E2B45723F82}" type="pres">
      <dgm:prSet presAssocID="{7285619F-781B-4E07-A885-02E11DBE3E55}" presName="rootConnector" presStyleLbl="node2" presStyleIdx="2" presStyleCnt="4"/>
      <dgm:spPr/>
      <dgm:t>
        <a:bodyPr/>
        <a:lstStyle/>
        <a:p>
          <a:endParaRPr lang="en-US"/>
        </a:p>
      </dgm:t>
    </dgm:pt>
    <dgm:pt modelId="{DF2855E6-57B4-4812-B0ED-725DCA21298F}" type="pres">
      <dgm:prSet presAssocID="{7285619F-781B-4E07-A885-02E11DBE3E55}" presName="hierChild4" presStyleCnt="0"/>
      <dgm:spPr/>
      <dgm:t>
        <a:bodyPr/>
        <a:lstStyle/>
        <a:p>
          <a:endParaRPr lang="en-US"/>
        </a:p>
      </dgm:t>
    </dgm:pt>
    <dgm:pt modelId="{F4E87B4D-9E04-42B6-B4E9-78B506BA535E}" type="pres">
      <dgm:prSet presAssocID="{6E43D50B-8715-496D-9277-E7DCF427EA42}" presName="Name48" presStyleLbl="parChTrans1D3" presStyleIdx="5" presStyleCnt="11"/>
      <dgm:spPr/>
      <dgm:t>
        <a:bodyPr/>
        <a:lstStyle/>
        <a:p>
          <a:endParaRPr lang="en-US"/>
        </a:p>
      </dgm:t>
    </dgm:pt>
    <dgm:pt modelId="{6667E309-2D42-4694-95D3-3268A262D3A8}" type="pres">
      <dgm:prSet presAssocID="{E835A324-0092-4D27-AFDD-034DECA534BD}" presName="hierRoot2" presStyleCnt="0">
        <dgm:presLayoutVars>
          <dgm:hierBranch val="init"/>
        </dgm:presLayoutVars>
      </dgm:prSet>
      <dgm:spPr/>
    </dgm:pt>
    <dgm:pt modelId="{E7F6CEC4-DB00-4ECA-A622-CB38491FF568}" type="pres">
      <dgm:prSet presAssocID="{E835A324-0092-4D27-AFDD-034DECA534BD}" presName="rootComposite" presStyleCnt="0"/>
      <dgm:spPr/>
    </dgm:pt>
    <dgm:pt modelId="{3AF71464-F68A-4401-9405-F1CDC4A6537E}" type="pres">
      <dgm:prSet presAssocID="{E835A324-0092-4D27-AFDD-034DECA534BD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541C7-F736-4CF4-9051-BAF19CE27C62}" type="pres">
      <dgm:prSet presAssocID="{E835A324-0092-4D27-AFDD-034DECA534BD}" presName="rootConnector" presStyleLbl="node3" presStyleIdx="5" presStyleCnt="11"/>
      <dgm:spPr/>
      <dgm:t>
        <a:bodyPr/>
        <a:lstStyle/>
        <a:p>
          <a:endParaRPr lang="en-US"/>
        </a:p>
      </dgm:t>
    </dgm:pt>
    <dgm:pt modelId="{84B34846-051B-4DCA-822F-E6225512258E}" type="pres">
      <dgm:prSet presAssocID="{E835A324-0092-4D27-AFDD-034DECA534BD}" presName="hierChild4" presStyleCnt="0"/>
      <dgm:spPr/>
    </dgm:pt>
    <dgm:pt modelId="{74FA0A48-18A4-4535-87BC-1BCCC4A16352}" type="pres">
      <dgm:prSet presAssocID="{E835A324-0092-4D27-AFDD-034DECA534BD}" presName="hierChild5" presStyleCnt="0"/>
      <dgm:spPr/>
    </dgm:pt>
    <dgm:pt modelId="{2EB891C3-C23F-4A68-A840-8DB0E5A20E4D}" type="pres">
      <dgm:prSet presAssocID="{9907B7B3-C411-4C91-ACD4-77582DB349DE}" presName="Name48" presStyleLbl="parChTrans1D3" presStyleIdx="6" presStyleCnt="11"/>
      <dgm:spPr/>
      <dgm:t>
        <a:bodyPr/>
        <a:lstStyle/>
        <a:p>
          <a:endParaRPr lang="en-US"/>
        </a:p>
      </dgm:t>
    </dgm:pt>
    <dgm:pt modelId="{98ADD171-C944-4192-A06B-11B4D222A338}" type="pres">
      <dgm:prSet presAssocID="{23DCEBA1-A3AC-49CE-B6EC-099F92709E09}" presName="hierRoot2" presStyleCnt="0">
        <dgm:presLayoutVars>
          <dgm:hierBranch val="init"/>
        </dgm:presLayoutVars>
      </dgm:prSet>
      <dgm:spPr/>
    </dgm:pt>
    <dgm:pt modelId="{8B7C9FE0-6BB5-49CF-8EC9-4010A48E900F}" type="pres">
      <dgm:prSet presAssocID="{23DCEBA1-A3AC-49CE-B6EC-099F92709E09}" presName="rootComposite" presStyleCnt="0"/>
      <dgm:spPr/>
    </dgm:pt>
    <dgm:pt modelId="{FAA228C9-2768-4C57-A014-D6645FFB9A73}" type="pres">
      <dgm:prSet presAssocID="{23DCEBA1-A3AC-49CE-B6EC-099F92709E09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81636F-EFF1-4073-A632-FEFC0B84D3E4}" type="pres">
      <dgm:prSet presAssocID="{23DCEBA1-A3AC-49CE-B6EC-099F92709E09}" presName="rootConnector" presStyleLbl="node3" presStyleIdx="6" presStyleCnt="11"/>
      <dgm:spPr/>
      <dgm:t>
        <a:bodyPr/>
        <a:lstStyle/>
        <a:p>
          <a:endParaRPr lang="en-US"/>
        </a:p>
      </dgm:t>
    </dgm:pt>
    <dgm:pt modelId="{AA04AAC4-50E6-49D5-8265-46B7282EFC51}" type="pres">
      <dgm:prSet presAssocID="{23DCEBA1-A3AC-49CE-B6EC-099F92709E09}" presName="hierChild4" presStyleCnt="0"/>
      <dgm:spPr/>
    </dgm:pt>
    <dgm:pt modelId="{4B3AF06E-287E-4AAE-8B91-5D842E0E85B9}" type="pres">
      <dgm:prSet presAssocID="{23DCEBA1-A3AC-49CE-B6EC-099F92709E09}" presName="hierChild5" presStyleCnt="0"/>
      <dgm:spPr/>
    </dgm:pt>
    <dgm:pt modelId="{73A45446-7B14-4D12-BC96-1948D37B0813}" type="pres">
      <dgm:prSet presAssocID="{D5BBC62C-158F-4013-98CF-307B94AFC8BE}" presName="Name48" presStyleLbl="parChTrans1D3" presStyleIdx="7" presStyleCnt="11"/>
      <dgm:spPr/>
      <dgm:t>
        <a:bodyPr/>
        <a:lstStyle/>
        <a:p>
          <a:endParaRPr lang="en-US"/>
        </a:p>
      </dgm:t>
    </dgm:pt>
    <dgm:pt modelId="{5BA3079E-7B7E-4DDA-9333-4A2E6C23D4DA}" type="pres">
      <dgm:prSet presAssocID="{06BBF341-41BB-42A1-8915-12947DA498E0}" presName="hierRoot2" presStyleCnt="0">
        <dgm:presLayoutVars>
          <dgm:hierBranch val="init"/>
        </dgm:presLayoutVars>
      </dgm:prSet>
      <dgm:spPr/>
    </dgm:pt>
    <dgm:pt modelId="{2688603F-102A-4935-805D-206DF23D3FE0}" type="pres">
      <dgm:prSet presAssocID="{06BBF341-41BB-42A1-8915-12947DA498E0}" presName="rootComposite" presStyleCnt="0"/>
      <dgm:spPr/>
    </dgm:pt>
    <dgm:pt modelId="{B58D881F-30BE-44EC-ADA7-86A17E66A6E7}" type="pres">
      <dgm:prSet presAssocID="{06BBF341-41BB-42A1-8915-12947DA498E0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F759F-6ACD-4F5C-A236-5E0E6D167F68}" type="pres">
      <dgm:prSet presAssocID="{06BBF341-41BB-42A1-8915-12947DA498E0}" presName="rootConnector" presStyleLbl="node3" presStyleIdx="7" presStyleCnt="11"/>
      <dgm:spPr/>
      <dgm:t>
        <a:bodyPr/>
        <a:lstStyle/>
        <a:p>
          <a:endParaRPr lang="en-US"/>
        </a:p>
      </dgm:t>
    </dgm:pt>
    <dgm:pt modelId="{78CF209C-1D3F-493C-BEB9-48FFFF31B301}" type="pres">
      <dgm:prSet presAssocID="{06BBF341-41BB-42A1-8915-12947DA498E0}" presName="hierChild4" presStyleCnt="0"/>
      <dgm:spPr/>
    </dgm:pt>
    <dgm:pt modelId="{7FA1CD13-F1AD-4AC0-955D-4331CDF8EC47}" type="pres">
      <dgm:prSet presAssocID="{06BBF341-41BB-42A1-8915-12947DA498E0}" presName="hierChild5" presStyleCnt="0"/>
      <dgm:spPr/>
    </dgm:pt>
    <dgm:pt modelId="{9181A358-CC55-4231-9481-0EE02CEA5E0D}" type="pres">
      <dgm:prSet presAssocID="{7285619F-781B-4E07-A885-02E11DBE3E55}" presName="hierChild5" presStyleCnt="0"/>
      <dgm:spPr/>
      <dgm:t>
        <a:bodyPr/>
        <a:lstStyle/>
        <a:p>
          <a:endParaRPr lang="en-US"/>
        </a:p>
      </dgm:t>
    </dgm:pt>
    <dgm:pt modelId="{FD396A00-99BC-4BEF-A209-81760AA66D1D}" type="pres">
      <dgm:prSet presAssocID="{2AC50191-9F70-45D9-96C9-52CC57274726}" presName="Name37" presStyleLbl="parChTrans1D2" presStyleIdx="3" presStyleCnt="6"/>
      <dgm:spPr/>
      <dgm:t>
        <a:bodyPr/>
        <a:lstStyle/>
        <a:p>
          <a:endParaRPr lang="en-US"/>
        </a:p>
      </dgm:t>
    </dgm:pt>
    <dgm:pt modelId="{D4EB9896-4998-4ED0-A427-A3C4E52AD21C}" type="pres">
      <dgm:prSet presAssocID="{6B3C2C89-1D84-473D-9A17-78312EE978FD}" presName="hierRoot2" presStyleCnt="0">
        <dgm:presLayoutVars>
          <dgm:hierBranch val="hang"/>
        </dgm:presLayoutVars>
      </dgm:prSet>
      <dgm:spPr/>
    </dgm:pt>
    <dgm:pt modelId="{58693C81-61BB-453F-9DD1-FF971957FCF3}" type="pres">
      <dgm:prSet presAssocID="{6B3C2C89-1D84-473D-9A17-78312EE978FD}" presName="rootComposite" presStyleCnt="0"/>
      <dgm:spPr/>
    </dgm:pt>
    <dgm:pt modelId="{01B1C0B6-A469-4634-BDA1-E9084F31233E}" type="pres">
      <dgm:prSet presAssocID="{6B3C2C89-1D84-473D-9A17-78312EE978FD}" presName="rootText" presStyleLbl="node2" presStyleIdx="3" presStyleCnt="4" custLinFactNeighborX="1258" custLinFactNeighborY="-2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87330-6F91-4168-942F-47EC2153D435}" type="pres">
      <dgm:prSet presAssocID="{6B3C2C89-1D84-473D-9A17-78312EE978FD}" presName="rootConnector" presStyleLbl="node2" presStyleIdx="3" presStyleCnt="4"/>
      <dgm:spPr/>
      <dgm:t>
        <a:bodyPr/>
        <a:lstStyle/>
        <a:p>
          <a:endParaRPr lang="en-US"/>
        </a:p>
      </dgm:t>
    </dgm:pt>
    <dgm:pt modelId="{2B8721BE-CC19-4983-8904-F7B34C586D81}" type="pres">
      <dgm:prSet presAssocID="{6B3C2C89-1D84-473D-9A17-78312EE978FD}" presName="hierChild4" presStyleCnt="0"/>
      <dgm:spPr/>
    </dgm:pt>
    <dgm:pt modelId="{2389B2AB-D26F-42BE-9B72-06BB7705FE0D}" type="pres">
      <dgm:prSet presAssocID="{1848520C-4489-4E4C-9CB7-21C7436855AD}" presName="Name48" presStyleLbl="parChTrans1D3" presStyleIdx="8" presStyleCnt="11"/>
      <dgm:spPr/>
      <dgm:t>
        <a:bodyPr/>
        <a:lstStyle/>
        <a:p>
          <a:endParaRPr lang="en-US"/>
        </a:p>
      </dgm:t>
    </dgm:pt>
    <dgm:pt modelId="{921FCADC-1368-4606-AFE2-D3093802D965}" type="pres">
      <dgm:prSet presAssocID="{291BD68D-F1C1-46AD-AC90-FB74C96F3C32}" presName="hierRoot2" presStyleCnt="0">
        <dgm:presLayoutVars>
          <dgm:hierBranch val="init"/>
        </dgm:presLayoutVars>
      </dgm:prSet>
      <dgm:spPr/>
    </dgm:pt>
    <dgm:pt modelId="{ED988B78-857F-48DE-A088-3AE3E1AC6F9B}" type="pres">
      <dgm:prSet presAssocID="{291BD68D-F1C1-46AD-AC90-FB74C96F3C32}" presName="rootComposite" presStyleCnt="0"/>
      <dgm:spPr/>
    </dgm:pt>
    <dgm:pt modelId="{017B03DD-10C5-4EA6-9124-906B3D17D1E6}" type="pres">
      <dgm:prSet presAssocID="{291BD68D-F1C1-46AD-AC90-FB74C96F3C32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674C5C-57F6-4D06-B7D0-3DF52712DADF}" type="pres">
      <dgm:prSet presAssocID="{291BD68D-F1C1-46AD-AC90-FB74C96F3C32}" presName="rootConnector" presStyleLbl="node3" presStyleIdx="8" presStyleCnt="11"/>
      <dgm:spPr/>
      <dgm:t>
        <a:bodyPr/>
        <a:lstStyle/>
        <a:p>
          <a:endParaRPr lang="en-US"/>
        </a:p>
      </dgm:t>
    </dgm:pt>
    <dgm:pt modelId="{21570410-B415-47A3-BD0B-8C2A0C472C65}" type="pres">
      <dgm:prSet presAssocID="{291BD68D-F1C1-46AD-AC90-FB74C96F3C32}" presName="hierChild4" presStyleCnt="0"/>
      <dgm:spPr/>
    </dgm:pt>
    <dgm:pt modelId="{953BFE65-5AD0-46A9-885A-AB94635321A0}" type="pres">
      <dgm:prSet presAssocID="{291BD68D-F1C1-46AD-AC90-FB74C96F3C32}" presName="hierChild5" presStyleCnt="0"/>
      <dgm:spPr/>
    </dgm:pt>
    <dgm:pt modelId="{49A53A24-D0DD-41F8-8ECE-38F37D4FEA7E}" type="pres">
      <dgm:prSet presAssocID="{416D38AE-7596-485B-BB16-26AA7285700D}" presName="Name48" presStyleLbl="parChTrans1D3" presStyleIdx="9" presStyleCnt="11"/>
      <dgm:spPr/>
      <dgm:t>
        <a:bodyPr/>
        <a:lstStyle/>
        <a:p>
          <a:endParaRPr lang="en-US"/>
        </a:p>
      </dgm:t>
    </dgm:pt>
    <dgm:pt modelId="{F757DC7F-D59F-4E9F-95D8-C0D96F2CDACB}" type="pres">
      <dgm:prSet presAssocID="{1255BCAF-B11C-40C1-B9F8-17EF5D698F63}" presName="hierRoot2" presStyleCnt="0">
        <dgm:presLayoutVars>
          <dgm:hierBranch val="init"/>
        </dgm:presLayoutVars>
      </dgm:prSet>
      <dgm:spPr/>
    </dgm:pt>
    <dgm:pt modelId="{46DCB69D-BD04-4E6C-B0E5-1AC60208847A}" type="pres">
      <dgm:prSet presAssocID="{1255BCAF-B11C-40C1-B9F8-17EF5D698F63}" presName="rootComposite" presStyleCnt="0"/>
      <dgm:spPr/>
    </dgm:pt>
    <dgm:pt modelId="{687EDFEB-FA54-4A95-AD02-F1AD8D3748B1}" type="pres">
      <dgm:prSet presAssocID="{1255BCAF-B11C-40C1-B9F8-17EF5D698F63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77FFA0-E30A-4830-8BAB-151B44DEDCB5}" type="pres">
      <dgm:prSet presAssocID="{1255BCAF-B11C-40C1-B9F8-17EF5D698F63}" presName="rootConnector" presStyleLbl="node3" presStyleIdx="9" presStyleCnt="11"/>
      <dgm:spPr/>
      <dgm:t>
        <a:bodyPr/>
        <a:lstStyle/>
        <a:p>
          <a:endParaRPr lang="en-US"/>
        </a:p>
      </dgm:t>
    </dgm:pt>
    <dgm:pt modelId="{DC622600-95E5-4DB6-958D-FC3587F03C26}" type="pres">
      <dgm:prSet presAssocID="{1255BCAF-B11C-40C1-B9F8-17EF5D698F63}" presName="hierChild4" presStyleCnt="0"/>
      <dgm:spPr/>
    </dgm:pt>
    <dgm:pt modelId="{515ECEA1-D403-4F97-B5F5-A1F1E9351B7F}" type="pres">
      <dgm:prSet presAssocID="{1255BCAF-B11C-40C1-B9F8-17EF5D698F63}" presName="hierChild5" presStyleCnt="0"/>
      <dgm:spPr/>
    </dgm:pt>
    <dgm:pt modelId="{80BCD761-D35A-4DD9-BB34-035ED4659084}" type="pres">
      <dgm:prSet presAssocID="{FDE188C9-D73A-4484-A725-3233EF89450E}" presName="Name48" presStyleLbl="parChTrans1D3" presStyleIdx="10" presStyleCnt="11"/>
      <dgm:spPr/>
      <dgm:t>
        <a:bodyPr/>
        <a:lstStyle/>
        <a:p>
          <a:endParaRPr lang="en-US"/>
        </a:p>
      </dgm:t>
    </dgm:pt>
    <dgm:pt modelId="{044061BB-EC9A-443B-8750-3455E4B032E5}" type="pres">
      <dgm:prSet presAssocID="{025275D3-9456-48AE-9611-7AF1D1E66542}" presName="hierRoot2" presStyleCnt="0">
        <dgm:presLayoutVars>
          <dgm:hierBranch val="init"/>
        </dgm:presLayoutVars>
      </dgm:prSet>
      <dgm:spPr/>
    </dgm:pt>
    <dgm:pt modelId="{3DD8CB82-42A1-42CA-808E-5F706CBEAB8E}" type="pres">
      <dgm:prSet presAssocID="{025275D3-9456-48AE-9611-7AF1D1E66542}" presName="rootComposite" presStyleCnt="0"/>
      <dgm:spPr/>
    </dgm:pt>
    <dgm:pt modelId="{4C498435-18A2-4286-B6B9-0F82B9CA3143}" type="pres">
      <dgm:prSet presAssocID="{025275D3-9456-48AE-9611-7AF1D1E66542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D0B295-2E14-424F-9269-182D60DE7B1F}" type="pres">
      <dgm:prSet presAssocID="{025275D3-9456-48AE-9611-7AF1D1E66542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7E83C66B-3CBA-4E28-ADD4-62D6E18E0A71}" type="pres">
      <dgm:prSet presAssocID="{025275D3-9456-48AE-9611-7AF1D1E66542}" presName="hierChild4" presStyleCnt="0"/>
      <dgm:spPr/>
    </dgm:pt>
    <dgm:pt modelId="{378C1E2F-4612-4FEB-851C-7DBB56F80913}" type="pres">
      <dgm:prSet presAssocID="{025275D3-9456-48AE-9611-7AF1D1E66542}" presName="hierChild5" presStyleCnt="0"/>
      <dgm:spPr/>
    </dgm:pt>
    <dgm:pt modelId="{7757C824-E63C-49FD-B22E-3CC8E6CBA3B2}" type="pres">
      <dgm:prSet presAssocID="{6B3C2C89-1D84-473D-9A17-78312EE978FD}" presName="hierChild5" presStyleCnt="0"/>
      <dgm:spPr/>
    </dgm:pt>
    <dgm:pt modelId="{3255A3AD-9CCF-4A4F-A5EE-68EEBE9AF047}" type="pres">
      <dgm:prSet presAssocID="{A4EF2D82-5227-4315-A4A6-DFB851EEA2CC}" presName="hierChild3" presStyleCnt="0"/>
      <dgm:spPr/>
      <dgm:t>
        <a:bodyPr/>
        <a:lstStyle/>
        <a:p>
          <a:endParaRPr lang="en-US"/>
        </a:p>
      </dgm:t>
    </dgm:pt>
    <dgm:pt modelId="{030894D2-D3AE-4585-8F3D-DA852FBE8982}" type="pres">
      <dgm:prSet presAssocID="{CF57CEDA-DB7D-4CCD-9F4E-A300470344B4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242905AD-6E27-435F-BC4E-43D65B40BD17}" type="pres">
      <dgm:prSet presAssocID="{F50686A3-296B-4B8D-9CD5-7210FFBE0B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0CB004-6F9F-4F99-8AC3-34F2427EB4CD}" type="pres">
      <dgm:prSet presAssocID="{F50686A3-296B-4B8D-9CD5-7210FFBE0B7F}" presName="rootComposite3" presStyleCnt="0"/>
      <dgm:spPr/>
      <dgm:t>
        <a:bodyPr/>
        <a:lstStyle/>
        <a:p>
          <a:endParaRPr lang="en-US"/>
        </a:p>
      </dgm:t>
    </dgm:pt>
    <dgm:pt modelId="{542554E5-E719-454A-8AF4-5D84B43952AA}" type="pres">
      <dgm:prSet presAssocID="{F50686A3-296B-4B8D-9CD5-7210FFBE0B7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6B0D8-6DC6-4EE7-BB3C-4C7DB03DEECC}" type="pres">
      <dgm:prSet presAssocID="{F50686A3-296B-4B8D-9CD5-7210FFBE0B7F}" presName="rootConnector3" presStyleLbl="asst1" presStyleIdx="0" presStyleCnt="2"/>
      <dgm:spPr/>
      <dgm:t>
        <a:bodyPr/>
        <a:lstStyle/>
        <a:p>
          <a:endParaRPr lang="en-US"/>
        </a:p>
      </dgm:t>
    </dgm:pt>
    <dgm:pt modelId="{0618E433-442F-46D5-94EF-82F5E065ED30}" type="pres">
      <dgm:prSet presAssocID="{F50686A3-296B-4B8D-9CD5-7210FFBE0B7F}" presName="hierChild6" presStyleCnt="0"/>
      <dgm:spPr/>
      <dgm:t>
        <a:bodyPr/>
        <a:lstStyle/>
        <a:p>
          <a:endParaRPr lang="en-US"/>
        </a:p>
      </dgm:t>
    </dgm:pt>
    <dgm:pt modelId="{EA879618-E880-4D89-8B1F-FDCEC397F335}" type="pres">
      <dgm:prSet presAssocID="{F50686A3-296B-4B8D-9CD5-7210FFBE0B7F}" presName="hierChild7" presStyleCnt="0"/>
      <dgm:spPr/>
      <dgm:t>
        <a:bodyPr/>
        <a:lstStyle/>
        <a:p>
          <a:endParaRPr lang="en-US"/>
        </a:p>
      </dgm:t>
    </dgm:pt>
    <dgm:pt modelId="{88A9F378-6467-4110-A22E-FA28FA0E11BD}" type="pres">
      <dgm:prSet presAssocID="{C8BBB42F-41B7-450B-A221-C78BFE05BA82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CE5F3D24-1C5D-4483-97A1-C8EC28209773}" type="pres">
      <dgm:prSet presAssocID="{973082F3-BB06-4E4D-89E3-7C530772259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41D133-F38D-4CD2-B412-2449A9053F6B}" type="pres">
      <dgm:prSet presAssocID="{973082F3-BB06-4E4D-89E3-7C530772259B}" presName="rootComposite3" presStyleCnt="0"/>
      <dgm:spPr/>
      <dgm:t>
        <a:bodyPr/>
        <a:lstStyle/>
        <a:p>
          <a:endParaRPr lang="en-US"/>
        </a:p>
      </dgm:t>
    </dgm:pt>
    <dgm:pt modelId="{A4B7A565-38BB-4FD2-A0C8-BF7AB369C307}" type="pres">
      <dgm:prSet presAssocID="{973082F3-BB06-4E4D-89E3-7C530772259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A37E1D-1B3C-4A10-A0B4-FDE127AD1CF6}" type="pres">
      <dgm:prSet presAssocID="{973082F3-BB06-4E4D-89E3-7C530772259B}" presName="rootConnector3" presStyleLbl="asst1" presStyleIdx="1" presStyleCnt="2"/>
      <dgm:spPr/>
      <dgm:t>
        <a:bodyPr/>
        <a:lstStyle/>
        <a:p>
          <a:endParaRPr lang="en-US"/>
        </a:p>
      </dgm:t>
    </dgm:pt>
    <dgm:pt modelId="{707221B5-997A-47BC-A2BD-BEBCE2D83B8B}" type="pres">
      <dgm:prSet presAssocID="{973082F3-BB06-4E4D-89E3-7C530772259B}" presName="hierChild6" presStyleCnt="0"/>
      <dgm:spPr/>
      <dgm:t>
        <a:bodyPr/>
        <a:lstStyle/>
        <a:p>
          <a:endParaRPr lang="en-US"/>
        </a:p>
      </dgm:t>
    </dgm:pt>
    <dgm:pt modelId="{55A6ACF4-9D27-4A6A-989F-E10CC8A7845B}" type="pres">
      <dgm:prSet presAssocID="{973082F3-BB06-4E4D-89E3-7C530772259B}" presName="hierChild7" presStyleCnt="0"/>
      <dgm:spPr/>
      <dgm:t>
        <a:bodyPr/>
        <a:lstStyle/>
        <a:p>
          <a:endParaRPr lang="en-US"/>
        </a:p>
      </dgm:t>
    </dgm:pt>
  </dgm:ptLst>
  <dgm:cxnLst>
    <dgm:cxn modelId="{8425C73D-C092-46F6-A3AA-6ADE3E551C6A}" type="presOf" srcId="{7285619F-781B-4E07-A885-02E11DBE3E55}" destId="{9908181F-3732-48F4-B5CD-42AA9CD9AD00}" srcOrd="0" destOrd="0" presId="urn:microsoft.com/office/officeart/2005/8/layout/orgChart1"/>
    <dgm:cxn modelId="{36A3AA09-9C84-4DD2-8887-91ED391B2644}" type="presOf" srcId="{C8BBB42F-41B7-450B-A221-C78BFE05BA82}" destId="{88A9F378-6467-4110-A22E-FA28FA0E11BD}" srcOrd="0" destOrd="0" presId="urn:microsoft.com/office/officeart/2005/8/layout/orgChart1"/>
    <dgm:cxn modelId="{ED2A77F7-6838-4741-8F22-13EC3C796B2D}" type="presOf" srcId="{52448B8A-BC26-43FD-A470-D2395215250A}" destId="{DB370C69-E8C1-4CCE-ADC1-9221CC45192D}" srcOrd="0" destOrd="0" presId="urn:microsoft.com/office/officeart/2005/8/layout/orgChart1"/>
    <dgm:cxn modelId="{85E82EF5-FAC5-4694-B7E3-8A0AB5F8DAB4}" srcId="{A4EF2D82-5227-4315-A4A6-DFB851EEA2CC}" destId="{6B3C2C89-1D84-473D-9A17-78312EE978FD}" srcOrd="5" destOrd="0" parTransId="{2AC50191-9F70-45D9-96C9-52CC57274726}" sibTransId="{D82E77FB-F13F-4B55-AFBF-834F9820A328}"/>
    <dgm:cxn modelId="{1115597B-205E-4437-85AD-380AD197A30A}" type="presOf" srcId="{973082F3-BB06-4E4D-89E3-7C530772259B}" destId="{D5A37E1D-1B3C-4A10-A0B4-FDE127AD1CF6}" srcOrd="1" destOrd="0" presId="urn:microsoft.com/office/officeart/2005/8/layout/orgChart1"/>
    <dgm:cxn modelId="{198713CC-9D78-4679-A54F-5F8EC148A280}" type="presOf" srcId="{2AC50191-9F70-45D9-96C9-52CC57274726}" destId="{FD396A00-99BC-4BEF-A209-81760AA66D1D}" srcOrd="0" destOrd="0" presId="urn:microsoft.com/office/officeart/2005/8/layout/orgChart1"/>
    <dgm:cxn modelId="{9A19022C-444C-420F-A5FB-A4C6F469F1CF}" srcId="{7285619F-781B-4E07-A885-02E11DBE3E55}" destId="{E835A324-0092-4D27-AFDD-034DECA534BD}" srcOrd="0" destOrd="0" parTransId="{6E43D50B-8715-496D-9277-E7DCF427EA42}" sibTransId="{DB1E6AFF-D4E9-46BA-9E56-7A606A62F61D}"/>
    <dgm:cxn modelId="{D9169E07-42BA-4B06-BC24-9FA959DE157D}" type="presOf" srcId="{1255BCAF-B11C-40C1-B9F8-17EF5D698F63}" destId="{7677FFA0-E30A-4830-8BAB-151B44DEDCB5}" srcOrd="1" destOrd="0" presId="urn:microsoft.com/office/officeart/2005/8/layout/orgChart1"/>
    <dgm:cxn modelId="{D268FB29-6DFB-4A97-9D88-8275D487BB23}" type="presOf" srcId="{6B3C2C89-1D84-473D-9A17-78312EE978FD}" destId="{01B1C0B6-A469-4634-BDA1-E9084F31233E}" srcOrd="0" destOrd="0" presId="urn:microsoft.com/office/officeart/2005/8/layout/orgChart1"/>
    <dgm:cxn modelId="{2DDFE120-FE71-49B8-9243-7A98DFC653BD}" type="presOf" srcId="{F50686A3-296B-4B8D-9CD5-7210FFBE0B7F}" destId="{1056B0D8-6DC6-4EE7-BB3C-4C7DB03DEECC}" srcOrd="1" destOrd="0" presId="urn:microsoft.com/office/officeart/2005/8/layout/orgChart1"/>
    <dgm:cxn modelId="{6AEFD281-B8DC-4F44-A494-3535791815BC}" type="presOf" srcId="{025275D3-9456-48AE-9611-7AF1D1E66542}" destId="{F6D0B295-2E14-424F-9269-182D60DE7B1F}" srcOrd="1" destOrd="0" presId="urn:microsoft.com/office/officeart/2005/8/layout/orgChart1"/>
    <dgm:cxn modelId="{20CE1C52-13F7-4C7C-AF1E-717EA8F3C526}" type="presOf" srcId="{DDF5D315-4D01-4AE5-896B-B4929E66CFBD}" destId="{394BDAA0-F79A-41B1-AAB6-DF1530E3649B}" srcOrd="0" destOrd="0" presId="urn:microsoft.com/office/officeart/2005/8/layout/orgChart1"/>
    <dgm:cxn modelId="{16D6EB04-BD10-43BF-BFA3-B3520941676B}" type="presOf" srcId="{A4EF2D82-5227-4315-A4A6-DFB851EEA2CC}" destId="{E3F084B1-1DEA-4F92-81FC-0EAAEEB5C51A}" srcOrd="1" destOrd="0" presId="urn:microsoft.com/office/officeart/2005/8/layout/orgChart1"/>
    <dgm:cxn modelId="{60A79459-4ECC-4FFE-BE9A-E81615F7827D}" type="presOf" srcId="{B0B2321A-0287-4066-81FC-70E084A87893}" destId="{ACF72545-B94F-40DF-8D6C-C86C3EC7A828}" srcOrd="0" destOrd="0" presId="urn:microsoft.com/office/officeart/2005/8/layout/orgChart1"/>
    <dgm:cxn modelId="{A00EDB00-E840-437D-A639-7E29E7068F8D}" srcId="{7285619F-781B-4E07-A885-02E11DBE3E55}" destId="{06BBF341-41BB-42A1-8915-12947DA498E0}" srcOrd="2" destOrd="0" parTransId="{D5BBC62C-158F-4013-98CF-307B94AFC8BE}" sibTransId="{4D4900B1-3908-41C3-A89D-3DD69481C21B}"/>
    <dgm:cxn modelId="{8E4AE849-3A8D-4D78-8648-CCF6E124CF00}" type="presOf" srcId="{7F835F1F-D19E-40B4-A6C3-212A6CF3D989}" destId="{06CDFE38-0D89-48BE-B593-439DCA2D02D7}" srcOrd="1" destOrd="0" presId="urn:microsoft.com/office/officeart/2005/8/layout/orgChart1"/>
    <dgm:cxn modelId="{8317575D-68FF-4A92-83A5-DD75C135C6E2}" type="presOf" srcId="{291BD68D-F1C1-46AD-AC90-FB74C96F3C32}" destId="{96674C5C-57F6-4D06-B7D0-3DF52712DADF}" srcOrd="1" destOrd="0" presId="urn:microsoft.com/office/officeart/2005/8/layout/orgChart1"/>
    <dgm:cxn modelId="{9CA3A1CF-84B9-4A32-9693-1FBAC04F6DCC}" type="presOf" srcId="{E741DF1B-1CE2-4C06-B3A0-982C18934697}" destId="{B63B2A11-F9BE-41C9-99FD-58F604B90D73}" srcOrd="0" destOrd="0" presId="urn:microsoft.com/office/officeart/2005/8/layout/orgChart1"/>
    <dgm:cxn modelId="{AFE4AA2E-ABDE-49C2-A657-0E39F212AC05}" type="presOf" srcId="{C3D92473-AFD3-4BEE-B31F-160125BD5D67}" destId="{E047FD64-B039-4C20-AAA6-DE7E6E0F3AA2}" srcOrd="0" destOrd="0" presId="urn:microsoft.com/office/officeart/2005/8/layout/orgChart1"/>
    <dgm:cxn modelId="{6C1EAAF4-13CE-446A-8980-B0FC70D41A4D}" type="presOf" srcId="{291BD68D-F1C1-46AD-AC90-FB74C96F3C32}" destId="{017B03DD-10C5-4EA6-9124-906B3D17D1E6}" srcOrd="0" destOrd="0" presId="urn:microsoft.com/office/officeart/2005/8/layout/orgChart1"/>
    <dgm:cxn modelId="{099B17C4-00EF-434A-8F1D-013E1C654A30}" type="presOf" srcId="{4F1B216C-C553-4B54-B468-8EB285FCF04C}" destId="{E1E888EF-1C28-4A19-85C9-61D9A78AA92C}" srcOrd="0" destOrd="0" presId="urn:microsoft.com/office/officeart/2005/8/layout/orgChart1"/>
    <dgm:cxn modelId="{171EBC6C-F87C-4D93-8EB1-D488B25DB03B}" srcId="{A4EF2D82-5227-4315-A4A6-DFB851EEA2CC}" destId="{7285619F-781B-4E07-A885-02E11DBE3E55}" srcOrd="3" destOrd="0" parTransId="{DDF5D315-4D01-4AE5-896B-B4929E66CFBD}" sibTransId="{3F3C1517-E833-4638-8B3A-DED2ECD1F94E}"/>
    <dgm:cxn modelId="{76FFBA21-1883-49FC-AFAB-DC36EEA97358}" type="presOf" srcId="{9907B7B3-C411-4C91-ACD4-77582DB349DE}" destId="{2EB891C3-C23F-4A68-A840-8DB0E5A20E4D}" srcOrd="0" destOrd="0" presId="urn:microsoft.com/office/officeart/2005/8/layout/orgChart1"/>
    <dgm:cxn modelId="{9C3F5440-6CD6-4C8D-B756-DEFF55AF66B3}" type="presOf" srcId="{6A917FD3-BF6B-429B-9305-D9ADDBE809C1}" destId="{88720864-9F4C-4C3A-8E5C-8879FCC47233}" srcOrd="1" destOrd="0" presId="urn:microsoft.com/office/officeart/2005/8/layout/orgChart1"/>
    <dgm:cxn modelId="{24C62B19-1820-404E-B306-7FD44E2FAB79}" type="presOf" srcId="{35FABAFD-CD26-4369-853F-0E97D6146DD2}" destId="{FA4B6A79-1317-42FC-90CC-1E603CBBAAD9}" srcOrd="1" destOrd="0" presId="urn:microsoft.com/office/officeart/2005/8/layout/orgChart1"/>
    <dgm:cxn modelId="{1A147BBB-4C97-45CE-BB1F-1FB1431D4835}" type="presOf" srcId="{1255BCAF-B11C-40C1-B9F8-17EF5D698F63}" destId="{687EDFEB-FA54-4A95-AD02-F1AD8D3748B1}" srcOrd="0" destOrd="0" presId="urn:microsoft.com/office/officeart/2005/8/layout/orgChart1"/>
    <dgm:cxn modelId="{F3A5F5A4-D0D9-497E-B369-4D76E04FD981}" srcId="{6B3C2C89-1D84-473D-9A17-78312EE978FD}" destId="{291BD68D-F1C1-46AD-AC90-FB74C96F3C32}" srcOrd="0" destOrd="0" parTransId="{1848520C-4489-4E4C-9CB7-21C7436855AD}" sibTransId="{94694007-F6A9-45EF-945D-29C6ED7C9B1A}"/>
    <dgm:cxn modelId="{1359579A-AC25-412B-840D-0BFBAC0F3D00}" type="presOf" srcId="{06BBF341-41BB-42A1-8915-12947DA498E0}" destId="{B58D881F-30BE-44EC-ADA7-86A17E66A6E7}" srcOrd="0" destOrd="0" presId="urn:microsoft.com/office/officeart/2005/8/layout/orgChart1"/>
    <dgm:cxn modelId="{2E9D784A-B657-4378-A181-7FBB40B28527}" type="presOf" srcId="{06BBF341-41BB-42A1-8915-12947DA498E0}" destId="{3BCF759F-6ACD-4F5C-A236-5E0E6D167F68}" srcOrd="1" destOrd="0" presId="urn:microsoft.com/office/officeart/2005/8/layout/orgChart1"/>
    <dgm:cxn modelId="{2CFEA848-5557-46BF-8867-3195A6D7D613}" type="presOf" srcId="{23DCEBA1-A3AC-49CE-B6EC-099F92709E09}" destId="{BB81636F-EFF1-4073-A632-FEFC0B84D3E4}" srcOrd="1" destOrd="0" presId="urn:microsoft.com/office/officeart/2005/8/layout/orgChart1"/>
    <dgm:cxn modelId="{17F58ACE-930D-459C-BDDD-586174635A72}" srcId="{A4EF2D82-5227-4315-A4A6-DFB851EEA2CC}" destId="{973082F3-BB06-4E4D-89E3-7C530772259B}" srcOrd="4" destOrd="0" parTransId="{C8BBB42F-41B7-450B-A221-C78BFE05BA82}" sibTransId="{EE74EDA9-53CC-4529-8FD9-544E914028F6}"/>
    <dgm:cxn modelId="{7D5A7309-D3E0-427B-8794-03F12BD18B94}" type="presOf" srcId="{35FABAFD-CD26-4369-853F-0E97D6146DD2}" destId="{17026CDE-442C-4DE9-ACE9-067858A8A214}" srcOrd="0" destOrd="0" presId="urn:microsoft.com/office/officeart/2005/8/layout/orgChart1"/>
    <dgm:cxn modelId="{B2C52A12-641D-43C2-B0CD-AAA1C345B3EF}" type="presOf" srcId="{23DCEBA1-A3AC-49CE-B6EC-099F92709E09}" destId="{FAA228C9-2768-4C57-A014-D6645FFB9A73}" srcOrd="0" destOrd="0" presId="urn:microsoft.com/office/officeart/2005/8/layout/orgChart1"/>
    <dgm:cxn modelId="{6AFF5DFF-3D88-4DDE-BCDF-9BEDA237BA73}" type="presOf" srcId="{6A917FD3-BF6B-429B-9305-D9ADDBE809C1}" destId="{B006DD82-C6A5-4731-8956-CBA011BEF0C0}" srcOrd="0" destOrd="0" presId="urn:microsoft.com/office/officeart/2005/8/layout/orgChart1"/>
    <dgm:cxn modelId="{70CD2D02-14E5-4FDF-9F3D-5BC2BC18CDD8}" type="presOf" srcId="{07AA3E65-D5B8-4209-8531-17A7F2539426}" destId="{6114A9F8-67E6-4518-B888-54245DCAA516}" srcOrd="0" destOrd="0" presId="urn:microsoft.com/office/officeart/2005/8/layout/orgChart1"/>
    <dgm:cxn modelId="{0B265230-3067-494D-B636-0CF170071993}" type="presOf" srcId="{8844749E-A50B-4E15-A67F-4ACA026D85BB}" destId="{0A8A6222-67D5-413E-BFFD-AAA2B99C8243}" srcOrd="0" destOrd="0" presId="urn:microsoft.com/office/officeart/2005/8/layout/orgChart1"/>
    <dgm:cxn modelId="{ACFF1E3A-E94B-41C0-A4C2-D303D016F193}" type="presOf" srcId="{A4EF2D82-5227-4315-A4A6-DFB851EEA2CC}" destId="{A3CFE39F-34D9-4C1E-8A94-D815862FB5CC}" srcOrd="0" destOrd="0" presId="urn:microsoft.com/office/officeart/2005/8/layout/orgChart1"/>
    <dgm:cxn modelId="{4FBE1B46-4E58-4DD1-B4C4-0806E064E679}" type="presOf" srcId="{D07F6DBC-620B-4989-A785-A6BEF760A0DB}" destId="{D2FE4E37-9F0C-4DFC-A23D-EBD106A1E68A}" srcOrd="0" destOrd="0" presId="urn:microsoft.com/office/officeart/2005/8/layout/orgChart1"/>
    <dgm:cxn modelId="{7417BD54-D7E9-43ED-A13B-CA09CA561E73}" type="presOf" srcId="{7F835F1F-D19E-40B4-A6C3-212A6CF3D989}" destId="{F13FDB78-57F0-4792-8EBC-AF3C75E398CA}" srcOrd="0" destOrd="0" presId="urn:microsoft.com/office/officeart/2005/8/layout/orgChart1"/>
    <dgm:cxn modelId="{1E4C63E0-F455-41CD-8B3C-3CA2876CF02D}" type="presOf" srcId="{012DA7EF-55C3-461E-8E24-3E08617140CE}" destId="{DAABC93A-0079-42C5-8D00-CAEEA38AF986}" srcOrd="1" destOrd="0" presId="urn:microsoft.com/office/officeart/2005/8/layout/orgChart1"/>
    <dgm:cxn modelId="{76723876-6951-4ACA-85E4-F1F1FD2E7CB1}" type="presOf" srcId="{7285619F-781B-4E07-A885-02E11DBE3E55}" destId="{C6D92EE2-AD98-409A-889C-6E2B45723F82}" srcOrd="1" destOrd="0" presId="urn:microsoft.com/office/officeart/2005/8/layout/orgChart1"/>
    <dgm:cxn modelId="{FE74241C-88BA-4045-ADCC-09B578C57ECB}" srcId="{35FABAFD-CD26-4369-853F-0E97D6146DD2}" destId="{7F835F1F-D19E-40B4-A6C3-212A6CF3D989}" srcOrd="0" destOrd="0" parTransId="{E741DF1B-1CE2-4C06-B3A0-982C18934697}" sibTransId="{35344E2D-3D60-4953-A5DB-0C44441B7D1F}"/>
    <dgm:cxn modelId="{AFFCB3CC-0BC8-4AA0-B053-8204DF2B1246}" srcId="{6B3C2C89-1D84-473D-9A17-78312EE978FD}" destId="{1255BCAF-B11C-40C1-B9F8-17EF5D698F63}" srcOrd="1" destOrd="0" parTransId="{416D38AE-7596-485B-BB16-26AA7285700D}" sibTransId="{53416F6B-8728-4979-B637-43BC5FD7B5FC}"/>
    <dgm:cxn modelId="{D1F0F1C0-AC33-4542-BE48-FCFE88D9E32A}" srcId="{D07F6DBC-620B-4989-A785-A6BEF760A0DB}" destId="{6A917FD3-BF6B-429B-9305-D9ADDBE809C1}" srcOrd="2" destOrd="0" parTransId="{E962DDFB-4126-4903-A61D-34ADFAA192AC}" sibTransId="{345FF420-B83C-47F7-9701-EA30B85A0341}"/>
    <dgm:cxn modelId="{1999B94B-054E-4B95-8EE9-B95829E3D3D8}" type="presOf" srcId="{E962DDFB-4126-4903-A61D-34ADFAA192AC}" destId="{6A56176B-4F11-4FB3-BF70-63ED08C00EB7}" srcOrd="0" destOrd="0" presId="urn:microsoft.com/office/officeart/2005/8/layout/orgChart1"/>
    <dgm:cxn modelId="{26791555-5742-495A-B3DE-09E318D95609}" type="presOf" srcId="{CF57CEDA-DB7D-4CCD-9F4E-A300470344B4}" destId="{030894D2-D3AE-4585-8F3D-DA852FBE8982}" srcOrd="0" destOrd="0" presId="urn:microsoft.com/office/officeart/2005/8/layout/orgChart1"/>
    <dgm:cxn modelId="{C09FFB1B-FAE5-422C-BA45-C60ED6A7D2AA}" type="presOf" srcId="{E835A324-0092-4D27-AFDD-034DECA534BD}" destId="{3AF71464-F68A-4401-9405-F1CDC4A6537E}" srcOrd="0" destOrd="0" presId="urn:microsoft.com/office/officeart/2005/8/layout/orgChart1"/>
    <dgm:cxn modelId="{0EE850A8-1232-48FC-948E-1734A2D0017F}" type="presOf" srcId="{1848520C-4489-4E4C-9CB7-21C7436855AD}" destId="{2389B2AB-D26F-42BE-9B72-06BB7705FE0D}" srcOrd="0" destOrd="0" presId="urn:microsoft.com/office/officeart/2005/8/layout/orgChart1"/>
    <dgm:cxn modelId="{9CCCA1E6-2388-46A0-AC2F-B3249CEE1B84}" srcId="{A4EF2D82-5227-4315-A4A6-DFB851EEA2CC}" destId="{D07F6DBC-620B-4989-A785-A6BEF760A0DB}" srcOrd="1" destOrd="0" parTransId="{9A557414-B4F0-48E6-9D2E-68924FC70B8C}" sibTransId="{9A8AD93E-5E4A-4447-8774-D595607F49D3}"/>
    <dgm:cxn modelId="{763A12BE-4384-44CA-A63A-8100F95E35BC}" type="presOf" srcId="{F50686A3-296B-4B8D-9CD5-7210FFBE0B7F}" destId="{542554E5-E719-454A-8AF4-5D84B43952AA}" srcOrd="0" destOrd="0" presId="urn:microsoft.com/office/officeart/2005/8/layout/orgChart1"/>
    <dgm:cxn modelId="{62544045-B3B1-496F-909D-C85416C70E20}" type="presOf" srcId="{025275D3-9456-48AE-9611-7AF1D1E66542}" destId="{4C498435-18A2-4286-B6B9-0F82B9CA3143}" srcOrd="0" destOrd="0" presId="urn:microsoft.com/office/officeart/2005/8/layout/orgChart1"/>
    <dgm:cxn modelId="{87CFCF2D-F107-44C8-89A3-E93EBEF0E0C6}" srcId="{A4EF2D82-5227-4315-A4A6-DFB851EEA2CC}" destId="{F50686A3-296B-4B8D-9CD5-7210FFBE0B7F}" srcOrd="0" destOrd="0" parTransId="{CF57CEDA-DB7D-4CCD-9F4E-A300470344B4}" sibTransId="{EE743FCF-D6BF-4805-B4C7-49DB9BBFEB51}"/>
    <dgm:cxn modelId="{C1F698E1-89BD-44D3-9F6A-0F80F3EF8AE9}" type="presOf" srcId="{012DA7EF-55C3-461E-8E24-3E08617140CE}" destId="{BA116416-E5A3-44A4-88D5-D8754717AAF8}" srcOrd="0" destOrd="0" presId="urn:microsoft.com/office/officeart/2005/8/layout/orgChart1"/>
    <dgm:cxn modelId="{18A1F45C-F715-4105-A953-4FCFA355D8C9}" srcId="{7285619F-781B-4E07-A885-02E11DBE3E55}" destId="{23DCEBA1-A3AC-49CE-B6EC-099F92709E09}" srcOrd="1" destOrd="0" parTransId="{9907B7B3-C411-4C91-ACD4-77582DB349DE}" sibTransId="{148904A1-D91C-4C24-A9BE-AEDA3FD4DD7F}"/>
    <dgm:cxn modelId="{0CD865AF-21AB-47DA-8FEA-9CC1F113C19C}" type="presOf" srcId="{9A3C02F9-9CFD-479B-9F82-C2E7D9E17C96}" destId="{F24C8669-8B5D-49B3-910F-167432C61FF9}" srcOrd="0" destOrd="0" presId="urn:microsoft.com/office/officeart/2005/8/layout/orgChart1"/>
    <dgm:cxn modelId="{10A79B0C-638A-4D39-B4DC-27057C3C75E4}" type="presOf" srcId="{973082F3-BB06-4E4D-89E3-7C530772259B}" destId="{A4B7A565-38BB-4FD2-A0C8-BF7AB369C307}" srcOrd="0" destOrd="0" presId="urn:microsoft.com/office/officeart/2005/8/layout/orgChart1"/>
    <dgm:cxn modelId="{72786AE8-5957-4E65-AF46-78B31038BF9D}" srcId="{4F1B216C-C553-4B54-B468-8EB285FCF04C}" destId="{A4EF2D82-5227-4315-A4A6-DFB851EEA2CC}" srcOrd="0" destOrd="0" parTransId="{2DDB4B83-2963-44A3-BE5F-D3D2F0C4ED90}" sibTransId="{A58F2CEF-30A2-496D-BF0B-F3598392DFAB}"/>
    <dgm:cxn modelId="{522E7D0F-8C1A-47F9-A9C5-AE18307A606E}" type="presOf" srcId="{FDE188C9-D73A-4484-A725-3233EF89450E}" destId="{80BCD761-D35A-4DD9-BB34-035ED4659084}" srcOrd="0" destOrd="0" presId="urn:microsoft.com/office/officeart/2005/8/layout/orgChart1"/>
    <dgm:cxn modelId="{E70BF6F4-861C-47F1-8E7F-733D00193FD7}" srcId="{A4EF2D82-5227-4315-A4A6-DFB851EEA2CC}" destId="{35FABAFD-CD26-4369-853F-0E97D6146DD2}" srcOrd="2" destOrd="0" parTransId="{8844749E-A50B-4E15-A67F-4ACA026D85BB}" sibTransId="{0F47B3BD-54F3-4437-A2C7-FB3F868E184E}"/>
    <dgm:cxn modelId="{9516B95A-8262-41CF-B620-98C8F4AB156D}" type="presOf" srcId="{D5BBC62C-158F-4013-98CF-307B94AFC8BE}" destId="{73A45446-7B14-4D12-BC96-1948D37B0813}" srcOrd="0" destOrd="0" presId="urn:microsoft.com/office/officeart/2005/8/layout/orgChart1"/>
    <dgm:cxn modelId="{33240799-DB32-4DCA-95AD-95C401EE3DEB}" type="presOf" srcId="{B0B2321A-0287-4066-81FC-70E084A87893}" destId="{A1ACD9DF-941B-48D2-840B-E094198BC452}" srcOrd="1" destOrd="0" presId="urn:microsoft.com/office/officeart/2005/8/layout/orgChart1"/>
    <dgm:cxn modelId="{40E1ACF2-2FAA-4FC9-A688-E868BDA47E64}" type="presOf" srcId="{416D38AE-7596-485B-BB16-26AA7285700D}" destId="{49A53A24-D0DD-41F8-8ECE-38F37D4FEA7E}" srcOrd="0" destOrd="0" presId="urn:microsoft.com/office/officeart/2005/8/layout/orgChart1"/>
    <dgm:cxn modelId="{36FAF7B2-0711-44E5-97B0-EE53E321DDD7}" type="presOf" srcId="{C3D92473-AFD3-4BEE-B31F-160125BD5D67}" destId="{2D157DBD-D39D-449D-A86A-3B1A2240E49C}" srcOrd="1" destOrd="0" presId="urn:microsoft.com/office/officeart/2005/8/layout/orgChart1"/>
    <dgm:cxn modelId="{A2FEEC71-7B40-4CCC-9002-0246E36F5262}" srcId="{35FABAFD-CD26-4369-853F-0E97D6146DD2}" destId="{C3D92473-AFD3-4BEE-B31F-160125BD5D67}" srcOrd="1" destOrd="0" parTransId="{07AA3E65-D5B8-4209-8531-17A7F2539426}" sibTransId="{C428ABA6-CFAB-4BC2-B2C2-001B0AC4294A}"/>
    <dgm:cxn modelId="{353EB8FF-11E6-4B4D-9D79-62A1137B6D7A}" srcId="{D07F6DBC-620B-4989-A785-A6BEF760A0DB}" destId="{012DA7EF-55C3-461E-8E24-3E08617140CE}" srcOrd="0" destOrd="0" parTransId="{52448B8A-BC26-43FD-A470-D2395215250A}" sibTransId="{5186291F-CC98-4FD2-ADFB-29677FB1ADB7}"/>
    <dgm:cxn modelId="{8A80703E-4CED-4A61-850B-30744D1395F4}" type="presOf" srcId="{E835A324-0092-4D27-AFDD-034DECA534BD}" destId="{144541C7-F736-4CF4-9051-BAF19CE27C62}" srcOrd="1" destOrd="0" presId="urn:microsoft.com/office/officeart/2005/8/layout/orgChart1"/>
    <dgm:cxn modelId="{20E15953-ADCC-42BC-97D9-02CE74939652}" type="presOf" srcId="{D07F6DBC-620B-4989-A785-A6BEF760A0DB}" destId="{6AAEE36F-4058-4934-BB99-31D4940EF859}" srcOrd="1" destOrd="0" presId="urn:microsoft.com/office/officeart/2005/8/layout/orgChart1"/>
    <dgm:cxn modelId="{838D83C9-840B-4A09-886C-360741F529B8}" type="presOf" srcId="{6E43D50B-8715-496D-9277-E7DCF427EA42}" destId="{F4E87B4D-9E04-42B6-B4E9-78B506BA535E}" srcOrd="0" destOrd="0" presId="urn:microsoft.com/office/officeart/2005/8/layout/orgChart1"/>
    <dgm:cxn modelId="{014EB2F2-4A66-4C48-9844-9F3A6AE4389D}" srcId="{D07F6DBC-620B-4989-A785-A6BEF760A0DB}" destId="{B0B2321A-0287-4066-81FC-70E084A87893}" srcOrd="1" destOrd="0" parTransId="{9A3C02F9-9CFD-479B-9F82-C2E7D9E17C96}" sibTransId="{F8921011-6426-4076-A18A-5EE81B4B50CE}"/>
    <dgm:cxn modelId="{30E7CE62-DEC9-43B1-8B72-BA53F7EF2FE5}" type="presOf" srcId="{6B3C2C89-1D84-473D-9A17-78312EE978FD}" destId="{52487330-6F91-4168-942F-47EC2153D435}" srcOrd="1" destOrd="0" presId="urn:microsoft.com/office/officeart/2005/8/layout/orgChart1"/>
    <dgm:cxn modelId="{8C5F8CD1-4A66-4DA1-9D20-4D65171F7177}" srcId="{6B3C2C89-1D84-473D-9A17-78312EE978FD}" destId="{025275D3-9456-48AE-9611-7AF1D1E66542}" srcOrd="2" destOrd="0" parTransId="{FDE188C9-D73A-4484-A725-3233EF89450E}" sibTransId="{713E48F8-D01B-4E44-A1CC-087E0C548804}"/>
    <dgm:cxn modelId="{A229ADBB-EB74-46E0-B718-8125AD79C53B}" type="presOf" srcId="{9A557414-B4F0-48E6-9D2E-68924FC70B8C}" destId="{F838AE95-0DEB-4D48-A20C-C2455E7E9B6F}" srcOrd="0" destOrd="0" presId="urn:microsoft.com/office/officeart/2005/8/layout/orgChart1"/>
    <dgm:cxn modelId="{FA07CEB7-A987-4903-A1F0-F5B4F6B11888}" type="presParOf" srcId="{E1E888EF-1C28-4A19-85C9-61D9A78AA92C}" destId="{862CB622-BA2C-46F3-BF9F-18BFFCB10BF1}" srcOrd="0" destOrd="0" presId="urn:microsoft.com/office/officeart/2005/8/layout/orgChart1"/>
    <dgm:cxn modelId="{D8D8F5A2-2E56-4935-A022-267D06A08695}" type="presParOf" srcId="{862CB622-BA2C-46F3-BF9F-18BFFCB10BF1}" destId="{86852222-F4F4-4631-94BF-DC5D57840715}" srcOrd="0" destOrd="0" presId="urn:microsoft.com/office/officeart/2005/8/layout/orgChart1"/>
    <dgm:cxn modelId="{D24E1327-ECBC-4584-9715-37E9C4F9010C}" type="presParOf" srcId="{86852222-F4F4-4631-94BF-DC5D57840715}" destId="{A3CFE39F-34D9-4C1E-8A94-D815862FB5CC}" srcOrd="0" destOrd="0" presId="urn:microsoft.com/office/officeart/2005/8/layout/orgChart1"/>
    <dgm:cxn modelId="{E17360CD-2387-461C-9463-E3405608579A}" type="presParOf" srcId="{86852222-F4F4-4631-94BF-DC5D57840715}" destId="{E3F084B1-1DEA-4F92-81FC-0EAAEEB5C51A}" srcOrd="1" destOrd="0" presId="urn:microsoft.com/office/officeart/2005/8/layout/orgChart1"/>
    <dgm:cxn modelId="{D5E8E7D9-81D4-41F3-9A11-57CBCBA21CC7}" type="presParOf" srcId="{862CB622-BA2C-46F3-BF9F-18BFFCB10BF1}" destId="{F7716CC0-CD07-45F6-AD8B-7F85606CAD0C}" srcOrd="1" destOrd="0" presId="urn:microsoft.com/office/officeart/2005/8/layout/orgChart1"/>
    <dgm:cxn modelId="{63A3C804-AD11-45FA-9BB6-38BB81593E63}" type="presParOf" srcId="{F7716CC0-CD07-45F6-AD8B-7F85606CAD0C}" destId="{F838AE95-0DEB-4D48-A20C-C2455E7E9B6F}" srcOrd="0" destOrd="0" presId="urn:microsoft.com/office/officeart/2005/8/layout/orgChart1"/>
    <dgm:cxn modelId="{3192C367-5BAF-4052-983C-050918A9B783}" type="presParOf" srcId="{F7716CC0-CD07-45F6-AD8B-7F85606CAD0C}" destId="{8DE65D6B-89D9-49DE-A61B-9DD4AA2C8EA4}" srcOrd="1" destOrd="0" presId="urn:microsoft.com/office/officeart/2005/8/layout/orgChart1"/>
    <dgm:cxn modelId="{DE8224EA-CEE2-4D5A-ABEC-A5E5D61C10C5}" type="presParOf" srcId="{8DE65D6B-89D9-49DE-A61B-9DD4AA2C8EA4}" destId="{89F932FE-806E-4BE8-A17A-1CBB05C556C6}" srcOrd="0" destOrd="0" presId="urn:microsoft.com/office/officeart/2005/8/layout/orgChart1"/>
    <dgm:cxn modelId="{CAC66CBA-E660-4666-BAD9-27FCDCC36C36}" type="presParOf" srcId="{89F932FE-806E-4BE8-A17A-1CBB05C556C6}" destId="{D2FE4E37-9F0C-4DFC-A23D-EBD106A1E68A}" srcOrd="0" destOrd="0" presId="urn:microsoft.com/office/officeart/2005/8/layout/orgChart1"/>
    <dgm:cxn modelId="{89EDF8D5-51D6-48C9-9102-AFBD08DC4B37}" type="presParOf" srcId="{89F932FE-806E-4BE8-A17A-1CBB05C556C6}" destId="{6AAEE36F-4058-4934-BB99-31D4940EF859}" srcOrd="1" destOrd="0" presId="urn:microsoft.com/office/officeart/2005/8/layout/orgChart1"/>
    <dgm:cxn modelId="{F286878A-3934-46B0-9609-82FD57206F6A}" type="presParOf" srcId="{8DE65D6B-89D9-49DE-A61B-9DD4AA2C8EA4}" destId="{4A7C03E5-7196-4D28-A93C-89A97C0F4633}" srcOrd="1" destOrd="0" presId="urn:microsoft.com/office/officeart/2005/8/layout/orgChart1"/>
    <dgm:cxn modelId="{C156CCF6-3963-4151-89F4-1EA86AC266DC}" type="presParOf" srcId="{4A7C03E5-7196-4D28-A93C-89A97C0F4633}" destId="{DB370C69-E8C1-4CCE-ADC1-9221CC45192D}" srcOrd="0" destOrd="0" presId="urn:microsoft.com/office/officeart/2005/8/layout/orgChart1"/>
    <dgm:cxn modelId="{6AA4B75D-8D36-41C3-B92B-CD0CB44912B4}" type="presParOf" srcId="{4A7C03E5-7196-4D28-A93C-89A97C0F4633}" destId="{59D82E74-E811-4DB4-BD90-EEBD8550FEFB}" srcOrd="1" destOrd="0" presId="urn:microsoft.com/office/officeart/2005/8/layout/orgChart1"/>
    <dgm:cxn modelId="{BB64EBF3-C753-4057-9B1A-369E9A2E7947}" type="presParOf" srcId="{59D82E74-E811-4DB4-BD90-EEBD8550FEFB}" destId="{494848D4-1DAC-4FFE-AC48-964928EFD141}" srcOrd="0" destOrd="0" presId="urn:microsoft.com/office/officeart/2005/8/layout/orgChart1"/>
    <dgm:cxn modelId="{3BEDC859-57F2-4491-8F87-5529FB366A9B}" type="presParOf" srcId="{494848D4-1DAC-4FFE-AC48-964928EFD141}" destId="{BA116416-E5A3-44A4-88D5-D8754717AAF8}" srcOrd="0" destOrd="0" presId="urn:microsoft.com/office/officeart/2005/8/layout/orgChart1"/>
    <dgm:cxn modelId="{440B6F3B-0EE6-4F1F-AA95-D19B2A564278}" type="presParOf" srcId="{494848D4-1DAC-4FFE-AC48-964928EFD141}" destId="{DAABC93A-0079-42C5-8D00-CAEEA38AF986}" srcOrd="1" destOrd="0" presId="urn:microsoft.com/office/officeart/2005/8/layout/orgChart1"/>
    <dgm:cxn modelId="{777FC8B8-3BBC-4200-94D4-4B797F563E68}" type="presParOf" srcId="{59D82E74-E811-4DB4-BD90-EEBD8550FEFB}" destId="{EFAE0B3F-88D8-4EB6-86A2-2C885571952C}" srcOrd="1" destOrd="0" presId="urn:microsoft.com/office/officeart/2005/8/layout/orgChart1"/>
    <dgm:cxn modelId="{8F9E2DF3-D4C0-4A41-9571-6D70980EAEB3}" type="presParOf" srcId="{59D82E74-E811-4DB4-BD90-EEBD8550FEFB}" destId="{36F274A1-17F9-4BA1-9B6C-B465DA779E6E}" srcOrd="2" destOrd="0" presId="urn:microsoft.com/office/officeart/2005/8/layout/orgChart1"/>
    <dgm:cxn modelId="{C61DC8DD-1850-468E-A04D-4B378D45BD2C}" type="presParOf" srcId="{4A7C03E5-7196-4D28-A93C-89A97C0F4633}" destId="{F24C8669-8B5D-49B3-910F-167432C61FF9}" srcOrd="2" destOrd="0" presId="urn:microsoft.com/office/officeart/2005/8/layout/orgChart1"/>
    <dgm:cxn modelId="{D4C74ED6-7C33-4143-B316-89B1800D65F7}" type="presParOf" srcId="{4A7C03E5-7196-4D28-A93C-89A97C0F4633}" destId="{5A2E4B9F-72A0-4EEF-8023-07810FA6A5CE}" srcOrd="3" destOrd="0" presId="urn:microsoft.com/office/officeart/2005/8/layout/orgChart1"/>
    <dgm:cxn modelId="{D8B596CD-DFE2-4757-BBE9-2FB82137A6D5}" type="presParOf" srcId="{5A2E4B9F-72A0-4EEF-8023-07810FA6A5CE}" destId="{DC2584DB-7E7F-4C30-8891-F59C12B40472}" srcOrd="0" destOrd="0" presId="urn:microsoft.com/office/officeart/2005/8/layout/orgChart1"/>
    <dgm:cxn modelId="{2420AA05-4A8D-426B-94BF-D94BEAF05C74}" type="presParOf" srcId="{DC2584DB-7E7F-4C30-8891-F59C12B40472}" destId="{ACF72545-B94F-40DF-8D6C-C86C3EC7A828}" srcOrd="0" destOrd="0" presId="urn:microsoft.com/office/officeart/2005/8/layout/orgChart1"/>
    <dgm:cxn modelId="{208042D4-365C-4E8C-B9A9-DAB86DE68EF8}" type="presParOf" srcId="{DC2584DB-7E7F-4C30-8891-F59C12B40472}" destId="{A1ACD9DF-941B-48D2-840B-E094198BC452}" srcOrd="1" destOrd="0" presId="urn:microsoft.com/office/officeart/2005/8/layout/orgChart1"/>
    <dgm:cxn modelId="{0650C81F-DEDB-4F19-9963-B822E0BB4EF6}" type="presParOf" srcId="{5A2E4B9F-72A0-4EEF-8023-07810FA6A5CE}" destId="{F4AB09C8-5582-48D6-8E1E-C7002C28F102}" srcOrd="1" destOrd="0" presId="urn:microsoft.com/office/officeart/2005/8/layout/orgChart1"/>
    <dgm:cxn modelId="{3C2FA637-5129-4066-BF62-408A42BCF738}" type="presParOf" srcId="{5A2E4B9F-72A0-4EEF-8023-07810FA6A5CE}" destId="{B83B8796-F1A4-4A77-AF2C-7207D8B95941}" srcOrd="2" destOrd="0" presId="urn:microsoft.com/office/officeart/2005/8/layout/orgChart1"/>
    <dgm:cxn modelId="{0BE7327D-CE5E-482E-95DA-56B23887C8F1}" type="presParOf" srcId="{4A7C03E5-7196-4D28-A93C-89A97C0F4633}" destId="{6A56176B-4F11-4FB3-BF70-63ED08C00EB7}" srcOrd="4" destOrd="0" presId="urn:microsoft.com/office/officeart/2005/8/layout/orgChart1"/>
    <dgm:cxn modelId="{81B7112A-D8E6-4C39-96B5-9BA37E6A2413}" type="presParOf" srcId="{4A7C03E5-7196-4D28-A93C-89A97C0F4633}" destId="{62CBA798-7ADA-4B48-8CC5-646693E0ACBC}" srcOrd="5" destOrd="0" presId="urn:microsoft.com/office/officeart/2005/8/layout/orgChart1"/>
    <dgm:cxn modelId="{ED811DD3-88AC-4277-BB69-803E682A2C6F}" type="presParOf" srcId="{62CBA798-7ADA-4B48-8CC5-646693E0ACBC}" destId="{F1DB6B10-B4B4-4861-8DFB-ECB442EC49B8}" srcOrd="0" destOrd="0" presId="urn:microsoft.com/office/officeart/2005/8/layout/orgChart1"/>
    <dgm:cxn modelId="{ABA67065-8AC2-481E-96C5-EB0B545735EA}" type="presParOf" srcId="{F1DB6B10-B4B4-4861-8DFB-ECB442EC49B8}" destId="{B006DD82-C6A5-4731-8956-CBA011BEF0C0}" srcOrd="0" destOrd="0" presId="urn:microsoft.com/office/officeart/2005/8/layout/orgChart1"/>
    <dgm:cxn modelId="{B67DE689-1E9B-4E3F-8826-3CE76C589102}" type="presParOf" srcId="{F1DB6B10-B4B4-4861-8DFB-ECB442EC49B8}" destId="{88720864-9F4C-4C3A-8E5C-8879FCC47233}" srcOrd="1" destOrd="0" presId="urn:microsoft.com/office/officeart/2005/8/layout/orgChart1"/>
    <dgm:cxn modelId="{14CE18B5-0632-490D-BBFE-F3C256054904}" type="presParOf" srcId="{62CBA798-7ADA-4B48-8CC5-646693E0ACBC}" destId="{641FDEB7-56D1-4CE4-B889-3992D7CB8E9C}" srcOrd="1" destOrd="0" presId="urn:microsoft.com/office/officeart/2005/8/layout/orgChart1"/>
    <dgm:cxn modelId="{FB6FE84D-59D5-4AEC-B35A-D44889A70D7C}" type="presParOf" srcId="{62CBA798-7ADA-4B48-8CC5-646693E0ACBC}" destId="{EFC2C680-26CD-4A74-BCA1-0002930F5EA0}" srcOrd="2" destOrd="0" presId="urn:microsoft.com/office/officeart/2005/8/layout/orgChart1"/>
    <dgm:cxn modelId="{97657379-A421-42BD-BFDF-F61E4005D5DF}" type="presParOf" srcId="{8DE65D6B-89D9-49DE-A61B-9DD4AA2C8EA4}" destId="{23EA7C44-6AD3-4542-A47C-E02519A455A2}" srcOrd="2" destOrd="0" presId="urn:microsoft.com/office/officeart/2005/8/layout/orgChart1"/>
    <dgm:cxn modelId="{1A7D8742-F3A7-4648-92A9-2432B546667F}" type="presParOf" srcId="{F7716CC0-CD07-45F6-AD8B-7F85606CAD0C}" destId="{0A8A6222-67D5-413E-BFFD-AAA2B99C8243}" srcOrd="2" destOrd="0" presId="urn:microsoft.com/office/officeart/2005/8/layout/orgChart1"/>
    <dgm:cxn modelId="{B407ED16-955D-4E8E-BF51-68948F7C7A7A}" type="presParOf" srcId="{F7716CC0-CD07-45F6-AD8B-7F85606CAD0C}" destId="{879006BE-B057-46B3-94C5-6AA41137DF43}" srcOrd="3" destOrd="0" presId="urn:microsoft.com/office/officeart/2005/8/layout/orgChart1"/>
    <dgm:cxn modelId="{0E2E402E-4821-49CF-B450-C41971E86A03}" type="presParOf" srcId="{879006BE-B057-46B3-94C5-6AA41137DF43}" destId="{DA30C229-3137-40FE-8184-30EC42DC28E8}" srcOrd="0" destOrd="0" presId="urn:microsoft.com/office/officeart/2005/8/layout/orgChart1"/>
    <dgm:cxn modelId="{436B7EBD-041D-405E-8AFC-DEC1A622AC79}" type="presParOf" srcId="{DA30C229-3137-40FE-8184-30EC42DC28E8}" destId="{17026CDE-442C-4DE9-ACE9-067858A8A214}" srcOrd="0" destOrd="0" presId="urn:microsoft.com/office/officeart/2005/8/layout/orgChart1"/>
    <dgm:cxn modelId="{F1923D08-76E0-4D04-A127-312B0C92D40E}" type="presParOf" srcId="{DA30C229-3137-40FE-8184-30EC42DC28E8}" destId="{FA4B6A79-1317-42FC-90CC-1E603CBBAAD9}" srcOrd="1" destOrd="0" presId="urn:microsoft.com/office/officeart/2005/8/layout/orgChart1"/>
    <dgm:cxn modelId="{32FE194C-C1C8-4831-8C33-2CD5332CAC10}" type="presParOf" srcId="{879006BE-B057-46B3-94C5-6AA41137DF43}" destId="{948213DD-4BCD-41EB-B126-B2E84846835A}" srcOrd="1" destOrd="0" presId="urn:microsoft.com/office/officeart/2005/8/layout/orgChart1"/>
    <dgm:cxn modelId="{75122206-2DC2-4511-937F-9DEA00C3FAE5}" type="presParOf" srcId="{948213DD-4BCD-41EB-B126-B2E84846835A}" destId="{B63B2A11-F9BE-41C9-99FD-58F604B90D73}" srcOrd="0" destOrd="0" presId="urn:microsoft.com/office/officeart/2005/8/layout/orgChart1"/>
    <dgm:cxn modelId="{A89F1E05-4091-46C2-B057-A9252B13F0D9}" type="presParOf" srcId="{948213DD-4BCD-41EB-B126-B2E84846835A}" destId="{6F4C6FB0-4E93-48AD-A4B0-15AEED2E0B74}" srcOrd="1" destOrd="0" presId="urn:microsoft.com/office/officeart/2005/8/layout/orgChart1"/>
    <dgm:cxn modelId="{F3E48FA6-7470-4369-8E7B-854A953C58CD}" type="presParOf" srcId="{6F4C6FB0-4E93-48AD-A4B0-15AEED2E0B74}" destId="{6E6AE559-414E-4A22-89B4-6A93C4A15229}" srcOrd="0" destOrd="0" presId="urn:microsoft.com/office/officeart/2005/8/layout/orgChart1"/>
    <dgm:cxn modelId="{2503F9FF-0163-45E1-A3B8-91A102C0426A}" type="presParOf" srcId="{6E6AE559-414E-4A22-89B4-6A93C4A15229}" destId="{F13FDB78-57F0-4792-8EBC-AF3C75E398CA}" srcOrd="0" destOrd="0" presId="urn:microsoft.com/office/officeart/2005/8/layout/orgChart1"/>
    <dgm:cxn modelId="{082D4592-8DE9-4D67-AE5D-8153587FC6AB}" type="presParOf" srcId="{6E6AE559-414E-4A22-89B4-6A93C4A15229}" destId="{06CDFE38-0D89-48BE-B593-439DCA2D02D7}" srcOrd="1" destOrd="0" presId="urn:microsoft.com/office/officeart/2005/8/layout/orgChart1"/>
    <dgm:cxn modelId="{1E0C7512-7BC7-4DA0-870C-EEE7AAA0CD1C}" type="presParOf" srcId="{6F4C6FB0-4E93-48AD-A4B0-15AEED2E0B74}" destId="{4C73CD2F-168B-47BB-B8FE-EF528FDE144E}" srcOrd="1" destOrd="0" presId="urn:microsoft.com/office/officeart/2005/8/layout/orgChart1"/>
    <dgm:cxn modelId="{894785C6-FA1F-419B-A00A-00D7DBB81D04}" type="presParOf" srcId="{6F4C6FB0-4E93-48AD-A4B0-15AEED2E0B74}" destId="{BB397036-20AA-44E0-9E46-3936944D867A}" srcOrd="2" destOrd="0" presId="urn:microsoft.com/office/officeart/2005/8/layout/orgChart1"/>
    <dgm:cxn modelId="{A0E1D0E8-6BA4-488C-880F-6F152DB36D8E}" type="presParOf" srcId="{948213DD-4BCD-41EB-B126-B2E84846835A}" destId="{6114A9F8-67E6-4518-B888-54245DCAA516}" srcOrd="2" destOrd="0" presId="urn:microsoft.com/office/officeart/2005/8/layout/orgChart1"/>
    <dgm:cxn modelId="{5AEBE00D-673B-4FB3-A007-2DFE74652F32}" type="presParOf" srcId="{948213DD-4BCD-41EB-B126-B2E84846835A}" destId="{02651387-EFC4-45F8-9C35-CA483F48F419}" srcOrd="3" destOrd="0" presId="urn:microsoft.com/office/officeart/2005/8/layout/orgChart1"/>
    <dgm:cxn modelId="{6926A2AF-2D56-4CC3-A952-6378A1A450AF}" type="presParOf" srcId="{02651387-EFC4-45F8-9C35-CA483F48F419}" destId="{51B58029-2884-4481-9BB9-7F6439D8387B}" srcOrd="0" destOrd="0" presId="urn:microsoft.com/office/officeart/2005/8/layout/orgChart1"/>
    <dgm:cxn modelId="{38C624FD-EE56-4E66-BF59-778E7300206A}" type="presParOf" srcId="{51B58029-2884-4481-9BB9-7F6439D8387B}" destId="{E047FD64-B039-4C20-AAA6-DE7E6E0F3AA2}" srcOrd="0" destOrd="0" presId="urn:microsoft.com/office/officeart/2005/8/layout/orgChart1"/>
    <dgm:cxn modelId="{0252FFD7-8F20-4B7C-B058-DBF1E91DF388}" type="presParOf" srcId="{51B58029-2884-4481-9BB9-7F6439D8387B}" destId="{2D157DBD-D39D-449D-A86A-3B1A2240E49C}" srcOrd="1" destOrd="0" presId="urn:microsoft.com/office/officeart/2005/8/layout/orgChart1"/>
    <dgm:cxn modelId="{42D66504-E4E3-4E98-A163-0736F60179AB}" type="presParOf" srcId="{02651387-EFC4-45F8-9C35-CA483F48F419}" destId="{5C75AF31-307B-42F4-A6EF-CCB9712DFF80}" srcOrd="1" destOrd="0" presId="urn:microsoft.com/office/officeart/2005/8/layout/orgChart1"/>
    <dgm:cxn modelId="{01B99B76-9697-4FCE-9797-61BAE63B3CD0}" type="presParOf" srcId="{02651387-EFC4-45F8-9C35-CA483F48F419}" destId="{2596E450-0BB7-4DC2-B069-F257301B2B3B}" srcOrd="2" destOrd="0" presId="urn:microsoft.com/office/officeart/2005/8/layout/orgChart1"/>
    <dgm:cxn modelId="{9D1A2075-E412-4A94-A203-1147BD7296FB}" type="presParOf" srcId="{879006BE-B057-46B3-94C5-6AA41137DF43}" destId="{1D4D4EEE-0DC0-4BA4-8AC8-5DD4B0D56D7A}" srcOrd="2" destOrd="0" presId="urn:microsoft.com/office/officeart/2005/8/layout/orgChart1"/>
    <dgm:cxn modelId="{63E4B1A5-7FCF-489A-B4A1-2596CB7CAA5C}" type="presParOf" srcId="{F7716CC0-CD07-45F6-AD8B-7F85606CAD0C}" destId="{394BDAA0-F79A-41B1-AAB6-DF1530E3649B}" srcOrd="4" destOrd="0" presId="urn:microsoft.com/office/officeart/2005/8/layout/orgChart1"/>
    <dgm:cxn modelId="{F55B254C-DC01-4234-BF8D-3E4A2551D77D}" type="presParOf" srcId="{F7716CC0-CD07-45F6-AD8B-7F85606CAD0C}" destId="{889A4F93-E274-4972-8C40-260C865F4F1D}" srcOrd="5" destOrd="0" presId="urn:microsoft.com/office/officeart/2005/8/layout/orgChart1"/>
    <dgm:cxn modelId="{2255BF9C-19ED-44A3-A08B-D351BE1169DA}" type="presParOf" srcId="{889A4F93-E274-4972-8C40-260C865F4F1D}" destId="{560CF257-E94C-4FA8-B882-A56A23101720}" srcOrd="0" destOrd="0" presId="urn:microsoft.com/office/officeart/2005/8/layout/orgChart1"/>
    <dgm:cxn modelId="{9D56C227-BEA3-41E0-B313-1FBED1B6D0DE}" type="presParOf" srcId="{560CF257-E94C-4FA8-B882-A56A23101720}" destId="{9908181F-3732-48F4-B5CD-42AA9CD9AD00}" srcOrd="0" destOrd="0" presId="urn:microsoft.com/office/officeart/2005/8/layout/orgChart1"/>
    <dgm:cxn modelId="{8B8BF011-83B1-4232-9EA1-1A99F4958C08}" type="presParOf" srcId="{560CF257-E94C-4FA8-B882-A56A23101720}" destId="{C6D92EE2-AD98-409A-889C-6E2B45723F82}" srcOrd="1" destOrd="0" presId="urn:microsoft.com/office/officeart/2005/8/layout/orgChart1"/>
    <dgm:cxn modelId="{6A721936-9397-4C86-8AAA-941DFA75CC65}" type="presParOf" srcId="{889A4F93-E274-4972-8C40-260C865F4F1D}" destId="{DF2855E6-57B4-4812-B0ED-725DCA21298F}" srcOrd="1" destOrd="0" presId="urn:microsoft.com/office/officeart/2005/8/layout/orgChart1"/>
    <dgm:cxn modelId="{4E672AA8-58F8-4E09-8E24-1E5289069B08}" type="presParOf" srcId="{DF2855E6-57B4-4812-B0ED-725DCA21298F}" destId="{F4E87B4D-9E04-42B6-B4E9-78B506BA535E}" srcOrd="0" destOrd="0" presId="urn:microsoft.com/office/officeart/2005/8/layout/orgChart1"/>
    <dgm:cxn modelId="{56E4E230-474F-4FA4-BFB2-CF6B23C0F1E1}" type="presParOf" srcId="{DF2855E6-57B4-4812-B0ED-725DCA21298F}" destId="{6667E309-2D42-4694-95D3-3268A262D3A8}" srcOrd="1" destOrd="0" presId="urn:microsoft.com/office/officeart/2005/8/layout/orgChart1"/>
    <dgm:cxn modelId="{1EBFC3D9-4D03-42DB-A984-31F4F0AAAC01}" type="presParOf" srcId="{6667E309-2D42-4694-95D3-3268A262D3A8}" destId="{E7F6CEC4-DB00-4ECA-A622-CB38491FF568}" srcOrd="0" destOrd="0" presId="urn:microsoft.com/office/officeart/2005/8/layout/orgChart1"/>
    <dgm:cxn modelId="{0868C8DC-1C54-4355-A3F3-FE6D18C8B833}" type="presParOf" srcId="{E7F6CEC4-DB00-4ECA-A622-CB38491FF568}" destId="{3AF71464-F68A-4401-9405-F1CDC4A6537E}" srcOrd="0" destOrd="0" presId="urn:microsoft.com/office/officeart/2005/8/layout/orgChart1"/>
    <dgm:cxn modelId="{8EC96E51-98A7-4BC3-8E4C-E37FA8AA919D}" type="presParOf" srcId="{E7F6CEC4-DB00-4ECA-A622-CB38491FF568}" destId="{144541C7-F736-4CF4-9051-BAF19CE27C62}" srcOrd="1" destOrd="0" presId="urn:microsoft.com/office/officeart/2005/8/layout/orgChart1"/>
    <dgm:cxn modelId="{016E7307-C82D-44FA-A828-CF4EFD672D69}" type="presParOf" srcId="{6667E309-2D42-4694-95D3-3268A262D3A8}" destId="{84B34846-051B-4DCA-822F-E6225512258E}" srcOrd="1" destOrd="0" presId="urn:microsoft.com/office/officeart/2005/8/layout/orgChart1"/>
    <dgm:cxn modelId="{37046648-F81A-4EA0-995B-F0BEAFE84639}" type="presParOf" srcId="{6667E309-2D42-4694-95D3-3268A262D3A8}" destId="{74FA0A48-18A4-4535-87BC-1BCCC4A16352}" srcOrd="2" destOrd="0" presId="urn:microsoft.com/office/officeart/2005/8/layout/orgChart1"/>
    <dgm:cxn modelId="{D0E6940F-FB87-4EE1-AAC9-CADB2AF85BFA}" type="presParOf" srcId="{DF2855E6-57B4-4812-B0ED-725DCA21298F}" destId="{2EB891C3-C23F-4A68-A840-8DB0E5A20E4D}" srcOrd="2" destOrd="0" presId="urn:microsoft.com/office/officeart/2005/8/layout/orgChart1"/>
    <dgm:cxn modelId="{BE9000D7-3056-4F40-A55E-C518EE6D380F}" type="presParOf" srcId="{DF2855E6-57B4-4812-B0ED-725DCA21298F}" destId="{98ADD171-C944-4192-A06B-11B4D222A338}" srcOrd="3" destOrd="0" presId="urn:microsoft.com/office/officeart/2005/8/layout/orgChart1"/>
    <dgm:cxn modelId="{EA31CE8F-FC9C-4469-931C-20BB4C7A443B}" type="presParOf" srcId="{98ADD171-C944-4192-A06B-11B4D222A338}" destId="{8B7C9FE0-6BB5-49CF-8EC9-4010A48E900F}" srcOrd="0" destOrd="0" presId="urn:microsoft.com/office/officeart/2005/8/layout/orgChart1"/>
    <dgm:cxn modelId="{72FE2BBB-C9D3-4C47-ADB7-CABB5E7FFB69}" type="presParOf" srcId="{8B7C9FE0-6BB5-49CF-8EC9-4010A48E900F}" destId="{FAA228C9-2768-4C57-A014-D6645FFB9A73}" srcOrd="0" destOrd="0" presId="urn:microsoft.com/office/officeart/2005/8/layout/orgChart1"/>
    <dgm:cxn modelId="{5BED2E83-1CD1-45AD-8F61-70DF28368A45}" type="presParOf" srcId="{8B7C9FE0-6BB5-49CF-8EC9-4010A48E900F}" destId="{BB81636F-EFF1-4073-A632-FEFC0B84D3E4}" srcOrd="1" destOrd="0" presId="urn:microsoft.com/office/officeart/2005/8/layout/orgChart1"/>
    <dgm:cxn modelId="{09AA7276-D708-48B4-B215-ECB5B4717112}" type="presParOf" srcId="{98ADD171-C944-4192-A06B-11B4D222A338}" destId="{AA04AAC4-50E6-49D5-8265-46B7282EFC51}" srcOrd="1" destOrd="0" presId="urn:microsoft.com/office/officeart/2005/8/layout/orgChart1"/>
    <dgm:cxn modelId="{1B50664C-E53E-4C23-B63A-747FD9286515}" type="presParOf" srcId="{98ADD171-C944-4192-A06B-11B4D222A338}" destId="{4B3AF06E-287E-4AAE-8B91-5D842E0E85B9}" srcOrd="2" destOrd="0" presId="urn:microsoft.com/office/officeart/2005/8/layout/orgChart1"/>
    <dgm:cxn modelId="{0CCAA610-A356-411A-9C1F-2422E5AD96F4}" type="presParOf" srcId="{DF2855E6-57B4-4812-B0ED-725DCA21298F}" destId="{73A45446-7B14-4D12-BC96-1948D37B0813}" srcOrd="4" destOrd="0" presId="urn:microsoft.com/office/officeart/2005/8/layout/orgChart1"/>
    <dgm:cxn modelId="{65CA874A-681B-43D7-9A46-F8EC033DC51D}" type="presParOf" srcId="{DF2855E6-57B4-4812-B0ED-725DCA21298F}" destId="{5BA3079E-7B7E-4DDA-9333-4A2E6C23D4DA}" srcOrd="5" destOrd="0" presId="urn:microsoft.com/office/officeart/2005/8/layout/orgChart1"/>
    <dgm:cxn modelId="{4B0D4EDE-C858-40B4-8E35-6FBC7DE4D461}" type="presParOf" srcId="{5BA3079E-7B7E-4DDA-9333-4A2E6C23D4DA}" destId="{2688603F-102A-4935-805D-206DF23D3FE0}" srcOrd="0" destOrd="0" presId="urn:microsoft.com/office/officeart/2005/8/layout/orgChart1"/>
    <dgm:cxn modelId="{E550F1B7-0A59-429C-9805-36F079F6FA23}" type="presParOf" srcId="{2688603F-102A-4935-805D-206DF23D3FE0}" destId="{B58D881F-30BE-44EC-ADA7-86A17E66A6E7}" srcOrd="0" destOrd="0" presId="urn:microsoft.com/office/officeart/2005/8/layout/orgChart1"/>
    <dgm:cxn modelId="{997CF219-83AB-4D6C-84CA-B5BA2F6607DC}" type="presParOf" srcId="{2688603F-102A-4935-805D-206DF23D3FE0}" destId="{3BCF759F-6ACD-4F5C-A236-5E0E6D167F68}" srcOrd="1" destOrd="0" presId="urn:microsoft.com/office/officeart/2005/8/layout/orgChart1"/>
    <dgm:cxn modelId="{B88ADF14-0BBD-46B6-AB5A-F3078DDE1CFD}" type="presParOf" srcId="{5BA3079E-7B7E-4DDA-9333-4A2E6C23D4DA}" destId="{78CF209C-1D3F-493C-BEB9-48FFFF31B301}" srcOrd="1" destOrd="0" presId="urn:microsoft.com/office/officeart/2005/8/layout/orgChart1"/>
    <dgm:cxn modelId="{6CC10C83-2FA2-4B34-9643-35AA68B5920B}" type="presParOf" srcId="{5BA3079E-7B7E-4DDA-9333-4A2E6C23D4DA}" destId="{7FA1CD13-F1AD-4AC0-955D-4331CDF8EC47}" srcOrd="2" destOrd="0" presId="urn:microsoft.com/office/officeart/2005/8/layout/orgChart1"/>
    <dgm:cxn modelId="{806259CD-3428-4DC0-9FC0-704C87D8AC83}" type="presParOf" srcId="{889A4F93-E274-4972-8C40-260C865F4F1D}" destId="{9181A358-CC55-4231-9481-0EE02CEA5E0D}" srcOrd="2" destOrd="0" presId="urn:microsoft.com/office/officeart/2005/8/layout/orgChart1"/>
    <dgm:cxn modelId="{00AD93A2-31B2-45B2-91A3-7DF193AB2E71}" type="presParOf" srcId="{F7716CC0-CD07-45F6-AD8B-7F85606CAD0C}" destId="{FD396A00-99BC-4BEF-A209-81760AA66D1D}" srcOrd="6" destOrd="0" presId="urn:microsoft.com/office/officeart/2005/8/layout/orgChart1"/>
    <dgm:cxn modelId="{22465FB7-A173-4A37-A0C1-FF15D58D4C03}" type="presParOf" srcId="{F7716CC0-CD07-45F6-AD8B-7F85606CAD0C}" destId="{D4EB9896-4998-4ED0-A427-A3C4E52AD21C}" srcOrd="7" destOrd="0" presId="urn:microsoft.com/office/officeart/2005/8/layout/orgChart1"/>
    <dgm:cxn modelId="{D04538A2-D04D-4364-B6FC-B4D55AA5C0A7}" type="presParOf" srcId="{D4EB9896-4998-4ED0-A427-A3C4E52AD21C}" destId="{58693C81-61BB-453F-9DD1-FF971957FCF3}" srcOrd="0" destOrd="0" presId="urn:microsoft.com/office/officeart/2005/8/layout/orgChart1"/>
    <dgm:cxn modelId="{94DB8C4D-6CA8-495F-8CEE-89673920BBED}" type="presParOf" srcId="{58693C81-61BB-453F-9DD1-FF971957FCF3}" destId="{01B1C0B6-A469-4634-BDA1-E9084F31233E}" srcOrd="0" destOrd="0" presId="urn:microsoft.com/office/officeart/2005/8/layout/orgChart1"/>
    <dgm:cxn modelId="{41400455-863F-4DA8-9B47-684903D951DD}" type="presParOf" srcId="{58693C81-61BB-453F-9DD1-FF971957FCF3}" destId="{52487330-6F91-4168-942F-47EC2153D435}" srcOrd="1" destOrd="0" presId="urn:microsoft.com/office/officeart/2005/8/layout/orgChart1"/>
    <dgm:cxn modelId="{133BF25B-C092-4DEA-B750-0F9233533FBE}" type="presParOf" srcId="{D4EB9896-4998-4ED0-A427-A3C4E52AD21C}" destId="{2B8721BE-CC19-4983-8904-F7B34C586D81}" srcOrd="1" destOrd="0" presId="urn:microsoft.com/office/officeart/2005/8/layout/orgChart1"/>
    <dgm:cxn modelId="{DCEF7799-AD9D-4797-91B2-84ECE0272449}" type="presParOf" srcId="{2B8721BE-CC19-4983-8904-F7B34C586D81}" destId="{2389B2AB-D26F-42BE-9B72-06BB7705FE0D}" srcOrd="0" destOrd="0" presId="urn:microsoft.com/office/officeart/2005/8/layout/orgChart1"/>
    <dgm:cxn modelId="{F267E95F-742D-40F8-B769-E70620089117}" type="presParOf" srcId="{2B8721BE-CC19-4983-8904-F7B34C586D81}" destId="{921FCADC-1368-4606-AFE2-D3093802D965}" srcOrd="1" destOrd="0" presId="urn:microsoft.com/office/officeart/2005/8/layout/orgChart1"/>
    <dgm:cxn modelId="{36B784B6-315B-4A1E-8F31-EB0FD3703699}" type="presParOf" srcId="{921FCADC-1368-4606-AFE2-D3093802D965}" destId="{ED988B78-857F-48DE-A088-3AE3E1AC6F9B}" srcOrd="0" destOrd="0" presId="urn:microsoft.com/office/officeart/2005/8/layout/orgChart1"/>
    <dgm:cxn modelId="{F1C1E9F2-99C4-4AE9-99EA-1324C688295D}" type="presParOf" srcId="{ED988B78-857F-48DE-A088-3AE3E1AC6F9B}" destId="{017B03DD-10C5-4EA6-9124-906B3D17D1E6}" srcOrd="0" destOrd="0" presId="urn:microsoft.com/office/officeart/2005/8/layout/orgChart1"/>
    <dgm:cxn modelId="{CEA3D3CF-E315-4997-BD9F-805DF254D02F}" type="presParOf" srcId="{ED988B78-857F-48DE-A088-3AE3E1AC6F9B}" destId="{96674C5C-57F6-4D06-B7D0-3DF52712DADF}" srcOrd="1" destOrd="0" presId="urn:microsoft.com/office/officeart/2005/8/layout/orgChart1"/>
    <dgm:cxn modelId="{07AC8696-071F-46CE-B0A9-017471EBE824}" type="presParOf" srcId="{921FCADC-1368-4606-AFE2-D3093802D965}" destId="{21570410-B415-47A3-BD0B-8C2A0C472C65}" srcOrd="1" destOrd="0" presId="urn:microsoft.com/office/officeart/2005/8/layout/orgChart1"/>
    <dgm:cxn modelId="{3B18C268-1C47-428D-9C8E-F60388B9F2E1}" type="presParOf" srcId="{921FCADC-1368-4606-AFE2-D3093802D965}" destId="{953BFE65-5AD0-46A9-885A-AB94635321A0}" srcOrd="2" destOrd="0" presId="urn:microsoft.com/office/officeart/2005/8/layout/orgChart1"/>
    <dgm:cxn modelId="{B0612092-646B-4A63-9FDB-681A8EA4CA82}" type="presParOf" srcId="{2B8721BE-CC19-4983-8904-F7B34C586D81}" destId="{49A53A24-D0DD-41F8-8ECE-38F37D4FEA7E}" srcOrd="2" destOrd="0" presId="urn:microsoft.com/office/officeart/2005/8/layout/orgChart1"/>
    <dgm:cxn modelId="{EF3FC514-B1B2-4AA4-8621-645167E43966}" type="presParOf" srcId="{2B8721BE-CC19-4983-8904-F7B34C586D81}" destId="{F757DC7F-D59F-4E9F-95D8-C0D96F2CDACB}" srcOrd="3" destOrd="0" presId="urn:microsoft.com/office/officeart/2005/8/layout/orgChart1"/>
    <dgm:cxn modelId="{E9612BC8-D827-49FF-95FB-99E190C63770}" type="presParOf" srcId="{F757DC7F-D59F-4E9F-95D8-C0D96F2CDACB}" destId="{46DCB69D-BD04-4E6C-B0E5-1AC60208847A}" srcOrd="0" destOrd="0" presId="urn:microsoft.com/office/officeart/2005/8/layout/orgChart1"/>
    <dgm:cxn modelId="{D3151F37-525C-4DEC-A786-558A428F41D0}" type="presParOf" srcId="{46DCB69D-BD04-4E6C-B0E5-1AC60208847A}" destId="{687EDFEB-FA54-4A95-AD02-F1AD8D3748B1}" srcOrd="0" destOrd="0" presId="urn:microsoft.com/office/officeart/2005/8/layout/orgChart1"/>
    <dgm:cxn modelId="{8F9C8EAA-C911-42E8-A4AD-8D1A184D6F57}" type="presParOf" srcId="{46DCB69D-BD04-4E6C-B0E5-1AC60208847A}" destId="{7677FFA0-E30A-4830-8BAB-151B44DEDCB5}" srcOrd="1" destOrd="0" presId="urn:microsoft.com/office/officeart/2005/8/layout/orgChart1"/>
    <dgm:cxn modelId="{65F1001F-ADE3-4B47-907C-943616674FA1}" type="presParOf" srcId="{F757DC7F-D59F-4E9F-95D8-C0D96F2CDACB}" destId="{DC622600-95E5-4DB6-958D-FC3587F03C26}" srcOrd="1" destOrd="0" presId="urn:microsoft.com/office/officeart/2005/8/layout/orgChart1"/>
    <dgm:cxn modelId="{2C47ADAC-3FC3-45ED-B7EB-E6B4F0EC8681}" type="presParOf" srcId="{F757DC7F-D59F-4E9F-95D8-C0D96F2CDACB}" destId="{515ECEA1-D403-4F97-B5F5-A1F1E9351B7F}" srcOrd="2" destOrd="0" presId="urn:microsoft.com/office/officeart/2005/8/layout/orgChart1"/>
    <dgm:cxn modelId="{8A5979F9-D906-42E4-88C8-A23D7B55BFF2}" type="presParOf" srcId="{2B8721BE-CC19-4983-8904-F7B34C586D81}" destId="{80BCD761-D35A-4DD9-BB34-035ED4659084}" srcOrd="4" destOrd="0" presId="urn:microsoft.com/office/officeart/2005/8/layout/orgChart1"/>
    <dgm:cxn modelId="{F6A57ACB-349A-4DF3-9FB3-869AF282907B}" type="presParOf" srcId="{2B8721BE-CC19-4983-8904-F7B34C586D81}" destId="{044061BB-EC9A-443B-8750-3455E4B032E5}" srcOrd="5" destOrd="0" presId="urn:microsoft.com/office/officeart/2005/8/layout/orgChart1"/>
    <dgm:cxn modelId="{7B0C16F2-C945-4112-A35D-42C343F31C4D}" type="presParOf" srcId="{044061BB-EC9A-443B-8750-3455E4B032E5}" destId="{3DD8CB82-42A1-42CA-808E-5F706CBEAB8E}" srcOrd="0" destOrd="0" presId="urn:microsoft.com/office/officeart/2005/8/layout/orgChart1"/>
    <dgm:cxn modelId="{5FE38F6C-8D9E-4BC4-967E-4F98D7602D84}" type="presParOf" srcId="{3DD8CB82-42A1-42CA-808E-5F706CBEAB8E}" destId="{4C498435-18A2-4286-B6B9-0F82B9CA3143}" srcOrd="0" destOrd="0" presId="urn:microsoft.com/office/officeart/2005/8/layout/orgChart1"/>
    <dgm:cxn modelId="{B044F907-4D08-4144-9F4A-9E1871F78FC7}" type="presParOf" srcId="{3DD8CB82-42A1-42CA-808E-5F706CBEAB8E}" destId="{F6D0B295-2E14-424F-9269-182D60DE7B1F}" srcOrd="1" destOrd="0" presId="urn:microsoft.com/office/officeart/2005/8/layout/orgChart1"/>
    <dgm:cxn modelId="{0721EDCA-952E-4C23-8250-ABB719B4078D}" type="presParOf" srcId="{044061BB-EC9A-443B-8750-3455E4B032E5}" destId="{7E83C66B-3CBA-4E28-ADD4-62D6E18E0A71}" srcOrd="1" destOrd="0" presId="urn:microsoft.com/office/officeart/2005/8/layout/orgChart1"/>
    <dgm:cxn modelId="{8995FCD3-9409-40CB-A71A-6FADFBF1BD6F}" type="presParOf" srcId="{044061BB-EC9A-443B-8750-3455E4B032E5}" destId="{378C1E2F-4612-4FEB-851C-7DBB56F80913}" srcOrd="2" destOrd="0" presId="urn:microsoft.com/office/officeart/2005/8/layout/orgChart1"/>
    <dgm:cxn modelId="{554B9D86-F06E-46BF-9C42-F4FC0009DD95}" type="presParOf" srcId="{D4EB9896-4998-4ED0-A427-A3C4E52AD21C}" destId="{7757C824-E63C-49FD-B22E-3CC8E6CBA3B2}" srcOrd="2" destOrd="0" presId="urn:microsoft.com/office/officeart/2005/8/layout/orgChart1"/>
    <dgm:cxn modelId="{150FBA50-C328-4EE4-A59B-799BF32A0F29}" type="presParOf" srcId="{862CB622-BA2C-46F3-BF9F-18BFFCB10BF1}" destId="{3255A3AD-9CCF-4A4F-A5EE-68EEBE9AF047}" srcOrd="2" destOrd="0" presId="urn:microsoft.com/office/officeart/2005/8/layout/orgChart1"/>
    <dgm:cxn modelId="{98F82DF6-E829-4658-8585-1CBD7276FBED}" type="presParOf" srcId="{3255A3AD-9CCF-4A4F-A5EE-68EEBE9AF047}" destId="{030894D2-D3AE-4585-8F3D-DA852FBE8982}" srcOrd="0" destOrd="0" presId="urn:microsoft.com/office/officeart/2005/8/layout/orgChart1"/>
    <dgm:cxn modelId="{09D6E511-32FD-4BDB-B49A-21FC2403F073}" type="presParOf" srcId="{3255A3AD-9CCF-4A4F-A5EE-68EEBE9AF047}" destId="{242905AD-6E27-435F-BC4E-43D65B40BD17}" srcOrd="1" destOrd="0" presId="urn:microsoft.com/office/officeart/2005/8/layout/orgChart1"/>
    <dgm:cxn modelId="{4E6B8C15-43FA-4E88-B5E3-98C4653A85E2}" type="presParOf" srcId="{242905AD-6E27-435F-BC4E-43D65B40BD17}" destId="{C20CB004-6F9F-4F99-8AC3-34F2427EB4CD}" srcOrd="0" destOrd="0" presId="urn:microsoft.com/office/officeart/2005/8/layout/orgChart1"/>
    <dgm:cxn modelId="{65157E04-45D8-4CAD-9FBF-9B3525028C5A}" type="presParOf" srcId="{C20CB004-6F9F-4F99-8AC3-34F2427EB4CD}" destId="{542554E5-E719-454A-8AF4-5D84B43952AA}" srcOrd="0" destOrd="0" presId="urn:microsoft.com/office/officeart/2005/8/layout/orgChart1"/>
    <dgm:cxn modelId="{E5941D2E-A65F-4ABA-87C4-14A82B5D4DEC}" type="presParOf" srcId="{C20CB004-6F9F-4F99-8AC3-34F2427EB4CD}" destId="{1056B0D8-6DC6-4EE7-BB3C-4C7DB03DEECC}" srcOrd="1" destOrd="0" presId="urn:microsoft.com/office/officeart/2005/8/layout/orgChart1"/>
    <dgm:cxn modelId="{BD383D38-504E-4028-B372-D6D17CB2BE9D}" type="presParOf" srcId="{242905AD-6E27-435F-BC4E-43D65B40BD17}" destId="{0618E433-442F-46D5-94EF-82F5E065ED30}" srcOrd="1" destOrd="0" presId="urn:microsoft.com/office/officeart/2005/8/layout/orgChart1"/>
    <dgm:cxn modelId="{52324D51-6091-40B9-8C28-C947F9780EB6}" type="presParOf" srcId="{242905AD-6E27-435F-BC4E-43D65B40BD17}" destId="{EA879618-E880-4D89-8B1F-FDCEC397F335}" srcOrd="2" destOrd="0" presId="urn:microsoft.com/office/officeart/2005/8/layout/orgChart1"/>
    <dgm:cxn modelId="{4BA1CBA7-AB58-4321-BF78-0A6B4B026606}" type="presParOf" srcId="{3255A3AD-9CCF-4A4F-A5EE-68EEBE9AF047}" destId="{88A9F378-6467-4110-A22E-FA28FA0E11BD}" srcOrd="2" destOrd="0" presId="urn:microsoft.com/office/officeart/2005/8/layout/orgChart1"/>
    <dgm:cxn modelId="{9C0C87D6-4D60-4958-8493-7074AAF7EAEC}" type="presParOf" srcId="{3255A3AD-9CCF-4A4F-A5EE-68EEBE9AF047}" destId="{CE5F3D24-1C5D-4483-97A1-C8EC28209773}" srcOrd="3" destOrd="0" presId="urn:microsoft.com/office/officeart/2005/8/layout/orgChart1"/>
    <dgm:cxn modelId="{9C6159E4-AFCA-42F6-973F-E0AFA5484027}" type="presParOf" srcId="{CE5F3D24-1C5D-4483-97A1-C8EC28209773}" destId="{6A41D133-F38D-4CD2-B412-2449A9053F6B}" srcOrd="0" destOrd="0" presId="urn:microsoft.com/office/officeart/2005/8/layout/orgChart1"/>
    <dgm:cxn modelId="{FD3DB181-ECE6-43C8-85C7-6D00D7904174}" type="presParOf" srcId="{6A41D133-F38D-4CD2-B412-2449A9053F6B}" destId="{A4B7A565-38BB-4FD2-A0C8-BF7AB369C307}" srcOrd="0" destOrd="0" presId="urn:microsoft.com/office/officeart/2005/8/layout/orgChart1"/>
    <dgm:cxn modelId="{52D4823F-12A5-4F03-B237-2266AD5198A2}" type="presParOf" srcId="{6A41D133-F38D-4CD2-B412-2449A9053F6B}" destId="{D5A37E1D-1B3C-4A10-A0B4-FDE127AD1CF6}" srcOrd="1" destOrd="0" presId="urn:microsoft.com/office/officeart/2005/8/layout/orgChart1"/>
    <dgm:cxn modelId="{EFCA3ECD-EF14-4DA3-A3FB-966DAFFE22B9}" type="presParOf" srcId="{CE5F3D24-1C5D-4483-97A1-C8EC28209773}" destId="{707221B5-997A-47BC-A2BD-BEBCE2D83B8B}" srcOrd="1" destOrd="0" presId="urn:microsoft.com/office/officeart/2005/8/layout/orgChart1"/>
    <dgm:cxn modelId="{519E3251-795D-4A19-BC49-35EB8F77BBFC}" type="presParOf" srcId="{CE5F3D24-1C5D-4483-97A1-C8EC28209773}" destId="{55A6ACF4-9D27-4A6A-989F-E10CC8A784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C77A2-0311-4817-ACE6-818A104B1AAE}" type="doc">
      <dgm:prSet loTypeId="urn:microsoft.com/office/officeart/2005/8/layout/pictureOrgChart+Icon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2BC74A62-8650-4865-A809-64859C36076C}">
      <dgm:prSet phldrT="[Texto]"/>
      <dgm:spPr/>
      <dgm:t>
        <a:bodyPr/>
        <a:lstStyle/>
        <a:p>
          <a:r>
            <a:rPr lang="es-CL" dirty="0" smtClean="0"/>
            <a:t>Jefe </a:t>
          </a:r>
          <a:r>
            <a:rPr lang="es-CL" dirty="0" err="1" smtClean="0"/>
            <a:t>Planif</a:t>
          </a:r>
          <a:r>
            <a:rPr lang="es-CL" dirty="0" smtClean="0"/>
            <a:t>. y Control de Gestión </a:t>
          </a:r>
        </a:p>
        <a:p>
          <a:r>
            <a:rPr lang="es-CL" dirty="0" smtClean="0"/>
            <a:t>(René Flores Morales)</a:t>
          </a:r>
          <a:endParaRPr lang="es-CL" dirty="0"/>
        </a:p>
      </dgm:t>
    </dgm:pt>
    <dgm:pt modelId="{675F205C-B4E3-490E-883F-CAE9A806FDEE}" type="parTrans" cxnId="{7C8B8588-A835-4FB8-843F-32BD452B366A}">
      <dgm:prSet/>
      <dgm:spPr/>
      <dgm:t>
        <a:bodyPr/>
        <a:lstStyle/>
        <a:p>
          <a:endParaRPr lang="es-CL"/>
        </a:p>
      </dgm:t>
    </dgm:pt>
    <dgm:pt modelId="{5B0615CA-EB4C-4169-A674-B9E1574A2E67}" type="sibTrans" cxnId="{7C8B8588-A835-4FB8-843F-32BD452B366A}">
      <dgm:prSet/>
      <dgm:spPr/>
      <dgm:t>
        <a:bodyPr/>
        <a:lstStyle/>
        <a:p>
          <a:endParaRPr lang="es-CL"/>
        </a:p>
      </dgm:t>
    </dgm:pt>
    <dgm:pt modelId="{09C965DF-B5E9-444F-AE14-3BFCE14220D5}">
      <dgm:prSet phldrT="[Texto]"/>
      <dgm:spPr/>
      <dgm:t>
        <a:bodyPr/>
        <a:lstStyle/>
        <a:p>
          <a:r>
            <a:rPr lang="es-CL" dirty="0" smtClean="0"/>
            <a:t>Profesional</a:t>
          </a:r>
        </a:p>
        <a:p>
          <a:r>
            <a:rPr lang="es-CL" dirty="0" smtClean="0"/>
            <a:t>(Paula Noriega Oroz)</a:t>
          </a:r>
          <a:endParaRPr lang="es-CL" dirty="0"/>
        </a:p>
      </dgm:t>
    </dgm:pt>
    <dgm:pt modelId="{A0EE4AAB-EB4B-4B6C-A4F1-21AA7F49E3A5}" type="parTrans" cxnId="{AA089976-5962-4008-89E8-C329F7B1D22C}">
      <dgm:prSet/>
      <dgm:spPr/>
      <dgm:t>
        <a:bodyPr/>
        <a:lstStyle/>
        <a:p>
          <a:endParaRPr lang="es-CL"/>
        </a:p>
      </dgm:t>
    </dgm:pt>
    <dgm:pt modelId="{C1E6B571-80BA-4B5E-A9AA-B76E07EF32BA}" type="sibTrans" cxnId="{AA089976-5962-4008-89E8-C329F7B1D22C}">
      <dgm:prSet/>
      <dgm:spPr/>
      <dgm:t>
        <a:bodyPr/>
        <a:lstStyle/>
        <a:p>
          <a:endParaRPr lang="es-CL"/>
        </a:p>
      </dgm:t>
    </dgm:pt>
    <dgm:pt modelId="{DEFD445F-13B4-4560-A1DE-99F8593057D3}">
      <dgm:prSet phldrT="[Texto]"/>
      <dgm:spPr/>
      <dgm:t>
        <a:bodyPr/>
        <a:lstStyle/>
        <a:p>
          <a:r>
            <a:rPr lang="es-CL" dirty="0" smtClean="0"/>
            <a:t>Profesional</a:t>
          </a:r>
        </a:p>
        <a:p>
          <a:r>
            <a:rPr lang="es-CL" dirty="0" smtClean="0"/>
            <a:t>(Eduardo Maldonado Saavedra)</a:t>
          </a:r>
          <a:endParaRPr lang="es-CL" dirty="0"/>
        </a:p>
      </dgm:t>
    </dgm:pt>
    <dgm:pt modelId="{802E0B60-3835-498D-BFFE-093E72CFF0FB}" type="parTrans" cxnId="{E9FBE64A-D663-4418-AC06-5BA7C19EDD89}">
      <dgm:prSet/>
      <dgm:spPr/>
      <dgm:t>
        <a:bodyPr/>
        <a:lstStyle/>
        <a:p>
          <a:endParaRPr lang="es-CL"/>
        </a:p>
      </dgm:t>
    </dgm:pt>
    <dgm:pt modelId="{AA566F98-9E41-4670-87D1-283DB2A3551E}" type="sibTrans" cxnId="{E9FBE64A-D663-4418-AC06-5BA7C19EDD89}">
      <dgm:prSet/>
      <dgm:spPr/>
      <dgm:t>
        <a:bodyPr/>
        <a:lstStyle/>
        <a:p>
          <a:endParaRPr lang="es-CL"/>
        </a:p>
      </dgm:t>
    </dgm:pt>
    <dgm:pt modelId="{9DA722C7-8AB3-4A5D-AFEF-34B278B90BDF}" type="pres">
      <dgm:prSet presAssocID="{F3EC77A2-0311-4817-ACE6-818A104B1A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9C915F2-4917-4B47-9A1F-5C953E56BCAF}" type="pres">
      <dgm:prSet presAssocID="{2BC74A62-8650-4865-A809-64859C36076C}" presName="hierRoot1" presStyleCnt="0">
        <dgm:presLayoutVars>
          <dgm:hierBranch val="init"/>
        </dgm:presLayoutVars>
      </dgm:prSet>
      <dgm:spPr/>
    </dgm:pt>
    <dgm:pt modelId="{4D3622F5-1014-44C6-BAF0-7D694781E2D8}" type="pres">
      <dgm:prSet presAssocID="{2BC74A62-8650-4865-A809-64859C36076C}" presName="rootComposite1" presStyleCnt="0"/>
      <dgm:spPr/>
    </dgm:pt>
    <dgm:pt modelId="{38072945-C49E-4C31-AD22-3CA631EE7B94}" type="pres">
      <dgm:prSet presAssocID="{2BC74A62-8650-4865-A809-64859C36076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CA3F6DF-72DA-4407-A922-93289431B123}" type="pres">
      <dgm:prSet presAssocID="{2BC74A62-8650-4865-A809-64859C36076C}" presName="rootPict1" presStyleLbl="align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CL"/>
        </a:p>
      </dgm:t>
    </dgm:pt>
    <dgm:pt modelId="{A249180D-1F52-4D97-9A12-2D32E5F0A0EB}" type="pres">
      <dgm:prSet presAssocID="{2BC74A62-8650-4865-A809-64859C36076C}" presName="rootConnector1" presStyleLbl="node1" presStyleIdx="0" presStyleCnt="0"/>
      <dgm:spPr/>
      <dgm:t>
        <a:bodyPr/>
        <a:lstStyle/>
        <a:p>
          <a:endParaRPr lang="es-CL"/>
        </a:p>
      </dgm:t>
    </dgm:pt>
    <dgm:pt modelId="{57C22E09-81DF-45A1-B192-EC447FEFAD82}" type="pres">
      <dgm:prSet presAssocID="{2BC74A62-8650-4865-A809-64859C36076C}" presName="hierChild2" presStyleCnt="0"/>
      <dgm:spPr/>
    </dgm:pt>
    <dgm:pt modelId="{65B665AC-B741-4778-BA3F-B0A323B663C9}" type="pres">
      <dgm:prSet presAssocID="{A0EE4AAB-EB4B-4B6C-A4F1-21AA7F49E3A5}" presName="Name37" presStyleLbl="parChTrans1D2" presStyleIdx="0" presStyleCnt="2"/>
      <dgm:spPr/>
      <dgm:t>
        <a:bodyPr/>
        <a:lstStyle/>
        <a:p>
          <a:endParaRPr lang="es-CL"/>
        </a:p>
      </dgm:t>
    </dgm:pt>
    <dgm:pt modelId="{88C91A45-AD83-42E8-AEDA-F7B1351A8CAC}" type="pres">
      <dgm:prSet presAssocID="{09C965DF-B5E9-444F-AE14-3BFCE14220D5}" presName="hierRoot2" presStyleCnt="0">
        <dgm:presLayoutVars>
          <dgm:hierBranch val="init"/>
        </dgm:presLayoutVars>
      </dgm:prSet>
      <dgm:spPr/>
    </dgm:pt>
    <dgm:pt modelId="{B9E99E59-9D03-4371-9959-286D24D4B25D}" type="pres">
      <dgm:prSet presAssocID="{09C965DF-B5E9-444F-AE14-3BFCE14220D5}" presName="rootComposite" presStyleCnt="0"/>
      <dgm:spPr/>
    </dgm:pt>
    <dgm:pt modelId="{B69867EE-E9BA-4BCA-8871-6F7C217CCBDF}" type="pres">
      <dgm:prSet presAssocID="{09C965DF-B5E9-444F-AE14-3BFCE14220D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58F7992-D988-4B74-B453-27F694084619}" type="pres">
      <dgm:prSet presAssocID="{09C965DF-B5E9-444F-AE14-3BFCE14220D5}" presName="rootPict" presStyleLbl="align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CL"/>
        </a:p>
      </dgm:t>
    </dgm:pt>
    <dgm:pt modelId="{5D6735D8-0073-4042-8C0C-6A97920DDDA6}" type="pres">
      <dgm:prSet presAssocID="{09C965DF-B5E9-444F-AE14-3BFCE14220D5}" presName="rootConnector" presStyleLbl="node2" presStyleIdx="0" presStyleCnt="2"/>
      <dgm:spPr/>
      <dgm:t>
        <a:bodyPr/>
        <a:lstStyle/>
        <a:p>
          <a:endParaRPr lang="es-CL"/>
        </a:p>
      </dgm:t>
    </dgm:pt>
    <dgm:pt modelId="{8AF7068D-5C4F-44D6-A513-7AF2320D91C1}" type="pres">
      <dgm:prSet presAssocID="{09C965DF-B5E9-444F-AE14-3BFCE14220D5}" presName="hierChild4" presStyleCnt="0"/>
      <dgm:spPr/>
    </dgm:pt>
    <dgm:pt modelId="{B27C7579-066A-4123-A188-BD2F23790086}" type="pres">
      <dgm:prSet presAssocID="{09C965DF-B5E9-444F-AE14-3BFCE14220D5}" presName="hierChild5" presStyleCnt="0"/>
      <dgm:spPr/>
    </dgm:pt>
    <dgm:pt modelId="{F28364BA-88B2-4E59-8A63-4D6555DFBAB5}" type="pres">
      <dgm:prSet presAssocID="{802E0B60-3835-498D-BFFE-093E72CFF0FB}" presName="Name37" presStyleLbl="parChTrans1D2" presStyleIdx="1" presStyleCnt="2"/>
      <dgm:spPr/>
      <dgm:t>
        <a:bodyPr/>
        <a:lstStyle/>
        <a:p>
          <a:endParaRPr lang="es-CL"/>
        </a:p>
      </dgm:t>
    </dgm:pt>
    <dgm:pt modelId="{49627C49-930D-4A56-9741-4391CFFA251F}" type="pres">
      <dgm:prSet presAssocID="{DEFD445F-13B4-4560-A1DE-99F8593057D3}" presName="hierRoot2" presStyleCnt="0">
        <dgm:presLayoutVars>
          <dgm:hierBranch val="init"/>
        </dgm:presLayoutVars>
      </dgm:prSet>
      <dgm:spPr/>
    </dgm:pt>
    <dgm:pt modelId="{BEDBE8CF-39F8-47B4-929F-76B84CECFDC1}" type="pres">
      <dgm:prSet presAssocID="{DEFD445F-13B4-4560-A1DE-99F8593057D3}" presName="rootComposite" presStyleCnt="0"/>
      <dgm:spPr/>
    </dgm:pt>
    <dgm:pt modelId="{B68EB71F-E852-48ED-BE48-A28CA390E1BB}" type="pres">
      <dgm:prSet presAssocID="{DEFD445F-13B4-4560-A1DE-99F8593057D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F296AF2-46B6-4DA6-BC26-9FA4B1795E53}" type="pres">
      <dgm:prSet presAssocID="{DEFD445F-13B4-4560-A1DE-99F8593057D3}" presName="rootPict" presStyleLbl="align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CL"/>
        </a:p>
      </dgm:t>
    </dgm:pt>
    <dgm:pt modelId="{21CA078D-4A31-43A0-9335-4503A6E73311}" type="pres">
      <dgm:prSet presAssocID="{DEFD445F-13B4-4560-A1DE-99F8593057D3}" presName="rootConnector" presStyleLbl="node2" presStyleIdx="1" presStyleCnt="2"/>
      <dgm:spPr/>
      <dgm:t>
        <a:bodyPr/>
        <a:lstStyle/>
        <a:p>
          <a:endParaRPr lang="es-CL"/>
        </a:p>
      </dgm:t>
    </dgm:pt>
    <dgm:pt modelId="{AC85275D-A984-468B-931D-283551089ECA}" type="pres">
      <dgm:prSet presAssocID="{DEFD445F-13B4-4560-A1DE-99F8593057D3}" presName="hierChild4" presStyleCnt="0"/>
      <dgm:spPr/>
    </dgm:pt>
    <dgm:pt modelId="{0965EDCE-852F-4328-93D7-B507B1E20E43}" type="pres">
      <dgm:prSet presAssocID="{DEFD445F-13B4-4560-A1DE-99F8593057D3}" presName="hierChild5" presStyleCnt="0"/>
      <dgm:spPr/>
    </dgm:pt>
    <dgm:pt modelId="{34CA1F0A-4317-40DE-9E17-1CABC261BD6A}" type="pres">
      <dgm:prSet presAssocID="{2BC74A62-8650-4865-A809-64859C36076C}" presName="hierChild3" presStyleCnt="0"/>
      <dgm:spPr/>
    </dgm:pt>
  </dgm:ptLst>
  <dgm:cxnLst>
    <dgm:cxn modelId="{E9FBE64A-D663-4418-AC06-5BA7C19EDD89}" srcId="{2BC74A62-8650-4865-A809-64859C36076C}" destId="{DEFD445F-13B4-4560-A1DE-99F8593057D3}" srcOrd="1" destOrd="0" parTransId="{802E0B60-3835-498D-BFFE-093E72CFF0FB}" sibTransId="{AA566F98-9E41-4670-87D1-283DB2A3551E}"/>
    <dgm:cxn modelId="{2D48EA71-3C54-4BC6-AFE5-F2B1A1A2A8B3}" type="presOf" srcId="{802E0B60-3835-498D-BFFE-093E72CFF0FB}" destId="{F28364BA-88B2-4E59-8A63-4D6555DFBAB5}" srcOrd="0" destOrd="0" presId="urn:microsoft.com/office/officeart/2005/8/layout/pictureOrgChart+Icon"/>
    <dgm:cxn modelId="{C60E56C8-5B8F-4211-B665-6FF2998CF111}" type="presOf" srcId="{DEFD445F-13B4-4560-A1DE-99F8593057D3}" destId="{21CA078D-4A31-43A0-9335-4503A6E73311}" srcOrd="1" destOrd="0" presId="urn:microsoft.com/office/officeart/2005/8/layout/pictureOrgChart+Icon"/>
    <dgm:cxn modelId="{C3378265-DEB8-4A67-A74B-C05D6640E72E}" type="presOf" srcId="{09C965DF-B5E9-444F-AE14-3BFCE14220D5}" destId="{5D6735D8-0073-4042-8C0C-6A97920DDDA6}" srcOrd="1" destOrd="0" presId="urn:microsoft.com/office/officeart/2005/8/layout/pictureOrgChart+Icon"/>
    <dgm:cxn modelId="{3F043D0F-274D-4750-8EAC-6C1EF98297CF}" type="presOf" srcId="{2BC74A62-8650-4865-A809-64859C36076C}" destId="{A249180D-1F52-4D97-9A12-2D32E5F0A0EB}" srcOrd="1" destOrd="0" presId="urn:microsoft.com/office/officeart/2005/8/layout/pictureOrgChart+Icon"/>
    <dgm:cxn modelId="{8A2A5712-9107-46EA-A8AE-D296BDB43E0E}" type="presOf" srcId="{A0EE4AAB-EB4B-4B6C-A4F1-21AA7F49E3A5}" destId="{65B665AC-B741-4778-BA3F-B0A323B663C9}" srcOrd="0" destOrd="0" presId="urn:microsoft.com/office/officeart/2005/8/layout/pictureOrgChart+Icon"/>
    <dgm:cxn modelId="{B3B4A071-3F92-4E2E-BCBE-F220142655F6}" type="presOf" srcId="{DEFD445F-13B4-4560-A1DE-99F8593057D3}" destId="{B68EB71F-E852-48ED-BE48-A28CA390E1BB}" srcOrd="0" destOrd="0" presId="urn:microsoft.com/office/officeart/2005/8/layout/pictureOrgChart+Icon"/>
    <dgm:cxn modelId="{63F60FA9-C608-4A6F-8EE1-9CEED3BE05BA}" type="presOf" srcId="{F3EC77A2-0311-4817-ACE6-818A104B1AAE}" destId="{9DA722C7-8AB3-4A5D-AFEF-34B278B90BDF}" srcOrd="0" destOrd="0" presId="urn:microsoft.com/office/officeart/2005/8/layout/pictureOrgChart+Icon"/>
    <dgm:cxn modelId="{4BD418DA-E3BC-4548-B625-8D45CFE9A120}" type="presOf" srcId="{2BC74A62-8650-4865-A809-64859C36076C}" destId="{38072945-C49E-4C31-AD22-3CA631EE7B94}" srcOrd="0" destOrd="0" presId="urn:microsoft.com/office/officeart/2005/8/layout/pictureOrgChart+Icon"/>
    <dgm:cxn modelId="{AA089976-5962-4008-89E8-C329F7B1D22C}" srcId="{2BC74A62-8650-4865-A809-64859C36076C}" destId="{09C965DF-B5E9-444F-AE14-3BFCE14220D5}" srcOrd="0" destOrd="0" parTransId="{A0EE4AAB-EB4B-4B6C-A4F1-21AA7F49E3A5}" sibTransId="{C1E6B571-80BA-4B5E-A9AA-B76E07EF32BA}"/>
    <dgm:cxn modelId="{7C8B8588-A835-4FB8-843F-32BD452B366A}" srcId="{F3EC77A2-0311-4817-ACE6-818A104B1AAE}" destId="{2BC74A62-8650-4865-A809-64859C36076C}" srcOrd="0" destOrd="0" parTransId="{675F205C-B4E3-490E-883F-CAE9A806FDEE}" sibTransId="{5B0615CA-EB4C-4169-A674-B9E1574A2E67}"/>
    <dgm:cxn modelId="{6AAEFDB3-2F25-4FEC-A758-3658FD73D97B}" type="presOf" srcId="{09C965DF-B5E9-444F-AE14-3BFCE14220D5}" destId="{B69867EE-E9BA-4BCA-8871-6F7C217CCBDF}" srcOrd="0" destOrd="0" presId="urn:microsoft.com/office/officeart/2005/8/layout/pictureOrgChart+Icon"/>
    <dgm:cxn modelId="{ABD94918-C57A-404E-B213-BB5BF0103244}" type="presParOf" srcId="{9DA722C7-8AB3-4A5D-AFEF-34B278B90BDF}" destId="{79C915F2-4917-4B47-9A1F-5C953E56BCAF}" srcOrd="0" destOrd="0" presId="urn:microsoft.com/office/officeart/2005/8/layout/pictureOrgChart+Icon"/>
    <dgm:cxn modelId="{263D4FB3-9B46-4251-85FE-52DDF68D23B4}" type="presParOf" srcId="{79C915F2-4917-4B47-9A1F-5C953E56BCAF}" destId="{4D3622F5-1014-44C6-BAF0-7D694781E2D8}" srcOrd="0" destOrd="0" presId="urn:microsoft.com/office/officeart/2005/8/layout/pictureOrgChart+Icon"/>
    <dgm:cxn modelId="{A1BFA198-EA69-47FF-8B64-7E21F0AA0A2C}" type="presParOf" srcId="{4D3622F5-1014-44C6-BAF0-7D694781E2D8}" destId="{38072945-C49E-4C31-AD22-3CA631EE7B94}" srcOrd="0" destOrd="0" presId="urn:microsoft.com/office/officeart/2005/8/layout/pictureOrgChart+Icon"/>
    <dgm:cxn modelId="{A1013531-D1C0-4B12-A565-2E7F92AE053D}" type="presParOf" srcId="{4D3622F5-1014-44C6-BAF0-7D694781E2D8}" destId="{ECA3F6DF-72DA-4407-A922-93289431B123}" srcOrd="1" destOrd="0" presId="urn:microsoft.com/office/officeart/2005/8/layout/pictureOrgChart+Icon"/>
    <dgm:cxn modelId="{5E9E04D0-0799-4652-95CF-72FA2E8513CB}" type="presParOf" srcId="{4D3622F5-1014-44C6-BAF0-7D694781E2D8}" destId="{A249180D-1F52-4D97-9A12-2D32E5F0A0EB}" srcOrd="2" destOrd="0" presId="urn:microsoft.com/office/officeart/2005/8/layout/pictureOrgChart+Icon"/>
    <dgm:cxn modelId="{00976EEF-8EB0-4472-AD40-FDEA2A832465}" type="presParOf" srcId="{79C915F2-4917-4B47-9A1F-5C953E56BCAF}" destId="{57C22E09-81DF-45A1-B192-EC447FEFAD82}" srcOrd="1" destOrd="0" presId="urn:microsoft.com/office/officeart/2005/8/layout/pictureOrgChart+Icon"/>
    <dgm:cxn modelId="{921ADA69-81CC-414D-B3C8-724E8C99AC54}" type="presParOf" srcId="{57C22E09-81DF-45A1-B192-EC447FEFAD82}" destId="{65B665AC-B741-4778-BA3F-B0A323B663C9}" srcOrd="0" destOrd="0" presId="urn:microsoft.com/office/officeart/2005/8/layout/pictureOrgChart+Icon"/>
    <dgm:cxn modelId="{9334CF39-D416-4D6E-ACC1-1D1A0F98EA8B}" type="presParOf" srcId="{57C22E09-81DF-45A1-B192-EC447FEFAD82}" destId="{88C91A45-AD83-42E8-AEDA-F7B1351A8CAC}" srcOrd="1" destOrd="0" presId="urn:microsoft.com/office/officeart/2005/8/layout/pictureOrgChart+Icon"/>
    <dgm:cxn modelId="{6844306F-975E-4A8F-9DD0-41F92A5203A3}" type="presParOf" srcId="{88C91A45-AD83-42E8-AEDA-F7B1351A8CAC}" destId="{B9E99E59-9D03-4371-9959-286D24D4B25D}" srcOrd="0" destOrd="0" presId="urn:microsoft.com/office/officeart/2005/8/layout/pictureOrgChart+Icon"/>
    <dgm:cxn modelId="{E39629D7-5B8E-4E2D-ACA4-C751FD1CCC74}" type="presParOf" srcId="{B9E99E59-9D03-4371-9959-286D24D4B25D}" destId="{B69867EE-E9BA-4BCA-8871-6F7C217CCBDF}" srcOrd="0" destOrd="0" presId="urn:microsoft.com/office/officeart/2005/8/layout/pictureOrgChart+Icon"/>
    <dgm:cxn modelId="{6A716B28-1392-4D03-9518-AFB5548D487F}" type="presParOf" srcId="{B9E99E59-9D03-4371-9959-286D24D4B25D}" destId="{958F7992-D988-4B74-B453-27F694084619}" srcOrd="1" destOrd="0" presId="urn:microsoft.com/office/officeart/2005/8/layout/pictureOrgChart+Icon"/>
    <dgm:cxn modelId="{35109C61-4973-4324-BA54-20D4415F1BE2}" type="presParOf" srcId="{B9E99E59-9D03-4371-9959-286D24D4B25D}" destId="{5D6735D8-0073-4042-8C0C-6A97920DDDA6}" srcOrd="2" destOrd="0" presId="urn:microsoft.com/office/officeart/2005/8/layout/pictureOrgChart+Icon"/>
    <dgm:cxn modelId="{BEF45EC5-D647-40DD-847F-B387847448E5}" type="presParOf" srcId="{88C91A45-AD83-42E8-AEDA-F7B1351A8CAC}" destId="{8AF7068D-5C4F-44D6-A513-7AF2320D91C1}" srcOrd="1" destOrd="0" presId="urn:microsoft.com/office/officeart/2005/8/layout/pictureOrgChart+Icon"/>
    <dgm:cxn modelId="{E621B0CB-07AD-46EF-A864-D5B82BE99665}" type="presParOf" srcId="{88C91A45-AD83-42E8-AEDA-F7B1351A8CAC}" destId="{B27C7579-066A-4123-A188-BD2F23790086}" srcOrd="2" destOrd="0" presId="urn:microsoft.com/office/officeart/2005/8/layout/pictureOrgChart+Icon"/>
    <dgm:cxn modelId="{C92E6EA2-5600-4232-85E1-566D9C845177}" type="presParOf" srcId="{57C22E09-81DF-45A1-B192-EC447FEFAD82}" destId="{F28364BA-88B2-4E59-8A63-4D6555DFBAB5}" srcOrd="2" destOrd="0" presId="urn:microsoft.com/office/officeart/2005/8/layout/pictureOrgChart+Icon"/>
    <dgm:cxn modelId="{A031F848-B23C-400A-A502-DF1818F3B79F}" type="presParOf" srcId="{57C22E09-81DF-45A1-B192-EC447FEFAD82}" destId="{49627C49-930D-4A56-9741-4391CFFA251F}" srcOrd="3" destOrd="0" presId="urn:microsoft.com/office/officeart/2005/8/layout/pictureOrgChart+Icon"/>
    <dgm:cxn modelId="{70AA113E-3FEF-4CC0-838A-7452D4E01EC8}" type="presParOf" srcId="{49627C49-930D-4A56-9741-4391CFFA251F}" destId="{BEDBE8CF-39F8-47B4-929F-76B84CECFDC1}" srcOrd="0" destOrd="0" presId="urn:microsoft.com/office/officeart/2005/8/layout/pictureOrgChart+Icon"/>
    <dgm:cxn modelId="{C9BDA8B0-D237-47E7-9944-36281EC80024}" type="presParOf" srcId="{BEDBE8CF-39F8-47B4-929F-76B84CECFDC1}" destId="{B68EB71F-E852-48ED-BE48-A28CA390E1BB}" srcOrd="0" destOrd="0" presId="urn:microsoft.com/office/officeart/2005/8/layout/pictureOrgChart+Icon"/>
    <dgm:cxn modelId="{3E3A5E34-FDA2-4021-B793-B5FF56B55B2E}" type="presParOf" srcId="{BEDBE8CF-39F8-47B4-929F-76B84CECFDC1}" destId="{EF296AF2-46B6-4DA6-BC26-9FA4B1795E53}" srcOrd="1" destOrd="0" presId="urn:microsoft.com/office/officeart/2005/8/layout/pictureOrgChart+Icon"/>
    <dgm:cxn modelId="{397F403C-567B-4C28-87A0-C7EC432F950F}" type="presParOf" srcId="{BEDBE8CF-39F8-47B4-929F-76B84CECFDC1}" destId="{21CA078D-4A31-43A0-9335-4503A6E73311}" srcOrd="2" destOrd="0" presId="urn:microsoft.com/office/officeart/2005/8/layout/pictureOrgChart+Icon"/>
    <dgm:cxn modelId="{2ADE43EF-998C-4035-B1F3-3A25B3E6FB49}" type="presParOf" srcId="{49627C49-930D-4A56-9741-4391CFFA251F}" destId="{AC85275D-A984-468B-931D-283551089ECA}" srcOrd="1" destOrd="0" presId="urn:microsoft.com/office/officeart/2005/8/layout/pictureOrgChart+Icon"/>
    <dgm:cxn modelId="{F34F5A50-41E4-41E7-AE8D-09D33C09859E}" type="presParOf" srcId="{49627C49-930D-4A56-9741-4391CFFA251F}" destId="{0965EDCE-852F-4328-93D7-B507B1E20E43}" srcOrd="2" destOrd="0" presId="urn:microsoft.com/office/officeart/2005/8/layout/pictureOrgChart+Icon"/>
    <dgm:cxn modelId="{F5CC2145-98B6-4544-9AD6-E11F95BDB632}" type="presParOf" srcId="{79C915F2-4917-4B47-9A1F-5C953E56BCAF}" destId="{34CA1F0A-4317-40DE-9E17-1CABC261BD6A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624BB-4CB2-4339-A70B-0DB5065ADC3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1C2CE2BD-4477-4D8F-9897-932824979A06}">
      <dgm:prSet phldrT="[Texto]" custT="1"/>
      <dgm:spPr/>
      <dgm:t>
        <a:bodyPr/>
        <a:lstStyle/>
        <a:p>
          <a:r>
            <a:rPr lang="es-CL" sz="2400" b="1" smtClean="0"/>
            <a:t>Depto. </a:t>
          </a:r>
          <a:r>
            <a:rPr lang="es-CL" sz="2400" b="1" dirty="0" err="1" smtClean="0"/>
            <a:t>Planif</a:t>
          </a:r>
          <a:r>
            <a:rPr lang="es-CL" sz="2400" b="1" dirty="0" smtClean="0"/>
            <a:t>. y Control de Gestión</a:t>
          </a:r>
          <a:endParaRPr lang="es-CL" sz="2400" b="1" dirty="0"/>
        </a:p>
      </dgm:t>
    </dgm:pt>
    <dgm:pt modelId="{C05A949D-5B38-4ECE-985F-424CA7B589DB}" type="parTrans" cxnId="{F555594E-57C5-426D-AA34-88D41B4758AE}">
      <dgm:prSet/>
      <dgm:spPr/>
      <dgm:t>
        <a:bodyPr/>
        <a:lstStyle/>
        <a:p>
          <a:endParaRPr lang="es-CL"/>
        </a:p>
      </dgm:t>
    </dgm:pt>
    <dgm:pt modelId="{CA33D6F2-989A-47BF-8D58-C75ED21F3E1E}" type="sibTrans" cxnId="{F555594E-57C5-426D-AA34-88D41B4758AE}">
      <dgm:prSet/>
      <dgm:spPr/>
      <dgm:t>
        <a:bodyPr/>
        <a:lstStyle/>
        <a:p>
          <a:endParaRPr lang="es-CL"/>
        </a:p>
      </dgm:t>
    </dgm:pt>
    <dgm:pt modelId="{994CE563-B65D-4B34-B838-B67E554A35D6}">
      <dgm:prSet phldrT="[Texto]" custT="1"/>
      <dgm:spPr/>
      <dgm:t>
        <a:bodyPr/>
        <a:lstStyle/>
        <a:p>
          <a:r>
            <a:rPr lang="es-CL" sz="2400" b="1" dirty="0" smtClean="0"/>
            <a:t>Planificación y CG</a:t>
          </a:r>
          <a:endParaRPr lang="es-CL" sz="2400" b="1" dirty="0"/>
        </a:p>
      </dgm:t>
    </dgm:pt>
    <dgm:pt modelId="{0C59976D-8502-483A-BF6D-C28AF1D6414B}" type="parTrans" cxnId="{1A6C6072-C5B2-45B1-8C1C-7AFFFD231F61}">
      <dgm:prSet/>
      <dgm:spPr/>
      <dgm:t>
        <a:bodyPr/>
        <a:lstStyle/>
        <a:p>
          <a:endParaRPr lang="es-CL"/>
        </a:p>
      </dgm:t>
    </dgm:pt>
    <dgm:pt modelId="{AD9AEC85-D069-41EA-8166-42930A937C62}" type="sibTrans" cxnId="{1A6C6072-C5B2-45B1-8C1C-7AFFFD231F61}">
      <dgm:prSet/>
      <dgm:spPr/>
      <dgm:t>
        <a:bodyPr/>
        <a:lstStyle/>
        <a:p>
          <a:endParaRPr lang="es-CL"/>
        </a:p>
      </dgm:t>
    </dgm:pt>
    <dgm:pt modelId="{8CD1A11E-2BA6-4BDE-ADBE-3E6271CAAC92}">
      <dgm:prSet phldrT="[Texto]" custT="1"/>
      <dgm:spPr/>
      <dgm:t>
        <a:bodyPr/>
        <a:lstStyle/>
        <a:p>
          <a:r>
            <a:rPr lang="es-ES" sz="2100" dirty="0" smtClean="0">
              <a:effectLst/>
            </a:rPr>
            <a:t>Contribuir a mejorar y optimizar la gestión y desarrollo de los recursos humanos, mediante la planificación, el desarrollo de estudios y el control de gestión, para el uso eficiente de los recursos humanos y del Servicio de Salud de Iquique.</a:t>
          </a:r>
          <a:endParaRPr lang="es-CL" sz="2100" dirty="0"/>
        </a:p>
      </dgm:t>
    </dgm:pt>
    <dgm:pt modelId="{09C940F9-9544-4B89-BC13-10118FF58FC5}" type="parTrans" cxnId="{6F0D5C37-0C00-443A-8AFA-12707F4413A5}">
      <dgm:prSet/>
      <dgm:spPr/>
      <dgm:t>
        <a:bodyPr/>
        <a:lstStyle/>
        <a:p>
          <a:endParaRPr lang="es-CL"/>
        </a:p>
      </dgm:t>
    </dgm:pt>
    <dgm:pt modelId="{96594B33-B095-44B6-BC10-4FE70844EAD5}" type="sibTrans" cxnId="{6F0D5C37-0C00-443A-8AFA-12707F4413A5}">
      <dgm:prSet/>
      <dgm:spPr/>
      <dgm:t>
        <a:bodyPr/>
        <a:lstStyle/>
        <a:p>
          <a:endParaRPr lang="es-CL"/>
        </a:p>
      </dgm:t>
    </dgm:pt>
    <dgm:pt modelId="{113192DE-8414-45F4-B64B-960833216B02}">
      <dgm:prSet phldrT="[Texto]" custT="1"/>
      <dgm:spPr/>
      <dgm:t>
        <a:bodyPr/>
        <a:lstStyle/>
        <a:p>
          <a:r>
            <a:rPr lang="es-CL" sz="2400" b="1" dirty="0" smtClean="0"/>
            <a:t>Proyecto SIRH</a:t>
          </a:r>
          <a:endParaRPr lang="es-CL" sz="2400" b="1" dirty="0"/>
        </a:p>
      </dgm:t>
    </dgm:pt>
    <dgm:pt modelId="{632FAF05-F1F6-4CC9-BF07-74F417E95199}" type="parTrans" cxnId="{244FA067-F9A5-46D9-A33B-550846BF592D}">
      <dgm:prSet/>
      <dgm:spPr/>
      <dgm:t>
        <a:bodyPr/>
        <a:lstStyle/>
        <a:p>
          <a:endParaRPr lang="es-CL"/>
        </a:p>
      </dgm:t>
    </dgm:pt>
    <dgm:pt modelId="{857591B1-FBA1-4448-AEC4-FE7A0B0931BF}" type="sibTrans" cxnId="{244FA067-F9A5-46D9-A33B-550846BF592D}">
      <dgm:prSet/>
      <dgm:spPr/>
      <dgm:t>
        <a:bodyPr/>
        <a:lstStyle/>
        <a:p>
          <a:endParaRPr lang="es-CL"/>
        </a:p>
      </dgm:t>
    </dgm:pt>
    <dgm:pt modelId="{8DAB7FEB-6ECA-40CD-B25F-31748415DD3C}">
      <dgm:prSet phldrT="[Texto]" custT="1"/>
      <dgm:spPr/>
      <dgm:t>
        <a:bodyPr/>
        <a:lstStyle/>
        <a:p>
          <a:r>
            <a:rPr lang="es-ES" sz="2100" dirty="0" smtClean="0">
              <a:effectLst/>
            </a:rPr>
            <a:t>Validar el SIRH como fuente de origen de la información y principal motor para la mejora continua de la gestión de información y calidad de los procesos de recursos humanos, disponiendo información oportuna y de calidad.</a:t>
          </a:r>
          <a:endParaRPr lang="es-CL" sz="2100" dirty="0"/>
        </a:p>
      </dgm:t>
    </dgm:pt>
    <dgm:pt modelId="{FA294BCA-1BA5-42E7-99A3-8DB154CAC059}" type="parTrans" cxnId="{4562DE27-87C6-4A73-8832-9166678C3242}">
      <dgm:prSet/>
      <dgm:spPr/>
      <dgm:t>
        <a:bodyPr/>
        <a:lstStyle/>
        <a:p>
          <a:endParaRPr lang="es-CL"/>
        </a:p>
      </dgm:t>
    </dgm:pt>
    <dgm:pt modelId="{60B0E4EC-744F-4078-938C-FA9AB562B214}" type="sibTrans" cxnId="{4562DE27-87C6-4A73-8832-9166678C3242}">
      <dgm:prSet/>
      <dgm:spPr/>
      <dgm:t>
        <a:bodyPr/>
        <a:lstStyle/>
        <a:p>
          <a:endParaRPr lang="es-CL"/>
        </a:p>
      </dgm:t>
    </dgm:pt>
    <dgm:pt modelId="{95A6BD6D-A2BC-4899-BAE0-80ABD4704C49}" type="pres">
      <dgm:prSet presAssocID="{0DD624BB-4CB2-4339-A70B-0DB5065ADC3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B0D822B-5C36-4A20-A740-C1993BFB401B}" type="pres">
      <dgm:prSet presAssocID="{1C2CE2BD-4477-4D8F-9897-932824979A06}" presName="vertOne" presStyleCnt="0"/>
      <dgm:spPr/>
      <dgm:t>
        <a:bodyPr/>
        <a:lstStyle/>
        <a:p>
          <a:endParaRPr lang="es-CL"/>
        </a:p>
      </dgm:t>
    </dgm:pt>
    <dgm:pt modelId="{7EBBF377-626A-4655-BC36-B9A5CC308545}" type="pres">
      <dgm:prSet presAssocID="{1C2CE2BD-4477-4D8F-9897-932824979A06}" presName="txOne" presStyleLbl="node0" presStyleIdx="0" presStyleCnt="1" custScaleY="5418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5D20029-DE0F-4664-A57D-CD13CB8277D6}" type="pres">
      <dgm:prSet presAssocID="{1C2CE2BD-4477-4D8F-9897-932824979A06}" presName="parTransOne" presStyleCnt="0"/>
      <dgm:spPr/>
      <dgm:t>
        <a:bodyPr/>
        <a:lstStyle/>
        <a:p>
          <a:endParaRPr lang="es-CL"/>
        </a:p>
      </dgm:t>
    </dgm:pt>
    <dgm:pt modelId="{096A4092-F48C-4510-B66D-A7E7EFC18F2C}" type="pres">
      <dgm:prSet presAssocID="{1C2CE2BD-4477-4D8F-9897-932824979A06}" presName="horzOne" presStyleCnt="0"/>
      <dgm:spPr/>
      <dgm:t>
        <a:bodyPr/>
        <a:lstStyle/>
        <a:p>
          <a:endParaRPr lang="es-CL"/>
        </a:p>
      </dgm:t>
    </dgm:pt>
    <dgm:pt modelId="{0089F061-D39E-40B5-A4EC-6F00C1EEB6B5}" type="pres">
      <dgm:prSet presAssocID="{994CE563-B65D-4B34-B838-B67E554A35D6}" presName="vertTwo" presStyleCnt="0"/>
      <dgm:spPr/>
      <dgm:t>
        <a:bodyPr/>
        <a:lstStyle/>
        <a:p>
          <a:endParaRPr lang="es-CL"/>
        </a:p>
      </dgm:t>
    </dgm:pt>
    <dgm:pt modelId="{EAF04C71-E394-435B-863F-6262E63A7A97}" type="pres">
      <dgm:prSet presAssocID="{994CE563-B65D-4B34-B838-B67E554A35D6}" presName="txTwo" presStyleLbl="node2" presStyleIdx="0" presStyleCnt="2" custScaleY="6012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F70EE34-CC9B-4934-AECD-519FB9033F7D}" type="pres">
      <dgm:prSet presAssocID="{994CE563-B65D-4B34-B838-B67E554A35D6}" presName="parTransTwo" presStyleCnt="0"/>
      <dgm:spPr/>
      <dgm:t>
        <a:bodyPr/>
        <a:lstStyle/>
        <a:p>
          <a:endParaRPr lang="es-CL"/>
        </a:p>
      </dgm:t>
    </dgm:pt>
    <dgm:pt modelId="{923FD86C-04F9-4085-866B-42293C60A4E4}" type="pres">
      <dgm:prSet presAssocID="{994CE563-B65D-4B34-B838-B67E554A35D6}" presName="horzTwo" presStyleCnt="0"/>
      <dgm:spPr/>
      <dgm:t>
        <a:bodyPr/>
        <a:lstStyle/>
        <a:p>
          <a:endParaRPr lang="es-CL"/>
        </a:p>
      </dgm:t>
    </dgm:pt>
    <dgm:pt modelId="{F74F3481-A536-4017-BB20-DD3A3BFAAEA4}" type="pres">
      <dgm:prSet presAssocID="{8CD1A11E-2BA6-4BDE-ADBE-3E6271CAAC92}" presName="vertThree" presStyleCnt="0"/>
      <dgm:spPr/>
      <dgm:t>
        <a:bodyPr/>
        <a:lstStyle/>
        <a:p>
          <a:endParaRPr lang="es-CL"/>
        </a:p>
      </dgm:t>
    </dgm:pt>
    <dgm:pt modelId="{9DB9D849-4CA1-4CC3-AB67-B17FF83694A7}" type="pres">
      <dgm:prSet presAssocID="{8CD1A11E-2BA6-4BDE-ADBE-3E6271CAAC92}" presName="txThree" presStyleLbl="node3" presStyleIdx="0" presStyleCnt="2" custScaleY="22299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3FC5E89-0C79-4BBE-93D9-B6EE39464700}" type="pres">
      <dgm:prSet presAssocID="{8CD1A11E-2BA6-4BDE-ADBE-3E6271CAAC92}" presName="horzThree" presStyleCnt="0"/>
      <dgm:spPr/>
      <dgm:t>
        <a:bodyPr/>
        <a:lstStyle/>
        <a:p>
          <a:endParaRPr lang="es-CL"/>
        </a:p>
      </dgm:t>
    </dgm:pt>
    <dgm:pt modelId="{6F46A885-A1EB-48FF-8196-FEC550B2B72B}" type="pres">
      <dgm:prSet presAssocID="{AD9AEC85-D069-41EA-8166-42930A937C62}" presName="sibSpaceTwo" presStyleCnt="0"/>
      <dgm:spPr/>
      <dgm:t>
        <a:bodyPr/>
        <a:lstStyle/>
        <a:p>
          <a:endParaRPr lang="es-CL"/>
        </a:p>
      </dgm:t>
    </dgm:pt>
    <dgm:pt modelId="{2820AD80-0E89-4183-BE75-BEA4EAA02233}" type="pres">
      <dgm:prSet presAssocID="{113192DE-8414-45F4-B64B-960833216B02}" presName="vertTwo" presStyleCnt="0"/>
      <dgm:spPr/>
      <dgm:t>
        <a:bodyPr/>
        <a:lstStyle/>
        <a:p>
          <a:endParaRPr lang="es-CL"/>
        </a:p>
      </dgm:t>
    </dgm:pt>
    <dgm:pt modelId="{5AD45D9A-0024-42A5-986D-A18673390B85}" type="pres">
      <dgm:prSet presAssocID="{113192DE-8414-45F4-B64B-960833216B02}" presName="txTwo" presStyleLbl="node2" presStyleIdx="1" presStyleCnt="2" custScaleY="6181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13EC689-5B45-47C2-8816-FC5236FE8D91}" type="pres">
      <dgm:prSet presAssocID="{113192DE-8414-45F4-B64B-960833216B02}" presName="parTransTwo" presStyleCnt="0"/>
      <dgm:spPr/>
      <dgm:t>
        <a:bodyPr/>
        <a:lstStyle/>
        <a:p>
          <a:endParaRPr lang="es-CL"/>
        </a:p>
      </dgm:t>
    </dgm:pt>
    <dgm:pt modelId="{3A8EC4F0-0B3B-4A6F-9B94-FF18ED099800}" type="pres">
      <dgm:prSet presAssocID="{113192DE-8414-45F4-B64B-960833216B02}" presName="horzTwo" presStyleCnt="0"/>
      <dgm:spPr/>
      <dgm:t>
        <a:bodyPr/>
        <a:lstStyle/>
        <a:p>
          <a:endParaRPr lang="es-CL"/>
        </a:p>
      </dgm:t>
    </dgm:pt>
    <dgm:pt modelId="{202E7B0D-E2F1-4532-8BD2-ECD67310DB33}" type="pres">
      <dgm:prSet presAssocID="{8DAB7FEB-6ECA-40CD-B25F-31748415DD3C}" presName="vertThree" presStyleCnt="0"/>
      <dgm:spPr/>
      <dgm:t>
        <a:bodyPr/>
        <a:lstStyle/>
        <a:p>
          <a:endParaRPr lang="es-CL"/>
        </a:p>
      </dgm:t>
    </dgm:pt>
    <dgm:pt modelId="{DC730D77-064A-4129-8A61-48CB436A823B}" type="pres">
      <dgm:prSet presAssocID="{8DAB7FEB-6ECA-40CD-B25F-31748415DD3C}" presName="txThree" presStyleLbl="node3" presStyleIdx="1" presStyleCnt="2" custScaleY="228148" custLinFactNeighborX="347" custLinFactNeighborY="681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5545436-998C-42FF-8C69-C395DF49042F}" type="pres">
      <dgm:prSet presAssocID="{8DAB7FEB-6ECA-40CD-B25F-31748415DD3C}" presName="horzThree" presStyleCnt="0"/>
      <dgm:spPr/>
      <dgm:t>
        <a:bodyPr/>
        <a:lstStyle/>
        <a:p>
          <a:endParaRPr lang="es-CL"/>
        </a:p>
      </dgm:t>
    </dgm:pt>
  </dgm:ptLst>
  <dgm:cxnLst>
    <dgm:cxn modelId="{F555594E-57C5-426D-AA34-88D41B4758AE}" srcId="{0DD624BB-4CB2-4339-A70B-0DB5065ADC30}" destId="{1C2CE2BD-4477-4D8F-9897-932824979A06}" srcOrd="0" destOrd="0" parTransId="{C05A949D-5B38-4ECE-985F-424CA7B589DB}" sibTransId="{CA33D6F2-989A-47BF-8D58-C75ED21F3E1E}"/>
    <dgm:cxn modelId="{D9414BD3-D210-49CB-90A8-4A8880996E65}" type="presOf" srcId="{8DAB7FEB-6ECA-40CD-B25F-31748415DD3C}" destId="{DC730D77-064A-4129-8A61-48CB436A823B}" srcOrd="0" destOrd="0" presId="urn:microsoft.com/office/officeart/2005/8/layout/hierarchy4"/>
    <dgm:cxn modelId="{D851F0AE-8AA6-4AEC-82B9-0063D6E2C436}" type="presOf" srcId="{0DD624BB-4CB2-4339-A70B-0DB5065ADC30}" destId="{95A6BD6D-A2BC-4899-BAE0-80ABD4704C49}" srcOrd="0" destOrd="0" presId="urn:microsoft.com/office/officeart/2005/8/layout/hierarchy4"/>
    <dgm:cxn modelId="{1A6C6072-C5B2-45B1-8C1C-7AFFFD231F61}" srcId="{1C2CE2BD-4477-4D8F-9897-932824979A06}" destId="{994CE563-B65D-4B34-B838-B67E554A35D6}" srcOrd="0" destOrd="0" parTransId="{0C59976D-8502-483A-BF6D-C28AF1D6414B}" sibTransId="{AD9AEC85-D069-41EA-8166-42930A937C62}"/>
    <dgm:cxn modelId="{D599C1A4-6CC5-4343-93A8-B1F8A09B0E97}" type="presOf" srcId="{994CE563-B65D-4B34-B838-B67E554A35D6}" destId="{EAF04C71-E394-435B-863F-6262E63A7A97}" srcOrd="0" destOrd="0" presId="urn:microsoft.com/office/officeart/2005/8/layout/hierarchy4"/>
    <dgm:cxn modelId="{6F0D5C37-0C00-443A-8AFA-12707F4413A5}" srcId="{994CE563-B65D-4B34-B838-B67E554A35D6}" destId="{8CD1A11E-2BA6-4BDE-ADBE-3E6271CAAC92}" srcOrd="0" destOrd="0" parTransId="{09C940F9-9544-4B89-BC13-10118FF58FC5}" sibTransId="{96594B33-B095-44B6-BC10-4FE70844EAD5}"/>
    <dgm:cxn modelId="{244FA067-F9A5-46D9-A33B-550846BF592D}" srcId="{1C2CE2BD-4477-4D8F-9897-932824979A06}" destId="{113192DE-8414-45F4-B64B-960833216B02}" srcOrd="1" destOrd="0" parTransId="{632FAF05-F1F6-4CC9-BF07-74F417E95199}" sibTransId="{857591B1-FBA1-4448-AEC4-FE7A0B0931BF}"/>
    <dgm:cxn modelId="{0BA8D1CD-7873-4DD7-ADFC-55869CCA58B6}" type="presOf" srcId="{113192DE-8414-45F4-B64B-960833216B02}" destId="{5AD45D9A-0024-42A5-986D-A18673390B85}" srcOrd="0" destOrd="0" presId="urn:microsoft.com/office/officeart/2005/8/layout/hierarchy4"/>
    <dgm:cxn modelId="{BF73EF48-A069-4DE7-9923-1D546D042F11}" type="presOf" srcId="{1C2CE2BD-4477-4D8F-9897-932824979A06}" destId="{7EBBF377-626A-4655-BC36-B9A5CC308545}" srcOrd="0" destOrd="0" presId="urn:microsoft.com/office/officeart/2005/8/layout/hierarchy4"/>
    <dgm:cxn modelId="{8543A2A4-D1F4-4BEA-B5BF-F53AC40D4F07}" type="presOf" srcId="{8CD1A11E-2BA6-4BDE-ADBE-3E6271CAAC92}" destId="{9DB9D849-4CA1-4CC3-AB67-B17FF83694A7}" srcOrd="0" destOrd="0" presId="urn:microsoft.com/office/officeart/2005/8/layout/hierarchy4"/>
    <dgm:cxn modelId="{4562DE27-87C6-4A73-8832-9166678C3242}" srcId="{113192DE-8414-45F4-B64B-960833216B02}" destId="{8DAB7FEB-6ECA-40CD-B25F-31748415DD3C}" srcOrd="0" destOrd="0" parTransId="{FA294BCA-1BA5-42E7-99A3-8DB154CAC059}" sibTransId="{60B0E4EC-744F-4078-938C-FA9AB562B214}"/>
    <dgm:cxn modelId="{29B7F77B-F2D9-4D81-AC6B-5BBD773A913A}" type="presParOf" srcId="{95A6BD6D-A2BC-4899-BAE0-80ABD4704C49}" destId="{7B0D822B-5C36-4A20-A740-C1993BFB401B}" srcOrd="0" destOrd="0" presId="urn:microsoft.com/office/officeart/2005/8/layout/hierarchy4"/>
    <dgm:cxn modelId="{9622802C-7CF7-4F0B-9312-A87D9693E926}" type="presParOf" srcId="{7B0D822B-5C36-4A20-A740-C1993BFB401B}" destId="{7EBBF377-626A-4655-BC36-B9A5CC308545}" srcOrd="0" destOrd="0" presId="urn:microsoft.com/office/officeart/2005/8/layout/hierarchy4"/>
    <dgm:cxn modelId="{C26049E9-A19F-49C5-932E-78C3F41F8942}" type="presParOf" srcId="{7B0D822B-5C36-4A20-A740-C1993BFB401B}" destId="{B5D20029-DE0F-4664-A57D-CD13CB8277D6}" srcOrd="1" destOrd="0" presId="urn:microsoft.com/office/officeart/2005/8/layout/hierarchy4"/>
    <dgm:cxn modelId="{1FAAC9C0-48BC-44D3-B20E-76D0AAAC5826}" type="presParOf" srcId="{7B0D822B-5C36-4A20-A740-C1993BFB401B}" destId="{096A4092-F48C-4510-B66D-A7E7EFC18F2C}" srcOrd="2" destOrd="0" presId="urn:microsoft.com/office/officeart/2005/8/layout/hierarchy4"/>
    <dgm:cxn modelId="{91542767-BC42-4342-9E55-A53F84BE78A2}" type="presParOf" srcId="{096A4092-F48C-4510-B66D-A7E7EFC18F2C}" destId="{0089F061-D39E-40B5-A4EC-6F00C1EEB6B5}" srcOrd="0" destOrd="0" presId="urn:microsoft.com/office/officeart/2005/8/layout/hierarchy4"/>
    <dgm:cxn modelId="{88505028-834C-4C47-B2C9-2243A97A8C8B}" type="presParOf" srcId="{0089F061-D39E-40B5-A4EC-6F00C1EEB6B5}" destId="{EAF04C71-E394-435B-863F-6262E63A7A97}" srcOrd="0" destOrd="0" presId="urn:microsoft.com/office/officeart/2005/8/layout/hierarchy4"/>
    <dgm:cxn modelId="{5D593EC8-B62A-45AC-A9DE-C90952141A35}" type="presParOf" srcId="{0089F061-D39E-40B5-A4EC-6F00C1EEB6B5}" destId="{6F70EE34-CC9B-4934-AECD-519FB9033F7D}" srcOrd="1" destOrd="0" presId="urn:microsoft.com/office/officeart/2005/8/layout/hierarchy4"/>
    <dgm:cxn modelId="{8A904461-57FF-4BDB-A354-0E75F99128D4}" type="presParOf" srcId="{0089F061-D39E-40B5-A4EC-6F00C1EEB6B5}" destId="{923FD86C-04F9-4085-866B-42293C60A4E4}" srcOrd="2" destOrd="0" presId="urn:microsoft.com/office/officeart/2005/8/layout/hierarchy4"/>
    <dgm:cxn modelId="{495E1F58-2ECF-452F-A86A-B467CE94650F}" type="presParOf" srcId="{923FD86C-04F9-4085-866B-42293C60A4E4}" destId="{F74F3481-A536-4017-BB20-DD3A3BFAAEA4}" srcOrd="0" destOrd="0" presId="urn:microsoft.com/office/officeart/2005/8/layout/hierarchy4"/>
    <dgm:cxn modelId="{C5B9D1F5-2264-4417-8210-D92DA6CC268A}" type="presParOf" srcId="{F74F3481-A536-4017-BB20-DD3A3BFAAEA4}" destId="{9DB9D849-4CA1-4CC3-AB67-B17FF83694A7}" srcOrd="0" destOrd="0" presId="urn:microsoft.com/office/officeart/2005/8/layout/hierarchy4"/>
    <dgm:cxn modelId="{1E56AD00-9880-4A89-8F9B-67F275CB79AC}" type="presParOf" srcId="{F74F3481-A536-4017-BB20-DD3A3BFAAEA4}" destId="{D3FC5E89-0C79-4BBE-93D9-B6EE39464700}" srcOrd="1" destOrd="0" presId="urn:microsoft.com/office/officeart/2005/8/layout/hierarchy4"/>
    <dgm:cxn modelId="{C13CAA0C-D4D9-42C0-A916-B5C099AE7C34}" type="presParOf" srcId="{096A4092-F48C-4510-B66D-A7E7EFC18F2C}" destId="{6F46A885-A1EB-48FF-8196-FEC550B2B72B}" srcOrd="1" destOrd="0" presId="urn:microsoft.com/office/officeart/2005/8/layout/hierarchy4"/>
    <dgm:cxn modelId="{EEDA3928-327B-40A6-9399-00D87BF9EF12}" type="presParOf" srcId="{096A4092-F48C-4510-B66D-A7E7EFC18F2C}" destId="{2820AD80-0E89-4183-BE75-BEA4EAA02233}" srcOrd="2" destOrd="0" presId="urn:microsoft.com/office/officeart/2005/8/layout/hierarchy4"/>
    <dgm:cxn modelId="{71F28D4C-86DA-4550-86CC-F9E278545FA0}" type="presParOf" srcId="{2820AD80-0E89-4183-BE75-BEA4EAA02233}" destId="{5AD45D9A-0024-42A5-986D-A18673390B85}" srcOrd="0" destOrd="0" presId="urn:microsoft.com/office/officeart/2005/8/layout/hierarchy4"/>
    <dgm:cxn modelId="{3248FC2E-2692-47AE-8847-B5DE4D65FA66}" type="presParOf" srcId="{2820AD80-0E89-4183-BE75-BEA4EAA02233}" destId="{E13EC689-5B45-47C2-8816-FC5236FE8D91}" srcOrd="1" destOrd="0" presId="urn:microsoft.com/office/officeart/2005/8/layout/hierarchy4"/>
    <dgm:cxn modelId="{D968136A-AD22-46C0-BBF8-7419D1FC0FBF}" type="presParOf" srcId="{2820AD80-0E89-4183-BE75-BEA4EAA02233}" destId="{3A8EC4F0-0B3B-4A6F-9B94-FF18ED099800}" srcOrd="2" destOrd="0" presId="urn:microsoft.com/office/officeart/2005/8/layout/hierarchy4"/>
    <dgm:cxn modelId="{89D5C89B-64D2-4143-89B1-A1E9B18E5E1C}" type="presParOf" srcId="{3A8EC4F0-0B3B-4A6F-9B94-FF18ED099800}" destId="{202E7B0D-E2F1-4532-8BD2-ECD67310DB33}" srcOrd="0" destOrd="0" presId="urn:microsoft.com/office/officeart/2005/8/layout/hierarchy4"/>
    <dgm:cxn modelId="{FA731136-97DC-4EA2-BEF5-221D59491D0A}" type="presParOf" srcId="{202E7B0D-E2F1-4532-8BD2-ECD67310DB33}" destId="{DC730D77-064A-4129-8A61-48CB436A823B}" srcOrd="0" destOrd="0" presId="urn:microsoft.com/office/officeart/2005/8/layout/hierarchy4"/>
    <dgm:cxn modelId="{3F893D99-A942-4CBC-9B5E-48A9858B30D8}" type="presParOf" srcId="{202E7B0D-E2F1-4532-8BD2-ECD67310DB33}" destId="{A5545436-998C-42FF-8C69-C395DF4904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624BB-4CB2-4339-A70B-0DB5065ADC3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1C2CE2BD-4477-4D8F-9897-932824979A06}">
      <dgm:prSet phldrT="[Texto]" custT="1"/>
      <dgm:spPr/>
      <dgm:t>
        <a:bodyPr/>
        <a:lstStyle/>
        <a:p>
          <a:r>
            <a:rPr lang="es-CL" sz="2000" b="1" dirty="0" smtClean="0"/>
            <a:t>UNIDAD</a:t>
          </a:r>
          <a:endParaRPr lang="es-CL" sz="2000" b="1" dirty="0"/>
        </a:p>
      </dgm:t>
    </dgm:pt>
    <dgm:pt modelId="{C05A949D-5B38-4ECE-985F-424CA7B589DB}" type="parTrans" cxnId="{F555594E-57C5-426D-AA34-88D41B4758AE}">
      <dgm:prSet/>
      <dgm:spPr/>
      <dgm:t>
        <a:bodyPr/>
        <a:lstStyle/>
        <a:p>
          <a:endParaRPr lang="es-CL"/>
        </a:p>
      </dgm:t>
    </dgm:pt>
    <dgm:pt modelId="{CA33D6F2-989A-47BF-8D58-C75ED21F3E1E}" type="sibTrans" cxnId="{F555594E-57C5-426D-AA34-88D41B4758AE}">
      <dgm:prSet/>
      <dgm:spPr/>
      <dgm:t>
        <a:bodyPr/>
        <a:lstStyle/>
        <a:p>
          <a:endParaRPr lang="es-CL"/>
        </a:p>
      </dgm:t>
    </dgm:pt>
    <dgm:pt modelId="{994CE563-B65D-4B34-B838-B67E554A35D6}">
      <dgm:prSet phldrT="[Texto]" custT="1"/>
      <dgm:spPr/>
      <dgm:t>
        <a:bodyPr/>
        <a:lstStyle/>
        <a:p>
          <a:r>
            <a:rPr lang="es-CL" sz="2000" b="1" dirty="0" smtClean="0"/>
            <a:t>ÁREAS</a:t>
          </a:r>
          <a:endParaRPr lang="es-CL" sz="2000" b="1" dirty="0"/>
        </a:p>
      </dgm:t>
    </dgm:pt>
    <dgm:pt modelId="{0C59976D-8502-483A-BF6D-C28AF1D6414B}" type="parTrans" cxnId="{1A6C6072-C5B2-45B1-8C1C-7AFFFD231F61}">
      <dgm:prSet/>
      <dgm:spPr/>
      <dgm:t>
        <a:bodyPr/>
        <a:lstStyle/>
        <a:p>
          <a:endParaRPr lang="es-CL"/>
        </a:p>
      </dgm:t>
    </dgm:pt>
    <dgm:pt modelId="{AD9AEC85-D069-41EA-8166-42930A937C62}" type="sibTrans" cxnId="{1A6C6072-C5B2-45B1-8C1C-7AFFFD231F61}">
      <dgm:prSet/>
      <dgm:spPr/>
      <dgm:t>
        <a:bodyPr/>
        <a:lstStyle/>
        <a:p>
          <a:endParaRPr lang="es-CL"/>
        </a:p>
      </dgm:t>
    </dgm:pt>
    <dgm:pt modelId="{8CD1A11E-2BA6-4BDE-ADBE-3E6271CAAC92}">
      <dgm:prSet phldrT="[Texto]" custT="1"/>
      <dgm:spPr/>
      <dgm:t>
        <a:bodyPr/>
        <a:lstStyle/>
        <a:p>
          <a:r>
            <a:rPr lang="es-CL" sz="1700" b="1" dirty="0" smtClean="0"/>
            <a:t>OBJETIVOS</a:t>
          </a:r>
          <a:endParaRPr lang="es-CL" sz="1700" b="1" dirty="0"/>
        </a:p>
      </dgm:t>
    </dgm:pt>
    <dgm:pt modelId="{09C940F9-9544-4B89-BC13-10118FF58FC5}" type="parTrans" cxnId="{6F0D5C37-0C00-443A-8AFA-12707F4413A5}">
      <dgm:prSet/>
      <dgm:spPr/>
      <dgm:t>
        <a:bodyPr/>
        <a:lstStyle/>
        <a:p>
          <a:endParaRPr lang="es-CL"/>
        </a:p>
      </dgm:t>
    </dgm:pt>
    <dgm:pt modelId="{96594B33-B095-44B6-BC10-4FE70844EAD5}" type="sibTrans" cxnId="{6F0D5C37-0C00-443A-8AFA-12707F4413A5}">
      <dgm:prSet/>
      <dgm:spPr/>
      <dgm:t>
        <a:bodyPr/>
        <a:lstStyle/>
        <a:p>
          <a:endParaRPr lang="es-CL"/>
        </a:p>
      </dgm:t>
    </dgm:pt>
    <dgm:pt modelId="{95A6BD6D-A2BC-4899-BAE0-80ABD4704C49}" type="pres">
      <dgm:prSet presAssocID="{0DD624BB-4CB2-4339-A70B-0DB5065ADC3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B0D822B-5C36-4A20-A740-C1993BFB401B}" type="pres">
      <dgm:prSet presAssocID="{1C2CE2BD-4477-4D8F-9897-932824979A06}" presName="vertOne" presStyleCnt="0"/>
      <dgm:spPr/>
      <dgm:t>
        <a:bodyPr/>
        <a:lstStyle/>
        <a:p>
          <a:endParaRPr lang="es-CL"/>
        </a:p>
      </dgm:t>
    </dgm:pt>
    <dgm:pt modelId="{7EBBF377-626A-4655-BC36-B9A5CC308545}" type="pres">
      <dgm:prSet presAssocID="{1C2CE2BD-4477-4D8F-9897-932824979A06}" presName="txOne" presStyleLbl="node0" presStyleIdx="0" presStyleCnt="1" custScaleY="12403" custLinFactY="-24273" custLinFactNeighborY="-10000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5D20029-DE0F-4664-A57D-CD13CB8277D6}" type="pres">
      <dgm:prSet presAssocID="{1C2CE2BD-4477-4D8F-9897-932824979A06}" presName="parTransOne" presStyleCnt="0"/>
      <dgm:spPr/>
      <dgm:t>
        <a:bodyPr/>
        <a:lstStyle/>
        <a:p>
          <a:endParaRPr lang="es-CL"/>
        </a:p>
      </dgm:t>
    </dgm:pt>
    <dgm:pt modelId="{096A4092-F48C-4510-B66D-A7E7EFC18F2C}" type="pres">
      <dgm:prSet presAssocID="{1C2CE2BD-4477-4D8F-9897-932824979A06}" presName="horzOne" presStyleCnt="0"/>
      <dgm:spPr/>
      <dgm:t>
        <a:bodyPr/>
        <a:lstStyle/>
        <a:p>
          <a:endParaRPr lang="es-CL"/>
        </a:p>
      </dgm:t>
    </dgm:pt>
    <dgm:pt modelId="{0089F061-D39E-40B5-A4EC-6F00C1EEB6B5}" type="pres">
      <dgm:prSet presAssocID="{994CE563-B65D-4B34-B838-B67E554A35D6}" presName="vertTwo" presStyleCnt="0"/>
      <dgm:spPr/>
      <dgm:t>
        <a:bodyPr/>
        <a:lstStyle/>
        <a:p>
          <a:endParaRPr lang="es-CL"/>
        </a:p>
      </dgm:t>
    </dgm:pt>
    <dgm:pt modelId="{EAF04C71-E394-435B-863F-6262E63A7A97}" type="pres">
      <dgm:prSet presAssocID="{994CE563-B65D-4B34-B838-B67E554A35D6}" presName="txTwo" presStyleLbl="node2" presStyleIdx="0" presStyleCnt="1" custScaleY="15663" custLinFactY="-1445" custLinFactNeighborY="-10000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F70EE34-CC9B-4934-AECD-519FB9033F7D}" type="pres">
      <dgm:prSet presAssocID="{994CE563-B65D-4B34-B838-B67E554A35D6}" presName="parTransTwo" presStyleCnt="0"/>
      <dgm:spPr/>
      <dgm:t>
        <a:bodyPr/>
        <a:lstStyle/>
        <a:p>
          <a:endParaRPr lang="es-CL"/>
        </a:p>
      </dgm:t>
    </dgm:pt>
    <dgm:pt modelId="{923FD86C-04F9-4085-866B-42293C60A4E4}" type="pres">
      <dgm:prSet presAssocID="{994CE563-B65D-4B34-B838-B67E554A35D6}" presName="horzTwo" presStyleCnt="0"/>
      <dgm:spPr/>
      <dgm:t>
        <a:bodyPr/>
        <a:lstStyle/>
        <a:p>
          <a:endParaRPr lang="es-CL"/>
        </a:p>
      </dgm:t>
    </dgm:pt>
    <dgm:pt modelId="{F74F3481-A536-4017-BB20-DD3A3BFAAEA4}" type="pres">
      <dgm:prSet presAssocID="{8CD1A11E-2BA6-4BDE-ADBE-3E6271CAAC92}" presName="vertThree" presStyleCnt="0"/>
      <dgm:spPr/>
      <dgm:t>
        <a:bodyPr/>
        <a:lstStyle/>
        <a:p>
          <a:endParaRPr lang="es-CL"/>
        </a:p>
      </dgm:t>
    </dgm:pt>
    <dgm:pt modelId="{9DB9D849-4CA1-4CC3-AB67-B17FF83694A7}" type="pres">
      <dgm:prSet presAssocID="{8CD1A11E-2BA6-4BDE-ADBE-3E6271CAAC92}" presName="txThree" presStyleLbl="node3" presStyleIdx="0" presStyleCnt="1" custScaleY="58666" custLinFactNeighborX="2341" custLinFactNeighborY="-65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3FC5E89-0C79-4BBE-93D9-B6EE39464700}" type="pres">
      <dgm:prSet presAssocID="{8CD1A11E-2BA6-4BDE-ADBE-3E6271CAAC92}" presName="horzThree" presStyleCnt="0"/>
      <dgm:spPr/>
      <dgm:t>
        <a:bodyPr/>
        <a:lstStyle/>
        <a:p>
          <a:endParaRPr lang="es-CL"/>
        </a:p>
      </dgm:t>
    </dgm:pt>
  </dgm:ptLst>
  <dgm:cxnLst>
    <dgm:cxn modelId="{F555594E-57C5-426D-AA34-88D41B4758AE}" srcId="{0DD624BB-4CB2-4339-A70B-0DB5065ADC30}" destId="{1C2CE2BD-4477-4D8F-9897-932824979A06}" srcOrd="0" destOrd="0" parTransId="{C05A949D-5B38-4ECE-985F-424CA7B589DB}" sibTransId="{CA33D6F2-989A-47BF-8D58-C75ED21F3E1E}"/>
    <dgm:cxn modelId="{BC93B1F3-9697-43B1-B8DD-0DEDFB427179}" type="presOf" srcId="{0DD624BB-4CB2-4339-A70B-0DB5065ADC30}" destId="{95A6BD6D-A2BC-4899-BAE0-80ABD4704C49}" srcOrd="0" destOrd="0" presId="urn:microsoft.com/office/officeart/2005/8/layout/hierarchy4"/>
    <dgm:cxn modelId="{94ED3E18-5159-4FCF-877D-07ABFB097AD3}" type="presOf" srcId="{8CD1A11E-2BA6-4BDE-ADBE-3E6271CAAC92}" destId="{9DB9D849-4CA1-4CC3-AB67-B17FF83694A7}" srcOrd="0" destOrd="0" presId="urn:microsoft.com/office/officeart/2005/8/layout/hierarchy4"/>
    <dgm:cxn modelId="{1A6C6072-C5B2-45B1-8C1C-7AFFFD231F61}" srcId="{1C2CE2BD-4477-4D8F-9897-932824979A06}" destId="{994CE563-B65D-4B34-B838-B67E554A35D6}" srcOrd="0" destOrd="0" parTransId="{0C59976D-8502-483A-BF6D-C28AF1D6414B}" sibTransId="{AD9AEC85-D069-41EA-8166-42930A937C62}"/>
    <dgm:cxn modelId="{6F0D5C37-0C00-443A-8AFA-12707F4413A5}" srcId="{994CE563-B65D-4B34-B838-B67E554A35D6}" destId="{8CD1A11E-2BA6-4BDE-ADBE-3E6271CAAC92}" srcOrd="0" destOrd="0" parTransId="{09C940F9-9544-4B89-BC13-10118FF58FC5}" sibTransId="{96594B33-B095-44B6-BC10-4FE70844EAD5}"/>
    <dgm:cxn modelId="{6B8073A9-C871-4EFF-8C4D-EC70EDF8F9DE}" type="presOf" srcId="{1C2CE2BD-4477-4D8F-9897-932824979A06}" destId="{7EBBF377-626A-4655-BC36-B9A5CC308545}" srcOrd="0" destOrd="0" presId="urn:microsoft.com/office/officeart/2005/8/layout/hierarchy4"/>
    <dgm:cxn modelId="{CD63C6D8-F683-4D7F-94F9-28E29510D07E}" type="presOf" srcId="{994CE563-B65D-4B34-B838-B67E554A35D6}" destId="{EAF04C71-E394-435B-863F-6262E63A7A97}" srcOrd="0" destOrd="0" presId="urn:microsoft.com/office/officeart/2005/8/layout/hierarchy4"/>
    <dgm:cxn modelId="{5E8AFB8A-51C6-48C3-90DB-4BFFF4F622B8}" type="presParOf" srcId="{95A6BD6D-A2BC-4899-BAE0-80ABD4704C49}" destId="{7B0D822B-5C36-4A20-A740-C1993BFB401B}" srcOrd="0" destOrd="0" presId="urn:microsoft.com/office/officeart/2005/8/layout/hierarchy4"/>
    <dgm:cxn modelId="{FF559548-9761-48C5-B759-1D540D6C9902}" type="presParOf" srcId="{7B0D822B-5C36-4A20-A740-C1993BFB401B}" destId="{7EBBF377-626A-4655-BC36-B9A5CC308545}" srcOrd="0" destOrd="0" presId="urn:microsoft.com/office/officeart/2005/8/layout/hierarchy4"/>
    <dgm:cxn modelId="{8CC1F89E-6D78-4CE7-87AE-2EBE08175E92}" type="presParOf" srcId="{7B0D822B-5C36-4A20-A740-C1993BFB401B}" destId="{B5D20029-DE0F-4664-A57D-CD13CB8277D6}" srcOrd="1" destOrd="0" presId="urn:microsoft.com/office/officeart/2005/8/layout/hierarchy4"/>
    <dgm:cxn modelId="{F56745E2-6950-4878-892E-09D6CD9F8BAE}" type="presParOf" srcId="{7B0D822B-5C36-4A20-A740-C1993BFB401B}" destId="{096A4092-F48C-4510-B66D-A7E7EFC18F2C}" srcOrd="2" destOrd="0" presId="urn:microsoft.com/office/officeart/2005/8/layout/hierarchy4"/>
    <dgm:cxn modelId="{5EBC8EA3-313C-40F8-9B5E-08AAFC291439}" type="presParOf" srcId="{096A4092-F48C-4510-B66D-A7E7EFC18F2C}" destId="{0089F061-D39E-40B5-A4EC-6F00C1EEB6B5}" srcOrd="0" destOrd="0" presId="urn:microsoft.com/office/officeart/2005/8/layout/hierarchy4"/>
    <dgm:cxn modelId="{EA8EB51E-3601-4537-A7B7-841E626621D6}" type="presParOf" srcId="{0089F061-D39E-40B5-A4EC-6F00C1EEB6B5}" destId="{EAF04C71-E394-435B-863F-6262E63A7A97}" srcOrd="0" destOrd="0" presId="urn:microsoft.com/office/officeart/2005/8/layout/hierarchy4"/>
    <dgm:cxn modelId="{85604ED1-5159-449F-86A7-4087F721FFE0}" type="presParOf" srcId="{0089F061-D39E-40B5-A4EC-6F00C1EEB6B5}" destId="{6F70EE34-CC9B-4934-AECD-519FB9033F7D}" srcOrd="1" destOrd="0" presId="urn:microsoft.com/office/officeart/2005/8/layout/hierarchy4"/>
    <dgm:cxn modelId="{FC6816DD-B83D-441A-AAC1-37B8BD67C749}" type="presParOf" srcId="{0089F061-D39E-40B5-A4EC-6F00C1EEB6B5}" destId="{923FD86C-04F9-4085-866B-42293C60A4E4}" srcOrd="2" destOrd="0" presId="urn:microsoft.com/office/officeart/2005/8/layout/hierarchy4"/>
    <dgm:cxn modelId="{E51145F2-C2CD-4A48-B4D1-DEE397553316}" type="presParOf" srcId="{923FD86C-04F9-4085-866B-42293C60A4E4}" destId="{F74F3481-A536-4017-BB20-DD3A3BFAAEA4}" srcOrd="0" destOrd="0" presId="urn:microsoft.com/office/officeart/2005/8/layout/hierarchy4"/>
    <dgm:cxn modelId="{A44EB166-85CD-47CE-8E8E-62DB63BF854E}" type="presParOf" srcId="{F74F3481-A536-4017-BB20-DD3A3BFAAEA4}" destId="{9DB9D849-4CA1-4CC3-AB67-B17FF83694A7}" srcOrd="0" destOrd="0" presId="urn:microsoft.com/office/officeart/2005/8/layout/hierarchy4"/>
    <dgm:cxn modelId="{BEABFE89-74C1-4B92-826A-2E24BCEF6E51}" type="presParOf" srcId="{F74F3481-A536-4017-BB20-DD3A3BFAAEA4}" destId="{D3FC5E89-0C79-4BBE-93D9-B6EE394647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06F323-3A5E-40CA-AB16-5760A935CA8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6012D87-7AB0-490E-8E80-EC20B8D8027D}">
      <dgm:prSet phldrT="[Texto]" custT="1"/>
      <dgm:spPr/>
      <dgm:t>
        <a:bodyPr/>
        <a:lstStyle/>
        <a:p>
          <a:r>
            <a:rPr lang="es-CL" sz="1400" dirty="0" smtClean="0"/>
            <a:t>Uso del SIRH</a:t>
          </a:r>
          <a:endParaRPr lang="es-CL" sz="1400" dirty="0"/>
        </a:p>
      </dgm:t>
    </dgm:pt>
    <dgm:pt modelId="{FFF949AB-082D-4588-8DED-6E43DC6771D8}" type="parTrans" cxnId="{AA11F0BB-1948-4CDE-B419-2BEB2F28647E}">
      <dgm:prSet/>
      <dgm:spPr/>
      <dgm:t>
        <a:bodyPr/>
        <a:lstStyle/>
        <a:p>
          <a:endParaRPr lang="es-CL"/>
        </a:p>
      </dgm:t>
    </dgm:pt>
    <dgm:pt modelId="{0146528E-2F18-45F0-B7D0-FAE359B4E866}" type="sibTrans" cxnId="{AA11F0BB-1948-4CDE-B419-2BEB2F28647E}">
      <dgm:prSet/>
      <dgm:spPr/>
      <dgm:t>
        <a:bodyPr/>
        <a:lstStyle/>
        <a:p>
          <a:endParaRPr lang="es-CL"/>
        </a:p>
      </dgm:t>
    </dgm:pt>
    <dgm:pt modelId="{1DF66F7B-39DB-4DBF-BF47-0084E0F99EAF}">
      <dgm:prSet phldrT="[Texto]" custT="1"/>
      <dgm:spPr/>
      <dgm:t>
        <a:bodyPr/>
        <a:lstStyle/>
        <a:p>
          <a:r>
            <a:rPr lang="es-CL" sz="1400" dirty="0" smtClean="0"/>
            <a:t>Calidad de la información</a:t>
          </a:r>
          <a:endParaRPr lang="es-CL" sz="1400" dirty="0"/>
        </a:p>
      </dgm:t>
    </dgm:pt>
    <dgm:pt modelId="{686984A8-64C0-4407-BA66-5E4651D71DDD}" type="parTrans" cxnId="{826730C1-A515-499C-A683-378D5FE37C39}">
      <dgm:prSet/>
      <dgm:spPr/>
      <dgm:t>
        <a:bodyPr/>
        <a:lstStyle/>
        <a:p>
          <a:endParaRPr lang="es-CL"/>
        </a:p>
      </dgm:t>
    </dgm:pt>
    <dgm:pt modelId="{A6E96696-40E2-4C5F-BDE2-1860B9000E8A}" type="sibTrans" cxnId="{826730C1-A515-499C-A683-378D5FE37C39}">
      <dgm:prSet/>
      <dgm:spPr/>
      <dgm:t>
        <a:bodyPr/>
        <a:lstStyle/>
        <a:p>
          <a:endParaRPr lang="es-CL"/>
        </a:p>
      </dgm:t>
    </dgm:pt>
    <dgm:pt modelId="{DC49339A-5154-4D21-8085-8E44503C49FB}">
      <dgm:prSet phldrT="[Texto]"/>
      <dgm:spPr/>
      <dgm:t>
        <a:bodyPr/>
        <a:lstStyle/>
        <a:p>
          <a:r>
            <a:rPr lang="es-CL" dirty="0" smtClean="0"/>
            <a:t>Indicadores </a:t>
          </a:r>
          <a:r>
            <a:rPr lang="es-CL" dirty="0" err="1" smtClean="0"/>
            <a:t>Qlik</a:t>
          </a:r>
          <a:r>
            <a:rPr lang="es-CL" dirty="0" smtClean="0"/>
            <a:t> View</a:t>
          </a:r>
          <a:endParaRPr lang="es-CL" dirty="0"/>
        </a:p>
      </dgm:t>
    </dgm:pt>
    <dgm:pt modelId="{C8DF8415-B2CC-412C-9B64-52355D1A03F0}" type="parTrans" cxnId="{5447BB9D-94B3-4799-AC13-9C1F46803741}">
      <dgm:prSet/>
      <dgm:spPr/>
      <dgm:t>
        <a:bodyPr/>
        <a:lstStyle/>
        <a:p>
          <a:endParaRPr lang="es-CL"/>
        </a:p>
      </dgm:t>
    </dgm:pt>
    <dgm:pt modelId="{3C5954C1-787F-4925-98B3-3BE53C612724}" type="sibTrans" cxnId="{5447BB9D-94B3-4799-AC13-9C1F46803741}">
      <dgm:prSet/>
      <dgm:spPr/>
      <dgm:t>
        <a:bodyPr/>
        <a:lstStyle/>
        <a:p>
          <a:endParaRPr lang="es-CL"/>
        </a:p>
      </dgm:t>
    </dgm:pt>
    <dgm:pt modelId="{5846D4EB-B4FF-4704-A95A-D8226BC5FEA7}">
      <dgm:prSet phldrT="[Texto]" custT="1"/>
      <dgm:spPr/>
      <dgm:t>
        <a:bodyPr/>
        <a:lstStyle/>
        <a:p>
          <a:r>
            <a:rPr lang="es-CL" sz="1400" dirty="0" smtClean="0"/>
            <a:t>Red de Coordinador SIRH</a:t>
          </a:r>
          <a:endParaRPr lang="es-CL" sz="1400" dirty="0"/>
        </a:p>
      </dgm:t>
    </dgm:pt>
    <dgm:pt modelId="{C5CC31AB-26CD-4823-8C8B-7C4ED17295D1}" type="parTrans" cxnId="{33757E31-70F0-4D6A-8BB7-BA256C04DA5B}">
      <dgm:prSet/>
      <dgm:spPr/>
      <dgm:t>
        <a:bodyPr/>
        <a:lstStyle/>
        <a:p>
          <a:endParaRPr lang="es-CL"/>
        </a:p>
      </dgm:t>
    </dgm:pt>
    <dgm:pt modelId="{AA70B798-913E-492B-9D97-F475E3054507}" type="sibTrans" cxnId="{33757E31-70F0-4D6A-8BB7-BA256C04DA5B}">
      <dgm:prSet/>
      <dgm:spPr/>
      <dgm:t>
        <a:bodyPr/>
        <a:lstStyle/>
        <a:p>
          <a:endParaRPr lang="es-CL"/>
        </a:p>
      </dgm:t>
    </dgm:pt>
    <dgm:pt modelId="{B1E37BE0-F4D2-43DB-88F1-6F576963AB3F}">
      <dgm:prSet phldrT="[Texto]" custT="1"/>
      <dgm:spPr/>
      <dgm:t>
        <a:bodyPr/>
        <a:lstStyle/>
        <a:p>
          <a:r>
            <a:rPr lang="es-CL" sz="1400" dirty="0" smtClean="0"/>
            <a:t>Conocimientos de los usuarios  SIRH </a:t>
          </a:r>
          <a:endParaRPr lang="es-CL" sz="1400" dirty="0"/>
        </a:p>
      </dgm:t>
    </dgm:pt>
    <dgm:pt modelId="{440B2A52-107B-4530-ACCE-5F6C332CDFFB}" type="parTrans" cxnId="{3C2582A2-2A01-4FC2-9CEE-F5EDDE5B6B20}">
      <dgm:prSet/>
      <dgm:spPr/>
      <dgm:t>
        <a:bodyPr/>
        <a:lstStyle/>
        <a:p>
          <a:endParaRPr lang="es-CL"/>
        </a:p>
      </dgm:t>
    </dgm:pt>
    <dgm:pt modelId="{1BA3CC3E-E8EC-4E2A-B96C-CE05B96B6083}" type="sibTrans" cxnId="{3C2582A2-2A01-4FC2-9CEE-F5EDDE5B6B20}">
      <dgm:prSet/>
      <dgm:spPr/>
      <dgm:t>
        <a:bodyPr/>
        <a:lstStyle/>
        <a:p>
          <a:endParaRPr lang="es-CL"/>
        </a:p>
      </dgm:t>
    </dgm:pt>
    <dgm:pt modelId="{430DF456-0A43-4670-9F50-43A16929FAB3}">
      <dgm:prSet phldrT="[Texto]"/>
      <dgm:spPr/>
      <dgm:t>
        <a:bodyPr/>
        <a:lstStyle/>
        <a:p>
          <a:r>
            <a:rPr lang="es-CL" dirty="0" smtClean="0"/>
            <a:t>Administración del Proyecto</a:t>
          </a:r>
          <a:endParaRPr lang="es-CL" dirty="0"/>
        </a:p>
      </dgm:t>
    </dgm:pt>
    <dgm:pt modelId="{9AA2D6BC-9C56-4ED5-BF99-408D3A3743FE}" type="parTrans" cxnId="{36295E62-B2FE-4699-A4F3-8231BC70D1E3}">
      <dgm:prSet/>
      <dgm:spPr/>
      <dgm:t>
        <a:bodyPr/>
        <a:lstStyle/>
        <a:p>
          <a:endParaRPr lang="es-CL"/>
        </a:p>
      </dgm:t>
    </dgm:pt>
    <dgm:pt modelId="{9B0A53FD-FCEB-41BF-B0DB-75A8B0E1DD04}" type="sibTrans" cxnId="{36295E62-B2FE-4699-A4F3-8231BC70D1E3}">
      <dgm:prSet/>
      <dgm:spPr/>
      <dgm:t>
        <a:bodyPr/>
        <a:lstStyle/>
        <a:p>
          <a:endParaRPr lang="es-CL"/>
        </a:p>
      </dgm:t>
    </dgm:pt>
    <dgm:pt modelId="{AE134AD6-48A2-4CA9-96D8-26B6A9926727}">
      <dgm:prSet phldrT="[Texto]" custT="1"/>
      <dgm:spPr/>
      <dgm:t>
        <a:bodyPr/>
        <a:lstStyle/>
        <a:p>
          <a:r>
            <a:rPr lang="es-CL" sz="1400" dirty="0" smtClean="0"/>
            <a:t>Auto - Atención</a:t>
          </a:r>
          <a:endParaRPr lang="es-CL" sz="1400" dirty="0"/>
        </a:p>
      </dgm:t>
    </dgm:pt>
    <dgm:pt modelId="{147A76D2-DE87-4B39-80F4-D14A4A332AE7}" type="parTrans" cxnId="{CBD327DD-0F02-4FC2-B69A-455E2BA3A33C}">
      <dgm:prSet/>
      <dgm:spPr/>
      <dgm:t>
        <a:bodyPr/>
        <a:lstStyle/>
        <a:p>
          <a:endParaRPr lang="es-CL"/>
        </a:p>
      </dgm:t>
    </dgm:pt>
    <dgm:pt modelId="{F8C588B1-9AE2-46F4-8638-7AF8C3F30826}" type="sibTrans" cxnId="{CBD327DD-0F02-4FC2-B69A-455E2BA3A33C}">
      <dgm:prSet/>
      <dgm:spPr/>
      <dgm:t>
        <a:bodyPr/>
        <a:lstStyle/>
        <a:p>
          <a:endParaRPr lang="es-CL"/>
        </a:p>
      </dgm:t>
    </dgm:pt>
    <dgm:pt modelId="{1E18EBEA-E9EB-41FF-BEB5-E1EE05431622}" type="pres">
      <dgm:prSet presAssocID="{AD06F323-3A5E-40CA-AB16-5760A935CA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EEBD91E-6C24-48BC-8B18-817CDB7EA335}" type="pres">
      <dgm:prSet presAssocID="{96012D87-7AB0-490E-8E80-EC20B8D8027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260826-D18C-4D7D-A8EF-21789E6F2BBA}" type="pres">
      <dgm:prSet presAssocID="{96012D87-7AB0-490E-8E80-EC20B8D8027D}" presName="spNode" presStyleCnt="0"/>
      <dgm:spPr/>
      <dgm:t>
        <a:bodyPr/>
        <a:lstStyle/>
        <a:p>
          <a:endParaRPr lang="es-CL"/>
        </a:p>
      </dgm:t>
    </dgm:pt>
    <dgm:pt modelId="{9DBB3B1D-4A75-4EA6-A229-40618B20E602}" type="pres">
      <dgm:prSet presAssocID="{0146528E-2F18-45F0-B7D0-FAE359B4E866}" presName="sibTrans" presStyleLbl="sibTrans1D1" presStyleIdx="0" presStyleCnt="7"/>
      <dgm:spPr/>
      <dgm:t>
        <a:bodyPr/>
        <a:lstStyle/>
        <a:p>
          <a:endParaRPr lang="es-CL"/>
        </a:p>
      </dgm:t>
    </dgm:pt>
    <dgm:pt modelId="{7ED1C2D6-E9CF-4A52-AFF6-A787E8F30E25}" type="pres">
      <dgm:prSet presAssocID="{1DF66F7B-39DB-4DBF-BF47-0084E0F99E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7CDB08-19A6-4D79-96E4-A97489516263}" type="pres">
      <dgm:prSet presAssocID="{1DF66F7B-39DB-4DBF-BF47-0084E0F99EAF}" presName="spNode" presStyleCnt="0"/>
      <dgm:spPr/>
      <dgm:t>
        <a:bodyPr/>
        <a:lstStyle/>
        <a:p>
          <a:endParaRPr lang="es-CL"/>
        </a:p>
      </dgm:t>
    </dgm:pt>
    <dgm:pt modelId="{6FAA48ED-91DF-46CA-BCE5-A13D79949F38}" type="pres">
      <dgm:prSet presAssocID="{A6E96696-40E2-4C5F-BDE2-1860B9000E8A}" presName="sibTrans" presStyleLbl="sibTrans1D1" presStyleIdx="1" presStyleCnt="7"/>
      <dgm:spPr/>
      <dgm:t>
        <a:bodyPr/>
        <a:lstStyle/>
        <a:p>
          <a:endParaRPr lang="es-CL"/>
        </a:p>
      </dgm:t>
    </dgm:pt>
    <dgm:pt modelId="{662389F5-70BC-42A9-A104-9AA01D2F85EF}" type="pres">
      <dgm:prSet presAssocID="{AE134AD6-48A2-4CA9-96D8-26B6A992672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65AF49-EF97-4385-876C-EAA508F8D361}" type="pres">
      <dgm:prSet presAssocID="{AE134AD6-48A2-4CA9-96D8-26B6A9926727}" presName="spNode" presStyleCnt="0"/>
      <dgm:spPr/>
    </dgm:pt>
    <dgm:pt modelId="{CF9F2F4B-2437-4BC8-AD6A-A835EF71803A}" type="pres">
      <dgm:prSet presAssocID="{F8C588B1-9AE2-46F4-8638-7AF8C3F30826}" presName="sibTrans" presStyleLbl="sibTrans1D1" presStyleIdx="2" presStyleCnt="7"/>
      <dgm:spPr/>
      <dgm:t>
        <a:bodyPr/>
        <a:lstStyle/>
        <a:p>
          <a:endParaRPr lang="es-CL"/>
        </a:p>
      </dgm:t>
    </dgm:pt>
    <dgm:pt modelId="{AA027F45-B58B-4437-A1CC-1EFEA38223BE}" type="pres">
      <dgm:prSet presAssocID="{430DF456-0A43-4670-9F50-43A16929FAB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18C706-DF4D-4EB2-9BE8-CDC88B604826}" type="pres">
      <dgm:prSet presAssocID="{430DF456-0A43-4670-9F50-43A16929FAB3}" presName="spNode" presStyleCnt="0"/>
      <dgm:spPr/>
      <dgm:t>
        <a:bodyPr/>
        <a:lstStyle/>
        <a:p>
          <a:endParaRPr lang="es-CL"/>
        </a:p>
      </dgm:t>
    </dgm:pt>
    <dgm:pt modelId="{8EAF32B4-2AD2-4AA4-9D7D-1F22A121C3ED}" type="pres">
      <dgm:prSet presAssocID="{9B0A53FD-FCEB-41BF-B0DB-75A8B0E1DD04}" presName="sibTrans" presStyleLbl="sibTrans1D1" presStyleIdx="3" presStyleCnt="7"/>
      <dgm:spPr/>
      <dgm:t>
        <a:bodyPr/>
        <a:lstStyle/>
        <a:p>
          <a:endParaRPr lang="es-CL"/>
        </a:p>
      </dgm:t>
    </dgm:pt>
    <dgm:pt modelId="{B56CFA4D-CBBF-49C9-96C9-A8FF0D907BE8}" type="pres">
      <dgm:prSet presAssocID="{DC49339A-5154-4D21-8085-8E44503C49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B5D871-07E2-4597-8FD2-6EC971185122}" type="pres">
      <dgm:prSet presAssocID="{DC49339A-5154-4D21-8085-8E44503C49FB}" presName="spNode" presStyleCnt="0"/>
      <dgm:spPr/>
      <dgm:t>
        <a:bodyPr/>
        <a:lstStyle/>
        <a:p>
          <a:endParaRPr lang="es-CL"/>
        </a:p>
      </dgm:t>
    </dgm:pt>
    <dgm:pt modelId="{43EC7C23-3857-4F2E-BB74-7A5AEA624363}" type="pres">
      <dgm:prSet presAssocID="{3C5954C1-787F-4925-98B3-3BE53C612724}" presName="sibTrans" presStyleLbl="sibTrans1D1" presStyleIdx="4" presStyleCnt="7"/>
      <dgm:spPr/>
      <dgm:t>
        <a:bodyPr/>
        <a:lstStyle/>
        <a:p>
          <a:endParaRPr lang="es-CL"/>
        </a:p>
      </dgm:t>
    </dgm:pt>
    <dgm:pt modelId="{CF8E641E-5CE1-48BA-99EC-0B59DAAAD909}" type="pres">
      <dgm:prSet presAssocID="{5846D4EB-B4FF-4704-A95A-D8226BC5FEA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9B30A1-081F-439B-9246-7A70D862543A}" type="pres">
      <dgm:prSet presAssocID="{5846D4EB-B4FF-4704-A95A-D8226BC5FEA7}" presName="spNode" presStyleCnt="0"/>
      <dgm:spPr/>
      <dgm:t>
        <a:bodyPr/>
        <a:lstStyle/>
        <a:p>
          <a:endParaRPr lang="es-CL"/>
        </a:p>
      </dgm:t>
    </dgm:pt>
    <dgm:pt modelId="{04FC77DB-5EAB-4B48-A49C-5C07FE76B02A}" type="pres">
      <dgm:prSet presAssocID="{AA70B798-913E-492B-9D97-F475E3054507}" presName="sibTrans" presStyleLbl="sibTrans1D1" presStyleIdx="5" presStyleCnt="7"/>
      <dgm:spPr/>
      <dgm:t>
        <a:bodyPr/>
        <a:lstStyle/>
        <a:p>
          <a:endParaRPr lang="es-CL"/>
        </a:p>
      </dgm:t>
    </dgm:pt>
    <dgm:pt modelId="{E7650E12-59EE-44E0-8C39-9001775A3B8F}" type="pres">
      <dgm:prSet presAssocID="{B1E37BE0-F4D2-43DB-88F1-6F576963AB3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F48E45-0E9E-41A8-925C-7E8B329C639B}" type="pres">
      <dgm:prSet presAssocID="{B1E37BE0-F4D2-43DB-88F1-6F576963AB3F}" presName="spNode" presStyleCnt="0"/>
      <dgm:spPr/>
      <dgm:t>
        <a:bodyPr/>
        <a:lstStyle/>
        <a:p>
          <a:endParaRPr lang="es-CL"/>
        </a:p>
      </dgm:t>
    </dgm:pt>
    <dgm:pt modelId="{8C62F77C-52DB-4B55-B695-96C2F4773993}" type="pres">
      <dgm:prSet presAssocID="{1BA3CC3E-E8EC-4E2A-B96C-CE05B96B6083}" presName="sibTrans" presStyleLbl="sibTrans1D1" presStyleIdx="6" presStyleCnt="7"/>
      <dgm:spPr/>
      <dgm:t>
        <a:bodyPr/>
        <a:lstStyle/>
        <a:p>
          <a:endParaRPr lang="es-CL"/>
        </a:p>
      </dgm:t>
    </dgm:pt>
  </dgm:ptLst>
  <dgm:cxnLst>
    <dgm:cxn modelId="{24D72DE8-B6A5-4E54-810D-B1029D372A54}" type="presOf" srcId="{AA70B798-913E-492B-9D97-F475E3054507}" destId="{04FC77DB-5EAB-4B48-A49C-5C07FE76B02A}" srcOrd="0" destOrd="0" presId="urn:microsoft.com/office/officeart/2005/8/layout/cycle6"/>
    <dgm:cxn modelId="{9B743020-D2AE-4FE1-801A-B98914F76585}" type="presOf" srcId="{96012D87-7AB0-490E-8E80-EC20B8D8027D}" destId="{9EEBD91E-6C24-48BC-8B18-817CDB7EA335}" srcOrd="0" destOrd="0" presId="urn:microsoft.com/office/officeart/2005/8/layout/cycle6"/>
    <dgm:cxn modelId="{EAE50555-C03B-46ED-8DF5-1163BAFB74E4}" type="presOf" srcId="{F8C588B1-9AE2-46F4-8638-7AF8C3F30826}" destId="{CF9F2F4B-2437-4BC8-AD6A-A835EF71803A}" srcOrd="0" destOrd="0" presId="urn:microsoft.com/office/officeart/2005/8/layout/cycle6"/>
    <dgm:cxn modelId="{5447BB9D-94B3-4799-AC13-9C1F46803741}" srcId="{AD06F323-3A5E-40CA-AB16-5760A935CA8A}" destId="{DC49339A-5154-4D21-8085-8E44503C49FB}" srcOrd="4" destOrd="0" parTransId="{C8DF8415-B2CC-412C-9B64-52355D1A03F0}" sibTransId="{3C5954C1-787F-4925-98B3-3BE53C612724}"/>
    <dgm:cxn modelId="{36295E62-B2FE-4699-A4F3-8231BC70D1E3}" srcId="{AD06F323-3A5E-40CA-AB16-5760A935CA8A}" destId="{430DF456-0A43-4670-9F50-43A16929FAB3}" srcOrd="3" destOrd="0" parTransId="{9AA2D6BC-9C56-4ED5-BF99-408D3A3743FE}" sibTransId="{9B0A53FD-FCEB-41BF-B0DB-75A8B0E1DD04}"/>
    <dgm:cxn modelId="{BDE19A92-7E03-4B4A-8564-8E1FF5D57848}" type="presOf" srcId="{430DF456-0A43-4670-9F50-43A16929FAB3}" destId="{AA027F45-B58B-4437-A1CC-1EFEA38223BE}" srcOrd="0" destOrd="0" presId="urn:microsoft.com/office/officeart/2005/8/layout/cycle6"/>
    <dgm:cxn modelId="{9DDA0FC3-5A7F-4AE7-8F2D-DFB280AD28B7}" type="presOf" srcId="{1DF66F7B-39DB-4DBF-BF47-0084E0F99EAF}" destId="{7ED1C2D6-E9CF-4A52-AFF6-A787E8F30E25}" srcOrd="0" destOrd="0" presId="urn:microsoft.com/office/officeart/2005/8/layout/cycle6"/>
    <dgm:cxn modelId="{2348E280-4E21-4E39-B7B5-81548C9DEF94}" type="presOf" srcId="{B1E37BE0-F4D2-43DB-88F1-6F576963AB3F}" destId="{E7650E12-59EE-44E0-8C39-9001775A3B8F}" srcOrd="0" destOrd="0" presId="urn:microsoft.com/office/officeart/2005/8/layout/cycle6"/>
    <dgm:cxn modelId="{826730C1-A515-499C-A683-378D5FE37C39}" srcId="{AD06F323-3A5E-40CA-AB16-5760A935CA8A}" destId="{1DF66F7B-39DB-4DBF-BF47-0084E0F99EAF}" srcOrd="1" destOrd="0" parTransId="{686984A8-64C0-4407-BA66-5E4651D71DDD}" sibTransId="{A6E96696-40E2-4C5F-BDE2-1860B9000E8A}"/>
    <dgm:cxn modelId="{F7697DFD-8091-4759-AC60-099C538A6FCC}" type="presOf" srcId="{5846D4EB-B4FF-4704-A95A-D8226BC5FEA7}" destId="{CF8E641E-5CE1-48BA-99EC-0B59DAAAD909}" srcOrd="0" destOrd="0" presId="urn:microsoft.com/office/officeart/2005/8/layout/cycle6"/>
    <dgm:cxn modelId="{CBD327DD-0F02-4FC2-B69A-455E2BA3A33C}" srcId="{AD06F323-3A5E-40CA-AB16-5760A935CA8A}" destId="{AE134AD6-48A2-4CA9-96D8-26B6A9926727}" srcOrd="2" destOrd="0" parTransId="{147A76D2-DE87-4B39-80F4-D14A4A332AE7}" sibTransId="{F8C588B1-9AE2-46F4-8638-7AF8C3F30826}"/>
    <dgm:cxn modelId="{E4C49E13-9510-4190-B0C9-623E8AD0D005}" type="presOf" srcId="{9B0A53FD-FCEB-41BF-B0DB-75A8B0E1DD04}" destId="{8EAF32B4-2AD2-4AA4-9D7D-1F22A121C3ED}" srcOrd="0" destOrd="0" presId="urn:microsoft.com/office/officeart/2005/8/layout/cycle6"/>
    <dgm:cxn modelId="{13B03FAA-9D29-4E09-BBFB-F66ACF4981ED}" type="presOf" srcId="{AD06F323-3A5E-40CA-AB16-5760A935CA8A}" destId="{1E18EBEA-E9EB-41FF-BEB5-E1EE05431622}" srcOrd="0" destOrd="0" presId="urn:microsoft.com/office/officeart/2005/8/layout/cycle6"/>
    <dgm:cxn modelId="{3469D40F-9D73-4FFC-8DB1-2897A66528DC}" type="presOf" srcId="{A6E96696-40E2-4C5F-BDE2-1860B9000E8A}" destId="{6FAA48ED-91DF-46CA-BCE5-A13D79949F38}" srcOrd="0" destOrd="0" presId="urn:microsoft.com/office/officeart/2005/8/layout/cycle6"/>
    <dgm:cxn modelId="{AA11F0BB-1948-4CDE-B419-2BEB2F28647E}" srcId="{AD06F323-3A5E-40CA-AB16-5760A935CA8A}" destId="{96012D87-7AB0-490E-8E80-EC20B8D8027D}" srcOrd="0" destOrd="0" parTransId="{FFF949AB-082D-4588-8DED-6E43DC6771D8}" sibTransId="{0146528E-2F18-45F0-B7D0-FAE359B4E866}"/>
    <dgm:cxn modelId="{3C2582A2-2A01-4FC2-9CEE-F5EDDE5B6B20}" srcId="{AD06F323-3A5E-40CA-AB16-5760A935CA8A}" destId="{B1E37BE0-F4D2-43DB-88F1-6F576963AB3F}" srcOrd="6" destOrd="0" parTransId="{440B2A52-107B-4530-ACCE-5F6C332CDFFB}" sibTransId="{1BA3CC3E-E8EC-4E2A-B96C-CE05B96B6083}"/>
    <dgm:cxn modelId="{33757E31-70F0-4D6A-8BB7-BA256C04DA5B}" srcId="{AD06F323-3A5E-40CA-AB16-5760A935CA8A}" destId="{5846D4EB-B4FF-4704-A95A-D8226BC5FEA7}" srcOrd="5" destOrd="0" parTransId="{C5CC31AB-26CD-4823-8C8B-7C4ED17295D1}" sibTransId="{AA70B798-913E-492B-9D97-F475E3054507}"/>
    <dgm:cxn modelId="{8C2339A3-596D-4514-B65E-A6A2F90AC99E}" type="presOf" srcId="{3C5954C1-787F-4925-98B3-3BE53C612724}" destId="{43EC7C23-3857-4F2E-BB74-7A5AEA624363}" srcOrd="0" destOrd="0" presId="urn:microsoft.com/office/officeart/2005/8/layout/cycle6"/>
    <dgm:cxn modelId="{CE408E7D-E194-4B58-97F7-3D626EB2A59E}" type="presOf" srcId="{DC49339A-5154-4D21-8085-8E44503C49FB}" destId="{B56CFA4D-CBBF-49C9-96C9-A8FF0D907BE8}" srcOrd="0" destOrd="0" presId="urn:microsoft.com/office/officeart/2005/8/layout/cycle6"/>
    <dgm:cxn modelId="{70FBDEEA-5EB0-442E-95FC-FDDACCEDBBE6}" type="presOf" srcId="{AE134AD6-48A2-4CA9-96D8-26B6A9926727}" destId="{662389F5-70BC-42A9-A104-9AA01D2F85EF}" srcOrd="0" destOrd="0" presId="urn:microsoft.com/office/officeart/2005/8/layout/cycle6"/>
    <dgm:cxn modelId="{2926201D-6C92-4B7A-BC20-612C87541D59}" type="presOf" srcId="{0146528E-2F18-45F0-B7D0-FAE359B4E866}" destId="{9DBB3B1D-4A75-4EA6-A229-40618B20E602}" srcOrd="0" destOrd="0" presId="urn:microsoft.com/office/officeart/2005/8/layout/cycle6"/>
    <dgm:cxn modelId="{8C7D6C3B-6721-4D7C-8875-CB0058CAA4D5}" type="presOf" srcId="{1BA3CC3E-E8EC-4E2A-B96C-CE05B96B6083}" destId="{8C62F77C-52DB-4B55-B695-96C2F4773993}" srcOrd="0" destOrd="0" presId="urn:microsoft.com/office/officeart/2005/8/layout/cycle6"/>
    <dgm:cxn modelId="{64184AE4-5481-4AC1-BD18-33D349062C99}" type="presParOf" srcId="{1E18EBEA-E9EB-41FF-BEB5-E1EE05431622}" destId="{9EEBD91E-6C24-48BC-8B18-817CDB7EA335}" srcOrd="0" destOrd="0" presId="urn:microsoft.com/office/officeart/2005/8/layout/cycle6"/>
    <dgm:cxn modelId="{F8A0CAF0-09AC-4A16-9FB0-6CC93CCFEDB3}" type="presParOf" srcId="{1E18EBEA-E9EB-41FF-BEB5-E1EE05431622}" destId="{5C260826-D18C-4D7D-A8EF-21789E6F2BBA}" srcOrd="1" destOrd="0" presId="urn:microsoft.com/office/officeart/2005/8/layout/cycle6"/>
    <dgm:cxn modelId="{EA4D913F-DAE5-40FB-9811-D0387EBBD5FB}" type="presParOf" srcId="{1E18EBEA-E9EB-41FF-BEB5-E1EE05431622}" destId="{9DBB3B1D-4A75-4EA6-A229-40618B20E602}" srcOrd="2" destOrd="0" presId="urn:microsoft.com/office/officeart/2005/8/layout/cycle6"/>
    <dgm:cxn modelId="{BFA556BA-0CF4-42CF-9015-CFBC4934AC44}" type="presParOf" srcId="{1E18EBEA-E9EB-41FF-BEB5-E1EE05431622}" destId="{7ED1C2D6-E9CF-4A52-AFF6-A787E8F30E25}" srcOrd="3" destOrd="0" presId="urn:microsoft.com/office/officeart/2005/8/layout/cycle6"/>
    <dgm:cxn modelId="{B6D77662-06E1-4B10-A703-4ABC3408911D}" type="presParOf" srcId="{1E18EBEA-E9EB-41FF-BEB5-E1EE05431622}" destId="{B67CDB08-19A6-4D79-96E4-A97489516263}" srcOrd="4" destOrd="0" presId="urn:microsoft.com/office/officeart/2005/8/layout/cycle6"/>
    <dgm:cxn modelId="{1C34248C-31C3-4200-8952-88137FDB47F6}" type="presParOf" srcId="{1E18EBEA-E9EB-41FF-BEB5-E1EE05431622}" destId="{6FAA48ED-91DF-46CA-BCE5-A13D79949F38}" srcOrd="5" destOrd="0" presId="urn:microsoft.com/office/officeart/2005/8/layout/cycle6"/>
    <dgm:cxn modelId="{FCF035F7-FD67-4B19-AB6F-E71B0B2608EF}" type="presParOf" srcId="{1E18EBEA-E9EB-41FF-BEB5-E1EE05431622}" destId="{662389F5-70BC-42A9-A104-9AA01D2F85EF}" srcOrd="6" destOrd="0" presId="urn:microsoft.com/office/officeart/2005/8/layout/cycle6"/>
    <dgm:cxn modelId="{C6AEF70E-21F8-4505-8F1F-F1FBFFE2B099}" type="presParOf" srcId="{1E18EBEA-E9EB-41FF-BEB5-E1EE05431622}" destId="{CE65AF49-EF97-4385-876C-EAA508F8D361}" srcOrd="7" destOrd="0" presId="urn:microsoft.com/office/officeart/2005/8/layout/cycle6"/>
    <dgm:cxn modelId="{72FE8477-3690-4E4F-895F-5FB9AD21875F}" type="presParOf" srcId="{1E18EBEA-E9EB-41FF-BEB5-E1EE05431622}" destId="{CF9F2F4B-2437-4BC8-AD6A-A835EF71803A}" srcOrd="8" destOrd="0" presId="urn:microsoft.com/office/officeart/2005/8/layout/cycle6"/>
    <dgm:cxn modelId="{E213B741-4DD8-40B3-AD7E-197C40E6B6BC}" type="presParOf" srcId="{1E18EBEA-E9EB-41FF-BEB5-E1EE05431622}" destId="{AA027F45-B58B-4437-A1CC-1EFEA38223BE}" srcOrd="9" destOrd="0" presId="urn:microsoft.com/office/officeart/2005/8/layout/cycle6"/>
    <dgm:cxn modelId="{ADB5F847-258F-4A1D-948C-274EE579F90E}" type="presParOf" srcId="{1E18EBEA-E9EB-41FF-BEB5-E1EE05431622}" destId="{C718C706-DF4D-4EB2-9BE8-CDC88B604826}" srcOrd="10" destOrd="0" presId="urn:microsoft.com/office/officeart/2005/8/layout/cycle6"/>
    <dgm:cxn modelId="{F3108587-1897-4455-9873-A7304F25C90B}" type="presParOf" srcId="{1E18EBEA-E9EB-41FF-BEB5-E1EE05431622}" destId="{8EAF32B4-2AD2-4AA4-9D7D-1F22A121C3ED}" srcOrd="11" destOrd="0" presId="urn:microsoft.com/office/officeart/2005/8/layout/cycle6"/>
    <dgm:cxn modelId="{CB06E8B1-3D7E-4BB2-A76A-19146C13BBF9}" type="presParOf" srcId="{1E18EBEA-E9EB-41FF-BEB5-E1EE05431622}" destId="{B56CFA4D-CBBF-49C9-96C9-A8FF0D907BE8}" srcOrd="12" destOrd="0" presId="urn:microsoft.com/office/officeart/2005/8/layout/cycle6"/>
    <dgm:cxn modelId="{AAFF66CA-D380-42DD-81CE-8406A0BE8551}" type="presParOf" srcId="{1E18EBEA-E9EB-41FF-BEB5-E1EE05431622}" destId="{5DB5D871-07E2-4597-8FD2-6EC971185122}" srcOrd="13" destOrd="0" presId="urn:microsoft.com/office/officeart/2005/8/layout/cycle6"/>
    <dgm:cxn modelId="{E2B2E8DA-8E6E-4EFC-B3A9-E3A78DF2FA39}" type="presParOf" srcId="{1E18EBEA-E9EB-41FF-BEB5-E1EE05431622}" destId="{43EC7C23-3857-4F2E-BB74-7A5AEA624363}" srcOrd="14" destOrd="0" presId="urn:microsoft.com/office/officeart/2005/8/layout/cycle6"/>
    <dgm:cxn modelId="{6DDA8B63-579F-43EA-926B-1E5C811AF154}" type="presParOf" srcId="{1E18EBEA-E9EB-41FF-BEB5-E1EE05431622}" destId="{CF8E641E-5CE1-48BA-99EC-0B59DAAAD909}" srcOrd="15" destOrd="0" presId="urn:microsoft.com/office/officeart/2005/8/layout/cycle6"/>
    <dgm:cxn modelId="{1AECE3A2-7455-48E1-A613-94D74D3BBA6D}" type="presParOf" srcId="{1E18EBEA-E9EB-41FF-BEB5-E1EE05431622}" destId="{B89B30A1-081F-439B-9246-7A70D862543A}" srcOrd="16" destOrd="0" presId="urn:microsoft.com/office/officeart/2005/8/layout/cycle6"/>
    <dgm:cxn modelId="{32311A9E-F0FE-413A-93D2-D9970D879E10}" type="presParOf" srcId="{1E18EBEA-E9EB-41FF-BEB5-E1EE05431622}" destId="{04FC77DB-5EAB-4B48-A49C-5C07FE76B02A}" srcOrd="17" destOrd="0" presId="urn:microsoft.com/office/officeart/2005/8/layout/cycle6"/>
    <dgm:cxn modelId="{7139CEFE-AB02-4062-A0EA-89BC45D6A1AD}" type="presParOf" srcId="{1E18EBEA-E9EB-41FF-BEB5-E1EE05431622}" destId="{E7650E12-59EE-44E0-8C39-9001775A3B8F}" srcOrd="18" destOrd="0" presId="urn:microsoft.com/office/officeart/2005/8/layout/cycle6"/>
    <dgm:cxn modelId="{624D1B76-36D8-4B81-93BE-94754EE5ED6A}" type="presParOf" srcId="{1E18EBEA-E9EB-41FF-BEB5-E1EE05431622}" destId="{DCF48E45-0E9E-41A8-925C-7E8B329C639B}" srcOrd="19" destOrd="0" presId="urn:microsoft.com/office/officeart/2005/8/layout/cycle6"/>
    <dgm:cxn modelId="{80BD2DB3-E4EF-46DD-8D97-0FE3ACF5AB10}" type="presParOf" srcId="{1E18EBEA-E9EB-41FF-BEB5-E1EE05431622}" destId="{8C62F77C-52DB-4B55-B695-96C2F477399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C8F38D-6C95-4A82-BC99-E3AB17B6BB2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4C156D-3BF6-4834-A348-9284E95EC856}">
      <dgm:prSet phldrT="[Texto]" custT="1"/>
      <dgm:spPr/>
      <dgm:t>
        <a:bodyPr/>
        <a:lstStyle/>
        <a:p>
          <a:r>
            <a:rPr lang="es-CL" sz="2000" b="1" dirty="0"/>
            <a:t>Coordinador SIRH</a:t>
          </a:r>
        </a:p>
      </dgm:t>
    </dgm:pt>
    <dgm:pt modelId="{C525D44E-FE57-4F32-948D-97D68E27A869}" type="parTrans" cxnId="{698C6CCE-4ABB-4780-AD72-58405581B068}">
      <dgm:prSet/>
      <dgm:spPr/>
      <dgm:t>
        <a:bodyPr/>
        <a:lstStyle/>
        <a:p>
          <a:endParaRPr lang="es-CL" b="1"/>
        </a:p>
      </dgm:t>
    </dgm:pt>
    <dgm:pt modelId="{841256E9-0E36-40F1-9826-1614D37E5685}" type="sibTrans" cxnId="{698C6CCE-4ABB-4780-AD72-58405581B068}">
      <dgm:prSet custT="1"/>
      <dgm:spPr/>
      <dgm:t>
        <a:bodyPr/>
        <a:lstStyle/>
        <a:p>
          <a:r>
            <a:rPr lang="es-CL" sz="1200" b="1" dirty="0"/>
            <a:t>René Flores Morales</a:t>
          </a:r>
        </a:p>
        <a:p>
          <a:r>
            <a:rPr lang="es-CL" sz="1200" b="1" dirty="0"/>
            <a:t>1° (s) Alejandra Aguirre Fúnez</a:t>
          </a:r>
        </a:p>
        <a:p>
          <a:r>
            <a:rPr lang="es-CL" sz="1200" b="1" dirty="0"/>
            <a:t>2° (s) Eduardo Maldonado Saavedra</a:t>
          </a:r>
        </a:p>
      </dgm:t>
    </dgm:pt>
    <dgm:pt modelId="{18326FDB-45B3-415C-9806-0BA26E21FE8A}" type="asst">
      <dgm:prSet phldrT="[Texto]" custT="1"/>
      <dgm:spPr/>
      <dgm:t>
        <a:bodyPr/>
        <a:lstStyle/>
        <a:p>
          <a:r>
            <a:rPr lang="es-CL" sz="2000" b="1" dirty="0"/>
            <a:t>Referentes Técnicos</a:t>
          </a:r>
        </a:p>
      </dgm:t>
    </dgm:pt>
    <dgm:pt modelId="{45C0CF61-9AB2-4B08-9B60-97316DB365DE}" type="parTrans" cxnId="{378E51A8-988F-46DB-92F2-30EBC119A5E0}">
      <dgm:prSet/>
      <dgm:spPr/>
      <dgm:t>
        <a:bodyPr/>
        <a:lstStyle/>
        <a:p>
          <a:endParaRPr lang="es-CL" b="1"/>
        </a:p>
      </dgm:t>
    </dgm:pt>
    <dgm:pt modelId="{66F6826A-E1D4-4618-A825-F706D0B1008C}" type="sibTrans" cxnId="{378E51A8-988F-46DB-92F2-30EBC119A5E0}">
      <dgm:prSet custT="1"/>
      <dgm:spPr/>
      <dgm:t>
        <a:bodyPr/>
        <a:lstStyle/>
        <a:p>
          <a:r>
            <a:rPr lang="es-CL" sz="1200" b="1" dirty="0"/>
            <a:t>Titulares y suplentes nombrados por módulo/área técnica</a:t>
          </a:r>
        </a:p>
      </dgm:t>
    </dgm:pt>
    <dgm:pt modelId="{5CED527A-9BC1-494E-ABBF-C462D2C8E88E}">
      <dgm:prSet phldrT="[Texto]" custT="1"/>
      <dgm:spPr/>
      <dgm:t>
        <a:bodyPr/>
        <a:lstStyle/>
        <a:p>
          <a:r>
            <a:rPr lang="es-CL" sz="2000" b="1" dirty="0"/>
            <a:t>Referente SIRH HETG</a:t>
          </a:r>
        </a:p>
      </dgm:t>
    </dgm:pt>
    <dgm:pt modelId="{A22A3C2C-3392-4562-850F-3071E1F87C21}" type="parTrans" cxnId="{63742968-5227-4DFD-83BD-C3379AF6C3B2}">
      <dgm:prSet/>
      <dgm:spPr/>
      <dgm:t>
        <a:bodyPr/>
        <a:lstStyle/>
        <a:p>
          <a:endParaRPr lang="es-CL" b="1"/>
        </a:p>
      </dgm:t>
    </dgm:pt>
    <dgm:pt modelId="{B6A86390-D99E-4348-8FA6-CD66AC51D78D}" type="sibTrans" cxnId="{63742968-5227-4DFD-83BD-C3379AF6C3B2}">
      <dgm:prSet custT="1"/>
      <dgm:spPr/>
      <dgm:t>
        <a:bodyPr/>
        <a:lstStyle/>
        <a:p>
          <a:r>
            <a:rPr lang="es-CL" sz="1200" b="1" dirty="0"/>
            <a:t>1° Natalia Olivares Pérez</a:t>
          </a:r>
        </a:p>
        <a:p>
          <a:r>
            <a:rPr lang="es-CL" sz="1200" b="1" dirty="0"/>
            <a:t>2° Sui Ming Pon Barrera</a:t>
          </a:r>
        </a:p>
      </dgm:t>
    </dgm:pt>
    <dgm:pt modelId="{51FAA888-365C-4993-9691-6A9A0673359B}">
      <dgm:prSet phldrT="[Texto]" custT="1"/>
      <dgm:spPr/>
      <dgm:t>
        <a:bodyPr/>
        <a:lstStyle/>
        <a:p>
          <a:r>
            <a:rPr lang="es-CL" sz="2000" b="1" dirty="0"/>
            <a:t>Referente SIRH CGU</a:t>
          </a:r>
        </a:p>
      </dgm:t>
    </dgm:pt>
    <dgm:pt modelId="{E10BC42D-628D-4708-B6C5-964BDC161B82}" type="parTrans" cxnId="{607DA531-1984-49A0-BE55-35C873590F47}">
      <dgm:prSet/>
      <dgm:spPr/>
      <dgm:t>
        <a:bodyPr/>
        <a:lstStyle/>
        <a:p>
          <a:endParaRPr lang="es-CL" b="1"/>
        </a:p>
      </dgm:t>
    </dgm:pt>
    <dgm:pt modelId="{09AEEE66-7F94-488E-8B48-28A3C978D4D2}" type="sibTrans" cxnId="{607DA531-1984-49A0-BE55-35C873590F47}">
      <dgm:prSet custT="1"/>
      <dgm:spPr/>
      <dgm:t>
        <a:bodyPr/>
        <a:lstStyle/>
        <a:p>
          <a:r>
            <a:rPr lang="es-CL" sz="1200" b="1" dirty="0"/>
            <a:t>1° Roxana Peñaranda Taucare</a:t>
          </a:r>
        </a:p>
        <a:p>
          <a:r>
            <a:rPr lang="es-CL" sz="1200" b="1" dirty="0"/>
            <a:t>2° Karina Sandoval Becerra</a:t>
          </a:r>
        </a:p>
      </dgm:t>
    </dgm:pt>
    <dgm:pt modelId="{EC6644A4-B187-405A-A93F-F83771336A90}" type="pres">
      <dgm:prSet presAssocID="{BEC8F38D-6C95-4A82-BC99-E3AB17B6BB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2E407F30-98BA-4DA6-8429-0A16D04B8170}" type="pres">
      <dgm:prSet presAssocID="{BF4C156D-3BF6-4834-A348-9284E95EC856}" presName="hierRoot1" presStyleCnt="0">
        <dgm:presLayoutVars>
          <dgm:hierBranch val="init"/>
        </dgm:presLayoutVars>
      </dgm:prSet>
      <dgm:spPr/>
    </dgm:pt>
    <dgm:pt modelId="{1BE1072B-7788-4CDE-A3E8-3C7D50A46627}" type="pres">
      <dgm:prSet presAssocID="{BF4C156D-3BF6-4834-A348-9284E95EC856}" presName="rootComposite1" presStyleCnt="0"/>
      <dgm:spPr/>
    </dgm:pt>
    <dgm:pt modelId="{9D527746-86F6-4A56-93EA-71C5A7EC5B12}" type="pres">
      <dgm:prSet presAssocID="{BF4C156D-3BF6-4834-A348-9284E95EC85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CL"/>
        </a:p>
      </dgm:t>
    </dgm:pt>
    <dgm:pt modelId="{FAFD6F33-84ED-43F3-973D-BEE286A28BDC}" type="pres">
      <dgm:prSet presAssocID="{BF4C156D-3BF6-4834-A348-9284E95EC856}" presName="titleText1" presStyleLbl="fgAcc0" presStyleIdx="0" presStyleCnt="1" custScaleX="154756" custScaleY="224092" custLinFactNeighborX="13104" custLinFactNeighborY="4467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82C3CD34-02DB-4B0C-9DFE-D882F7154209}" type="pres">
      <dgm:prSet presAssocID="{BF4C156D-3BF6-4834-A348-9284E95EC856}" presName="rootConnector1" presStyleLbl="node1" presStyleIdx="0" presStyleCnt="2"/>
      <dgm:spPr/>
      <dgm:t>
        <a:bodyPr/>
        <a:lstStyle/>
        <a:p>
          <a:endParaRPr lang="es-CL"/>
        </a:p>
      </dgm:t>
    </dgm:pt>
    <dgm:pt modelId="{BF6783FC-0ABB-4BA6-BEFE-3292E673EAF3}" type="pres">
      <dgm:prSet presAssocID="{BF4C156D-3BF6-4834-A348-9284E95EC856}" presName="hierChild2" presStyleCnt="0"/>
      <dgm:spPr/>
    </dgm:pt>
    <dgm:pt modelId="{3BE5E107-E218-4C24-B9CF-24A53F286A93}" type="pres">
      <dgm:prSet presAssocID="{A22A3C2C-3392-4562-850F-3071E1F87C21}" presName="Name37" presStyleLbl="parChTrans1D2" presStyleIdx="0" presStyleCnt="3"/>
      <dgm:spPr/>
      <dgm:t>
        <a:bodyPr/>
        <a:lstStyle/>
        <a:p>
          <a:endParaRPr lang="es-CL"/>
        </a:p>
      </dgm:t>
    </dgm:pt>
    <dgm:pt modelId="{D8354F5A-B4F6-4A63-AEBF-1CAC33194FFF}" type="pres">
      <dgm:prSet presAssocID="{5CED527A-9BC1-494E-ABBF-C462D2C8E88E}" presName="hierRoot2" presStyleCnt="0">
        <dgm:presLayoutVars>
          <dgm:hierBranch val="init"/>
        </dgm:presLayoutVars>
      </dgm:prSet>
      <dgm:spPr/>
    </dgm:pt>
    <dgm:pt modelId="{F61B3D42-665A-4718-BD85-99794E0F93A8}" type="pres">
      <dgm:prSet presAssocID="{5CED527A-9BC1-494E-ABBF-C462D2C8E88E}" presName="rootComposite" presStyleCnt="0"/>
      <dgm:spPr/>
    </dgm:pt>
    <dgm:pt modelId="{AE7558BF-EE3D-4A34-98F2-965AD8006C3A}" type="pres">
      <dgm:prSet presAssocID="{5CED527A-9BC1-494E-ABBF-C462D2C8E88E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s-CL"/>
        </a:p>
      </dgm:t>
    </dgm:pt>
    <dgm:pt modelId="{EF8C1887-30E0-402B-A36A-C49D678FABB0}" type="pres">
      <dgm:prSet presAssocID="{5CED527A-9BC1-494E-ABBF-C462D2C8E88E}" presName="titleText2" presStyleLbl="fgAcc1" presStyleIdx="0" presStyleCnt="2" custScaleX="124690" custScaleY="142161" custLinFactNeighborX="1449" custLinFactNeighborY="12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79C89F43-E7B6-4B4F-96EC-D8161C0191A5}" type="pres">
      <dgm:prSet presAssocID="{5CED527A-9BC1-494E-ABBF-C462D2C8E88E}" presName="rootConnector" presStyleLbl="node2" presStyleIdx="0" presStyleCnt="0"/>
      <dgm:spPr/>
      <dgm:t>
        <a:bodyPr/>
        <a:lstStyle/>
        <a:p>
          <a:endParaRPr lang="es-CL"/>
        </a:p>
      </dgm:t>
    </dgm:pt>
    <dgm:pt modelId="{6B0BB3D5-986F-4E6B-942B-3F46C3CF4D18}" type="pres">
      <dgm:prSet presAssocID="{5CED527A-9BC1-494E-ABBF-C462D2C8E88E}" presName="hierChild4" presStyleCnt="0"/>
      <dgm:spPr/>
    </dgm:pt>
    <dgm:pt modelId="{1362E572-65E8-44F2-BAA8-7A01CE5E1844}" type="pres">
      <dgm:prSet presAssocID="{5CED527A-9BC1-494E-ABBF-C462D2C8E88E}" presName="hierChild5" presStyleCnt="0"/>
      <dgm:spPr/>
    </dgm:pt>
    <dgm:pt modelId="{21E0A020-D0EA-4D50-9872-C96F3E70F333}" type="pres">
      <dgm:prSet presAssocID="{E10BC42D-628D-4708-B6C5-964BDC161B82}" presName="Name37" presStyleLbl="parChTrans1D2" presStyleIdx="1" presStyleCnt="3"/>
      <dgm:spPr/>
      <dgm:t>
        <a:bodyPr/>
        <a:lstStyle/>
        <a:p>
          <a:endParaRPr lang="es-CL"/>
        </a:p>
      </dgm:t>
    </dgm:pt>
    <dgm:pt modelId="{5B5A370D-ED77-41B3-A024-D8BEC74C0B4A}" type="pres">
      <dgm:prSet presAssocID="{51FAA888-365C-4993-9691-6A9A0673359B}" presName="hierRoot2" presStyleCnt="0">
        <dgm:presLayoutVars>
          <dgm:hierBranch val="init"/>
        </dgm:presLayoutVars>
      </dgm:prSet>
      <dgm:spPr/>
    </dgm:pt>
    <dgm:pt modelId="{42168DBD-D0DB-4198-A328-E3612EA4A21B}" type="pres">
      <dgm:prSet presAssocID="{51FAA888-365C-4993-9691-6A9A0673359B}" presName="rootComposite" presStyleCnt="0"/>
      <dgm:spPr/>
    </dgm:pt>
    <dgm:pt modelId="{4E66C767-A7A3-4618-9FE9-8BB5DF067940}" type="pres">
      <dgm:prSet presAssocID="{51FAA888-365C-4993-9691-6A9A0673359B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s-CL"/>
        </a:p>
      </dgm:t>
    </dgm:pt>
    <dgm:pt modelId="{CDAE81F3-49CD-42A4-9B27-5D09E9F3F353}" type="pres">
      <dgm:prSet presAssocID="{51FAA888-365C-4993-9691-6A9A0673359B}" presName="titleText2" presStyleLbl="fgAcc1" presStyleIdx="1" presStyleCnt="2" custScaleX="149011" custScaleY="144207" custLinFactNeighborX="3864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E1101F93-4460-4210-944B-38829E9D95F2}" type="pres">
      <dgm:prSet presAssocID="{51FAA888-365C-4993-9691-6A9A0673359B}" presName="rootConnector" presStyleLbl="node2" presStyleIdx="0" presStyleCnt="0"/>
      <dgm:spPr/>
      <dgm:t>
        <a:bodyPr/>
        <a:lstStyle/>
        <a:p>
          <a:endParaRPr lang="es-CL"/>
        </a:p>
      </dgm:t>
    </dgm:pt>
    <dgm:pt modelId="{8C86F4BD-F535-4BF5-A912-CCDA7F05FC75}" type="pres">
      <dgm:prSet presAssocID="{51FAA888-365C-4993-9691-6A9A0673359B}" presName="hierChild4" presStyleCnt="0"/>
      <dgm:spPr/>
    </dgm:pt>
    <dgm:pt modelId="{72456490-83CF-43E0-818A-2D80C9DE5D72}" type="pres">
      <dgm:prSet presAssocID="{51FAA888-365C-4993-9691-6A9A0673359B}" presName="hierChild5" presStyleCnt="0"/>
      <dgm:spPr/>
    </dgm:pt>
    <dgm:pt modelId="{55074430-3469-4208-B73E-7FCB75C0C199}" type="pres">
      <dgm:prSet presAssocID="{BF4C156D-3BF6-4834-A348-9284E95EC856}" presName="hierChild3" presStyleCnt="0"/>
      <dgm:spPr/>
    </dgm:pt>
    <dgm:pt modelId="{B0F5F657-3EB1-4E13-89C5-CD7258C010AE}" type="pres">
      <dgm:prSet presAssocID="{45C0CF61-9AB2-4B08-9B60-97316DB365DE}" presName="Name96" presStyleLbl="parChTrans1D2" presStyleIdx="2" presStyleCnt="3"/>
      <dgm:spPr/>
      <dgm:t>
        <a:bodyPr/>
        <a:lstStyle/>
        <a:p>
          <a:endParaRPr lang="es-CL"/>
        </a:p>
      </dgm:t>
    </dgm:pt>
    <dgm:pt modelId="{4AD0DA0B-1287-40CD-BEDD-98518D734795}" type="pres">
      <dgm:prSet presAssocID="{18326FDB-45B3-415C-9806-0BA26E21FE8A}" presName="hierRoot3" presStyleCnt="0">
        <dgm:presLayoutVars>
          <dgm:hierBranch val="init"/>
        </dgm:presLayoutVars>
      </dgm:prSet>
      <dgm:spPr/>
    </dgm:pt>
    <dgm:pt modelId="{C895A526-595C-4E02-871A-5004DF0D432E}" type="pres">
      <dgm:prSet presAssocID="{18326FDB-45B3-415C-9806-0BA26E21FE8A}" presName="rootComposite3" presStyleCnt="0"/>
      <dgm:spPr/>
    </dgm:pt>
    <dgm:pt modelId="{BAD453EC-3CCF-48B3-87CD-30E39BA6CEFA}" type="pres">
      <dgm:prSet presAssocID="{18326FDB-45B3-415C-9806-0BA26E21FE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1D0A6AD-579B-4B5C-8DFD-560602001FD3}" type="pres">
      <dgm:prSet presAssocID="{18326FDB-45B3-415C-9806-0BA26E21FE8A}" presName="titleText3" presStyleLbl="fgAcc2" presStyleIdx="0" presStyleCnt="1" custScaleX="147594" custScaleY="119824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BB86F922-591F-4840-9C3F-92DDC762E38F}" type="pres">
      <dgm:prSet presAssocID="{18326FDB-45B3-415C-9806-0BA26E21FE8A}" presName="rootConnector3" presStyleLbl="asst1" presStyleIdx="0" presStyleCnt="1"/>
      <dgm:spPr/>
      <dgm:t>
        <a:bodyPr/>
        <a:lstStyle/>
        <a:p>
          <a:endParaRPr lang="es-CL"/>
        </a:p>
      </dgm:t>
    </dgm:pt>
    <dgm:pt modelId="{E6A77E9C-4940-4A8C-BB98-3394BBB6AE13}" type="pres">
      <dgm:prSet presAssocID="{18326FDB-45B3-415C-9806-0BA26E21FE8A}" presName="hierChild6" presStyleCnt="0"/>
      <dgm:spPr/>
    </dgm:pt>
    <dgm:pt modelId="{B82D362A-D602-4166-A238-CCB8FCDAFCE7}" type="pres">
      <dgm:prSet presAssocID="{18326FDB-45B3-415C-9806-0BA26E21FE8A}" presName="hierChild7" presStyleCnt="0"/>
      <dgm:spPr/>
    </dgm:pt>
  </dgm:ptLst>
  <dgm:cxnLst>
    <dgm:cxn modelId="{698C6CCE-4ABB-4780-AD72-58405581B068}" srcId="{BEC8F38D-6C95-4A82-BC99-E3AB17B6BB2A}" destId="{BF4C156D-3BF6-4834-A348-9284E95EC856}" srcOrd="0" destOrd="0" parTransId="{C525D44E-FE57-4F32-948D-97D68E27A869}" sibTransId="{841256E9-0E36-40F1-9826-1614D37E5685}"/>
    <dgm:cxn modelId="{5F0EEADB-6FAB-4B75-8B0B-65726F6F57CF}" type="presOf" srcId="{18326FDB-45B3-415C-9806-0BA26E21FE8A}" destId="{BB86F922-591F-4840-9C3F-92DDC762E38F}" srcOrd="1" destOrd="0" presId="urn:microsoft.com/office/officeart/2008/layout/NameandTitleOrganizationalChart"/>
    <dgm:cxn modelId="{63742968-5227-4DFD-83BD-C3379AF6C3B2}" srcId="{BF4C156D-3BF6-4834-A348-9284E95EC856}" destId="{5CED527A-9BC1-494E-ABBF-C462D2C8E88E}" srcOrd="1" destOrd="0" parTransId="{A22A3C2C-3392-4562-850F-3071E1F87C21}" sibTransId="{B6A86390-D99E-4348-8FA6-CD66AC51D78D}"/>
    <dgm:cxn modelId="{4CE8B5B7-95FC-47C2-8D6F-A366B78C8E73}" type="presOf" srcId="{5CED527A-9BC1-494E-ABBF-C462D2C8E88E}" destId="{AE7558BF-EE3D-4A34-98F2-965AD8006C3A}" srcOrd="0" destOrd="0" presId="urn:microsoft.com/office/officeart/2008/layout/NameandTitleOrganizationalChart"/>
    <dgm:cxn modelId="{70C2E924-8E2E-4B00-A8FB-231557518BD3}" type="presOf" srcId="{51FAA888-365C-4993-9691-6A9A0673359B}" destId="{E1101F93-4460-4210-944B-38829E9D95F2}" srcOrd="1" destOrd="0" presId="urn:microsoft.com/office/officeart/2008/layout/NameandTitleOrganizationalChart"/>
    <dgm:cxn modelId="{C3518EFF-C7DB-429C-84A6-847419DF41A9}" type="presOf" srcId="{B6A86390-D99E-4348-8FA6-CD66AC51D78D}" destId="{EF8C1887-30E0-402B-A36A-C49D678FABB0}" srcOrd="0" destOrd="0" presId="urn:microsoft.com/office/officeart/2008/layout/NameandTitleOrganizationalChart"/>
    <dgm:cxn modelId="{080432ED-FBA0-436B-8F38-B6D66DD0B2ED}" type="presOf" srcId="{841256E9-0E36-40F1-9826-1614D37E5685}" destId="{FAFD6F33-84ED-43F3-973D-BEE286A28BDC}" srcOrd="0" destOrd="0" presId="urn:microsoft.com/office/officeart/2008/layout/NameandTitleOrganizationalChart"/>
    <dgm:cxn modelId="{1C952344-DDE4-4417-A12C-FEB4EA73AE7A}" type="presOf" srcId="{09AEEE66-7F94-488E-8B48-28A3C978D4D2}" destId="{CDAE81F3-49CD-42A4-9B27-5D09E9F3F353}" srcOrd="0" destOrd="0" presId="urn:microsoft.com/office/officeart/2008/layout/NameandTitleOrganizationalChart"/>
    <dgm:cxn modelId="{607DA531-1984-49A0-BE55-35C873590F47}" srcId="{BF4C156D-3BF6-4834-A348-9284E95EC856}" destId="{51FAA888-365C-4993-9691-6A9A0673359B}" srcOrd="2" destOrd="0" parTransId="{E10BC42D-628D-4708-B6C5-964BDC161B82}" sibTransId="{09AEEE66-7F94-488E-8B48-28A3C978D4D2}"/>
    <dgm:cxn modelId="{3D959927-5F23-40A1-BCE1-9872D6FCE8FE}" type="presOf" srcId="{5CED527A-9BC1-494E-ABBF-C462D2C8E88E}" destId="{79C89F43-E7B6-4B4F-96EC-D8161C0191A5}" srcOrd="1" destOrd="0" presId="urn:microsoft.com/office/officeart/2008/layout/NameandTitleOrganizationalChart"/>
    <dgm:cxn modelId="{378E51A8-988F-46DB-92F2-30EBC119A5E0}" srcId="{BF4C156D-3BF6-4834-A348-9284E95EC856}" destId="{18326FDB-45B3-415C-9806-0BA26E21FE8A}" srcOrd="0" destOrd="0" parTransId="{45C0CF61-9AB2-4B08-9B60-97316DB365DE}" sibTransId="{66F6826A-E1D4-4618-A825-F706D0B1008C}"/>
    <dgm:cxn modelId="{AF3B1630-312A-4F21-9F60-A1F4999F1F0D}" type="presOf" srcId="{E10BC42D-628D-4708-B6C5-964BDC161B82}" destId="{21E0A020-D0EA-4D50-9872-C96F3E70F333}" srcOrd="0" destOrd="0" presId="urn:microsoft.com/office/officeart/2008/layout/NameandTitleOrganizationalChart"/>
    <dgm:cxn modelId="{2BCA2832-61BD-4A45-9FA9-E51F2DF2886C}" type="presOf" srcId="{18326FDB-45B3-415C-9806-0BA26E21FE8A}" destId="{BAD453EC-3CCF-48B3-87CD-30E39BA6CEFA}" srcOrd="0" destOrd="0" presId="urn:microsoft.com/office/officeart/2008/layout/NameandTitleOrganizationalChart"/>
    <dgm:cxn modelId="{CF43E471-8E25-424E-9181-5373C92BCF9E}" type="presOf" srcId="{BF4C156D-3BF6-4834-A348-9284E95EC856}" destId="{82C3CD34-02DB-4B0C-9DFE-D882F7154209}" srcOrd="1" destOrd="0" presId="urn:microsoft.com/office/officeart/2008/layout/NameandTitleOrganizationalChart"/>
    <dgm:cxn modelId="{28825E73-A396-488F-82A2-A7F1CFCE2411}" type="presOf" srcId="{51FAA888-365C-4993-9691-6A9A0673359B}" destId="{4E66C767-A7A3-4618-9FE9-8BB5DF067940}" srcOrd="0" destOrd="0" presId="urn:microsoft.com/office/officeart/2008/layout/NameandTitleOrganizationalChart"/>
    <dgm:cxn modelId="{70128D51-E70C-4874-A608-979DE4D6665F}" type="presOf" srcId="{A22A3C2C-3392-4562-850F-3071E1F87C21}" destId="{3BE5E107-E218-4C24-B9CF-24A53F286A93}" srcOrd="0" destOrd="0" presId="urn:microsoft.com/office/officeart/2008/layout/NameandTitleOrganizationalChart"/>
    <dgm:cxn modelId="{24E44471-4409-43A4-AC91-59D7E9974D85}" type="presOf" srcId="{BF4C156D-3BF6-4834-A348-9284E95EC856}" destId="{9D527746-86F6-4A56-93EA-71C5A7EC5B12}" srcOrd="0" destOrd="0" presId="urn:microsoft.com/office/officeart/2008/layout/NameandTitleOrganizationalChart"/>
    <dgm:cxn modelId="{10F3ADC1-BDD1-442B-99F7-C56B41946489}" type="presOf" srcId="{66F6826A-E1D4-4618-A825-F706D0B1008C}" destId="{41D0A6AD-579B-4B5C-8DFD-560602001FD3}" srcOrd="0" destOrd="0" presId="urn:microsoft.com/office/officeart/2008/layout/NameandTitleOrganizationalChart"/>
    <dgm:cxn modelId="{0C367BA5-3653-4C75-977A-87361602A431}" type="presOf" srcId="{BEC8F38D-6C95-4A82-BC99-E3AB17B6BB2A}" destId="{EC6644A4-B187-405A-A93F-F83771336A90}" srcOrd="0" destOrd="0" presId="urn:microsoft.com/office/officeart/2008/layout/NameandTitleOrganizationalChart"/>
    <dgm:cxn modelId="{CF178B30-206C-43FF-9CA9-DD6D97B071FF}" type="presOf" srcId="{45C0CF61-9AB2-4B08-9B60-97316DB365DE}" destId="{B0F5F657-3EB1-4E13-89C5-CD7258C010AE}" srcOrd="0" destOrd="0" presId="urn:microsoft.com/office/officeart/2008/layout/NameandTitleOrganizationalChart"/>
    <dgm:cxn modelId="{5C0A77CE-FC92-4AF5-BEF8-FAC5F2538B1A}" type="presParOf" srcId="{EC6644A4-B187-405A-A93F-F83771336A90}" destId="{2E407F30-98BA-4DA6-8429-0A16D04B8170}" srcOrd="0" destOrd="0" presId="urn:microsoft.com/office/officeart/2008/layout/NameandTitleOrganizationalChart"/>
    <dgm:cxn modelId="{EDC39BDC-452B-4AD2-9EA0-458ABBDCC169}" type="presParOf" srcId="{2E407F30-98BA-4DA6-8429-0A16D04B8170}" destId="{1BE1072B-7788-4CDE-A3E8-3C7D50A46627}" srcOrd="0" destOrd="0" presId="urn:microsoft.com/office/officeart/2008/layout/NameandTitleOrganizationalChart"/>
    <dgm:cxn modelId="{51141ADF-7177-46C1-9EFE-55602C3C2D1E}" type="presParOf" srcId="{1BE1072B-7788-4CDE-A3E8-3C7D50A46627}" destId="{9D527746-86F6-4A56-93EA-71C5A7EC5B12}" srcOrd="0" destOrd="0" presId="urn:microsoft.com/office/officeart/2008/layout/NameandTitleOrganizationalChart"/>
    <dgm:cxn modelId="{64ED75D9-13FD-451F-AC40-63E2E5467AC0}" type="presParOf" srcId="{1BE1072B-7788-4CDE-A3E8-3C7D50A46627}" destId="{FAFD6F33-84ED-43F3-973D-BEE286A28BDC}" srcOrd="1" destOrd="0" presId="urn:microsoft.com/office/officeart/2008/layout/NameandTitleOrganizationalChart"/>
    <dgm:cxn modelId="{C26F7645-AF5D-4D77-8FA2-62698A4F857B}" type="presParOf" srcId="{1BE1072B-7788-4CDE-A3E8-3C7D50A46627}" destId="{82C3CD34-02DB-4B0C-9DFE-D882F7154209}" srcOrd="2" destOrd="0" presId="urn:microsoft.com/office/officeart/2008/layout/NameandTitleOrganizationalChart"/>
    <dgm:cxn modelId="{2F87CE62-879C-4508-8A3C-60D57601177E}" type="presParOf" srcId="{2E407F30-98BA-4DA6-8429-0A16D04B8170}" destId="{BF6783FC-0ABB-4BA6-BEFE-3292E673EAF3}" srcOrd="1" destOrd="0" presId="urn:microsoft.com/office/officeart/2008/layout/NameandTitleOrganizationalChart"/>
    <dgm:cxn modelId="{329FF3A3-5C21-4554-8306-B5352902FFC2}" type="presParOf" srcId="{BF6783FC-0ABB-4BA6-BEFE-3292E673EAF3}" destId="{3BE5E107-E218-4C24-B9CF-24A53F286A93}" srcOrd="0" destOrd="0" presId="urn:microsoft.com/office/officeart/2008/layout/NameandTitleOrganizationalChart"/>
    <dgm:cxn modelId="{9BD42295-A826-4AC8-8040-A5994524723E}" type="presParOf" srcId="{BF6783FC-0ABB-4BA6-BEFE-3292E673EAF3}" destId="{D8354F5A-B4F6-4A63-AEBF-1CAC33194FFF}" srcOrd="1" destOrd="0" presId="urn:microsoft.com/office/officeart/2008/layout/NameandTitleOrganizationalChart"/>
    <dgm:cxn modelId="{190D331C-34BC-41DD-A6EF-805D7A447C34}" type="presParOf" srcId="{D8354F5A-B4F6-4A63-AEBF-1CAC33194FFF}" destId="{F61B3D42-665A-4718-BD85-99794E0F93A8}" srcOrd="0" destOrd="0" presId="urn:microsoft.com/office/officeart/2008/layout/NameandTitleOrganizationalChart"/>
    <dgm:cxn modelId="{28CAA32A-8DD2-4DEF-8C6E-58D21DC5D608}" type="presParOf" srcId="{F61B3D42-665A-4718-BD85-99794E0F93A8}" destId="{AE7558BF-EE3D-4A34-98F2-965AD8006C3A}" srcOrd="0" destOrd="0" presId="urn:microsoft.com/office/officeart/2008/layout/NameandTitleOrganizationalChart"/>
    <dgm:cxn modelId="{255056F7-8912-4470-8A23-0EF42CBC31EA}" type="presParOf" srcId="{F61B3D42-665A-4718-BD85-99794E0F93A8}" destId="{EF8C1887-30E0-402B-A36A-C49D678FABB0}" srcOrd="1" destOrd="0" presId="urn:microsoft.com/office/officeart/2008/layout/NameandTitleOrganizationalChart"/>
    <dgm:cxn modelId="{36694515-2758-4782-A286-E08E30FF8FDC}" type="presParOf" srcId="{F61B3D42-665A-4718-BD85-99794E0F93A8}" destId="{79C89F43-E7B6-4B4F-96EC-D8161C0191A5}" srcOrd="2" destOrd="0" presId="urn:microsoft.com/office/officeart/2008/layout/NameandTitleOrganizationalChart"/>
    <dgm:cxn modelId="{2649DA3B-EBEC-4AFC-AACA-449B408EC0EF}" type="presParOf" srcId="{D8354F5A-B4F6-4A63-AEBF-1CAC33194FFF}" destId="{6B0BB3D5-986F-4E6B-942B-3F46C3CF4D18}" srcOrd="1" destOrd="0" presId="urn:microsoft.com/office/officeart/2008/layout/NameandTitleOrganizationalChart"/>
    <dgm:cxn modelId="{925CEA8A-EAC1-44DD-9ACE-1558165553FB}" type="presParOf" srcId="{D8354F5A-B4F6-4A63-AEBF-1CAC33194FFF}" destId="{1362E572-65E8-44F2-BAA8-7A01CE5E1844}" srcOrd="2" destOrd="0" presId="urn:microsoft.com/office/officeart/2008/layout/NameandTitleOrganizationalChart"/>
    <dgm:cxn modelId="{F473B6E5-3CA1-43A5-9BD2-E622FFFFA1A0}" type="presParOf" srcId="{BF6783FC-0ABB-4BA6-BEFE-3292E673EAF3}" destId="{21E0A020-D0EA-4D50-9872-C96F3E70F333}" srcOrd="2" destOrd="0" presId="urn:microsoft.com/office/officeart/2008/layout/NameandTitleOrganizationalChart"/>
    <dgm:cxn modelId="{6533018D-DBF4-4563-8A81-89B11AE0E3F6}" type="presParOf" srcId="{BF6783FC-0ABB-4BA6-BEFE-3292E673EAF3}" destId="{5B5A370D-ED77-41B3-A024-D8BEC74C0B4A}" srcOrd="3" destOrd="0" presId="urn:microsoft.com/office/officeart/2008/layout/NameandTitleOrganizationalChart"/>
    <dgm:cxn modelId="{2FC74DCF-48C8-4969-951D-DFC8FF186ABF}" type="presParOf" srcId="{5B5A370D-ED77-41B3-A024-D8BEC74C0B4A}" destId="{42168DBD-D0DB-4198-A328-E3612EA4A21B}" srcOrd="0" destOrd="0" presId="urn:microsoft.com/office/officeart/2008/layout/NameandTitleOrganizationalChart"/>
    <dgm:cxn modelId="{6627A7EE-C073-4B4A-BDB1-435ECD9F6156}" type="presParOf" srcId="{42168DBD-D0DB-4198-A328-E3612EA4A21B}" destId="{4E66C767-A7A3-4618-9FE9-8BB5DF067940}" srcOrd="0" destOrd="0" presId="urn:microsoft.com/office/officeart/2008/layout/NameandTitleOrganizationalChart"/>
    <dgm:cxn modelId="{B186F82F-08A1-49AE-9962-82DD315C400E}" type="presParOf" srcId="{42168DBD-D0DB-4198-A328-E3612EA4A21B}" destId="{CDAE81F3-49CD-42A4-9B27-5D09E9F3F353}" srcOrd="1" destOrd="0" presId="urn:microsoft.com/office/officeart/2008/layout/NameandTitleOrganizationalChart"/>
    <dgm:cxn modelId="{C99C85E2-BD8A-42FE-AEBA-A65F2A62B423}" type="presParOf" srcId="{42168DBD-D0DB-4198-A328-E3612EA4A21B}" destId="{E1101F93-4460-4210-944B-38829E9D95F2}" srcOrd="2" destOrd="0" presId="urn:microsoft.com/office/officeart/2008/layout/NameandTitleOrganizationalChart"/>
    <dgm:cxn modelId="{904267CE-0BF4-450F-B7E6-B0B2614846D8}" type="presParOf" srcId="{5B5A370D-ED77-41B3-A024-D8BEC74C0B4A}" destId="{8C86F4BD-F535-4BF5-A912-CCDA7F05FC75}" srcOrd="1" destOrd="0" presId="urn:microsoft.com/office/officeart/2008/layout/NameandTitleOrganizationalChart"/>
    <dgm:cxn modelId="{61205164-36EE-4DD3-914D-037218250348}" type="presParOf" srcId="{5B5A370D-ED77-41B3-A024-D8BEC74C0B4A}" destId="{72456490-83CF-43E0-818A-2D80C9DE5D72}" srcOrd="2" destOrd="0" presId="urn:microsoft.com/office/officeart/2008/layout/NameandTitleOrganizationalChart"/>
    <dgm:cxn modelId="{77612540-175E-4A17-994A-0FF0CB0E9779}" type="presParOf" srcId="{2E407F30-98BA-4DA6-8429-0A16D04B8170}" destId="{55074430-3469-4208-B73E-7FCB75C0C199}" srcOrd="2" destOrd="0" presId="urn:microsoft.com/office/officeart/2008/layout/NameandTitleOrganizationalChart"/>
    <dgm:cxn modelId="{777AB148-A764-4226-BC80-FA5C81438795}" type="presParOf" srcId="{55074430-3469-4208-B73E-7FCB75C0C199}" destId="{B0F5F657-3EB1-4E13-89C5-CD7258C010AE}" srcOrd="0" destOrd="0" presId="urn:microsoft.com/office/officeart/2008/layout/NameandTitleOrganizationalChart"/>
    <dgm:cxn modelId="{9EAF8436-729C-4B39-9067-D2F08CD2BBB2}" type="presParOf" srcId="{55074430-3469-4208-B73E-7FCB75C0C199}" destId="{4AD0DA0B-1287-40CD-BEDD-98518D734795}" srcOrd="1" destOrd="0" presId="urn:microsoft.com/office/officeart/2008/layout/NameandTitleOrganizationalChart"/>
    <dgm:cxn modelId="{B0A877E5-6656-432C-8EDB-01B925C93A8B}" type="presParOf" srcId="{4AD0DA0B-1287-40CD-BEDD-98518D734795}" destId="{C895A526-595C-4E02-871A-5004DF0D432E}" srcOrd="0" destOrd="0" presId="urn:microsoft.com/office/officeart/2008/layout/NameandTitleOrganizationalChart"/>
    <dgm:cxn modelId="{9AC6ED47-61DF-447D-A489-E67C57882644}" type="presParOf" srcId="{C895A526-595C-4E02-871A-5004DF0D432E}" destId="{BAD453EC-3CCF-48B3-87CD-30E39BA6CEFA}" srcOrd="0" destOrd="0" presId="urn:microsoft.com/office/officeart/2008/layout/NameandTitleOrganizationalChart"/>
    <dgm:cxn modelId="{5192637A-C119-48AD-92F8-5F807C98322B}" type="presParOf" srcId="{C895A526-595C-4E02-871A-5004DF0D432E}" destId="{41D0A6AD-579B-4B5C-8DFD-560602001FD3}" srcOrd="1" destOrd="0" presId="urn:microsoft.com/office/officeart/2008/layout/NameandTitleOrganizationalChart"/>
    <dgm:cxn modelId="{D6AF4537-E185-4386-9F71-EEE847474B57}" type="presParOf" srcId="{C895A526-595C-4E02-871A-5004DF0D432E}" destId="{BB86F922-591F-4840-9C3F-92DDC762E38F}" srcOrd="2" destOrd="0" presId="urn:microsoft.com/office/officeart/2008/layout/NameandTitleOrganizationalChart"/>
    <dgm:cxn modelId="{CC09B7A3-A073-46DC-9548-CF30C454A123}" type="presParOf" srcId="{4AD0DA0B-1287-40CD-BEDD-98518D734795}" destId="{E6A77E9C-4940-4A8C-BB98-3394BBB6AE13}" srcOrd="1" destOrd="0" presId="urn:microsoft.com/office/officeart/2008/layout/NameandTitleOrganizationalChart"/>
    <dgm:cxn modelId="{8422BC02-4C9A-44BA-B101-808C7B5077C7}" type="presParOf" srcId="{4AD0DA0B-1287-40CD-BEDD-98518D734795}" destId="{B82D362A-D602-4166-A238-CCB8FCDAFCE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22222-ECA1-4982-8414-541347218042}">
      <dsp:nvSpPr>
        <dsp:cNvPr id="0" name=""/>
        <dsp:cNvSpPr/>
      </dsp:nvSpPr>
      <dsp:spPr>
        <a:xfrm>
          <a:off x="1062413" y="1138458"/>
          <a:ext cx="2646714" cy="26467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PLANIFICACIÓN</a:t>
          </a:r>
          <a:endParaRPr lang="es-CL" sz="2200" kern="1200" dirty="0"/>
        </a:p>
      </dsp:txBody>
      <dsp:txXfrm>
        <a:off x="1450015" y="1526060"/>
        <a:ext cx="1871510" cy="1871510"/>
      </dsp:txXfrm>
    </dsp:sp>
    <dsp:sp modelId="{8AEC4F34-93E5-4D16-AEF3-C0B70929FBA0}">
      <dsp:nvSpPr>
        <dsp:cNvPr id="0" name=""/>
        <dsp:cNvSpPr/>
      </dsp:nvSpPr>
      <dsp:spPr>
        <a:xfrm>
          <a:off x="1724092" y="76516"/>
          <a:ext cx="1323357" cy="1323357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Ayuda al logro de los objetivos</a:t>
          </a:r>
          <a:endParaRPr lang="es-CL" sz="1600" kern="1200" dirty="0"/>
        </a:p>
      </dsp:txBody>
      <dsp:txXfrm>
        <a:off x="1917893" y="270317"/>
        <a:ext cx="935755" cy="935755"/>
      </dsp:txXfrm>
    </dsp:sp>
    <dsp:sp modelId="{2D15C78A-342E-4785-91E8-7462C735E7A3}">
      <dsp:nvSpPr>
        <dsp:cNvPr id="0" name=""/>
        <dsp:cNvSpPr/>
      </dsp:nvSpPr>
      <dsp:spPr>
        <a:xfrm>
          <a:off x="3447712" y="1800136"/>
          <a:ext cx="1323357" cy="1323357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Mejora la toma de decisiones</a:t>
          </a:r>
          <a:endParaRPr lang="es-CL" sz="1600" kern="1200" dirty="0"/>
        </a:p>
      </dsp:txBody>
      <dsp:txXfrm>
        <a:off x="3641513" y="1993937"/>
        <a:ext cx="935755" cy="935755"/>
      </dsp:txXfrm>
    </dsp:sp>
    <dsp:sp modelId="{1EFE743F-0C31-474B-8482-E3E44D2EA482}">
      <dsp:nvSpPr>
        <dsp:cNvPr id="0" name=""/>
        <dsp:cNvSpPr/>
      </dsp:nvSpPr>
      <dsp:spPr>
        <a:xfrm>
          <a:off x="1724092" y="3523756"/>
          <a:ext cx="1323357" cy="1323357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Organiza mejor el trabajo</a:t>
          </a:r>
          <a:endParaRPr lang="es-CL" sz="1600" kern="1200" dirty="0"/>
        </a:p>
      </dsp:txBody>
      <dsp:txXfrm>
        <a:off x="1917893" y="3717557"/>
        <a:ext cx="935755" cy="935755"/>
      </dsp:txXfrm>
    </dsp:sp>
    <dsp:sp modelId="{BD5930A5-7D08-4F81-A302-ED28FBAD880F}">
      <dsp:nvSpPr>
        <dsp:cNvPr id="0" name=""/>
        <dsp:cNvSpPr/>
      </dsp:nvSpPr>
      <dsp:spPr>
        <a:xfrm>
          <a:off x="472" y="1800136"/>
          <a:ext cx="1323357" cy="132335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Optimiza tiempo y recursos </a:t>
          </a:r>
          <a:endParaRPr lang="es-CL" sz="1600" kern="1200" dirty="0"/>
        </a:p>
      </dsp:txBody>
      <dsp:txXfrm>
        <a:off x="194273" y="1993937"/>
        <a:ext cx="935755" cy="935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9F378-6467-4110-A22E-FA28FA0E11BD}">
      <dsp:nvSpPr>
        <dsp:cNvPr id="0" name=""/>
        <dsp:cNvSpPr/>
      </dsp:nvSpPr>
      <dsp:spPr>
        <a:xfrm>
          <a:off x="4442047" y="810659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16"/>
              </a:lnTo>
              <a:lnTo>
                <a:pt x="98498" y="431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894D2-D3AE-4585-8F3D-DA852FBE8982}">
      <dsp:nvSpPr>
        <dsp:cNvPr id="0" name=""/>
        <dsp:cNvSpPr/>
      </dsp:nvSpPr>
      <dsp:spPr>
        <a:xfrm>
          <a:off x="4343549" y="810659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98498" y="0"/>
              </a:moveTo>
              <a:lnTo>
                <a:pt x="98498" y="431516"/>
              </a:lnTo>
              <a:lnTo>
                <a:pt x="0" y="431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CD761-D35A-4DD9-BB34-035ED4659084}">
      <dsp:nvSpPr>
        <dsp:cNvPr id="0" name=""/>
        <dsp:cNvSpPr/>
      </dsp:nvSpPr>
      <dsp:spPr>
        <a:xfrm>
          <a:off x="7748775" y="2130930"/>
          <a:ext cx="110299" cy="1109353"/>
        </a:xfrm>
        <a:custGeom>
          <a:avLst/>
          <a:gdLst/>
          <a:ahLst/>
          <a:cxnLst/>
          <a:rect l="0" t="0" r="0" b="0"/>
          <a:pathLst>
            <a:path>
              <a:moveTo>
                <a:pt x="110299" y="0"/>
              </a:moveTo>
              <a:lnTo>
                <a:pt x="110299" y="1109353"/>
              </a:lnTo>
              <a:lnTo>
                <a:pt x="0" y="1109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53A24-D0DD-41F8-8ECE-38F37D4FEA7E}">
      <dsp:nvSpPr>
        <dsp:cNvPr id="0" name=""/>
        <dsp:cNvSpPr/>
      </dsp:nvSpPr>
      <dsp:spPr>
        <a:xfrm>
          <a:off x="7813354" y="2130930"/>
          <a:ext cx="91440" cy="443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317"/>
              </a:lnTo>
              <a:lnTo>
                <a:pt x="132417" y="443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B2AB-D26F-42BE-9B72-06BB7705FE0D}">
      <dsp:nvSpPr>
        <dsp:cNvPr id="0" name=""/>
        <dsp:cNvSpPr/>
      </dsp:nvSpPr>
      <dsp:spPr>
        <a:xfrm>
          <a:off x="7748775" y="2130930"/>
          <a:ext cx="110299" cy="443317"/>
        </a:xfrm>
        <a:custGeom>
          <a:avLst/>
          <a:gdLst/>
          <a:ahLst/>
          <a:cxnLst/>
          <a:rect l="0" t="0" r="0" b="0"/>
          <a:pathLst>
            <a:path>
              <a:moveTo>
                <a:pt x="110299" y="0"/>
              </a:moveTo>
              <a:lnTo>
                <a:pt x="110299" y="443317"/>
              </a:lnTo>
              <a:lnTo>
                <a:pt x="0" y="443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96A00-99BC-4BEF-A209-81760AA66D1D}">
      <dsp:nvSpPr>
        <dsp:cNvPr id="0" name=""/>
        <dsp:cNvSpPr/>
      </dsp:nvSpPr>
      <dsp:spPr>
        <a:xfrm>
          <a:off x="4442047" y="810659"/>
          <a:ext cx="3417027" cy="851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733"/>
              </a:lnTo>
              <a:lnTo>
                <a:pt x="3417027" y="752733"/>
              </a:lnTo>
              <a:lnTo>
                <a:pt x="3417027" y="851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45446-7B14-4D12-BC96-1948D37B0813}">
      <dsp:nvSpPr>
        <dsp:cNvPr id="0" name=""/>
        <dsp:cNvSpPr/>
      </dsp:nvSpPr>
      <dsp:spPr>
        <a:xfrm>
          <a:off x="5478624" y="2142731"/>
          <a:ext cx="98498" cy="1097552"/>
        </a:xfrm>
        <a:custGeom>
          <a:avLst/>
          <a:gdLst/>
          <a:ahLst/>
          <a:cxnLst/>
          <a:rect l="0" t="0" r="0" b="0"/>
          <a:pathLst>
            <a:path>
              <a:moveTo>
                <a:pt x="98498" y="0"/>
              </a:moveTo>
              <a:lnTo>
                <a:pt x="98498" y="1097552"/>
              </a:lnTo>
              <a:lnTo>
                <a:pt x="0" y="10975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891C3-C23F-4A68-A840-8DB0E5A20E4D}">
      <dsp:nvSpPr>
        <dsp:cNvPr id="0" name=""/>
        <dsp:cNvSpPr/>
      </dsp:nvSpPr>
      <dsp:spPr>
        <a:xfrm>
          <a:off x="5577122" y="2142731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16"/>
              </a:lnTo>
              <a:lnTo>
                <a:pt x="98498" y="431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87B4D-9E04-42B6-B4E9-78B506BA535E}">
      <dsp:nvSpPr>
        <dsp:cNvPr id="0" name=""/>
        <dsp:cNvSpPr/>
      </dsp:nvSpPr>
      <dsp:spPr>
        <a:xfrm>
          <a:off x="5478624" y="2142731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98498" y="0"/>
              </a:moveTo>
              <a:lnTo>
                <a:pt x="98498" y="431516"/>
              </a:lnTo>
              <a:lnTo>
                <a:pt x="0" y="431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DAA0-F79A-41B1-AAB6-DF1530E3649B}">
      <dsp:nvSpPr>
        <dsp:cNvPr id="0" name=""/>
        <dsp:cNvSpPr/>
      </dsp:nvSpPr>
      <dsp:spPr>
        <a:xfrm>
          <a:off x="4442047" y="810659"/>
          <a:ext cx="1135075" cy="86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534"/>
              </a:lnTo>
              <a:lnTo>
                <a:pt x="1135075" y="764534"/>
              </a:lnTo>
              <a:lnTo>
                <a:pt x="1135075" y="863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A9F8-67E6-4518-B888-54245DCAA516}">
      <dsp:nvSpPr>
        <dsp:cNvPr id="0" name=""/>
        <dsp:cNvSpPr/>
      </dsp:nvSpPr>
      <dsp:spPr>
        <a:xfrm>
          <a:off x="3306972" y="2142731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16"/>
              </a:lnTo>
              <a:lnTo>
                <a:pt x="98498" y="431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B2A11-F9BE-41C9-99FD-58F604B90D73}">
      <dsp:nvSpPr>
        <dsp:cNvPr id="0" name=""/>
        <dsp:cNvSpPr/>
      </dsp:nvSpPr>
      <dsp:spPr>
        <a:xfrm>
          <a:off x="3208473" y="2142731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98498" y="0"/>
              </a:moveTo>
              <a:lnTo>
                <a:pt x="98498" y="431516"/>
              </a:lnTo>
              <a:lnTo>
                <a:pt x="0" y="431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A6222-67D5-413E-BFFD-AAA2B99C8243}">
      <dsp:nvSpPr>
        <dsp:cNvPr id="0" name=""/>
        <dsp:cNvSpPr/>
      </dsp:nvSpPr>
      <dsp:spPr>
        <a:xfrm>
          <a:off x="3306972" y="810659"/>
          <a:ext cx="1135075" cy="863032"/>
        </a:xfrm>
        <a:custGeom>
          <a:avLst/>
          <a:gdLst/>
          <a:ahLst/>
          <a:cxnLst/>
          <a:rect l="0" t="0" r="0" b="0"/>
          <a:pathLst>
            <a:path>
              <a:moveTo>
                <a:pt x="1135075" y="0"/>
              </a:moveTo>
              <a:lnTo>
                <a:pt x="1135075" y="764534"/>
              </a:lnTo>
              <a:lnTo>
                <a:pt x="0" y="764534"/>
              </a:lnTo>
              <a:lnTo>
                <a:pt x="0" y="863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6176B-4F11-4FB3-BF70-63ED08C00EB7}">
      <dsp:nvSpPr>
        <dsp:cNvPr id="0" name=""/>
        <dsp:cNvSpPr/>
      </dsp:nvSpPr>
      <dsp:spPr>
        <a:xfrm>
          <a:off x="938322" y="2142731"/>
          <a:ext cx="98498" cy="1097552"/>
        </a:xfrm>
        <a:custGeom>
          <a:avLst/>
          <a:gdLst/>
          <a:ahLst/>
          <a:cxnLst/>
          <a:rect l="0" t="0" r="0" b="0"/>
          <a:pathLst>
            <a:path>
              <a:moveTo>
                <a:pt x="98498" y="0"/>
              </a:moveTo>
              <a:lnTo>
                <a:pt x="98498" y="1097552"/>
              </a:lnTo>
              <a:lnTo>
                <a:pt x="0" y="10975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C8669-8B5D-49B3-910F-167432C61FF9}">
      <dsp:nvSpPr>
        <dsp:cNvPr id="0" name=""/>
        <dsp:cNvSpPr/>
      </dsp:nvSpPr>
      <dsp:spPr>
        <a:xfrm>
          <a:off x="1036821" y="2142731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16"/>
              </a:lnTo>
              <a:lnTo>
                <a:pt x="98498" y="431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70C69-E8C1-4CCE-ADC1-9221CC45192D}">
      <dsp:nvSpPr>
        <dsp:cNvPr id="0" name=""/>
        <dsp:cNvSpPr/>
      </dsp:nvSpPr>
      <dsp:spPr>
        <a:xfrm>
          <a:off x="938322" y="2142731"/>
          <a:ext cx="98498" cy="431516"/>
        </a:xfrm>
        <a:custGeom>
          <a:avLst/>
          <a:gdLst/>
          <a:ahLst/>
          <a:cxnLst/>
          <a:rect l="0" t="0" r="0" b="0"/>
          <a:pathLst>
            <a:path>
              <a:moveTo>
                <a:pt x="98498" y="0"/>
              </a:moveTo>
              <a:lnTo>
                <a:pt x="98498" y="431516"/>
              </a:lnTo>
              <a:lnTo>
                <a:pt x="0" y="431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8AE95-0DEB-4D48-A20C-C2455E7E9B6F}">
      <dsp:nvSpPr>
        <dsp:cNvPr id="0" name=""/>
        <dsp:cNvSpPr/>
      </dsp:nvSpPr>
      <dsp:spPr>
        <a:xfrm>
          <a:off x="1036821" y="810659"/>
          <a:ext cx="3405226" cy="863032"/>
        </a:xfrm>
        <a:custGeom>
          <a:avLst/>
          <a:gdLst/>
          <a:ahLst/>
          <a:cxnLst/>
          <a:rect l="0" t="0" r="0" b="0"/>
          <a:pathLst>
            <a:path>
              <a:moveTo>
                <a:pt x="3405226" y="0"/>
              </a:moveTo>
              <a:lnTo>
                <a:pt x="3405226" y="764534"/>
              </a:lnTo>
              <a:lnTo>
                <a:pt x="0" y="764534"/>
              </a:lnTo>
              <a:lnTo>
                <a:pt x="0" y="863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FE39F-34D9-4C1E-8A94-D815862FB5CC}">
      <dsp:nvSpPr>
        <dsp:cNvPr id="0" name=""/>
        <dsp:cNvSpPr/>
      </dsp:nvSpPr>
      <dsp:spPr>
        <a:xfrm>
          <a:off x="3973008" y="341620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Subdirector</a:t>
          </a:r>
          <a:r>
            <a:rPr lang="en-US" sz="1000" kern="1200" dirty="0" smtClean="0"/>
            <a:t> </a:t>
          </a:r>
          <a:r>
            <a:rPr lang="en-US" sz="1000" kern="1200" dirty="0"/>
            <a:t>de Recursos Humanos</a:t>
          </a:r>
        </a:p>
      </dsp:txBody>
      <dsp:txXfrm>
        <a:off x="3973008" y="341620"/>
        <a:ext cx="938078" cy="469039"/>
      </dsp:txXfrm>
    </dsp:sp>
    <dsp:sp modelId="{D2FE4E37-9F0C-4DFC-A23D-EBD106A1E68A}">
      <dsp:nvSpPr>
        <dsp:cNvPr id="0" name=""/>
        <dsp:cNvSpPr/>
      </dsp:nvSpPr>
      <dsp:spPr>
        <a:xfrm>
          <a:off x="567781" y="1673692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Depto. Gestión de RRHH</a:t>
          </a:r>
        </a:p>
      </dsp:txBody>
      <dsp:txXfrm>
        <a:off x="567781" y="1673692"/>
        <a:ext cx="938078" cy="469039"/>
      </dsp:txXfrm>
    </dsp:sp>
    <dsp:sp modelId="{BA116416-E5A3-44A4-88D5-D8754717AAF8}">
      <dsp:nvSpPr>
        <dsp:cNvPr id="0" name=""/>
        <dsp:cNvSpPr/>
      </dsp:nvSpPr>
      <dsp:spPr>
        <a:xfrm>
          <a:off x="244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Gestión de Personal y Cliclo de Vida Laboral</a:t>
          </a:r>
        </a:p>
      </dsp:txBody>
      <dsp:txXfrm>
        <a:off x="244" y="2339728"/>
        <a:ext cx="938078" cy="469039"/>
      </dsp:txXfrm>
    </dsp:sp>
    <dsp:sp modelId="{ACF72545-B94F-40DF-8D6C-C86C3EC7A828}">
      <dsp:nvSpPr>
        <dsp:cNvPr id="0" name=""/>
        <dsp:cNvSpPr/>
      </dsp:nvSpPr>
      <dsp:spPr>
        <a:xfrm>
          <a:off x="1135319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Remuneraciones</a:t>
          </a:r>
        </a:p>
      </dsp:txBody>
      <dsp:txXfrm>
        <a:off x="1135319" y="2339728"/>
        <a:ext cx="938078" cy="469039"/>
      </dsp:txXfrm>
    </dsp:sp>
    <dsp:sp modelId="{B006DD82-C6A5-4731-8956-CBA011BEF0C0}">
      <dsp:nvSpPr>
        <dsp:cNvPr id="0" name=""/>
        <dsp:cNvSpPr/>
      </dsp:nvSpPr>
      <dsp:spPr>
        <a:xfrm>
          <a:off x="244" y="3005764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Reclutamiento y  Selección de Personal</a:t>
          </a:r>
        </a:p>
      </dsp:txBody>
      <dsp:txXfrm>
        <a:off x="244" y="3005764"/>
        <a:ext cx="938078" cy="469039"/>
      </dsp:txXfrm>
    </dsp:sp>
    <dsp:sp modelId="{17026CDE-442C-4DE9-ACE9-067858A8A214}">
      <dsp:nvSpPr>
        <dsp:cNvPr id="0" name=""/>
        <dsp:cNvSpPr/>
      </dsp:nvSpPr>
      <dsp:spPr>
        <a:xfrm>
          <a:off x="2837932" y="1673692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/>
            <a:t>Depto</a:t>
          </a:r>
          <a:r>
            <a:rPr lang="en-US" sz="1000" kern="1200" dirty="0"/>
            <a:t>. </a:t>
          </a:r>
          <a:r>
            <a:rPr lang="en-US" sz="1000" kern="1200" dirty="0" err="1"/>
            <a:t>Formación</a:t>
          </a:r>
          <a:r>
            <a:rPr lang="en-US" sz="1000" kern="1200" dirty="0"/>
            <a:t> y </a:t>
          </a:r>
          <a:r>
            <a:rPr lang="en-US" sz="1000" kern="1200" dirty="0" err="1"/>
            <a:t>Capacitación</a:t>
          </a:r>
          <a:endParaRPr lang="en-US" sz="1000" kern="1200" dirty="0"/>
        </a:p>
      </dsp:txBody>
      <dsp:txXfrm>
        <a:off x="2837932" y="1673692"/>
        <a:ext cx="938078" cy="469039"/>
      </dsp:txXfrm>
    </dsp:sp>
    <dsp:sp modelId="{F13FDB78-57F0-4792-8EBC-AF3C75E398CA}">
      <dsp:nvSpPr>
        <dsp:cNvPr id="0" name=""/>
        <dsp:cNvSpPr/>
      </dsp:nvSpPr>
      <dsp:spPr>
        <a:xfrm>
          <a:off x="2270394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Formación</a:t>
          </a:r>
        </a:p>
      </dsp:txBody>
      <dsp:txXfrm>
        <a:off x="2270394" y="2339728"/>
        <a:ext cx="938078" cy="469039"/>
      </dsp:txXfrm>
    </dsp:sp>
    <dsp:sp modelId="{E047FD64-B039-4C20-AAA6-DE7E6E0F3AA2}">
      <dsp:nvSpPr>
        <dsp:cNvPr id="0" name=""/>
        <dsp:cNvSpPr/>
      </dsp:nvSpPr>
      <dsp:spPr>
        <a:xfrm>
          <a:off x="3405470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Capacitación</a:t>
          </a:r>
        </a:p>
      </dsp:txBody>
      <dsp:txXfrm>
        <a:off x="3405470" y="2339728"/>
        <a:ext cx="938078" cy="469039"/>
      </dsp:txXfrm>
    </dsp:sp>
    <dsp:sp modelId="{9908181F-3732-48F4-B5CD-42AA9CD9AD00}">
      <dsp:nvSpPr>
        <dsp:cNvPr id="0" name=""/>
        <dsp:cNvSpPr/>
      </dsp:nvSpPr>
      <dsp:spPr>
        <a:xfrm>
          <a:off x="5108083" y="1673692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Depto. RR.LL y Calidad de Vida</a:t>
          </a:r>
        </a:p>
      </dsp:txBody>
      <dsp:txXfrm>
        <a:off x="5108083" y="1673692"/>
        <a:ext cx="938078" cy="469039"/>
      </dsp:txXfrm>
    </dsp:sp>
    <dsp:sp modelId="{3AF71464-F68A-4401-9405-F1CDC4A6537E}">
      <dsp:nvSpPr>
        <dsp:cNvPr id="0" name=""/>
        <dsp:cNvSpPr/>
      </dsp:nvSpPr>
      <dsp:spPr>
        <a:xfrm>
          <a:off x="4540545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Relaciones Laborales</a:t>
          </a:r>
        </a:p>
      </dsp:txBody>
      <dsp:txXfrm>
        <a:off x="4540545" y="2339728"/>
        <a:ext cx="938078" cy="469039"/>
      </dsp:txXfrm>
    </dsp:sp>
    <dsp:sp modelId="{FAA228C9-2768-4C57-A014-D6645FFB9A73}">
      <dsp:nvSpPr>
        <dsp:cNvPr id="0" name=""/>
        <dsp:cNvSpPr/>
      </dsp:nvSpPr>
      <dsp:spPr>
        <a:xfrm>
          <a:off x="5675621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Asistente Social del Personal</a:t>
          </a:r>
        </a:p>
      </dsp:txBody>
      <dsp:txXfrm>
        <a:off x="5675621" y="2339728"/>
        <a:ext cx="938078" cy="469039"/>
      </dsp:txXfrm>
    </dsp:sp>
    <dsp:sp modelId="{B58D881F-30BE-44EC-ADA7-86A17E66A6E7}">
      <dsp:nvSpPr>
        <dsp:cNvPr id="0" name=""/>
        <dsp:cNvSpPr/>
      </dsp:nvSpPr>
      <dsp:spPr>
        <a:xfrm>
          <a:off x="4540545" y="3005764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Servicio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Bienestar</a:t>
          </a:r>
        </a:p>
      </dsp:txBody>
      <dsp:txXfrm>
        <a:off x="4540545" y="3005764"/>
        <a:ext cx="938078" cy="469039"/>
      </dsp:txXfrm>
    </dsp:sp>
    <dsp:sp modelId="{01B1C0B6-A469-4634-BDA1-E9084F31233E}">
      <dsp:nvSpPr>
        <dsp:cNvPr id="0" name=""/>
        <dsp:cNvSpPr/>
      </dsp:nvSpPr>
      <dsp:spPr>
        <a:xfrm>
          <a:off x="7390035" y="1661891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Depto. Salud Ocupacional</a:t>
          </a:r>
        </a:p>
      </dsp:txBody>
      <dsp:txXfrm>
        <a:off x="7390035" y="1661891"/>
        <a:ext cx="938078" cy="469039"/>
      </dsp:txXfrm>
    </dsp:sp>
    <dsp:sp modelId="{017B03DD-10C5-4EA6-9124-906B3D17D1E6}">
      <dsp:nvSpPr>
        <dsp:cNvPr id="0" name=""/>
        <dsp:cNvSpPr/>
      </dsp:nvSpPr>
      <dsp:spPr>
        <a:xfrm>
          <a:off x="6810696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Prevención de Riesgos</a:t>
          </a:r>
        </a:p>
      </dsp:txBody>
      <dsp:txXfrm>
        <a:off x="6810696" y="2339728"/>
        <a:ext cx="938078" cy="469039"/>
      </dsp:txXfrm>
    </dsp:sp>
    <dsp:sp modelId="{687EDFEB-FA54-4A95-AD02-F1AD8D3748B1}">
      <dsp:nvSpPr>
        <dsp:cNvPr id="0" name=""/>
        <dsp:cNvSpPr/>
      </dsp:nvSpPr>
      <dsp:spPr>
        <a:xfrm>
          <a:off x="7945772" y="2339728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Salud Ocupacional</a:t>
          </a:r>
        </a:p>
      </dsp:txBody>
      <dsp:txXfrm>
        <a:off x="7945772" y="2339728"/>
        <a:ext cx="938078" cy="469039"/>
      </dsp:txXfrm>
    </dsp:sp>
    <dsp:sp modelId="{4C498435-18A2-4286-B6B9-0F82B9CA3143}">
      <dsp:nvSpPr>
        <dsp:cNvPr id="0" name=""/>
        <dsp:cNvSpPr/>
      </dsp:nvSpPr>
      <dsp:spPr>
        <a:xfrm>
          <a:off x="6810696" y="3005764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Salud del Personal</a:t>
          </a:r>
        </a:p>
      </dsp:txBody>
      <dsp:txXfrm>
        <a:off x="6810696" y="3005764"/>
        <a:ext cx="938078" cy="469039"/>
      </dsp:txXfrm>
    </dsp:sp>
    <dsp:sp modelId="{542554E5-E719-454A-8AF4-5D84B43952AA}">
      <dsp:nvSpPr>
        <dsp:cNvPr id="0" name=""/>
        <dsp:cNvSpPr/>
      </dsp:nvSpPr>
      <dsp:spPr>
        <a:xfrm>
          <a:off x="3405470" y="1007656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Secretaria</a:t>
          </a:r>
        </a:p>
      </dsp:txBody>
      <dsp:txXfrm>
        <a:off x="3405470" y="1007656"/>
        <a:ext cx="938078" cy="469039"/>
      </dsp:txXfrm>
    </dsp:sp>
    <dsp:sp modelId="{A4B7A565-38BB-4FD2-A0C8-BF7AB369C307}">
      <dsp:nvSpPr>
        <dsp:cNvPr id="0" name=""/>
        <dsp:cNvSpPr/>
      </dsp:nvSpPr>
      <dsp:spPr>
        <a:xfrm>
          <a:off x="4540545" y="1007656"/>
          <a:ext cx="938078" cy="469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/>
            <a:t>Planif</a:t>
          </a:r>
          <a:r>
            <a:rPr lang="en-US" sz="1000" kern="1200" dirty="0"/>
            <a:t>. y Control de </a:t>
          </a:r>
          <a:r>
            <a:rPr lang="en-US" sz="1000" kern="1200" dirty="0" err="1"/>
            <a:t>Gestión</a:t>
          </a:r>
          <a:endParaRPr lang="en-US" sz="1000" kern="1200" dirty="0"/>
        </a:p>
      </dsp:txBody>
      <dsp:txXfrm>
        <a:off x="4540545" y="1007656"/>
        <a:ext cx="938078" cy="469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364BA-88B2-4E59-8A63-4D6555DFBAB5}">
      <dsp:nvSpPr>
        <dsp:cNvPr id="0" name=""/>
        <dsp:cNvSpPr/>
      </dsp:nvSpPr>
      <dsp:spPr>
        <a:xfrm>
          <a:off x="3672656" y="1547397"/>
          <a:ext cx="1871521" cy="64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09"/>
              </a:lnTo>
              <a:lnTo>
                <a:pt x="1871521" y="324809"/>
              </a:lnTo>
              <a:lnTo>
                <a:pt x="1871521" y="6496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665AC-B741-4778-BA3F-B0A323B663C9}">
      <dsp:nvSpPr>
        <dsp:cNvPr id="0" name=""/>
        <dsp:cNvSpPr/>
      </dsp:nvSpPr>
      <dsp:spPr>
        <a:xfrm>
          <a:off x="1801134" y="1547397"/>
          <a:ext cx="1871521" cy="649619"/>
        </a:xfrm>
        <a:custGeom>
          <a:avLst/>
          <a:gdLst/>
          <a:ahLst/>
          <a:cxnLst/>
          <a:rect l="0" t="0" r="0" b="0"/>
          <a:pathLst>
            <a:path>
              <a:moveTo>
                <a:pt x="1871521" y="0"/>
              </a:moveTo>
              <a:lnTo>
                <a:pt x="1871521" y="324809"/>
              </a:lnTo>
              <a:lnTo>
                <a:pt x="0" y="324809"/>
              </a:lnTo>
              <a:lnTo>
                <a:pt x="0" y="6496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72945-C49E-4C31-AD22-3CA631EE7B94}">
      <dsp:nvSpPr>
        <dsp:cNvPr id="0" name=""/>
        <dsp:cNvSpPr/>
      </dsp:nvSpPr>
      <dsp:spPr>
        <a:xfrm>
          <a:off x="2125944" y="685"/>
          <a:ext cx="3093424" cy="15467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5856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Jefe </a:t>
          </a:r>
          <a:r>
            <a:rPr lang="es-CL" sz="2000" kern="1200" dirty="0" err="1" smtClean="0"/>
            <a:t>Planif</a:t>
          </a:r>
          <a:r>
            <a:rPr lang="es-CL" sz="2000" kern="1200" dirty="0" smtClean="0"/>
            <a:t>. y Control de Gestión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(René Flores Morales)</a:t>
          </a:r>
          <a:endParaRPr lang="es-CL" sz="2000" kern="1200" dirty="0"/>
        </a:p>
      </dsp:txBody>
      <dsp:txXfrm>
        <a:off x="2125944" y="685"/>
        <a:ext cx="3093424" cy="1546712"/>
      </dsp:txXfrm>
    </dsp:sp>
    <dsp:sp modelId="{ECA3F6DF-72DA-4407-A922-93289431B123}">
      <dsp:nvSpPr>
        <dsp:cNvPr id="0" name=""/>
        <dsp:cNvSpPr/>
      </dsp:nvSpPr>
      <dsp:spPr>
        <a:xfrm>
          <a:off x="2280615" y="155357"/>
          <a:ext cx="928027" cy="1237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9867EE-E9BA-4BCA-8871-6F7C217CCBDF}">
      <dsp:nvSpPr>
        <dsp:cNvPr id="0" name=""/>
        <dsp:cNvSpPr/>
      </dsp:nvSpPr>
      <dsp:spPr>
        <a:xfrm>
          <a:off x="254422" y="2197017"/>
          <a:ext cx="3093424" cy="15467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5856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Profesional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(Paula Noriega Oroz)</a:t>
          </a:r>
          <a:endParaRPr lang="es-CL" sz="2000" kern="1200" dirty="0"/>
        </a:p>
      </dsp:txBody>
      <dsp:txXfrm>
        <a:off x="254422" y="2197017"/>
        <a:ext cx="3093424" cy="1546712"/>
      </dsp:txXfrm>
    </dsp:sp>
    <dsp:sp modelId="{958F7992-D988-4B74-B453-27F694084619}">
      <dsp:nvSpPr>
        <dsp:cNvPr id="0" name=""/>
        <dsp:cNvSpPr/>
      </dsp:nvSpPr>
      <dsp:spPr>
        <a:xfrm>
          <a:off x="409094" y="2351688"/>
          <a:ext cx="928027" cy="12373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8EB71F-E852-48ED-BE48-A28CA390E1BB}">
      <dsp:nvSpPr>
        <dsp:cNvPr id="0" name=""/>
        <dsp:cNvSpPr/>
      </dsp:nvSpPr>
      <dsp:spPr>
        <a:xfrm>
          <a:off x="3997466" y="2197017"/>
          <a:ext cx="3093424" cy="15467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5856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Profesional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(Eduardo Maldonado Saavedra)</a:t>
          </a:r>
          <a:endParaRPr lang="es-CL" sz="2000" kern="1200" dirty="0"/>
        </a:p>
      </dsp:txBody>
      <dsp:txXfrm>
        <a:off x="3997466" y="2197017"/>
        <a:ext cx="3093424" cy="1546712"/>
      </dsp:txXfrm>
    </dsp:sp>
    <dsp:sp modelId="{EF296AF2-46B6-4DA6-BC26-9FA4B1795E53}">
      <dsp:nvSpPr>
        <dsp:cNvPr id="0" name=""/>
        <dsp:cNvSpPr/>
      </dsp:nvSpPr>
      <dsp:spPr>
        <a:xfrm>
          <a:off x="4152137" y="2351688"/>
          <a:ext cx="928027" cy="12373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BF377-626A-4655-BC36-B9A5CC308545}">
      <dsp:nvSpPr>
        <dsp:cNvPr id="0" name=""/>
        <dsp:cNvSpPr/>
      </dsp:nvSpPr>
      <dsp:spPr>
        <a:xfrm>
          <a:off x="2737" y="2635"/>
          <a:ext cx="7411348" cy="8101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smtClean="0"/>
            <a:t>Depto. </a:t>
          </a:r>
          <a:r>
            <a:rPr lang="es-CL" sz="2400" b="1" kern="1200" dirty="0" err="1" smtClean="0"/>
            <a:t>Planif</a:t>
          </a:r>
          <a:r>
            <a:rPr lang="es-CL" sz="2400" b="1" kern="1200" dirty="0" smtClean="0"/>
            <a:t>. y Control de Gestión</a:t>
          </a:r>
          <a:endParaRPr lang="es-CL" sz="2400" b="1" kern="1200" dirty="0"/>
        </a:p>
      </dsp:txBody>
      <dsp:txXfrm>
        <a:off x="26464" y="26362"/>
        <a:ext cx="7363894" cy="762661"/>
      </dsp:txXfrm>
    </dsp:sp>
    <dsp:sp modelId="{EAF04C71-E394-435B-863F-6262E63A7A97}">
      <dsp:nvSpPr>
        <dsp:cNvPr id="0" name=""/>
        <dsp:cNvSpPr/>
      </dsp:nvSpPr>
      <dsp:spPr>
        <a:xfrm>
          <a:off x="9971" y="928146"/>
          <a:ext cx="3549366" cy="8990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Planificación y CG</a:t>
          </a:r>
          <a:endParaRPr lang="es-CL" sz="2400" b="1" kern="1200" dirty="0"/>
        </a:p>
      </dsp:txBody>
      <dsp:txXfrm>
        <a:off x="36302" y="954477"/>
        <a:ext cx="3496704" cy="846359"/>
      </dsp:txXfrm>
    </dsp:sp>
    <dsp:sp modelId="{9DB9D849-4CA1-4CC3-AB67-B17FF83694A7}">
      <dsp:nvSpPr>
        <dsp:cNvPr id="0" name=""/>
        <dsp:cNvSpPr/>
      </dsp:nvSpPr>
      <dsp:spPr>
        <a:xfrm>
          <a:off x="16894" y="1942562"/>
          <a:ext cx="3535522" cy="33342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effectLst/>
            </a:rPr>
            <a:t>Contribuir a mejorar y optimizar la gestión y desarrollo de los recursos humanos, mediante la planificación, el desarrollo de estudios y el control de gestión, para el uso eficiente de los recursos humanos y del Servicio de Salud de Iquique.</a:t>
          </a:r>
          <a:endParaRPr lang="es-CL" sz="2100" kern="1200" dirty="0"/>
        </a:p>
      </dsp:txBody>
      <dsp:txXfrm>
        <a:off x="114552" y="2040220"/>
        <a:ext cx="3340206" cy="3138969"/>
      </dsp:txXfrm>
    </dsp:sp>
    <dsp:sp modelId="{5AD45D9A-0024-42A5-986D-A18673390B85}">
      <dsp:nvSpPr>
        <dsp:cNvPr id="0" name=""/>
        <dsp:cNvSpPr/>
      </dsp:nvSpPr>
      <dsp:spPr>
        <a:xfrm>
          <a:off x="3857485" y="928146"/>
          <a:ext cx="3549366" cy="9242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Proyecto SIRH</a:t>
          </a:r>
          <a:endParaRPr lang="es-CL" sz="2400" b="1" kern="1200" dirty="0"/>
        </a:p>
      </dsp:txBody>
      <dsp:txXfrm>
        <a:off x="3884556" y="955217"/>
        <a:ext cx="3495224" cy="870118"/>
      </dsp:txXfrm>
    </dsp:sp>
    <dsp:sp modelId="{DC730D77-064A-4129-8A61-48CB436A823B}">
      <dsp:nvSpPr>
        <dsp:cNvPr id="0" name=""/>
        <dsp:cNvSpPr/>
      </dsp:nvSpPr>
      <dsp:spPr>
        <a:xfrm>
          <a:off x="3876675" y="1970438"/>
          <a:ext cx="3535522" cy="34113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effectLst/>
            </a:rPr>
            <a:t>Validar el SIRH como fuente de origen de la información y principal motor para la mejora continua de la gestión de información y calidad de los procesos de recursos humanos, disponiendo información oportuna y de calidad.</a:t>
          </a:r>
          <a:endParaRPr lang="es-CL" sz="2100" kern="1200" dirty="0"/>
        </a:p>
      </dsp:txBody>
      <dsp:txXfrm>
        <a:off x="3976590" y="2070353"/>
        <a:ext cx="3335692" cy="3211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BF377-626A-4655-BC36-B9A5CC308545}">
      <dsp:nvSpPr>
        <dsp:cNvPr id="0" name=""/>
        <dsp:cNvSpPr/>
      </dsp:nvSpPr>
      <dsp:spPr>
        <a:xfrm>
          <a:off x="0" y="0"/>
          <a:ext cx="1179240" cy="6915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UNIDAD</a:t>
          </a:r>
          <a:endParaRPr lang="es-CL" sz="2000" b="1" kern="1200" dirty="0"/>
        </a:p>
      </dsp:txBody>
      <dsp:txXfrm>
        <a:off x="20254" y="20254"/>
        <a:ext cx="1138732" cy="651014"/>
      </dsp:txXfrm>
    </dsp:sp>
    <dsp:sp modelId="{EAF04C71-E394-435B-863F-6262E63A7A97}">
      <dsp:nvSpPr>
        <dsp:cNvPr id="0" name=""/>
        <dsp:cNvSpPr/>
      </dsp:nvSpPr>
      <dsp:spPr>
        <a:xfrm>
          <a:off x="0" y="914795"/>
          <a:ext cx="1179240" cy="8732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ÁREAS</a:t>
          </a:r>
          <a:endParaRPr lang="es-CL" sz="2000" b="1" kern="1200" dirty="0"/>
        </a:p>
      </dsp:txBody>
      <dsp:txXfrm>
        <a:off x="25578" y="940373"/>
        <a:ext cx="1128084" cy="822126"/>
      </dsp:txXfrm>
    </dsp:sp>
    <dsp:sp modelId="{9DB9D849-4CA1-4CC3-AB67-B17FF83694A7}">
      <dsp:nvSpPr>
        <dsp:cNvPr id="0" name=""/>
        <dsp:cNvSpPr/>
      </dsp:nvSpPr>
      <dsp:spPr>
        <a:xfrm>
          <a:off x="0" y="1964421"/>
          <a:ext cx="1179240" cy="32708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OBJETIVOS</a:t>
          </a:r>
          <a:endParaRPr lang="es-CL" sz="1700" b="1" kern="1200" dirty="0"/>
        </a:p>
      </dsp:txBody>
      <dsp:txXfrm>
        <a:off x="34539" y="1998960"/>
        <a:ext cx="1110162" cy="3201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D91E-6C24-48BC-8B18-817CDB7EA335}">
      <dsp:nvSpPr>
        <dsp:cNvPr id="0" name=""/>
        <dsp:cNvSpPr/>
      </dsp:nvSpPr>
      <dsp:spPr>
        <a:xfrm>
          <a:off x="3453114" y="2583"/>
          <a:ext cx="1302683" cy="84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Uso del SIRH</a:t>
          </a:r>
          <a:endParaRPr lang="es-CL" sz="1400" kern="1200" dirty="0"/>
        </a:p>
      </dsp:txBody>
      <dsp:txXfrm>
        <a:off x="3494449" y="43918"/>
        <a:ext cx="1220013" cy="764074"/>
      </dsp:txXfrm>
    </dsp:sp>
    <dsp:sp modelId="{9DBB3B1D-4A75-4EA6-A229-40618B20E602}">
      <dsp:nvSpPr>
        <dsp:cNvPr id="0" name=""/>
        <dsp:cNvSpPr/>
      </dsp:nvSpPr>
      <dsp:spPr>
        <a:xfrm>
          <a:off x="1688207" y="425955"/>
          <a:ext cx="4832496" cy="4832496"/>
        </a:xfrm>
        <a:custGeom>
          <a:avLst/>
          <a:gdLst/>
          <a:ahLst/>
          <a:cxnLst/>
          <a:rect l="0" t="0" r="0" b="0"/>
          <a:pathLst>
            <a:path>
              <a:moveTo>
                <a:pt x="3076207" y="91875"/>
              </a:moveTo>
              <a:arcTo wR="2416248" hR="2416248" stAng="17151050" swAng="125579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1C2D6-E9CF-4A52-AFF6-A787E8F30E25}">
      <dsp:nvSpPr>
        <dsp:cNvPr id="0" name=""/>
        <dsp:cNvSpPr/>
      </dsp:nvSpPr>
      <dsp:spPr>
        <a:xfrm>
          <a:off x="5342213" y="912325"/>
          <a:ext cx="1302683" cy="8467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Calidad de la información</a:t>
          </a:r>
          <a:endParaRPr lang="es-CL" sz="1400" kern="1200" dirty="0"/>
        </a:p>
      </dsp:txBody>
      <dsp:txXfrm>
        <a:off x="5383548" y="953660"/>
        <a:ext cx="1220013" cy="764074"/>
      </dsp:txXfrm>
    </dsp:sp>
    <dsp:sp modelId="{6FAA48ED-91DF-46CA-BCE5-A13D79949F38}">
      <dsp:nvSpPr>
        <dsp:cNvPr id="0" name=""/>
        <dsp:cNvSpPr/>
      </dsp:nvSpPr>
      <dsp:spPr>
        <a:xfrm>
          <a:off x="1688207" y="425955"/>
          <a:ext cx="4832496" cy="4832496"/>
        </a:xfrm>
        <a:custGeom>
          <a:avLst/>
          <a:gdLst/>
          <a:ahLst/>
          <a:cxnLst/>
          <a:rect l="0" t="0" r="0" b="0"/>
          <a:pathLst>
            <a:path>
              <a:moveTo>
                <a:pt x="4581586" y="1344069"/>
              </a:moveTo>
              <a:arcTo wR="2416248" hR="2416248" stAng="20019446" swAng="172581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389F5-70BC-42A9-A104-9AA01D2F85EF}">
      <dsp:nvSpPr>
        <dsp:cNvPr id="0" name=""/>
        <dsp:cNvSpPr/>
      </dsp:nvSpPr>
      <dsp:spPr>
        <a:xfrm>
          <a:off x="5808782" y="2956498"/>
          <a:ext cx="1302683" cy="8467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Auto - Atención</a:t>
          </a:r>
          <a:endParaRPr lang="es-CL" sz="1400" kern="1200" dirty="0"/>
        </a:p>
      </dsp:txBody>
      <dsp:txXfrm>
        <a:off x="5850117" y="2997833"/>
        <a:ext cx="1220013" cy="764074"/>
      </dsp:txXfrm>
    </dsp:sp>
    <dsp:sp modelId="{CF9F2F4B-2437-4BC8-AD6A-A835EF71803A}">
      <dsp:nvSpPr>
        <dsp:cNvPr id="0" name=""/>
        <dsp:cNvSpPr/>
      </dsp:nvSpPr>
      <dsp:spPr>
        <a:xfrm>
          <a:off x="1688207" y="425955"/>
          <a:ext cx="4832496" cy="4832496"/>
        </a:xfrm>
        <a:custGeom>
          <a:avLst/>
          <a:gdLst/>
          <a:ahLst/>
          <a:cxnLst/>
          <a:rect l="0" t="0" r="0" b="0"/>
          <a:pathLst>
            <a:path>
              <a:moveTo>
                <a:pt x="4629286" y="3386154"/>
              </a:moveTo>
              <a:arcTo wR="2416248" hR="2416248" stAng="1419980" swAng="135813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27F45-B58B-4437-A1CC-1EFEA38223BE}">
      <dsp:nvSpPr>
        <dsp:cNvPr id="0" name=""/>
        <dsp:cNvSpPr/>
      </dsp:nvSpPr>
      <dsp:spPr>
        <a:xfrm>
          <a:off x="4501485" y="4595796"/>
          <a:ext cx="1302683" cy="8467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Administración del Proyecto</a:t>
          </a:r>
          <a:endParaRPr lang="es-CL" sz="1400" kern="1200" dirty="0"/>
        </a:p>
      </dsp:txBody>
      <dsp:txXfrm>
        <a:off x="4542820" y="4637131"/>
        <a:ext cx="1220013" cy="764074"/>
      </dsp:txXfrm>
    </dsp:sp>
    <dsp:sp modelId="{8EAF32B4-2AD2-4AA4-9D7D-1F22A121C3ED}">
      <dsp:nvSpPr>
        <dsp:cNvPr id="0" name=""/>
        <dsp:cNvSpPr/>
      </dsp:nvSpPr>
      <dsp:spPr>
        <a:xfrm>
          <a:off x="1688207" y="425955"/>
          <a:ext cx="4832496" cy="4832496"/>
        </a:xfrm>
        <a:custGeom>
          <a:avLst/>
          <a:gdLst/>
          <a:ahLst/>
          <a:cxnLst/>
          <a:rect l="0" t="0" r="0" b="0"/>
          <a:pathLst>
            <a:path>
              <a:moveTo>
                <a:pt x="2805442" y="4800946"/>
              </a:moveTo>
              <a:arcTo wR="2416248" hR="2416248" stAng="4843846" swAng="111230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CFA4D-CBBF-49C9-96C9-A8FF0D907BE8}">
      <dsp:nvSpPr>
        <dsp:cNvPr id="0" name=""/>
        <dsp:cNvSpPr/>
      </dsp:nvSpPr>
      <dsp:spPr>
        <a:xfrm>
          <a:off x="2404743" y="4595796"/>
          <a:ext cx="1302683" cy="8467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Indicadores </a:t>
          </a:r>
          <a:r>
            <a:rPr lang="es-CL" sz="1400" kern="1200" dirty="0" err="1" smtClean="0"/>
            <a:t>Qlik</a:t>
          </a:r>
          <a:r>
            <a:rPr lang="es-CL" sz="1400" kern="1200" dirty="0" smtClean="0"/>
            <a:t> View</a:t>
          </a:r>
          <a:endParaRPr lang="es-CL" sz="1400" kern="1200" dirty="0"/>
        </a:p>
      </dsp:txBody>
      <dsp:txXfrm>
        <a:off x="2446078" y="4637131"/>
        <a:ext cx="1220013" cy="764074"/>
      </dsp:txXfrm>
    </dsp:sp>
    <dsp:sp modelId="{43EC7C23-3857-4F2E-BB74-7A5AEA624363}">
      <dsp:nvSpPr>
        <dsp:cNvPr id="0" name=""/>
        <dsp:cNvSpPr/>
      </dsp:nvSpPr>
      <dsp:spPr>
        <a:xfrm>
          <a:off x="1688207" y="425955"/>
          <a:ext cx="4832496" cy="4832496"/>
        </a:xfrm>
        <a:custGeom>
          <a:avLst/>
          <a:gdLst/>
          <a:ahLst/>
          <a:cxnLst/>
          <a:rect l="0" t="0" r="0" b="0"/>
          <a:pathLst>
            <a:path>
              <a:moveTo>
                <a:pt x="746962" y="4163171"/>
              </a:moveTo>
              <a:arcTo wR="2416248" hR="2416248" stAng="8021886" swAng="135813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E641E-5CE1-48BA-99EC-0B59DAAAD909}">
      <dsp:nvSpPr>
        <dsp:cNvPr id="0" name=""/>
        <dsp:cNvSpPr/>
      </dsp:nvSpPr>
      <dsp:spPr>
        <a:xfrm>
          <a:off x="1097446" y="2956498"/>
          <a:ext cx="1302683" cy="84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Red de Coordinador SIRH</a:t>
          </a:r>
          <a:endParaRPr lang="es-CL" sz="1400" kern="1200" dirty="0"/>
        </a:p>
      </dsp:txBody>
      <dsp:txXfrm>
        <a:off x="1138781" y="2997833"/>
        <a:ext cx="1220013" cy="764074"/>
      </dsp:txXfrm>
    </dsp:sp>
    <dsp:sp modelId="{04FC77DB-5EAB-4B48-A49C-5C07FE76B02A}">
      <dsp:nvSpPr>
        <dsp:cNvPr id="0" name=""/>
        <dsp:cNvSpPr/>
      </dsp:nvSpPr>
      <dsp:spPr>
        <a:xfrm>
          <a:off x="1688207" y="425955"/>
          <a:ext cx="4832496" cy="4832496"/>
        </a:xfrm>
        <a:custGeom>
          <a:avLst/>
          <a:gdLst/>
          <a:ahLst/>
          <a:cxnLst/>
          <a:rect l="0" t="0" r="0" b="0"/>
          <a:pathLst>
            <a:path>
              <a:moveTo>
                <a:pt x="2156" y="2518314"/>
              </a:moveTo>
              <a:arcTo wR="2416248" hR="2416248" stAng="10654741" swAng="17258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50E12-59EE-44E0-8C39-9001775A3B8F}">
      <dsp:nvSpPr>
        <dsp:cNvPr id="0" name=""/>
        <dsp:cNvSpPr/>
      </dsp:nvSpPr>
      <dsp:spPr>
        <a:xfrm>
          <a:off x="1564015" y="912325"/>
          <a:ext cx="1302683" cy="8467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Conocimientos de los usuarios  SIRH </a:t>
          </a:r>
          <a:endParaRPr lang="es-CL" sz="1400" kern="1200" dirty="0"/>
        </a:p>
      </dsp:txBody>
      <dsp:txXfrm>
        <a:off x="1605350" y="953660"/>
        <a:ext cx="1220013" cy="764074"/>
      </dsp:txXfrm>
    </dsp:sp>
    <dsp:sp modelId="{8C62F77C-52DB-4B55-B695-96C2F4773993}">
      <dsp:nvSpPr>
        <dsp:cNvPr id="0" name=""/>
        <dsp:cNvSpPr/>
      </dsp:nvSpPr>
      <dsp:spPr>
        <a:xfrm>
          <a:off x="1688207" y="425955"/>
          <a:ext cx="4832496" cy="4832496"/>
        </a:xfrm>
        <a:custGeom>
          <a:avLst/>
          <a:gdLst/>
          <a:ahLst/>
          <a:cxnLst/>
          <a:rect l="0" t="0" r="0" b="0"/>
          <a:pathLst>
            <a:path>
              <a:moveTo>
                <a:pt x="969509" y="480995"/>
              </a:moveTo>
              <a:arcTo wR="2416248" hR="2416248" stAng="13993156" swAng="125579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F657-3EB1-4E13-89C5-CD7258C010AE}">
      <dsp:nvSpPr>
        <dsp:cNvPr id="0" name=""/>
        <dsp:cNvSpPr/>
      </dsp:nvSpPr>
      <dsp:spPr>
        <a:xfrm>
          <a:off x="2103596" y="987845"/>
          <a:ext cx="541795" cy="1264470"/>
        </a:xfrm>
        <a:custGeom>
          <a:avLst/>
          <a:gdLst/>
          <a:ahLst/>
          <a:cxnLst/>
          <a:rect l="0" t="0" r="0" b="0"/>
          <a:pathLst>
            <a:path>
              <a:moveTo>
                <a:pt x="541795" y="0"/>
              </a:moveTo>
              <a:lnTo>
                <a:pt x="541795" y="1264470"/>
              </a:lnTo>
              <a:lnTo>
                <a:pt x="0" y="1264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0A020-D0EA-4D50-9872-C96F3E70F333}">
      <dsp:nvSpPr>
        <dsp:cNvPr id="0" name=""/>
        <dsp:cNvSpPr/>
      </dsp:nvSpPr>
      <dsp:spPr>
        <a:xfrm>
          <a:off x="2645392" y="987845"/>
          <a:ext cx="1380924" cy="2357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206"/>
              </a:lnTo>
              <a:lnTo>
                <a:pt x="1380924" y="2128206"/>
              </a:lnTo>
              <a:lnTo>
                <a:pt x="1380924" y="2357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5E107-E218-4C24-B9CF-24A53F286A93}">
      <dsp:nvSpPr>
        <dsp:cNvPr id="0" name=""/>
        <dsp:cNvSpPr/>
      </dsp:nvSpPr>
      <dsp:spPr>
        <a:xfrm>
          <a:off x="1225399" y="987845"/>
          <a:ext cx="1419992" cy="2357884"/>
        </a:xfrm>
        <a:custGeom>
          <a:avLst/>
          <a:gdLst/>
          <a:ahLst/>
          <a:cxnLst/>
          <a:rect l="0" t="0" r="0" b="0"/>
          <a:pathLst>
            <a:path>
              <a:moveTo>
                <a:pt x="1419992" y="0"/>
              </a:moveTo>
              <a:lnTo>
                <a:pt x="1419992" y="2128206"/>
              </a:lnTo>
              <a:lnTo>
                <a:pt x="0" y="2128206"/>
              </a:lnTo>
              <a:lnTo>
                <a:pt x="0" y="2357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27746-86F6-4A56-93EA-71C5A7EC5B12}">
      <dsp:nvSpPr>
        <dsp:cNvPr id="0" name=""/>
        <dsp:cNvSpPr/>
      </dsp:nvSpPr>
      <dsp:spPr>
        <a:xfrm>
          <a:off x="1694816" y="3513"/>
          <a:ext cx="1901151" cy="984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9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Coordinador SIRH</a:t>
          </a:r>
        </a:p>
      </dsp:txBody>
      <dsp:txXfrm>
        <a:off x="1694816" y="3513"/>
        <a:ext cx="1901151" cy="984331"/>
      </dsp:txXfrm>
    </dsp:sp>
    <dsp:sp modelId="{FAFD6F33-84ED-43F3-973D-BEE286A28BDC}">
      <dsp:nvSpPr>
        <dsp:cNvPr id="0" name=""/>
        <dsp:cNvSpPr/>
      </dsp:nvSpPr>
      <dsp:spPr>
        <a:xfrm>
          <a:off x="1830813" y="712112"/>
          <a:ext cx="2647931" cy="7352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René Flores Morales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1° (s) Alejandra Aguirre Fúnez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2° (s) Eduardo Maldonado Saavedra</a:t>
          </a:r>
        </a:p>
      </dsp:txBody>
      <dsp:txXfrm>
        <a:off x="1830813" y="712112"/>
        <a:ext cx="2647931" cy="735269"/>
      </dsp:txXfrm>
    </dsp:sp>
    <dsp:sp modelId="{AE7558BF-EE3D-4A34-98F2-965AD8006C3A}">
      <dsp:nvSpPr>
        <dsp:cNvPr id="0" name=""/>
        <dsp:cNvSpPr/>
      </dsp:nvSpPr>
      <dsp:spPr>
        <a:xfrm>
          <a:off x="274824" y="3345729"/>
          <a:ext cx="1901151" cy="984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9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Referente SIRH HETG</a:t>
          </a:r>
        </a:p>
      </dsp:txBody>
      <dsp:txXfrm>
        <a:off x="274824" y="3345729"/>
        <a:ext cx="1901151" cy="984331"/>
      </dsp:txXfrm>
    </dsp:sp>
    <dsp:sp modelId="{EF8C1887-30E0-402B-A36A-C49D678FABB0}">
      <dsp:nvSpPr>
        <dsp:cNvPr id="0" name=""/>
        <dsp:cNvSpPr/>
      </dsp:nvSpPr>
      <dsp:spPr>
        <a:xfrm>
          <a:off x="468620" y="4042567"/>
          <a:ext cx="2133491" cy="466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1° Natalia Olivares Pérez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2° Sui Ming Pon Barrera</a:t>
          </a:r>
        </a:p>
      </dsp:txBody>
      <dsp:txXfrm>
        <a:off x="468620" y="4042567"/>
        <a:ext cx="2133491" cy="466445"/>
      </dsp:txXfrm>
    </dsp:sp>
    <dsp:sp modelId="{4E66C767-A7A3-4618-9FE9-8BB5DF067940}">
      <dsp:nvSpPr>
        <dsp:cNvPr id="0" name=""/>
        <dsp:cNvSpPr/>
      </dsp:nvSpPr>
      <dsp:spPr>
        <a:xfrm>
          <a:off x="3075740" y="3345729"/>
          <a:ext cx="1901151" cy="984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9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Referente SIRH CGU</a:t>
          </a:r>
        </a:p>
      </dsp:txBody>
      <dsp:txXfrm>
        <a:off x="3075740" y="3345729"/>
        <a:ext cx="1901151" cy="984331"/>
      </dsp:txXfrm>
    </dsp:sp>
    <dsp:sp modelId="{CDAE81F3-49CD-42A4-9B27-5D09E9F3F353}">
      <dsp:nvSpPr>
        <dsp:cNvPr id="0" name=""/>
        <dsp:cNvSpPr/>
      </dsp:nvSpPr>
      <dsp:spPr>
        <a:xfrm>
          <a:off x="3102787" y="4038797"/>
          <a:ext cx="2549632" cy="473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1° Roxana Peñaranda Taucare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2° Karina Sandoval Becerra</a:t>
          </a:r>
        </a:p>
      </dsp:txBody>
      <dsp:txXfrm>
        <a:off x="3102787" y="4038797"/>
        <a:ext cx="2549632" cy="473158"/>
      </dsp:txXfrm>
    </dsp:sp>
    <dsp:sp modelId="{BAD453EC-3CCF-48B3-87CD-30E39BA6CEFA}">
      <dsp:nvSpPr>
        <dsp:cNvPr id="0" name=""/>
        <dsp:cNvSpPr/>
      </dsp:nvSpPr>
      <dsp:spPr>
        <a:xfrm>
          <a:off x="202445" y="1760150"/>
          <a:ext cx="1901151" cy="984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9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Referentes Técnicos</a:t>
          </a:r>
        </a:p>
      </dsp:txBody>
      <dsp:txXfrm>
        <a:off x="202445" y="1760150"/>
        <a:ext cx="1901151" cy="984331"/>
      </dsp:txXfrm>
    </dsp:sp>
    <dsp:sp modelId="{41D0A6AD-579B-4B5C-8DFD-560602001FD3}">
      <dsp:nvSpPr>
        <dsp:cNvPr id="0" name=""/>
        <dsp:cNvSpPr/>
      </dsp:nvSpPr>
      <dsp:spPr>
        <a:xfrm>
          <a:off x="175500" y="2493219"/>
          <a:ext cx="2525386" cy="3931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Titulares y suplentes nombrados por módulo/área técnica</a:t>
          </a:r>
        </a:p>
      </dsp:txBody>
      <dsp:txXfrm>
        <a:off x="175500" y="2493219"/>
        <a:ext cx="2525386" cy="39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A6E2AEF-7C90-410F-A95A-866ACF5F5CC6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9D416A8-8C43-46B6-AA06-FB944DC4A7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7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11FFE0-87F7-418E-82CB-131E4AF2E9C5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23E4D06-F515-4CF6-B3B6-A985418606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851E-3010-46C2-95D5-DD2C83AE6F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E779-929E-4E74-861B-74BDE3EF54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3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D3BE-93AF-4A1A-AE04-9D9BDBDFF0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30B8-B6DF-46A3-BA52-D32A24A945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CE52-D409-4290-8FB2-6D7FB5E288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612A-57A0-4FBF-B7F1-8186FA4906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1BF3344-A0F0-41FA-A05D-BED7DCD40526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1255137-DB82-464C-A28A-338140D58F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A3E5B2-D679-4DC3-9E4A-957018DC7618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A815897-0B70-43D5-9FF9-6F3F242436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68C912-6553-4765-9326-1F5672EE8D69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ACD0DE-5668-459D-B252-F236E33674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C63A8F9-D245-4D8F-A0B9-97C7BA232B78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C52EC86-AD52-46DB-AE4C-B31E1B1964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7F2972-7BF4-4737-B501-5E7778B84449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38301D-314F-465A-A10D-3D5711D13D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29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BEC1D77-AFE5-4BA0-9960-17D970105C55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497F74-BE1A-4346-A706-22A647E872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92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BC4DD8C-78E4-4E0E-A560-FCD15CD2451B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10DD9A-FD1B-4DB5-BCEE-931C00D4DE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DF72BF-9D12-4217-8519-B140E35C431E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AF440B-1E03-47AC-A551-40099DD55A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8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6CC6988-1995-4A48-B897-C7B6AE576718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DF82B5-5277-4953-96C9-5BA13539B4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E7EE54B-0DDE-464B-B136-647AF465C2C0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D0CCBCD-0810-4033-8CAC-3E2046E3BB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1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A026EB-BBB5-44FF-B1EA-52E019FC6E22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039BFFB-188C-4611-81AB-AB016C609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4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38F32BC-4E0C-4AB1-978F-D358DB944926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9D072-BA82-4A7A-BDA0-864E1EC7A6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B68250A-92CD-4FAB-8D0E-A363CE3EC117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A5EE1FE-EA22-411A-9539-9734CADCBA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B96A4A6-EA40-4135-AA74-A4D24FF2AA95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136FFB-F8A4-465C-90D5-55869EA86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D88368-C696-444D-B14B-7C2092B0A20E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7F96-80E6-4570-B0A4-0DD36175BC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BB0F-CE12-42B0-B329-8AEB52903A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522BDC-A8F1-4993-AE8A-3FEEFBF7ADD2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C48C-7C6A-46B0-8180-95B881C6FF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0844D2-1C2B-49B3-A48D-EC96937E7967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BE50-E368-4C04-B7E2-14F0CFBDB6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DEE0DCF-9C29-40CB-8B03-8478C0C6ADDC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2007-0FEC-4175-8645-FC03EBF458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98DC32A-4D14-40A0-B7BA-BC1DD13FEE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457200" y="1844824"/>
            <a:ext cx="77724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altLang="es-CL" sz="36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Planificación del Trabajo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 bwMode="auto">
          <a:xfrm>
            <a:off x="457200" y="2636838"/>
            <a:ext cx="7772400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es-ES_tradnl" altLang="es-CL" sz="28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Rol del Coordinador SIRH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s-CL" sz="2400" dirty="0" smtClean="0">
              <a:solidFill>
                <a:srgbClr val="FFFFFF"/>
              </a:solidFill>
            </a:endParaRPr>
          </a:p>
        </p:txBody>
      </p:sp>
      <p:sp>
        <p:nvSpPr>
          <p:cNvPr id="30724" name="Subtitle 2"/>
          <p:cNvSpPr>
            <a:spLocks/>
          </p:cNvSpPr>
          <p:nvPr/>
        </p:nvSpPr>
        <p:spPr bwMode="auto">
          <a:xfrm>
            <a:off x="5003800" y="5198845"/>
            <a:ext cx="39608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s-CL" sz="2400" dirty="0" err="1">
                <a:solidFill>
                  <a:srgbClr val="FFFFFF"/>
                </a:solidFill>
                <a:latin typeface="Calibri" pitchFamily="34" charset="0"/>
              </a:rPr>
              <a:t>Subdirección</a:t>
            </a:r>
            <a:r>
              <a:rPr lang="en-US" altLang="es-CL" sz="2400" dirty="0">
                <a:solidFill>
                  <a:srgbClr val="FFFFFF"/>
                </a:solidFill>
                <a:latin typeface="Calibri" pitchFamily="34" charset="0"/>
              </a:rPr>
              <a:t> RR.HH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s-CL" sz="2400" dirty="0" err="1">
                <a:solidFill>
                  <a:srgbClr val="FFFFFF"/>
                </a:solidFill>
                <a:latin typeface="Calibri" pitchFamily="34" charset="0"/>
              </a:rPr>
              <a:t>Servicio</a:t>
            </a:r>
            <a:r>
              <a:rPr lang="en-US" altLang="es-CL" sz="2400" dirty="0">
                <a:solidFill>
                  <a:srgbClr val="FFFFFF"/>
                </a:solidFill>
                <a:latin typeface="Calibri" pitchFamily="34" charset="0"/>
              </a:rPr>
              <a:t> de Salud Iquique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CL" altLang="es-CL" sz="2400" dirty="0" smtClean="0">
                <a:solidFill>
                  <a:srgbClr val="FFFFFF"/>
                </a:solidFill>
                <a:latin typeface="Calibri" pitchFamily="34" charset="0"/>
              </a:rPr>
              <a:t>Pucón – Noviembre 2013</a:t>
            </a:r>
            <a:endParaRPr lang="en-US" altLang="es-CL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PROYECTO SIRH </a:t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Plan de Trabajo 2013 – 2014 (Avances)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10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528" y="1071563"/>
            <a:ext cx="7725394" cy="4852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OBJETIVO – Calidad de la información SIRH</a:t>
            </a:r>
            <a:endParaRPr lang="es-CL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2" r="17306" b="8117"/>
          <a:stretch/>
        </p:blipFill>
        <p:spPr bwMode="auto">
          <a:xfrm>
            <a:off x="152400" y="1581525"/>
            <a:ext cx="8380040" cy="47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3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PROYECTO SIRH </a:t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Plan de Trabajo 2013 – 2014 (Avances)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11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528" y="1071563"/>
            <a:ext cx="7725394" cy="7222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OBJETIVO – Fortalecer la red de Coordinación</a:t>
            </a:r>
          </a:p>
          <a:p>
            <a:pPr algn="ctr"/>
            <a:r>
              <a:rPr lang="es-CL" sz="2400" b="1" dirty="0" smtClean="0"/>
              <a:t>Resolución Exenta N°1457 / 2013</a:t>
            </a:r>
            <a:endParaRPr lang="es-CL" sz="2400" b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45958632"/>
              </p:ext>
            </p:extLst>
          </p:nvPr>
        </p:nvGraphicFramePr>
        <p:xfrm>
          <a:off x="2914651" y="2107369"/>
          <a:ext cx="5761806" cy="451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Elipse"/>
          <p:cNvSpPr/>
          <p:nvPr/>
        </p:nvSpPr>
        <p:spPr>
          <a:xfrm>
            <a:off x="152400" y="3583414"/>
            <a:ext cx="1719808" cy="13321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Nuevo en nuestra Red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 rot="16200000">
            <a:off x="2152252" y="3817440"/>
            <a:ext cx="720080" cy="8640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0451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sz="3600" b="1" dirty="0" smtClean="0">
                <a:latin typeface="Verdana" pitchFamily="34" charset="0"/>
                <a:cs typeface="Verdana" pitchFamily="34" charset="0"/>
              </a:rPr>
              <a:t>CONCLUSION</a:t>
            </a:r>
            <a:endParaRPr lang="es-ES_tradnl" altLang="es-CL" sz="36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12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152400" y="1295400"/>
            <a:ext cx="8177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s-CL" sz="3200" b="1" dirty="0" smtClean="0">
              <a:latin typeface="Verdana" pitchFamily="34" charset="0"/>
            </a:endParaRPr>
          </a:p>
          <a:p>
            <a:pPr marL="0" indent="0" algn="ctr">
              <a:buNone/>
              <a:defRPr/>
            </a:pPr>
            <a:endParaRPr lang="es-CL" sz="3200" b="1" dirty="0" smtClean="0">
              <a:latin typeface="Verdana" pitchFamily="34" charset="0"/>
            </a:endParaRPr>
          </a:p>
          <a:p>
            <a:pPr marL="0" indent="0" algn="ctr">
              <a:buNone/>
              <a:defRPr/>
            </a:pPr>
            <a:r>
              <a:rPr lang="es-CL" sz="3200" b="1" dirty="0" smtClean="0">
                <a:latin typeface="Verdana" pitchFamily="34" charset="0"/>
              </a:rPr>
              <a:t>¿Podemos realizar la función del Coordinador SIRH junto con nuestras funciones habituales?</a:t>
            </a: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L" b="1" dirty="0" smtClean="0">
              <a:latin typeface="Verdana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s-ES_tradnl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75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s-CL" sz="92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altLang="es-CL" sz="3600" b="1" dirty="0" smtClean="0">
                <a:latin typeface="Verdana" pitchFamily="34" charset="0"/>
                <a:cs typeface="Verdana" pitchFamily="34" charset="0"/>
              </a:rPr>
              <a:t>REFLEXIONES</a:t>
            </a:r>
            <a:br>
              <a:rPr lang="es-ES_tradnl" altLang="es-CL" sz="3600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El Rol del Coordinador SIRH y la Planificación</a:t>
            </a:r>
            <a:endParaRPr lang="es-ES_tradnl" altLang="es-CL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1748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CC52DD1-5246-435F-8EBF-0153CEAF3572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2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9050" y="6527800"/>
            <a:ext cx="289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z="90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72361029"/>
              </p:ext>
            </p:extLst>
          </p:nvPr>
        </p:nvGraphicFramePr>
        <p:xfrm>
          <a:off x="4344715" y="1897856"/>
          <a:ext cx="4771542" cy="492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4644008" y="1282290"/>
            <a:ext cx="4104456" cy="6024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¿De qué manera integramos este rol?</a:t>
            </a:r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209569" y="1295400"/>
            <a:ext cx="3354319" cy="6024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¿Conocemos el Rol del Coordinador SIRH?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23528" y="2060848"/>
            <a:ext cx="3024336" cy="42484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El coordinador SIRH es responsable</a:t>
            </a:r>
            <a:r>
              <a:rPr lang="es-ES_tradnl" dirty="0"/>
              <a:t> de apoyar la correcta operación de la aplicación SIRH;  para ello deberá conocer </a:t>
            </a:r>
            <a:r>
              <a:rPr lang="es-MX" dirty="0"/>
              <a:t>los procesos de RRHH de su servicio y las funcionalidades del SIRH, jugando un rol de </a:t>
            </a:r>
            <a:r>
              <a:rPr lang="es-MX" b="1" u="sng" dirty="0"/>
              <a:t>facilitador</a:t>
            </a:r>
            <a:r>
              <a:rPr lang="es-MX" dirty="0"/>
              <a:t> entre su Organismo, el Ministerio de Salud y la empresa responsable del mantenimiento de la aplicación</a:t>
            </a:r>
            <a:r>
              <a:rPr lang="es-MX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6462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Nuestra Organización (Organigrama)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1748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CC52DD1-5246-435F-8EBF-0153CEAF3572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3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9050" y="6527800"/>
            <a:ext cx="289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z="90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graphicFrame>
        <p:nvGraphicFramePr>
          <p:cNvPr id="6" name="1 Diagrama"/>
          <p:cNvGraphicFramePr/>
          <p:nvPr>
            <p:extLst>
              <p:ext uri="{D42A27DB-BD31-4B8C-83A1-F6EECF244321}">
                <p14:modId xmlns:p14="http://schemas.microsoft.com/office/powerpoint/2010/main" val="3483820425"/>
              </p:ext>
            </p:extLst>
          </p:nvPr>
        </p:nvGraphicFramePr>
        <p:xfrm>
          <a:off x="152400" y="1484784"/>
          <a:ext cx="888409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835696" y="130737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Subdirección RRHH Servicio de salud Iquique</a:t>
            </a:r>
            <a:endParaRPr lang="es-CL" b="1" dirty="0"/>
          </a:p>
        </p:txBody>
      </p:sp>
      <p:sp>
        <p:nvSpPr>
          <p:cNvPr id="7" name="6 Elipse"/>
          <p:cNvSpPr/>
          <p:nvPr/>
        </p:nvSpPr>
        <p:spPr>
          <a:xfrm>
            <a:off x="4644008" y="1671928"/>
            <a:ext cx="1719808" cy="13321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21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Nuestra Organización (Equipo)  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1748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CC52DD1-5246-435F-8EBF-0153CEAF3572}" type="slidenum">
              <a:rPr lang="en-US" altLang="es-CL" sz="1000">
                <a:solidFill>
                  <a:srgbClr val="898989"/>
                </a:solidFill>
                <a:latin typeface="Verdana" pitchFamily="34" charset="0"/>
              </a:rPr>
              <a:pPr algn="r" eaLnBrk="1" hangingPunct="1"/>
              <a:t>4</a:t>
            </a:fld>
            <a:endParaRPr lang="en-US" altLang="es-CL" sz="10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9050" y="6527800"/>
            <a:ext cx="289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z="90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35696" y="130737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smtClean="0"/>
              <a:t>Depto. </a:t>
            </a:r>
            <a:r>
              <a:rPr lang="es-CL" b="1" dirty="0" err="1" smtClean="0"/>
              <a:t>Planif</a:t>
            </a:r>
            <a:r>
              <a:rPr lang="es-CL" b="1" dirty="0" smtClean="0"/>
              <a:t>. y Control de Gestión</a:t>
            </a:r>
            <a:endParaRPr lang="es-CL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74768520"/>
              </p:ext>
            </p:extLst>
          </p:nvPr>
        </p:nvGraphicFramePr>
        <p:xfrm>
          <a:off x="971599" y="1988840"/>
          <a:ext cx="7345313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461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Nuestra Organización (División y Objetivos)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5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41026579"/>
              </p:ext>
            </p:extLst>
          </p:nvPr>
        </p:nvGraphicFramePr>
        <p:xfrm>
          <a:off x="1619672" y="1146027"/>
          <a:ext cx="7416824" cy="538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97508890"/>
              </p:ext>
            </p:extLst>
          </p:nvPr>
        </p:nvGraphicFramePr>
        <p:xfrm>
          <a:off x="251520" y="1146027"/>
          <a:ext cx="1179240" cy="55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2 Flecha abajo"/>
          <p:cNvSpPr/>
          <p:nvPr/>
        </p:nvSpPr>
        <p:spPr>
          <a:xfrm>
            <a:off x="2914650" y="2924944"/>
            <a:ext cx="1009278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Flecha abajo"/>
          <p:cNvSpPr/>
          <p:nvPr/>
        </p:nvSpPr>
        <p:spPr>
          <a:xfrm>
            <a:off x="6660232" y="2961544"/>
            <a:ext cx="1009278" cy="2514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592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PROYECTO SIRH </a:t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Líneas estratégicas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6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70058862"/>
              </p:ext>
            </p:extLst>
          </p:nvPr>
        </p:nvGraphicFramePr>
        <p:xfrm>
          <a:off x="175858" y="1276350"/>
          <a:ext cx="8208912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3216862" y="2996514"/>
            <a:ext cx="2160240" cy="19442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Líneas estratégicas</a:t>
            </a:r>
            <a:endParaRPr lang="es-CL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PROYECTO SIRH </a:t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Plan de Trabajo 2013 - 2014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7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58536"/>
              </p:ext>
            </p:extLst>
          </p:nvPr>
        </p:nvGraphicFramePr>
        <p:xfrm>
          <a:off x="467544" y="1484784"/>
          <a:ext cx="8424937" cy="503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283"/>
                <a:gridCol w="3030021"/>
                <a:gridCol w="332563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Objetivo</a:t>
                      </a:r>
                      <a:r>
                        <a:rPr lang="es-CL" baseline="0" dirty="0" smtClean="0"/>
                        <a:t> General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Actividades</a:t>
                      </a:r>
                      <a:endParaRPr lang="es-CL" dirty="0"/>
                    </a:p>
                  </a:txBody>
                  <a:tcPr/>
                </a:tc>
              </a:tr>
              <a:tr h="1442637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Normalizar uso del SIRH.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el 100% de los módulos y </a:t>
                      </a:r>
                      <a:r>
                        <a:rPr lang="es-ES" sz="1800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submódulos</a:t>
                      </a: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activos del sistema.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general </a:t>
                      </a:r>
                      <a:endParaRPr lang="es-CL" sz="1800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plan de implementación</a:t>
                      </a:r>
                      <a:endParaRPr lang="es-CL" sz="1800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 manera paulatina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057240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0000FF"/>
                          </a:solidFill>
                        </a:rPr>
                        <a:t>Fortalecer</a:t>
                      </a: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 los conocimientos de los usuarios SIRH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Capacitar a más del 60% de los usuarios del SIRH, en cada uno de sus módulos.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con</a:t>
                      </a: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INDRA capacitaciones del SIRH.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logística.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713132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Mejorar Calidad de Información en las operaciones del sistema.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Disminuir cuantificablemente</a:t>
                      </a: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cantidad y percepción de errores en al operaciones del sistema.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auditorías operativas del sistema.</a:t>
                      </a:r>
                      <a:endParaRPr lang="es-CL" sz="1800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controles preventivos de información</a:t>
                      </a: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(Remuneraciones y Personal)</a:t>
                      </a:r>
                      <a:endParaRPr lang="es-CL" sz="1800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Capacitación permanente del sistema.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645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PROYECTO SIRH </a:t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Plan de Trabajo 2013 - 2014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8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13559"/>
              </p:ext>
            </p:extLst>
          </p:nvPr>
        </p:nvGraphicFramePr>
        <p:xfrm>
          <a:off x="467544" y="1484782"/>
          <a:ext cx="8424937" cy="528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283"/>
                <a:gridCol w="3030021"/>
                <a:gridCol w="3325633"/>
              </a:tblGrid>
              <a:tr h="539442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Objetivo</a:t>
                      </a:r>
                      <a:r>
                        <a:rPr lang="es-CL" baseline="0" dirty="0" smtClean="0"/>
                        <a:t> General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Actividades</a:t>
                      </a:r>
                      <a:endParaRPr lang="es-CL" dirty="0"/>
                    </a:p>
                  </a:txBody>
                  <a:tcPr/>
                </a:tc>
              </a:tr>
              <a:tr h="1272172">
                <a:tc>
                  <a:txBody>
                    <a:bodyPr/>
                    <a:lstStyle/>
                    <a:p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Fortalecer la red de coordinación local</a:t>
                      </a:r>
                      <a:endParaRPr lang="es-CL" sz="180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y formalización de la red.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Reuniones periódicas con el equipo SIRH</a:t>
                      </a:r>
                      <a:endParaRPr lang="es-CL" sz="180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Dictar Resolución del SIRH.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Realización reunión bimensual coordinación SIRH.</a:t>
                      </a:r>
                      <a:endParaRPr lang="es-CL" sz="180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28748">
                <a:tc>
                  <a:txBody>
                    <a:bodyPr/>
                    <a:lstStyle/>
                    <a:p>
                      <a:r>
                        <a:rPr lang="es-CL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Disponibilidad de los indicadores </a:t>
                      </a:r>
                      <a:r>
                        <a:rPr lang="es-CL" sz="1800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Qlik</a:t>
                      </a:r>
                      <a:r>
                        <a:rPr lang="es-CL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View</a:t>
                      </a:r>
                      <a:endParaRPr lang="es-CL" sz="180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Mantener implementados el 100% de los indicadores de BI (Ex - </a:t>
                      </a:r>
                      <a:r>
                        <a:rPr lang="es-ES" sz="1800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Comges</a:t>
                      </a: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s-CL" sz="180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Revisar y validar la información.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Cierre DIPRES y envío de la información al servidor antes del plazo establecido.</a:t>
                      </a:r>
                      <a:endParaRPr lang="es-CL" sz="180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9328">
                <a:tc>
                  <a:txBody>
                    <a:bodyPr/>
                    <a:lstStyle/>
                    <a:p>
                      <a:r>
                        <a:rPr lang="es-CL" baseline="0" smtClean="0">
                          <a:solidFill>
                            <a:srgbClr val="0000FF"/>
                          </a:solidFill>
                        </a:rPr>
                        <a:t>Gestión y </a:t>
                      </a: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mejoras del proyecto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>
                          <a:solidFill>
                            <a:srgbClr val="0000FF"/>
                          </a:solidFill>
                        </a:rPr>
                        <a:t>Gestión</a:t>
                      </a: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 de incidente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Gestión de Perfiles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Difusión información del proyecto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Gestión de mejoras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Coordinación en </a:t>
                      </a: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General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Calendarización de Pagos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>
                          <a:solidFill>
                            <a:srgbClr val="0000FF"/>
                          </a:solidFill>
                        </a:rPr>
                        <a:t>La actividades</a:t>
                      </a:r>
                      <a:r>
                        <a:rPr lang="es-CL" baseline="0" dirty="0" smtClean="0">
                          <a:solidFill>
                            <a:srgbClr val="0000FF"/>
                          </a:solidFill>
                        </a:rPr>
                        <a:t> necesarias para la gestión del proyecto.</a:t>
                      </a:r>
                      <a:endParaRPr lang="es-CL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265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PROYECTO SIRH </a:t>
            </a:r>
            <a:br>
              <a:rPr lang="es-ES_tradnl" altLang="es-CL" b="1" dirty="0" smtClean="0">
                <a:latin typeface="Verdana" pitchFamily="34" charset="0"/>
                <a:cs typeface="Verdana" pitchFamily="34" charset="0"/>
              </a:rPr>
            </a:br>
            <a:r>
              <a:rPr lang="es-ES_tradnl" altLang="es-CL" b="1" dirty="0" smtClean="0">
                <a:latin typeface="Verdana" pitchFamily="34" charset="0"/>
                <a:cs typeface="Verdana" pitchFamily="34" charset="0"/>
              </a:rPr>
              <a:t>Plan de Trabajo 2013 – 2014 (Avances)</a:t>
            </a:r>
            <a:endParaRPr lang="es-ES_tradnl" altLang="es-CL" sz="1800" u="sng" dirty="0" smtClean="0">
              <a:solidFill>
                <a:srgbClr val="EF4144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152400" y="1071563"/>
            <a:ext cx="8177213" cy="4525962"/>
          </a:xfrm>
        </p:spPr>
        <p:txBody>
          <a:bodyPr/>
          <a:lstStyle/>
          <a:p>
            <a:pPr eaLnBrk="1" hangingPunct="1">
              <a:buClr>
                <a:srgbClr val="006CB7"/>
              </a:buClr>
              <a:buFont typeface="Arial" pitchFamily="34" charset="0"/>
              <a:buNone/>
            </a:pPr>
            <a:r>
              <a:rPr lang="es-ES_tradnl" altLang="es-CL" dirty="0" smtClean="0">
                <a:latin typeface="Verdana" pitchFamily="34" charset="0"/>
              </a:rPr>
              <a:t>	</a:t>
            </a:r>
            <a:endParaRPr lang="en-US" altLang="es-CL" dirty="0" smtClean="0">
              <a:latin typeface="Verdana" pitchFamily="34" charset="0"/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9D4C40A-4809-4659-8E14-95A44FB19CF6}" type="slidenum"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9</a:t>
            </a:fld>
            <a:endParaRPr lang="en-US" altLang="es-CL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2773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s-CL" smtClean="0">
                <a:solidFill>
                  <a:srgbClr val="898989"/>
                </a:solidFill>
                <a:latin typeface="Verdana" pitchFamily="34" charset="0"/>
              </a:rPr>
              <a:t>Gobierno de Chile | Servicio de Salud Iquique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80585"/>
              </p:ext>
            </p:extLst>
          </p:nvPr>
        </p:nvGraphicFramePr>
        <p:xfrm>
          <a:off x="2771800" y="1764015"/>
          <a:ext cx="5112568" cy="4834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660"/>
                <a:gridCol w="2578907"/>
                <a:gridCol w="1855001"/>
              </a:tblGrid>
              <a:tr h="20761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N°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Concepto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Tipo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VALIDA CAL.JUR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2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VALIDA UTRAB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Automático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3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VALIDA TRANSITORIO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Manual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NACION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Automático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5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SEXO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FECHA_AP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FECHA_SS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1660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8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FECHA_NAC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PROVISION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GR_vs PLANTA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Manual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SIN_PLANILLAR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HRS_Med.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1660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CORRELATIVOS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Manual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3218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effectLst/>
                        </a:rPr>
                        <a:t>VALIDA ALEJAMIENTOS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Automático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</a:tbl>
          </a:graphicData>
        </a:graphic>
      </p:graphicFrame>
      <p:sp>
        <p:nvSpPr>
          <p:cNvPr id="3" name="2 Flecha derecha"/>
          <p:cNvSpPr/>
          <p:nvPr/>
        </p:nvSpPr>
        <p:spPr>
          <a:xfrm>
            <a:off x="611560" y="2204864"/>
            <a:ext cx="1944216" cy="41044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 smtClean="0"/>
              <a:t>Auditorias SIRH</a:t>
            </a:r>
          </a:p>
          <a:p>
            <a:pPr algn="ctr"/>
            <a:r>
              <a:rPr lang="es-CL" sz="2200" dirty="0" smtClean="0"/>
              <a:t>“Datos sometidos a revisión”</a:t>
            </a:r>
            <a:endParaRPr lang="es-CL" sz="2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323528" y="1071563"/>
            <a:ext cx="7725394" cy="4852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OBJETIVO – Calidad de la información SIRH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264312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835</Words>
  <Application>Microsoft Office PowerPoint</Application>
  <PresentationFormat>Presentación en pantalla (4:3)</PresentationFormat>
  <Paragraphs>213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Planificación del Trabajo</vt:lpstr>
      <vt:lpstr>REFLEXIONES El Rol del Coordinador SIRH y la Planificación</vt:lpstr>
      <vt:lpstr> Nuestra Organización (Organigrama)</vt:lpstr>
      <vt:lpstr> Nuestra Organización (Equipo)  </vt:lpstr>
      <vt:lpstr> Nuestra Organización (División y Objetivos)</vt:lpstr>
      <vt:lpstr> PROYECTO SIRH  Líneas estratégicas</vt:lpstr>
      <vt:lpstr> PROYECTO SIRH  Plan de Trabajo 2013 - 2014</vt:lpstr>
      <vt:lpstr> PROYECTO SIRH  Plan de Trabajo 2013 - 2014</vt:lpstr>
      <vt:lpstr>PROYECTO SIRH  Plan de Trabajo 2013 – 2014 (Avances)</vt:lpstr>
      <vt:lpstr>PROYECTO SIRH  Plan de Trabajo 2013 – 2014 (Avances)</vt:lpstr>
      <vt:lpstr>PROYECTO SIRH  Plan de Trabajo 2013 – 2014 (Avances)</vt:lpstr>
      <vt:lpstr> CONCLUSION</vt:lpstr>
      <vt:lpstr>Gracias.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René Flores Morales</cp:lastModifiedBy>
  <cp:revision>115</cp:revision>
  <dcterms:created xsi:type="dcterms:W3CDTF">2010-11-27T19:44:20Z</dcterms:created>
  <dcterms:modified xsi:type="dcterms:W3CDTF">2013-11-07T13:39:47Z</dcterms:modified>
</cp:coreProperties>
</file>