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9"/>
  </p:notesMasterIdLst>
  <p:sldIdLst>
    <p:sldId id="256" r:id="rId4"/>
    <p:sldId id="499" r:id="rId5"/>
    <p:sldId id="500" r:id="rId6"/>
    <p:sldId id="501" r:id="rId7"/>
    <p:sldId id="261" r:id="rId8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779912" y="3717032"/>
            <a:ext cx="5102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Autoatención</a:t>
            </a:r>
            <a:r>
              <a:rPr lang="es-ES" sz="2000" dirty="0" smtClean="0"/>
              <a:t> Descansos Complementarios</a:t>
            </a:r>
            <a:endParaRPr lang="es-E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Autoatención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/>
              <a:t>Opción “Permisos”.</a:t>
            </a:r>
            <a:endParaRPr lang="es-ES" b="1" dirty="0"/>
          </a:p>
          <a:p>
            <a:r>
              <a:rPr lang="es-ES" dirty="0"/>
              <a:t>En módulo </a:t>
            </a:r>
            <a:r>
              <a:rPr lang="es-ES" dirty="0" smtClean="0"/>
              <a:t>Autoatención</a:t>
            </a:r>
            <a:r>
              <a:rPr lang="es-ES" dirty="0"/>
              <a:t>, </a:t>
            </a:r>
            <a:r>
              <a:rPr lang="es-ES" b="1" dirty="0"/>
              <a:t> </a:t>
            </a:r>
            <a:r>
              <a:rPr lang="es-ES" dirty="0"/>
              <a:t>en la opción</a:t>
            </a:r>
            <a:r>
              <a:rPr lang="es-ES" b="1" dirty="0"/>
              <a:t> Permisos</a:t>
            </a:r>
            <a:r>
              <a:rPr lang="es-ES" dirty="0"/>
              <a:t> se </a:t>
            </a:r>
            <a:r>
              <a:rPr lang="es-ES" dirty="0" smtClean="0"/>
              <a:t>encontrara la opción de descansos complementarios.</a:t>
            </a:r>
          </a:p>
          <a:p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61" y="2927350"/>
            <a:ext cx="75152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38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Autoatención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Este nuevo </a:t>
            </a:r>
            <a:r>
              <a:rPr lang="es-ES" dirty="0"/>
              <a:t>botón </a:t>
            </a:r>
            <a:r>
              <a:rPr lang="es-ES" dirty="0" smtClean="0"/>
              <a:t>tendrá la funcionalidad </a:t>
            </a:r>
            <a:r>
              <a:rPr lang="es-ES" dirty="0"/>
              <a:t>de mostrar información referente a descansos complementarios de los funcionarios.</a:t>
            </a:r>
          </a:p>
          <a:p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6912768" cy="380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37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Autoatención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9700" y="692696"/>
            <a:ext cx="8177213" cy="4525962"/>
          </a:xfrm>
        </p:spPr>
        <p:txBody>
          <a:bodyPr/>
          <a:lstStyle/>
          <a:p>
            <a:r>
              <a:rPr lang="es-ES" dirty="0" smtClean="0"/>
              <a:t>Se </a:t>
            </a:r>
            <a:r>
              <a:rPr lang="es-ES" dirty="0"/>
              <a:t>procederá a mostrar información referente a los detalles de Reconocimiento y de Solicitudes. 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5914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60" y="3836766"/>
            <a:ext cx="7558010" cy="226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6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dirty="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7066</TotalTime>
  <Words>69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Autoatención</vt:lpstr>
      <vt:lpstr>Autoatención</vt:lpstr>
      <vt:lpstr>Autoatención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Cristian Marcelo Vasquez Anabalon</cp:lastModifiedBy>
  <cp:revision>626</cp:revision>
  <dcterms:created xsi:type="dcterms:W3CDTF">2011-08-11T16:09:22Z</dcterms:created>
  <dcterms:modified xsi:type="dcterms:W3CDTF">2014-09-01T14:22:06Z</dcterms:modified>
</cp:coreProperties>
</file>