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621" r:id="rId1"/>
  </p:sldMasterIdLst>
  <p:notesMasterIdLst>
    <p:notesMasterId r:id="rId9"/>
  </p:notesMasterIdLst>
  <p:handoutMasterIdLst>
    <p:handoutMasterId r:id="rId10"/>
  </p:handoutMasterIdLst>
  <p:sldIdLst>
    <p:sldId id="852" r:id="rId2"/>
    <p:sldId id="1191" r:id="rId3"/>
    <p:sldId id="1190" r:id="rId4"/>
    <p:sldId id="1192" r:id="rId5"/>
    <p:sldId id="1193" r:id="rId6"/>
    <p:sldId id="1194" r:id="rId7"/>
    <p:sldId id="1056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blo Andres Jimenez Chavez" initials="PAJ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B"/>
    <a:srgbClr val="EF4144"/>
    <a:srgbClr val="5185BD"/>
    <a:srgbClr val="4F81BD"/>
    <a:srgbClr val="4453A0"/>
    <a:srgbClr val="8064A2"/>
    <a:srgbClr val="9BBB59"/>
    <a:srgbClr val="F79646"/>
    <a:srgbClr val="5767B4"/>
    <a:srgbClr val="685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250" autoAdjust="0"/>
    <p:restoredTop sz="93761" autoAdjust="0"/>
  </p:normalViewPr>
  <p:slideViewPr>
    <p:cSldViewPr snapToObjects="1">
      <p:cViewPr varScale="1">
        <p:scale>
          <a:sx n="90" d="100"/>
          <a:sy n="90" d="100"/>
        </p:scale>
        <p:origin x="852" y="90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366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E72672-73BD-4FF1-AA4D-4151FECDF2BC}" type="datetime1">
              <a:rPr lang="es-ES" altLang="es-CL"/>
              <a:pPr>
                <a:defRPr/>
              </a:pPr>
              <a:t>11/10/2017</a:t>
            </a:fld>
            <a:endParaRPr lang="es-ES" alt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C2D7488-C1C2-4E7D-A8EE-650F51033CA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27705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3A7C47-D4D8-448D-B396-6B7E89C217BE}" type="datetime1">
              <a:rPr lang="en-US" altLang="es-CL"/>
              <a:pPr>
                <a:defRPr/>
              </a:pPr>
              <a:t>10/11/2017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69" tIns="46585" rIns="93169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EF2CE66D-0410-4A6D-922D-8F3FB3FA563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241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4692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91E20072-036B-47E2-AF6C-B54612D4492F}" type="slidenum">
              <a:rPr lang="en-US" altLang="es-CL">
                <a:latin typeface="Calibri" pitchFamily="34" charset="0"/>
              </a:rPr>
              <a:pPr/>
              <a:t>1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3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587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95588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F40B2BC7-933C-4219-88E4-42932287BDED}" type="slidenum">
              <a:rPr lang="en-US" altLang="es-CL">
                <a:latin typeface="Calibri" pitchFamily="34" charset="0"/>
              </a:rPr>
              <a:pPr/>
              <a:t>7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7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544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ogoPN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3588" cy="203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08420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CuadroTexto 1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23529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04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uadroTexto 3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976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mplemento-Logo-Gobierno-160x14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arcador de texto 2"/>
          <p:cNvSpPr>
            <a:spLocks noGrp="1"/>
          </p:cNvSpPr>
          <p:nvPr>
            <p:ph idx="18"/>
          </p:nvPr>
        </p:nvSpPr>
        <p:spPr>
          <a:xfrm>
            <a:off x="3479800" y="3035300"/>
            <a:ext cx="5257799" cy="3236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baseline="0">
                <a:solidFill>
                  <a:schemeClr val="tx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defRPr sz="1800">
                <a:solidFill>
                  <a:schemeClr val="bg1"/>
                </a:solidFill>
                <a:latin typeface="gobCL"/>
                <a:cs typeface="gobCL"/>
              </a:defRPr>
            </a:lvl2pPr>
            <a:lvl3pPr>
              <a:defRPr sz="1800">
                <a:solidFill>
                  <a:schemeClr val="bg1"/>
                </a:solidFill>
                <a:latin typeface="gobCL"/>
                <a:cs typeface="gobCL"/>
              </a:defRPr>
            </a:lvl3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</p:txBody>
      </p:sp>
      <p:sp>
        <p:nvSpPr>
          <p:cNvPr id="7" name="Marcador de contenido 12"/>
          <p:cNvSpPr>
            <a:spLocks noGrp="1"/>
          </p:cNvSpPr>
          <p:nvPr>
            <p:ph sz="quarter" idx="12"/>
          </p:nvPr>
        </p:nvSpPr>
        <p:spPr>
          <a:xfrm>
            <a:off x="3479800" y="1066801"/>
            <a:ext cx="5257800" cy="9906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 i="0" spc="0">
                <a:solidFill>
                  <a:schemeClr val="accent1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8" name="Marcador de contenido 12"/>
          <p:cNvSpPr>
            <a:spLocks noGrp="1"/>
          </p:cNvSpPr>
          <p:nvPr>
            <p:ph sz="quarter" idx="13"/>
          </p:nvPr>
        </p:nvSpPr>
        <p:spPr>
          <a:xfrm>
            <a:off x="3479800" y="2184400"/>
            <a:ext cx="5257800" cy="7239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i="0" spc="0">
                <a:solidFill>
                  <a:srgbClr val="4F81BD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173221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2569156"/>
      </p:ext>
    </p:extLst>
  </p:cSld>
  <p:clrMapOvr>
    <a:masterClrMapping/>
  </p:clrMapOvr>
  <p:transition spd="med" advClick="0" advTm="2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6" descr="Complemento-Logo-Gobierno-160x14px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69290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084" r:id="rId1"/>
    <p:sldLayoutId id="2147491085" r:id="rId2"/>
    <p:sldLayoutId id="2147491086" r:id="rId3"/>
    <p:sldLayoutId id="2147491087" r:id="rId4"/>
    <p:sldLayoutId id="2147490993" r:id="rId5"/>
    <p:sldLayoutId id="2147491088" r:id="rId6"/>
    <p:sldLayoutId id="2147491090" r:id="rId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3 Marcador de contenido"/>
          <p:cNvSpPr>
            <a:spLocks noGrp="1"/>
          </p:cNvSpPr>
          <p:nvPr>
            <p:ph sz="quarter" idx="11"/>
          </p:nvPr>
        </p:nvSpPr>
        <p:spPr bwMode="auto">
          <a:xfrm>
            <a:off x="379413" y="2316956"/>
            <a:ext cx="8472487" cy="1189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_tradnl" altLang="es-CL" sz="3200" dirty="0">
                <a:solidFill>
                  <a:schemeClr val="accent1"/>
                </a:solidFill>
                <a:latin typeface="Candara" pitchFamily="34" charset="0"/>
                <a:ea typeface="Tahoma" pitchFamily="34" charset="0"/>
                <a:cs typeface="Candara" pitchFamily="34" charset="0"/>
              </a:rPr>
              <a:t>EVALUACION  </a:t>
            </a:r>
          </a:p>
          <a:p>
            <a:pPr algn="ctr"/>
            <a:r>
              <a:rPr lang="es-ES_tradnl" altLang="es-CL" sz="3200" dirty="0">
                <a:solidFill>
                  <a:schemeClr val="accent1"/>
                </a:solidFill>
                <a:latin typeface="Candara" pitchFamily="34" charset="0"/>
                <a:ea typeface="Tahoma" pitchFamily="34" charset="0"/>
                <a:cs typeface="Candara" pitchFamily="34" charset="0"/>
              </a:rPr>
              <a:t> NUEVOS DFL LEY N° 20.972</a:t>
            </a:r>
          </a:p>
        </p:txBody>
      </p:sp>
      <p:sp>
        <p:nvSpPr>
          <p:cNvPr id="113667" name="CuadroTexto 1"/>
          <p:cNvSpPr txBox="1">
            <a:spLocks noChangeArrowheads="1"/>
          </p:cNvSpPr>
          <p:nvPr/>
        </p:nvSpPr>
        <p:spPr bwMode="auto">
          <a:xfrm>
            <a:off x="2915816" y="4869160"/>
            <a:ext cx="3094117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endParaRPr lang="es-CL" altLang="es-CL" sz="1100" dirty="0">
              <a:solidFill>
                <a:schemeClr val="accent1"/>
              </a:solidFill>
              <a:latin typeface="Candara" pitchFamily="34" charset="0"/>
            </a:endParaRP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Departamento de Gestión de Recursos Humanos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División de Gestión y Desarrollo de las Personas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Subsecretaria de Redes Asistenciales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Septiembre y Octubre 2017</a:t>
            </a:r>
          </a:p>
        </p:txBody>
      </p:sp>
      <p:grpSp>
        <p:nvGrpSpPr>
          <p:cNvPr id="113668" name="Group 26"/>
          <p:cNvGrpSpPr>
            <a:grpSpLocks/>
          </p:cNvGrpSpPr>
          <p:nvPr/>
        </p:nvGrpSpPr>
        <p:grpSpPr bwMode="auto">
          <a:xfrm>
            <a:off x="189629" y="3801676"/>
            <a:ext cx="8745538" cy="617538"/>
            <a:chOff x="356900" y="4419908"/>
            <a:chExt cx="8745040" cy="618511"/>
          </a:xfrm>
        </p:grpSpPr>
        <p:grpSp>
          <p:nvGrpSpPr>
            <p:cNvPr id="113669" name="2 Grupo"/>
            <p:cNvGrpSpPr>
              <a:grpSpLocks/>
            </p:cNvGrpSpPr>
            <p:nvPr/>
          </p:nvGrpSpPr>
          <p:grpSpPr bwMode="auto">
            <a:xfrm>
              <a:off x="356900" y="4419908"/>
              <a:ext cx="5976254" cy="614680"/>
              <a:chOff x="3608088" y="5329398"/>
              <a:chExt cx="4743450" cy="508540"/>
            </a:xfrm>
          </p:grpSpPr>
          <p:pic>
            <p:nvPicPr>
              <p:cNvPr id="21" name="Picture 20"/>
              <p:cNvPicPr>
                <a:picLocks noChangeAspect="1" noChangeArrowheads="1"/>
              </p:cNvPicPr>
              <p:nvPr/>
            </p:nvPicPr>
            <p:blipFill>
              <a:blip r:embed="rId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3608088" y="5373216"/>
                <a:ext cx="962375" cy="375877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2" name="Picture 21"/>
              <p:cNvPicPr>
                <a:picLocks noChangeAspect="1" noChangeArrowheads="1"/>
              </p:cNvPicPr>
              <p:nvPr/>
            </p:nvPicPr>
            <p:blipFill>
              <a:blip r:embed="rId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4858918" y="5410573"/>
                <a:ext cx="618801" cy="338520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3" name="Picture 22"/>
              <p:cNvPicPr>
                <a:picLocks noChangeAspect="1" noChangeArrowheads="1"/>
              </p:cNvPicPr>
              <p:nvPr/>
            </p:nvPicPr>
            <p:blipFill>
              <a:blip r:embed="rId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7116560" y="5406933"/>
                <a:ext cx="349440" cy="3494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pic>
          <p:pic>
            <p:nvPicPr>
              <p:cNvPr id="24" name="Picture 23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5757493" y="5428780"/>
                <a:ext cx="390581" cy="374306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5" name="Picture 24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7713743" y="5420978"/>
                <a:ext cx="637795" cy="328114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13679" name="1 Imagen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2002" y="5329398"/>
                <a:ext cx="352246" cy="50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13670" name="2 Grupo"/>
            <p:cNvGrpSpPr>
              <a:grpSpLocks/>
            </p:cNvGrpSpPr>
            <p:nvPr/>
          </p:nvGrpSpPr>
          <p:grpSpPr bwMode="auto">
            <a:xfrm>
              <a:off x="6651026" y="4419908"/>
              <a:ext cx="2450914" cy="618511"/>
              <a:chOff x="4858918" y="5329398"/>
              <a:chExt cx="1945330" cy="508540"/>
            </a:xfrm>
          </p:grpSpPr>
          <p:pic>
            <p:nvPicPr>
              <p:cNvPr id="16" name="Picture 15"/>
              <p:cNvPicPr>
                <a:picLocks noChangeAspect="1" noChangeArrowheads="1"/>
              </p:cNvPicPr>
              <p:nvPr/>
            </p:nvPicPr>
            <p:blipFill>
              <a:blip r:embed="rId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4858918" y="5410573"/>
                <a:ext cx="618801" cy="338520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8" name="Picture 17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5757493" y="5428780"/>
                <a:ext cx="390581" cy="374306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13673" name="1 Imagen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2002" y="5329398"/>
                <a:ext cx="352246" cy="50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2"/>
          </p:nvPr>
        </p:nvSpPr>
        <p:spPr>
          <a:xfrm>
            <a:off x="251520" y="188640"/>
            <a:ext cx="8712968" cy="990600"/>
          </a:xfrm>
        </p:spPr>
        <p:txBody>
          <a:bodyPr/>
          <a:lstStyle/>
          <a:p>
            <a:pPr algn="ctr"/>
            <a:r>
              <a:rPr lang="es-ES" dirty="0"/>
              <a:t>EVALUACION PARTICIPANTES CAPACITACION PROCESO DE ENCASILLAMIENTO LEY N° 20.972.</a:t>
            </a:r>
            <a:endParaRPr lang="es-CL" dirty="0"/>
          </a:p>
          <a:p>
            <a:pPr algn="ctr"/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13"/>
          </p:nvPr>
        </p:nvSpPr>
        <p:spPr>
          <a:xfrm>
            <a:off x="308139" y="1556792"/>
            <a:ext cx="8676456" cy="1804162"/>
          </a:xfrm>
        </p:spPr>
        <p:txBody>
          <a:bodyPr/>
          <a:lstStyle/>
          <a:p>
            <a:pPr algn="just"/>
            <a:r>
              <a:rPr lang="es-ES" dirty="0"/>
              <a:t>La presente evaluación debe ser realizada en grupos de tres participantes. Consta de 3 preguntas de selección múltiple y dos casos a desarrollar. </a:t>
            </a:r>
            <a:endParaRPr lang="es-CL" dirty="0"/>
          </a:p>
          <a:p>
            <a:pPr algn="just"/>
            <a:r>
              <a:rPr lang="es-ES" dirty="0"/>
              <a:t>Instrucción: contesta cada pregunta marcando con una X la alternativa que consideres correcta. Deben marcar solo una de las alternativas, usando lápiz azul para resaltar la respuesta.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Participantes:</a:t>
            </a:r>
            <a:endParaRPr lang="es-CL" dirty="0"/>
          </a:p>
          <a:p>
            <a:pPr algn="just"/>
            <a:endParaRPr lang="es-CL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880960"/>
              </p:ext>
            </p:extLst>
          </p:nvPr>
        </p:nvGraphicFramePr>
        <p:xfrm>
          <a:off x="1115616" y="4149080"/>
          <a:ext cx="6984776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8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8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r>
                        <a:rPr lang="es-CL" dirty="0"/>
                        <a:t>RUN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NOMBRE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SERVICIO DE SALUD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085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5113" t="7980" r="4327" b="20586"/>
          <a:stretch/>
        </p:blipFill>
        <p:spPr>
          <a:xfrm>
            <a:off x="107504" y="280008"/>
            <a:ext cx="9036496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02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27163" t="20586" r="25588" b="9381"/>
          <a:stretch/>
        </p:blipFill>
        <p:spPr>
          <a:xfrm>
            <a:off x="755576" y="188640"/>
            <a:ext cx="7776864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2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28738" t="13583" r="29525" b="9381"/>
          <a:stretch/>
        </p:blipFill>
        <p:spPr>
          <a:xfrm>
            <a:off x="611560" y="364142"/>
            <a:ext cx="7608924" cy="647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161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28738" t="45798" r="29525" b="24788"/>
          <a:stretch/>
        </p:blipFill>
        <p:spPr>
          <a:xfrm>
            <a:off x="239501" y="782154"/>
            <a:ext cx="8904499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709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4" descr="14_MSAL_TXCH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2513"/>
            <a:ext cx="9144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5896978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17233</TotalTime>
  <Words>106</Words>
  <Application>Microsoft Office PowerPoint</Application>
  <PresentationFormat>Presentación en pantalla (4:3)</PresentationFormat>
  <Paragraphs>17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7" baseType="lpstr">
      <vt:lpstr>ＭＳ Ｐゴシック</vt:lpstr>
      <vt:lpstr>ＭＳ Ｐゴシック</vt:lpstr>
      <vt:lpstr>Arial</vt:lpstr>
      <vt:lpstr>Calibri</vt:lpstr>
      <vt:lpstr>Candara</vt:lpstr>
      <vt:lpstr>gobCL</vt:lpstr>
      <vt:lpstr>Tahoma</vt:lpstr>
      <vt:lpstr>Verdana</vt:lpstr>
      <vt:lpstr>ヒラギノ角ゴ Pro W3</vt:lpstr>
      <vt:lpstr>Custom 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Karina Andrade Quilhot</cp:lastModifiedBy>
  <cp:revision>919</cp:revision>
  <cp:lastPrinted>2015-10-26T13:40:19Z</cp:lastPrinted>
  <dcterms:created xsi:type="dcterms:W3CDTF">2010-11-27T19:44:20Z</dcterms:created>
  <dcterms:modified xsi:type="dcterms:W3CDTF">2017-10-11T23:21:17Z</dcterms:modified>
</cp:coreProperties>
</file>