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6621" r:id="rId1"/>
  </p:sldMasterIdLst>
  <p:notesMasterIdLst>
    <p:notesMasterId r:id="rId21"/>
  </p:notesMasterIdLst>
  <p:handoutMasterIdLst>
    <p:handoutMasterId r:id="rId22"/>
  </p:handoutMasterIdLst>
  <p:sldIdLst>
    <p:sldId id="852" r:id="rId2"/>
    <p:sldId id="1228" r:id="rId3"/>
    <p:sldId id="1286" r:id="rId4"/>
    <p:sldId id="1278" r:id="rId5"/>
    <p:sldId id="1279" r:id="rId6"/>
    <p:sldId id="1280" r:id="rId7"/>
    <p:sldId id="1281" r:id="rId8"/>
    <p:sldId id="1287" r:id="rId9"/>
    <p:sldId id="1288" r:id="rId10"/>
    <p:sldId id="1289" r:id="rId11"/>
    <p:sldId id="1294" r:id="rId12"/>
    <p:sldId id="1295" r:id="rId13"/>
    <p:sldId id="1296" r:id="rId14"/>
    <p:sldId id="1297" r:id="rId15"/>
    <p:sldId id="1290" r:id="rId16"/>
    <p:sldId id="1291" r:id="rId17"/>
    <p:sldId id="1292" r:id="rId18"/>
    <p:sldId id="1293" r:id="rId19"/>
    <p:sldId id="1056" r:id="rId20"/>
  </p:sldIdLst>
  <p:sldSz cx="9144000" cy="6858000" type="screen4x3"/>
  <p:notesSz cx="7010400" cy="92964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-4">
          <p15:clr>
            <a:srgbClr val="A4A3A4"/>
          </p15:clr>
        </p15:guide>
        <p15:guide id="2" pos="3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blo Andres Jimenez Chavez" initials="PAJC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B084"/>
    <a:srgbClr val="FFDD71"/>
    <a:srgbClr val="FFD653"/>
    <a:srgbClr val="E6E660"/>
    <a:srgbClr val="0067AB"/>
    <a:srgbClr val="EF4144"/>
    <a:srgbClr val="5185BD"/>
    <a:srgbClr val="4F81BD"/>
    <a:srgbClr val="4453A0"/>
    <a:srgbClr val="8064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3716" autoAdjust="0"/>
  </p:normalViewPr>
  <p:slideViewPr>
    <p:cSldViewPr snapToObjects="1">
      <p:cViewPr varScale="1">
        <p:scale>
          <a:sx n="69" d="100"/>
          <a:sy n="69" d="100"/>
        </p:scale>
        <p:origin x="-1386" y="-96"/>
      </p:cViewPr>
      <p:guideLst>
        <p:guide orient="horz" pos="-4"/>
        <p:guide pos="3"/>
      </p:guideLst>
    </p:cSldViewPr>
  </p:slideViewPr>
  <p:outlineViewPr>
    <p:cViewPr>
      <p:scale>
        <a:sx n="33" d="100"/>
        <a:sy n="33" d="100"/>
      </p:scale>
      <p:origin x="0" y="366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52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57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3E72672-73BD-4FF1-AA4D-4151FECDF2BC}" type="datetime1">
              <a:rPr lang="es-ES" altLang="es-CL"/>
              <a:pPr>
                <a:defRPr/>
              </a:pPr>
              <a:t>28/11/2017</a:t>
            </a:fld>
            <a:endParaRPr lang="es-ES" altLang="es-CL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2C2D7488-C1C2-4E7D-A8EE-650F51033CA9}" type="slidenum">
              <a:rPr lang="es-ES" altLang="es-CL"/>
              <a:pPr/>
              <a:t>‹Nº›</a:t>
            </a:fld>
            <a:endParaRPr lang="es-ES" altLang="es-CL" dirty="0"/>
          </a:p>
        </p:txBody>
      </p:sp>
    </p:spTree>
    <p:extLst>
      <p:ext uri="{BB962C8B-B14F-4D97-AF65-F5344CB8AC3E}">
        <p14:creationId xmlns:p14="http://schemas.microsoft.com/office/powerpoint/2010/main" val="22277057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wrap="square" lIns="93169" tIns="46585" rIns="93169" bIns="4658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3169" tIns="46585" rIns="93169" bIns="4658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43A7C47-D4D8-448D-B396-6B7E89C217BE}" type="datetime1">
              <a:rPr lang="en-US" altLang="es-CL"/>
              <a:pPr>
                <a:defRPr/>
              </a:pPr>
              <a:t>11/28/2017</a:t>
            </a:fld>
            <a:endParaRPr lang="en-US" altLang="es-CL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3169" tIns="46585" rIns="93169" bIns="4658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s-E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wrap="square" lIns="93169" tIns="46585" rIns="93169" bIns="46585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wrap="square" lIns="93169" tIns="46585" rIns="93169" bIns="46585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69" tIns="46585" rIns="93169" bIns="4658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EF2CE66D-0410-4A6D-922D-8F3FB3FA563E}" type="slidenum">
              <a:rPr lang="en-US" altLang="es-CL"/>
              <a:pPr/>
              <a:t>‹Nº›</a:t>
            </a:fld>
            <a:endParaRPr lang="en-US" altLang="es-CL" dirty="0"/>
          </a:p>
        </p:txBody>
      </p:sp>
    </p:spTree>
    <p:extLst>
      <p:ext uri="{BB962C8B-B14F-4D97-AF65-F5344CB8AC3E}">
        <p14:creationId xmlns:p14="http://schemas.microsoft.com/office/powerpoint/2010/main" val="26241182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1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 altLang="es-CL" dirty="0"/>
          </a:p>
        </p:txBody>
      </p:sp>
      <p:sp>
        <p:nvSpPr>
          <p:cNvPr id="114692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fld id="{91E20072-036B-47E2-AF6C-B54612D4492F}" type="slidenum">
              <a:rPr lang="en-US" altLang="es-CL">
                <a:latin typeface="Calibri" pitchFamily="34" charset="0"/>
              </a:rPr>
              <a:pPr/>
              <a:t>1</a:t>
            </a:fld>
            <a:endParaRPr lang="en-US" altLang="es-CL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8301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 altLang="es-CL" dirty="0"/>
          </a:p>
        </p:txBody>
      </p:sp>
      <p:sp>
        <p:nvSpPr>
          <p:cNvPr id="11981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fld id="{765E5C79-BCB9-4230-8CEF-AE6560DB5003}" type="slidenum">
              <a:rPr lang="en-US" altLang="es-CL">
                <a:latin typeface="Calibri" pitchFamily="34" charset="0"/>
              </a:rPr>
              <a:pPr/>
              <a:t>10</a:t>
            </a:fld>
            <a:endParaRPr lang="en-US" altLang="es-CL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3715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 altLang="es-CL" dirty="0"/>
          </a:p>
        </p:txBody>
      </p:sp>
      <p:sp>
        <p:nvSpPr>
          <p:cNvPr id="11981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fld id="{765E5C79-BCB9-4230-8CEF-AE6560DB5003}" type="slidenum">
              <a:rPr lang="en-US" altLang="es-CL">
                <a:latin typeface="Calibri" pitchFamily="34" charset="0"/>
              </a:rPr>
              <a:pPr/>
              <a:t>11</a:t>
            </a:fld>
            <a:endParaRPr lang="en-US" altLang="es-CL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3715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 altLang="es-CL" dirty="0"/>
          </a:p>
        </p:txBody>
      </p:sp>
      <p:sp>
        <p:nvSpPr>
          <p:cNvPr id="11981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fld id="{765E5C79-BCB9-4230-8CEF-AE6560DB5003}" type="slidenum">
              <a:rPr lang="en-US" altLang="es-CL">
                <a:latin typeface="Calibri" pitchFamily="34" charset="0"/>
              </a:rPr>
              <a:pPr/>
              <a:t>12</a:t>
            </a:fld>
            <a:endParaRPr lang="en-US" altLang="es-CL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3715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 altLang="es-CL" dirty="0"/>
          </a:p>
        </p:txBody>
      </p:sp>
      <p:sp>
        <p:nvSpPr>
          <p:cNvPr id="11981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fld id="{765E5C79-BCB9-4230-8CEF-AE6560DB5003}" type="slidenum">
              <a:rPr lang="en-US" altLang="es-CL">
                <a:latin typeface="Calibri" pitchFamily="34" charset="0"/>
              </a:rPr>
              <a:pPr/>
              <a:t>13</a:t>
            </a:fld>
            <a:endParaRPr lang="en-US" altLang="es-CL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3715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 altLang="es-CL" dirty="0"/>
          </a:p>
        </p:txBody>
      </p:sp>
      <p:sp>
        <p:nvSpPr>
          <p:cNvPr id="11981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fld id="{765E5C79-BCB9-4230-8CEF-AE6560DB5003}" type="slidenum">
              <a:rPr lang="en-US" altLang="es-CL">
                <a:latin typeface="Calibri" pitchFamily="34" charset="0"/>
              </a:rPr>
              <a:pPr/>
              <a:t>14</a:t>
            </a:fld>
            <a:endParaRPr lang="en-US" altLang="es-CL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3715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 altLang="es-CL" dirty="0"/>
          </a:p>
        </p:txBody>
      </p:sp>
      <p:sp>
        <p:nvSpPr>
          <p:cNvPr id="11981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fld id="{765E5C79-BCB9-4230-8CEF-AE6560DB5003}" type="slidenum">
              <a:rPr lang="en-US" altLang="es-CL">
                <a:latin typeface="Calibri" pitchFamily="34" charset="0"/>
              </a:rPr>
              <a:pPr/>
              <a:t>15</a:t>
            </a:fld>
            <a:endParaRPr lang="en-US" altLang="es-CL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3715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 altLang="es-CL" dirty="0"/>
          </a:p>
        </p:txBody>
      </p:sp>
      <p:sp>
        <p:nvSpPr>
          <p:cNvPr id="11981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fld id="{765E5C79-BCB9-4230-8CEF-AE6560DB5003}" type="slidenum">
              <a:rPr lang="en-US" altLang="es-CL">
                <a:latin typeface="Calibri" pitchFamily="34" charset="0"/>
              </a:rPr>
              <a:pPr/>
              <a:t>16</a:t>
            </a:fld>
            <a:endParaRPr lang="en-US" altLang="es-CL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3715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 altLang="es-CL" dirty="0"/>
          </a:p>
        </p:txBody>
      </p:sp>
      <p:sp>
        <p:nvSpPr>
          <p:cNvPr id="11981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fld id="{765E5C79-BCB9-4230-8CEF-AE6560DB5003}" type="slidenum">
              <a:rPr lang="en-US" altLang="es-CL">
                <a:latin typeface="Calibri" pitchFamily="34" charset="0"/>
              </a:rPr>
              <a:pPr/>
              <a:t>17</a:t>
            </a:fld>
            <a:endParaRPr lang="en-US" altLang="es-CL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3715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 altLang="es-CL" dirty="0"/>
          </a:p>
        </p:txBody>
      </p:sp>
      <p:sp>
        <p:nvSpPr>
          <p:cNvPr id="11981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fld id="{765E5C79-BCB9-4230-8CEF-AE6560DB5003}" type="slidenum">
              <a:rPr lang="en-US" altLang="es-CL">
                <a:latin typeface="Calibri" pitchFamily="34" charset="0"/>
              </a:rPr>
              <a:pPr/>
              <a:t>18</a:t>
            </a:fld>
            <a:endParaRPr lang="en-US" altLang="es-CL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3715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5587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 altLang="es-CL" dirty="0"/>
          </a:p>
        </p:txBody>
      </p:sp>
      <p:sp>
        <p:nvSpPr>
          <p:cNvPr id="195588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fld id="{F40B2BC7-933C-4219-88E4-42932287BDED}" type="slidenum">
              <a:rPr lang="en-US" altLang="es-CL">
                <a:latin typeface="Calibri" pitchFamily="34" charset="0"/>
              </a:rPr>
              <a:pPr/>
              <a:t>19</a:t>
            </a:fld>
            <a:endParaRPr lang="en-US" altLang="es-CL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272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 altLang="es-CL" dirty="0"/>
          </a:p>
        </p:txBody>
      </p:sp>
      <p:sp>
        <p:nvSpPr>
          <p:cNvPr id="11981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fld id="{765E5C79-BCB9-4230-8CEF-AE6560DB5003}" type="slidenum">
              <a:rPr lang="en-US" altLang="es-CL">
                <a:latin typeface="Calibri" pitchFamily="34" charset="0"/>
              </a:rPr>
              <a:pPr/>
              <a:t>2</a:t>
            </a:fld>
            <a:endParaRPr lang="en-US" altLang="es-CL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3715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 altLang="es-CL" dirty="0"/>
          </a:p>
        </p:txBody>
      </p:sp>
      <p:sp>
        <p:nvSpPr>
          <p:cNvPr id="11981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fld id="{765E5C79-BCB9-4230-8CEF-AE6560DB5003}" type="slidenum">
              <a:rPr lang="en-US" altLang="es-CL">
                <a:latin typeface="Calibri" pitchFamily="34" charset="0"/>
              </a:rPr>
              <a:pPr/>
              <a:t>3</a:t>
            </a:fld>
            <a:endParaRPr lang="en-US" altLang="es-CL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3715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 altLang="es-CL" dirty="0"/>
          </a:p>
        </p:txBody>
      </p:sp>
      <p:sp>
        <p:nvSpPr>
          <p:cNvPr id="11981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fld id="{765E5C79-BCB9-4230-8CEF-AE6560DB5003}" type="slidenum">
              <a:rPr lang="en-US" altLang="es-CL">
                <a:latin typeface="Calibri" pitchFamily="34" charset="0"/>
              </a:rPr>
              <a:pPr/>
              <a:t>4</a:t>
            </a:fld>
            <a:endParaRPr lang="en-US" altLang="es-CL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3715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 altLang="es-CL" dirty="0"/>
          </a:p>
        </p:txBody>
      </p:sp>
      <p:sp>
        <p:nvSpPr>
          <p:cNvPr id="11981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fld id="{765E5C79-BCB9-4230-8CEF-AE6560DB5003}" type="slidenum">
              <a:rPr lang="en-US" altLang="es-CL">
                <a:latin typeface="Calibri" pitchFamily="34" charset="0"/>
              </a:rPr>
              <a:pPr/>
              <a:t>5</a:t>
            </a:fld>
            <a:endParaRPr lang="en-US" altLang="es-CL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3715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 altLang="es-CL" dirty="0"/>
          </a:p>
        </p:txBody>
      </p:sp>
      <p:sp>
        <p:nvSpPr>
          <p:cNvPr id="11981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fld id="{765E5C79-BCB9-4230-8CEF-AE6560DB5003}" type="slidenum">
              <a:rPr lang="en-US" altLang="es-CL">
                <a:latin typeface="Calibri" pitchFamily="34" charset="0"/>
              </a:rPr>
              <a:pPr/>
              <a:t>6</a:t>
            </a:fld>
            <a:endParaRPr lang="en-US" altLang="es-CL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3715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 altLang="es-CL" dirty="0"/>
          </a:p>
        </p:txBody>
      </p:sp>
      <p:sp>
        <p:nvSpPr>
          <p:cNvPr id="11981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fld id="{765E5C79-BCB9-4230-8CEF-AE6560DB5003}" type="slidenum">
              <a:rPr lang="en-US" altLang="es-CL">
                <a:latin typeface="Calibri" pitchFamily="34" charset="0"/>
              </a:rPr>
              <a:pPr/>
              <a:t>7</a:t>
            </a:fld>
            <a:endParaRPr lang="en-US" altLang="es-CL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3715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 altLang="es-CL" dirty="0"/>
          </a:p>
        </p:txBody>
      </p:sp>
      <p:sp>
        <p:nvSpPr>
          <p:cNvPr id="11981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fld id="{765E5C79-BCB9-4230-8CEF-AE6560DB5003}" type="slidenum">
              <a:rPr lang="en-US" altLang="es-CL">
                <a:latin typeface="Calibri" pitchFamily="34" charset="0"/>
              </a:rPr>
              <a:pPr/>
              <a:t>8</a:t>
            </a:fld>
            <a:endParaRPr lang="en-US" altLang="es-CL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3715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 altLang="es-CL" dirty="0"/>
          </a:p>
        </p:txBody>
      </p:sp>
      <p:sp>
        <p:nvSpPr>
          <p:cNvPr id="11981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fld id="{765E5C79-BCB9-4230-8CEF-AE6560DB5003}" type="slidenum">
              <a:rPr lang="en-US" altLang="es-CL">
                <a:latin typeface="Calibri" pitchFamily="34" charset="0"/>
              </a:rPr>
              <a:pPr/>
              <a:t>9</a:t>
            </a:fld>
            <a:endParaRPr lang="en-US" altLang="es-CL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371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2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0"/>
            <a:ext cx="20193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11"/>
          <p:cNvSpPr>
            <a:spLocks noGrp="1"/>
          </p:cNvSpPr>
          <p:nvPr>
            <p:ph sz="quarter" idx="11"/>
          </p:nvPr>
        </p:nvSpPr>
        <p:spPr>
          <a:xfrm>
            <a:off x="3187700" y="2582488"/>
            <a:ext cx="5956300" cy="102754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="1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2"/>
          </p:nvPr>
        </p:nvSpPr>
        <p:spPr>
          <a:xfrm>
            <a:off x="3187700" y="3623720"/>
            <a:ext cx="5956300" cy="102754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654498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4000">
        <p:fade/>
      </p:transition>
    </mc:Choice>
    <mc:Fallback xmlns="">
      <p:transition spd="slow" advClick="0" advTm="4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logoPNG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0"/>
            <a:ext cx="2033588" cy="203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11"/>
          <p:cNvSpPr>
            <a:spLocks noGrp="1"/>
          </p:cNvSpPr>
          <p:nvPr>
            <p:ph sz="quarter" idx="11"/>
          </p:nvPr>
        </p:nvSpPr>
        <p:spPr>
          <a:xfrm>
            <a:off x="3187700" y="2582488"/>
            <a:ext cx="5956300" cy="102754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="1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2"/>
          </p:nvPr>
        </p:nvSpPr>
        <p:spPr>
          <a:xfrm>
            <a:off x="3187700" y="3623720"/>
            <a:ext cx="5956300" cy="102754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CuadroTexto 4"/>
          <p:cNvSpPr txBox="1"/>
          <p:nvPr userDrawn="1"/>
        </p:nvSpPr>
        <p:spPr>
          <a:xfrm>
            <a:off x="8604448" y="6453336"/>
            <a:ext cx="4411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7ADCAF48-8483-6A4C-A159-7FC517E87426}" type="slidenum">
              <a:rPr lang="es-ES" sz="1050" smtClean="0">
                <a:solidFill>
                  <a:schemeClr val="tx1">
                    <a:lumMod val="65000"/>
                    <a:lumOff val="35000"/>
                  </a:schemeClr>
                </a:solidFill>
                <a:latin typeface="Candara"/>
                <a:cs typeface="Candara"/>
              </a:rPr>
              <a:t>‹Nº›</a:t>
            </a:fld>
            <a:endParaRPr lang="es-ES" sz="1050" dirty="0">
              <a:solidFill>
                <a:schemeClr val="tx1">
                  <a:lumMod val="65000"/>
                  <a:lumOff val="35000"/>
                </a:schemeClr>
              </a:solidFill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3084202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4000">
        <p:fade/>
      </p:transition>
    </mc:Choice>
    <mc:Fallback xmlns="">
      <p:transition spd="slow" advClick="0" advTm="4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 userDrawn="1"/>
        </p:nvSpPr>
        <p:spPr bwMode="auto">
          <a:xfrm>
            <a:off x="93663" y="158750"/>
            <a:ext cx="2687637" cy="4603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>
              <a:defRPr/>
            </a:pPr>
            <a:r>
              <a:rPr lang="es-ES" altLang="es-CL" dirty="0">
                <a:solidFill>
                  <a:srgbClr val="BFBFBF"/>
                </a:solidFill>
                <a:latin typeface="Calibri" panose="020F0502020204030204" pitchFamily="34" charset="0"/>
              </a:rPr>
              <a:t>Imagen Referencial</a:t>
            </a:r>
          </a:p>
        </p:txBody>
      </p:sp>
      <p:sp>
        <p:nvSpPr>
          <p:cNvPr id="7" name="Marcador de imágenes prediseñadas 9"/>
          <p:cNvSpPr>
            <a:spLocks noGrp="1"/>
          </p:cNvSpPr>
          <p:nvPr>
            <p:ph type="clipArt" sz="quarter" idx="10"/>
          </p:nvPr>
        </p:nvSpPr>
        <p:spPr>
          <a:xfrm>
            <a:off x="0" y="0"/>
            <a:ext cx="2781300" cy="6858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solidFill>
                  <a:schemeClr val="bg1"/>
                </a:solidFill>
                <a:latin typeface="gobCL"/>
                <a:cs typeface="gobCL"/>
              </a:defRPr>
            </a:lvl1pPr>
          </a:lstStyle>
          <a:p>
            <a:pPr lvl="0"/>
            <a:r>
              <a:rPr lang="es-ES" noProof="0" dirty="0"/>
              <a:t>Haga clic en el icono para agregar una imagen prediseñada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1"/>
          </p:nvPr>
        </p:nvSpPr>
        <p:spPr>
          <a:xfrm>
            <a:off x="3187700" y="2582488"/>
            <a:ext cx="5956300" cy="102754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="1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2"/>
          </p:nvPr>
        </p:nvSpPr>
        <p:spPr>
          <a:xfrm>
            <a:off x="3187700" y="3623720"/>
            <a:ext cx="5956300" cy="102754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" name="CuadroTexto 1"/>
          <p:cNvSpPr txBox="1"/>
          <p:nvPr userDrawn="1"/>
        </p:nvSpPr>
        <p:spPr>
          <a:xfrm>
            <a:off x="8604448" y="6453336"/>
            <a:ext cx="4411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7ADCAF48-8483-6A4C-A159-7FC517E87426}" type="slidenum">
              <a:rPr lang="es-ES" sz="1050" smtClean="0">
                <a:solidFill>
                  <a:schemeClr val="tx1">
                    <a:lumMod val="65000"/>
                    <a:lumOff val="35000"/>
                  </a:schemeClr>
                </a:solidFill>
                <a:latin typeface="Candara"/>
                <a:cs typeface="Candara"/>
              </a:rPr>
              <a:t>‹Nº›</a:t>
            </a:fld>
            <a:endParaRPr lang="es-ES" sz="1050" dirty="0">
              <a:solidFill>
                <a:schemeClr val="tx1">
                  <a:lumMod val="65000"/>
                  <a:lumOff val="35000"/>
                </a:schemeClr>
              </a:solidFill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1235293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4000">
        <p:fade/>
      </p:transition>
    </mc:Choice>
    <mc:Fallback xmlns="">
      <p:transition spd="slow" advClick="0" advTm="4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 userDrawn="1"/>
        </p:nvSpPr>
        <p:spPr bwMode="auto">
          <a:xfrm>
            <a:off x="93663" y="158750"/>
            <a:ext cx="2687637" cy="4603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>
              <a:defRPr/>
            </a:pPr>
            <a:r>
              <a:rPr lang="es-ES" altLang="es-CL" dirty="0">
                <a:solidFill>
                  <a:srgbClr val="BFBFBF"/>
                </a:solidFill>
                <a:latin typeface="Calibri" panose="020F0502020204030204" pitchFamily="34" charset="0"/>
              </a:rPr>
              <a:t>Imagen Referencial</a:t>
            </a:r>
          </a:p>
        </p:txBody>
      </p:sp>
      <p:sp>
        <p:nvSpPr>
          <p:cNvPr id="7" name="Marcador de imágenes prediseñadas 9"/>
          <p:cNvSpPr>
            <a:spLocks noGrp="1"/>
          </p:cNvSpPr>
          <p:nvPr>
            <p:ph type="clipArt" sz="quarter" idx="10"/>
          </p:nvPr>
        </p:nvSpPr>
        <p:spPr>
          <a:xfrm>
            <a:off x="0" y="0"/>
            <a:ext cx="2781300" cy="6858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solidFill>
                  <a:schemeClr val="bg1"/>
                </a:solidFill>
                <a:latin typeface="gobCL"/>
                <a:cs typeface="gobCL"/>
              </a:defRPr>
            </a:lvl1pPr>
          </a:lstStyle>
          <a:p>
            <a:pPr lvl="0"/>
            <a:r>
              <a:rPr lang="es-ES" noProof="0" dirty="0"/>
              <a:t>Haga clic en el icono para agregar una imagen prediseñada</a:t>
            </a:r>
          </a:p>
        </p:txBody>
      </p:sp>
      <p:sp>
        <p:nvSpPr>
          <p:cNvPr id="6" name="Content Placeholder 11"/>
          <p:cNvSpPr>
            <a:spLocks noGrp="1"/>
          </p:cNvSpPr>
          <p:nvPr>
            <p:ph sz="quarter" idx="11"/>
          </p:nvPr>
        </p:nvSpPr>
        <p:spPr>
          <a:xfrm>
            <a:off x="3187700" y="2582488"/>
            <a:ext cx="5956300" cy="102754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="1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1" name="Content Placeholder 11"/>
          <p:cNvSpPr>
            <a:spLocks noGrp="1"/>
          </p:cNvSpPr>
          <p:nvPr>
            <p:ph sz="quarter" idx="12"/>
          </p:nvPr>
        </p:nvSpPr>
        <p:spPr>
          <a:xfrm>
            <a:off x="3187700" y="3623720"/>
            <a:ext cx="5956300" cy="102754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8" name="CuadroTexto 7"/>
          <p:cNvSpPr txBox="1"/>
          <p:nvPr userDrawn="1"/>
        </p:nvSpPr>
        <p:spPr>
          <a:xfrm>
            <a:off x="8604448" y="6453336"/>
            <a:ext cx="4411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7ADCAF48-8483-6A4C-A159-7FC517E87426}" type="slidenum">
              <a:rPr lang="es-ES" sz="1050" smtClean="0">
                <a:solidFill>
                  <a:schemeClr val="tx1">
                    <a:lumMod val="65000"/>
                    <a:lumOff val="35000"/>
                  </a:schemeClr>
                </a:solidFill>
                <a:latin typeface="Candara"/>
                <a:cs typeface="Candara"/>
              </a:rPr>
              <a:t>‹Nº›</a:t>
            </a:fld>
            <a:endParaRPr lang="es-ES" sz="1050" dirty="0">
              <a:solidFill>
                <a:schemeClr val="tx1">
                  <a:lumMod val="65000"/>
                  <a:lumOff val="35000"/>
                </a:schemeClr>
              </a:solidFill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13004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4000">
        <p:fade/>
      </p:transition>
    </mc:Choice>
    <mc:Fallback xmlns="">
      <p:transition spd="slow" advClick="0" advTm="4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1"/>
          <p:cNvSpPr>
            <a:spLocks noGrp="1"/>
          </p:cNvSpPr>
          <p:nvPr>
            <p:ph sz="quarter" idx="11"/>
          </p:nvPr>
        </p:nvSpPr>
        <p:spPr>
          <a:xfrm>
            <a:off x="3187700" y="2582488"/>
            <a:ext cx="5956300" cy="102754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="1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1" name="Content Placeholder 11"/>
          <p:cNvSpPr>
            <a:spLocks noGrp="1"/>
          </p:cNvSpPr>
          <p:nvPr>
            <p:ph sz="quarter" idx="12"/>
          </p:nvPr>
        </p:nvSpPr>
        <p:spPr>
          <a:xfrm>
            <a:off x="3187700" y="3623720"/>
            <a:ext cx="5956300" cy="102754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uadroTexto 3"/>
          <p:cNvSpPr txBox="1"/>
          <p:nvPr userDrawn="1"/>
        </p:nvSpPr>
        <p:spPr>
          <a:xfrm>
            <a:off x="8604448" y="6453336"/>
            <a:ext cx="4411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7ADCAF48-8483-6A4C-A159-7FC517E87426}" type="slidenum">
              <a:rPr lang="es-ES" sz="1050" smtClean="0">
                <a:solidFill>
                  <a:schemeClr val="tx1">
                    <a:lumMod val="65000"/>
                    <a:lumOff val="35000"/>
                  </a:schemeClr>
                </a:solidFill>
                <a:latin typeface="Candara"/>
                <a:cs typeface="Candara"/>
              </a:rPr>
              <a:t>‹Nº›</a:t>
            </a:fld>
            <a:endParaRPr lang="es-ES" sz="1050" dirty="0">
              <a:solidFill>
                <a:schemeClr val="tx1">
                  <a:lumMod val="65000"/>
                  <a:lumOff val="35000"/>
                </a:schemeClr>
              </a:solidFill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39761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4000">
        <p:fade/>
      </p:transition>
    </mc:Choice>
    <mc:Fallback xmlns="">
      <p:transition spd="slow" advClick="0" advTm="4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omplemento-Logo-Gobierno-160x14p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0"/>
            <a:ext cx="20320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Marcador de texto 2"/>
          <p:cNvSpPr>
            <a:spLocks noGrp="1"/>
          </p:cNvSpPr>
          <p:nvPr>
            <p:ph idx="18"/>
          </p:nvPr>
        </p:nvSpPr>
        <p:spPr>
          <a:xfrm>
            <a:off x="3479800" y="3035300"/>
            <a:ext cx="5257799" cy="3236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500" baseline="0">
                <a:solidFill>
                  <a:schemeClr val="tx1">
                    <a:lumMod val="75000"/>
                  </a:schemeClr>
                </a:solidFill>
                <a:latin typeface="Verdana"/>
                <a:cs typeface="Verdana"/>
              </a:defRPr>
            </a:lvl1pPr>
            <a:lvl2pPr>
              <a:defRPr sz="1800">
                <a:solidFill>
                  <a:schemeClr val="bg1"/>
                </a:solidFill>
                <a:latin typeface="gobCL"/>
                <a:cs typeface="gobCL"/>
              </a:defRPr>
            </a:lvl2pPr>
            <a:lvl3pPr>
              <a:defRPr sz="1800">
                <a:solidFill>
                  <a:schemeClr val="bg1"/>
                </a:solidFill>
                <a:latin typeface="gobCL"/>
                <a:cs typeface="gobCL"/>
              </a:defRPr>
            </a:lvl3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</p:txBody>
      </p:sp>
      <p:sp>
        <p:nvSpPr>
          <p:cNvPr id="7" name="Marcador de contenido 12"/>
          <p:cNvSpPr>
            <a:spLocks noGrp="1"/>
          </p:cNvSpPr>
          <p:nvPr>
            <p:ph sz="quarter" idx="12"/>
          </p:nvPr>
        </p:nvSpPr>
        <p:spPr>
          <a:xfrm>
            <a:off x="3479800" y="1066801"/>
            <a:ext cx="5257800" cy="990600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1" i="0" spc="0">
                <a:solidFill>
                  <a:schemeClr val="accent1"/>
                </a:solidFill>
                <a:latin typeface="Verdana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</p:txBody>
      </p:sp>
      <p:sp>
        <p:nvSpPr>
          <p:cNvPr id="8" name="Marcador de contenido 12"/>
          <p:cNvSpPr>
            <a:spLocks noGrp="1"/>
          </p:cNvSpPr>
          <p:nvPr>
            <p:ph sz="quarter" idx="13"/>
          </p:nvPr>
        </p:nvSpPr>
        <p:spPr>
          <a:xfrm>
            <a:off x="3479800" y="2184400"/>
            <a:ext cx="5257800" cy="723900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="0" i="0" spc="0">
                <a:solidFill>
                  <a:srgbClr val="4F81BD"/>
                </a:solidFill>
                <a:latin typeface="Verdana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</p:txBody>
      </p:sp>
    </p:spTree>
    <p:extLst>
      <p:ext uri="{BB962C8B-B14F-4D97-AF65-F5344CB8AC3E}">
        <p14:creationId xmlns:p14="http://schemas.microsoft.com/office/powerpoint/2010/main" val="1732219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4000">
        <p:fade/>
      </p:transition>
    </mc:Choice>
    <mc:Fallback xmlns="">
      <p:transition spd="slow" advClick="0" advTm="4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0"/>
            <a:ext cx="20193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11"/>
          <p:cNvSpPr>
            <a:spLocks noGrp="1"/>
          </p:cNvSpPr>
          <p:nvPr>
            <p:ph sz="quarter" idx="11"/>
          </p:nvPr>
        </p:nvSpPr>
        <p:spPr>
          <a:xfrm>
            <a:off x="3187700" y="2582488"/>
            <a:ext cx="5956300" cy="102754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="1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2"/>
          </p:nvPr>
        </p:nvSpPr>
        <p:spPr>
          <a:xfrm>
            <a:off x="3187700" y="3623720"/>
            <a:ext cx="5956300" cy="102754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CuadroTexto 4"/>
          <p:cNvSpPr txBox="1"/>
          <p:nvPr userDrawn="1"/>
        </p:nvSpPr>
        <p:spPr>
          <a:xfrm>
            <a:off x="8604448" y="6453336"/>
            <a:ext cx="4411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7ADCAF48-8483-6A4C-A159-7FC517E87426}" type="slidenum">
              <a:rPr lang="es-ES" sz="1050" smtClean="0">
                <a:solidFill>
                  <a:schemeClr val="tx1">
                    <a:lumMod val="65000"/>
                    <a:lumOff val="35000"/>
                  </a:schemeClr>
                </a:solidFill>
                <a:latin typeface="Candara"/>
                <a:cs typeface="Candara"/>
              </a:rPr>
              <a:t>‹Nº›</a:t>
            </a:fld>
            <a:endParaRPr lang="es-ES" sz="1050" dirty="0">
              <a:solidFill>
                <a:schemeClr val="tx1">
                  <a:lumMod val="65000"/>
                  <a:lumOff val="35000"/>
                </a:schemeClr>
              </a:solidFill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1302569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4000">
        <p:fade/>
      </p:transition>
    </mc:Choice>
    <mc:Fallback xmlns="">
      <p:transition spd="slow" advClick="0" advTm="4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6" descr="Complemento-Logo-Gobierno-160x14px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6692900"/>
            <a:ext cx="20320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8604448" y="6453336"/>
            <a:ext cx="4411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7ADCAF48-8483-6A4C-A159-7FC517E87426}" type="slidenum">
              <a:rPr lang="es-ES" sz="1050" smtClean="0">
                <a:solidFill>
                  <a:schemeClr val="tx1">
                    <a:lumMod val="65000"/>
                    <a:lumOff val="35000"/>
                  </a:schemeClr>
                </a:solidFill>
                <a:latin typeface="Candara"/>
                <a:cs typeface="Candara"/>
              </a:rPr>
              <a:t>‹Nº›</a:t>
            </a:fld>
            <a:endParaRPr lang="es-ES" sz="1050" dirty="0">
              <a:solidFill>
                <a:schemeClr val="tx1">
                  <a:lumMod val="65000"/>
                  <a:lumOff val="35000"/>
                </a:schemeClr>
              </a:solidFill>
              <a:latin typeface="Candara"/>
              <a:cs typeface="Candar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084" r:id="rId1"/>
    <p:sldLayoutId id="2147491085" r:id="rId2"/>
    <p:sldLayoutId id="2147491086" r:id="rId3"/>
    <p:sldLayoutId id="2147491087" r:id="rId4"/>
    <p:sldLayoutId id="2147490993" r:id="rId5"/>
    <p:sldLayoutId id="2147491088" r:id="rId6"/>
    <p:sldLayoutId id="2147491090" r:id="rId7"/>
  </p:sldLayoutIdLst>
  <mc:AlternateContent xmlns:mc="http://schemas.openxmlformats.org/markup-compatibility/2006" xmlns:p14="http://schemas.microsoft.com/office/powerpoint/2010/main">
    <mc:Choice Requires="p14">
      <p:transition spd="slow" p14:dur="10000" advClick="0" advTm="4000">
        <p:fade/>
      </p:transition>
    </mc:Choice>
    <mc:Fallback xmlns="">
      <p:transition spd="slow" advClick="0" advTm="4000">
        <p:fade/>
      </p:transition>
    </mc:Fallback>
  </mc:AlternateConten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3 Marcador de contenido"/>
          <p:cNvSpPr>
            <a:spLocks noGrp="1"/>
          </p:cNvSpPr>
          <p:nvPr>
            <p:ph sz="quarter" idx="11"/>
          </p:nvPr>
        </p:nvSpPr>
        <p:spPr bwMode="auto">
          <a:xfrm>
            <a:off x="384122" y="1916832"/>
            <a:ext cx="8472487" cy="11890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s-ES_tradnl" altLang="es-CL" sz="3200" dirty="0" smtClean="0">
                <a:solidFill>
                  <a:schemeClr val="accent1"/>
                </a:solidFill>
                <a:latin typeface="Candara" pitchFamily="34" charset="0"/>
                <a:ea typeface="Tahoma" pitchFamily="34" charset="0"/>
                <a:cs typeface="Candara" pitchFamily="34" charset="0"/>
              </a:rPr>
              <a:t>HERRAMIENTAS DE APOYO</a:t>
            </a:r>
            <a:endParaRPr lang="es-ES_tradnl" altLang="es-CL" sz="3200" dirty="0">
              <a:solidFill>
                <a:schemeClr val="accent1"/>
              </a:solidFill>
              <a:latin typeface="Candara" pitchFamily="34" charset="0"/>
              <a:ea typeface="Tahoma" pitchFamily="34" charset="0"/>
              <a:cs typeface="Candara" pitchFamily="34" charset="0"/>
            </a:endParaRPr>
          </a:p>
          <a:p>
            <a:pPr algn="ctr"/>
            <a:r>
              <a:rPr lang="es-ES_tradnl" altLang="es-CL" sz="3200" dirty="0" smtClean="0">
                <a:solidFill>
                  <a:schemeClr val="accent1"/>
                </a:solidFill>
                <a:latin typeface="Candara" pitchFamily="34" charset="0"/>
                <a:ea typeface="Tahoma" pitchFamily="34" charset="0"/>
                <a:cs typeface="Candara" pitchFamily="34" charset="0"/>
              </a:rPr>
              <a:t>Concurso Interno de Encasillamiento de Titulares de la Planta de Profesionales</a:t>
            </a:r>
          </a:p>
        </p:txBody>
      </p:sp>
      <p:sp>
        <p:nvSpPr>
          <p:cNvPr id="113667" name="CuadroTexto 1"/>
          <p:cNvSpPr txBox="1">
            <a:spLocks noChangeArrowheads="1"/>
          </p:cNvSpPr>
          <p:nvPr/>
        </p:nvSpPr>
        <p:spPr bwMode="auto">
          <a:xfrm>
            <a:off x="2915816" y="4869160"/>
            <a:ext cx="3094117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endParaRPr lang="es-CL" altLang="es-CL" sz="1100" dirty="0">
              <a:solidFill>
                <a:schemeClr val="accent1"/>
              </a:solidFill>
              <a:latin typeface="Candara" pitchFamily="34" charset="0"/>
            </a:endParaRPr>
          </a:p>
          <a:p>
            <a:pPr algn="ctr"/>
            <a:r>
              <a:rPr lang="es-CL" altLang="es-CL" sz="1100" b="1" dirty="0">
                <a:solidFill>
                  <a:schemeClr val="accent1"/>
                </a:solidFill>
                <a:latin typeface="Candara" pitchFamily="34" charset="0"/>
              </a:rPr>
              <a:t>Departamento de Gestión de Recursos Humanos</a:t>
            </a:r>
          </a:p>
          <a:p>
            <a:pPr algn="ctr"/>
            <a:r>
              <a:rPr lang="es-CL" altLang="es-CL" sz="1100" b="1" dirty="0">
                <a:solidFill>
                  <a:schemeClr val="accent1"/>
                </a:solidFill>
                <a:latin typeface="Candara" pitchFamily="34" charset="0"/>
              </a:rPr>
              <a:t>División de Gestión y Desarrollo de las Personas</a:t>
            </a:r>
          </a:p>
          <a:p>
            <a:pPr algn="ctr"/>
            <a:r>
              <a:rPr lang="es-CL" altLang="es-CL" sz="1100" b="1" dirty="0">
                <a:solidFill>
                  <a:schemeClr val="accent1"/>
                </a:solidFill>
                <a:latin typeface="Candara" pitchFamily="34" charset="0"/>
              </a:rPr>
              <a:t>Subsecretaria de Redes Asistenciales</a:t>
            </a:r>
          </a:p>
          <a:p>
            <a:pPr algn="ctr"/>
            <a:r>
              <a:rPr lang="es-CL" altLang="es-CL" sz="1100" b="1" dirty="0" smtClean="0">
                <a:solidFill>
                  <a:schemeClr val="accent1"/>
                </a:solidFill>
                <a:latin typeface="Candara" pitchFamily="34" charset="0"/>
              </a:rPr>
              <a:t>Noviembre </a:t>
            </a:r>
            <a:r>
              <a:rPr lang="es-CL" altLang="es-CL" sz="1100" b="1" dirty="0">
                <a:solidFill>
                  <a:schemeClr val="accent1"/>
                </a:solidFill>
                <a:latin typeface="Candara" pitchFamily="34" charset="0"/>
              </a:rPr>
              <a:t>2017</a:t>
            </a:r>
          </a:p>
        </p:txBody>
      </p:sp>
      <p:grpSp>
        <p:nvGrpSpPr>
          <p:cNvPr id="113668" name="Group 26"/>
          <p:cNvGrpSpPr>
            <a:grpSpLocks/>
          </p:cNvGrpSpPr>
          <p:nvPr/>
        </p:nvGrpSpPr>
        <p:grpSpPr bwMode="auto">
          <a:xfrm>
            <a:off x="141836" y="4251622"/>
            <a:ext cx="8745538" cy="617538"/>
            <a:chOff x="356900" y="4419908"/>
            <a:chExt cx="8745040" cy="618511"/>
          </a:xfrm>
        </p:grpSpPr>
        <p:grpSp>
          <p:nvGrpSpPr>
            <p:cNvPr id="113669" name="2 Grupo"/>
            <p:cNvGrpSpPr>
              <a:grpSpLocks/>
            </p:cNvGrpSpPr>
            <p:nvPr/>
          </p:nvGrpSpPr>
          <p:grpSpPr bwMode="auto">
            <a:xfrm>
              <a:off x="356900" y="4419908"/>
              <a:ext cx="5976254" cy="614680"/>
              <a:chOff x="3608088" y="5329398"/>
              <a:chExt cx="4743450" cy="508540"/>
            </a:xfrm>
          </p:grpSpPr>
          <p:pic>
            <p:nvPicPr>
              <p:cNvPr id="21" name="Picture 20"/>
              <p:cNvPicPr>
                <a:picLocks noChangeAspect="1" noChangeArrowheads="1"/>
              </p:cNvPicPr>
              <p:nvPr/>
            </p:nvPicPr>
            <p:blipFill>
              <a:blip r:embed="rId3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stretch>
                <a:fillRect/>
              </a:stretch>
            </p:blipFill>
            <p:spPr bwMode="auto">
              <a:xfrm>
                <a:off x="3608088" y="5373216"/>
                <a:ext cx="962375" cy="375877"/>
              </a:xfrm>
              <a:prstGeom prst="rect">
                <a:avLst/>
              </a:prstGeom>
              <a:noFill/>
              <a:ln>
                <a:noFill/>
              </a:ln>
              <a:extLst/>
            </p:spPr>
          </p:pic>
          <p:pic>
            <p:nvPicPr>
              <p:cNvPr id="22" name="Picture 21"/>
              <p:cNvPicPr>
                <a:picLocks noChangeAspect="1" noChangeArrowheads="1"/>
              </p:cNvPicPr>
              <p:nvPr/>
            </p:nvPicPr>
            <p:blipFill>
              <a:blip r:embed="rId4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stretch>
                <a:fillRect/>
              </a:stretch>
            </p:blipFill>
            <p:spPr bwMode="auto">
              <a:xfrm>
                <a:off x="4858918" y="5410573"/>
                <a:ext cx="618801" cy="338520"/>
              </a:xfrm>
              <a:prstGeom prst="rect">
                <a:avLst/>
              </a:prstGeom>
              <a:noFill/>
              <a:ln>
                <a:noFill/>
              </a:ln>
              <a:extLst/>
            </p:spPr>
          </p:pic>
          <p:pic>
            <p:nvPicPr>
              <p:cNvPr id="23" name="Picture 22"/>
              <p:cNvPicPr>
                <a:picLocks noChangeAspect="1" noChangeArrowheads="1"/>
              </p:cNvPicPr>
              <p:nvPr/>
            </p:nvPicPr>
            <p:blipFill>
              <a:blip r:embed="rId5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stretch>
                <a:fillRect/>
              </a:stretch>
            </p:blipFill>
            <p:spPr bwMode="auto">
              <a:xfrm>
                <a:off x="7116560" y="5406933"/>
                <a:ext cx="349440" cy="34944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</p:pic>
          <p:pic>
            <p:nvPicPr>
              <p:cNvPr id="24" name="Picture 23"/>
              <p:cNvPicPr>
                <a:picLocks noChangeAspect="1" noChangeArrowheads="1"/>
              </p:cNvPicPr>
              <p:nvPr/>
            </p:nvPicPr>
            <p:blipFill>
              <a:blip r:embed="rId6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stretch>
                <a:fillRect/>
              </a:stretch>
            </p:blipFill>
            <p:spPr bwMode="auto">
              <a:xfrm>
                <a:off x="5757493" y="5428780"/>
                <a:ext cx="390581" cy="374306"/>
              </a:xfrm>
              <a:prstGeom prst="rect">
                <a:avLst/>
              </a:prstGeom>
              <a:noFill/>
              <a:ln>
                <a:noFill/>
              </a:ln>
              <a:extLst/>
            </p:spPr>
          </p:pic>
          <p:pic>
            <p:nvPicPr>
              <p:cNvPr id="25" name="Picture 24"/>
              <p:cNvPicPr>
                <a:picLocks noChangeAspect="1" noChangeArrowheads="1"/>
              </p:cNvPicPr>
              <p:nvPr/>
            </p:nvPicPr>
            <p:blipFill>
              <a:blip r:embed="rId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stretch>
                <a:fillRect/>
              </a:stretch>
            </p:blipFill>
            <p:spPr bwMode="auto">
              <a:xfrm>
                <a:off x="7713743" y="5420978"/>
                <a:ext cx="637795" cy="328114"/>
              </a:xfrm>
              <a:prstGeom prst="rect">
                <a:avLst/>
              </a:prstGeom>
              <a:noFill/>
              <a:ln>
                <a:noFill/>
              </a:ln>
              <a:extLst/>
            </p:spPr>
          </p:pic>
          <p:pic>
            <p:nvPicPr>
              <p:cNvPr id="113679" name="1 Imagen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52002" y="5329398"/>
                <a:ext cx="352246" cy="508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13670" name="2 Grupo"/>
            <p:cNvGrpSpPr>
              <a:grpSpLocks/>
            </p:cNvGrpSpPr>
            <p:nvPr/>
          </p:nvGrpSpPr>
          <p:grpSpPr bwMode="auto">
            <a:xfrm>
              <a:off x="6651026" y="4419908"/>
              <a:ext cx="2450914" cy="618511"/>
              <a:chOff x="4858918" y="5329398"/>
              <a:chExt cx="1945330" cy="508540"/>
            </a:xfrm>
          </p:grpSpPr>
          <p:pic>
            <p:nvPicPr>
              <p:cNvPr id="16" name="Picture 15"/>
              <p:cNvPicPr>
                <a:picLocks noChangeAspect="1" noChangeArrowheads="1"/>
              </p:cNvPicPr>
              <p:nvPr/>
            </p:nvPicPr>
            <p:blipFill>
              <a:blip r:embed="rId4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stretch>
                <a:fillRect/>
              </a:stretch>
            </p:blipFill>
            <p:spPr bwMode="auto">
              <a:xfrm>
                <a:off x="4858918" y="5410573"/>
                <a:ext cx="618801" cy="338520"/>
              </a:xfrm>
              <a:prstGeom prst="rect">
                <a:avLst/>
              </a:prstGeom>
              <a:noFill/>
              <a:ln>
                <a:noFill/>
              </a:ln>
              <a:extLst/>
            </p:spPr>
          </p:pic>
          <p:pic>
            <p:nvPicPr>
              <p:cNvPr id="18" name="Picture 17"/>
              <p:cNvPicPr>
                <a:picLocks noChangeAspect="1" noChangeArrowheads="1"/>
              </p:cNvPicPr>
              <p:nvPr/>
            </p:nvPicPr>
            <p:blipFill>
              <a:blip r:embed="rId6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stretch>
                <a:fillRect/>
              </a:stretch>
            </p:blipFill>
            <p:spPr bwMode="auto">
              <a:xfrm>
                <a:off x="5757493" y="5428780"/>
                <a:ext cx="390581" cy="374306"/>
              </a:xfrm>
              <a:prstGeom prst="rect">
                <a:avLst/>
              </a:prstGeom>
              <a:noFill/>
              <a:ln>
                <a:noFill/>
              </a:ln>
              <a:extLst/>
            </p:spPr>
          </p:pic>
          <p:pic>
            <p:nvPicPr>
              <p:cNvPr id="113673" name="1 Imagen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52002" y="5329398"/>
                <a:ext cx="352246" cy="508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4000"/>
    </mc:Choice>
    <mc:Fallback xmlns="">
      <p:transition advClick="0" advTm="4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 txBox="1">
            <a:spLocks/>
          </p:cNvSpPr>
          <p:nvPr/>
        </p:nvSpPr>
        <p:spPr>
          <a:xfrm>
            <a:off x="0" y="107992"/>
            <a:ext cx="9144000" cy="6921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>
              <a:spcBef>
                <a:spcPct val="20000"/>
              </a:spcBef>
              <a:defRPr/>
            </a:pPr>
            <a:r>
              <a:rPr lang="es-CL" sz="2400" b="1" dirty="0" smtClean="0">
                <a:solidFill>
                  <a:schemeClr val="accent1"/>
                </a:solidFill>
                <a:latin typeface="Candara" panose="020E0502030303020204" pitchFamily="34" charset="0"/>
                <a:ea typeface="+mn-ea"/>
                <a:cs typeface="+mn-cs"/>
              </a:rPr>
              <a:t>HERRAMIENTAS DE APOYO: Archivos de Trabajo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14036"/>
            <a:ext cx="9132805" cy="5845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1 Título">
            <a:extLst>
              <a:ext uri="{FF2B5EF4-FFF2-40B4-BE49-F238E27FC236}">
                <a16:creationId xmlns="" xmlns:a16="http://schemas.microsoft.com/office/drawing/2014/main" id="{C4B7752A-3B55-458E-ACD8-ADAD78D0DF3C}"/>
              </a:ext>
            </a:extLst>
          </p:cNvPr>
          <p:cNvSpPr txBox="1">
            <a:spLocks/>
          </p:cNvSpPr>
          <p:nvPr/>
        </p:nvSpPr>
        <p:spPr>
          <a:xfrm>
            <a:off x="2483768" y="6669360"/>
            <a:ext cx="6649037" cy="1886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>
              <a:spcBef>
                <a:spcPct val="20000"/>
              </a:spcBef>
              <a:defRPr/>
            </a:pPr>
            <a:r>
              <a:rPr lang="es-ES_tradnl" sz="1100" b="1" dirty="0" smtClean="0">
                <a:solidFill>
                  <a:schemeClr val="accent1"/>
                </a:solidFill>
                <a:latin typeface="Candara" panose="020E0502030303020204" pitchFamily="34" charset="0"/>
              </a:rPr>
              <a:t>Herramientas de Apoyo Concursos Internos </a:t>
            </a:r>
            <a:r>
              <a:rPr lang="es-ES_tradnl" sz="1100" b="1" dirty="0">
                <a:solidFill>
                  <a:schemeClr val="accent1"/>
                </a:solidFill>
                <a:latin typeface="Candara" panose="020E0502030303020204" pitchFamily="34" charset="0"/>
              </a:rPr>
              <a:t>de </a:t>
            </a:r>
            <a:r>
              <a:rPr lang="es-ES_tradnl" sz="1100" b="1" dirty="0" smtClean="0">
                <a:solidFill>
                  <a:schemeClr val="accent1"/>
                </a:solidFill>
                <a:latin typeface="Candara" panose="020E0502030303020204" pitchFamily="34" charset="0"/>
              </a:rPr>
              <a:t>Encasillamiento Titulares de la Planta de Profesionales.</a:t>
            </a:r>
            <a:endParaRPr lang="es-CL" sz="1100" b="1" dirty="0">
              <a:solidFill>
                <a:schemeClr val="accent1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426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 txBox="1">
            <a:spLocks/>
          </p:cNvSpPr>
          <p:nvPr/>
        </p:nvSpPr>
        <p:spPr>
          <a:xfrm>
            <a:off x="0" y="107992"/>
            <a:ext cx="9144000" cy="6921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>
              <a:spcBef>
                <a:spcPct val="20000"/>
              </a:spcBef>
              <a:defRPr/>
            </a:pPr>
            <a:r>
              <a:rPr lang="es-CL" sz="2400" b="1" dirty="0" smtClean="0">
                <a:solidFill>
                  <a:schemeClr val="accent1"/>
                </a:solidFill>
                <a:latin typeface="Candara" panose="020E0502030303020204" pitchFamily="34" charset="0"/>
                <a:ea typeface="+mn-ea"/>
                <a:cs typeface="+mn-cs"/>
              </a:rPr>
              <a:t>HERRAMIENTAS DE APOYO: Archivos de Trabajo</a:t>
            </a:r>
          </a:p>
        </p:txBody>
      </p:sp>
      <p:sp>
        <p:nvSpPr>
          <p:cNvPr id="7" name="1 Título">
            <a:extLst>
              <a:ext uri="{FF2B5EF4-FFF2-40B4-BE49-F238E27FC236}">
                <a16:creationId xmlns="" xmlns:a16="http://schemas.microsoft.com/office/drawing/2014/main" id="{C4B7752A-3B55-458E-ACD8-ADAD78D0DF3C}"/>
              </a:ext>
            </a:extLst>
          </p:cNvPr>
          <p:cNvSpPr txBox="1">
            <a:spLocks/>
          </p:cNvSpPr>
          <p:nvPr/>
        </p:nvSpPr>
        <p:spPr>
          <a:xfrm>
            <a:off x="2483768" y="6669360"/>
            <a:ext cx="6649037" cy="1886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>
              <a:spcBef>
                <a:spcPct val="20000"/>
              </a:spcBef>
              <a:defRPr/>
            </a:pPr>
            <a:r>
              <a:rPr lang="es-ES_tradnl" sz="1100" b="1" dirty="0" smtClean="0">
                <a:solidFill>
                  <a:schemeClr val="accent1"/>
                </a:solidFill>
                <a:latin typeface="Candara" panose="020E0502030303020204" pitchFamily="34" charset="0"/>
              </a:rPr>
              <a:t>Herramientas de Apoyo Concursos Internos </a:t>
            </a:r>
            <a:r>
              <a:rPr lang="es-ES_tradnl" sz="1100" b="1" dirty="0">
                <a:solidFill>
                  <a:schemeClr val="accent1"/>
                </a:solidFill>
                <a:latin typeface="Candara" panose="020E0502030303020204" pitchFamily="34" charset="0"/>
              </a:rPr>
              <a:t>de </a:t>
            </a:r>
            <a:r>
              <a:rPr lang="es-ES_tradnl" sz="1100" b="1" dirty="0" smtClean="0">
                <a:solidFill>
                  <a:schemeClr val="accent1"/>
                </a:solidFill>
                <a:latin typeface="Candara" panose="020E0502030303020204" pitchFamily="34" charset="0"/>
              </a:rPr>
              <a:t>Encasillamiento Titulares de la Planta de Profesionales.</a:t>
            </a:r>
            <a:endParaRPr lang="es-CL" sz="1100" b="1" dirty="0">
              <a:solidFill>
                <a:schemeClr val="accent1"/>
              </a:solidFill>
              <a:latin typeface="Candara" panose="020E0502030303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7" y="1124744"/>
            <a:ext cx="9108504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250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 txBox="1">
            <a:spLocks/>
          </p:cNvSpPr>
          <p:nvPr/>
        </p:nvSpPr>
        <p:spPr>
          <a:xfrm>
            <a:off x="0" y="107992"/>
            <a:ext cx="9144000" cy="6921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>
              <a:spcBef>
                <a:spcPct val="20000"/>
              </a:spcBef>
              <a:defRPr/>
            </a:pPr>
            <a:r>
              <a:rPr lang="es-CL" sz="2400" b="1" dirty="0" smtClean="0">
                <a:solidFill>
                  <a:schemeClr val="accent1"/>
                </a:solidFill>
                <a:latin typeface="Candara" panose="020E0502030303020204" pitchFamily="34" charset="0"/>
                <a:ea typeface="+mn-ea"/>
                <a:cs typeface="+mn-cs"/>
              </a:rPr>
              <a:t>HERRAMIENTAS DE APOYO: Archivos de Trabajo</a:t>
            </a:r>
          </a:p>
        </p:txBody>
      </p:sp>
      <p:sp>
        <p:nvSpPr>
          <p:cNvPr id="7" name="1 Título">
            <a:extLst>
              <a:ext uri="{FF2B5EF4-FFF2-40B4-BE49-F238E27FC236}">
                <a16:creationId xmlns="" xmlns:a16="http://schemas.microsoft.com/office/drawing/2014/main" id="{C4B7752A-3B55-458E-ACD8-ADAD78D0DF3C}"/>
              </a:ext>
            </a:extLst>
          </p:cNvPr>
          <p:cNvSpPr txBox="1">
            <a:spLocks/>
          </p:cNvSpPr>
          <p:nvPr/>
        </p:nvSpPr>
        <p:spPr>
          <a:xfrm>
            <a:off x="2483768" y="6669360"/>
            <a:ext cx="6649037" cy="1886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>
              <a:spcBef>
                <a:spcPct val="20000"/>
              </a:spcBef>
              <a:defRPr/>
            </a:pPr>
            <a:r>
              <a:rPr lang="es-ES_tradnl" sz="1100" b="1" dirty="0" smtClean="0">
                <a:solidFill>
                  <a:schemeClr val="accent1"/>
                </a:solidFill>
                <a:latin typeface="Candara" panose="020E0502030303020204" pitchFamily="34" charset="0"/>
              </a:rPr>
              <a:t>Herramientas de Apoyo Concursos Internos </a:t>
            </a:r>
            <a:r>
              <a:rPr lang="es-ES_tradnl" sz="1100" b="1" dirty="0">
                <a:solidFill>
                  <a:schemeClr val="accent1"/>
                </a:solidFill>
                <a:latin typeface="Candara" panose="020E0502030303020204" pitchFamily="34" charset="0"/>
              </a:rPr>
              <a:t>de </a:t>
            </a:r>
            <a:r>
              <a:rPr lang="es-ES_tradnl" sz="1100" b="1" dirty="0" smtClean="0">
                <a:solidFill>
                  <a:schemeClr val="accent1"/>
                </a:solidFill>
                <a:latin typeface="Candara" panose="020E0502030303020204" pitchFamily="34" charset="0"/>
              </a:rPr>
              <a:t>Encasillamiento Titulares de la Planta de Profesionales.</a:t>
            </a:r>
            <a:endParaRPr lang="es-CL" sz="1100" b="1" dirty="0">
              <a:solidFill>
                <a:schemeClr val="accent1"/>
              </a:solidFill>
              <a:latin typeface="Candara" panose="020E0502030303020204" pitchFamily="34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9132805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638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 txBox="1">
            <a:spLocks/>
          </p:cNvSpPr>
          <p:nvPr/>
        </p:nvSpPr>
        <p:spPr>
          <a:xfrm>
            <a:off x="0" y="107992"/>
            <a:ext cx="9144000" cy="6921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>
              <a:spcBef>
                <a:spcPct val="20000"/>
              </a:spcBef>
              <a:defRPr/>
            </a:pPr>
            <a:r>
              <a:rPr lang="es-CL" sz="2400" b="1" dirty="0" smtClean="0">
                <a:solidFill>
                  <a:schemeClr val="accent1"/>
                </a:solidFill>
                <a:latin typeface="Candara" panose="020E0502030303020204" pitchFamily="34" charset="0"/>
                <a:ea typeface="+mn-ea"/>
                <a:cs typeface="+mn-cs"/>
              </a:rPr>
              <a:t>HERRAMIENTAS DE APOYO: Archivos de Trabajo</a:t>
            </a:r>
          </a:p>
        </p:txBody>
      </p:sp>
      <p:sp>
        <p:nvSpPr>
          <p:cNvPr id="7" name="1 Título">
            <a:extLst>
              <a:ext uri="{FF2B5EF4-FFF2-40B4-BE49-F238E27FC236}">
                <a16:creationId xmlns="" xmlns:a16="http://schemas.microsoft.com/office/drawing/2014/main" id="{C4B7752A-3B55-458E-ACD8-ADAD78D0DF3C}"/>
              </a:ext>
            </a:extLst>
          </p:cNvPr>
          <p:cNvSpPr txBox="1">
            <a:spLocks/>
          </p:cNvSpPr>
          <p:nvPr/>
        </p:nvSpPr>
        <p:spPr>
          <a:xfrm>
            <a:off x="2483768" y="6669360"/>
            <a:ext cx="6649037" cy="1886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>
              <a:spcBef>
                <a:spcPct val="20000"/>
              </a:spcBef>
              <a:defRPr/>
            </a:pPr>
            <a:r>
              <a:rPr lang="es-ES_tradnl" sz="1100" b="1" dirty="0" smtClean="0">
                <a:solidFill>
                  <a:schemeClr val="accent1"/>
                </a:solidFill>
                <a:latin typeface="Candara" panose="020E0502030303020204" pitchFamily="34" charset="0"/>
              </a:rPr>
              <a:t>Herramientas de Apoyo Concursos Internos </a:t>
            </a:r>
            <a:r>
              <a:rPr lang="es-ES_tradnl" sz="1100" b="1" dirty="0">
                <a:solidFill>
                  <a:schemeClr val="accent1"/>
                </a:solidFill>
                <a:latin typeface="Candara" panose="020E0502030303020204" pitchFamily="34" charset="0"/>
              </a:rPr>
              <a:t>de </a:t>
            </a:r>
            <a:r>
              <a:rPr lang="es-ES_tradnl" sz="1100" b="1" dirty="0" smtClean="0">
                <a:solidFill>
                  <a:schemeClr val="accent1"/>
                </a:solidFill>
                <a:latin typeface="Candara" panose="020E0502030303020204" pitchFamily="34" charset="0"/>
              </a:rPr>
              <a:t>Encasillamiento Titulares de la Planta de Profesionales.</a:t>
            </a:r>
            <a:endParaRPr lang="es-CL" sz="1100" b="1" dirty="0">
              <a:solidFill>
                <a:schemeClr val="accent1"/>
              </a:solidFill>
              <a:latin typeface="Candara" panose="020E0502030303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836712"/>
            <a:ext cx="9097309" cy="496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8045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 txBox="1">
            <a:spLocks/>
          </p:cNvSpPr>
          <p:nvPr/>
        </p:nvSpPr>
        <p:spPr>
          <a:xfrm>
            <a:off x="0" y="107992"/>
            <a:ext cx="9144000" cy="6921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>
              <a:spcBef>
                <a:spcPct val="20000"/>
              </a:spcBef>
              <a:defRPr/>
            </a:pPr>
            <a:r>
              <a:rPr lang="es-CL" sz="2400" b="1" dirty="0" smtClean="0">
                <a:solidFill>
                  <a:schemeClr val="accent1"/>
                </a:solidFill>
                <a:latin typeface="Candara" panose="020E0502030303020204" pitchFamily="34" charset="0"/>
                <a:ea typeface="+mn-ea"/>
                <a:cs typeface="+mn-cs"/>
              </a:rPr>
              <a:t>HERRAMIENTAS DE APOYO: Archivos de Trabajo</a:t>
            </a:r>
          </a:p>
        </p:txBody>
      </p:sp>
      <p:sp>
        <p:nvSpPr>
          <p:cNvPr id="7" name="1 Título">
            <a:extLst>
              <a:ext uri="{FF2B5EF4-FFF2-40B4-BE49-F238E27FC236}">
                <a16:creationId xmlns="" xmlns:a16="http://schemas.microsoft.com/office/drawing/2014/main" id="{C4B7752A-3B55-458E-ACD8-ADAD78D0DF3C}"/>
              </a:ext>
            </a:extLst>
          </p:cNvPr>
          <p:cNvSpPr txBox="1">
            <a:spLocks/>
          </p:cNvSpPr>
          <p:nvPr/>
        </p:nvSpPr>
        <p:spPr>
          <a:xfrm>
            <a:off x="2483768" y="6669360"/>
            <a:ext cx="6649037" cy="1886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>
              <a:spcBef>
                <a:spcPct val="20000"/>
              </a:spcBef>
              <a:defRPr/>
            </a:pPr>
            <a:r>
              <a:rPr lang="es-ES_tradnl" sz="1100" b="1" dirty="0" smtClean="0">
                <a:solidFill>
                  <a:schemeClr val="accent1"/>
                </a:solidFill>
                <a:latin typeface="Candara" panose="020E0502030303020204" pitchFamily="34" charset="0"/>
              </a:rPr>
              <a:t>Herramientas de Apoyo Concursos Internos </a:t>
            </a:r>
            <a:r>
              <a:rPr lang="es-ES_tradnl" sz="1100" b="1" dirty="0">
                <a:solidFill>
                  <a:schemeClr val="accent1"/>
                </a:solidFill>
                <a:latin typeface="Candara" panose="020E0502030303020204" pitchFamily="34" charset="0"/>
              </a:rPr>
              <a:t>de </a:t>
            </a:r>
            <a:r>
              <a:rPr lang="es-ES_tradnl" sz="1100" b="1" dirty="0" smtClean="0">
                <a:solidFill>
                  <a:schemeClr val="accent1"/>
                </a:solidFill>
                <a:latin typeface="Candara" panose="020E0502030303020204" pitchFamily="34" charset="0"/>
              </a:rPr>
              <a:t>Encasillamiento Titulares de la Planta de Profesionales.</a:t>
            </a:r>
            <a:endParaRPr lang="es-CL" sz="1100" b="1" dirty="0">
              <a:solidFill>
                <a:schemeClr val="accent1"/>
              </a:solidFill>
              <a:latin typeface="Candara" panose="020E0502030303020204" pitchFamily="34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98" y="836712"/>
            <a:ext cx="9153998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8678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 txBox="1">
            <a:spLocks/>
          </p:cNvSpPr>
          <p:nvPr/>
        </p:nvSpPr>
        <p:spPr>
          <a:xfrm>
            <a:off x="0" y="107992"/>
            <a:ext cx="9144000" cy="6921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>
              <a:spcBef>
                <a:spcPct val="20000"/>
              </a:spcBef>
              <a:defRPr/>
            </a:pPr>
            <a:r>
              <a:rPr lang="es-CL" sz="2400" b="1" dirty="0">
                <a:solidFill>
                  <a:schemeClr val="accent1"/>
                </a:solidFill>
                <a:latin typeface="Candara" panose="020E0502030303020204" pitchFamily="34" charset="0"/>
              </a:rPr>
              <a:t>HERRAMIENTAS DE APOYO</a:t>
            </a:r>
            <a:r>
              <a:rPr lang="es-CL" sz="2400" b="1" dirty="0" smtClean="0">
                <a:solidFill>
                  <a:schemeClr val="accent1"/>
                </a:solidFill>
                <a:latin typeface="Candara" panose="020E0502030303020204" pitchFamily="34" charset="0"/>
              </a:rPr>
              <a:t>: Formulario de evaluación</a:t>
            </a:r>
            <a:endParaRPr lang="es-CL" sz="2400" b="1" dirty="0" smtClean="0">
              <a:solidFill>
                <a:schemeClr val="accent1"/>
              </a:solidFill>
              <a:latin typeface="Candara" panose="020E0502030303020204" pitchFamily="34" charset="0"/>
              <a:ea typeface="+mn-ea"/>
              <a:cs typeface="+mn-cs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58" t="21874" r="22474" b="8830"/>
          <a:stretch/>
        </p:blipFill>
        <p:spPr bwMode="auto">
          <a:xfrm>
            <a:off x="572340" y="800141"/>
            <a:ext cx="7960100" cy="5811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1 Título">
            <a:extLst>
              <a:ext uri="{FF2B5EF4-FFF2-40B4-BE49-F238E27FC236}">
                <a16:creationId xmlns="" xmlns:a16="http://schemas.microsoft.com/office/drawing/2014/main" id="{C4B7752A-3B55-458E-ACD8-ADAD78D0DF3C}"/>
              </a:ext>
            </a:extLst>
          </p:cNvPr>
          <p:cNvSpPr txBox="1">
            <a:spLocks/>
          </p:cNvSpPr>
          <p:nvPr/>
        </p:nvSpPr>
        <p:spPr>
          <a:xfrm>
            <a:off x="2483768" y="6669360"/>
            <a:ext cx="6649037" cy="1886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>
              <a:spcBef>
                <a:spcPct val="20000"/>
              </a:spcBef>
              <a:defRPr/>
            </a:pPr>
            <a:r>
              <a:rPr lang="es-ES_tradnl" sz="1100" b="1" dirty="0" smtClean="0">
                <a:solidFill>
                  <a:schemeClr val="accent1"/>
                </a:solidFill>
                <a:latin typeface="Candara" panose="020E0502030303020204" pitchFamily="34" charset="0"/>
              </a:rPr>
              <a:t>Herramientas de Apoyo Concursos Internos </a:t>
            </a:r>
            <a:r>
              <a:rPr lang="es-ES_tradnl" sz="1100" b="1" dirty="0">
                <a:solidFill>
                  <a:schemeClr val="accent1"/>
                </a:solidFill>
                <a:latin typeface="Candara" panose="020E0502030303020204" pitchFamily="34" charset="0"/>
              </a:rPr>
              <a:t>de </a:t>
            </a:r>
            <a:r>
              <a:rPr lang="es-ES_tradnl" sz="1100" b="1" dirty="0" smtClean="0">
                <a:solidFill>
                  <a:schemeClr val="accent1"/>
                </a:solidFill>
                <a:latin typeface="Candara" panose="020E0502030303020204" pitchFamily="34" charset="0"/>
              </a:rPr>
              <a:t>Encasillamiento Titulares de la Planta de Profesionales.</a:t>
            </a:r>
            <a:endParaRPr lang="es-CL" sz="1100" b="1" dirty="0">
              <a:solidFill>
                <a:schemeClr val="accent1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893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58" t="36914" r="22474" b="8828"/>
          <a:stretch/>
        </p:blipFill>
        <p:spPr bwMode="auto">
          <a:xfrm>
            <a:off x="187842" y="800142"/>
            <a:ext cx="8882338" cy="507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0" y="107992"/>
            <a:ext cx="9144000" cy="6921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>
              <a:spcBef>
                <a:spcPct val="20000"/>
              </a:spcBef>
              <a:defRPr/>
            </a:pPr>
            <a:r>
              <a:rPr lang="es-CL" sz="2400" b="1" dirty="0">
                <a:solidFill>
                  <a:schemeClr val="accent1"/>
                </a:solidFill>
                <a:latin typeface="Candara" panose="020E0502030303020204" pitchFamily="34" charset="0"/>
              </a:rPr>
              <a:t>HERRAMIENTAS DE APOYO</a:t>
            </a:r>
            <a:r>
              <a:rPr lang="es-CL" sz="2400" b="1" dirty="0" smtClean="0">
                <a:solidFill>
                  <a:schemeClr val="accent1"/>
                </a:solidFill>
                <a:latin typeface="Candara" panose="020E0502030303020204" pitchFamily="34" charset="0"/>
              </a:rPr>
              <a:t>: Formulario de evaluación</a:t>
            </a:r>
            <a:endParaRPr lang="es-CL" sz="2400" b="1" dirty="0" smtClean="0">
              <a:solidFill>
                <a:schemeClr val="accent1"/>
              </a:solidFill>
              <a:latin typeface="Candara" panose="020E0502030303020204" pitchFamily="34" charset="0"/>
              <a:ea typeface="+mn-ea"/>
              <a:cs typeface="+mn-cs"/>
            </a:endParaRPr>
          </a:p>
        </p:txBody>
      </p:sp>
      <p:sp>
        <p:nvSpPr>
          <p:cNvPr id="7" name="1 Título">
            <a:extLst>
              <a:ext uri="{FF2B5EF4-FFF2-40B4-BE49-F238E27FC236}">
                <a16:creationId xmlns="" xmlns:a16="http://schemas.microsoft.com/office/drawing/2014/main" id="{C4B7752A-3B55-458E-ACD8-ADAD78D0DF3C}"/>
              </a:ext>
            </a:extLst>
          </p:cNvPr>
          <p:cNvSpPr txBox="1">
            <a:spLocks/>
          </p:cNvSpPr>
          <p:nvPr/>
        </p:nvSpPr>
        <p:spPr>
          <a:xfrm>
            <a:off x="2483768" y="6669360"/>
            <a:ext cx="6649037" cy="1886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>
              <a:spcBef>
                <a:spcPct val="20000"/>
              </a:spcBef>
              <a:defRPr/>
            </a:pPr>
            <a:r>
              <a:rPr lang="es-ES_tradnl" sz="1100" b="1" dirty="0" smtClean="0">
                <a:solidFill>
                  <a:schemeClr val="accent1"/>
                </a:solidFill>
                <a:latin typeface="Candara" panose="020E0502030303020204" pitchFamily="34" charset="0"/>
              </a:rPr>
              <a:t>Herramientas de Apoyo Concursos Internos </a:t>
            </a:r>
            <a:r>
              <a:rPr lang="es-ES_tradnl" sz="1100" b="1" dirty="0">
                <a:solidFill>
                  <a:schemeClr val="accent1"/>
                </a:solidFill>
                <a:latin typeface="Candara" panose="020E0502030303020204" pitchFamily="34" charset="0"/>
              </a:rPr>
              <a:t>de </a:t>
            </a:r>
            <a:r>
              <a:rPr lang="es-ES_tradnl" sz="1100" b="1" dirty="0" smtClean="0">
                <a:solidFill>
                  <a:schemeClr val="accent1"/>
                </a:solidFill>
                <a:latin typeface="Candara" panose="020E0502030303020204" pitchFamily="34" charset="0"/>
              </a:rPr>
              <a:t>Encasillamiento Titulares de la Planta de Profesionales.</a:t>
            </a:r>
            <a:endParaRPr lang="es-CL" sz="1100" b="1" dirty="0">
              <a:solidFill>
                <a:schemeClr val="accent1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202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>
            <a:extLst>
              <a:ext uri="{FF2B5EF4-FFF2-40B4-BE49-F238E27FC236}">
                <a16:creationId xmlns="" xmlns:a16="http://schemas.microsoft.com/office/drawing/2014/main" id="{C4B7752A-3B55-458E-ACD8-ADAD78D0DF3C}"/>
              </a:ext>
            </a:extLst>
          </p:cNvPr>
          <p:cNvSpPr txBox="1">
            <a:spLocks/>
          </p:cNvSpPr>
          <p:nvPr/>
        </p:nvSpPr>
        <p:spPr>
          <a:xfrm>
            <a:off x="2483768" y="6669360"/>
            <a:ext cx="6649037" cy="1886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>
              <a:spcBef>
                <a:spcPct val="20000"/>
              </a:spcBef>
              <a:defRPr/>
            </a:pPr>
            <a:r>
              <a:rPr lang="es-ES_tradnl" sz="1200" b="1" dirty="0" smtClean="0">
                <a:solidFill>
                  <a:schemeClr val="accent1"/>
                </a:solidFill>
                <a:latin typeface="Candara" panose="020E0502030303020204" pitchFamily="34" charset="0"/>
              </a:rPr>
              <a:t>Bases Generales </a:t>
            </a:r>
            <a:r>
              <a:rPr lang="es-ES_tradnl" sz="1200" b="1" dirty="0">
                <a:solidFill>
                  <a:schemeClr val="accent1"/>
                </a:solidFill>
                <a:latin typeface="Candara" panose="020E0502030303020204" pitchFamily="34" charset="0"/>
              </a:rPr>
              <a:t>Concursos Internos de </a:t>
            </a:r>
            <a:r>
              <a:rPr lang="es-ES_tradnl" sz="1200" b="1" dirty="0" smtClean="0">
                <a:solidFill>
                  <a:schemeClr val="accent1"/>
                </a:solidFill>
                <a:latin typeface="Candara" panose="020E0502030303020204" pitchFamily="34" charset="0"/>
              </a:rPr>
              <a:t>Encasillamiento Titulares de la Planta de Profesionales.</a:t>
            </a:r>
            <a:endParaRPr lang="es-CL" sz="1200" b="1" dirty="0">
              <a:solidFill>
                <a:schemeClr val="accent1"/>
              </a:solidFill>
              <a:latin typeface="Candara" panose="020E0502030303020204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3" t="21679" r="19290" b="10547"/>
          <a:stretch/>
        </p:blipFill>
        <p:spPr bwMode="auto">
          <a:xfrm>
            <a:off x="62936" y="800142"/>
            <a:ext cx="9081064" cy="5642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0" y="107992"/>
            <a:ext cx="9144000" cy="6921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>
              <a:spcBef>
                <a:spcPct val="20000"/>
              </a:spcBef>
              <a:defRPr/>
            </a:pPr>
            <a:r>
              <a:rPr lang="es-CL" sz="2400" b="1" dirty="0">
                <a:solidFill>
                  <a:schemeClr val="accent1"/>
                </a:solidFill>
                <a:latin typeface="Candara" panose="020E0502030303020204" pitchFamily="34" charset="0"/>
              </a:rPr>
              <a:t>HERRAMIENTAS DE APOYO</a:t>
            </a:r>
            <a:r>
              <a:rPr lang="es-CL" sz="2400" b="1" dirty="0" smtClean="0">
                <a:solidFill>
                  <a:schemeClr val="accent1"/>
                </a:solidFill>
                <a:latin typeface="Candara" panose="020E0502030303020204" pitchFamily="34" charset="0"/>
              </a:rPr>
              <a:t>: Formulario de apelación</a:t>
            </a:r>
            <a:endParaRPr lang="es-CL" sz="2400" b="1" dirty="0" smtClean="0">
              <a:solidFill>
                <a:schemeClr val="accent1"/>
              </a:solidFill>
              <a:latin typeface="Candara" panose="020E0502030303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7375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3" t="21289" r="19180" b="11523"/>
          <a:stretch/>
        </p:blipFill>
        <p:spPr bwMode="auto">
          <a:xfrm>
            <a:off x="56371" y="800142"/>
            <a:ext cx="9076434" cy="5633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0" y="107992"/>
            <a:ext cx="9144000" cy="6921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>
              <a:spcBef>
                <a:spcPct val="20000"/>
              </a:spcBef>
              <a:defRPr/>
            </a:pPr>
            <a:r>
              <a:rPr lang="es-CL" sz="2400" b="1" dirty="0">
                <a:solidFill>
                  <a:schemeClr val="accent1"/>
                </a:solidFill>
                <a:latin typeface="Candara" panose="020E0502030303020204" pitchFamily="34" charset="0"/>
              </a:rPr>
              <a:t>HERRAMIENTAS DE APOYO</a:t>
            </a:r>
            <a:r>
              <a:rPr lang="es-CL" sz="2400" b="1" dirty="0" smtClean="0">
                <a:solidFill>
                  <a:schemeClr val="accent1"/>
                </a:solidFill>
                <a:latin typeface="Candara" panose="020E0502030303020204" pitchFamily="34" charset="0"/>
              </a:rPr>
              <a:t>: Formulario de apelación</a:t>
            </a:r>
            <a:endParaRPr lang="es-CL" sz="2400" b="1" dirty="0" smtClean="0">
              <a:solidFill>
                <a:schemeClr val="accent1"/>
              </a:solidFill>
              <a:latin typeface="Candara" panose="020E0502030303020204" pitchFamily="34" charset="0"/>
              <a:ea typeface="+mn-ea"/>
              <a:cs typeface="+mn-cs"/>
            </a:endParaRPr>
          </a:p>
        </p:txBody>
      </p:sp>
      <p:sp>
        <p:nvSpPr>
          <p:cNvPr id="7" name="1 Título">
            <a:extLst>
              <a:ext uri="{FF2B5EF4-FFF2-40B4-BE49-F238E27FC236}">
                <a16:creationId xmlns="" xmlns:a16="http://schemas.microsoft.com/office/drawing/2014/main" id="{C4B7752A-3B55-458E-ACD8-ADAD78D0DF3C}"/>
              </a:ext>
            </a:extLst>
          </p:cNvPr>
          <p:cNvSpPr txBox="1">
            <a:spLocks/>
          </p:cNvSpPr>
          <p:nvPr/>
        </p:nvSpPr>
        <p:spPr>
          <a:xfrm>
            <a:off x="2483768" y="6669360"/>
            <a:ext cx="6649037" cy="1886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>
              <a:spcBef>
                <a:spcPct val="20000"/>
              </a:spcBef>
              <a:defRPr/>
            </a:pPr>
            <a:r>
              <a:rPr lang="es-ES_tradnl" sz="1100" b="1" dirty="0" smtClean="0">
                <a:solidFill>
                  <a:schemeClr val="accent1"/>
                </a:solidFill>
                <a:latin typeface="Candara" panose="020E0502030303020204" pitchFamily="34" charset="0"/>
              </a:rPr>
              <a:t>Herramientas de Apoyo Concursos Internos </a:t>
            </a:r>
            <a:r>
              <a:rPr lang="es-ES_tradnl" sz="1100" b="1" dirty="0">
                <a:solidFill>
                  <a:schemeClr val="accent1"/>
                </a:solidFill>
                <a:latin typeface="Candara" panose="020E0502030303020204" pitchFamily="34" charset="0"/>
              </a:rPr>
              <a:t>de </a:t>
            </a:r>
            <a:r>
              <a:rPr lang="es-ES_tradnl" sz="1100" b="1" dirty="0" smtClean="0">
                <a:solidFill>
                  <a:schemeClr val="accent1"/>
                </a:solidFill>
                <a:latin typeface="Candara" panose="020E0502030303020204" pitchFamily="34" charset="0"/>
              </a:rPr>
              <a:t>Encasillamiento Titulares de la Planta de Profesionales.</a:t>
            </a:r>
            <a:endParaRPr lang="es-CL" sz="1100" b="1" dirty="0">
              <a:solidFill>
                <a:schemeClr val="accent1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479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4" descr="14_MSAL_TXCH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22513"/>
            <a:ext cx="9144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5896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>
            <a:extLst>
              <a:ext uri="{FF2B5EF4-FFF2-40B4-BE49-F238E27FC236}">
                <a16:creationId xmlns="" xmlns:a16="http://schemas.microsoft.com/office/drawing/2014/main" id="{C4B7752A-3B55-458E-ACD8-ADAD78D0DF3C}"/>
              </a:ext>
            </a:extLst>
          </p:cNvPr>
          <p:cNvSpPr txBox="1">
            <a:spLocks/>
          </p:cNvSpPr>
          <p:nvPr/>
        </p:nvSpPr>
        <p:spPr>
          <a:xfrm>
            <a:off x="2483768" y="6669360"/>
            <a:ext cx="6649037" cy="1886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>
              <a:spcBef>
                <a:spcPct val="20000"/>
              </a:spcBef>
              <a:defRPr/>
            </a:pPr>
            <a:r>
              <a:rPr lang="es-ES_tradnl" sz="1100" b="1" dirty="0" smtClean="0">
                <a:solidFill>
                  <a:schemeClr val="accent1"/>
                </a:solidFill>
                <a:latin typeface="Candara" panose="020E0502030303020204" pitchFamily="34" charset="0"/>
              </a:rPr>
              <a:t>Herramientas de Apoyo Concursos Internos </a:t>
            </a:r>
            <a:r>
              <a:rPr lang="es-ES_tradnl" sz="1100" b="1" dirty="0">
                <a:solidFill>
                  <a:schemeClr val="accent1"/>
                </a:solidFill>
                <a:latin typeface="Candara" panose="020E0502030303020204" pitchFamily="34" charset="0"/>
              </a:rPr>
              <a:t>de </a:t>
            </a:r>
            <a:r>
              <a:rPr lang="es-ES_tradnl" sz="1100" b="1" dirty="0" smtClean="0">
                <a:solidFill>
                  <a:schemeClr val="accent1"/>
                </a:solidFill>
                <a:latin typeface="Candara" panose="020E0502030303020204" pitchFamily="34" charset="0"/>
              </a:rPr>
              <a:t>Encasillamiento Titulares de la Planta de Profesionales.</a:t>
            </a:r>
            <a:endParaRPr lang="es-CL" sz="1100" b="1" dirty="0">
              <a:solidFill>
                <a:schemeClr val="accent1"/>
              </a:solidFill>
              <a:latin typeface="Candara" panose="020E0502030303020204" pitchFamily="34" charset="0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0" y="107992"/>
            <a:ext cx="9144000" cy="6921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>
              <a:spcBef>
                <a:spcPct val="20000"/>
              </a:spcBef>
              <a:defRPr/>
            </a:pPr>
            <a:r>
              <a:rPr lang="es-CL" sz="2400" b="1" dirty="0" smtClean="0">
                <a:solidFill>
                  <a:schemeClr val="accent1"/>
                </a:solidFill>
                <a:latin typeface="Candara" panose="020E0502030303020204" pitchFamily="34" charset="0"/>
                <a:ea typeface="+mn-ea"/>
                <a:cs typeface="+mn-cs"/>
              </a:rPr>
              <a:t>HERRAMIENTAS DE APOYO: Certificado de Participación</a:t>
            </a:r>
          </a:p>
        </p:txBody>
      </p:sp>
      <p:pic>
        <p:nvPicPr>
          <p:cNvPr id="6" name="5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80728"/>
            <a:ext cx="8208912" cy="46085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7787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>
            <a:extLst>
              <a:ext uri="{FF2B5EF4-FFF2-40B4-BE49-F238E27FC236}">
                <a16:creationId xmlns="" xmlns:a16="http://schemas.microsoft.com/office/drawing/2014/main" id="{C4B7752A-3B55-458E-ACD8-ADAD78D0DF3C}"/>
              </a:ext>
            </a:extLst>
          </p:cNvPr>
          <p:cNvSpPr txBox="1">
            <a:spLocks/>
          </p:cNvSpPr>
          <p:nvPr/>
        </p:nvSpPr>
        <p:spPr>
          <a:xfrm>
            <a:off x="2483768" y="6669360"/>
            <a:ext cx="6649037" cy="1886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>
              <a:spcBef>
                <a:spcPct val="20000"/>
              </a:spcBef>
              <a:defRPr/>
            </a:pPr>
            <a:r>
              <a:rPr lang="es-ES_tradnl" sz="1100" b="1" dirty="0" smtClean="0">
                <a:solidFill>
                  <a:schemeClr val="accent1"/>
                </a:solidFill>
                <a:latin typeface="Candara" panose="020E0502030303020204" pitchFamily="34" charset="0"/>
              </a:rPr>
              <a:t>Herramientas de Apoyo Concursos Internos </a:t>
            </a:r>
            <a:r>
              <a:rPr lang="es-ES_tradnl" sz="1100" b="1" dirty="0">
                <a:solidFill>
                  <a:schemeClr val="accent1"/>
                </a:solidFill>
                <a:latin typeface="Candara" panose="020E0502030303020204" pitchFamily="34" charset="0"/>
              </a:rPr>
              <a:t>de </a:t>
            </a:r>
            <a:r>
              <a:rPr lang="es-ES_tradnl" sz="1100" b="1" dirty="0" smtClean="0">
                <a:solidFill>
                  <a:schemeClr val="accent1"/>
                </a:solidFill>
                <a:latin typeface="Candara" panose="020E0502030303020204" pitchFamily="34" charset="0"/>
              </a:rPr>
              <a:t>Encasillamiento Titulares de la Planta de Profesionales.</a:t>
            </a:r>
            <a:endParaRPr lang="es-CL" sz="1100" b="1" dirty="0">
              <a:solidFill>
                <a:schemeClr val="accent1"/>
              </a:solidFill>
              <a:latin typeface="Candara" panose="020E0502030303020204" pitchFamily="34" charset="0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0" y="107992"/>
            <a:ext cx="9144000" cy="6921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>
              <a:spcBef>
                <a:spcPct val="20000"/>
              </a:spcBef>
              <a:defRPr/>
            </a:pPr>
            <a:r>
              <a:rPr lang="es-CL" sz="2400" b="1" dirty="0" smtClean="0">
                <a:solidFill>
                  <a:schemeClr val="accent1"/>
                </a:solidFill>
                <a:latin typeface="Candara" panose="020E0502030303020204" pitchFamily="34" charset="0"/>
                <a:ea typeface="+mn-ea"/>
                <a:cs typeface="+mn-cs"/>
              </a:rPr>
              <a:t>HERRAMIENTAS DE APOYO: Certificado de Participación</a:t>
            </a:r>
          </a:p>
        </p:txBody>
      </p:sp>
      <p:pic>
        <p:nvPicPr>
          <p:cNvPr id="8" name="7 Imagen"/>
          <p:cNvPicPr/>
          <p:nvPr/>
        </p:nvPicPr>
        <p:blipFill>
          <a:blip r:embed="rId3"/>
          <a:stretch>
            <a:fillRect/>
          </a:stretch>
        </p:blipFill>
        <p:spPr>
          <a:xfrm>
            <a:off x="323528" y="1052736"/>
            <a:ext cx="8496944" cy="5112568"/>
          </a:xfrm>
          <a:prstGeom prst="rect">
            <a:avLst/>
          </a:prstGeom>
        </p:spPr>
      </p:pic>
      <p:sp>
        <p:nvSpPr>
          <p:cNvPr id="9" name="8 Rectángulo"/>
          <p:cNvSpPr/>
          <p:nvPr/>
        </p:nvSpPr>
        <p:spPr>
          <a:xfrm>
            <a:off x="467544" y="1772816"/>
            <a:ext cx="6912768" cy="20882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744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3" t="21485" r="19290" b="17773"/>
          <a:stretch/>
        </p:blipFill>
        <p:spPr bwMode="auto">
          <a:xfrm>
            <a:off x="1230" y="1052736"/>
            <a:ext cx="9142770" cy="5236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0" y="107992"/>
            <a:ext cx="9144000" cy="6921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>
              <a:spcBef>
                <a:spcPct val="20000"/>
              </a:spcBef>
              <a:defRPr/>
            </a:pPr>
            <a:r>
              <a:rPr lang="es-CL" sz="2400" b="1" dirty="0" smtClean="0">
                <a:solidFill>
                  <a:schemeClr val="accent1"/>
                </a:solidFill>
                <a:latin typeface="Candara" panose="020E0502030303020204" pitchFamily="34" charset="0"/>
                <a:ea typeface="+mn-ea"/>
                <a:cs typeface="+mn-cs"/>
              </a:rPr>
              <a:t>HERRAMIENTAS DE APOYO: Certificado de Participación</a:t>
            </a:r>
          </a:p>
        </p:txBody>
      </p:sp>
      <p:sp>
        <p:nvSpPr>
          <p:cNvPr id="6" name="1 Título">
            <a:extLst>
              <a:ext uri="{FF2B5EF4-FFF2-40B4-BE49-F238E27FC236}">
                <a16:creationId xmlns="" xmlns:a16="http://schemas.microsoft.com/office/drawing/2014/main" id="{C4B7752A-3B55-458E-ACD8-ADAD78D0DF3C}"/>
              </a:ext>
            </a:extLst>
          </p:cNvPr>
          <p:cNvSpPr txBox="1">
            <a:spLocks/>
          </p:cNvSpPr>
          <p:nvPr/>
        </p:nvSpPr>
        <p:spPr>
          <a:xfrm>
            <a:off x="2483768" y="6669360"/>
            <a:ext cx="6649037" cy="1886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>
              <a:spcBef>
                <a:spcPct val="20000"/>
              </a:spcBef>
              <a:defRPr/>
            </a:pPr>
            <a:r>
              <a:rPr lang="es-ES_tradnl" sz="1100" b="1" dirty="0" smtClean="0">
                <a:solidFill>
                  <a:schemeClr val="accent1"/>
                </a:solidFill>
                <a:latin typeface="Candara" panose="020E0502030303020204" pitchFamily="34" charset="0"/>
              </a:rPr>
              <a:t>Herramientas de Apoyo Concursos Internos </a:t>
            </a:r>
            <a:r>
              <a:rPr lang="es-ES_tradnl" sz="1100" b="1" dirty="0">
                <a:solidFill>
                  <a:schemeClr val="accent1"/>
                </a:solidFill>
                <a:latin typeface="Candara" panose="020E0502030303020204" pitchFamily="34" charset="0"/>
              </a:rPr>
              <a:t>de </a:t>
            </a:r>
            <a:r>
              <a:rPr lang="es-ES_tradnl" sz="1100" b="1" dirty="0" smtClean="0">
                <a:solidFill>
                  <a:schemeClr val="accent1"/>
                </a:solidFill>
                <a:latin typeface="Candara" panose="020E0502030303020204" pitchFamily="34" charset="0"/>
              </a:rPr>
              <a:t>Encasillamiento Titulares de la Planta de Profesionales.</a:t>
            </a:r>
            <a:endParaRPr lang="es-CL" sz="1100" b="1" dirty="0">
              <a:solidFill>
                <a:schemeClr val="accent1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095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33" t="30078" r="19290" b="15234"/>
          <a:stretch/>
        </p:blipFill>
        <p:spPr bwMode="auto">
          <a:xfrm>
            <a:off x="30979" y="834957"/>
            <a:ext cx="9101826" cy="4970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0" y="107992"/>
            <a:ext cx="9144000" cy="6921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>
              <a:spcBef>
                <a:spcPct val="20000"/>
              </a:spcBef>
              <a:defRPr/>
            </a:pPr>
            <a:r>
              <a:rPr lang="es-CL" sz="2400" b="1" dirty="0" smtClean="0">
                <a:solidFill>
                  <a:schemeClr val="accent1"/>
                </a:solidFill>
                <a:latin typeface="Candara" panose="020E0502030303020204" pitchFamily="34" charset="0"/>
                <a:ea typeface="+mn-ea"/>
                <a:cs typeface="+mn-cs"/>
              </a:rPr>
              <a:t>HERRAMIENTAS DE APOYO: Certificado de Participación</a:t>
            </a:r>
          </a:p>
        </p:txBody>
      </p:sp>
      <p:sp>
        <p:nvSpPr>
          <p:cNvPr id="6" name="1 Título">
            <a:extLst>
              <a:ext uri="{FF2B5EF4-FFF2-40B4-BE49-F238E27FC236}">
                <a16:creationId xmlns="" xmlns:a16="http://schemas.microsoft.com/office/drawing/2014/main" id="{C4B7752A-3B55-458E-ACD8-ADAD78D0DF3C}"/>
              </a:ext>
            </a:extLst>
          </p:cNvPr>
          <p:cNvSpPr txBox="1">
            <a:spLocks/>
          </p:cNvSpPr>
          <p:nvPr/>
        </p:nvSpPr>
        <p:spPr>
          <a:xfrm>
            <a:off x="2483768" y="6669360"/>
            <a:ext cx="6649037" cy="1886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>
              <a:spcBef>
                <a:spcPct val="20000"/>
              </a:spcBef>
              <a:defRPr/>
            </a:pPr>
            <a:r>
              <a:rPr lang="es-ES_tradnl" sz="1100" b="1" dirty="0" smtClean="0">
                <a:solidFill>
                  <a:schemeClr val="accent1"/>
                </a:solidFill>
                <a:latin typeface="Candara" panose="020E0502030303020204" pitchFamily="34" charset="0"/>
              </a:rPr>
              <a:t>Herramientas de Apoyo Concursos Internos </a:t>
            </a:r>
            <a:r>
              <a:rPr lang="es-ES_tradnl" sz="1100" b="1" dirty="0">
                <a:solidFill>
                  <a:schemeClr val="accent1"/>
                </a:solidFill>
                <a:latin typeface="Candara" panose="020E0502030303020204" pitchFamily="34" charset="0"/>
              </a:rPr>
              <a:t>de </a:t>
            </a:r>
            <a:r>
              <a:rPr lang="es-ES_tradnl" sz="1100" b="1" dirty="0" smtClean="0">
                <a:solidFill>
                  <a:schemeClr val="accent1"/>
                </a:solidFill>
                <a:latin typeface="Candara" panose="020E0502030303020204" pitchFamily="34" charset="0"/>
              </a:rPr>
              <a:t>Encasillamiento Titulares de la Planta de Profesionales.</a:t>
            </a:r>
            <a:endParaRPr lang="es-CL" sz="1100" b="1" dirty="0">
              <a:solidFill>
                <a:schemeClr val="accent1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910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3" t="22656" r="19400" b="32227"/>
          <a:stretch/>
        </p:blipFill>
        <p:spPr bwMode="auto">
          <a:xfrm>
            <a:off x="0" y="793393"/>
            <a:ext cx="9056192" cy="4291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0" y="107992"/>
            <a:ext cx="9144000" cy="6921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>
              <a:spcBef>
                <a:spcPct val="20000"/>
              </a:spcBef>
              <a:defRPr/>
            </a:pPr>
            <a:r>
              <a:rPr lang="es-CL" sz="2400" b="1" dirty="0" smtClean="0">
                <a:solidFill>
                  <a:schemeClr val="accent1"/>
                </a:solidFill>
                <a:latin typeface="Candara" panose="020E0502030303020204" pitchFamily="34" charset="0"/>
                <a:ea typeface="+mn-ea"/>
                <a:cs typeface="+mn-cs"/>
              </a:rPr>
              <a:t>HERRAMIENTAS DE APOYO: Certificado de Participación</a:t>
            </a:r>
          </a:p>
        </p:txBody>
      </p:sp>
      <p:sp>
        <p:nvSpPr>
          <p:cNvPr id="6" name="1 Título">
            <a:extLst>
              <a:ext uri="{FF2B5EF4-FFF2-40B4-BE49-F238E27FC236}">
                <a16:creationId xmlns="" xmlns:a16="http://schemas.microsoft.com/office/drawing/2014/main" id="{C4B7752A-3B55-458E-ACD8-ADAD78D0DF3C}"/>
              </a:ext>
            </a:extLst>
          </p:cNvPr>
          <p:cNvSpPr txBox="1">
            <a:spLocks/>
          </p:cNvSpPr>
          <p:nvPr/>
        </p:nvSpPr>
        <p:spPr>
          <a:xfrm>
            <a:off x="2483768" y="6669360"/>
            <a:ext cx="6649037" cy="1886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>
              <a:spcBef>
                <a:spcPct val="20000"/>
              </a:spcBef>
              <a:defRPr/>
            </a:pPr>
            <a:r>
              <a:rPr lang="es-ES_tradnl" sz="1100" b="1" dirty="0" smtClean="0">
                <a:solidFill>
                  <a:schemeClr val="accent1"/>
                </a:solidFill>
                <a:latin typeface="Candara" panose="020E0502030303020204" pitchFamily="34" charset="0"/>
              </a:rPr>
              <a:t>Herramientas de Apoyo Concursos Internos </a:t>
            </a:r>
            <a:r>
              <a:rPr lang="es-ES_tradnl" sz="1100" b="1" dirty="0">
                <a:solidFill>
                  <a:schemeClr val="accent1"/>
                </a:solidFill>
                <a:latin typeface="Candara" panose="020E0502030303020204" pitchFamily="34" charset="0"/>
              </a:rPr>
              <a:t>de </a:t>
            </a:r>
            <a:r>
              <a:rPr lang="es-ES_tradnl" sz="1100" b="1" dirty="0" smtClean="0">
                <a:solidFill>
                  <a:schemeClr val="accent1"/>
                </a:solidFill>
                <a:latin typeface="Candara" panose="020E0502030303020204" pitchFamily="34" charset="0"/>
              </a:rPr>
              <a:t>Encasillamiento Titulares de la Planta de Profesionales.</a:t>
            </a:r>
            <a:endParaRPr lang="es-CL" sz="1100" b="1" dirty="0">
              <a:solidFill>
                <a:schemeClr val="accent1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49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3" t="21095" r="19290" b="8828"/>
          <a:stretch/>
        </p:blipFill>
        <p:spPr bwMode="auto">
          <a:xfrm>
            <a:off x="0" y="805047"/>
            <a:ext cx="9144000" cy="5553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0" y="107992"/>
            <a:ext cx="9144000" cy="6921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>
              <a:spcBef>
                <a:spcPct val="20000"/>
              </a:spcBef>
              <a:defRPr/>
            </a:pPr>
            <a:r>
              <a:rPr lang="es-CL" sz="2400" b="1" dirty="0" smtClean="0">
                <a:solidFill>
                  <a:schemeClr val="accent1"/>
                </a:solidFill>
                <a:latin typeface="Candara" panose="020E0502030303020204" pitchFamily="34" charset="0"/>
                <a:ea typeface="+mn-ea"/>
                <a:cs typeface="+mn-cs"/>
              </a:rPr>
              <a:t>HERRAMIENTAS DE APOYO: Certificado de Participación</a:t>
            </a:r>
          </a:p>
        </p:txBody>
      </p:sp>
      <p:sp>
        <p:nvSpPr>
          <p:cNvPr id="7" name="1 Título">
            <a:extLst>
              <a:ext uri="{FF2B5EF4-FFF2-40B4-BE49-F238E27FC236}">
                <a16:creationId xmlns="" xmlns:a16="http://schemas.microsoft.com/office/drawing/2014/main" id="{C4B7752A-3B55-458E-ACD8-ADAD78D0DF3C}"/>
              </a:ext>
            </a:extLst>
          </p:cNvPr>
          <p:cNvSpPr txBox="1">
            <a:spLocks/>
          </p:cNvSpPr>
          <p:nvPr/>
        </p:nvSpPr>
        <p:spPr>
          <a:xfrm>
            <a:off x="2483768" y="6669360"/>
            <a:ext cx="6649037" cy="1886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>
              <a:spcBef>
                <a:spcPct val="20000"/>
              </a:spcBef>
              <a:defRPr/>
            </a:pPr>
            <a:r>
              <a:rPr lang="es-ES_tradnl" sz="1100" b="1" dirty="0" smtClean="0">
                <a:solidFill>
                  <a:schemeClr val="accent1"/>
                </a:solidFill>
                <a:latin typeface="Candara" panose="020E0502030303020204" pitchFamily="34" charset="0"/>
              </a:rPr>
              <a:t>Herramientas de Apoyo Concursos Internos </a:t>
            </a:r>
            <a:r>
              <a:rPr lang="es-ES_tradnl" sz="1100" b="1" dirty="0">
                <a:solidFill>
                  <a:schemeClr val="accent1"/>
                </a:solidFill>
                <a:latin typeface="Candara" panose="020E0502030303020204" pitchFamily="34" charset="0"/>
              </a:rPr>
              <a:t>de </a:t>
            </a:r>
            <a:r>
              <a:rPr lang="es-ES_tradnl" sz="1100" b="1" dirty="0" smtClean="0">
                <a:solidFill>
                  <a:schemeClr val="accent1"/>
                </a:solidFill>
                <a:latin typeface="Candara" panose="020E0502030303020204" pitchFamily="34" charset="0"/>
              </a:rPr>
              <a:t>Encasillamiento Titulares de la Planta de Profesionales.</a:t>
            </a:r>
            <a:endParaRPr lang="es-CL" sz="1100" b="1" dirty="0">
              <a:solidFill>
                <a:schemeClr val="accent1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230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 txBox="1">
            <a:spLocks/>
          </p:cNvSpPr>
          <p:nvPr/>
        </p:nvSpPr>
        <p:spPr>
          <a:xfrm>
            <a:off x="0" y="107992"/>
            <a:ext cx="9144000" cy="6921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>
              <a:spcBef>
                <a:spcPct val="20000"/>
              </a:spcBef>
              <a:defRPr/>
            </a:pPr>
            <a:r>
              <a:rPr lang="es-CL" sz="2400" b="1" dirty="0" smtClean="0">
                <a:solidFill>
                  <a:schemeClr val="accent1"/>
                </a:solidFill>
                <a:latin typeface="Candara" panose="020E0502030303020204" pitchFamily="34" charset="0"/>
                <a:ea typeface="+mn-ea"/>
                <a:cs typeface="+mn-cs"/>
              </a:rPr>
              <a:t>HERRAMIENTAS DE APOYO: Archivos de Trabajo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0" y="800142"/>
            <a:ext cx="9109676" cy="5869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1 Título">
            <a:extLst>
              <a:ext uri="{FF2B5EF4-FFF2-40B4-BE49-F238E27FC236}">
                <a16:creationId xmlns="" xmlns:a16="http://schemas.microsoft.com/office/drawing/2014/main" id="{C4B7752A-3B55-458E-ACD8-ADAD78D0DF3C}"/>
              </a:ext>
            </a:extLst>
          </p:cNvPr>
          <p:cNvSpPr txBox="1">
            <a:spLocks/>
          </p:cNvSpPr>
          <p:nvPr/>
        </p:nvSpPr>
        <p:spPr>
          <a:xfrm>
            <a:off x="2483768" y="6669360"/>
            <a:ext cx="6649037" cy="1886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>
              <a:spcBef>
                <a:spcPct val="20000"/>
              </a:spcBef>
              <a:defRPr/>
            </a:pPr>
            <a:r>
              <a:rPr lang="es-ES_tradnl" sz="1100" b="1" dirty="0" smtClean="0">
                <a:solidFill>
                  <a:schemeClr val="accent1"/>
                </a:solidFill>
                <a:latin typeface="Candara" panose="020E0502030303020204" pitchFamily="34" charset="0"/>
              </a:rPr>
              <a:t>Herramientas de Apoyo Concursos Internos </a:t>
            </a:r>
            <a:r>
              <a:rPr lang="es-ES_tradnl" sz="1100" b="1" dirty="0">
                <a:solidFill>
                  <a:schemeClr val="accent1"/>
                </a:solidFill>
                <a:latin typeface="Candara" panose="020E0502030303020204" pitchFamily="34" charset="0"/>
              </a:rPr>
              <a:t>de </a:t>
            </a:r>
            <a:r>
              <a:rPr lang="es-ES_tradnl" sz="1100" b="1" dirty="0" smtClean="0">
                <a:solidFill>
                  <a:schemeClr val="accent1"/>
                </a:solidFill>
                <a:latin typeface="Candara" panose="020E0502030303020204" pitchFamily="34" charset="0"/>
              </a:rPr>
              <a:t>Encasillamiento Titulares de la Planta de Profesionales.</a:t>
            </a:r>
            <a:endParaRPr lang="es-CL" sz="1100" b="1" dirty="0">
              <a:solidFill>
                <a:schemeClr val="accent1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596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 txBox="1">
            <a:spLocks/>
          </p:cNvSpPr>
          <p:nvPr/>
        </p:nvSpPr>
        <p:spPr>
          <a:xfrm>
            <a:off x="0" y="107992"/>
            <a:ext cx="9144000" cy="6921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>
              <a:spcBef>
                <a:spcPct val="20000"/>
              </a:spcBef>
              <a:defRPr/>
            </a:pPr>
            <a:r>
              <a:rPr lang="es-CL" sz="2400" b="1" dirty="0" smtClean="0">
                <a:solidFill>
                  <a:schemeClr val="accent1"/>
                </a:solidFill>
                <a:latin typeface="Candara" panose="020E0502030303020204" pitchFamily="34" charset="0"/>
                <a:ea typeface="+mn-ea"/>
                <a:cs typeface="+mn-cs"/>
              </a:rPr>
              <a:t>HERRAMIENTAS DE APOYO: Archivos de Trabajo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0" y="800142"/>
            <a:ext cx="9109885" cy="5869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1 Título">
            <a:extLst>
              <a:ext uri="{FF2B5EF4-FFF2-40B4-BE49-F238E27FC236}">
                <a16:creationId xmlns="" xmlns:a16="http://schemas.microsoft.com/office/drawing/2014/main" id="{C4B7752A-3B55-458E-ACD8-ADAD78D0DF3C}"/>
              </a:ext>
            </a:extLst>
          </p:cNvPr>
          <p:cNvSpPr txBox="1">
            <a:spLocks/>
          </p:cNvSpPr>
          <p:nvPr/>
        </p:nvSpPr>
        <p:spPr>
          <a:xfrm>
            <a:off x="2483768" y="6669360"/>
            <a:ext cx="6649037" cy="1886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>
              <a:spcBef>
                <a:spcPct val="20000"/>
              </a:spcBef>
              <a:defRPr/>
            </a:pPr>
            <a:r>
              <a:rPr lang="es-ES_tradnl" sz="1100" b="1" dirty="0" smtClean="0">
                <a:solidFill>
                  <a:schemeClr val="accent1"/>
                </a:solidFill>
                <a:latin typeface="Candara" panose="020E0502030303020204" pitchFamily="34" charset="0"/>
              </a:rPr>
              <a:t>Herramientas de Apoyo Concursos Internos </a:t>
            </a:r>
            <a:r>
              <a:rPr lang="es-ES_tradnl" sz="1100" b="1" dirty="0">
                <a:solidFill>
                  <a:schemeClr val="accent1"/>
                </a:solidFill>
                <a:latin typeface="Candara" panose="020E0502030303020204" pitchFamily="34" charset="0"/>
              </a:rPr>
              <a:t>de </a:t>
            </a:r>
            <a:r>
              <a:rPr lang="es-ES_tradnl" sz="1100" b="1" dirty="0" smtClean="0">
                <a:solidFill>
                  <a:schemeClr val="accent1"/>
                </a:solidFill>
                <a:latin typeface="Candara" panose="020E0502030303020204" pitchFamily="34" charset="0"/>
              </a:rPr>
              <a:t>Encasillamiento Titulares de la Planta de Profesionales.</a:t>
            </a:r>
            <a:endParaRPr lang="es-CL" sz="1100" b="1" dirty="0">
              <a:solidFill>
                <a:schemeClr val="accent1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526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17711</TotalTime>
  <Words>409</Words>
  <Application>Microsoft Office PowerPoint</Application>
  <PresentationFormat>Presentación en pantalla (4:3)</PresentationFormat>
  <Paragraphs>60</Paragraphs>
  <Slides>19</Slides>
  <Notes>19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0" baseType="lpstr">
      <vt:lpstr>Custom Design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Gabriel Badagnani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Executive Director</dc:creator>
  <cp:lastModifiedBy>DIGEDEP</cp:lastModifiedBy>
  <cp:revision>1047</cp:revision>
  <cp:lastPrinted>2015-10-26T13:40:19Z</cp:lastPrinted>
  <dcterms:created xsi:type="dcterms:W3CDTF">2010-11-27T19:44:20Z</dcterms:created>
  <dcterms:modified xsi:type="dcterms:W3CDTF">2017-11-28T12:53:06Z</dcterms:modified>
</cp:coreProperties>
</file>