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1" r:id="rId2"/>
    <p:sldMasterId id="2147483683" r:id="rId3"/>
  </p:sldMasterIdLst>
  <p:notesMasterIdLst>
    <p:notesMasterId r:id="rId22"/>
  </p:notesMasterIdLst>
  <p:sldIdLst>
    <p:sldId id="260" r:id="rId4"/>
    <p:sldId id="263" r:id="rId5"/>
    <p:sldId id="1151" r:id="rId6"/>
    <p:sldId id="1153" r:id="rId7"/>
    <p:sldId id="1154" r:id="rId8"/>
    <p:sldId id="1155" r:id="rId9"/>
    <p:sldId id="1156" r:id="rId10"/>
    <p:sldId id="1157" r:id="rId11"/>
    <p:sldId id="1158" r:id="rId12"/>
    <p:sldId id="1163" r:id="rId13"/>
    <p:sldId id="1149" r:id="rId14"/>
    <p:sldId id="1150" r:id="rId15"/>
    <p:sldId id="1152" r:id="rId16"/>
    <p:sldId id="1162" r:id="rId17"/>
    <p:sldId id="1159" r:id="rId18"/>
    <p:sldId id="1160" r:id="rId19"/>
    <p:sldId id="1161" r:id="rId20"/>
    <p:sldId id="35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Díaz Nuñez" initials="NDN" lastIdx="1" clrIdx="0">
    <p:extLst>
      <p:ext uri="{19B8F6BF-5375-455C-9EA6-DF929625EA0E}">
        <p15:presenceInfo xmlns:p15="http://schemas.microsoft.com/office/powerpoint/2012/main" userId="S-1-5-21-3817787726-4103458866-2903945651-3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000000"/>
    <a:srgbClr val="CCFFCC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4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3E86-84A7-4CD0-8A1A-E63AA22741ED}" type="datetimeFigureOut">
              <a:rPr lang="es-CL" smtClean="0"/>
              <a:t>20-12-2018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CL"/>
              <a:t>Editar los estilos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  <a:endParaRPr lang="es-C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81DFA-E783-40CB-8634-884E55B23E34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172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174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7865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Dictamen 30526/2006 – 12503/2007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201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Dictamen 30526/2006 – 12503/2007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680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Dictamen 30526/2006 – 12503/2007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60272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Dictamen 30526/2006 – 12503/2007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149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734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645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1DFA-E783-40CB-8634-884E55B23E34}" type="slidenum">
              <a:rPr lang="es-CL" smtClean="0"/>
              <a:t>18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21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6BE9BA05-0B29-4EDC-AC41-3BEB59306B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16274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" name="Diapositiva de think-cell" r:id="rId4" imgW="415" imgH="416" progId="TCLayout.ActiveDocument.1">
                  <p:embed/>
                </p:oleObj>
              </mc:Choice>
              <mc:Fallback>
                <p:oleObj name="Diapositiva de think-cell" r:id="rId4" imgW="415" imgH="41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6BE9BA05-0B29-4EDC-AC41-3BEB59306B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cK 2. Slide 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5617" y="224061"/>
            <a:ext cx="969048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pPr lvl="0"/>
            <a:r>
              <a:rPr lang="es-CL" noProof="0"/>
              <a:t>Click to edit Master title style</a:t>
            </a:r>
            <a:endParaRPr lang="es-CL" noProof="0" dirty="0"/>
          </a:p>
        </p:txBody>
      </p:sp>
      <p:sp>
        <p:nvSpPr>
          <p:cNvPr id="3" name="195 Marcador de número de diapositiva">
            <a:extLst>
              <a:ext uri="{FF2B5EF4-FFF2-40B4-BE49-F238E27FC236}">
                <a16:creationId xmlns:a16="http://schemas.microsoft.com/office/drawing/2014/main" id="{37FDE452-4366-4E41-B31C-3C8971D71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989" y="660910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6BA00-E649-495D-B82A-3219CB1D24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3267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28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6BE9BA05-0B29-4EDC-AC41-3BEB59306B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5" name="Diapositiva de think-cell" r:id="rId4" imgW="415" imgH="416" progId="TCLayout.ActiveDocument.1">
                  <p:embed/>
                </p:oleObj>
              </mc:Choice>
              <mc:Fallback>
                <p:oleObj name="Diapositiva de think-cell" r:id="rId4" imgW="415" imgH="41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6BE9BA05-0B29-4EDC-AC41-3BEB59306B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cK 2. Slide Titl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5617" y="224061"/>
            <a:ext cx="969048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pPr lvl="0"/>
            <a:r>
              <a:rPr lang="es-CL" noProof="0"/>
              <a:t>Click to edit Master title style</a:t>
            </a:r>
            <a:endParaRPr lang="es-CL" noProof="0" dirty="0"/>
          </a:p>
        </p:txBody>
      </p:sp>
      <p:sp>
        <p:nvSpPr>
          <p:cNvPr id="3" name="195 Marcador de número de diapositiva">
            <a:extLst>
              <a:ext uri="{FF2B5EF4-FFF2-40B4-BE49-F238E27FC236}">
                <a16:creationId xmlns:a16="http://schemas.microsoft.com/office/drawing/2014/main" id="{37FDE452-4366-4E41-B31C-3C8971D71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989" y="660910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6BA00-E649-495D-B82A-3219CB1D242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650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\\localhost\Users\CDEB\Pictures\3.png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file:///\\localhost\Users\CDEB\Pictures\1.png" TargetMode="Externa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7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5805579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7" y="1990667"/>
            <a:ext cx="5853024" cy="12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CL" noProof="0"/>
              <a:t>Click to edit Master text styles</a:t>
            </a:r>
          </a:p>
          <a:p>
            <a:pPr lvl="1"/>
            <a:r>
              <a:rPr lang="es-CL" noProof="0"/>
              <a:t>Second level</a:t>
            </a:r>
          </a:p>
          <a:p>
            <a:pPr lvl="2"/>
            <a:r>
              <a:rPr lang="es-CL" noProof="0"/>
              <a:t>Third level</a:t>
            </a:r>
          </a:p>
          <a:p>
            <a:pPr lvl="3"/>
            <a:r>
              <a:rPr lang="es-CL" noProof="0"/>
              <a:t>Fourth level</a:t>
            </a:r>
          </a:p>
          <a:p>
            <a:pPr lvl="4"/>
            <a:r>
              <a:rPr lang="es-CL" noProof="0"/>
              <a:t>Fifth level</a:t>
            </a:r>
            <a:endParaRPr lang="es-CL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726996" y="223341"/>
            <a:ext cx="969048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CL" noProof="0"/>
              <a:t>Click to edit Master title style</a:t>
            </a:r>
            <a:endParaRPr lang="es-CL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61984" y="27536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CL" sz="1400">
                <a:solidFill>
                  <a:srgbClr val="808080"/>
                </a:solidFill>
              </a:rPr>
              <a:t>TRACKER</a:t>
            </a:r>
            <a:endParaRPr lang="es-CL" sz="140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61985" y="542615"/>
            <a:ext cx="1172548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400">
                <a:solidFill>
                  <a:srgbClr val="808080"/>
                </a:solidFill>
                <a:latin typeface="Arial"/>
              </a:rPr>
              <a:t>Unit of measure</a:t>
            </a:r>
            <a:endParaRPr lang="es-CL" sz="1400" dirty="0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61986" y="6503346"/>
            <a:ext cx="10256829" cy="288318"/>
            <a:chOff x="75" y="4015"/>
            <a:chExt cx="4749" cy="178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4015"/>
              <a:ext cx="4749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900">
                  <a:solidFill>
                    <a:srgbClr val="33448D"/>
                  </a:solidFill>
                  <a:latin typeface="Arial"/>
                </a:rPr>
                <a:t>1 Footnote</a:t>
              </a:r>
              <a:endParaRPr lang="es-CL" sz="900" dirty="0">
                <a:solidFill>
                  <a:srgbClr val="33448D"/>
                </a:solidFill>
                <a:latin typeface="Arial"/>
              </a:endParaRP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106"/>
              <a:ext cx="4749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es-CL" sz="900">
                  <a:solidFill>
                    <a:srgbClr val="33448D"/>
                  </a:solidFill>
                </a:rPr>
                <a:t>SOURCE: Source</a:t>
              </a:r>
              <a:endParaRPr lang="es-CL" sz="900" dirty="0">
                <a:solidFill>
                  <a:srgbClr val="33448D"/>
                </a:solidFill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7" y="1150019"/>
            <a:ext cx="5801189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600" b="1">
                  <a:solidFill>
                    <a:srgbClr val="33448D"/>
                  </a:solidFill>
                </a:rPr>
                <a:t>Title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600">
                  <a:solidFill>
                    <a:srgbClr val="808080"/>
                  </a:solidFill>
                </a:rPr>
                <a:t>Unit of measure</a:t>
              </a:r>
              <a:endParaRPr lang="es-CL" sz="1600" dirty="0">
                <a:solidFill>
                  <a:srgbClr val="808080"/>
                </a:solidFill>
              </a:endParaRPr>
            </a:p>
          </p:txBody>
        </p:sp>
      </p:grpSp>
      <p:sp>
        <p:nvSpPr>
          <p:cNvPr id="20" name="AutoShape 35"/>
          <p:cNvSpPr>
            <a:spLocks noChangeArrowheads="1"/>
          </p:cNvSpPr>
          <p:nvPr/>
        </p:nvSpPr>
        <p:spPr bwMode="gray">
          <a:xfrm>
            <a:off x="0" y="831518"/>
            <a:ext cx="10152235" cy="45719"/>
          </a:xfrm>
          <a:prstGeom prst="roundRect">
            <a:avLst>
              <a:gd name="adj" fmla="val 11644"/>
            </a:avLst>
          </a:prstGeom>
          <a:solidFill>
            <a:srgbClr val="0067B4"/>
          </a:solidFill>
          <a:ln>
            <a:solidFill>
              <a:srgbClr val="0067B4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3296" tIns="46648" rIns="93296" bIns="46648" numCol="1" anchor="ctr" anchorCtr="0" compatLnSpc="1">
            <a:prstTxWarp prst="textNoShape">
              <a:avLst/>
            </a:prstTxWarp>
          </a:bodyPr>
          <a:lstStyle/>
          <a:p>
            <a:pPr algn="ctr" defTabSz="914400" eaLnBrk="1" fontAlgn="base">
              <a:spcBef>
                <a:spcPct val="0"/>
              </a:spcBef>
              <a:spcAft>
                <a:spcPct val="0"/>
              </a:spcAft>
            </a:pPr>
            <a:endParaRPr lang="es-CL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Rectangle 551"/>
          <p:cNvSpPr>
            <a:spLocks noChangeArrowheads="1"/>
          </p:cNvSpPr>
          <p:nvPr/>
        </p:nvSpPr>
        <p:spPr bwMode="auto">
          <a:xfrm>
            <a:off x="-1" y="6644265"/>
            <a:ext cx="12219865" cy="213736"/>
          </a:xfrm>
          <a:prstGeom prst="rect">
            <a:avLst/>
          </a:prstGeom>
          <a:solidFill>
            <a:srgbClr val="0067B4"/>
          </a:solidFill>
          <a:ln>
            <a:noFill/>
          </a:ln>
          <a:extLst/>
        </p:spPr>
        <p:txBody>
          <a:bodyPr vert="horz" wrap="square" lIns="93296" tIns="46648" rIns="93296" bIns="46648" numCol="1" anchor="t" anchorCtr="0" compatLnSpc="1">
            <a:prstTxWarp prst="textNoShape">
              <a:avLst/>
            </a:prstTxWarp>
          </a:bodyPr>
          <a:lstStyle/>
          <a:p>
            <a:pPr defTabSz="914400" eaLnBrk="1" fontAlgn="base">
              <a:spcBef>
                <a:spcPct val="0"/>
              </a:spcBef>
              <a:spcAft>
                <a:spcPct val="0"/>
              </a:spcAft>
            </a:pPr>
            <a:endParaRPr lang="es-CL" sz="1600" dirty="0">
              <a:solidFill>
                <a:srgbClr val="33448D"/>
              </a:solidFill>
            </a:endParaRPr>
          </a:p>
        </p:txBody>
      </p:sp>
      <p:sp>
        <p:nvSpPr>
          <p:cNvPr id="23" name="19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697989" y="660910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6BA00-E649-495D-B82A-3219CB1D2429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E1703-9EAA-4B88-9B3C-2395CA1E410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7" y="-15570"/>
            <a:ext cx="1279173" cy="8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8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1900" b="1" baseline="0">
          <a:solidFill>
            <a:srgbClr val="0067B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8F91D8EE-5A2D-41F4-8A78-6F1488BD9F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01" y="3333750"/>
            <a:ext cx="1377951" cy="352425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 dirty="0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513FA5B-2768-4084-B936-441E2F2269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9152" y="3333750"/>
            <a:ext cx="1974849" cy="352425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 dirty="0">
              <a:solidFill>
                <a:srgbClr val="FFFFFF"/>
              </a:solidFill>
              <a:latin typeface="Calibri" pitchFamily="-60" charset="0"/>
            </a:endParaRP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6CCE0E19-B09D-462B-ADFE-C0E5B65C25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3452814"/>
            <a:ext cx="107103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9F52C9C-D0A2-48FF-B7A4-D3B1DAA294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01" y="0"/>
            <a:ext cx="1377951" cy="13716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 dirty="0">
              <a:solidFill>
                <a:srgbClr val="FFFFFF"/>
              </a:solidFill>
              <a:latin typeface="Calibri" pitchFamily="-60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3781D71-AC81-4E40-90B9-C994E35E6B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9152" y="0"/>
            <a:ext cx="1974849" cy="13716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eaLnBrk="1">
              <a:defRPr/>
            </a:pPr>
            <a:endParaRPr lang="es-CL" sz="1800" dirty="0">
              <a:solidFill>
                <a:srgbClr val="FFFFFF"/>
              </a:solidFill>
              <a:latin typeface="Calibri" pitchFamily="-60" charset="0"/>
            </a:endParaRPr>
          </a:p>
        </p:txBody>
      </p:sp>
      <p:pic>
        <p:nvPicPr>
          <p:cNvPr id="1031" name="1.png" descr="/Users/CDEB/Pictures/1.png">
            <a:extLst>
              <a:ext uri="{FF2B5EF4-FFF2-40B4-BE49-F238E27FC236}">
                <a16:creationId xmlns:a16="http://schemas.microsoft.com/office/drawing/2014/main" id="{33DC4EEB-2BED-4E79-823B-1326D13B4D1F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3430589"/>
            <a:ext cx="18457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3.png" descr="/Users/CDEB/Pictures/3.png">
            <a:extLst>
              <a:ext uri="{FF2B5EF4-FFF2-40B4-BE49-F238E27FC236}">
                <a16:creationId xmlns:a16="http://schemas.microsoft.com/office/drawing/2014/main" id="{D1395D68-2C6D-41B4-AB39-ACFB6011738F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2" y="6400800"/>
            <a:ext cx="2762249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728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7" y="1990667"/>
            <a:ext cx="5853024" cy="12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CL" noProof="0"/>
              <a:t>Click to edit Master text styles</a:t>
            </a:r>
          </a:p>
          <a:p>
            <a:pPr lvl="1"/>
            <a:r>
              <a:rPr lang="es-CL" noProof="0"/>
              <a:t>Second level</a:t>
            </a:r>
          </a:p>
          <a:p>
            <a:pPr lvl="2"/>
            <a:r>
              <a:rPr lang="es-CL" noProof="0"/>
              <a:t>Third level</a:t>
            </a:r>
          </a:p>
          <a:p>
            <a:pPr lvl="3"/>
            <a:r>
              <a:rPr lang="es-CL" noProof="0"/>
              <a:t>Fourth level</a:t>
            </a:r>
          </a:p>
          <a:p>
            <a:pPr lvl="4"/>
            <a:r>
              <a:rPr lang="es-CL" noProof="0"/>
              <a:t>Fifth level</a:t>
            </a:r>
            <a:endParaRPr lang="es-CL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726996" y="223341"/>
            <a:ext cx="9690483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CL" noProof="0"/>
              <a:t>Click to edit Master title style</a:t>
            </a:r>
            <a:endParaRPr lang="es-CL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61984" y="27536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CL" sz="1400">
                <a:solidFill>
                  <a:srgbClr val="808080"/>
                </a:solidFill>
              </a:rPr>
              <a:t>TRACKER</a:t>
            </a:r>
            <a:endParaRPr lang="es-CL" sz="140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61985" y="542615"/>
            <a:ext cx="1172548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sz="1400">
                <a:solidFill>
                  <a:srgbClr val="808080"/>
                </a:solidFill>
                <a:latin typeface="Arial"/>
              </a:rPr>
              <a:t>Unit of measure</a:t>
            </a:r>
            <a:endParaRPr lang="es-CL" sz="1400" dirty="0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61986" y="6503346"/>
            <a:ext cx="10256829" cy="288318"/>
            <a:chOff x="75" y="4015"/>
            <a:chExt cx="4749" cy="178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4015"/>
              <a:ext cx="4749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sz="900">
                  <a:solidFill>
                    <a:srgbClr val="33448D"/>
                  </a:solidFill>
                  <a:latin typeface="Arial"/>
                </a:rPr>
                <a:t>1 Footnote</a:t>
              </a:r>
              <a:endParaRPr lang="es-CL" sz="900" dirty="0">
                <a:solidFill>
                  <a:srgbClr val="33448D"/>
                </a:solidFill>
                <a:latin typeface="Arial"/>
              </a:endParaRP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106"/>
              <a:ext cx="4749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es-CL" sz="900">
                  <a:solidFill>
                    <a:srgbClr val="33448D"/>
                  </a:solidFill>
                </a:rPr>
                <a:t>SOURCE: Source</a:t>
              </a:r>
              <a:endParaRPr lang="es-CL" sz="900" dirty="0">
                <a:solidFill>
                  <a:srgbClr val="33448D"/>
                </a:solidFill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7" y="1150019"/>
            <a:ext cx="5801189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600" b="1">
                  <a:solidFill>
                    <a:srgbClr val="33448D"/>
                  </a:solidFill>
                </a:rPr>
                <a:t>Title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600">
                  <a:solidFill>
                    <a:srgbClr val="808080"/>
                  </a:solidFill>
                </a:rPr>
                <a:t>Unit of measure</a:t>
              </a:r>
              <a:endParaRPr lang="es-CL" sz="1600" dirty="0">
                <a:solidFill>
                  <a:srgbClr val="808080"/>
                </a:solidFill>
              </a:endParaRPr>
            </a:p>
          </p:txBody>
        </p:sp>
      </p:grpSp>
      <p:sp>
        <p:nvSpPr>
          <p:cNvPr id="20" name="AutoShape 35"/>
          <p:cNvSpPr>
            <a:spLocks noChangeArrowheads="1"/>
          </p:cNvSpPr>
          <p:nvPr/>
        </p:nvSpPr>
        <p:spPr bwMode="gray">
          <a:xfrm>
            <a:off x="0" y="831518"/>
            <a:ext cx="10152235" cy="45719"/>
          </a:xfrm>
          <a:prstGeom prst="roundRect">
            <a:avLst>
              <a:gd name="adj" fmla="val 11644"/>
            </a:avLst>
          </a:prstGeom>
          <a:solidFill>
            <a:srgbClr val="0067B4"/>
          </a:solidFill>
          <a:ln>
            <a:solidFill>
              <a:srgbClr val="0067B4"/>
            </a:solidFill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3296" tIns="46648" rIns="93296" bIns="46648" numCol="1" anchor="ctr" anchorCtr="0" compatLnSpc="1">
            <a:prstTxWarp prst="textNoShape">
              <a:avLst/>
            </a:prstTxWarp>
          </a:bodyPr>
          <a:lstStyle/>
          <a:p>
            <a:pPr algn="ctr" defTabSz="914400" eaLnBrk="1" fontAlgn="base">
              <a:spcBef>
                <a:spcPct val="0"/>
              </a:spcBef>
              <a:spcAft>
                <a:spcPct val="0"/>
              </a:spcAft>
            </a:pPr>
            <a:endParaRPr lang="es-CL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Rectangle 551"/>
          <p:cNvSpPr>
            <a:spLocks noChangeArrowheads="1"/>
          </p:cNvSpPr>
          <p:nvPr/>
        </p:nvSpPr>
        <p:spPr bwMode="auto">
          <a:xfrm>
            <a:off x="-1" y="6644265"/>
            <a:ext cx="12219865" cy="213736"/>
          </a:xfrm>
          <a:prstGeom prst="rect">
            <a:avLst/>
          </a:prstGeom>
          <a:solidFill>
            <a:srgbClr val="0067B4"/>
          </a:solidFill>
          <a:ln>
            <a:noFill/>
          </a:ln>
          <a:extLst/>
        </p:spPr>
        <p:txBody>
          <a:bodyPr vert="horz" wrap="square" lIns="93296" tIns="46648" rIns="93296" bIns="46648" numCol="1" anchor="t" anchorCtr="0" compatLnSpc="1">
            <a:prstTxWarp prst="textNoShape">
              <a:avLst/>
            </a:prstTxWarp>
          </a:bodyPr>
          <a:lstStyle/>
          <a:p>
            <a:pPr defTabSz="914400" eaLnBrk="1" fontAlgn="base">
              <a:spcBef>
                <a:spcPct val="0"/>
              </a:spcBef>
              <a:spcAft>
                <a:spcPct val="0"/>
              </a:spcAft>
            </a:pPr>
            <a:endParaRPr lang="es-CL" sz="1600" dirty="0">
              <a:solidFill>
                <a:srgbClr val="33448D"/>
              </a:solidFill>
            </a:endParaRPr>
          </a:p>
        </p:txBody>
      </p:sp>
      <p:sp>
        <p:nvSpPr>
          <p:cNvPr id="23" name="19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697989" y="660910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6BA00-E649-495D-B82A-3219CB1D2429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E1703-9EAA-4B88-9B3C-2395CA1E410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7" y="-15570"/>
            <a:ext cx="1279173" cy="8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9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1900" b="1" baseline="0">
          <a:solidFill>
            <a:srgbClr val="0067B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08AED80-CD44-4B7D-9360-C1519D3DB299}"/>
              </a:ext>
            </a:extLst>
          </p:cNvPr>
          <p:cNvSpPr txBox="1">
            <a:spLocks/>
          </p:cNvSpPr>
          <p:nvPr/>
        </p:nvSpPr>
        <p:spPr bwMode="auto">
          <a:xfrm>
            <a:off x="1997149" y="1766412"/>
            <a:ext cx="8197702" cy="134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CL" altLang="en-US" sz="5400" b="1" dirty="0">
                <a:solidFill>
                  <a:srgbClr val="FFFFFF"/>
                </a:solidFill>
                <a:latin typeface="+mj-lt"/>
                <a:sym typeface="Verdana Bold" charset="0"/>
              </a:rPr>
              <a:t>Registro Liberados de Guardia</a:t>
            </a:r>
          </a:p>
        </p:txBody>
      </p:sp>
      <p:sp>
        <p:nvSpPr>
          <p:cNvPr id="17411" name="Subtitle 2">
            <a:extLst>
              <a:ext uri="{FF2B5EF4-FFF2-40B4-BE49-F238E27FC236}">
                <a16:creationId xmlns:a16="http://schemas.microsoft.com/office/drawing/2014/main" id="{88F835D9-4277-48A6-8708-E05534943F63}"/>
              </a:ext>
            </a:extLst>
          </p:cNvPr>
          <p:cNvSpPr txBox="1">
            <a:spLocks/>
          </p:cNvSpPr>
          <p:nvPr/>
        </p:nvSpPr>
        <p:spPr bwMode="auto">
          <a:xfrm>
            <a:off x="5133040" y="5199797"/>
            <a:ext cx="6340548" cy="118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60" charset="-128"/>
              </a:defRPr>
            </a:lvl9pPr>
          </a:lstStyle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altLang="en-US" sz="1600" dirty="0">
                <a:solidFill>
                  <a:srgbClr val="FFFFFF"/>
                </a:solidFill>
                <a:latin typeface="+mn-lt"/>
                <a:sym typeface="Verdana" panose="020B0604030504040204" pitchFamily="34" charset="0"/>
              </a:rPr>
              <a:t>División de Gestion y Desarrollo de las Personas</a:t>
            </a:r>
          </a:p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altLang="en-US" sz="1600" dirty="0">
                <a:solidFill>
                  <a:srgbClr val="FFFFFF"/>
                </a:solidFill>
                <a:latin typeface="+mn-lt"/>
                <a:sym typeface="Verdana" panose="020B0604030504040204" pitchFamily="34" charset="0"/>
              </a:rPr>
              <a:t>Departamento de Gestión de Recursos Humanos</a:t>
            </a:r>
          </a:p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altLang="en-US" sz="1600" dirty="0">
                <a:solidFill>
                  <a:srgbClr val="FFFFFF"/>
                </a:solidFill>
                <a:latin typeface="+mn-lt"/>
                <a:sym typeface="Verdana" panose="020B0604030504040204" pitchFamily="34" charset="0"/>
              </a:rPr>
              <a:t>Diciembre 2018</a:t>
            </a:r>
          </a:p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s-CL" altLang="en-US" sz="1600" dirty="0">
              <a:solidFill>
                <a:srgbClr val="FFFFFF"/>
              </a:solidFill>
              <a:latin typeface="+mn-lt"/>
              <a:sym typeface="Verdana" panose="020B0604030504040204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es-CL" altLang="en-US" sz="2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414010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10</a:t>
            </a:fld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82EC15-4057-4D9F-A3CD-05AF950C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880C19-74CC-4428-B228-1C27DAFCF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9" y="0"/>
            <a:ext cx="10287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222"/>
            <a:ext cx="10499486" cy="553998"/>
          </a:xfrm>
          <a:solidFill>
            <a:srgbClr val="000000">
              <a:alpha val="40000"/>
            </a:srgbClr>
          </a:solidFill>
        </p:spPr>
        <p:txBody>
          <a:bodyPr/>
          <a:lstStyle/>
          <a:p>
            <a:r>
              <a:rPr lang="es-CL" sz="360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      MODULO PLANTA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E81EE1-18CE-4344-9545-F1C543B42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-22407"/>
            <a:ext cx="7271657" cy="6923948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4632ADC-1823-4CC2-87F1-DE0A2D1E2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275703"/>
              </p:ext>
            </p:extLst>
          </p:nvPr>
        </p:nvGraphicFramePr>
        <p:xfrm>
          <a:off x="220405" y="1193443"/>
          <a:ext cx="4757999" cy="374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42">
                  <a:extLst>
                    <a:ext uri="{9D8B030D-6E8A-4147-A177-3AD203B41FA5}">
                      <a16:colId xmlns:a16="http://schemas.microsoft.com/office/drawing/2014/main" val="3744402939"/>
                    </a:ext>
                  </a:extLst>
                </a:gridCol>
                <a:gridCol w="2249583">
                  <a:extLst>
                    <a:ext uri="{9D8B030D-6E8A-4147-A177-3AD203B41FA5}">
                      <a16:colId xmlns:a16="http://schemas.microsoft.com/office/drawing/2014/main" val="3617554566"/>
                    </a:ext>
                  </a:extLst>
                </a:gridCol>
                <a:gridCol w="2002974">
                  <a:extLst>
                    <a:ext uri="{9D8B030D-6E8A-4147-A177-3AD203B41FA5}">
                      <a16:colId xmlns:a16="http://schemas.microsoft.com/office/drawing/2014/main" val="3682514857"/>
                    </a:ext>
                  </a:extLst>
                </a:gridCol>
              </a:tblGrid>
              <a:tr h="493018">
                <a:tc>
                  <a:txBody>
                    <a:bodyPr/>
                    <a:lstStyle/>
                    <a:p>
                      <a:r>
                        <a:rPr lang="es-CL" dirty="0" err="1"/>
                        <a:t>N°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Concepto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Definición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246644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chemeClr val="accent2"/>
                          </a:solidFill>
                        </a:rPr>
                        <a:t>1</a:t>
                      </a:r>
                      <a:endParaRPr lang="es-MX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Régimen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15.076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80559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s-MX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 err="1">
                          <a:solidFill>
                            <a:srgbClr val="0070C0"/>
                          </a:solidFill>
                        </a:rPr>
                        <a:t>Calid</a:t>
                      </a:r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. Jurídica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Titular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226966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chemeClr val="accent2"/>
                          </a:solidFill>
                        </a:rPr>
                        <a:t>3</a:t>
                      </a:r>
                      <a:endParaRPr lang="es-MX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Horas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22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315882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chemeClr val="accent2"/>
                          </a:solidFill>
                        </a:rPr>
                        <a:t>4</a:t>
                      </a:r>
                      <a:endParaRPr lang="es-MX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15.076/Condición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Liberado de guardia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617226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chemeClr val="accent2"/>
                          </a:solidFill>
                        </a:rPr>
                        <a:t>5</a:t>
                      </a:r>
                      <a:endParaRPr lang="es-MX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Fuera de dotación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Marcado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073960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chemeClr val="accent2"/>
                          </a:solidFill>
                        </a:rPr>
                        <a:t>6</a:t>
                      </a:r>
                      <a:endParaRPr lang="es-MX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RUT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Rut del funcionario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302498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5F1A06F-DF87-466B-A551-86960D9203DF}"/>
              </a:ext>
            </a:extLst>
          </p:cNvPr>
          <p:cNvSpPr txBox="1"/>
          <p:nvPr/>
        </p:nvSpPr>
        <p:spPr>
          <a:xfrm>
            <a:off x="806307" y="5425072"/>
            <a:ext cx="3858016" cy="82671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>
              <a:buNone/>
            </a:pPr>
            <a:r>
              <a:rPr lang="es-CL" sz="3200" dirty="0">
                <a:solidFill>
                  <a:srgbClr val="0070C0"/>
                </a:solidFill>
              </a:rPr>
              <a:t>Cargo en Extinción</a:t>
            </a:r>
            <a:endParaRPr lang="es-MX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CCA42E4-8F4D-4CAE-8306-C6F33DA8E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9" y="0"/>
            <a:ext cx="10287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3D0146-3B02-4ADD-A11C-8DA779F7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2" y="365466"/>
            <a:ext cx="9690483" cy="553998"/>
          </a:xfrm>
          <a:solidFill>
            <a:srgbClr val="000000">
              <a:alpha val="34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      MODULO PERSONAL</a:t>
            </a:r>
            <a:endParaRPr lang="es-MX" sz="3600" dirty="0">
              <a:solidFill>
                <a:schemeClr val="bg1"/>
              </a:solidFill>
              <a:latin typeface="Calibri "/>
              <a:cs typeface="Calibri Light" panose="020F0302020204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3A93FC-E897-4923-B6AB-491AFDEED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12</a:t>
            </a:fld>
            <a:endParaRPr lang="es-C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4CF85FB-5649-4BF4-94D0-19B7C85F9040}"/>
              </a:ext>
            </a:extLst>
          </p:cNvPr>
          <p:cNvSpPr txBox="1">
            <a:spLocks/>
          </p:cNvSpPr>
          <p:nvPr/>
        </p:nvSpPr>
        <p:spPr bwMode="auto">
          <a:xfrm>
            <a:off x="573881" y="955044"/>
            <a:ext cx="101774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371600" lvl="2" indent="-457200" algn="just">
              <a:buAutoNum type="arabicPeriod"/>
            </a:pPr>
            <a:endParaRPr lang="es-CL" sz="2400" kern="0" dirty="0">
              <a:latin typeface="Calibri "/>
              <a:cs typeface="Calibri Light" panose="020F0302020204030204" pitchFamily="34" charset="0"/>
            </a:endParaRPr>
          </a:p>
          <a:p>
            <a:pPr lvl="1" algn="just"/>
            <a:endParaRPr lang="es-CL" sz="2400" kern="0" dirty="0"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F7E23D-844B-4DDD-BFFA-F6BB48A8C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70" y="899890"/>
            <a:ext cx="7549216" cy="5987654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8DFE2FD-8854-4155-808A-9B354DCB9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589481"/>
              </p:ext>
            </p:extLst>
          </p:nvPr>
        </p:nvGraphicFramePr>
        <p:xfrm>
          <a:off x="209088" y="1218647"/>
          <a:ext cx="4281714" cy="5009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069">
                  <a:extLst>
                    <a:ext uri="{9D8B030D-6E8A-4147-A177-3AD203B41FA5}">
                      <a16:colId xmlns:a16="http://schemas.microsoft.com/office/drawing/2014/main" val="1182477921"/>
                    </a:ext>
                  </a:extLst>
                </a:gridCol>
                <a:gridCol w="2028645">
                  <a:extLst>
                    <a:ext uri="{9D8B030D-6E8A-4147-A177-3AD203B41FA5}">
                      <a16:colId xmlns:a16="http://schemas.microsoft.com/office/drawing/2014/main" val="1428427347"/>
                    </a:ext>
                  </a:extLst>
                </a:gridCol>
              </a:tblGrid>
              <a:tr h="567220">
                <a:tc>
                  <a:txBody>
                    <a:bodyPr/>
                    <a:lstStyle/>
                    <a:p>
                      <a:r>
                        <a:rPr lang="es-CL" dirty="0"/>
                        <a:t>Concepto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Definición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841742"/>
                  </a:ext>
                </a:extLst>
              </a:tr>
              <a:tr h="567220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Ley Afecto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Ley 15.076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075292"/>
                  </a:ext>
                </a:extLst>
              </a:tr>
              <a:tr h="567220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Calidad Jurídica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Titular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658275"/>
                  </a:ext>
                </a:extLst>
              </a:tr>
              <a:tr h="680984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Tipo de Movimiento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Liberación de Guardia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571974"/>
                  </a:ext>
                </a:extLst>
              </a:tr>
              <a:tr h="680984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Liberado de Guardia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Si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18498"/>
                  </a:ext>
                </a:extLst>
              </a:tr>
              <a:tr h="972835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Porcentaje de trienios Liberación de Guardia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% Correspondiente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99356"/>
                  </a:ext>
                </a:extLst>
              </a:tr>
              <a:tr h="972835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Fecha de Liberación de Guardia Nocturna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Fecha Correspondiente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265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0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CEA00D0-0C61-452C-B61A-ED7A08354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9" y="0"/>
            <a:ext cx="10287000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5C42C19-9E15-4349-BFE7-8DF23C081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13</a:t>
            </a:fld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4105E32-EBD0-4EE6-9176-CCF27CDDDCA2}"/>
              </a:ext>
            </a:extLst>
          </p:cNvPr>
          <p:cNvSpPr txBox="1">
            <a:spLocks/>
          </p:cNvSpPr>
          <p:nvPr/>
        </p:nvSpPr>
        <p:spPr bwMode="auto">
          <a:xfrm>
            <a:off x="2694" y="323222"/>
            <a:ext cx="10177484" cy="553998"/>
          </a:xfrm>
          <a:prstGeom prst="rect">
            <a:avLst/>
          </a:prstGeom>
          <a:solidFill>
            <a:srgbClr val="000000">
              <a:alpha val="47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3600" kern="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      MODULO REMUNERACIONES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75130D-A4A4-4502-A332-9DDEEB5CA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50" y="1225557"/>
            <a:ext cx="7655649" cy="4981366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4ACE56A-6693-406A-8CA4-83F405405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93174"/>
              </p:ext>
            </p:extLst>
          </p:nvPr>
        </p:nvGraphicFramePr>
        <p:xfrm>
          <a:off x="104291" y="1536396"/>
          <a:ext cx="4409655" cy="424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378">
                  <a:extLst>
                    <a:ext uri="{9D8B030D-6E8A-4147-A177-3AD203B41FA5}">
                      <a16:colId xmlns:a16="http://schemas.microsoft.com/office/drawing/2014/main" val="3286607720"/>
                    </a:ext>
                  </a:extLst>
                </a:gridCol>
                <a:gridCol w="2470277">
                  <a:extLst>
                    <a:ext uri="{9D8B030D-6E8A-4147-A177-3AD203B41FA5}">
                      <a16:colId xmlns:a16="http://schemas.microsoft.com/office/drawing/2014/main" val="1259433652"/>
                    </a:ext>
                  </a:extLst>
                </a:gridCol>
              </a:tblGrid>
              <a:tr h="394004">
                <a:tc>
                  <a:txBody>
                    <a:bodyPr/>
                    <a:lstStyle/>
                    <a:p>
                      <a:r>
                        <a:rPr lang="es-CL" dirty="0"/>
                        <a:t>Concepto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Definición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209700"/>
                  </a:ext>
                </a:extLst>
              </a:tr>
              <a:tr h="830641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Jefatura de Turno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b="0" dirty="0">
                          <a:solidFill>
                            <a:srgbClr val="0070C0"/>
                          </a:solidFill>
                        </a:rPr>
                        <a:t>Cerciorarse de que recibía esta asignación</a:t>
                      </a:r>
                      <a:endParaRPr lang="es-MX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338003"/>
                  </a:ext>
                </a:extLst>
              </a:tr>
              <a:tr h="830641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Falencia de Urgencia (y de especialidad)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b="0" dirty="0">
                          <a:solidFill>
                            <a:srgbClr val="0070C0"/>
                          </a:solidFill>
                        </a:rPr>
                        <a:t>Cerciorarse de que recibía estas asignaciones y el % correspondiente</a:t>
                      </a:r>
                      <a:endParaRPr lang="es-MX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3637396"/>
                  </a:ext>
                </a:extLst>
              </a:tr>
              <a:tr h="830641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Liberado de Guardia Nocturna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b="0" dirty="0">
                          <a:solidFill>
                            <a:srgbClr val="0070C0"/>
                          </a:solidFill>
                        </a:rPr>
                        <a:t>Marca</a:t>
                      </a:r>
                      <a:endParaRPr lang="es-MX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860568"/>
                  </a:ext>
                </a:extLst>
              </a:tr>
              <a:tr h="830641"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70C0"/>
                          </a:solidFill>
                        </a:rPr>
                        <a:t>Artículo 10 Ley 20.261</a:t>
                      </a:r>
                      <a:endParaRPr lang="es-MX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b="0" dirty="0">
                          <a:solidFill>
                            <a:srgbClr val="0070C0"/>
                          </a:solidFill>
                        </a:rPr>
                        <a:t>Ya no les corresponde</a:t>
                      </a:r>
                      <a:endParaRPr lang="es-MX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587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30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14</a:t>
            </a:fld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4DA6B23-98B1-4B75-B0CD-DE896BCDECEB}"/>
              </a:ext>
            </a:extLst>
          </p:cNvPr>
          <p:cNvSpPr txBox="1">
            <a:spLocks/>
          </p:cNvSpPr>
          <p:nvPr/>
        </p:nvSpPr>
        <p:spPr bwMode="auto">
          <a:xfrm>
            <a:off x="278460" y="366764"/>
            <a:ext cx="1017748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5353" algn="l"/>
              </a:tabLst>
              <a:defRPr sz="1900" b="1" baseline="0">
                <a:solidFill>
                  <a:srgbClr val="0067B4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CL" sz="3600" kern="0" dirty="0">
                <a:latin typeface="Calibri "/>
                <a:cs typeface="Calibri Light" panose="020F0302020204030204" pitchFamily="34" charset="0"/>
              </a:rPr>
              <a:t>REGISTRO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AB6BBE3-2957-4495-8E93-6721D77F347A}"/>
              </a:ext>
            </a:extLst>
          </p:cNvPr>
          <p:cNvSpPr txBox="1"/>
          <p:nvPr/>
        </p:nvSpPr>
        <p:spPr>
          <a:xfrm>
            <a:off x="3178635" y="5181593"/>
            <a:ext cx="2278742" cy="7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DEFINICIÓN</a:t>
            </a:r>
            <a:endParaRPr lang="es-MX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894AF2-E93B-4E4B-BF14-EFC498AFDC16}"/>
              </a:ext>
            </a:extLst>
          </p:cNvPr>
          <p:cNvSpPr txBox="1"/>
          <p:nvPr/>
        </p:nvSpPr>
        <p:spPr>
          <a:xfrm>
            <a:off x="6110522" y="5174339"/>
            <a:ext cx="2075537" cy="7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CONTRATO</a:t>
            </a:r>
            <a:endParaRPr lang="es-MX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5C54CD-C36D-486F-9BDB-1B41BCF1F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0651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E0E554CF-B8A9-470B-9A55-3C437EBBAB52}"/>
              </a:ext>
            </a:extLst>
          </p:cNvPr>
          <p:cNvGrpSpPr/>
          <p:nvPr/>
        </p:nvGrpSpPr>
        <p:grpSpPr>
          <a:xfrm>
            <a:off x="1638795" y="1918989"/>
            <a:ext cx="7623958" cy="2025690"/>
            <a:chOff x="1638795" y="1918989"/>
            <a:chExt cx="7623958" cy="2025690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A9CC78CA-489B-4038-888D-56B44DEA68CD}"/>
                </a:ext>
              </a:extLst>
            </p:cNvPr>
            <p:cNvSpPr/>
            <p:nvPr/>
          </p:nvSpPr>
          <p:spPr>
            <a:xfrm>
              <a:off x="1638795" y="1918989"/>
              <a:ext cx="7623958" cy="2025690"/>
            </a:xfrm>
            <a:prstGeom prst="roundRect">
              <a:avLst/>
            </a:prstGeom>
            <a:solidFill>
              <a:schemeClr val="accent1">
                <a:alpha val="58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0813979-380C-47AE-9638-7FA29D8F154C}"/>
                </a:ext>
              </a:extLst>
            </p:cNvPr>
            <p:cNvSpPr txBox="1"/>
            <p:nvPr/>
          </p:nvSpPr>
          <p:spPr>
            <a:xfrm>
              <a:off x="1984985" y="2145787"/>
              <a:ext cx="6931578" cy="1416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8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-¿Cómo reviso?</a:t>
              </a:r>
            </a:p>
            <a:p>
              <a:pPr marL="1587" indent="0" algn="ctr">
                <a:buNone/>
              </a:pPr>
              <a:endParaRPr lang="es-CL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587" indent="0" algn="ctr">
                <a:buNone/>
              </a:pPr>
              <a:endParaRPr lang="es-CL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587" indent="0" algn="ctr">
                <a:buNone/>
              </a:pPr>
              <a:endParaRPr lang="es-MX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0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923AC7E7-ED3E-4F40-9C27-222112684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"/>
            <a:ext cx="10254343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15</a:t>
            </a:fld>
            <a:endParaRPr lang="es-CL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A783F09-AFA2-457A-A1BB-E7C317E99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22" y="1169671"/>
            <a:ext cx="7923541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9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A2B729C9-F79B-48E7-B820-93E7EC1E4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54343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16</a:t>
            </a:fld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AB6BBE3-2957-4495-8E93-6721D77F347A}"/>
              </a:ext>
            </a:extLst>
          </p:cNvPr>
          <p:cNvSpPr txBox="1"/>
          <p:nvPr/>
        </p:nvSpPr>
        <p:spPr>
          <a:xfrm>
            <a:off x="3178635" y="5181593"/>
            <a:ext cx="2278742" cy="7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DEFINICIÓN</a:t>
            </a:r>
            <a:endParaRPr lang="es-MX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894AF2-E93B-4E4B-BF14-EFC498AFDC16}"/>
              </a:ext>
            </a:extLst>
          </p:cNvPr>
          <p:cNvSpPr txBox="1"/>
          <p:nvPr/>
        </p:nvSpPr>
        <p:spPr>
          <a:xfrm>
            <a:off x="6110522" y="5174339"/>
            <a:ext cx="2075537" cy="7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CONTRATO</a:t>
            </a:r>
            <a:endParaRPr lang="es-MX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60A33BE-7CFB-4174-AC5E-4D4D22F64D94}"/>
              </a:ext>
            </a:extLst>
          </p:cNvPr>
          <p:cNvSpPr txBox="1"/>
          <p:nvPr/>
        </p:nvSpPr>
        <p:spPr>
          <a:xfrm>
            <a:off x="4796979" y="2554508"/>
            <a:ext cx="1828800" cy="78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PAGO</a:t>
            </a:r>
            <a:endParaRPr lang="es-MX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0AA8D2-E111-42B3-82C2-9DE1098DD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1" y="804496"/>
            <a:ext cx="8392696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3144DA9-9676-463B-9766-F3CE0B9B1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54343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17</a:t>
            </a:fld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193503-0742-4EB4-BE34-40DD2F88E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99825"/>
            <a:ext cx="10257854" cy="29862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520FC9-99E3-4905-ADAF-518288835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38" y="3510744"/>
            <a:ext cx="9018545" cy="31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3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FD4495-A572-40B2-91C6-E008B1321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-1"/>
            <a:ext cx="10221238" cy="7076241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7D2BA2D-5197-47D8-94EC-D7793B88D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7492" y="6609102"/>
            <a:ext cx="2133600" cy="365125"/>
          </a:xfrm>
        </p:spPr>
        <p:txBody>
          <a:bodyPr/>
          <a:lstStyle/>
          <a:p>
            <a:fld id="{7536BA00-E649-495D-B82A-3219CB1D2429}" type="slidenum">
              <a:rPr lang="es-CL" smtClean="0"/>
              <a:pPr/>
              <a:t>18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532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D7716A-1B67-4F07-8256-6C209E0A1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" y="0"/>
            <a:ext cx="103251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AB1E24-8667-428B-9C25-B315449E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" y="810713"/>
            <a:ext cx="10332715" cy="830997"/>
          </a:xfrm>
          <a:solidFill>
            <a:srgbClr val="000000">
              <a:alpha val="72000"/>
            </a:srgbClr>
          </a:solidFill>
        </p:spPr>
        <p:txBody>
          <a:bodyPr/>
          <a:lstStyle/>
          <a:p>
            <a:pPr algn="ctr"/>
            <a:r>
              <a:rPr lang="es-CL" sz="5400" dirty="0">
                <a:solidFill>
                  <a:schemeClr val="bg1"/>
                </a:solidFill>
                <a:latin typeface="Calibri "/>
                <a:cs typeface="Calibri Light" panose="020F0302020204030204" pitchFamily="34" charset="0"/>
              </a:rPr>
              <a:t>TEMARIO: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4ABBAF-9545-4E33-90F2-C776BA554F3A}"/>
              </a:ext>
            </a:extLst>
          </p:cNvPr>
          <p:cNvSpPr txBox="1"/>
          <p:nvPr/>
        </p:nvSpPr>
        <p:spPr>
          <a:xfrm>
            <a:off x="1453" y="2123965"/>
            <a:ext cx="10325101" cy="4131691"/>
          </a:xfrm>
          <a:prstGeom prst="rect">
            <a:avLst/>
          </a:prstGeom>
          <a:solidFill>
            <a:srgbClr val="000000">
              <a:alpha val="52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030287" lvl="1" indent="-571500">
              <a:buFont typeface="Arial" panose="020B0604020202020204" pitchFamily="34" charset="0"/>
              <a:buChar char="•"/>
            </a:pPr>
            <a:r>
              <a:rPr lang="es-CL" sz="4800" dirty="0">
                <a:solidFill>
                  <a:schemeClr val="bg1"/>
                </a:solidFill>
              </a:rPr>
              <a:t>   Diagnóstico</a:t>
            </a:r>
          </a:p>
          <a:p>
            <a:pPr marL="1601787" lvl="2" indent="-685800" defTabSz="461963">
              <a:buFont typeface="Wingdings" panose="05000000000000000000" pitchFamily="2" charset="2"/>
              <a:buChar char="Ø"/>
            </a:pPr>
            <a:r>
              <a:rPr lang="es-CL" sz="3600" dirty="0">
                <a:solidFill>
                  <a:schemeClr val="bg1"/>
                </a:solidFill>
              </a:rPr>
              <a:t>Correlativo</a:t>
            </a:r>
          </a:p>
          <a:p>
            <a:pPr marL="1601787" lvl="2" indent="-685800" defTabSz="461963">
              <a:buFont typeface="Wingdings" panose="05000000000000000000" pitchFamily="2" charset="2"/>
              <a:buChar char="Ø"/>
            </a:pPr>
            <a:r>
              <a:rPr lang="es-CL" sz="3600" dirty="0">
                <a:solidFill>
                  <a:schemeClr val="bg1"/>
                </a:solidFill>
              </a:rPr>
              <a:t>Contrato</a:t>
            </a:r>
          </a:p>
          <a:p>
            <a:pPr marL="1601787" lvl="2" indent="-685800" defTabSz="461963">
              <a:buFont typeface="Wingdings" panose="05000000000000000000" pitchFamily="2" charset="2"/>
              <a:buChar char="Ø"/>
            </a:pPr>
            <a:r>
              <a:rPr lang="es-CL" sz="3600" dirty="0">
                <a:solidFill>
                  <a:schemeClr val="bg1"/>
                </a:solidFill>
              </a:rPr>
              <a:t>Pago</a:t>
            </a:r>
          </a:p>
          <a:p>
            <a:pPr marL="173037" indent="-171450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bg1"/>
              </a:solidFill>
            </a:endParaRPr>
          </a:p>
          <a:p>
            <a:pPr marL="630237" lvl="1" indent="-171450">
              <a:buFont typeface="Arial" panose="020B0604020202020204" pitchFamily="34" charset="0"/>
              <a:buChar char="•"/>
            </a:pPr>
            <a:r>
              <a:rPr lang="es-CL" sz="4800" dirty="0">
                <a:solidFill>
                  <a:schemeClr val="bg1"/>
                </a:solidFill>
              </a:rPr>
              <a:t>     Registro</a:t>
            </a:r>
          </a:p>
        </p:txBody>
      </p:sp>
    </p:spTree>
    <p:extLst>
      <p:ext uri="{BB962C8B-B14F-4D97-AF65-F5344CB8AC3E}">
        <p14:creationId xmlns:p14="http://schemas.microsoft.com/office/powerpoint/2010/main" val="352868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61F42C-B451-4E6B-9423-E70C9E5C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" y="0"/>
            <a:ext cx="10325100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3</a:t>
            </a:fld>
            <a:endParaRPr lang="es-C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489A6BB-FA47-4461-AD61-DD0EBC370992}"/>
              </a:ext>
            </a:extLst>
          </p:cNvPr>
          <p:cNvSpPr txBox="1"/>
          <p:nvPr/>
        </p:nvSpPr>
        <p:spPr>
          <a:xfrm>
            <a:off x="1" y="4484910"/>
            <a:ext cx="10326554" cy="2365827"/>
          </a:xfrm>
          <a:prstGeom prst="rect">
            <a:avLst/>
          </a:prstGeom>
          <a:solidFill>
            <a:srgbClr val="000000">
              <a:alpha val="66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¿Cuántos Liberados de Guardia hay en los S.S.?</a:t>
            </a:r>
            <a:endParaRPr lang="es-MX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767FFF-0033-4467-A7FC-B84E836C1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54343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4</a:t>
            </a:fld>
            <a:endParaRPr lang="es-CL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C34370C-4001-4C46-8DB1-63D0E14A0A6D}"/>
              </a:ext>
            </a:extLst>
          </p:cNvPr>
          <p:cNvGrpSpPr/>
          <p:nvPr/>
        </p:nvGrpSpPr>
        <p:grpSpPr>
          <a:xfrm>
            <a:off x="2902861" y="1349834"/>
            <a:ext cx="5638797" cy="4617354"/>
            <a:chOff x="2902861" y="1349834"/>
            <a:chExt cx="5638797" cy="4617354"/>
          </a:xfrm>
        </p:grpSpPr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9A433486-BE99-4BC6-B9AE-801012E0540F}"/>
                </a:ext>
              </a:extLst>
            </p:cNvPr>
            <p:cNvSpPr/>
            <p:nvPr/>
          </p:nvSpPr>
          <p:spPr>
            <a:xfrm>
              <a:off x="2902861" y="3659419"/>
              <a:ext cx="2815768" cy="2307769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B861C860-A53A-41CF-A824-03D35AA2BEC6}"/>
                </a:ext>
              </a:extLst>
            </p:cNvPr>
            <p:cNvSpPr/>
            <p:nvPr/>
          </p:nvSpPr>
          <p:spPr>
            <a:xfrm>
              <a:off x="5725890" y="3652988"/>
              <a:ext cx="2815768" cy="2307769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E30D9667-AE61-4E9A-9F47-997EAEC2048A}"/>
                </a:ext>
              </a:extLst>
            </p:cNvPr>
            <p:cNvSpPr/>
            <p:nvPr/>
          </p:nvSpPr>
          <p:spPr>
            <a:xfrm>
              <a:off x="4311570" y="1349834"/>
              <a:ext cx="2815768" cy="2307769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AB6BBE3-2957-4495-8E93-6721D77F347A}"/>
                </a:ext>
              </a:extLst>
            </p:cNvPr>
            <p:cNvSpPr txBox="1"/>
            <p:nvPr/>
          </p:nvSpPr>
          <p:spPr>
            <a:xfrm>
              <a:off x="3178635" y="5181593"/>
              <a:ext cx="2278742" cy="783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DEFINICIÓN</a:t>
              </a:r>
              <a:endParaRPr lang="es-MX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5894AF2-E93B-4E4B-BF14-EFC498AFDC16}"/>
                </a:ext>
              </a:extLst>
            </p:cNvPr>
            <p:cNvSpPr txBox="1"/>
            <p:nvPr/>
          </p:nvSpPr>
          <p:spPr>
            <a:xfrm>
              <a:off x="6110522" y="5174339"/>
              <a:ext cx="2075537" cy="783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CONTRATO</a:t>
              </a:r>
              <a:endParaRPr lang="es-MX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60A33BE-7CFB-4174-AC5E-4D4D22F64D94}"/>
                </a:ext>
              </a:extLst>
            </p:cNvPr>
            <p:cNvSpPr txBox="1"/>
            <p:nvPr/>
          </p:nvSpPr>
          <p:spPr>
            <a:xfrm>
              <a:off x="4796979" y="2554508"/>
              <a:ext cx="1828800" cy="783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PAGO</a:t>
              </a:r>
              <a:endParaRPr lang="es-MX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BDCDDAFF-29C6-4E49-9AA0-AAFFDB39C756}"/>
              </a:ext>
            </a:extLst>
          </p:cNvPr>
          <p:cNvGrpSpPr/>
          <p:nvPr/>
        </p:nvGrpSpPr>
        <p:grpSpPr>
          <a:xfrm>
            <a:off x="5145317" y="3962400"/>
            <a:ext cx="1153883" cy="660395"/>
            <a:chOff x="5145317" y="3962400"/>
            <a:chExt cx="1153883" cy="66039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C33424B-D414-4A74-866A-1299B41BA1B6}"/>
                </a:ext>
              </a:extLst>
            </p:cNvPr>
            <p:cNvSpPr/>
            <p:nvPr/>
          </p:nvSpPr>
          <p:spPr>
            <a:xfrm>
              <a:off x="5152571" y="3962400"/>
              <a:ext cx="1146629" cy="2612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1B72FC7-F173-4D20-ACF2-F34A433A21F3}"/>
                </a:ext>
              </a:extLst>
            </p:cNvPr>
            <p:cNvSpPr/>
            <p:nvPr/>
          </p:nvSpPr>
          <p:spPr>
            <a:xfrm>
              <a:off x="5145317" y="4361538"/>
              <a:ext cx="1146629" cy="26125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06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6FFF635-3F6B-46B5-A361-98AC915F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5" y="21376"/>
            <a:ext cx="10381104" cy="685113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5</a:t>
            </a:fld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E5AEFB-A049-4DFD-AB56-61BB3ACFC405}"/>
              </a:ext>
            </a:extLst>
          </p:cNvPr>
          <p:cNvSpPr txBox="1"/>
          <p:nvPr/>
        </p:nvSpPr>
        <p:spPr>
          <a:xfrm>
            <a:off x="876300" y="1320799"/>
            <a:ext cx="1688147" cy="492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MODULO PLANTA</a:t>
            </a:r>
            <a:endParaRPr lang="es-MX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FBC6E8-23B2-4C99-9974-6007F6BAB640}"/>
              </a:ext>
            </a:extLst>
          </p:cNvPr>
          <p:cNvSpPr txBox="1"/>
          <p:nvPr/>
        </p:nvSpPr>
        <p:spPr>
          <a:xfrm>
            <a:off x="3011055" y="2124360"/>
            <a:ext cx="4007262" cy="121439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Marca Liberado de Guardia</a:t>
            </a:r>
            <a:endParaRPr lang="es-MX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5FED328-C00A-412D-A00A-39288BB6034C}"/>
              </a:ext>
            </a:extLst>
          </p:cNvPr>
          <p:cNvSpPr>
            <a:spLocks noChangeAspect="1"/>
          </p:cNvSpPr>
          <p:nvPr/>
        </p:nvSpPr>
        <p:spPr>
          <a:xfrm>
            <a:off x="7503885" y="1743032"/>
            <a:ext cx="2137527" cy="1770743"/>
          </a:xfrm>
          <a:prstGeom prst="ellips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F845FC-C313-449D-93A4-560EC6406F70}"/>
              </a:ext>
            </a:extLst>
          </p:cNvPr>
          <p:cNvSpPr txBox="1"/>
          <p:nvPr/>
        </p:nvSpPr>
        <p:spPr>
          <a:xfrm>
            <a:off x="7943246" y="2163948"/>
            <a:ext cx="1302358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663</a:t>
            </a: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6AFC73-FBDC-4295-BECC-8A4F78CBD628}"/>
              </a:ext>
            </a:extLst>
          </p:cNvPr>
          <p:cNvSpPr txBox="1"/>
          <p:nvPr/>
        </p:nvSpPr>
        <p:spPr>
          <a:xfrm>
            <a:off x="3003797" y="4096324"/>
            <a:ext cx="4002646" cy="80554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Horas</a:t>
            </a:r>
            <a:endParaRPr lang="es-MX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A5FB7FA-8AA1-432D-8F3C-A462506F0B0B}"/>
              </a:ext>
            </a:extLst>
          </p:cNvPr>
          <p:cNvSpPr>
            <a:spLocks noChangeAspect="1"/>
          </p:cNvSpPr>
          <p:nvPr/>
        </p:nvSpPr>
        <p:spPr>
          <a:xfrm>
            <a:off x="7511143" y="3701801"/>
            <a:ext cx="2137527" cy="1770743"/>
          </a:xfrm>
          <a:prstGeom prst="ellips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DCF413-7BF7-488F-9D63-1F98521D8837}"/>
              </a:ext>
            </a:extLst>
          </p:cNvPr>
          <p:cNvSpPr txBox="1"/>
          <p:nvPr/>
        </p:nvSpPr>
        <p:spPr>
          <a:xfrm>
            <a:off x="7825839" y="4122717"/>
            <a:ext cx="1531917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1.032</a:t>
            </a: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71AB022-CBBB-43FF-B049-7FFC44C05996}"/>
              </a:ext>
            </a:extLst>
          </p:cNvPr>
          <p:cNvGrpSpPr>
            <a:grpSpLocks noChangeAspect="1"/>
          </p:cNvGrpSpPr>
          <p:nvPr/>
        </p:nvGrpSpPr>
        <p:grpSpPr>
          <a:xfrm>
            <a:off x="10573519" y="5220762"/>
            <a:ext cx="1484362" cy="1209066"/>
            <a:chOff x="2902861" y="1349834"/>
            <a:chExt cx="5638797" cy="4622798"/>
          </a:xfrm>
        </p:grpSpPr>
        <p:sp>
          <p:nvSpPr>
            <p:cNvPr id="23" name="Triángulo isósceles 22">
              <a:extLst>
                <a:ext uri="{FF2B5EF4-FFF2-40B4-BE49-F238E27FC236}">
                  <a16:creationId xmlns:a16="http://schemas.microsoft.com/office/drawing/2014/main" id="{3768A43A-21F6-414D-979C-E870DCA3B7A9}"/>
                </a:ext>
              </a:extLst>
            </p:cNvPr>
            <p:cNvSpPr/>
            <p:nvPr/>
          </p:nvSpPr>
          <p:spPr>
            <a:xfrm>
              <a:off x="2902861" y="3659419"/>
              <a:ext cx="2815768" cy="2307769"/>
            </a:xfrm>
            <a:prstGeom prst="triangle">
              <a:avLst/>
            </a:prstGeom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24" name="Triángulo isósceles 23">
              <a:extLst>
                <a:ext uri="{FF2B5EF4-FFF2-40B4-BE49-F238E27FC236}">
                  <a16:creationId xmlns:a16="http://schemas.microsoft.com/office/drawing/2014/main" id="{AC0876E8-AF38-49D0-8F0C-B369DBD83556}"/>
                </a:ext>
              </a:extLst>
            </p:cNvPr>
            <p:cNvSpPr/>
            <p:nvPr/>
          </p:nvSpPr>
          <p:spPr>
            <a:xfrm>
              <a:off x="5725890" y="3664863"/>
              <a:ext cx="2815768" cy="2307769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25" name="Triángulo isósceles 24">
              <a:extLst>
                <a:ext uri="{FF2B5EF4-FFF2-40B4-BE49-F238E27FC236}">
                  <a16:creationId xmlns:a16="http://schemas.microsoft.com/office/drawing/2014/main" id="{60EFF3C8-3BAA-4276-82A2-E726FBDA5034}"/>
                </a:ext>
              </a:extLst>
            </p:cNvPr>
            <p:cNvSpPr/>
            <p:nvPr/>
          </p:nvSpPr>
          <p:spPr>
            <a:xfrm>
              <a:off x="4323445" y="1349834"/>
              <a:ext cx="2815768" cy="2307769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52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3504DEE-5D63-436F-BFF1-C1997592B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5" y="21376"/>
            <a:ext cx="10381104" cy="685113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6</a:t>
            </a:fld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E5AEFB-A049-4DFD-AB56-61BB3ACFC405}"/>
              </a:ext>
            </a:extLst>
          </p:cNvPr>
          <p:cNvSpPr txBox="1"/>
          <p:nvPr/>
        </p:nvSpPr>
        <p:spPr>
          <a:xfrm>
            <a:off x="843148" y="1320799"/>
            <a:ext cx="1723932" cy="4920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MODULO PERSONAL</a:t>
            </a:r>
            <a:endParaRPr lang="es-MX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FBC6E8-23B2-4C99-9974-6007F6BAB640}"/>
              </a:ext>
            </a:extLst>
          </p:cNvPr>
          <p:cNvSpPr txBox="1"/>
          <p:nvPr/>
        </p:nvSpPr>
        <p:spPr>
          <a:xfrm>
            <a:off x="2980706" y="2805211"/>
            <a:ext cx="3954484" cy="121439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 Movimiento:</a:t>
            </a:r>
          </a:p>
          <a:p>
            <a:pPr marL="1587" indent="0" algn="ctr">
              <a:buNone/>
            </a:pPr>
            <a:r>
              <a:rPr lang="es-CL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Liberación de Guardias</a:t>
            </a:r>
            <a:endParaRPr lang="es-MX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5FED328-C00A-412D-A00A-39288BB6034C}"/>
              </a:ext>
            </a:extLst>
          </p:cNvPr>
          <p:cNvSpPr>
            <a:spLocks noChangeAspect="1"/>
          </p:cNvSpPr>
          <p:nvPr/>
        </p:nvSpPr>
        <p:spPr>
          <a:xfrm>
            <a:off x="7503885" y="2396171"/>
            <a:ext cx="2137527" cy="1770743"/>
          </a:xfrm>
          <a:prstGeom prst="ellips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F845FC-C313-449D-93A4-560EC6406F70}"/>
              </a:ext>
            </a:extLst>
          </p:cNvPr>
          <p:cNvSpPr txBox="1"/>
          <p:nvPr/>
        </p:nvSpPr>
        <p:spPr>
          <a:xfrm>
            <a:off x="7828945" y="2793336"/>
            <a:ext cx="1531917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1.182</a:t>
            </a: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DCF413-7BF7-488F-9D63-1F98521D8837}"/>
              </a:ext>
            </a:extLst>
          </p:cNvPr>
          <p:cNvSpPr txBox="1"/>
          <p:nvPr/>
        </p:nvSpPr>
        <p:spPr>
          <a:xfrm>
            <a:off x="7825839" y="4122717"/>
            <a:ext cx="1531917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CC44FAB-1527-4566-A555-CBB91D18EE4F}"/>
              </a:ext>
            </a:extLst>
          </p:cNvPr>
          <p:cNvGrpSpPr>
            <a:grpSpLocks noChangeAspect="1"/>
          </p:cNvGrpSpPr>
          <p:nvPr/>
        </p:nvGrpSpPr>
        <p:grpSpPr>
          <a:xfrm>
            <a:off x="10144169" y="5051631"/>
            <a:ext cx="1756002" cy="1439605"/>
            <a:chOff x="2902861" y="1349834"/>
            <a:chExt cx="5638797" cy="4622798"/>
          </a:xfrm>
        </p:grpSpPr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C46F8B4F-D434-43A1-AB57-4D55929E8DBE}"/>
                </a:ext>
              </a:extLst>
            </p:cNvPr>
            <p:cNvSpPr/>
            <p:nvPr/>
          </p:nvSpPr>
          <p:spPr>
            <a:xfrm>
              <a:off x="2902861" y="3659419"/>
              <a:ext cx="2815768" cy="2307769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3979E4D4-16FD-483B-A2B0-E18271855E25}"/>
                </a:ext>
              </a:extLst>
            </p:cNvPr>
            <p:cNvSpPr/>
            <p:nvPr/>
          </p:nvSpPr>
          <p:spPr>
            <a:xfrm>
              <a:off x="5725890" y="3664863"/>
              <a:ext cx="2815768" cy="2307769"/>
            </a:xfrm>
            <a:prstGeom prst="triangle">
              <a:avLst/>
            </a:prstGeom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Triángulo isósceles 13">
              <a:extLst>
                <a:ext uri="{FF2B5EF4-FFF2-40B4-BE49-F238E27FC236}">
                  <a16:creationId xmlns:a16="http://schemas.microsoft.com/office/drawing/2014/main" id="{B6F77E74-F16E-483A-98C8-FC7935B76AAB}"/>
                </a:ext>
              </a:extLst>
            </p:cNvPr>
            <p:cNvSpPr/>
            <p:nvPr/>
          </p:nvSpPr>
          <p:spPr>
            <a:xfrm>
              <a:off x="4323445" y="1349834"/>
              <a:ext cx="2815768" cy="2307769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2DB7717-78A5-422D-A27B-A194F2A52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5" y="21376"/>
            <a:ext cx="10381104" cy="685113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7</a:t>
            </a:fld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E5AEFB-A049-4DFD-AB56-61BB3ACFC405}"/>
              </a:ext>
            </a:extLst>
          </p:cNvPr>
          <p:cNvSpPr txBox="1"/>
          <p:nvPr/>
        </p:nvSpPr>
        <p:spPr>
          <a:xfrm>
            <a:off x="843148" y="1320799"/>
            <a:ext cx="1723932" cy="4920343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MODULO REMUNERACIONES</a:t>
            </a:r>
            <a:endParaRPr lang="es-MX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FBC6E8-23B2-4C99-9974-6007F6BAB640}"/>
              </a:ext>
            </a:extLst>
          </p:cNvPr>
          <p:cNvSpPr txBox="1"/>
          <p:nvPr/>
        </p:nvSpPr>
        <p:spPr>
          <a:xfrm>
            <a:off x="3058240" y="2799664"/>
            <a:ext cx="3954484" cy="121439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quienes les pagamos haberes de Liberados</a:t>
            </a:r>
          </a:p>
          <a:p>
            <a:pPr marL="1587" indent="0" algn="ctr">
              <a:buNone/>
            </a:pPr>
            <a:endParaRPr lang="es-MX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5FED328-C00A-412D-A00A-39288BB6034C}"/>
              </a:ext>
            </a:extLst>
          </p:cNvPr>
          <p:cNvSpPr>
            <a:spLocks noChangeAspect="1"/>
          </p:cNvSpPr>
          <p:nvPr/>
        </p:nvSpPr>
        <p:spPr>
          <a:xfrm>
            <a:off x="7503885" y="2398493"/>
            <a:ext cx="2137527" cy="1770743"/>
          </a:xfrm>
          <a:prstGeom prst="ellips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F845FC-C313-449D-93A4-560EC6406F70}"/>
              </a:ext>
            </a:extLst>
          </p:cNvPr>
          <p:cNvSpPr txBox="1"/>
          <p:nvPr/>
        </p:nvSpPr>
        <p:spPr>
          <a:xfrm>
            <a:off x="7854346" y="2806165"/>
            <a:ext cx="1531916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r>
              <a:rPr lang="es-CL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2.094</a:t>
            </a: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DCF413-7BF7-488F-9D63-1F98521D8837}"/>
              </a:ext>
            </a:extLst>
          </p:cNvPr>
          <p:cNvSpPr txBox="1"/>
          <p:nvPr/>
        </p:nvSpPr>
        <p:spPr>
          <a:xfrm>
            <a:off x="7825839" y="4122717"/>
            <a:ext cx="1531917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1783E6E-8AC4-4524-829D-AD9639C63308}"/>
              </a:ext>
            </a:extLst>
          </p:cNvPr>
          <p:cNvGrpSpPr>
            <a:grpSpLocks noChangeAspect="1"/>
          </p:cNvGrpSpPr>
          <p:nvPr/>
        </p:nvGrpSpPr>
        <p:grpSpPr>
          <a:xfrm>
            <a:off x="10455944" y="5167746"/>
            <a:ext cx="1450942" cy="1189511"/>
            <a:chOff x="2902861" y="1349834"/>
            <a:chExt cx="5638797" cy="4622798"/>
          </a:xfrm>
        </p:grpSpPr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ADB74983-D3DB-433D-9EA7-70CE31D76913}"/>
                </a:ext>
              </a:extLst>
            </p:cNvPr>
            <p:cNvSpPr/>
            <p:nvPr/>
          </p:nvSpPr>
          <p:spPr>
            <a:xfrm>
              <a:off x="2902861" y="3659419"/>
              <a:ext cx="2815768" cy="2307769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0A379308-76D9-44B8-9CA1-8FAAE3E5CBC4}"/>
                </a:ext>
              </a:extLst>
            </p:cNvPr>
            <p:cNvSpPr/>
            <p:nvPr/>
          </p:nvSpPr>
          <p:spPr>
            <a:xfrm>
              <a:off x="5725890" y="3664863"/>
              <a:ext cx="2815768" cy="2307769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Triángulo isósceles 13">
              <a:extLst>
                <a:ext uri="{FF2B5EF4-FFF2-40B4-BE49-F238E27FC236}">
                  <a16:creationId xmlns:a16="http://schemas.microsoft.com/office/drawing/2014/main" id="{14B2EAC0-0171-4220-ABBC-53E760E066A5}"/>
                </a:ext>
              </a:extLst>
            </p:cNvPr>
            <p:cNvSpPr/>
            <p:nvPr/>
          </p:nvSpPr>
          <p:spPr>
            <a:xfrm>
              <a:off x="4323445" y="1349834"/>
              <a:ext cx="2815768" cy="2307769"/>
            </a:xfrm>
            <a:prstGeom prst="triangle">
              <a:avLst/>
            </a:prstGeom>
            <a:solidFill>
              <a:srgbClr val="0070C0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0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49766D-5BBC-4BE7-BCE1-BC4416F0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76"/>
            <a:ext cx="10368442" cy="686567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8</a:t>
            </a:fld>
            <a:endParaRPr lang="es-CL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A67FAE7-84E8-4644-B3FA-45184310671B}"/>
              </a:ext>
            </a:extLst>
          </p:cNvPr>
          <p:cNvGrpSpPr/>
          <p:nvPr/>
        </p:nvGrpSpPr>
        <p:grpSpPr>
          <a:xfrm>
            <a:off x="117238" y="428375"/>
            <a:ext cx="2137527" cy="1770743"/>
            <a:chOff x="117238" y="428375"/>
            <a:chExt cx="2137527" cy="177074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15FED328-C00A-412D-A00A-39288BB603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238" y="428375"/>
              <a:ext cx="2137527" cy="1770743"/>
            </a:xfrm>
            <a:prstGeom prst="ellipse">
              <a:avLst/>
            </a:prstGeom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DF845FC-C313-449D-93A4-560EC6406F70}"/>
                </a:ext>
              </a:extLst>
            </p:cNvPr>
            <p:cNvSpPr txBox="1"/>
            <p:nvPr/>
          </p:nvSpPr>
          <p:spPr>
            <a:xfrm>
              <a:off x="454998" y="836047"/>
              <a:ext cx="1531917" cy="928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1.328</a:t>
              </a:r>
              <a:endParaRPr lang="es-MX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DCF413-7BF7-488F-9D63-1F98521D8837}"/>
              </a:ext>
            </a:extLst>
          </p:cNvPr>
          <p:cNvSpPr txBox="1"/>
          <p:nvPr/>
        </p:nvSpPr>
        <p:spPr>
          <a:xfrm>
            <a:off x="1199213" y="2477465"/>
            <a:ext cx="1531917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72009" tIns="72009" rIns="72009" bIns="7200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7" indent="0" algn="ctr">
              <a:buNone/>
            </a:pPr>
            <a:endParaRPr lang="es-MX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1CEBE39-F985-44A1-A83A-A2CC2A05ADB4}"/>
              </a:ext>
            </a:extLst>
          </p:cNvPr>
          <p:cNvGrpSpPr/>
          <p:nvPr/>
        </p:nvGrpSpPr>
        <p:grpSpPr>
          <a:xfrm>
            <a:off x="6820713" y="1082386"/>
            <a:ext cx="2137527" cy="1770743"/>
            <a:chOff x="6820713" y="1082386"/>
            <a:chExt cx="2137527" cy="1770743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A9CD1E3B-A1E8-4855-84AB-1364299D8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0713" y="1082386"/>
              <a:ext cx="2137527" cy="1770743"/>
            </a:xfrm>
            <a:prstGeom prst="ellipse">
              <a:avLst/>
            </a:prstGeom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B832549-9A0F-456F-83A8-4828D0C2BB3B}"/>
                </a:ext>
              </a:extLst>
            </p:cNvPr>
            <p:cNvSpPr txBox="1"/>
            <p:nvPr/>
          </p:nvSpPr>
          <p:spPr>
            <a:xfrm>
              <a:off x="7171173" y="1479551"/>
              <a:ext cx="1429405" cy="928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1.182</a:t>
              </a:r>
              <a:endParaRPr lang="es-MX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122AE5B-D7DC-473D-AA23-84AEA3400BCF}"/>
              </a:ext>
            </a:extLst>
          </p:cNvPr>
          <p:cNvGrpSpPr/>
          <p:nvPr/>
        </p:nvGrpSpPr>
        <p:grpSpPr>
          <a:xfrm>
            <a:off x="7438639" y="3607706"/>
            <a:ext cx="2137527" cy="1770743"/>
            <a:chOff x="7438639" y="3607706"/>
            <a:chExt cx="2137527" cy="1770743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73C0A17-102B-47AB-AFDE-C40D92B506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8639" y="3607706"/>
              <a:ext cx="2137527" cy="1770743"/>
            </a:xfrm>
            <a:prstGeom prst="ellipse">
              <a:avLst/>
            </a:prstGeom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BEB5536-5404-4B18-8751-693F3FB196CD}"/>
                </a:ext>
              </a:extLst>
            </p:cNvPr>
            <p:cNvSpPr txBox="1"/>
            <p:nvPr/>
          </p:nvSpPr>
          <p:spPr>
            <a:xfrm>
              <a:off x="7855574" y="4023922"/>
              <a:ext cx="1302358" cy="928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663</a:t>
              </a:r>
              <a:endParaRPr lang="es-MX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A7BBBA3-E46C-4492-9CD7-7A6225194CF2}"/>
              </a:ext>
            </a:extLst>
          </p:cNvPr>
          <p:cNvGrpSpPr/>
          <p:nvPr/>
        </p:nvGrpSpPr>
        <p:grpSpPr>
          <a:xfrm>
            <a:off x="1168173" y="4243080"/>
            <a:ext cx="2137527" cy="1770743"/>
            <a:chOff x="1168173" y="4243080"/>
            <a:chExt cx="2137527" cy="1770743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9A7DB89-381D-4C09-AF69-66DABE22C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8173" y="4243080"/>
              <a:ext cx="2137527" cy="1770743"/>
            </a:xfrm>
            <a:prstGeom prst="ellipse">
              <a:avLst/>
            </a:prstGeom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3EE674E-9898-4BB3-A275-B878067D7864}"/>
                </a:ext>
              </a:extLst>
            </p:cNvPr>
            <p:cNvSpPr txBox="1"/>
            <p:nvPr/>
          </p:nvSpPr>
          <p:spPr>
            <a:xfrm>
              <a:off x="1482869" y="4663996"/>
              <a:ext cx="1531917" cy="928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vert="horz" wrap="square" lIns="72009" tIns="72009" rIns="72009" bIns="7200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1587" indent="0" algn="ctr">
                <a:buNone/>
              </a:pPr>
              <a:r>
                <a:rPr lang="es-CL" sz="4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1.032</a:t>
              </a:r>
              <a:endParaRPr lang="es-MX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52BDDF22-09BF-44E9-8F94-0AAF10473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76"/>
            <a:ext cx="10368441" cy="69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6F87C6-BD55-4A60-B0FD-B6A5AA7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36BA00-E649-495D-B82A-3219CB1D2429}" type="slidenum">
              <a:rPr lang="es-CL" smtClean="0"/>
              <a:pPr/>
              <a:t>9</a:t>
            </a:fld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5E40ADC-431D-4D86-A8AE-FA81F0B9C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1200180"/>
            <a:ext cx="12192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67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7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ntenido">
  <a:themeElements>
    <a:clrScheme name="Personalizado 1">
      <a:dk1>
        <a:srgbClr val="FFFFFF"/>
      </a:dk1>
      <a:lt1>
        <a:srgbClr val="FFFFFF"/>
      </a:lt1>
      <a:dk2>
        <a:srgbClr val="33448D"/>
      </a:dk2>
      <a:lt2>
        <a:srgbClr val="FFFFFF"/>
      </a:lt2>
      <a:accent1>
        <a:srgbClr val="0070C0"/>
      </a:accent1>
      <a:accent2>
        <a:srgbClr val="E63C00"/>
      </a:accent2>
      <a:accent3>
        <a:srgbClr val="CC2A04"/>
      </a:accent3>
      <a:accent4>
        <a:srgbClr val="0070C0"/>
      </a:accent4>
      <a:accent5>
        <a:srgbClr val="003258"/>
      </a:accent5>
      <a:accent6>
        <a:srgbClr val="808080"/>
      </a:accent6>
      <a:hlink>
        <a:srgbClr val="D8D8D8"/>
      </a:hlink>
      <a:folHlink>
        <a:srgbClr val="87171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9525">
          <a:solidFill>
            <a:schemeClr val="accent1"/>
          </a:solidFill>
          <a:miter lim="800000"/>
          <a:headEnd/>
          <a:tailEnd/>
        </a:ln>
        <a:effectLst/>
        <a:extLst/>
      </a:spPr>
      <a:bodyPr vert="horz" wrap="square" lIns="72009" tIns="72009" rIns="72009" bIns="72009" numCol="1" anchor="t" anchorCtr="0" compatLnSpc="1">
        <a:prstTxWarp prst="textNoShape">
          <a:avLst/>
        </a:prstTxWarp>
        <a:noAutofit/>
      </a:bodyPr>
      <a:lstStyle>
        <a:defPPr marL="1587" indent="0">
          <a:buNone/>
          <a:defRPr sz="1200" dirty="0" smtClean="0"/>
        </a:defPPr>
      </a:lstStyle>
    </a:txDef>
  </a:objectDefaults>
  <a:extraClrSchemeLst>
    <a:extraClrScheme>
      <a:clrScheme name="Blank">
        <a:dk1>
          <a:srgbClr val="00296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C2">
        <a:dk1>
          <a:srgbClr val="33448D"/>
        </a:dk1>
        <a:lt1>
          <a:srgbClr val="FFFFFF"/>
        </a:lt1>
        <a:dk2>
          <a:srgbClr val="33448D"/>
        </a:dk2>
        <a:lt2>
          <a:srgbClr val="FFFFFF"/>
        </a:lt2>
        <a:accent1>
          <a:srgbClr val="B6BFDF"/>
        </a:accent1>
        <a:accent2>
          <a:srgbClr val="33448D"/>
        </a:accent2>
        <a:accent3>
          <a:srgbClr val="7686BA"/>
        </a:accent3>
        <a:accent4>
          <a:srgbClr val="BDCB38"/>
        </a:accent4>
        <a:accent5>
          <a:srgbClr val="4BACC6"/>
        </a:accent5>
        <a:accent6>
          <a:srgbClr val="808080"/>
        </a:accent6>
        <a:hlink>
          <a:srgbClr val="7686BA"/>
        </a:hlink>
        <a:folHlink>
          <a:srgbClr val="BDCB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tenido">
  <a:themeElements>
    <a:clrScheme name="Personalizado 1">
      <a:dk1>
        <a:srgbClr val="FFFFFF"/>
      </a:dk1>
      <a:lt1>
        <a:srgbClr val="FFFFFF"/>
      </a:lt1>
      <a:dk2>
        <a:srgbClr val="33448D"/>
      </a:dk2>
      <a:lt2>
        <a:srgbClr val="FFFFFF"/>
      </a:lt2>
      <a:accent1>
        <a:srgbClr val="0070C0"/>
      </a:accent1>
      <a:accent2>
        <a:srgbClr val="E63C00"/>
      </a:accent2>
      <a:accent3>
        <a:srgbClr val="CC2A04"/>
      </a:accent3>
      <a:accent4>
        <a:srgbClr val="0070C0"/>
      </a:accent4>
      <a:accent5>
        <a:srgbClr val="003258"/>
      </a:accent5>
      <a:accent6>
        <a:srgbClr val="808080"/>
      </a:accent6>
      <a:hlink>
        <a:srgbClr val="D8D8D8"/>
      </a:hlink>
      <a:folHlink>
        <a:srgbClr val="87171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9525">
          <a:solidFill>
            <a:schemeClr val="accent1"/>
          </a:solidFill>
          <a:miter lim="800000"/>
          <a:headEnd/>
          <a:tailEnd/>
        </a:ln>
        <a:effectLst/>
        <a:extLst/>
      </a:spPr>
      <a:bodyPr vert="horz" wrap="square" lIns="72009" tIns="72009" rIns="72009" bIns="72009" numCol="1" anchor="t" anchorCtr="0" compatLnSpc="1">
        <a:prstTxWarp prst="textNoShape">
          <a:avLst/>
        </a:prstTxWarp>
        <a:noAutofit/>
      </a:bodyPr>
      <a:lstStyle>
        <a:defPPr marL="1587" indent="0">
          <a:buNone/>
          <a:defRPr sz="1200" dirty="0" smtClean="0"/>
        </a:defPPr>
      </a:lstStyle>
    </a:txDef>
  </a:objectDefaults>
  <a:extraClrSchemeLst>
    <a:extraClrScheme>
      <a:clrScheme name="Blank">
        <a:dk1>
          <a:srgbClr val="00296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C2">
        <a:dk1>
          <a:srgbClr val="33448D"/>
        </a:dk1>
        <a:lt1>
          <a:srgbClr val="FFFFFF"/>
        </a:lt1>
        <a:dk2>
          <a:srgbClr val="33448D"/>
        </a:dk2>
        <a:lt2>
          <a:srgbClr val="FFFFFF"/>
        </a:lt2>
        <a:accent1>
          <a:srgbClr val="B6BFDF"/>
        </a:accent1>
        <a:accent2>
          <a:srgbClr val="33448D"/>
        </a:accent2>
        <a:accent3>
          <a:srgbClr val="7686BA"/>
        </a:accent3>
        <a:accent4>
          <a:srgbClr val="BDCB38"/>
        </a:accent4>
        <a:accent5>
          <a:srgbClr val="4BACC6"/>
        </a:accent5>
        <a:accent6>
          <a:srgbClr val="808080"/>
        </a:accent6>
        <a:hlink>
          <a:srgbClr val="7686BA"/>
        </a:hlink>
        <a:folHlink>
          <a:srgbClr val="BDCB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9214</TotalTime>
  <Words>248</Words>
  <Application>Microsoft Office PowerPoint</Application>
  <PresentationFormat>Panorámica</PresentationFormat>
  <Paragraphs>116</Paragraphs>
  <Slides>18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</vt:lpstr>
      <vt:lpstr>Wingdings</vt:lpstr>
      <vt:lpstr>Contenido</vt:lpstr>
      <vt:lpstr>Office Theme</vt:lpstr>
      <vt:lpstr>1_Contenido</vt:lpstr>
      <vt:lpstr>Diapositiva de think-cell</vt:lpstr>
      <vt:lpstr>Presentación de PowerPoint</vt:lpstr>
      <vt:lpstr>TEMARIO: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MODULO PLANTA</vt:lpstr>
      <vt:lpstr>      MODULO PERSONAL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mjcanelo@outlook.com</dc:creator>
  <cp:lastModifiedBy>Carlos Guillermo Marin Nahuelhuen</cp:lastModifiedBy>
  <cp:revision>614</cp:revision>
  <dcterms:created xsi:type="dcterms:W3CDTF">2018-02-12T19:45:10Z</dcterms:created>
  <dcterms:modified xsi:type="dcterms:W3CDTF">2018-12-20T21:15:37Z</dcterms:modified>
</cp:coreProperties>
</file>