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2"/>
  </p:notesMasterIdLst>
  <p:sldIdLst>
    <p:sldId id="256" r:id="rId4"/>
    <p:sldId id="530" r:id="rId5"/>
    <p:sldId id="526" r:id="rId6"/>
    <p:sldId id="527" r:id="rId7"/>
    <p:sldId id="528" r:id="rId8"/>
    <p:sldId id="529" r:id="rId9"/>
    <p:sldId id="531" r:id="rId10"/>
    <p:sldId id="261" r:id="rId11"/>
  </p:sldIdLst>
  <p:sldSz cx="9144000" cy="6858000" type="screen4x3"/>
  <p:notesSz cx="7004050" cy="92900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E454A"/>
    <a:srgbClr val="E10202"/>
    <a:srgbClr val="EF4144"/>
    <a:srgbClr val="005FA1"/>
    <a:srgbClr val="808080"/>
    <a:srgbClr val="E17068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947" y="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098" tIns="46549" rIns="93098" bIns="4654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947" y="8824010"/>
            <a:ext cx="3034581" cy="46450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53996" y="1628800"/>
            <a:ext cx="8146678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MEJORAS 2014</a:t>
            </a:r>
            <a:endParaRPr lang="es-ES_tradnl" altLang="es-CL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53996" y="1628800"/>
            <a:ext cx="8146678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45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MODULO BIENESTAR</a:t>
            </a:r>
            <a:endParaRPr lang="es-ES_tradnl" altLang="es-CL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547857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/>
          <a:lstStyle/>
          <a:p>
            <a:pPr marL="0" lvl="0" indent="0" algn="ctr">
              <a:buNone/>
            </a:pPr>
            <a:r>
              <a:rPr lang="es-MX" b="1" dirty="0" smtClean="0"/>
              <a:t>INTEGRACIÓN SISTEMA CONTABLE DE BIENESTAR</a:t>
            </a:r>
          </a:p>
          <a:p>
            <a:pPr lvl="0"/>
            <a:endParaRPr lang="es-MX" b="1" dirty="0"/>
          </a:p>
          <a:p>
            <a:pPr lvl="0"/>
            <a:r>
              <a:rPr lang="es-MX" b="1" dirty="0" smtClean="0"/>
              <a:t>Definición </a:t>
            </a:r>
            <a:r>
              <a:rPr lang="es-MX" b="1" dirty="0"/>
              <a:t>de ítem </a:t>
            </a:r>
            <a:r>
              <a:rPr lang="es-MX" b="1" dirty="0" smtClean="0"/>
              <a:t>Presupuestario</a:t>
            </a:r>
            <a:endParaRPr lang="es-MX" dirty="0"/>
          </a:p>
          <a:p>
            <a:pPr lvl="0"/>
            <a:r>
              <a:rPr lang="es-ES" b="1" dirty="0" smtClean="0"/>
              <a:t>Movimiento Presupuestario</a:t>
            </a:r>
            <a:endParaRPr lang="es-ES" dirty="0" smtClean="0"/>
          </a:p>
          <a:p>
            <a:r>
              <a:rPr lang="es-ES" b="1" dirty="0"/>
              <a:t>Nómina de </a:t>
            </a:r>
            <a:r>
              <a:rPr lang="es-ES" b="1" dirty="0" smtClean="0"/>
              <a:t>Presupuesto</a:t>
            </a:r>
            <a:endParaRPr lang="es-ES" dirty="0" smtClean="0"/>
          </a:p>
          <a:p>
            <a:r>
              <a:rPr lang="es-ES" b="1" dirty="0" smtClean="0"/>
              <a:t>Informe presupuestario acumulado</a:t>
            </a:r>
            <a:endParaRPr lang="es-ES" dirty="0" smtClean="0"/>
          </a:p>
          <a:p>
            <a:r>
              <a:rPr lang="es-ES" b="1" dirty="0"/>
              <a:t>Informe de presupuesto por </a:t>
            </a:r>
            <a:r>
              <a:rPr lang="es-ES" b="1" dirty="0" smtClean="0"/>
              <a:t>establecimientos</a:t>
            </a:r>
          </a:p>
          <a:p>
            <a:r>
              <a:rPr lang="es-ES" b="1" dirty="0"/>
              <a:t>Definición de </a:t>
            </a:r>
            <a:r>
              <a:rPr lang="es-ES" b="1" dirty="0" smtClean="0"/>
              <a:t>Facultativos</a:t>
            </a:r>
          </a:p>
          <a:p>
            <a:r>
              <a:rPr lang="es-ES" b="1" dirty="0"/>
              <a:t>Definición de Tipo de </a:t>
            </a:r>
            <a:r>
              <a:rPr lang="es-ES" b="1" dirty="0" smtClean="0"/>
              <a:t>Prestamos</a:t>
            </a:r>
          </a:p>
          <a:p>
            <a:r>
              <a:rPr lang="es-ES" b="1" dirty="0"/>
              <a:t>Definición de </a:t>
            </a:r>
            <a:r>
              <a:rPr lang="es-ES" b="1" dirty="0" smtClean="0"/>
              <a:t>Beneficios</a:t>
            </a:r>
          </a:p>
          <a:p>
            <a:r>
              <a:rPr lang="es-ES" b="1" dirty="0"/>
              <a:t>Ingreso Solicitudes de </a:t>
            </a:r>
            <a:r>
              <a:rPr lang="es-ES" b="1" dirty="0" smtClean="0"/>
              <a:t>Beneficios</a:t>
            </a:r>
          </a:p>
          <a:p>
            <a:r>
              <a:rPr lang="es-ES" b="1" dirty="0"/>
              <a:t>Ingreso masivo de Beneficios “Subsidio</a:t>
            </a:r>
            <a:r>
              <a:rPr lang="es-ES" b="1" dirty="0" smtClean="0"/>
              <a:t>”</a:t>
            </a:r>
          </a:p>
          <a:p>
            <a:r>
              <a:rPr lang="es-ES" b="1" dirty="0"/>
              <a:t>Validación General del Sistema </a:t>
            </a:r>
            <a:r>
              <a:rPr lang="es-ES" b="1" dirty="0" smtClean="0"/>
              <a:t>Bienestar</a:t>
            </a:r>
          </a:p>
          <a:p>
            <a:r>
              <a:rPr lang="es-ES" b="1" dirty="0"/>
              <a:t>Traspaso de información al Sistema </a:t>
            </a:r>
            <a:r>
              <a:rPr lang="es-ES" b="1" dirty="0" smtClean="0"/>
              <a:t>Contable</a:t>
            </a:r>
          </a:p>
          <a:p>
            <a:r>
              <a:rPr lang="es-ES" b="1" dirty="0"/>
              <a:t>Traspaso Automático a </a:t>
            </a:r>
            <a:r>
              <a:rPr lang="es-ES" b="1" dirty="0" smtClean="0"/>
              <a:t>sistema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23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19268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 smtClean="0"/>
              <a:t>MEJORAS 2014</a:t>
            </a:r>
          </a:p>
          <a:p>
            <a:pPr lvl="0"/>
            <a:r>
              <a:rPr lang="es-ES" b="1" dirty="0" smtClean="0"/>
              <a:t>Consulta de Préstamos</a:t>
            </a:r>
            <a:endParaRPr lang="es-CL" dirty="0"/>
          </a:p>
          <a:p>
            <a:pPr lvl="0"/>
            <a:r>
              <a:rPr lang="es-ES" b="1" dirty="0" smtClean="0"/>
              <a:t>Gestión operativa</a:t>
            </a:r>
            <a:endParaRPr lang="es-CL" dirty="0" smtClean="0"/>
          </a:p>
          <a:p>
            <a:r>
              <a:rPr lang="es-ES" b="1" dirty="0" smtClean="0"/>
              <a:t>Afiliados según régimen de salud/previsional </a:t>
            </a:r>
            <a:r>
              <a:rPr lang="es-ES" b="1" dirty="0"/>
              <a:t>(Gestión Operativa)</a:t>
            </a:r>
            <a:endParaRPr lang="es-CL" dirty="0"/>
          </a:p>
          <a:p>
            <a:r>
              <a:rPr lang="es-ES" b="1" dirty="0" smtClean="0"/>
              <a:t>Informe de Remesas</a:t>
            </a:r>
          </a:p>
          <a:p>
            <a:r>
              <a:rPr lang="es-ES" b="1" dirty="0"/>
              <a:t>Guía de Modificaciones</a:t>
            </a:r>
            <a:endParaRPr lang="es-CL" dirty="0"/>
          </a:p>
          <a:p>
            <a:r>
              <a:rPr lang="es-ES" b="1" dirty="0" smtClean="0"/>
              <a:t>Consulta datos afiliados</a:t>
            </a:r>
            <a:endParaRPr lang="es-CL" dirty="0" smtClean="0"/>
          </a:p>
          <a:p>
            <a:r>
              <a:rPr lang="es-ES" b="1" dirty="0" smtClean="0"/>
              <a:t>Ingreso de jubilados</a:t>
            </a:r>
            <a:endParaRPr lang="es-CL" dirty="0" smtClean="0"/>
          </a:p>
          <a:p>
            <a:r>
              <a:rPr lang="es-ES" b="1" dirty="0" smtClean="0"/>
              <a:t>Ingreso de afiliados activos</a:t>
            </a:r>
            <a:endParaRPr lang="es-CL" dirty="0" smtClean="0"/>
          </a:p>
          <a:p>
            <a:r>
              <a:rPr lang="es-ES" b="1" dirty="0" smtClean="0"/>
              <a:t>Consulta de saldo por beneficiarios</a:t>
            </a:r>
            <a:endParaRPr lang="es-CL" dirty="0" smtClean="0"/>
          </a:p>
          <a:p>
            <a:r>
              <a:rPr lang="es-ES" b="1" dirty="0" smtClean="0"/>
              <a:t>Nómina </a:t>
            </a:r>
            <a:r>
              <a:rPr lang="es-ES" b="1" dirty="0"/>
              <a:t>de Afiliados a Bienestar</a:t>
            </a:r>
            <a:endParaRPr lang="es-CL" dirty="0"/>
          </a:p>
          <a:p>
            <a:r>
              <a:rPr lang="es-ES" b="1" dirty="0" err="1"/>
              <a:t>Listador</a:t>
            </a:r>
            <a:r>
              <a:rPr lang="es-ES" b="1" dirty="0"/>
              <a:t> de Cargas Familiares</a:t>
            </a:r>
            <a:endParaRPr lang="es-CL" dirty="0"/>
          </a:p>
          <a:p>
            <a:r>
              <a:rPr lang="es-ES" b="1" dirty="0" smtClean="0"/>
              <a:t>Informe de descuento de cuotas en bienestar</a:t>
            </a:r>
          </a:p>
          <a:p>
            <a:r>
              <a:rPr lang="es-ES" b="1" dirty="0" smtClean="0"/>
              <a:t>Pago de cuotas de préstamos a personas desvinculadas</a:t>
            </a:r>
            <a:endParaRPr lang="es-CL" dirty="0" smtClean="0"/>
          </a:p>
          <a:p>
            <a:r>
              <a:rPr lang="es-ES" b="1" dirty="0" err="1" smtClean="0"/>
              <a:t>Cartola</a:t>
            </a:r>
            <a:r>
              <a:rPr lang="es-ES" b="1" dirty="0" smtClean="0"/>
              <a:t> de movimiento de afiliados</a:t>
            </a:r>
            <a:endParaRPr lang="es-CL" dirty="0" smtClean="0"/>
          </a:p>
          <a:p>
            <a:r>
              <a:rPr lang="es-ES" b="1" dirty="0" smtClean="0"/>
              <a:t>Ingreso de beneficios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980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 smtClean="0"/>
              <a:t>MEJORAS 2014</a:t>
            </a:r>
          </a:p>
          <a:p>
            <a:pPr marL="0" indent="0" algn="ctr">
              <a:buNone/>
            </a:pPr>
            <a:endParaRPr lang="es-ES_tradnl" b="1" dirty="0" smtClean="0"/>
          </a:p>
          <a:p>
            <a:r>
              <a:rPr lang="es-ES" b="1" dirty="0" smtClean="0"/>
              <a:t>Envío de deuda de afiliados traspasados a nivel central</a:t>
            </a:r>
            <a:endParaRPr lang="es-CL" dirty="0"/>
          </a:p>
          <a:p>
            <a:r>
              <a:rPr lang="es-ES" b="1" dirty="0"/>
              <a:t>Cierre/Apertura Traspaso a Nivel Central</a:t>
            </a:r>
            <a:endParaRPr lang="es-CL" dirty="0"/>
          </a:p>
          <a:p>
            <a:r>
              <a:rPr lang="es-ES" b="1" dirty="0"/>
              <a:t>Proceso Traspaso a Remuneraciones</a:t>
            </a:r>
            <a:endParaRPr lang="es-CL" dirty="0"/>
          </a:p>
          <a:p>
            <a:r>
              <a:rPr lang="es-ES" b="1" dirty="0"/>
              <a:t>Proceso Automático de Carga Desde Remuneraciones a Bienestar</a:t>
            </a:r>
            <a:endParaRPr lang="es-CL" dirty="0"/>
          </a:p>
          <a:p>
            <a:r>
              <a:rPr lang="es-ES" b="1" dirty="0"/>
              <a:t>Proceso Automático de Verificación Pago</a:t>
            </a:r>
            <a:endParaRPr lang="es-CL" dirty="0"/>
          </a:p>
          <a:p>
            <a:r>
              <a:rPr lang="es-ES" b="1" dirty="0"/>
              <a:t>Proceso manual generación archivo pago de traspasados</a:t>
            </a:r>
            <a:endParaRPr lang="es-CL" dirty="0"/>
          </a:p>
          <a:p>
            <a:r>
              <a:rPr lang="es-ES" b="1" dirty="0"/>
              <a:t>Proceso carga manual archivo pago de traspasados</a:t>
            </a:r>
            <a:endParaRPr lang="es-CL" dirty="0"/>
          </a:p>
          <a:p>
            <a:r>
              <a:rPr lang="es-ES" b="1" dirty="0"/>
              <a:t>Fondos a terceros</a:t>
            </a:r>
            <a:endParaRPr lang="es-CL" dirty="0"/>
          </a:p>
          <a:p>
            <a:r>
              <a:rPr lang="es-ES" b="1" dirty="0" err="1"/>
              <a:t>Autoatención</a:t>
            </a:r>
            <a:endParaRPr lang="es-CL" dirty="0"/>
          </a:p>
          <a:p>
            <a:r>
              <a:rPr lang="es-ES" b="1" dirty="0" smtClean="0"/>
              <a:t>Mantenedor de </a:t>
            </a:r>
            <a:r>
              <a:rPr lang="es-ES" b="1" dirty="0" err="1" smtClean="0"/>
              <a:t>parametros</a:t>
            </a:r>
            <a:endParaRPr lang="es-CL" dirty="0" smtClean="0"/>
          </a:p>
          <a:p>
            <a:r>
              <a:rPr lang="es-ES" b="1" dirty="0" smtClean="0"/>
              <a:t>Informe descuento de tercero</a:t>
            </a:r>
            <a:endParaRPr lang="es-CL" dirty="0" smtClean="0"/>
          </a:p>
          <a:p>
            <a:r>
              <a:rPr lang="es-ES" b="1" dirty="0" smtClean="0"/>
              <a:t>Orden de compra</a:t>
            </a:r>
            <a:endParaRPr lang="es-CL" dirty="0" smtClean="0"/>
          </a:p>
          <a:p>
            <a:r>
              <a:rPr lang="es-ES" b="1" dirty="0" smtClean="0"/>
              <a:t>Inicialización año bienestar</a:t>
            </a:r>
            <a:endParaRPr lang="es-CL" dirty="0" smtClean="0"/>
          </a:p>
          <a:p>
            <a:r>
              <a:rPr lang="es-ES" b="1" dirty="0" smtClean="0"/>
              <a:t>Ingreso de afiliados a bienestar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947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53996" y="1628800"/>
            <a:ext cx="8146678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AJUSTES ACUMULACIÓN</a:t>
            </a:r>
            <a:br>
              <a:rPr lang="es-ES_tradnl" altLang="es-CL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 FERIADOS</a:t>
            </a:r>
            <a:endParaRPr lang="es-ES_tradnl" altLang="es-CL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373216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Departamento de Planificación y Control</a:t>
            </a:r>
          </a:p>
          <a:p>
            <a:pPr algn="ctr"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Unidad de Gestión de la Información en RHS</a:t>
            </a: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923998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 smtClean="0"/>
              <a:t>MEJORAS 2014</a:t>
            </a:r>
          </a:p>
          <a:p>
            <a:r>
              <a:rPr lang="es-ES" b="1" dirty="0" smtClean="0"/>
              <a:t>HOJA </a:t>
            </a:r>
            <a:r>
              <a:rPr lang="es-ES" b="1" dirty="0"/>
              <a:t>DE VIDA</a:t>
            </a:r>
            <a:endParaRPr lang="es-CL" dirty="0"/>
          </a:p>
          <a:p>
            <a:pPr lvl="1"/>
            <a:r>
              <a:rPr lang="es-ES" sz="1600" b="1" dirty="0"/>
              <a:t>Mantenedor de Acumulación de </a:t>
            </a:r>
            <a:r>
              <a:rPr lang="es-ES" sz="1600" b="1" dirty="0" smtClean="0"/>
              <a:t>Feriados</a:t>
            </a:r>
            <a:endParaRPr lang="es-CL" sz="1600" dirty="0"/>
          </a:p>
          <a:p>
            <a:pPr lvl="1"/>
            <a:r>
              <a:rPr lang="es-ES" sz="1600" b="1" dirty="0"/>
              <a:t>Carga Automática de Permisos </a:t>
            </a:r>
            <a:r>
              <a:rPr lang="es-ES" sz="1600" b="1" dirty="0" err="1"/>
              <a:t>Adm</a:t>
            </a:r>
            <a:r>
              <a:rPr lang="es-ES" sz="1600" b="1" dirty="0"/>
              <a:t>. y Feriados Legales</a:t>
            </a:r>
            <a:endParaRPr lang="es-CL" sz="1600" dirty="0"/>
          </a:p>
          <a:p>
            <a:pPr lvl="1"/>
            <a:r>
              <a:rPr lang="es-ES" sz="1600" b="1" dirty="0"/>
              <a:t>Emisión de Resoluciones Masivas</a:t>
            </a:r>
            <a:endParaRPr lang="es-CL" sz="1600" dirty="0"/>
          </a:p>
          <a:p>
            <a:r>
              <a:rPr lang="es-ES" b="1" dirty="0" smtClean="0"/>
              <a:t>ACUMULACIÓN</a:t>
            </a:r>
          </a:p>
          <a:p>
            <a:r>
              <a:rPr lang="es-ES" b="1" dirty="0" smtClean="0"/>
              <a:t>AUTOATENCION</a:t>
            </a:r>
          </a:p>
          <a:p>
            <a:pPr lvl="1"/>
            <a:r>
              <a:rPr lang="es-ES" sz="1600" b="1" dirty="0">
                <a:cs typeface="ヒラギノ角ゴ Pro W3" charset="0"/>
              </a:rPr>
              <a:t>El correo que llega a los firmantes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En Estado de Solicitudes de Recursos Humanos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En Autorización de Permisos de las Jefaturas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En Estado de Solicitud de Recursos Humanos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En Estado de mis solicitudes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En Marcas de Reloj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Agregar Tipo de Jornada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>
                <a:cs typeface="ヒラギノ角ゴ Pro W3" charset="0"/>
              </a:rPr>
              <a:t>Eliminar recuadro de </a:t>
            </a:r>
            <a:r>
              <a:rPr lang="es-ES" sz="1600" b="1" dirty="0" err="1">
                <a:cs typeface="ヒラギノ角ゴ Pro W3" charset="0"/>
              </a:rPr>
              <a:t>autoatención</a:t>
            </a:r>
            <a:endParaRPr lang="es-CL" sz="1600" b="1" dirty="0">
              <a:cs typeface="ヒラギノ角ゴ Pro W3" charset="0"/>
            </a:endParaRPr>
          </a:p>
          <a:p>
            <a:pPr lvl="1"/>
            <a:r>
              <a:rPr lang="es-ES" sz="1600" b="1" dirty="0"/>
              <a:t>Histórico de Solicitudes</a:t>
            </a:r>
            <a:endParaRPr lang="es-CL" sz="1600" b="1" dirty="0"/>
          </a:p>
          <a:p>
            <a:r>
              <a:rPr lang="es-ES" b="1" dirty="0" smtClean="0"/>
              <a:t>WORKFLOW</a:t>
            </a:r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858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dirty="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 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7270</TotalTime>
  <Words>324</Words>
  <Application>Microsoft Office PowerPoint</Application>
  <PresentationFormat>Presentación en pantalla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Plantilla_powerpoint_Basica</vt:lpstr>
      <vt:lpstr>1_Office Theme</vt:lpstr>
      <vt:lpstr>2_Office Theme</vt:lpstr>
      <vt:lpstr>  MEJORAS 2014</vt:lpstr>
      <vt:lpstr>  MODULO BIENESTAR</vt:lpstr>
      <vt:lpstr>Presentación de PowerPoint</vt:lpstr>
      <vt:lpstr>Presentación de PowerPoint</vt:lpstr>
      <vt:lpstr>Presentación de PowerPoint</vt:lpstr>
      <vt:lpstr>  AJUSTES ACUMULACIÓN DE FERIADOS</vt:lpstr>
      <vt:lpstr>Presentación de PowerPoint</vt:lpstr>
      <vt:lpstr>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Viviana Vallejos Hernandez</cp:lastModifiedBy>
  <cp:revision>640</cp:revision>
  <cp:lastPrinted>2014-08-05T16:13:25Z</cp:lastPrinted>
  <dcterms:created xsi:type="dcterms:W3CDTF">2011-08-11T16:09:22Z</dcterms:created>
  <dcterms:modified xsi:type="dcterms:W3CDTF">2014-08-05T22:34:29Z</dcterms:modified>
</cp:coreProperties>
</file>