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tiff" ContentType="image/tiff"/>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tags/tag4.xml" ContentType="application/vnd.openxmlformats-officedocument.presentationml.tags+xml"/>
  <Override PartName="/ppt/tags/tag5.xml" ContentType="application/vnd.openxmlformats-officedocument.presentationml.tags+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1"/>
    <p:sldMasterId id="2147483681" r:id="rId2"/>
    <p:sldMasterId id="2147483683" r:id="rId3"/>
  </p:sldMasterIdLst>
  <p:notesMasterIdLst>
    <p:notesMasterId r:id="rId15"/>
  </p:notesMasterIdLst>
  <p:sldIdLst>
    <p:sldId id="260" r:id="rId4"/>
    <p:sldId id="1153" r:id="rId5"/>
    <p:sldId id="1160" r:id="rId6"/>
    <p:sldId id="1155" r:id="rId7"/>
    <p:sldId id="1157" r:id="rId8"/>
    <p:sldId id="1161" r:id="rId9"/>
    <p:sldId id="1162" r:id="rId10"/>
    <p:sldId id="1163" r:id="rId11"/>
    <p:sldId id="1164" r:id="rId12"/>
    <p:sldId id="1165" r:id="rId13"/>
    <p:sldId id="355" r:id="rId14"/>
  </p:sldIdLst>
  <p:sldSz cx="12192000" cy="6858000"/>
  <p:notesSz cx="6797675" cy="9926638"/>
  <p:custDataLst>
    <p:tags r:id="rId16"/>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atalia Díaz Nuñez" initials="NDN" lastIdx="1" clrIdx="0">
    <p:extLst>
      <p:ext uri="{19B8F6BF-5375-455C-9EA6-DF929625EA0E}">
        <p15:presenceInfo xmlns:p15="http://schemas.microsoft.com/office/powerpoint/2012/main" userId="S-1-5-21-3817787726-4103458866-2903945651-315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3B3B"/>
    <a:srgbClr val="0067B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Estilo claro 2 - Acento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Estilo claro 3 - Acento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D113A9D2-9D6B-4929-AA2D-F23B5EE8CBE7}" styleName="Estilo temático 2 - Énfasis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107" autoAdjust="0"/>
  </p:normalViewPr>
  <p:slideViewPr>
    <p:cSldViewPr snapToGrid="0">
      <p:cViewPr varScale="1">
        <p:scale>
          <a:sx n="76" d="100"/>
          <a:sy n="76" d="100"/>
        </p:scale>
        <p:origin x="216" y="488"/>
      </p:cViewPr>
      <p:guideLst/>
    </p:cSldViewPr>
  </p:slideViewPr>
  <p:notesTextViewPr>
    <p:cViewPr>
      <p:scale>
        <a:sx n="3" d="2"/>
        <a:sy n="3" d="2"/>
      </p:scale>
      <p:origin x="0" y="0"/>
    </p:cViewPr>
  </p:notesTextViewPr>
  <p:sorterViewPr>
    <p:cViewPr>
      <p:scale>
        <a:sx n="150" d="100"/>
        <a:sy n="150" d="100"/>
      </p:scale>
      <p:origin x="0" y="-2425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tags" Target="tags/tag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8E91C45-1D21-5745-B9E1-754A52D8F539}" type="doc">
      <dgm:prSet loTypeId="urn:microsoft.com/office/officeart/2005/8/layout/process1" loCatId="" qsTypeId="urn:microsoft.com/office/officeart/2005/8/quickstyle/simple1" qsCatId="simple" csTypeId="urn:microsoft.com/office/officeart/2005/8/colors/accent1_2" csCatId="accent1" phldr="1"/>
      <dgm:spPr/>
    </dgm:pt>
    <dgm:pt modelId="{F9DE940E-4B56-3E4D-ADE9-523AE1DB25FB}">
      <dgm:prSet phldrT="[Texto]" custT="1"/>
      <dgm:spPr>
        <a:noFill/>
        <a:ln>
          <a:solidFill>
            <a:schemeClr val="accent1"/>
          </a:solidFill>
        </a:ln>
      </dgm:spPr>
      <dgm:t>
        <a:bodyPr/>
        <a:lstStyle/>
        <a:p>
          <a:r>
            <a:rPr lang="es-ES" sz="2000" b="1" dirty="0">
              <a:solidFill>
                <a:schemeClr val="accent5">
                  <a:lumMod val="75000"/>
                  <a:lumOff val="25000"/>
                </a:schemeClr>
              </a:solidFill>
              <a:latin typeface="Calibri" panose="020F0502020204030204" pitchFamily="34" charset="0"/>
              <a:cs typeface="Calibri" panose="020F0502020204030204" pitchFamily="34" charset="0"/>
            </a:rPr>
            <a:t>RECIBE LOS ANTECEDENTES</a:t>
          </a:r>
        </a:p>
      </dgm:t>
    </dgm:pt>
    <dgm:pt modelId="{0DD397E6-F3F5-9742-BBDE-607E2EA10F94}" type="parTrans" cxnId="{4A071AFA-9685-684D-98D4-D4BBCB294A2C}">
      <dgm:prSet/>
      <dgm:spPr/>
      <dgm:t>
        <a:bodyPr/>
        <a:lstStyle/>
        <a:p>
          <a:endParaRPr lang="es-ES"/>
        </a:p>
      </dgm:t>
    </dgm:pt>
    <dgm:pt modelId="{69395EF3-A9CC-C945-B9C7-465DF680A1E7}" type="sibTrans" cxnId="{4A071AFA-9685-684D-98D4-D4BBCB294A2C}">
      <dgm:prSet/>
      <dgm:spPr/>
      <dgm:t>
        <a:bodyPr/>
        <a:lstStyle/>
        <a:p>
          <a:endParaRPr lang="es-ES"/>
        </a:p>
      </dgm:t>
    </dgm:pt>
    <dgm:pt modelId="{9A6AD4ED-C7BC-C642-80F6-1E0CB050E33D}">
      <dgm:prSet phldrT="[Texto]" custT="1"/>
      <dgm:spPr>
        <a:noFill/>
        <a:ln>
          <a:solidFill>
            <a:schemeClr val="accent1"/>
          </a:solidFill>
        </a:ln>
      </dgm:spPr>
      <dgm:t>
        <a:bodyPr/>
        <a:lstStyle/>
        <a:p>
          <a:r>
            <a:rPr lang="es-ES" sz="2000" b="1" dirty="0">
              <a:solidFill>
                <a:schemeClr val="accent5">
                  <a:lumMod val="75000"/>
                  <a:lumOff val="25000"/>
                </a:schemeClr>
              </a:solidFill>
              <a:latin typeface="Calibri" panose="020F0502020204030204" pitchFamily="34" charset="0"/>
              <a:cs typeface="Calibri" panose="020F0502020204030204" pitchFamily="34" charset="0"/>
            </a:rPr>
            <a:t>CONSIDERA LA  PROYECCIÓN DE LA TOTAL TRAMITACIÓN DE LOS DECRETOS CORRESPONDIENTES</a:t>
          </a:r>
        </a:p>
      </dgm:t>
    </dgm:pt>
    <dgm:pt modelId="{C595A233-4F1F-C946-8D38-775A55CA1B1D}" type="parTrans" cxnId="{C6DF9178-7B8A-1E4D-AAA3-8FDDEAFED2F2}">
      <dgm:prSet/>
      <dgm:spPr/>
      <dgm:t>
        <a:bodyPr/>
        <a:lstStyle/>
        <a:p>
          <a:endParaRPr lang="es-ES"/>
        </a:p>
      </dgm:t>
    </dgm:pt>
    <dgm:pt modelId="{1C4CC804-0F6B-6548-B201-7D62A7B6F509}" type="sibTrans" cxnId="{C6DF9178-7B8A-1E4D-AAA3-8FDDEAFED2F2}">
      <dgm:prSet/>
      <dgm:spPr/>
      <dgm:t>
        <a:bodyPr/>
        <a:lstStyle/>
        <a:p>
          <a:endParaRPr lang="es-ES"/>
        </a:p>
      </dgm:t>
    </dgm:pt>
    <dgm:pt modelId="{97E2E35C-1FFA-E94D-8405-9EC7097EE8C6}">
      <dgm:prSet phldrT="[Texto]" custT="1"/>
      <dgm:spPr>
        <a:noFill/>
        <a:ln>
          <a:solidFill>
            <a:schemeClr val="accent1"/>
          </a:solidFill>
        </a:ln>
      </dgm:spPr>
      <dgm:t>
        <a:bodyPr/>
        <a:lstStyle/>
        <a:p>
          <a:r>
            <a:rPr lang="es-ES" sz="2000" b="1" dirty="0">
              <a:solidFill>
                <a:schemeClr val="accent5">
                  <a:lumMod val="75000"/>
                  <a:lumOff val="25000"/>
                </a:schemeClr>
              </a:solidFill>
              <a:latin typeface="Calibri" panose="020F0502020204030204" pitchFamily="34" charset="0"/>
              <a:cs typeface="Calibri" panose="020F0502020204030204" pitchFamily="34" charset="0"/>
            </a:rPr>
            <a:t>INFORMA A LA DIRECCIÓN DEL SERVICIO DE ORIGEN  EL MES EFECTIVO DE INICIO DE TRASLADO </a:t>
          </a:r>
        </a:p>
      </dgm:t>
    </dgm:pt>
    <dgm:pt modelId="{9D16B31F-5AB7-F242-9FE4-840A5BF34C9E}" type="parTrans" cxnId="{C7A6388D-EDFC-C347-AEB6-5CFC481F1277}">
      <dgm:prSet/>
      <dgm:spPr/>
      <dgm:t>
        <a:bodyPr/>
        <a:lstStyle/>
        <a:p>
          <a:endParaRPr lang="es-ES"/>
        </a:p>
      </dgm:t>
    </dgm:pt>
    <dgm:pt modelId="{CC558010-4A0B-E444-9905-CEF8432A8BC5}" type="sibTrans" cxnId="{C7A6388D-EDFC-C347-AEB6-5CFC481F1277}">
      <dgm:prSet/>
      <dgm:spPr/>
      <dgm:t>
        <a:bodyPr/>
        <a:lstStyle/>
        <a:p>
          <a:endParaRPr lang="es-ES"/>
        </a:p>
      </dgm:t>
    </dgm:pt>
    <dgm:pt modelId="{BA816F99-6B5D-3E48-A92F-CAC6C6AE93B8}" type="pres">
      <dgm:prSet presAssocID="{C8E91C45-1D21-5745-B9E1-754A52D8F539}" presName="Name0" presStyleCnt="0">
        <dgm:presLayoutVars>
          <dgm:dir/>
          <dgm:resizeHandles val="exact"/>
        </dgm:presLayoutVars>
      </dgm:prSet>
      <dgm:spPr/>
    </dgm:pt>
    <dgm:pt modelId="{768DB742-D0B5-2441-A565-DA169EA7EC36}" type="pres">
      <dgm:prSet presAssocID="{F9DE940E-4B56-3E4D-ADE9-523AE1DB25FB}" presName="node" presStyleLbl="node1" presStyleIdx="0" presStyleCnt="3" custLinFactNeighborX="3338">
        <dgm:presLayoutVars>
          <dgm:bulletEnabled val="1"/>
        </dgm:presLayoutVars>
      </dgm:prSet>
      <dgm:spPr/>
    </dgm:pt>
    <dgm:pt modelId="{2C75F7AC-74C2-E343-B847-C9EA593CB2D9}" type="pres">
      <dgm:prSet presAssocID="{69395EF3-A9CC-C945-B9C7-465DF680A1E7}" presName="sibTrans" presStyleLbl="sibTrans2D1" presStyleIdx="0" presStyleCnt="2"/>
      <dgm:spPr/>
    </dgm:pt>
    <dgm:pt modelId="{B78CC6E0-2DAC-1E41-ADD5-5FD295622415}" type="pres">
      <dgm:prSet presAssocID="{69395EF3-A9CC-C945-B9C7-465DF680A1E7}" presName="connectorText" presStyleLbl="sibTrans2D1" presStyleIdx="0" presStyleCnt="2"/>
      <dgm:spPr/>
    </dgm:pt>
    <dgm:pt modelId="{AD8F3B57-2917-884B-9916-EB147C1E1DE1}" type="pres">
      <dgm:prSet presAssocID="{9A6AD4ED-C7BC-C642-80F6-1E0CB050E33D}" presName="node" presStyleLbl="node1" presStyleIdx="1" presStyleCnt="3">
        <dgm:presLayoutVars>
          <dgm:bulletEnabled val="1"/>
        </dgm:presLayoutVars>
      </dgm:prSet>
      <dgm:spPr/>
    </dgm:pt>
    <dgm:pt modelId="{75099A2A-F25E-234B-BC78-DA4F95DB868C}" type="pres">
      <dgm:prSet presAssocID="{1C4CC804-0F6B-6548-B201-7D62A7B6F509}" presName="sibTrans" presStyleLbl="sibTrans2D1" presStyleIdx="1" presStyleCnt="2"/>
      <dgm:spPr/>
    </dgm:pt>
    <dgm:pt modelId="{0C92E3CA-B36D-ED4B-AE3F-71CA6CE0C41E}" type="pres">
      <dgm:prSet presAssocID="{1C4CC804-0F6B-6548-B201-7D62A7B6F509}" presName="connectorText" presStyleLbl="sibTrans2D1" presStyleIdx="1" presStyleCnt="2"/>
      <dgm:spPr/>
    </dgm:pt>
    <dgm:pt modelId="{79EFC8C4-84B0-8E4A-81D2-E774FF104253}" type="pres">
      <dgm:prSet presAssocID="{97E2E35C-1FFA-E94D-8405-9EC7097EE8C6}" presName="node" presStyleLbl="node1" presStyleIdx="2" presStyleCnt="3">
        <dgm:presLayoutVars>
          <dgm:bulletEnabled val="1"/>
        </dgm:presLayoutVars>
      </dgm:prSet>
      <dgm:spPr/>
    </dgm:pt>
  </dgm:ptLst>
  <dgm:cxnLst>
    <dgm:cxn modelId="{C486BC21-795D-0148-8803-1A8D28202FCC}" type="presOf" srcId="{9A6AD4ED-C7BC-C642-80F6-1E0CB050E33D}" destId="{AD8F3B57-2917-884B-9916-EB147C1E1DE1}" srcOrd="0" destOrd="0" presId="urn:microsoft.com/office/officeart/2005/8/layout/process1"/>
    <dgm:cxn modelId="{6ADA3254-A723-8043-B7A1-8C025EC6F573}" type="presOf" srcId="{97E2E35C-1FFA-E94D-8405-9EC7097EE8C6}" destId="{79EFC8C4-84B0-8E4A-81D2-E774FF104253}" srcOrd="0" destOrd="0" presId="urn:microsoft.com/office/officeart/2005/8/layout/process1"/>
    <dgm:cxn modelId="{C6DF9178-7B8A-1E4D-AAA3-8FDDEAFED2F2}" srcId="{C8E91C45-1D21-5745-B9E1-754A52D8F539}" destId="{9A6AD4ED-C7BC-C642-80F6-1E0CB050E33D}" srcOrd="1" destOrd="0" parTransId="{C595A233-4F1F-C946-8D38-775A55CA1B1D}" sibTransId="{1C4CC804-0F6B-6548-B201-7D62A7B6F509}"/>
    <dgm:cxn modelId="{9A6D2B7D-E4E5-534F-8517-B2A8A278C54D}" type="presOf" srcId="{1C4CC804-0F6B-6548-B201-7D62A7B6F509}" destId="{75099A2A-F25E-234B-BC78-DA4F95DB868C}" srcOrd="0" destOrd="0" presId="urn:microsoft.com/office/officeart/2005/8/layout/process1"/>
    <dgm:cxn modelId="{C7A6388D-EDFC-C347-AEB6-5CFC481F1277}" srcId="{C8E91C45-1D21-5745-B9E1-754A52D8F539}" destId="{97E2E35C-1FFA-E94D-8405-9EC7097EE8C6}" srcOrd="2" destOrd="0" parTransId="{9D16B31F-5AB7-F242-9FE4-840A5BF34C9E}" sibTransId="{CC558010-4A0B-E444-9905-CEF8432A8BC5}"/>
    <dgm:cxn modelId="{752FC29F-4062-8E47-9B3C-D533D69CCD67}" type="presOf" srcId="{C8E91C45-1D21-5745-B9E1-754A52D8F539}" destId="{BA816F99-6B5D-3E48-A92F-CAC6C6AE93B8}" srcOrd="0" destOrd="0" presId="urn:microsoft.com/office/officeart/2005/8/layout/process1"/>
    <dgm:cxn modelId="{5A486FB9-9A9B-3240-934F-93A6E79AC1D4}" type="presOf" srcId="{69395EF3-A9CC-C945-B9C7-465DF680A1E7}" destId="{2C75F7AC-74C2-E343-B847-C9EA593CB2D9}" srcOrd="0" destOrd="0" presId="urn:microsoft.com/office/officeart/2005/8/layout/process1"/>
    <dgm:cxn modelId="{31C485BB-8E0A-2B4E-99EB-816771162B43}" type="presOf" srcId="{F9DE940E-4B56-3E4D-ADE9-523AE1DB25FB}" destId="{768DB742-D0B5-2441-A565-DA169EA7EC36}" srcOrd="0" destOrd="0" presId="urn:microsoft.com/office/officeart/2005/8/layout/process1"/>
    <dgm:cxn modelId="{532DCED2-DD80-494C-9B94-2B08BD6B0945}" type="presOf" srcId="{69395EF3-A9CC-C945-B9C7-465DF680A1E7}" destId="{B78CC6E0-2DAC-1E41-ADD5-5FD295622415}" srcOrd="1" destOrd="0" presId="urn:microsoft.com/office/officeart/2005/8/layout/process1"/>
    <dgm:cxn modelId="{EBD133E8-CA68-424F-9FAB-D54B519F5218}" type="presOf" srcId="{1C4CC804-0F6B-6548-B201-7D62A7B6F509}" destId="{0C92E3CA-B36D-ED4B-AE3F-71CA6CE0C41E}" srcOrd="1" destOrd="0" presId="urn:microsoft.com/office/officeart/2005/8/layout/process1"/>
    <dgm:cxn modelId="{4A071AFA-9685-684D-98D4-D4BBCB294A2C}" srcId="{C8E91C45-1D21-5745-B9E1-754A52D8F539}" destId="{F9DE940E-4B56-3E4D-ADE9-523AE1DB25FB}" srcOrd="0" destOrd="0" parTransId="{0DD397E6-F3F5-9742-BBDE-607E2EA10F94}" sibTransId="{69395EF3-A9CC-C945-B9C7-465DF680A1E7}"/>
    <dgm:cxn modelId="{8035E947-B130-6643-86D6-3EA98940E853}" type="presParOf" srcId="{BA816F99-6B5D-3E48-A92F-CAC6C6AE93B8}" destId="{768DB742-D0B5-2441-A565-DA169EA7EC36}" srcOrd="0" destOrd="0" presId="urn:microsoft.com/office/officeart/2005/8/layout/process1"/>
    <dgm:cxn modelId="{94C72B19-9327-7246-A7BA-C31D7C23CF26}" type="presParOf" srcId="{BA816F99-6B5D-3E48-A92F-CAC6C6AE93B8}" destId="{2C75F7AC-74C2-E343-B847-C9EA593CB2D9}" srcOrd="1" destOrd="0" presId="urn:microsoft.com/office/officeart/2005/8/layout/process1"/>
    <dgm:cxn modelId="{9C31CAE7-76BD-1346-80A1-E0326AE33CDD}" type="presParOf" srcId="{2C75F7AC-74C2-E343-B847-C9EA593CB2D9}" destId="{B78CC6E0-2DAC-1E41-ADD5-5FD295622415}" srcOrd="0" destOrd="0" presId="urn:microsoft.com/office/officeart/2005/8/layout/process1"/>
    <dgm:cxn modelId="{39419D2C-CE31-5846-811A-4D3F51D94E26}" type="presParOf" srcId="{BA816F99-6B5D-3E48-A92F-CAC6C6AE93B8}" destId="{AD8F3B57-2917-884B-9916-EB147C1E1DE1}" srcOrd="2" destOrd="0" presId="urn:microsoft.com/office/officeart/2005/8/layout/process1"/>
    <dgm:cxn modelId="{D34E701A-5ED2-4240-956C-36D6858B9E1E}" type="presParOf" srcId="{BA816F99-6B5D-3E48-A92F-CAC6C6AE93B8}" destId="{75099A2A-F25E-234B-BC78-DA4F95DB868C}" srcOrd="3" destOrd="0" presId="urn:microsoft.com/office/officeart/2005/8/layout/process1"/>
    <dgm:cxn modelId="{A791FBDC-8D13-2B4B-B675-3F7188113DF0}" type="presParOf" srcId="{75099A2A-F25E-234B-BC78-DA4F95DB868C}" destId="{0C92E3CA-B36D-ED4B-AE3F-71CA6CE0C41E}" srcOrd="0" destOrd="0" presId="urn:microsoft.com/office/officeart/2005/8/layout/process1"/>
    <dgm:cxn modelId="{BE263F17-92D1-224C-9793-8EB1084FBF02}" type="presParOf" srcId="{BA816F99-6B5D-3E48-A92F-CAC6C6AE93B8}" destId="{79EFC8C4-84B0-8E4A-81D2-E774FF104253}" srcOrd="4" destOrd="0" presId="urn:microsoft.com/office/officeart/2005/8/layout/process1"/>
  </dgm:cxnLst>
  <dgm:bg>
    <a:noFill/>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8DB742-D0B5-2441-A565-DA169EA7EC36}">
      <dsp:nvSpPr>
        <dsp:cNvPr id="0" name=""/>
        <dsp:cNvSpPr/>
      </dsp:nvSpPr>
      <dsp:spPr>
        <a:xfrm>
          <a:off x="42341" y="236464"/>
          <a:ext cx="2535784" cy="1664108"/>
        </a:xfrm>
        <a:prstGeom prst="roundRect">
          <a:avLst>
            <a:gd name="adj" fmla="val 10000"/>
          </a:avLst>
        </a:prstGeom>
        <a:noFill/>
        <a:ln w="2540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s-ES" sz="2000" b="1" kern="1200" dirty="0">
              <a:solidFill>
                <a:schemeClr val="accent5">
                  <a:lumMod val="75000"/>
                  <a:lumOff val="25000"/>
                </a:schemeClr>
              </a:solidFill>
              <a:latin typeface="Calibri" panose="020F0502020204030204" pitchFamily="34" charset="0"/>
              <a:cs typeface="Calibri" panose="020F0502020204030204" pitchFamily="34" charset="0"/>
            </a:rPr>
            <a:t>RECIBE LOS ANTECEDENTES</a:t>
          </a:r>
        </a:p>
      </dsp:txBody>
      <dsp:txXfrm>
        <a:off x="91081" y="285204"/>
        <a:ext cx="2438304" cy="1566628"/>
      </dsp:txXfrm>
    </dsp:sp>
    <dsp:sp modelId="{2C75F7AC-74C2-E343-B847-C9EA593CB2D9}">
      <dsp:nvSpPr>
        <dsp:cNvPr id="0" name=""/>
        <dsp:cNvSpPr/>
      </dsp:nvSpPr>
      <dsp:spPr>
        <a:xfrm>
          <a:off x="2823240" y="754081"/>
          <a:ext cx="519641" cy="62887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244600">
            <a:lnSpc>
              <a:spcPct val="90000"/>
            </a:lnSpc>
            <a:spcBef>
              <a:spcPct val="0"/>
            </a:spcBef>
            <a:spcAft>
              <a:spcPct val="35000"/>
            </a:spcAft>
            <a:buNone/>
          </a:pPr>
          <a:endParaRPr lang="es-ES" sz="2800" kern="1200"/>
        </a:p>
      </dsp:txBody>
      <dsp:txXfrm>
        <a:off x="2823240" y="879856"/>
        <a:ext cx="363749" cy="377324"/>
      </dsp:txXfrm>
    </dsp:sp>
    <dsp:sp modelId="{AD8F3B57-2917-884B-9916-EB147C1E1DE1}">
      <dsp:nvSpPr>
        <dsp:cNvPr id="0" name=""/>
        <dsp:cNvSpPr/>
      </dsp:nvSpPr>
      <dsp:spPr>
        <a:xfrm>
          <a:off x="3558583" y="236464"/>
          <a:ext cx="2535784" cy="1664108"/>
        </a:xfrm>
        <a:prstGeom prst="roundRect">
          <a:avLst>
            <a:gd name="adj" fmla="val 10000"/>
          </a:avLst>
        </a:prstGeom>
        <a:noFill/>
        <a:ln w="2540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s-ES" sz="2000" b="1" kern="1200" dirty="0">
              <a:solidFill>
                <a:schemeClr val="accent5">
                  <a:lumMod val="75000"/>
                  <a:lumOff val="25000"/>
                </a:schemeClr>
              </a:solidFill>
              <a:latin typeface="Calibri" panose="020F0502020204030204" pitchFamily="34" charset="0"/>
              <a:cs typeface="Calibri" panose="020F0502020204030204" pitchFamily="34" charset="0"/>
            </a:rPr>
            <a:t>CONSIDERA LA  PROYECCIÓN DE LA TOTAL TRAMITACIÓN DE LOS DECRETOS CORRESPONDIENTES</a:t>
          </a:r>
        </a:p>
      </dsp:txBody>
      <dsp:txXfrm>
        <a:off x="3607323" y="285204"/>
        <a:ext cx="2438304" cy="1566628"/>
      </dsp:txXfrm>
    </dsp:sp>
    <dsp:sp modelId="{75099A2A-F25E-234B-BC78-DA4F95DB868C}">
      <dsp:nvSpPr>
        <dsp:cNvPr id="0" name=""/>
        <dsp:cNvSpPr/>
      </dsp:nvSpPr>
      <dsp:spPr>
        <a:xfrm>
          <a:off x="6347946" y="754081"/>
          <a:ext cx="537586" cy="62887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244600">
            <a:lnSpc>
              <a:spcPct val="90000"/>
            </a:lnSpc>
            <a:spcBef>
              <a:spcPct val="0"/>
            </a:spcBef>
            <a:spcAft>
              <a:spcPct val="35000"/>
            </a:spcAft>
            <a:buNone/>
          </a:pPr>
          <a:endParaRPr lang="es-ES" sz="2800" kern="1200"/>
        </a:p>
      </dsp:txBody>
      <dsp:txXfrm>
        <a:off x="6347946" y="879856"/>
        <a:ext cx="376310" cy="377324"/>
      </dsp:txXfrm>
    </dsp:sp>
    <dsp:sp modelId="{79EFC8C4-84B0-8E4A-81D2-E774FF104253}">
      <dsp:nvSpPr>
        <dsp:cNvPr id="0" name=""/>
        <dsp:cNvSpPr/>
      </dsp:nvSpPr>
      <dsp:spPr>
        <a:xfrm>
          <a:off x="7108681" y="236464"/>
          <a:ext cx="2535784" cy="1664108"/>
        </a:xfrm>
        <a:prstGeom prst="roundRect">
          <a:avLst>
            <a:gd name="adj" fmla="val 10000"/>
          </a:avLst>
        </a:prstGeom>
        <a:noFill/>
        <a:ln w="2540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s-ES" sz="2000" b="1" kern="1200" dirty="0">
              <a:solidFill>
                <a:schemeClr val="accent5">
                  <a:lumMod val="75000"/>
                  <a:lumOff val="25000"/>
                </a:schemeClr>
              </a:solidFill>
              <a:latin typeface="Calibri" panose="020F0502020204030204" pitchFamily="34" charset="0"/>
              <a:cs typeface="Calibri" panose="020F0502020204030204" pitchFamily="34" charset="0"/>
            </a:rPr>
            <a:t>INFORMA A LA DIRECCIÓN DEL SERVICIO DE ORIGEN  EL MES EFECTIVO DE INICIO DE TRASLADO </a:t>
          </a:r>
        </a:p>
      </dsp:txBody>
      <dsp:txXfrm>
        <a:off x="7157421" y="285204"/>
        <a:ext cx="2438304" cy="1566628"/>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45659" cy="498056"/>
          </a:xfrm>
          <a:prstGeom prst="rect">
            <a:avLst/>
          </a:prstGeom>
        </p:spPr>
        <p:txBody>
          <a:bodyPr vert="horz" lIns="91440" tIns="45720" rIns="91440" bIns="45720" rtlCol="0"/>
          <a:lstStyle>
            <a:lvl1pPr algn="l" eaLnBrk="1">
              <a:defRPr sz="1200"/>
            </a:lvl1pPr>
          </a:lstStyle>
          <a:p>
            <a:endParaRPr lang="es-CL" dirty="0"/>
          </a:p>
        </p:txBody>
      </p:sp>
      <p:sp>
        <p:nvSpPr>
          <p:cNvPr id="3" name="Marcador de fecha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18CC3E86-84A7-4CD0-8A1A-E63AA22741ED}" type="datetimeFigureOut">
              <a:rPr lang="es-CL" smtClean="0"/>
              <a:t>20-12-18</a:t>
            </a:fld>
            <a:endParaRPr lang="es-CL" dirty="0"/>
          </a:p>
        </p:txBody>
      </p:sp>
      <p:sp>
        <p:nvSpPr>
          <p:cNvPr id="4" name="Marcador de imagen de diapositiva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s-CL"/>
          </a:p>
        </p:txBody>
      </p:sp>
      <p:sp>
        <p:nvSpPr>
          <p:cNvPr id="5" name="Marcador de notas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s-CL"/>
              <a:t>Editar los estilos de texto del patrón</a:t>
            </a:r>
          </a:p>
          <a:p>
            <a:pPr lvl="1"/>
            <a:r>
              <a:rPr lang="es-CL"/>
              <a:t>Segundo nivel</a:t>
            </a:r>
          </a:p>
          <a:p>
            <a:pPr lvl="2"/>
            <a:r>
              <a:rPr lang="es-CL"/>
              <a:t>Tercer nivel</a:t>
            </a:r>
          </a:p>
          <a:p>
            <a:pPr lvl="3"/>
            <a:r>
              <a:rPr lang="es-CL"/>
              <a:t>Cuarto nivel</a:t>
            </a:r>
          </a:p>
          <a:p>
            <a:pPr lvl="4"/>
            <a:r>
              <a:rPr lang="es-CL"/>
              <a:t>Quinto nivel</a:t>
            </a:r>
            <a:endParaRPr lang="es-CL" dirty="0"/>
          </a:p>
        </p:txBody>
      </p:sp>
      <p:sp>
        <p:nvSpPr>
          <p:cNvPr id="6" name="Marcador de pie de página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eaLnBrk="1">
              <a:defRPr sz="1200"/>
            </a:lvl1pPr>
          </a:lstStyle>
          <a:p>
            <a:endParaRPr lang="es-CL" dirty="0"/>
          </a:p>
        </p:txBody>
      </p:sp>
      <p:sp>
        <p:nvSpPr>
          <p:cNvPr id="7" name="Marcador de número de diapositiva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95A81DFA-E783-40CB-8634-884E55B23E34}" type="slidenum">
              <a:rPr lang="es-CL" smtClean="0"/>
              <a:t>‹Nº›</a:t>
            </a:fld>
            <a:endParaRPr lang="es-CL" dirty="0"/>
          </a:p>
        </p:txBody>
      </p:sp>
    </p:spTree>
    <p:extLst>
      <p:ext uri="{BB962C8B-B14F-4D97-AF65-F5344CB8AC3E}">
        <p14:creationId xmlns:p14="http://schemas.microsoft.com/office/powerpoint/2010/main" val="15317248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422275" y="1241425"/>
            <a:ext cx="5953125" cy="3349625"/>
          </a:xfrm>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10"/>
          </p:nvPr>
        </p:nvSpPr>
        <p:spPr/>
        <p:txBody>
          <a:bodyPr/>
          <a:lstStyle/>
          <a:p>
            <a:fld id="{95A81DFA-E783-40CB-8634-884E55B23E34}" type="slidenum">
              <a:rPr lang="es-CL" smtClean="0"/>
              <a:t>1</a:t>
            </a:fld>
            <a:endParaRPr lang="es-CL" dirty="0"/>
          </a:p>
        </p:txBody>
      </p:sp>
    </p:spTree>
    <p:extLst>
      <p:ext uri="{BB962C8B-B14F-4D97-AF65-F5344CB8AC3E}">
        <p14:creationId xmlns:p14="http://schemas.microsoft.com/office/powerpoint/2010/main" val="33917452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422275" y="1241425"/>
            <a:ext cx="5953125" cy="3349625"/>
          </a:xfrm>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10"/>
          </p:nvPr>
        </p:nvSpPr>
        <p:spPr/>
        <p:txBody>
          <a:bodyPr/>
          <a:lstStyle/>
          <a:p>
            <a:fld id="{95A81DFA-E783-40CB-8634-884E55B23E34}" type="slidenum">
              <a:rPr lang="es-CL" smtClean="0"/>
              <a:t>10</a:t>
            </a:fld>
            <a:endParaRPr lang="es-CL" dirty="0"/>
          </a:p>
        </p:txBody>
      </p:sp>
    </p:spTree>
    <p:extLst>
      <p:ext uri="{BB962C8B-B14F-4D97-AF65-F5344CB8AC3E}">
        <p14:creationId xmlns:p14="http://schemas.microsoft.com/office/powerpoint/2010/main" val="11119964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422275" y="1241425"/>
            <a:ext cx="5953125" cy="3349625"/>
          </a:xfrm>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10"/>
          </p:nvPr>
        </p:nvSpPr>
        <p:spPr/>
        <p:txBody>
          <a:bodyPr/>
          <a:lstStyle/>
          <a:p>
            <a:fld id="{95A81DFA-E783-40CB-8634-884E55B23E34}" type="slidenum">
              <a:rPr lang="es-CL" smtClean="0"/>
              <a:t>11</a:t>
            </a:fld>
            <a:endParaRPr lang="es-CL" dirty="0"/>
          </a:p>
        </p:txBody>
      </p:sp>
    </p:spTree>
    <p:extLst>
      <p:ext uri="{BB962C8B-B14F-4D97-AF65-F5344CB8AC3E}">
        <p14:creationId xmlns:p14="http://schemas.microsoft.com/office/powerpoint/2010/main" val="312176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422275" y="1241425"/>
            <a:ext cx="5953125" cy="3349625"/>
          </a:xfrm>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10"/>
          </p:nvPr>
        </p:nvSpPr>
        <p:spPr/>
        <p:txBody>
          <a:bodyPr/>
          <a:lstStyle/>
          <a:p>
            <a:fld id="{95A81DFA-E783-40CB-8634-884E55B23E34}" type="slidenum">
              <a:rPr lang="es-CL" smtClean="0"/>
              <a:t>2</a:t>
            </a:fld>
            <a:endParaRPr lang="es-CL" dirty="0"/>
          </a:p>
        </p:txBody>
      </p:sp>
    </p:spTree>
    <p:extLst>
      <p:ext uri="{BB962C8B-B14F-4D97-AF65-F5344CB8AC3E}">
        <p14:creationId xmlns:p14="http://schemas.microsoft.com/office/powerpoint/2010/main" val="42365969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422275" y="1241425"/>
            <a:ext cx="5953125" cy="3349625"/>
          </a:xfrm>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10"/>
          </p:nvPr>
        </p:nvSpPr>
        <p:spPr/>
        <p:txBody>
          <a:bodyPr/>
          <a:lstStyle/>
          <a:p>
            <a:fld id="{95A81DFA-E783-40CB-8634-884E55B23E34}" type="slidenum">
              <a:rPr lang="es-CL" smtClean="0"/>
              <a:t>3</a:t>
            </a:fld>
            <a:endParaRPr lang="es-CL" dirty="0"/>
          </a:p>
        </p:txBody>
      </p:sp>
    </p:spTree>
    <p:extLst>
      <p:ext uri="{BB962C8B-B14F-4D97-AF65-F5344CB8AC3E}">
        <p14:creationId xmlns:p14="http://schemas.microsoft.com/office/powerpoint/2010/main" val="41727887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422275" y="1241425"/>
            <a:ext cx="5953125" cy="3349625"/>
          </a:xfrm>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10"/>
          </p:nvPr>
        </p:nvSpPr>
        <p:spPr/>
        <p:txBody>
          <a:bodyPr/>
          <a:lstStyle/>
          <a:p>
            <a:fld id="{95A81DFA-E783-40CB-8634-884E55B23E34}" type="slidenum">
              <a:rPr lang="es-CL" smtClean="0"/>
              <a:t>4</a:t>
            </a:fld>
            <a:endParaRPr lang="es-CL" dirty="0"/>
          </a:p>
        </p:txBody>
      </p:sp>
    </p:spTree>
    <p:extLst>
      <p:ext uri="{BB962C8B-B14F-4D97-AF65-F5344CB8AC3E}">
        <p14:creationId xmlns:p14="http://schemas.microsoft.com/office/powerpoint/2010/main" val="29905668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422275" y="1241425"/>
            <a:ext cx="5953125" cy="3349625"/>
          </a:xfrm>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10"/>
          </p:nvPr>
        </p:nvSpPr>
        <p:spPr/>
        <p:txBody>
          <a:bodyPr/>
          <a:lstStyle/>
          <a:p>
            <a:fld id="{95A81DFA-E783-40CB-8634-884E55B23E34}" type="slidenum">
              <a:rPr lang="es-CL" smtClean="0"/>
              <a:t>5</a:t>
            </a:fld>
            <a:endParaRPr lang="es-CL" dirty="0"/>
          </a:p>
        </p:txBody>
      </p:sp>
    </p:spTree>
    <p:extLst>
      <p:ext uri="{BB962C8B-B14F-4D97-AF65-F5344CB8AC3E}">
        <p14:creationId xmlns:p14="http://schemas.microsoft.com/office/powerpoint/2010/main" val="15074424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422275" y="1241425"/>
            <a:ext cx="5953125" cy="3349625"/>
          </a:xfrm>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10"/>
          </p:nvPr>
        </p:nvSpPr>
        <p:spPr/>
        <p:txBody>
          <a:bodyPr/>
          <a:lstStyle/>
          <a:p>
            <a:fld id="{95A81DFA-E783-40CB-8634-884E55B23E34}" type="slidenum">
              <a:rPr lang="es-CL" smtClean="0"/>
              <a:t>6</a:t>
            </a:fld>
            <a:endParaRPr lang="es-CL" dirty="0"/>
          </a:p>
        </p:txBody>
      </p:sp>
    </p:spTree>
    <p:extLst>
      <p:ext uri="{BB962C8B-B14F-4D97-AF65-F5344CB8AC3E}">
        <p14:creationId xmlns:p14="http://schemas.microsoft.com/office/powerpoint/2010/main" val="23793553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422275" y="1241425"/>
            <a:ext cx="5953125" cy="3349625"/>
          </a:xfrm>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10"/>
          </p:nvPr>
        </p:nvSpPr>
        <p:spPr/>
        <p:txBody>
          <a:bodyPr/>
          <a:lstStyle/>
          <a:p>
            <a:fld id="{95A81DFA-E783-40CB-8634-884E55B23E34}" type="slidenum">
              <a:rPr lang="es-CL" smtClean="0"/>
              <a:t>7</a:t>
            </a:fld>
            <a:endParaRPr lang="es-CL" dirty="0"/>
          </a:p>
        </p:txBody>
      </p:sp>
    </p:spTree>
    <p:extLst>
      <p:ext uri="{BB962C8B-B14F-4D97-AF65-F5344CB8AC3E}">
        <p14:creationId xmlns:p14="http://schemas.microsoft.com/office/powerpoint/2010/main" val="14260437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422275" y="1241425"/>
            <a:ext cx="5953125" cy="3349625"/>
          </a:xfrm>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10"/>
          </p:nvPr>
        </p:nvSpPr>
        <p:spPr/>
        <p:txBody>
          <a:bodyPr/>
          <a:lstStyle/>
          <a:p>
            <a:fld id="{95A81DFA-E783-40CB-8634-884E55B23E34}" type="slidenum">
              <a:rPr lang="es-CL" smtClean="0"/>
              <a:t>8</a:t>
            </a:fld>
            <a:endParaRPr lang="es-CL" dirty="0"/>
          </a:p>
        </p:txBody>
      </p:sp>
    </p:spTree>
    <p:extLst>
      <p:ext uri="{BB962C8B-B14F-4D97-AF65-F5344CB8AC3E}">
        <p14:creationId xmlns:p14="http://schemas.microsoft.com/office/powerpoint/2010/main" val="4484090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422275" y="1241425"/>
            <a:ext cx="5953125" cy="3349625"/>
          </a:xfrm>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10"/>
          </p:nvPr>
        </p:nvSpPr>
        <p:spPr/>
        <p:txBody>
          <a:bodyPr/>
          <a:lstStyle/>
          <a:p>
            <a:fld id="{95A81DFA-E783-40CB-8634-884E55B23E34}" type="slidenum">
              <a:rPr lang="es-CL" smtClean="0"/>
              <a:t>9</a:t>
            </a:fld>
            <a:endParaRPr lang="es-CL" dirty="0"/>
          </a:p>
        </p:txBody>
      </p:sp>
    </p:spTree>
    <p:extLst>
      <p:ext uri="{BB962C8B-B14F-4D97-AF65-F5344CB8AC3E}">
        <p14:creationId xmlns:p14="http://schemas.microsoft.com/office/powerpoint/2010/main" val="277343798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xml"/><Relationship Id="rId1" Type="http://schemas.openxmlformats.org/officeDocument/2006/relationships/vmlDrawing" Target="../drawings/vmlDrawing2.vml"/><Relationship Id="rId5" Type="http://schemas.openxmlformats.org/officeDocument/2006/relationships/image" Target="../media/image3.emf"/><Relationship Id="rId4" Type="http://schemas.openxmlformats.org/officeDocument/2006/relationships/oleObject" Target="../embeddings/oleObject2.bin"/></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slideMaster" Target="../slideMasters/slideMaster3.xml"/><Relationship Id="rId2" Type="http://schemas.openxmlformats.org/officeDocument/2006/relationships/tags" Target="../tags/tag5.xml"/><Relationship Id="rId1" Type="http://schemas.openxmlformats.org/officeDocument/2006/relationships/vmlDrawing" Target="../drawings/vmlDrawing4.vml"/><Relationship Id="rId5" Type="http://schemas.openxmlformats.org/officeDocument/2006/relationships/image" Target="../media/image3.emf"/><Relationship Id="rId4" Type="http://schemas.openxmlformats.org/officeDocument/2006/relationships/oleObject" Target="../embeddings/oleObject4.bin"/></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graphicFrame>
        <p:nvGraphicFramePr>
          <p:cNvPr id="2" name="Objeto 1" hidden="1">
            <a:extLst>
              <a:ext uri="{FF2B5EF4-FFF2-40B4-BE49-F238E27FC236}">
                <a16:creationId xmlns:a16="http://schemas.microsoft.com/office/drawing/2014/main" id="{6BE9BA05-0B29-4EDC-AC41-3BEB59306BA0}"/>
              </a:ext>
            </a:extLst>
          </p:cNvPr>
          <p:cNvGraphicFramePr>
            <a:graphicFrameLocks noChangeAspect="1"/>
          </p:cNvGraphicFramePr>
          <p:nvPr userDrawn="1">
            <p:custDataLst>
              <p:tags r:id="rId2"/>
            </p:custDataLst>
            <p:extLst>
              <p:ext uri="{D42A27DB-BD31-4B8C-83A1-F6EECF244321}">
                <p14:modId xmlns:p14="http://schemas.microsoft.com/office/powerpoint/2010/main" val="1361627471"/>
              </p:ext>
            </p:extLst>
          </p:nvPr>
        </p:nvGraphicFramePr>
        <p:xfrm>
          <a:off x="2118" y="1589"/>
          <a:ext cx="2116" cy="1587"/>
        </p:xfrm>
        <a:graphic>
          <a:graphicData uri="http://schemas.openxmlformats.org/presentationml/2006/ole">
            <mc:AlternateContent xmlns:mc="http://schemas.openxmlformats.org/markup-compatibility/2006">
              <mc:Choice xmlns:v="urn:schemas-microsoft-com:vml" Requires="v">
                <p:oleObj spid="_x0000_s2590" name="Diapositiva de think-cell" r:id="rId4" imgW="415" imgH="416" progId="TCLayout.ActiveDocument.1">
                  <p:embed/>
                </p:oleObj>
              </mc:Choice>
              <mc:Fallback>
                <p:oleObj name="Diapositiva de think-cell" r:id="rId4" imgW="415" imgH="416" progId="TCLayout.ActiveDocument.1">
                  <p:embed/>
                  <p:pic>
                    <p:nvPicPr>
                      <p:cNvPr id="2" name="Objeto 1" hidden="1">
                        <a:extLst>
                          <a:ext uri="{FF2B5EF4-FFF2-40B4-BE49-F238E27FC236}">
                            <a16:creationId xmlns:a16="http://schemas.microsoft.com/office/drawing/2014/main" id="{6BE9BA05-0B29-4EDC-AC41-3BEB59306BA0}"/>
                          </a:ext>
                        </a:extLst>
                      </p:cNvPr>
                      <p:cNvPicPr/>
                      <p:nvPr/>
                    </p:nvPicPr>
                    <p:blipFill>
                      <a:blip r:embed="rId5"/>
                      <a:stretch>
                        <a:fillRect/>
                      </a:stretch>
                    </p:blipFill>
                    <p:spPr>
                      <a:xfrm>
                        <a:off x="2118" y="1589"/>
                        <a:ext cx="2116" cy="1587"/>
                      </a:xfrm>
                      <a:prstGeom prst="rect">
                        <a:avLst/>
                      </a:prstGeom>
                    </p:spPr>
                  </p:pic>
                </p:oleObj>
              </mc:Fallback>
            </mc:AlternateContent>
          </a:graphicData>
        </a:graphic>
      </p:graphicFrame>
      <p:sp>
        <p:nvSpPr>
          <p:cNvPr id="4" name="McK 2. Slide Title"/>
          <p:cNvSpPr>
            <a:spLocks noGrp="1" noChangeArrowheads="1"/>
          </p:cNvSpPr>
          <p:nvPr>
            <p:ph type="title" hasCustomPrompt="1"/>
          </p:nvPr>
        </p:nvSpPr>
        <p:spPr bwMode="auto">
          <a:xfrm>
            <a:off x="475617" y="224061"/>
            <a:ext cx="9690483" cy="298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defRPr baseline="0">
                <a:latin typeface="+mj-lt"/>
                <a:ea typeface="+mj-ea"/>
              </a:defRPr>
            </a:lvl1pPr>
          </a:lstStyle>
          <a:p>
            <a:pPr lvl="0"/>
            <a:r>
              <a:rPr lang="es-CL" noProof="0"/>
              <a:t>Click to edit Master title style</a:t>
            </a:r>
            <a:endParaRPr lang="es-CL" noProof="0" dirty="0"/>
          </a:p>
        </p:txBody>
      </p:sp>
      <p:sp>
        <p:nvSpPr>
          <p:cNvPr id="3" name="195 Marcador de número de diapositiva">
            <a:extLst>
              <a:ext uri="{FF2B5EF4-FFF2-40B4-BE49-F238E27FC236}">
                <a16:creationId xmlns:a16="http://schemas.microsoft.com/office/drawing/2014/main" id="{37FDE452-4366-4E41-B31C-3C8971D71D1A}"/>
              </a:ext>
            </a:extLst>
          </p:cNvPr>
          <p:cNvSpPr>
            <a:spLocks noGrp="1"/>
          </p:cNvSpPr>
          <p:nvPr>
            <p:ph type="sldNum" sz="quarter" idx="4"/>
          </p:nvPr>
        </p:nvSpPr>
        <p:spPr>
          <a:xfrm>
            <a:off x="11697989" y="6609102"/>
            <a:ext cx="2844800" cy="365125"/>
          </a:xfrm>
          <a:prstGeom prst="rect">
            <a:avLst/>
          </a:prstGeom>
        </p:spPr>
        <p:txBody>
          <a:bodyPr/>
          <a:lstStyle>
            <a:lvl1pPr>
              <a:defRPr sz="1200" baseline="0">
                <a:solidFill>
                  <a:schemeClr val="bg1"/>
                </a:solidFill>
                <a:latin typeface="Arial" panose="020B0604020202020204" pitchFamily="34" charset="0"/>
                <a:cs typeface="Arial" panose="020B0604020202020204" pitchFamily="34" charset="0"/>
              </a:defRPr>
            </a:lvl1pPr>
          </a:lstStyle>
          <a:p>
            <a:fld id="{7536BA00-E649-495D-B82A-3219CB1D2429}" type="slidenum">
              <a:rPr lang="es-CL" smtClean="0"/>
              <a:pPr/>
              <a:t>‹Nº›</a:t>
            </a:fld>
            <a:endParaRPr lang="es-CL" dirty="0"/>
          </a:p>
        </p:txBody>
      </p:sp>
    </p:spTree>
    <p:extLst>
      <p:ext uri="{BB962C8B-B14F-4D97-AF65-F5344CB8AC3E}">
        <p14:creationId xmlns:p14="http://schemas.microsoft.com/office/powerpoint/2010/main" val="5326786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6602839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graphicFrame>
        <p:nvGraphicFramePr>
          <p:cNvPr id="2" name="Objeto 1" hidden="1">
            <a:extLst>
              <a:ext uri="{FF2B5EF4-FFF2-40B4-BE49-F238E27FC236}">
                <a16:creationId xmlns:a16="http://schemas.microsoft.com/office/drawing/2014/main" id="{6BE9BA05-0B29-4EDC-AC41-3BEB59306BA0}"/>
              </a:ext>
            </a:extLst>
          </p:cNvPr>
          <p:cNvGraphicFramePr>
            <a:graphicFrameLocks noChangeAspect="1"/>
          </p:cNvGraphicFramePr>
          <p:nvPr userDrawn="1">
            <p:custDataLst>
              <p:tags r:id="rId2"/>
            </p:custDataLst>
            <p:extLst/>
          </p:nvPr>
        </p:nvGraphicFramePr>
        <p:xfrm>
          <a:off x="2118" y="1589"/>
          <a:ext cx="2116" cy="1587"/>
        </p:xfrm>
        <a:graphic>
          <a:graphicData uri="http://schemas.openxmlformats.org/presentationml/2006/ole">
            <mc:AlternateContent xmlns:mc="http://schemas.openxmlformats.org/markup-compatibility/2006">
              <mc:Choice xmlns:v="urn:schemas-microsoft-com:vml" Requires="v">
                <p:oleObj spid="_x0000_s4638" name="Diapositiva de think-cell" r:id="rId4" imgW="415" imgH="416" progId="TCLayout.ActiveDocument.1">
                  <p:embed/>
                </p:oleObj>
              </mc:Choice>
              <mc:Fallback>
                <p:oleObj name="Diapositiva de think-cell" r:id="rId4" imgW="415" imgH="416" progId="TCLayout.ActiveDocument.1">
                  <p:embed/>
                  <p:pic>
                    <p:nvPicPr>
                      <p:cNvPr id="2" name="Objeto 1" hidden="1">
                        <a:extLst>
                          <a:ext uri="{FF2B5EF4-FFF2-40B4-BE49-F238E27FC236}">
                            <a16:creationId xmlns:a16="http://schemas.microsoft.com/office/drawing/2014/main" id="{6BE9BA05-0B29-4EDC-AC41-3BEB59306BA0}"/>
                          </a:ext>
                        </a:extLst>
                      </p:cNvPr>
                      <p:cNvPicPr/>
                      <p:nvPr/>
                    </p:nvPicPr>
                    <p:blipFill>
                      <a:blip r:embed="rId5"/>
                      <a:stretch>
                        <a:fillRect/>
                      </a:stretch>
                    </p:blipFill>
                    <p:spPr>
                      <a:xfrm>
                        <a:off x="2118" y="1589"/>
                        <a:ext cx="2116" cy="1587"/>
                      </a:xfrm>
                      <a:prstGeom prst="rect">
                        <a:avLst/>
                      </a:prstGeom>
                    </p:spPr>
                  </p:pic>
                </p:oleObj>
              </mc:Fallback>
            </mc:AlternateContent>
          </a:graphicData>
        </a:graphic>
      </p:graphicFrame>
      <p:sp>
        <p:nvSpPr>
          <p:cNvPr id="4" name="McK 2. Slide Title"/>
          <p:cNvSpPr>
            <a:spLocks noGrp="1" noChangeArrowheads="1"/>
          </p:cNvSpPr>
          <p:nvPr>
            <p:ph type="title" hasCustomPrompt="1"/>
          </p:nvPr>
        </p:nvSpPr>
        <p:spPr bwMode="auto">
          <a:xfrm>
            <a:off x="475617" y="224061"/>
            <a:ext cx="9690483" cy="298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defRPr baseline="0">
                <a:latin typeface="+mj-lt"/>
                <a:ea typeface="+mj-ea"/>
              </a:defRPr>
            </a:lvl1pPr>
          </a:lstStyle>
          <a:p>
            <a:pPr lvl="0"/>
            <a:r>
              <a:rPr lang="es-CL" noProof="0"/>
              <a:t>Click to edit Master title style</a:t>
            </a:r>
            <a:endParaRPr lang="es-CL" noProof="0" dirty="0"/>
          </a:p>
        </p:txBody>
      </p:sp>
      <p:sp>
        <p:nvSpPr>
          <p:cNvPr id="3" name="195 Marcador de número de diapositiva">
            <a:extLst>
              <a:ext uri="{FF2B5EF4-FFF2-40B4-BE49-F238E27FC236}">
                <a16:creationId xmlns:a16="http://schemas.microsoft.com/office/drawing/2014/main" id="{37FDE452-4366-4E41-B31C-3C8971D71D1A}"/>
              </a:ext>
            </a:extLst>
          </p:cNvPr>
          <p:cNvSpPr>
            <a:spLocks noGrp="1"/>
          </p:cNvSpPr>
          <p:nvPr>
            <p:ph type="sldNum" sz="quarter" idx="4"/>
          </p:nvPr>
        </p:nvSpPr>
        <p:spPr>
          <a:xfrm>
            <a:off x="11697989" y="6609102"/>
            <a:ext cx="2844800" cy="365125"/>
          </a:xfrm>
          <a:prstGeom prst="rect">
            <a:avLst/>
          </a:prstGeom>
        </p:spPr>
        <p:txBody>
          <a:bodyPr/>
          <a:lstStyle>
            <a:lvl1pPr>
              <a:defRPr sz="1200" baseline="0">
                <a:solidFill>
                  <a:schemeClr val="bg1"/>
                </a:solidFill>
                <a:latin typeface="Arial" panose="020B0604020202020204" pitchFamily="34" charset="0"/>
                <a:cs typeface="Arial" panose="020B0604020202020204" pitchFamily="34" charset="0"/>
              </a:defRPr>
            </a:lvl1pPr>
          </a:lstStyle>
          <a:p>
            <a:fld id="{7536BA00-E649-495D-B82A-3219CB1D2429}" type="slidenum">
              <a:rPr lang="es-CL" smtClean="0"/>
              <a:pPr/>
              <a:t>‹Nº›</a:t>
            </a:fld>
            <a:endParaRPr lang="es-CL" dirty="0"/>
          </a:p>
        </p:txBody>
      </p:sp>
    </p:spTree>
    <p:extLst>
      <p:ext uri="{BB962C8B-B14F-4D97-AF65-F5344CB8AC3E}">
        <p14:creationId xmlns:p14="http://schemas.microsoft.com/office/powerpoint/2010/main" val="202650834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vmlDrawing" Target="../drawings/vmlDrawing1.vml"/><Relationship Id="rId7" Type="http://schemas.openxmlformats.org/officeDocument/2006/relationships/image" Target="../media/image2.png"/><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image" Target="../media/image1.emf"/><Relationship Id="rId5" Type="http://schemas.openxmlformats.org/officeDocument/2006/relationships/oleObject" Target="../embeddings/oleObject1.bin"/><Relationship Id="rId4" Type="http://schemas.openxmlformats.org/officeDocument/2006/relationships/tags" Target="../tags/tag2.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file:///\\localhost\Users\CDEB\Pictures\3.png" TargetMode="External"/><Relationship Id="rId2" Type="http://schemas.openxmlformats.org/officeDocument/2006/relationships/theme" Target="../theme/theme2.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file:///\\localhost\Users\CDEB\Pictures\1.png" TargetMode="External"/><Relationship Id="rId4" Type="http://schemas.openxmlformats.org/officeDocument/2006/relationships/image" Target="../media/image5.png"/></Relationships>
</file>

<file path=ppt/slideMasters/_rels/slideMaster3.xml.rels><?xml version="1.0" encoding="UTF-8" standalone="yes"?>
<Relationships xmlns="http://schemas.openxmlformats.org/package/2006/relationships"><Relationship Id="rId3" Type="http://schemas.openxmlformats.org/officeDocument/2006/relationships/vmlDrawing" Target="../drawings/vmlDrawing3.vml"/><Relationship Id="rId7"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3.xml"/><Relationship Id="rId6" Type="http://schemas.openxmlformats.org/officeDocument/2006/relationships/image" Target="../media/image1.emf"/><Relationship Id="rId5" Type="http://schemas.openxmlformats.org/officeDocument/2006/relationships/oleObject" Target="../embeddings/oleObject3.bin"/><Relationship Id="rId4" Type="http://schemas.openxmlformats.org/officeDocument/2006/relationships/tags" Target="../tags/tag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4"/>
            </p:custDataLst>
            <p:extLst>
              <p:ext uri="{D42A27DB-BD31-4B8C-83A1-F6EECF244321}">
                <p14:modId xmlns:p14="http://schemas.microsoft.com/office/powerpoint/2010/main" val="375805579"/>
              </p:ext>
            </p:extLst>
          </p:nvPr>
        </p:nvGraphicFramePr>
        <p:xfrm>
          <a:off x="0" y="0"/>
          <a:ext cx="215979" cy="161974"/>
        </p:xfrm>
        <a:graphic>
          <a:graphicData uri="http://schemas.openxmlformats.org/presentationml/2006/ole">
            <mc:AlternateContent xmlns:mc="http://schemas.openxmlformats.org/markup-compatibility/2006">
              <mc:Choice xmlns:v="urn:schemas-microsoft-com:vml" Requires="v">
                <p:oleObj spid="_x0000_s1567" name="Diapositiva de think-cell" r:id="rId5" imgW="270" imgH="270" progId="TCLayout.ActiveDocument.1">
                  <p:embed/>
                </p:oleObj>
              </mc:Choice>
              <mc:Fallback>
                <p:oleObj name="Diapositiva de think-cell" r:id="rId5" imgW="270" imgH="270" progId="TCLayout.ActiveDocument.1">
                  <p:embed/>
                  <p:pic>
                    <p:nvPicPr>
                      <p:cNvPr id="2" name="Object 1" hidden="1"/>
                      <p:cNvPicPr/>
                      <p:nvPr/>
                    </p:nvPicPr>
                    <p:blipFill>
                      <a:blip r:embed="rId6"/>
                      <a:stretch>
                        <a:fillRect/>
                      </a:stretch>
                    </p:blipFill>
                    <p:spPr>
                      <a:xfrm>
                        <a:off x="0" y="0"/>
                        <a:ext cx="215979" cy="161974"/>
                      </a:xfrm>
                      <a:prstGeom prst="rect">
                        <a:avLst/>
                      </a:prstGeom>
                    </p:spPr>
                  </p:pic>
                </p:oleObj>
              </mc:Fallback>
            </mc:AlternateContent>
          </a:graphicData>
        </a:graphic>
      </p:graphicFrame>
      <p:sp>
        <p:nvSpPr>
          <p:cNvPr id="1036" name="Rectangle 286"/>
          <p:cNvSpPr>
            <a:spLocks noGrp="1" noChangeArrowheads="1"/>
          </p:cNvSpPr>
          <p:nvPr>
            <p:ph type="body" idx="1"/>
          </p:nvPr>
        </p:nvSpPr>
        <p:spPr bwMode="auto">
          <a:xfrm>
            <a:off x="1976207" y="1990667"/>
            <a:ext cx="5853024" cy="1256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s-CL" noProof="0"/>
              <a:t>Click to edit Master text styles</a:t>
            </a:r>
          </a:p>
          <a:p>
            <a:pPr lvl="1"/>
            <a:r>
              <a:rPr lang="es-CL" noProof="0"/>
              <a:t>Second level</a:t>
            </a:r>
          </a:p>
          <a:p>
            <a:pPr lvl="2"/>
            <a:r>
              <a:rPr lang="es-CL" noProof="0"/>
              <a:t>Third level</a:t>
            </a:r>
          </a:p>
          <a:p>
            <a:pPr lvl="3"/>
            <a:r>
              <a:rPr lang="es-CL" noProof="0"/>
              <a:t>Fourth level</a:t>
            </a:r>
          </a:p>
          <a:p>
            <a:pPr lvl="4"/>
            <a:r>
              <a:rPr lang="es-CL" noProof="0"/>
              <a:t>Fifth level</a:t>
            </a:r>
            <a:endParaRPr lang="es-CL" noProof="0" dirty="0"/>
          </a:p>
        </p:txBody>
      </p:sp>
      <p:sp>
        <p:nvSpPr>
          <p:cNvPr id="19" name="Title Placeholder 2"/>
          <p:cNvSpPr>
            <a:spLocks noGrp="1" noChangeArrowheads="1"/>
          </p:cNvSpPr>
          <p:nvPr>
            <p:ph type="title"/>
          </p:nvPr>
        </p:nvSpPr>
        <p:spPr bwMode="auto">
          <a:xfrm>
            <a:off x="726996" y="223341"/>
            <a:ext cx="9690483" cy="298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s-CL" noProof="0"/>
              <a:t>Click to edit Master title style</a:t>
            </a:r>
            <a:endParaRPr lang="es-CL" noProof="0" dirty="0"/>
          </a:p>
        </p:txBody>
      </p:sp>
      <p:sp>
        <p:nvSpPr>
          <p:cNvPr id="10" name="McK 1. On-page tracker" hidden="1"/>
          <p:cNvSpPr>
            <a:spLocks noChangeArrowheads="1"/>
          </p:cNvSpPr>
          <p:nvPr/>
        </p:nvSpPr>
        <p:spPr bwMode="auto">
          <a:xfrm>
            <a:off x="161984" y="27536"/>
            <a:ext cx="85921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4400" fontAlgn="base">
              <a:spcBef>
                <a:spcPct val="0"/>
              </a:spcBef>
              <a:spcAft>
                <a:spcPct val="0"/>
              </a:spcAft>
            </a:pPr>
            <a:r>
              <a:rPr lang="es-CL" sz="1400">
                <a:solidFill>
                  <a:srgbClr val="808080"/>
                </a:solidFill>
              </a:rPr>
              <a:t>TRACKER</a:t>
            </a:r>
            <a:endParaRPr lang="es-CL" sz="1400" dirty="0">
              <a:solidFill>
                <a:srgbClr val="808080"/>
              </a:solidFill>
            </a:endParaRPr>
          </a:p>
        </p:txBody>
      </p:sp>
      <p:sp>
        <p:nvSpPr>
          <p:cNvPr id="11" name="McK 3. Unit of measure" hidden="1"/>
          <p:cNvSpPr txBox="1">
            <a:spLocks noChangeArrowheads="1"/>
          </p:cNvSpPr>
          <p:nvPr/>
        </p:nvSpPr>
        <p:spPr bwMode="auto">
          <a:xfrm>
            <a:off x="161985" y="542615"/>
            <a:ext cx="11725484" cy="219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es-CL" sz="1400">
                <a:solidFill>
                  <a:srgbClr val="808080"/>
                </a:solidFill>
                <a:latin typeface="Arial"/>
              </a:rPr>
              <a:t>Unit of measure</a:t>
            </a:r>
            <a:endParaRPr lang="es-CL" sz="1400" dirty="0">
              <a:solidFill>
                <a:srgbClr val="808080"/>
              </a:solidFill>
              <a:latin typeface="Arial"/>
            </a:endParaRPr>
          </a:p>
        </p:txBody>
      </p:sp>
      <p:grpSp>
        <p:nvGrpSpPr>
          <p:cNvPr id="12" name="McK Slide Elements" hidden="1"/>
          <p:cNvGrpSpPr>
            <a:grpSpLocks/>
          </p:cNvGrpSpPr>
          <p:nvPr/>
        </p:nvGrpSpPr>
        <p:grpSpPr bwMode="auto">
          <a:xfrm>
            <a:off x="161986" y="6503346"/>
            <a:ext cx="10256829" cy="288318"/>
            <a:chOff x="75" y="4015"/>
            <a:chExt cx="4749" cy="178"/>
          </a:xfrm>
        </p:grpSpPr>
        <p:sp>
          <p:nvSpPr>
            <p:cNvPr id="13" name="McK 4. Footnote"/>
            <p:cNvSpPr txBox="1">
              <a:spLocks noChangeArrowheads="1"/>
            </p:cNvSpPr>
            <p:nvPr/>
          </p:nvSpPr>
          <p:spPr bwMode="auto">
            <a:xfrm>
              <a:off x="75" y="4015"/>
              <a:ext cx="4749" cy="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es-CL" sz="900">
                  <a:solidFill>
                    <a:srgbClr val="33448D"/>
                  </a:solidFill>
                  <a:latin typeface="Arial"/>
                </a:rPr>
                <a:t>1 Footnote</a:t>
              </a:r>
              <a:endParaRPr lang="es-CL" sz="900" dirty="0">
                <a:solidFill>
                  <a:srgbClr val="33448D"/>
                </a:solidFill>
                <a:latin typeface="Arial"/>
              </a:endParaRPr>
            </a:p>
          </p:txBody>
        </p:sp>
        <p:sp>
          <p:nvSpPr>
            <p:cNvPr id="14" name="McK 5. Source"/>
            <p:cNvSpPr>
              <a:spLocks noChangeArrowheads="1"/>
            </p:cNvSpPr>
            <p:nvPr/>
          </p:nvSpPr>
          <p:spPr bwMode="auto">
            <a:xfrm>
              <a:off x="75" y="4106"/>
              <a:ext cx="4749" cy="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ctr">
              <a:spAutoFit/>
            </a:bodyPr>
            <a:lstStyle/>
            <a:p>
              <a:pPr marL="621975" indent="-621975" defTabSz="913526" fontAlgn="base">
                <a:spcBef>
                  <a:spcPct val="0"/>
                </a:spcBef>
                <a:spcAft>
                  <a:spcPct val="0"/>
                </a:spcAft>
                <a:tabLst>
                  <a:tab pos="625214" algn="l"/>
                </a:tabLst>
              </a:pPr>
              <a:r>
                <a:rPr lang="es-CL" sz="900">
                  <a:solidFill>
                    <a:srgbClr val="33448D"/>
                  </a:solidFill>
                </a:rPr>
                <a:t>SOURCE: Source</a:t>
              </a:r>
              <a:endParaRPr lang="es-CL" sz="900" dirty="0">
                <a:solidFill>
                  <a:srgbClr val="33448D"/>
                </a:solidFill>
              </a:endParaRPr>
            </a:p>
          </p:txBody>
        </p:sp>
      </p:grpSp>
      <p:grpSp>
        <p:nvGrpSpPr>
          <p:cNvPr id="15" name="ACET" hidden="1"/>
          <p:cNvGrpSpPr>
            <a:grpSpLocks/>
          </p:cNvGrpSpPr>
          <p:nvPr/>
        </p:nvGrpSpPr>
        <p:grpSpPr bwMode="auto">
          <a:xfrm>
            <a:off x="1976207" y="1150019"/>
            <a:ext cx="5801189" cy="518318"/>
            <a:chOff x="915" y="710"/>
            <a:chExt cx="2686" cy="320"/>
          </a:xfrm>
        </p:grpSpPr>
        <p:cxnSp>
          <p:nvCxnSpPr>
            <p:cNvPr id="16" name="AutoShape 249"/>
            <p:cNvCxnSpPr>
              <a:cxnSpLocks noChangeShapeType="1"/>
              <a:stCxn id="17" idx="4"/>
              <a:endCxn id="17" idx="6"/>
            </p:cNvCxnSpPr>
            <p:nvPr/>
          </p:nvCxnSpPr>
          <p:spPr bwMode="auto">
            <a:xfrm>
              <a:off x="915" y="1030"/>
              <a:ext cx="2686" cy="0"/>
            </a:xfrm>
            <a:prstGeom prst="straightConnector1">
              <a:avLst/>
            </a:prstGeom>
            <a:noFill/>
            <a:ln w="952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AutoShape 250"/>
            <p:cNvSpPr>
              <a:spLocks noChangeArrowheads="1"/>
            </p:cNvSpPr>
            <p:nvPr/>
          </p:nvSpPr>
          <p:spPr bwMode="auto">
            <a:xfrm>
              <a:off x="915" y="710"/>
              <a:ext cx="2686" cy="320"/>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18288" anchor="b">
              <a:spAutoFit/>
            </a:bodyPr>
            <a:lstStyle/>
            <a:p>
              <a:pPr defTabSz="914400" fontAlgn="base">
                <a:spcBef>
                  <a:spcPct val="0"/>
                </a:spcBef>
                <a:spcAft>
                  <a:spcPct val="0"/>
                </a:spcAft>
              </a:pPr>
              <a:r>
                <a:rPr lang="es-CL" sz="1600" b="1">
                  <a:solidFill>
                    <a:srgbClr val="33448D"/>
                  </a:solidFill>
                </a:rPr>
                <a:t>Title</a:t>
              </a:r>
            </a:p>
            <a:p>
              <a:pPr defTabSz="914400" fontAlgn="base">
                <a:spcBef>
                  <a:spcPct val="0"/>
                </a:spcBef>
                <a:spcAft>
                  <a:spcPct val="0"/>
                </a:spcAft>
              </a:pPr>
              <a:r>
                <a:rPr lang="es-CL" sz="1600">
                  <a:solidFill>
                    <a:srgbClr val="808080"/>
                  </a:solidFill>
                </a:rPr>
                <a:t>Unit of measure</a:t>
              </a:r>
              <a:endParaRPr lang="es-CL" sz="1600" dirty="0">
                <a:solidFill>
                  <a:srgbClr val="808080"/>
                </a:solidFill>
              </a:endParaRPr>
            </a:p>
          </p:txBody>
        </p:sp>
      </p:grpSp>
      <p:sp>
        <p:nvSpPr>
          <p:cNvPr id="20" name="AutoShape 35"/>
          <p:cNvSpPr>
            <a:spLocks noChangeArrowheads="1"/>
          </p:cNvSpPr>
          <p:nvPr/>
        </p:nvSpPr>
        <p:spPr bwMode="gray">
          <a:xfrm>
            <a:off x="0" y="831518"/>
            <a:ext cx="10152235" cy="45719"/>
          </a:xfrm>
          <a:prstGeom prst="roundRect">
            <a:avLst>
              <a:gd name="adj" fmla="val 11644"/>
            </a:avLst>
          </a:prstGeom>
          <a:solidFill>
            <a:srgbClr val="0067B4"/>
          </a:solidFill>
          <a:ln>
            <a:solidFill>
              <a:srgbClr val="0067B4"/>
            </a:solidFill>
            <a:headEnd/>
            <a:tailEnd/>
          </a:ln>
          <a:scene3d>
            <a:camera prst="orthographicFront">
              <a:rot lat="0" lon="0" rev="0"/>
            </a:camera>
            <a:lightRig rig="threePt" dir="t">
              <a:rot lat="0" lon="0" rev="1200000"/>
            </a:lightRig>
          </a:scene3d>
          <a:sp3d/>
        </p:spPr>
        <p:style>
          <a:lnRef idx="0">
            <a:schemeClr val="accent4"/>
          </a:lnRef>
          <a:fillRef idx="3">
            <a:schemeClr val="accent4"/>
          </a:fillRef>
          <a:effectRef idx="3">
            <a:schemeClr val="accent4"/>
          </a:effectRef>
          <a:fontRef idx="minor">
            <a:schemeClr val="lt1"/>
          </a:fontRef>
        </p:style>
        <p:txBody>
          <a:bodyPr vert="horz" wrap="square" lIns="93296" tIns="46648" rIns="93296" bIns="46648" numCol="1" anchor="ctr" anchorCtr="0" compatLnSpc="1">
            <a:prstTxWarp prst="textNoShape">
              <a:avLst/>
            </a:prstTxWarp>
          </a:bodyPr>
          <a:lstStyle/>
          <a:p>
            <a:pPr algn="ctr" defTabSz="914400" eaLnBrk="1" fontAlgn="base">
              <a:spcBef>
                <a:spcPct val="0"/>
              </a:spcBef>
              <a:spcAft>
                <a:spcPct val="0"/>
              </a:spcAft>
            </a:pPr>
            <a:endParaRPr lang="es-CL" sz="1800" dirty="0">
              <a:solidFill>
                <a:srgbClr val="000000"/>
              </a:solidFill>
              <a:cs typeface="Arial" pitchFamily="34" charset="0"/>
            </a:endParaRPr>
          </a:p>
        </p:txBody>
      </p:sp>
      <p:sp>
        <p:nvSpPr>
          <p:cNvPr id="22" name="Rectangle 551"/>
          <p:cNvSpPr>
            <a:spLocks noChangeArrowheads="1"/>
          </p:cNvSpPr>
          <p:nvPr/>
        </p:nvSpPr>
        <p:spPr bwMode="auto">
          <a:xfrm>
            <a:off x="-1" y="6644265"/>
            <a:ext cx="12219865" cy="213736"/>
          </a:xfrm>
          <a:prstGeom prst="rect">
            <a:avLst/>
          </a:prstGeom>
          <a:solidFill>
            <a:srgbClr val="0067B4"/>
          </a:solidFill>
          <a:ln>
            <a:noFill/>
          </a:ln>
          <a:extLst/>
        </p:spPr>
        <p:txBody>
          <a:bodyPr vert="horz" wrap="square" lIns="93296" tIns="46648" rIns="93296" bIns="46648" numCol="1" anchor="t" anchorCtr="0" compatLnSpc="1">
            <a:prstTxWarp prst="textNoShape">
              <a:avLst/>
            </a:prstTxWarp>
          </a:bodyPr>
          <a:lstStyle/>
          <a:p>
            <a:pPr defTabSz="914400" eaLnBrk="1" fontAlgn="base">
              <a:spcBef>
                <a:spcPct val="0"/>
              </a:spcBef>
              <a:spcAft>
                <a:spcPct val="0"/>
              </a:spcAft>
            </a:pPr>
            <a:endParaRPr lang="es-CL" sz="1600" dirty="0">
              <a:solidFill>
                <a:srgbClr val="33448D"/>
              </a:solidFill>
            </a:endParaRPr>
          </a:p>
        </p:txBody>
      </p:sp>
      <p:sp>
        <p:nvSpPr>
          <p:cNvPr id="23" name="195 Marcador de número de diapositiva"/>
          <p:cNvSpPr>
            <a:spLocks noGrp="1"/>
          </p:cNvSpPr>
          <p:nvPr>
            <p:ph type="sldNum" sz="quarter" idx="4"/>
          </p:nvPr>
        </p:nvSpPr>
        <p:spPr>
          <a:xfrm>
            <a:off x="11697989" y="6609102"/>
            <a:ext cx="2844800" cy="365125"/>
          </a:xfrm>
          <a:prstGeom prst="rect">
            <a:avLst/>
          </a:prstGeom>
        </p:spPr>
        <p:txBody>
          <a:bodyPr/>
          <a:lstStyle>
            <a:lvl1pPr>
              <a:defRPr sz="1200" baseline="0">
                <a:solidFill>
                  <a:schemeClr val="bg1"/>
                </a:solidFill>
                <a:latin typeface="Arial" panose="020B0604020202020204" pitchFamily="34" charset="0"/>
                <a:cs typeface="Arial" panose="020B0604020202020204" pitchFamily="34" charset="0"/>
              </a:defRPr>
            </a:lvl1pPr>
          </a:lstStyle>
          <a:p>
            <a:fld id="{7536BA00-E649-495D-B82A-3219CB1D2429}" type="slidenum">
              <a:rPr lang="es-CL" smtClean="0"/>
              <a:pPr/>
              <a:t>‹Nº›</a:t>
            </a:fld>
            <a:endParaRPr lang="es-CL" dirty="0"/>
          </a:p>
        </p:txBody>
      </p:sp>
      <p:pic>
        <p:nvPicPr>
          <p:cNvPr id="4" name="Imagen 3">
            <a:extLst>
              <a:ext uri="{FF2B5EF4-FFF2-40B4-BE49-F238E27FC236}">
                <a16:creationId xmlns:a16="http://schemas.microsoft.com/office/drawing/2014/main" id="{8D6E1703-9EAA-4B88-9B3C-2395CA1E4104}"/>
              </a:ext>
            </a:extLst>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10912827" y="-15570"/>
            <a:ext cx="1279173" cy="869946"/>
          </a:xfrm>
          <a:prstGeom prst="rect">
            <a:avLst/>
          </a:prstGeom>
        </p:spPr>
      </p:pic>
    </p:spTree>
    <p:extLst>
      <p:ext uri="{BB962C8B-B14F-4D97-AF65-F5344CB8AC3E}">
        <p14:creationId xmlns:p14="http://schemas.microsoft.com/office/powerpoint/2010/main" val="2945687601"/>
      </p:ext>
    </p:extLst>
  </p:cSld>
  <p:clrMap bg1="lt1" tx1="dk1" bg2="lt2" tx2="dk2" accent1="accent1" accent2="accent2" accent3="accent3" accent4="accent4" accent5="accent5" accent6="accent6" hlink="hlink" folHlink="folHlink"/>
  <p:sldLayoutIdLst>
    <p:sldLayoutId id="2147483676" r:id="rId1"/>
  </p:sldLayoutIdLst>
  <p:hf hdr="0" ftr="0" dt="0"/>
  <p:txStyles>
    <p:titleStyle>
      <a:lvl1pPr algn="l" defTabSz="913526" rtl="0" eaLnBrk="1" fontAlgn="base" hangingPunct="1">
        <a:spcBef>
          <a:spcPct val="0"/>
        </a:spcBef>
        <a:spcAft>
          <a:spcPct val="0"/>
        </a:spcAft>
        <a:tabLst>
          <a:tab pos="275353" algn="l"/>
        </a:tabLst>
        <a:defRPr sz="1900" b="1" baseline="0">
          <a:solidFill>
            <a:srgbClr val="0067B4"/>
          </a:solidFill>
          <a:latin typeface="+mj-lt"/>
          <a:ea typeface="+mj-ea"/>
          <a:cs typeface="+mj-cs"/>
        </a:defRPr>
      </a:lvl1pPr>
      <a:lvl2pPr algn="l" defTabSz="913526" rtl="0" eaLnBrk="1" fontAlgn="base" hangingPunct="1">
        <a:spcBef>
          <a:spcPct val="0"/>
        </a:spcBef>
        <a:spcAft>
          <a:spcPct val="0"/>
        </a:spcAft>
        <a:defRPr sz="1900" b="1">
          <a:solidFill>
            <a:schemeClr val="tx2"/>
          </a:solidFill>
          <a:latin typeface="Arial" charset="0"/>
        </a:defRPr>
      </a:lvl2pPr>
      <a:lvl3pPr algn="l" defTabSz="913526" rtl="0" eaLnBrk="1" fontAlgn="base" hangingPunct="1">
        <a:spcBef>
          <a:spcPct val="0"/>
        </a:spcBef>
        <a:spcAft>
          <a:spcPct val="0"/>
        </a:spcAft>
        <a:defRPr sz="1900" b="1">
          <a:solidFill>
            <a:schemeClr val="tx2"/>
          </a:solidFill>
          <a:latin typeface="Arial" charset="0"/>
        </a:defRPr>
      </a:lvl3pPr>
      <a:lvl4pPr algn="l" defTabSz="913526" rtl="0" eaLnBrk="1" fontAlgn="base" hangingPunct="1">
        <a:spcBef>
          <a:spcPct val="0"/>
        </a:spcBef>
        <a:spcAft>
          <a:spcPct val="0"/>
        </a:spcAft>
        <a:defRPr sz="1900" b="1">
          <a:solidFill>
            <a:schemeClr val="tx2"/>
          </a:solidFill>
          <a:latin typeface="Arial" charset="0"/>
        </a:defRPr>
      </a:lvl4pPr>
      <a:lvl5pPr algn="l" defTabSz="913526" rtl="0" eaLnBrk="1" fontAlgn="base" hangingPunct="1">
        <a:spcBef>
          <a:spcPct val="0"/>
        </a:spcBef>
        <a:spcAft>
          <a:spcPct val="0"/>
        </a:spcAft>
        <a:defRPr sz="1900" b="1">
          <a:solidFill>
            <a:schemeClr val="tx2"/>
          </a:solidFill>
          <a:latin typeface="Arial" charset="0"/>
        </a:defRPr>
      </a:lvl5pPr>
      <a:lvl6pPr marL="466481" algn="l" defTabSz="913526" rtl="0" eaLnBrk="1" fontAlgn="base" hangingPunct="1">
        <a:spcBef>
          <a:spcPct val="0"/>
        </a:spcBef>
        <a:spcAft>
          <a:spcPct val="0"/>
        </a:spcAft>
        <a:defRPr sz="1900" b="1">
          <a:solidFill>
            <a:schemeClr val="tx2"/>
          </a:solidFill>
          <a:latin typeface="Arial" charset="0"/>
        </a:defRPr>
      </a:lvl6pPr>
      <a:lvl7pPr marL="932962" algn="l" defTabSz="913526" rtl="0" eaLnBrk="1" fontAlgn="base" hangingPunct="1">
        <a:spcBef>
          <a:spcPct val="0"/>
        </a:spcBef>
        <a:spcAft>
          <a:spcPct val="0"/>
        </a:spcAft>
        <a:defRPr sz="1900" b="1">
          <a:solidFill>
            <a:schemeClr val="tx2"/>
          </a:solidFill>
          <a:latin typeface="Arial" charset="0"/>
        </a:defRPr>
      </a:lvl7pPr>
      <a:lvl8pPr marL="1399443" algn="l" defTabSz="913526" rtl="0" eaLnBrk="1" fontAlgn="base" hangingPunct="1">
        <a:spcBef>
          <a:spcPct val="0"/>
        </a:spcBef>
        <a:spcAft>
          <a:spcPct val="0"/>
        </a:spcAft>
        <a:defRPr sz="1900" b="1">
          <a:solidFill>
            <a:schemeClr val="tx2"/>
          </a:solidFill>
          <a:latin typeface="Arial" charset="0"/>
        </a:defRPr>
      </a:lvl8pPr>
      <a:lvl9pPr marL="1865925" algn="l" defTabSz="913526" rtl="0" eaLnBrk="1" fontAlgn="base" hangingPunct="1">
        <a:spcBef>
          <a:spcPct val="0"/>
        </a:spcBef>
        <a:spcAft>
          <a:spcPct val="0"/>
        </a:spcAft>
        <a:defRPr sz="1900" b="1">
          <a:solidFill>
            <a:schemeClr val="tx2"/>
          </a:solidFill>
          <a:latin typeface="Arial" charset="0"/>
        </a:defRPr>
      </a:lvl9pPr>
    </p:titleStyle>
    <p:bodyStyle>
      <a:lvl1pPr marL="0" indent="0" algn="l" defTabSz="913526"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7607" indent="-195987" algn="l" defTabSz="913526"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66481" indent="-267255" algn="l" defTabSz="913526"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26835" indent="-158733" algn="l" defTabSz="913526"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65029" indent="-132818" algn="l" defTabSz="913526"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65029" indent="-132818" algn="l" defTabSz="913526"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5029" indent="-132818" algn="l" defTabSz="913526"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5029" indent="-132818" algn="l" defTabSz="913526"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5029" indent="-132818" algn="l" defTabSz="913526"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p:bodyStyle>
    <p:otherStyle>
      <a:defPPr>
        <a:defRPr lang="en-US"/>
      </a:defPPr>
      <a:lvl1pPr marL="0" algn="l" defTabSz="932962" rtl="0" eaLnBrk="1" latinLnBrk="0" hangingPunct="1">
        <a:defRPr sz="1800" kern="1200">
          <a:solidFill>
            <a:schemeClr val="tx1"/>
          </a:solidFill>
          <a:latin typeface="+mn-lt"/>
          <a:ea typeface="+mn-ea"/>
          <a:cs typeface="+mn-cs"/>
        </a:defRPr>
      </a:lvl1pPr>
      <a:lvl2pPr marL="466481" algn="l" defTabSz="932962" rtl="0" eaLnBrk="1" latinLnBrk="0" hangingPunct="1">
        <a:defRPr sz="1800" kern="1200">
          <a:solidFill>
            <a:schemeClr val="tx1"/>
          </a:solidFill>
          <a:latin typeface="+mn-lt"/>
          <a:ea typeface="+mn-ea"/>
          <a:cs typeface="+mn-cs"/>
        </a:defRPr>
      </a:lvl2pPr>
      <a:lvl3pPr marL="932962" algn="l" defTabSz="932962" rtl="0" eaLnBrk="1" latinLnBrk="0" hangingPunct="1">
        <a:defRPr sz="1800" kern="1200">
          <a:solidFill>
            <a:schemeClr val="tx1"/>
          </a:solidFill>
          <a:latin typeface="+mn-lt"/>
          <a:ea typeface="+mn-ea"/>
          <a:cs typeface="+mn-cs"/>
        </a:defRPr>
      </a:lvl3pPr>
      <a:lvl4pPr marL="1399443" algn="l" defTabSz="932962" rtl="0" eaLnBrk="1" latinLnBrk="0" hangingPunct="1">
        <a:defRPr sz="1800" kern="1200">
          <a:solidFill>
            <a:schemeClr val="tx1"/>
          </a:solidFill>
          <a:latin typeface="+mn-lt"/>
          <a:ea typeface="+mn-ea"/>
          <a:cs typeface="+mn-cs"/>
        </a:defRPr>
      </a:lvl4pPr>
      <a:lvl5pPr marL="1865925" algn="l" defTabSz="932962" rtl="0" eaLnBrk="1" latinLnBrk="0" hangingPunct="1">
        <a:defRPr sz="1800" kern="1200">
          <a:solidFill>
            <a:schemeClr val="tx1"/>
          </a:solidFill>
          <a:latin typeface="+mn-lt"/>
          <a:ea typeface="+mn-ea"/>
          <a:cs typeface="+mn-cs"/>
        </a:defRPr>
      </a:lvl5pPr>
      <a:lvl6pPr marL="2332406" algn="l" defTabSz="932962" rtl="0" eaLnBrk="1" latinLnBrk="0" hangingPunct="1">
        <a:defRPr sz="1800" kern="1200">
          <a:solidFill>
            <a:schemeClr val="tx1"/>
          </a:solidFill>
          <a:latin typeface="+mn-lt"/>
          <a:ea typeface="+mn-ea"/>
          <a:cs typeface="+mn-cs"/>
        </a:defRPr>
      </a:lvl6pPr>
      <a:lvl7pPr marL="2798887" algn="l" defTabSz="932962" rtl="0" eaLnBrk="1" latinLnBrk="0" hangingPunct="1">
        <a:defRPr sz="1800" kern="1200">
          <a:solidFill>
            <a:schemeClr val="tx1"/>
          </a:solidFill>
          <a:latin typeface="+mn-lt"/>
          <a:ea typeface="+mn-ea"/>
          <a:cs typeface="+mn-cs"/>
        </a:defRPr>
      </a:lvl7pPr>
      <a:lvl8pPr marL="3265368" algn="l" defTabSz="932962" rtl="0" eaLnBrk="1" latinLnBrk="0" hangingPunct="1">
        <a:defRPr sz="1800" kern="1200">
          <a:solidFill>
            <a:schemeClr val="tx1"/>
          </a:solidFill>
          <a:latin typeface="+mn-lt"/>
          <a:ea typeface="+mn-ea"/>
          <a:cs typeface="+mn-cs"/>
        </a:defRPr>
      </a:lvl8pPr>
      <a:lvl9pPr marL="3731849" algn="l" defTabSz="932962"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06CB7"/>
        </a:solidFill>
        <a:effectLst/>
      </p:bgPr>
    </p:bg>
    <p:spTree>
      <p:nvGrpSpPr>
        <p:cNvPr id="1" name=""/>
        <p:cNvGrpSpPr/>
        <p:nvPr/>
      </p:nvGrpSpPr>
      <p:grpSpPr>
        <a:xfrm>
          <a:off x="0" y="0"/>
          <a:ext cx="0" cy="0"/>
          <a:chOff x="0" y="0"/>
          <a:chExt cx="0" cy="0"/>
        </a:xfrm>
      </p:grpSpPr>
      <p:sp>
        <p:nvSpPr>
          <p:cNvPr id="65" name="Rectangle 64">
            <a:extLst>
              <a:ext uri="{FF2B5EF4-FFF2-40B4-BE49-F238E27FC236}">
                <a16:creationId xmlns:a16="http://schemas.microsoft.com/office/drawing/2014/main" id="{8F91D8EE-5A2D-41F4-8A78-6F1488BD9FC4}"/>
              </a:ext>
            </a:extLst>
          </p:cNvPr>
          <p:cNvSpPr>
            <a:spLocks noChangeArrowheads="1"/>
          </p:cNvSpPr>
          <p:nvPr userDrawn="1"/>
        </p:nvSpPr>
        <p:spPr bwMode="auto">
          <a:xfrm>
            <a:off x="711201" y="3333750"/>
            <a:ext cx="1377951" cy="3524250"/>
          </a:xfrm>
          <a:prstGeom prst="rect">
            <a:avLst/>
          </a:prstGeom>
          <a:solidFill>
            <a:srgbClr val="006CB7"/>
          </a:solidFill>
          <a:ln w="9525">
            <a:noFill/>
            <a:miter lim="800000"/>
            <a:headEnd/>
            <a:tailEnd/>
          </a:ln>
          <a:effectLst>
            <a:outerShdw dist="38100" dir="12899965" algn="br" rotWithShape="0">
              <a:srgbClr val="808080">
                <a:alpha val="25000"/>
              </a:srgbClr>
            </a:outerShdw>
          </a:effectLst>
        </p:spPr>
        <p:txBody>
          <a:bodyPr anchor="ctr"/>
          <a:lstStyle/>
          <a:p>
            <a:pPr eaLnBrk="1">
              <a:defRPr/>
            </a:pPr>
            <a:endParaRPr lang="es-CL" sz="1800" dirty="0">
              <a:solidFill>
                <a:srgbClr val="FFFFFF"/>
              </a:solidFill>
              <a:latin typeface="Calibri" pitchFamily="-60" charset="0"/>
            </a:endParaRPr>
          </a:p>
        </p:txBody>
      </p:sp>
      <p:sp>
        <p:nvSpPr>
          <p:cNvPr id="66" name="Rectangle 65">
            <a:extLst>
              <a:ext uri="{FF2B5EF4-FFF2-40B4-BE49-F238E27FC236}">
                <a16:creationId xmlns:a16="http://schemas.microsoft.com/office/drawing/2014/main" id="{C513FA5B-2768-4084-B936-441E2F2269C7}"/>
              </a:ext>
            </a:extLst>
          </p:cNvPr>
          <p:cNvSpPr>
            <a:spLocks noChangeArrowheads="1"/>
          </p:cNvSpPr>
          <p:nvPr userDrawn="1"/>
        </p:nvSpPr>
        <p:spPr bwMode="auto">
          <a:xfrm>
            <a:off x="2089152" y="3333750"/>
            <a:ext cx="1974849" cy="3524250"/>
          </a:xfrm>
          <a:prstGeom prst="rect">
            <a:avLst/>
          </a:prstGeom>
          <a:solidFill>
            <a:srgbClr val="EF4144"/>
          </a:solidFill>
          <a:ln w="9525">
            <a:noFill/>
            <a:miter lim="800000"/>
            <a:headEnd/>
            <a:tailEnd/>
          </a:ln>
          <a:effectLst>
            <a:outerShdw dist="38100" dir="12899965" rotWithShape="0">
              <a:srgbClr val="808080">
                <a:alpha val="25000"/>
              </a:srgbClr>
            </a:outerShdw>
          </a:effectLst>
        </p:spPr>
        <p:txBody>
          <a:bodyPr anchor="ctr"/>
          <a:lstStyle/>
          <a:p>
            <a:pPr eaLnBrk="1">
              <a:defRPr/>
            </a:pPr>
            <a:endParaRPr lang="es-CL" sz="1800" dirty="0">
              <a:solidFill>
                <a:srgbClr val="FFFFFF"/>
              </a:solidFill>
              <a:latin typeface="Calibri" pitchFamily="-60" charset="0"/>
            </a:endParaRPr>
          </a:p>
        </p:txBody>
      </p:sp>
      <p:pic>
        <p:nvPicPr>
          <p:cNvPr id="1028" name="Picture 1">
            <a:extLst>
              <a:ext uri="{FF2B5EF4-FFF2-40B4-BE49-F238E27FC236}">
                <a16:creationId xmlns:a16="http://schemas.microsoft.com/office/drawing/2014/main" id="{6CCE0E19-B09D-462B-ADFE-C0E5B65C259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63601" y="3452814"/>
            <a:ext cx="1071033"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71" name="Rectangle 70">
            <a:extLst>
              <a:ext uri="{FF2B5EF4-FFF2-40B4-BE49-F238E27FC236}">
                <a16:creationId xmlns:a16="http://schemas.microsoft.com/office/drawing/2014/main" id="{49F52C9C-D0A2-48FF-B7A4-D3B1DAA294F1}"/>
              </a:ext>
            </a:extLst>
          </p:cNvPr>
          <p:cNvSpPr>
            <a:spLocks noChangeArrowheads="1"/>
          </p:cNvSpPr>
          <p:nvPr userDrawn="1"/>
        </p:nvSpPr>
        <p:spPr bwMode="auto">
          <a:xfrm>
            <a:off x="711201" y="0"/>
            <a:ext cx="1377951" cy="1371600"/>
          </a:xfrm>
          <a:prstGeom prst="rect">
            <a:avLst/>
          </a:prstGeom>
          <a:solidFill>
            <a:srgbClr val="006CB7"/>
          </a:solidFill>
          <a:ln w="9525">
            <a:noFill/>
            <a:miter lim="800000"/>
            <a:headEnd/>
            <a:tailEnd/>
          </a:ln>
          <a:effectLst>
            <a:outerShdw dist="38100" dir="2700000" algn="br" rotWithShape="0">
              <a:srgbClr val="808080">
                <a:alpha val="25000"/>
              </a:srgbClr>
            </a:outerShdw>
          </a:effectLst>
        </p:spPr>
        <p:txBody>
          <a:bodyPr anchor="ctr"/>
          <a:lstStyle/>
          <a:p>
            <a:pPr eaLnBrk="1">
              <a:defRPr/>
            </a:pPr>
            <a:endParaRPr lang="es-CL" sz="1800" dirty="0">
              <a:solidFill>
                <a:srgbClr val="FFFFFF"/>
              </a:solidFill>
              <a:latin typeface="Calibri" pitchFamily="-60" charset="0"/>
            </a:endParaRPr>
          </a:p>
        </p:txBody>
      </p:sp>
      <p:sp>
        <p:nvSpPr>
          <p:cNvPr id="72" name="Rectangle 71">
            <a:extLst>
              <a:ext uri="{FF2B5EF4-FFF2-40B4-BE49-F238E27FC236}">
                <a16:creationId xmlns:a16="http://schemas.microsoft.com/office/drawing/2014/main" id="{F3781D71-AC81-4E40-90B9-C994E35E6B17}"/>
              </a:ext>
            </a:extLst>
          </p:cNvPr>
          <p:cNvSpPr>
            <a:spLocks noChangeArrowheads="1"/>
          </p:cNvSpPr>
          <p:nvPr userDrawn="1"/>
        </p:nvSpPr>
        <p:spPr bwMode="auto">
          <a:xfrm>
            <a:off x="2089152" y="0"/>
            <a:ext cx="1974849" cy="1371600"/>
          </a:xfrm>
          <a:prstGeom prst="rect">
            <a:avLst/>
          </a:prstGeom>
          <a:solidFill>
            <a:srgbClr val="EF4144"/>
          </a:solidFill>
          <a:ln w="9525">
            <a:noFill/>
            <a:miter lim="800000"/>
            <a:headEnd/>
            <a:tailEnd/>
          </a:ln>
          <a:effectLst>
            <a:outerShdw dist="38100" dir="2700000" rotWithShape="0">
              <a:srgbClr val="808080">
                <a:alpha val="25000"/>
              </a:srgbClr>
            </a:outerShdw>
          </a:effectLst>
        </p:spPr>
        <p:txBody>
          <a:bodyPr anchor="ctr"/>
          <a:lstStyle/>
          <a:p>
            <a:pPr eaLnBrk="1">
              <a:defRPr/>
            </a:pPr>
            <a:endParaRPr lang="es-CL" sz="1800" dirty="0">
              <a:solidFill>
                <a:srgbClr val="FFFFFF"/>
              </a:solidFill>
              <a:latin typeface="Calibri" pitchFamily="-60" charset="0"/>
            </a:endParaRPr>
          </a:p>
        </p:txBody>
      </p:sp>
      <p:pic>
        <p:nvPicPr>
          <p:cNvPr id="1031" name="1.png" descr="/Users/CDEB/Pictures/1.png">
            <a:extLst>
              <a:ext uri="{FF2B5EF4-FFF2-40B4-BE49-F238E27FC236}">
                <a16:creationId xmlns:a16="http://schemas.microsoft.com/office/drawing/2014/main" id="{33DC4EEB-2BED-4E79-823B-1326D13B4D1F}"/>
              </a:ext>
            </a:extLst>
          </p:cNvPr>
          <p:cNvPicPr>
            <a:picLocks noChangeAspect="1"/>
          </p:cNvPicPr>
          <p:nvPr userDrawn="1"/>
        </p:nvPicPr>
        <p:blipFill>
          <a:blip r:embed="rId4" r:link="rId5">
            <a:extLst>
              <a:ext uri="{28A0092B-C50C-407E-A947-70E740481C1C}">
                <a14:useLocalDpi xmlns:a14="http://schemas.microsoft.com/office/drawing/2010/main" val="0"/>
              </a:ext>
            </a:extLst>
          </a:blip>
          <a:srcRect/>
          <a:stretch>
            <a:fillRect/>
          </a:stretch>
        </p:blipFill>
        <p:spPr bwMode="auto">
          <a:xfrm>
            <a:off x="2089151" y="3430589"/>
            <a:ext cx="184573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3.png" descr="/Users/CDEB/Pictures/3.png">
            <a:extLst>
              <a:ext uri="{FF2B5EF4-FFF2-40B4-BE49-F238E27FC236}">
                <a16:creationId xmlns:a16="http://schemas.microsoft.com/office/drawing/2014/main" id="{D1395D68-2C6D-41B4-AB39-ACFB6011738F}"/>
              </a:ext>
            </a:extLst>
          </p:cNvPr>
          <p:cNvPicPr>
            <a:picLocks noChangeAspect="1"/>
          </p:cNvPicPr>
          <p:nvPr userDrawn="1"/>
        </p:nvPicPr>
        <p:blipFill>
          <a:blip r:embed="rId6" r:link="rId7">
            <a:extLst>
              <a:ext uri="{28A0092B-C50C-407E-A947-70E740481C1C}">
                <a14:useLocalDpi xmlns:a14="http://schemas.microsoft.com/office/drawing/2010/main" val="0"/>
              </a:ext>
            </a:extLst>
          </a:blip>
          <a:srcRect/>
          <a:stretch>
            <a:fillRect/>
          </a:stretch>
        </p:blipFill>
        <p:spPr bwMode="auto">
          <a:xfrm>
            <a:off x="2089152" y="6400800"/>
            <a:ext cx="2762249" cy="29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85728712"/>
      </p:ext>
    </p:extLst>
  </p:cSld>
  <p:clrMap bg1="dk1" tx1="lt1" bg2="dk2" tx2="lt2" accent1="accent1" accent2="accent2" accent3="accent3" accent4="accent4" accent5="accent5" accent6="accent6" hlink="hlink" folHlink="folHlink"/>
  <p:sldLayoutIdLst>
    <p:sldLayoutId id="2147483682" r:id="rId1"/>
  </p:sldLayoutIdLst>
  <p:hf hdr="0" ftr="0" dt="0"/>
  <p:txStyles>
    <p:titleStyle>
      <a:lvl1pPr algn="ctr" defTabSz="457200" rtl="0" eaLnBrk="0" fontAlgn="base" hangingPunct="0">
        <a:spcBef>
          <a:spcPct val="0"/>
        </a:spcBef>
        <a:spcAft>
          <a:spcPct val="0"/>
        </a:spcAft>
        <a:defRPr sz="4400" kern="1200">
          <a:solidFill>
            <a:schemeClr val="tx1"/>
          </a:solidFill>
          <a:latin typeface="+mj-lt"/>
          <a:ea typeface="ヒラギノ角ゴ Pro W3" charset="-128"/>
          <a:cs typeface="ヒラギノ角ゴ Pro W3" charset="-128"/>
        </a:defRPr>
      </a:lvl1pPr>
      <a:lvl2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2pPr>
      <a:lvl3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3pPr>
      <a:lvl4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4pPr>
      <a:lvl5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5pPr>
      <a:lvl6pPr marL="4572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6pPr>
      <a:lvl7pPr marL="9144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7pPr>
      <a:lvl8pPr marL="13716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8pPr>
      <a:lvl9pPr marL="18288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ヒラギノ角ゴ Pro W3" charset="-128"/>
          <a:cs typeface="ヒラギノ角ゴ Pro W3" charset="-128"/>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ヒラギノ角ゴ Pro W3" charset="-128"/>
          <a:cs typeface="ヒラギノ角ゴ Pro W3" charset="0"/>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ヒラギノ角ゴ Pro W3" charset="-128"/>
          <a:cs typeface="ヒラギノ角ゴ Pro W3" charset="0"/>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ヒラギノ角ゴ Pro W3" charset="-128"/>
          <a:cs typeface="ヒラギノ角ゴ Pro W3" charset="0"/>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ヒラギノ角ゴ Pro W3" charset="-128"/>
          <a:cs typeface="ヒラギノ角ゴ Pro W3"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4"/>
            </p:custDataLst>
            <p:extLst/>
          </p:nvPr>
        </p:nvGraphicFramePr>
        <p:xfrm>
          <a:off x="0" y="0"/>
          <a:ext cx="215979" cy="161974"/>
        </p:xfrm>
        <a:graphic>
          <a:graphicData uri="http://schemas.openxmlformats.org/presentationml/2006/ole">
            <mc:AlternateContent xmlns:mc="http://schemas.openxmlformats.org/markup-compatibility/2006">
              <mc:Choice xmlns:v="urn:schemas-microsoft-com:vml" Requires="v">
                <p:oleObj spid="_x0000_s3614" name="Diapositiva de think-cell" r:id="rId5" imgW="270" imgH="270" progId="TCLayout.ActiveDocument.1">
                  <p:embed/>
                </p:oleObj>
              </mc:Choice>
              <mc:Fallback>
                <p:oleObj name="Diapositiva de think-cell" r:id="rId5" imgW="270" imgH="270" progId="TCLayout.ActiveDocument.1">
                  <p:embed/>
                  <p:pic>
                    <p:nvPicPr>
                      <p:cNvPr id="2" name="Object 1" hidden="1"/>
                      <p:cNvPicPr/>
                      <p:nvPr/>
                    </p:nvPicPr>
                    <p:blipFill>
                      <a:blip r:embed="rId6"/>
                      <a:stretch>
                        <a:fillRect/>
                      </a:stretch>
                    </p:blipFill>
                    <p:spPr>
                      <a:xfrm>
                        <a:off x="0" y="0"/>
                        <a:ext cx="215979" cy="161974"/>
                      </a:xfrm>
                      <a:prstGeom prst="rect">
                        <a:avLst/>
                      </a:prstGeom>
                    </p:spPr>
                  </p:pic>
                </p:oleObj>
              </mc:Fallback>
            </mc:AlternateContent>
          </a:graphicData>
        </a:graphic>
      </p:graphicFrame>
      <p:sp>
        <p:nvSpPr>
          <p:cNvPr id="1036" name="Rectangle 286"/>
          <p:cNvSpPr>
            <a:spLocks noGrp="1" noChangeArrowheads="1"/>
          </p:cNvSpPr>
          <p:nvPr>
            <p:ph type="body" idx="1"/>
          </p:nvPr>
        </p:nvSpPr>
        <p:spPr bwMode="auto">
          <a:xfrm>
            <a:off x="1976207" y="1990667"/>
            <a:ext cx="5853024" cy="1256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s-CL" noProof="0"/>
              <a:t>Click to edit Master text styles</a:t>
            </a:r>
          </a:p>
          <a:p>
            <a:pPr lvl="1"/>
            <a:r>
              <a:rPr lang="es-CL" noProof="0"/>
              <a:t>Second level</a:t>
            </a:r>
          </a:p>
          <a:p>
            <a:pPr lvl="2"/>
            <a:r>
              <a:rPr lang="es-CL" noProof="0"/>
              <a:t>Third level</a:t>
            </a:r>
          </a:p>
          <a:p>
            <a:pPr lvl="3"/>
            <a:r>
              <a:rPr lang="es-CL" noProof="0"/>
              <a:t>Fourth level</a:t>
            </a:r>
          </a:p>
          <a:p>
            <a:pPr lvl="4"/>
            <a:r>
              <a:rPr lang="es-CL" noProof="0"/>
              <a:t>Fifth level</a:t>
            </a:r>
            <a:endParaRPr lang="es-CL" noProof="0" dirty="0"/>
          </a:p>
        </p:txBody>
      </p:sp>
      <p:sp>
        <p:nvSpPr>
          <p:cNvPr id="19" name="Title Placeholder 2"/>
          <p:cNvSpPr>
            <a:spLocks noGrp="1" noChangeArrowheads="1"/>
          </p:cNvSpPr>
          <p:nvPr>
            <p:ph type="title"/>
          </p:nvPr>
        </p:nvSpPr>
        <p:spPr bwMode="auto">
          <a:xfrm>
            <a:off x="726996" y="223341"/>
            <a:ext cx="9690483" cy="298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s-CL" noProof="0"/>
              <a:t>Click to edit Master title style</a:t>
            </a:r>
            <a:endParaRPr lang="es-CL" noProof="0" dirty="0"/>
          </a:p>
        </p:txBody>
      </p:sp>
      <p:sp>
        <p:nvSpPr>
          <p:cNvPr id="10" name="McK 1. On-page tracker" hidden="1"/>
          <p:cNvSpPr>
            <a:spLocks noChangeArrowheads="1"/>
          </p:cNvSpPr>
          <p:nvPr/>
        </p:nvSpPr>
        <p:spPr bwMode="auto">
          <a:xfrm>
            <a:off x="161984" y="27536"/>
            <a:ext cx="85921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4400" fontAlgn="base">
              <a:spcBef>
                <a:spcPct val="0"/>
              </a:spcBef>
              <a:spcAft>
                <a:spcPct val="0"/>
              </a:spcAft>
            </a:pPr>
            <a:r>
              <a:rPr lang="es-CL" sz="1400">
                <a:solidFill>
                  <a:srgbClr val="808080"/>
                </a:solidFill>
              </a:rPr>
              <a:t>TRACKER</a:t>
            </a:r>
            <a:endParaRPr lang="es-CL" sz="1400" dirty="0">
              <a:solidFill>
                <a:srgbClr val="808080"/>
              </a:solidFill>
            </a:endParaRPr>
          </a:p>
        </p:txBody>
      </p:sp>
      <p:sp>
        <p:nvSpPr>
          <p:cNvPr id="11" name="McK 3. Unit of measure" hidden="1"/>
          <p:cNvSpPr txBox="1">
            <a:spLocks noChangeArrowheads="1"/>
          </p:cNvSpPr>
          <p:nvPr/>
        </p:nvSpPr>
        <p:spPr bwMode="auto">
          <a:xfrm>
            <a:off x="161985" y="542615"/>
            <a:ext cx="11725484" cy="219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es-CL" sz="1400">
                <a:solidFill>
                  <a:srgbClr val="808080"/>
                </a:solidFill>
                <a:latin typeface="Arial"/>
              </a:rPr>
              <a:t>Unit of measure</a:t>
            </a:r>
            <a:endParaRPr lang="es-CL" sz="1400" dirty="0">
              <a:solidFill>
                <a:srgbClr val="808080"/>
              </a:solidFill>
              <a:latin typeface="Arial"/>
            </a:endParaRPr>
          </a:p>
        </p:txBody>
      </p:sp>
      <p:grpSp>
        <p:nvGrpSpPr>
          <p:cNvPr id="12" name="McK Slide Elements" hidden="1"/>
          <p:cNvGrpSpPr>
            <a:grpSpLocks/>
          </p:cNvGrpSpPr>
          <p:nvPr/>
        </p:nvGrpSpPr>
        <p:grpSpPr bwMode="auto">
          <a:xfrm>
            <a:off x="161986" y="6503346"/>
            <a:ext cx="10256829" cy="288318"/>
            <a:chOff x="75" y="4015"/>
            <a:chExt cx="4749" cy="178"/>
          </a:xfrm>
        </p:grpSpPr>
        <p:sp>
          <p:nvSpPr>
            <p:cNvPr id="13" name="McK 4. Footnote"/>
            <p:cNvSpPr txBox="1">
              <a:spLocks noChangeArrowheads="1"/>
            </p:cNvSpPr>
            <p:nvPr/>
          </p:nvSpPr>
          <p:spPr bwMode="auto">
            <a:xfrm>
              <a:off x="75" y="4015"/>
              <a:ext cx="4749" cy="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es-CL" sz="900">
                  <a:solidFill>
                    <a:srgbClr val="33448D"/>
                  </a:solidFill>
                  <a:latin typeface="Arial"/>
                </a:rPr>
                <a:t>1 Footnote</a:t>
              </a:r>
              <a:endParaRPr lang="es-CL" sz="900" dirty="0">
                <a:solidFill>
                  <a:srgbClr val="33448D"/>
                </a:solidFill>
                <a:latin typeface="Arial"/>
              </a:endParaRPr>
            </a:p>
          </p:txBody>
        </p:sp>
        <p:sp>
          <p:nvSpPr>
            <p:cNvPr id="14" name="McK 5. Source"/>
            <p:cNvSpPr>
              <a:spLocks noChangeArrowheads="1"/>
            </p:cNvSpPr>
            <p:nvPr/>
          </p:nvSpPr>
          <p:spPr bwMode="auto">
            <a:xfrm>
              <a:off x="75" y="4106"/>
              <a:ext cx="4749" cy="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ctr">
              <a:spAutoFit/>
            </a:bodyPr>
            <a:lstStyle/>
            <a:p>
              <a:pPr marL="621975" indent="-621975" defTabSz="913526" fontAlgn="base">
                <a:spcBef>
                  <a:spcPct val="0"/>
                </a:spcBef>
                <a:spcAft>
                  <a:spcPct val="0"/>
                </a:spcAft>
                <a:tabLst>
                  <a:tab pos="625214" algn="l"/>
                </a:tabLst>
              </a:pPr>
              <a:r>
                <a:rPr lang="es-CL" sz="900">
                  <a:solidFill>
                    <a:srgbClr val="33448D"/>
                  </a:solidFill>
                </a:rPr>
                <a:t>SOURCE: Source</a:t>
              </a:r>
              <a:endParaRPr lang="es-CL" sz="900" dirty="0">
                <a:solidFill>
                  <a:srgbClr val="33448D"/>
                </a:solidFill>
              </a:endParaRPr>
            </a:p>
          </p:txBody>
        </p:sp>
      </p:grpSp>
      <p:grpSp>
        <p:nvGrpSpPr>
          <p:cNvPr id="15" name="ACET" hidden="1"/>
          <p:cNvGrpSpPr>
            <a:grpSpLocks/>
          </p:cNvGrpSpPr>
          <p:nvPr/>
        </p:nvGrpSpPr>
        <p:grpSpPr bwMode="auto">
          <a:xfrm>
            <a:off x="1976207" y="1150019"/>
            <a:ext cx="5801189" cy="518318"/>
            <a:chOff x="915" y="710"/>
            <a:chExt cx="2686" cy="320"/>
          </a:xfrm>
        </p:grpSpPr>
        <p:cxnSp>
          <p:nvCxnSpPr>
            <p:cNvPr id="16" name="AutoShape 249"/>
            <p:cNvCxnSpPr>
              <a:cxnSpLocks noChangeShapeType="1"/>
              <a:stCxn id="17" idx="4"/>
              <a:endCxn id="17" idx="6"/>
            </p:cNvCxnSpPr>
            <p:nvPr/>
          </p:nvCxnSpPr>
          <p:spPr bwMode="auto">
            <a:xfrm>
              <a:off x="915" y="1030"/>
              <a:ext cx="2686" cy="0"/>
            </a:xfrm>
            <a:prstGeom prst="straightConnector1">
              <a:avLst/>
            </a:prstGeom>
            <a:noFill/>
            <a:ln w="952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AutoShape 250"/>
            <p:cNvSpPr>
              <a:spLocks noChangeArrowheads="1"/>
            </p:cNvSpPr>
            <p:nvPr/>
          </p:nvSpPr>
          <p:spPr bwMode="auto">
            <a:xfrm>
              <a:off x="915" y="710"/>
              <a:ext cx="2686" cy="320"/>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18288" anchor="b">
              <a:spAutoFit/>
            </a:bodyPr>
            <a:lstStyle/>
            <a:p>
              <a:pPr defTabSz="914400" fontAlgn="base">
                <a:spcBef>
                  <a:spcPct val="0"/>
                </a:spcBef>
                <a:spcAft>
                  <a:spcPct val="0"/>
                </a:spcAft>
              </a:pPr>
              <a:r>
                <a:rPr lang="es-CL" sz="1600" b="1">
                  <a:solidFill>
                    <a:srgbClr val="33448D"/>
                  </a:solidFill>
                </a:rPr>
                <a:t>Title</a:t>
              </a:r>
            </a:p>
            <a:p>
              <a:pPr defTabSz="914400" fontAlgn="base">
                <a:spcBef>
                  <a:spcPct val="0"/>
                </a:spcBef>
                <a:spcAft>
                  <a:spcPct val="0"/>
                </a:spcAft>
              </a:pPr>
              <a:r>
                <a:rPr lang="es-CL" sz="1600">
                  <a:solidFill>
                    <a:srgbClr val="808080"/>
                  </a:solidFill>
                </a:rPr>
                <a:t>Unit of measure</a:t>
              </a:r>
              <a:endParaRPr lang="es-CL" sz="1600" dirty="0">
                <a:solidFill>
                  <a:srgbClr val="808080"/>
                </a:solidFill>
              </a:endParaRPr>
            </a:p>
          </p:txBody>
        </p:sp>
      </p:grpSp>
      <p:sp>
        <p:nvSpPr>
          <p:cNvPr id="20" name="AutoShape 35"/>
          <p:cNvSpPr>
            <a:spLocks noChangeArrowheads="1"/>
          </p:cNvSpPr>
          <p:nvPr/>
        </p:nvSpPr>
        <p:spPr bwMode="gray">
          <a:xfrm>
            <a:off x="0" y="831518"/>
            <a:ext cx="10152235" cy="45719"/>
          </a:xfrm>
          <a:prstGeom prst="roundRect">
            <a:avLst>
              <a:gd name="adj" fmla="val 11644"/>
            </a:avLst>
          </a:prstGeom>
          <a:solidFill>
            <a:srgbClr val="0067B4"/>
          </a:solidFill>
          <a:ln>
            <a:solidFill>
              <a:srgbClr val="0067B4"/>
            </a:solidFill>
            <a:headEnd/>
            <a:tailEnd/>
          </a:ln>
          <a:scene3d>
            <a:camera prst="orthographicFront">
              <a:rot lat="0" lon="0" rev="0"/>
            </a:camera>
            <a:lightRig rig="threePt" dir="t">
              <a:rot lat="0" lon="0" rev="1200000"/>
            </a:lightRig>
          </a:scene3d>
          <a:sp3d/>
        </p:spPr>
        <p:style>
          <a:lnRef idx="0">
            <a:schemeClr val="accent4"/>
          </a:lnRef>
          <a:fillRef idx="3">
            <a:schemeClr val="accent4"/>
          </a:fillRef>
          <a:effectRef idx="3">
            <a:schemeClr val="accent4"/>
          </a:effectRef>
          <a:fontRef idx="minor">
            <a:schemeClr val="lt1"/>
          </a:fontRef>
        </p:style>
        <p:txBody>
          <a:bodyPr vert="horz" wrap="square" lIns="93296" tIns="46648" rIns="93296" bIns="46648" numCol="1" anchor="ctr" anchorCtr="0" compatLnSpc="1">
            <a:prstTxWarp prst="textNoShape">
              <a:avLst/>
            </a:prstTxWarp>
          </a:bodyPr>
          <a:lstStyle/>
          <a:p>
            <a:pPr algn="ctr" defTabSz="914400" eaLnBrk="1" fontAlgn="base">
              <a:spcBef>
                <a:spcPct val="0"/>
              </a:spcBef>
              <a:spcAft>
                <a:spcPct val="0"/>
              </a:spcAft>
            </a:pPr>
            <a:endParaRPr lang="es-CL" sz="1800" dirty="0">
              <a:solidFill>
                <a:srgbClr val="000000"/>
              </a:solidFill>
              <a:cs typeface="Arial" pitchFamily="34" charset="0"/>
            </a:endParaRPr>
          </a:p>
        </p:txBody>
      </p:sp>
      <p:sp>
        <p:nvSpPr>
          <p:cNvPr id="22" name="Rectangle 551"/>
          <p:cNvSpPr>
            <a:spLocks noChangeArrowheads="1"/>
          </p:cNvSpPr>
          <p:nvPr/>
        </p:nvSpPr>
        <p:spPr bwMode="auto">
          <a:xfrm>
            <a:off x="-1" y="6644265"/>
            <a:ext cx="12219865" cy="213736"/>
          </a:xfrm>
          <a:prstGeom prst="rect">
            <a:avLst/>
          </a:prstGeom>
          <a:solidFill>
            <a:srgbClr val="0067B4"/>
          </a:solidFill>
          <a:ln>
            <a:noFill/>
          </a:ln>
          <a:extLst/>
        </p:spPr>
        <p:txBody>
          <a:bodyPr vert="horz" wrap="square" lIns="93296" tIns="46648" rIns="93296" bIns="46648" numCol="1" anchor="t" anchorCtr="0" compatLnSpc="1">
            <a:prstTxWarp prst="textNoShape">
              <a:avLst/>
            </a:prstTxWarp>
          </a:bodyPr>
          <a:lstStyle/>
          <a:p>
            <a:pPr defTabSz="914400" eaLnBrk="1" fontAlgn="base">
              <a:spcBef>
                <a:spcPct val="0"/>
              </a:spcBef>
              <a:spcAft>
                <a:spcPct val="0"/>
              </a:spcAft>
            </a:pPr>
            <a:endParaRPr lang="es-CL" sz="1600" dirty="0">
              <a:solidFill>
                <a:srgbClr val="33448D"/>
              </a:solidFill>
            </a:endParaRPr>
          </a:p>
        </p:txBody>
      </p:sp>
      <p:sp>
        <p:nvSpPr>
          <p:cNvPr id="23" name="195 Marcador de número de diapositiva"/>
          <p:cNvSpPr>
            <a:spLocks noGrp="1"/>
          </p:cNvSpPr>
          <p:nvPr>
            <p:ph type="sldNum" sz="quarter" idx="4"/>
          </p:nvPr>
        </p:nvSpPr>
        <p:spPr>
          <a:xfrm>
            <a:off x="11697989" y="6609102"/>
            <a:ext cx="2844800" cy="365125"/>
          </a:xfrm>
          <a:prstGeom prst="rect">
            <a:avLst/>
          </a:prstGeom>
        </p:spPr>
        <p:txBody>
          <a:bodyPr/>
          <a:lstStyle>
            <a:lvl1pPr>
              <a:defRPr sz="1200" baseline="0">
                <a:solidFill>
                  <a:schemeClr val="bg1"/>
                </a:solidFill>
                <a:latin typeface="Arial" panose="020B0604020202020204" pitchFamily="34" charset="0"/>
                <a:cs typeface="Arial" panose="020B0604020202020204" pitchFamily="34" charset="0"/>
              </a:defRPr>
            </a:lvl1pPr>
          </a:lstStyle>
          <a:p>
            <a:fld id="{7536BA00-E649-495D-B82A-3219CB1D2429}" type="slidenum">
              <a:rPr lang="es-CL" smtClean="0"/>
              <a:pPr/>
              <a:t>‹Nº›</a:t>
            </a:fld>
            <a:endParaRPr lang="es-CL" dirty="0"/>
          </a:p>
        </p:txBody>
      </p:sp>
      <p:pic>
        <p:nvPicPr>
          <p:cNvPr id="4" name="Imagen 3">
            <a:extLst>
              <a:ext uri="{FF2B5EF4-FFF2-40B4-BE49-F238E27FC236}">
                <a16:creationId xmlns:a16="http://schemas.microsoft.com/office/drawing/2014/main" id="{8D6E1703-9EAA-4B88-9B3C-2395CA1E4104}"/>
              </a:ext>
            </a:extLst>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10912827" y="-15570"/>
            <a:ext cx="1279173" cy="869946"/>
          </a:xfrm>
          <a:prstGeom prst="rect">
            <a:avLst/>
          </a:prstGeom>
        </p:spPr>
      </p:pic>
    </p:spTree>
    <p:extLst>
      <p:ext uri="{BB962C8B-B14F-4D97-AF65-F5344CB8AC3E}">
        <p14:creationId xmlns:p14="http://schemas.microsoft.com/office/powerpoint/2010/main" val="4179790654"/>
      </p:ext>
    </p:extLst>
  </p:cSld>
  <p:clrMap bg1="lt1" tx1="dk1" bg2="lt2" tx2="dk2" accent1="accent1" accent2="accent2" accent3="accent3" accent4="accent4" accent5="accent5" accent6="accent6" hlink="hlink" folHlink="folHlink"/>
  <p:sldLayoutIdLst>
    <p:sldLayoutId id="2147483684" r:id="rId1"/>
  </p:sldLayoutIdLst>
  <p:hf hdr="0" ftr="0" dt="0"/>
  <p:txStyles>
    <p:titleStyle>
      <a:lvl1pPr algn="l" defTabSz="913526" rtl="0" eaLnBrk="1" fontAlgn="base" hangingPunct="1">
        <a:spcBef>
          <a:spcPct val="0"/>
        </a:spcBef>
        <a:spcAft>
          <a:spcPct val="0"/>
        </a:spcAft>
        <a:tabLst>
          <a:tab pos="275353" algn="l"/>
        </a:tabLst>
        <a:defRPr sz="1900" b="1" baseline="0">
          <a:solidFill>
            <a:srgbClr val="0067B4"/>
          </a:solidFill>
          <a:latin typeface="+mj-lt"/>
          <a:ea typeface="+mj-ea"/>
          <a:cs typeface="+mj-cs"/>
        </a:defRPr>
      </a:lvl1pPr>
      <a:lvl2pPr algn="l" defTabSz="913526" rtl="0" eaLnBrk="1" fontAlgn="base" hangingPunct="1">
        <a:spcBef>
          <a:spcPct val="0"/>
        </a:spcBef>
        <a:spcAft>
          <a:spcPct val="0"/>
        </a:spcAft>
        <a:defRPr sz="1900" b="1">
          <a:solidFill>
            <a:schemeClr val="tx2"/>
          </a:solidFill>
          <a:latin typeface="Arial" charset="0"/>
        </a:defRPr>
      </a:lvl2pPr>
      <a:lvl3pPr algn="l" defTabSz="913526" rtl="0" eaLnBrk="1" fontAlgn="base" hangingPunct="1">
        <a:spcBef>
          <a:spcPct val="0"/>
        </a:spcBef>
        <a:spcAft>
          <a:spcPct val="0"/>
        </a:spcAft>
        <a:defRPr sz="1900" b="1">
          <a:solidFill>
            <a:schemeClr val="tx2"/>
          </a:solidFill>
          <a:latin typeface="Arial" charset="0"/>
        </a:defRPr>
      </a:lvl3pPr>
      <a:lvl4pPr algn="l" defTabSz="913526" rtl="0" eaLnBrk="1" fontAlgn="base" hangingPunct="1">
        <a:spcBef>
          <a:spcPct val="0"/>
        </a:spcBef>
        <a:spcAft>
          <a:spcPct val="0"/>
        </a:spcAft>
        <a:defRPr sz="1900" b="1">
          <a:solidFill>
            <a:schemeClr val="tx2"/>
          </a:solidFill>
          <a:latin typeface="Arial" charset="0"/>
        </a:defRPr>
      </a:lvl4pPr>
      <a:lvl5pPr algn="l" defTabSz="913526" rtl="0" eaLnBrk="1" fontAlgn="base" hangingPunct="1">
        <a:spcBef>
          <a:spcPct val="0"/>
        </a:spcBef>
        <a:spcAft>
          <a:spcPct val="0"/>
        </a:spcAft>
        <a:defRPr sz="1900" b="1">
          <a:solidFill>
            <a:schemeClr val="tx2"/>
          </a:solidFill>
          <a:latin typeface="Arial" charset="0"/>
        </a:defRPr>
      </a:lvl5pPr>
      <a:lvl6pPr marL="466481" algn="l" defTabSz="913526" rtl="0" eaLnBrk="1" fontAlgn="base" hangingPunct="1">
        <a:spcBef>
          <a:spcPct val="0"/>
        </a:spcBef>
        <a:spcAft>
          <a:spcPct val="0"/>
        </a:spcAft>
        <a:defRPr sz="1900" b="1">
          <a:solidFill>
            <a:schemeClr val="tx2"/>
          </a:solidFill>
          <a:latin typeface="Arial" charset="0"/>
        </a:defRPr>
      </a:lvl6pPr>
      <a:lvl7pPr marL="932962" algn="l" defTabSz="913526" rtl="0" eaLnBrk="1" fontAlgn="base" hangingPunct="1">
        <a:spcBef>
          <a:spcPct val="0"/>
        </a:spcBef>
        <a:spcAft>
          <a:spcPct val="0"/>
        </a:spcAft>
        <a:defRPr sz="1900" b="1">
          <a:solidFill>
            <a:schemeClr val="tx2"/>
          </a:solidFill>
          <a:latin typeface="Arial" charset="0"/>
        </a:defRPr>
      </a:lvl7pPr>
      <a:lvl8pPr marL="1399443" algn="l" defTabSz="913526" rtl="0" eaLnBrk="1" fontAlgn="base" hangingPunct="1">
        <a:spcBef>
          <a:spcPct val="0"/>
        </a:spcBef>
        <a:spcAft>
          <a:spcPct val="0"/>
        </a:spcAft>
        <a:defRPr sz="1900" b="1">
          <a:solidFill>
            <a:schemeClr val="tx2"/>
          </a:solidFill>
          <a:latin typeface="Arial" charset="0"/>
        </a:defRPr>
      </a:lvl8pPr>
      <a:lvl9pPr marL="1865925" algn="l" defTabSz="913526" rtl="0" eaLnBrk="1" fontAlgn="base" hangingPunct="1">
        <a:spcBef>
          <a:spcPct val="0"/>
        </a:spcBef>
        <a:spcAft>
          <a:spcPct val="0"/>
        </a:spcAft>
        <a:defRPr sz="1900" b="1">
          <a:solidFill>
            <a:schemeClr val="tx2"/>
          </a:solidFill>
          <a:latin typeface="Arial" charset="0"/>
        </a:defRPr>
      </a:lvl9pPr>
    </p:titleStyle>
    <p:bodyStyle>
      <a:lvl1pPr marL="0" indent="0" algn="l" defTabSz="913526"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7607" indent="-195987" algn="l" defTabSz="913526"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66481" indent="-267255" algn="l" defTabSz="913526"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26835" indent="-158733" algn="l" defTabSz="913526"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65029" indent="-132818" algn="l" defTabSz="913526"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65029" indent="-132818" algn="l" defTabSz="913526"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5029" indent="-132818" algn="l" defTabSz="913526"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5029" indent="-132818" algn="l" defTabSz="913526"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5029" indent="-132818" algn="l" defTabSz="913526"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p:bodyStyle>
    <p:otherStyle>
      <a:defPPr>
        <a:defRPr lang="en-US"/>
      </a:defPPr>
      <a:lvl1pPr marL="0" algn="l" defTabSz="932962" rtl="0" eaLnBrk="1" latinLnBrk="0" hangingPunct="1">
        <a:defRPr sz="1800" kern="1200">
          <a:solidFill>
            <a:schemeClr val="tx1"/>
          </a:solidFill>
          <a:latin typeface="+mn-lt"/>
          <a:ea typeface="+mn-ea"/>
          <a:cs typeface="+mn-cs"/>
        </a:defRPr>
      </a:lvl1pPr>
      <a:lvl2pPr marL="466481" algn="l" defTabSz="932962" rtl="0" eaLnBrk="1" latinLnBrk="0" hangingPunct="1">
        <a:defRPr sz="1800" kern="1200">
          <a:solidFill>
            <a:schemeClr val="tx1"/>
          </a:solidFill>
          <a:latin typeface="+mn-lt"/>
          <a:ea typeface="+mn-ea"/>
          <a:cs typeface="+mn-cs"/>
        </a:defRPr>
      </a:lvl2pPr>
      <a:lvl3pPr marL="932962" algn="l" defTabSz="932962" rtl="0" eaLnBrk="1" latinLnBrk="0" hangingPunct="1">
        <a:defRPr sz="1800" kern="1200">
          <a:solidFill>
            <a:schemeClr val="tx1"/>
          </a:solidFill>
          <a:latin typeface="+mn-lt"/>
          <a:ea typeface="+mn-ea"/>
          <a:cs typeface="+mn-cs"/>
        </a:defRPr>
      </a:lvl3pPr>
      <a:lvl4pPr marL="1399443" algn="l" defTabSz="932962" rtl="0" eaLnBrk="1" latinLnBrk="0" hangingPunct="1">
        <a:defRPr sz="1800" kern="1200">
          <a:solidFill>
            <a:schemeClr val="tx1"/>
          </a:solidFill>
          <a:latin typeface="+mn-lt"/>
          <a:ea typeface="+mn-ea"/>
          <a:cs typeface="+mn-cs"/>
        </a:defRPr>
      </a:lvl4pPr>
      <a:lvl5pPr marL="1865925" algn="l" defTabSz="932962" rtl="0" eaLnBrk="1" latinLnBrk="0" hangingPunct="1">
        <a:defRPr sz="1800" kern="1200">
          <a:solidFill>
            <a:schemeClr val="tx1"/>
          </a:solidFill>
          <a:latin typeface="+mn-lt"/>
          <a:ea typeface="+mn-ea"/>
          <a:cs typeface="+mn-cs"/>
        </a:defRPr>
      </a:lvl5pPr>
      <a:lvl6pPr marL="2332406" algn="l" defTabSz="932962" rtl="0" eaLnBrk="1" latinLnBrk="0" hangingPunct="1">
        <a:defRPr sz="1800" kern="1200">
          <a:solidFill>
            <a:schemeClr val="tx1"/>
          </a:solidFill>
          <a:latin typeface="+mn-lt"/>
          <a:ea typeface="+mn-ea"/>
          <a:cs typeface="+mn-cs"/>
        </a:defRPr>
      </a:lvl6pPr>
      <a:lvl7pPr marL="2798887" algn="l" defTabSz="932962" rtl="0" eaLnBrk="1" latinLnBrk="0" hangingPunct="1">
        <a:defRPr sz="1800" kern="1200">
          <a:solidFill>
            <a:schemeClr val="tx1"/>
          </a:solidFill>
          <a:latin typeface="+mn-lt"/>
          <a:ea typeface="+mn-ea"/>
          <a:cs typeface="+mn-cs"/>
        </a:defRPr>
      </a:lvl7pPr>
      <a:lvl8pPr marL="3265368" algn="l" defTabSz="932962" rtl="0" eaLnBrk="1" latinLnBrk="0" hangingPunct="1">
        <a:defRPr sz="1800" kern="1200">
          <a:solidFill>
            <a:schemeClr val="tx1"/>
          </a:solidFill>
          <a:latin typeface="+mn-lt"/>
          <a:ea typeface="+mn-ea"/>
          <a:cs typeface="+mn-cs"/>
        </a:defRPr>
      </a:lvl8pPr>
      <a:lvl9pPr marL="3731849" algn="l" defTabSz="932962"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0.tiff"/><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19.png"/></Relationships>
</file>

<file path=ppt/slides/_rels/slide11.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12.png"/><Relationship Id="rId4" Type="http://schemas.openxmlformats.org/officeDocument/2006/relationships/image" Target="../media/image11.png"/></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4.tiff"/><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16.png"/><Relationship Id="rId4" Type="http://schemas.openxmlformats.org/officeDocument/2006/relationships/image" Target="../media/image15.emf"/></Relationships>
</file>

<file path=ppt/slides/_rels/slide7.xml.rels><?xml version="1.0" encoding="UTF-8" standalone="yes"?>
<Relationships xmlns="http://schemas.openxmlformats.org/package/2006/relationships"><Relationship Id="rId3" Type="http://schemas.openxmlformats.org/officeDocument/2006/relationships/image" Target="../media/image17.tiff"/><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12.png"/><Relationship Id="rId4" Type="http://schemas.openxmlformats.org/officeDocument/2006/relationships/image" Target="../media/image18.png"/></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10.png"/><Relationship Id="rId7" Type="http://schemas.openxmlformats.org/officeDocument/2006/relationships/diagramQuickStyle" Target="../diagrams/quickStyle1.xm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diagramLayout" Target="../diagrams/layout1.xml"/><Relationship Id="rId11" Type="http://schemas.openxmlformats.org/officeDocument/2006/relationships/image" Target="../media/image9.png"/><Relationship Id="rId5" Type="http://schemas.openxmlformats.org/officeDocument/2006/relationships/diagramData" Target="../diagrams/data1.xml"/><Relationship Id="rId10" Type="http://schemas.openxmlformats.org/officeDocument/2006/relationships/image" Target="../media/image19.png"/><Relationship Id="rId4" Type="http://schemas.openxmlformats.org/officeDocument/2006/relationships/image" Target="../media/image11.png"/><Relationship Id="rId9" Type="http://schemas.microsoft.com/office/2007/relationships/diagramDrawing" Target="../diagrams/drawing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708AED80-CD44-4B7D-9360-C1519D3DB299}"/>
              </a:ext>
            </a:extLst>
          </p:cNvPr>
          <p:cNvSpPr txBox="1">
            <a:spLocks/>
          </p:cNvSpPr>
          <p:nvPr/>
        </p:nvSpPr>
        <p:spPr bwMode="auto">
          <a:xfrm>
            <a:off x="2629229" y="1558988"/>
            <a:ext cx="9269162"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ヒラギノ角ゴ Pro W3" pitchFamily="-60" charset="-128"/>
              </a:defRPr>
            </a:lvl1pPr>
            <a:lvl2pPr marL="742950" indent="-285750" eaLnBrk="0" hangingPunct="0">
              <a:defRPr>
                <a:solidFill>
                  <a:schemeClr val="tx1"/>
                </a:solidFill>
                <a:latin typeface="Arial" panose="020B0604020202020204" pitchFamily="34" charset="0"/>
                <a:ea typeface="ヒラギノ角ゴ Pro W3" pitchFamily="-60" charset="-128"/>
              </a:defRPr>
            </a:lvl2pPr>
            <a:lvl3pPr marL="1143000" indent="-228600" eaLnBrk="0" hangingPunct="0">
              <a:defRPr>
                <a:solidFill>
                  <a:schemeClr val="tx1"/>
                </a:solidFill>
                <a:latin typeface="Arial" panose="020B0604020202020204" pitchFamily="34" charset="0"/>
                <a:ea typeface="ヒラギノ角ゴ Pro W3" pitchFamily="-60" charset="-128"/>
              </a:defRPr>
            </a:lvl3pPr>
            <a:lvl4pPr marL="1600200" indent="-228600" eaLnBrk="0" hangingPunct="0">
              <a:defRPr>
                <a:solidFill>
                  <a:schemeClr val="tx1"/>
                </a:solidFill>
                <a:latin typeface="Arial" panose="020B0604020202020204" pitchFamily="34" charset="0"/>
                <a:ea typeface="ヒラギノ角ゴ Pro W3" pitchFamily="-60" charset="-128"/>
              </a:defRPr>
            </a:lvl4pPr>
            <a:lvl5pPr marL="2057400" indent="-228600" eaLnBrk="0" hangingPunct="0">
              <a:defRPr>
                <a:solidFill>
                  <a:schemeClr val="tx1"/>
                </a:solidFill>
                <a:latin typeface="Arial" panose="020B0604020202020204" pitchFamily="34" charset="0"/>
                <a:ea typeface="ヒラギノ角ゴ Pro W3" pitchFamily="-6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pitchFamily="-6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pitchFamily="-6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pitchFamily="-6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pitchFamily="-60" charset="-128"/>
              </a:defRPr>
            </a:lvl9pPr>
          </a:lstStyle>
          <a:p>
            <a:pPr algn="ctr"/>
            <a:r>
              <a:rPr lang="es-CL" sz="3600" b="1" dirty="0">
                <a:latin typeface="+mn-lt"/>
              </a:rPr>
              <a:t>PROCEDIMIENTO DE TRASLADO PARA EL CUMPLIMIENTO DEL PERIODO ASISTENCIAL OBLIGATORIO (PAO)</a:t>
            </a:r>
          </a:p>
        </p:txBody>
      </p:sp>
      <p:sp>
        <p:nvSpPr>
          <p:cNvPr id="17411" name="Subtitle 2">
            <a:extLst>
              <a:ext uri="{FF2B5EF4-FFF2-40B4-BE49-F238E27FC236}">
                <a16:creationId xmlns:a16="http://schemas.microsoft.com/office/drawing/2014/main" id="{88F835D9-4277-48A6-8708-E05534943F63}"/>
              </a:ext>
            </a:extLst>
          </p:cNvPr>
          <p:cNvSpPr txBox="1">
            <a:spLocks/>
          </p:cNvSpPr>
          <p:nvPr/>
        </p:nvSpPr>
        <p:spPr bwMode="auto">
          <a:xfrm>
            <a:off x="4245936" y="5465107"/>
            <a:ext cx="6340548"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ヒラギノ角ゴ Pro W3" pitchFamily="-60" charset="-128"/>
              </a:defRPr>
            </a:lvl1pPr>
            <a:lvl2pPr marL="742950" indent="-285750" eaLnBrk="0" hangingPunct="0">
              <a:defRPr>
                <a:solidFill>
                  <a:schemeClr val="tx1"/>
                </a:solidFill>
                <a:latin typeface="Arial" panose="020B0604020202020204" pitchFamily="34" charset="0"/>
                <a:ea typeface="ヒラギノ角ゴ Pro W3" pitchFamily="-60" charset="-128"/>
              </a:defRPr>
            </a:lvl2pPr>
            <a:lvl3pPr marL="1143000" indent="-228600" eaLnBrk="0" hangingPunct="0">
              <a:defRPr>
                <a:solidFill>
                  <a:schemeClr val="tx1"/>
                </a:solidFill>
                <a:latin typeface="Arial" panose="020B0604020202020204" pitchFamily="34" charset="0"/>
                <a:ea typeface="ヒラギノ角ゴ Pro W3" pitchFamily="-60" charset="-128"/>
              </a:defRPr>
            </a:lvl3pPr>
            <a:lvl4pPr marL="1600200" indent="-228600" eaLnBrk="0" hangingPunct="0">
              <a:defRPr>
                <a:solidFill>
                  <a:schemeClr val="tx1"/>
                </a:solidFill>
                <a:latin typeface="Arial" panose="020B0604020202020204" pitchFamily="34" charset="0"/>
                <a:ea typeface="ヒラギノ角ゴ Pro W3" pitchFamily="-60" charset="-128"/>
              </a:defRPr>
            </a:lvl4pPr>
            <a:lvl5pPr marL="2057400" indent="-228600" eaLnBrk="0" hangingPunct="0">
              <a:defRPr>
                <a:solidFill>
                  <a:schemeClr val="tx1"/>
                </a:solidFill>
                <a:latin typeface="Arial" panose="020B0604020202020204" pitchFamily="34" charset="0"/>
                <a:ea typeface="ヒラギノ角ゴ Pro W3" pitchFamily="-6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pitchFamily="-6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pitchFamily="-6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pitchFamily="-6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pitchFamily="-60" charset="-128"/>
              </a:defRPr>
            </a:lvl9pPr>
          </a:lstStyle>
          <a:p>
            <a:pPr eaLnBrk="1" fontAlgn="base" hangingPunct="1">
              <a:spcBef>
                <a:spcPct val="20000"/>
              </a:spcBef>
              <a:spcAft>
                <a:spcPct val="0"/>
              </a:spcAft>
              <a:defRPr/>
            </a:pPr>
            <a:r>
              <a:rPr lang="es-CL" altLang="en-US" sz="1600" b="1" dirty="0">
                <a:solidFill>
                  <a:srgbClr val="FFFFFF"/>
                </a:solidFill>
                <a:latin typeface="+mj-lt"/>
                <a:sym typeface="Verdana" panose="020B0604030504040204" pitchFamily="34" charset="0"/>
              </a:rPr>
              <a:t>División de Gestion y Desarrollo de las Personas</a:t>
            </a:r>
          </a:p>
          <a:p>
            <a:pPr eaLnBrk="1" fontAlgn="base" hangingPunct="1">
              <a:spcBef>
                <a:spcPct val="20000"/>
              </a:spcBef>
              <a:spcAft>
                <a:spcPct val="0"/>
              </a:spcAft>
              <a:defRPr/>
            </a:pPr>
            <a:r>
              <a:rPr lang="es-CL" altLang="en-US" sz="1600" b="1" dirty="0">
                <a:solidFill>
                  <a:srgbClr val="FFFFFF"/>
                </a:solidFill>
                <a:latin typeface="+mj-lt"/>
                <a:sym typeface="Verdana" panose="020B0604030504040204" pitchFamily="34" charset="0"/>
              </a:rPr>
              <a:t>Departamento de Gestión Normativa y Presupuestaria de las Personas</a:t>
            </a:r>
          </a:p>
          <a:p>
            <a:pPr eaLnBrk="1" fontAlgn="base" hangingPunct="1">
              <a:spcBef>
                <a:spcPct val="20000"/>
              </a:spcBef>
              <a:spcAft>
                <a:spcPct val="0"/>
              </a:spcAft>
              <a:defRPr/>
            </a:pPr>
            <a:r>
              <a:rPr lang="es-CL" sz="1200" dirty="0">
                <a:latin typeface="+mj-lt"/>
              </a:rPr>
              <a:t>Diciembre de 2018</a:t>
            </a:r>
          </a:p>
          <a:p>
            <a:pPr eaLnBrk="1" fontAlgn="base" hangingPunct="1">
              <a:spcBef>
                <a:spcPct val="20000"/>
              </a:spcBef>
              <a:spcAft>
                <a:spcPct val="0"/>
              </a:spcAft>
              <a:defRPr/>
            </a:pPr>
            <a:endParaRPr lang="es-CL" sz="1200" dirty="0"/>
          </a:p>
          <a:p>
            <a:pPr eaLnBrk="1" fontAlgn="base" hangingPunct="1">
              <a:spcBef>
                <a:spcPct val="20000"/>
              </a:spcBef>
              <a:spcAft>
                <a:spcPct val="0"/>
              </a:spcAft>
              <a:defRPr/>
            </a:pPr>
            <a:endParaRPr lang="es-CL" sz="1200" dirty="0"/>
          </a:p>
          <a:p>
            <a:pPr eaLnBrk="1" fontAlgn="base" hangingPunct="1">
              <a:spcBef>
                <a:spcPct val="20000"/>
              </a:spcBef>
              <a:spcAft>
                <a:spcPct val="0"/>
              </a:spcAft>
              <a:defRPr/>
            </a:pPr>
            <a:endParaRPr lang="es-CL" sz="1200" dirty="0"/>
          </a:p>
          <a:p>
            <a:pPr eaLnBrk="1" fontAlgn="base" hangingPunct="1">
              <a:spcBef>
                <a:spcPct val="20000"/>
              </a:spcBef>
              <a:spcAft>
                <a:spcPct val="0"/>
              </a:spcAft>
              <a:defRPr/>
            </a:pPr>
            <a:endParaRPr lang="es-CL" sz="1200" dirty="0"/>
          </a:p>
          <a:p>
            <a:pPr eaLnBrk="1" fontAlgn="base" hangingPunct="1">
              <a:spcBef>
                <a:spcPct val="20000"/>
              </a:spcBef>
              <a:spcAft>
                <a:spcPct val="0"/>
              </a:spcAft>
              <a:defRPr/>
            </a:pPr>
            <a:endParaRPr lang="es-CL" altLang="en-US" sz="2800" b="1" dirty="0">
              <a:solidFill>
                <a:srgbClr val="FFFFFF"/>
              </a:solidFill>
              <a:latin typeface="+mn-lt"/>
            </a:endParaRPr>
          </a:p>
        </p:txBody>
      </p:sp>
      <p:sp>
        <p:nvSpPr>
          <p:cNvPr id="4" name="Title 1">
            <a:extLst>
              <a:ext uri="{FF2B5EF4-FFF2-40B4-BE49-F238E27FC236}">
                <a16:creationId xmlns:a16="http://schemas.microsoft.com/office/drawing/2014/main" id="{4A7F250E-1CFD-D041-B571-6C253AD71023}"/>
              </a:ext>
            </a:extLst>
          </p:cNvPr>
          <p:cNvSpPr txBox="1">
            <a:spLocks/>
          </p:cNvSpPr>
          <p:nvPr/>
        </p:nvSpPr>
        <p:spPr bwMode="auto">
          <a:xfrm>
            <a:off x="2781629" y="3427381"/>
            <a:ext cx="9269162"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ヒラギノ角ゴ Pro W3" pitchFamily="-60" charset="-128"/>
              </a:defRPr>
            </a:lvl1pPr>
            <a:lvl2pPr marL="742950" indent="-285750" eaLnBrk="0" hangingPunct="0">
              <a:defRPr>
                <a:solidFill>
                  <a:schemeClr val="tx1"/>
                </a:solidFill>
                <a:latin typeface="Arial" panose="020B0604020202020204" pitchFamily="34" charset="0"/>
                <a:ea typeface="ヒラギノ角ゴ Pro W3" pitchFamily="-60" charset="-128"/>
              </a:defRPr>
            </a:lvl2pPr>
            <a:lvl3pPr marL="1143000" indent="-228600" eaLnBrk="0" hangingPunct="0">
              <a:defRPr>
                <a:solidFill>
                  <a:schemeClr val="tx1"/>
                </a:solidFill>
                <a:latin typeface="Arial" panose="020B0604020202020204" pitchFamily="34" charset="0"/>
                <a:ea typeface="ヒラギノ角ゴ Pro W3" pitchFamily="-60" charset="-128"/>
              </a:defRPr>
            </a:lvl3pPr>
            <a:lvl4pPr marL="1600200" indent="-228600" eaLnBrk="0" hangingPunct="0">
              <a:defRPr>
                <a:solidFill>
                  <a:schemeClr val="tx1"/>
                </a:solidFill>
                <a:latin typeface="Arial" panose="020B0604020202020204" pitchFamily="34" charset="0"/>
                <a:ea typeface="ヒラギノ角ゴ Pro W3" pitchFamily="-60" charset="-128"/>
              </a:defRPr>
            </a:lvl4pPr>
            <a:lvl5pPr marL="2057400" indent="-228600" eaLnBrk="0" hangingPunct="0">
              <a:defRPr>
                <a:solidFill>
                  <a:schemeClr val="tx1"/>
                </a:solidFill>
                <a:latin typeface="Arial" panose="020B0604020202020204" pitchFamily="34" charset="0"/>
                <a:ea typeface="ヒラギノ角ゴ Pro W3" pitchFamily="-60"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pitchFamily="-60"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pitchFamily="-60"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pitchFamily="-60"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ヒラギノ角ゴ Pro W3" pitchFamily="-60" charset="-128"/>
              </a:defRPr>
            </a:lvl9pPr>
          </a:lstStyle>
          <a:p>
            <a:pPr algn="ctr"/>
            <a:r>
              <a:rPr lang="es-CL" sz="2400" b="1" dirty="0">
                <a:latin typeface="+mn-lt"/>
              </a:rPr>
              <a:t>ORD. C31/ Nº 4.986</a:t>
            </a:r>
          </a:p>
          <a:p>
            <a:pPr algn="ctr"/>
            <a:r>
              <a:rPr lang="es-CL" sz="2400" b="1" dirty="0">
                <a:latin typeface="+mn-lt"/>
              </a:rPr>
              <a:t>De 23 de Noviembre de 2018</a:t>
            </a:r>
          </a:p>
          <a:p>
            <a:pPr algn="ctr"/>
            <a:r>
              <a:rPr lang="es-CL" sz="2400" b="1" dirty="0">
                <a:latin typeface="+mn-lt"/>
              </a:rPr>
              <a:t>Subsecretaría de Redes Asistenciales</a:t>
            </a:r>
          </a:p>
          <a:p>
            <a:pPr algn="ctr"/>
            <a:endParaRPr lang="es-CL" sz="3600" b="1" dirty="0">
              <a:latin typeface="+mn-lt"/>
            </a:endParaRPr>
          </a:p>
        </p:txBody>
      </p:sp>
    </p:spTree>
    <p:extLst>
      <p:ext uri="{BB962C8B-B14F-4D97-AF65-F5344CB8AC3E}">
        <p14:creationId xmlns:p14="http://schemas.microsoft.com/office/powerpoint/2010/main" val="1514140100"/>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número de diapositiva 2">
            <a:extLst>
              <a:ext uri="{FF2B5EF4-FFF2-40B4-BE49-F238E27FC236}">
                <a16:creationId xmlns:a16="http://schemas.microsoft.com/office/drawing/2014/main" id="{B7D2BA2D-5197-47D8-94EC-D7793B88DAB7}"/>
              </a:ext>
            </a:extLst>
          </p:cNvPr>
          <p:cNvSpPr>
            <a:spLocks noGrp="1"/>
          </p:cNvSpPr>
          <p:nvPr>
            <p:ph type="sldNum" sz="quarter" idx="4"/>
          </p:nvPr>
        </p:nvSpPr>
        <p:spPr>
          <a:xfrm>
            <a:off x="10297492" y="6609102"/>
            <a:ext cx="2133600" cy="365125"/>
          </a:xfrm>
        </p:spPr>
        <p:txBody>
          <a:bodyPr/>
          <a:lstStyle/>
          <a:p>
            <a:fld id="{7536BA00-E649-495D-B82A-3219CB1D2429}" type="slidenum">
              <a:rPr lang="es-CL" smtClean="0"/>
              <a:pPr/>
              <a:t>10</a:t>
            </a:fld>
            <a:endParaRPr lang="es-CL" dirty="0"/>
          </a:p>
        </p:txBody>
      </p:sp>
      <p:sp>
        <p:nvSpPr>
          <p:cNvPr id="11" name="Título 1">
            <a:extLst>
              <a:ext uri="{FF2B5EF4-FFF2-40B4-BE49-F238E27FC236}">
                <a16:creationId xmlns:a16="http://schemas.microsoft.com/office/drawing/2014/main" id="{A3C8267F-5FDE-0748-966A-E033F6A8E9AF}"/>
              </a:ext>
            </a:extLst>
          </p:cNvPr>
          <p:cNvSpPr txBox="1">
            <a:spLocks/>
          </p:cNvSpPr>
          <p:nvPr/>
        </p:nvSpPr>
        <p:spPr bwMode="auto">
          <a:xfrm>
            <a:off x="245538" y="987"/>
            <a:ext cx="8365266" cy="6617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defTabSz="913526" rtl="0" eaLnBrk="1" fontAlgn="base" hangingPunct="1">
              <a:spcBef>
                <a:spcPct val="0"/>
              </a:spcBef>
              <a:spcAft>
                <a:spcPct val="0"/>
              </a:spcAft>
              <a:tabLst>
                <a:tab pos="275353" algn="l"/>
              </a:tabLst>
              <a:defRPr sz="1900" b="1" baseline="0">
                <a:solidFill>
                  <a:srgbClr val="0067B4"/>
                </a:solidFill>
                <a:latin typeface="+mj-lt"/>
                <a:ea typeface="+mj-ea"/>
                <a:cs typeface="+mj-cs"/>
              </a:defRPr>
            </a:lvl1pPr>
            <a:lvl2pPr algn="l" defTabSz="913526" rtl="0" eaLnBrk="1" fontAlgn="base" hangingPunct="1">
              <a:spcBef>
                <a:spcPct val="0"/>
              </a:spcBef>
              <a:spcAft>
                <a:spcPct val="0"/>
              </a:spcAft>
              <a:defRPr sz="1900" b="1">
                <a:solidFill>
                  <a:schemeClr val="tx2"/>
                </a:solidFill>
                <a:latin typeface="Arial" charset="0"/>
              </a:defRPr>
            </a:lvl2pPr>
            <a:lvl3pPr algn="l" defTabSz="913526" rtl="0" eaLnBrk="1" fontAlgn="base" hangingPunct="1">
              <a:spcBef>
                <a:spcPct val="0"/>
              </a:spcBef>
              <a:spcAft>
                <a:spcPct val="0"/>
              </a:spcAft>
              <a:defRPr sz="1900" b="1">
                <a:solidFill>
                  <a:schemeClr val="tx2"/>
                </a:solidFill>
                <a:latin typeface="Arial" charset="0"/>
              </a:defRPr>
            </a:lvl3pPr>
            <a:lvl4pPr algn="l" defTabSz="913526" rtl="0" eaLnBrk="1" fontAlgn="base" hangingPunct="1">
              <a:spcBef>
                <a:spcPct val="0"/>
              </a:spcBef>
              <a:spcAft>
                <a:spcPct val="0"/>
              </a:spcAft>
              <a:defRPr sz="1900" b="1">
                <a:solidFill>
                  <a:schemeClr val="tx2"/>
                </a:solidFill>
                <a:latin typeface="Arial" charset="0"/>
              </a:defRPr>
            </a:lvl4pPr>
            <a:lvl5pPr algn="l" defTabSz="913526" rtl="0" eaLnBrk="1" fontAlgn="base" hangingPunct="1">
              <a:spcBef>
                <a:spcPct val="0"/>
              </a:spcBef>
              <a:spcAft>
                <a:spcPct val="0"/>
              </a:spcAft>
              <a:defRPr sz="1900" b="1">
                <a:solidFill>
                  <a:schemeClr val="tx2"/>
                </a:solidFill>
                <a:latin typeface="Arial" charset="0"/>
              </a:defRPr>
            </a:lvl5pPr>
            <a:lvl6pPr marL="466481" algn="l" defTabSz="913526" rtl="0" eaLnBrk="1" fontAlgn="base" hangingPunct="1">
              <a:spcBef>
                <a:spcPct val="0"/>
              </a:spcBef>
              <a:spcAft>
                <a:spcPct val="0"/>
              </a:spcAft>
              <a:defRPr sz="1900" b="1">
                <a:solidFill>
                  <a:schemeClr val="tx2"/>
                </a:solidFill>
                <a:latin typeface="Arial" charset="0"/>
              </a:defRPr>
            </a:lvl6pPr>
            <a:lvl7pPr marL="932962" algn="l" defTabSz="913526" rtl="0" eaLnBrk="1" fontAlgn="base" hangingPunct="1">
              <a:spcBef>
                <a:spcPct val="0"/>
              </a:spcBef>
              <a:spcAft>
                <a:spcPct val="0"/>
              </a:spcAft>
              <a:defRPr sz="1900" b="1">
                <a:solidFill>
                  <a:schemeClr val="tx2"/>
                </a:solidFill>
                <a:latin typeface="Arial" charset="0"/>
              </a:defRPr>
            </a:lvl7pPr>
            <a:lvl8pPr marL="1399443" algn="l" defTabSz="913526" rtl="0" eaLnBrk="1" fontAlgn="base" hangingPunct="1">
              <a:spcBef>
                <a:spcPct val="0"/>
              </a:spcBef>
              <a:spcAft>
                <a:spcPct val="0"/>
              </a:spcAft>
              <a:defRPr sz="1900" b="1">
                <a:solidFill>
                  <a:schemeClr val="tx2"/>
                </a:solidFill>
                <a:latin typeface="Arial" charset="0"/>
              </a:defRPr>
            </a:lvl8pPr>
            <a:lvl9pPr marL="1865925" algn="l" defTabSz="913526" rtl="0" eaLnBrk="1" fontAlgn="base" hangingPunct="1">
              <a:spcBef>
                <a:spcPct val="0"/>
              </a:spcBef>
              <a:spcAft>
                <a:spcPct val="0"/>
              </a:spcAft>
              <a:defRPr sz="1900" b="1">
                <a:solidFill>
                  <a:schemeClr val="tx2"/>
                </a:solidFill>
                <a:latin typeface="Arial" charset="0"/>
              </a:defRPr>
            </a:lvl9pPr>
          </a:lstStyle>
          <a:p>
            <a:r>
              <a:rPr lang="es-ES_tradnl" kern="0" dirty="0"/>
              <a:t> </a:t>
            </a:r>
            <a:br>
              <a:rPr lang="es-CL" kern="0" dirty="0">
                <a:latin typeface="Calibri" panose="020F0502020204030204" pitchFamily="34" charset="0"/>
                <a:cs typeface="Calibri" panose="020F0502020204030204" pitchFamily="34" charset="0"/>
              </a:rPr>
            </a:br>
            <a:r>
              <a:rPr lang="es-ES" sz="2400" kern="0" dirty="0">
                <a:latin typeface="Calibri" panose="020F0502020204030204" pitchFamily="34" charset="0"/>
                <a:cs typeface="Calibri" panose="020F0502020204030204" pitchFamily="34" charset="0"/>
              </a:rPr>
              <a:t>PROCEDIMIENTO DE TRASLADO </a:t>
            </a:r>
            <a:endParaRPr lang="es-CL" sz="2400" kern="0" dirty="0">
              <a:latin typeface="Calibri" panose="020F0502020204030204" pitchFamily="34" charset="0"/>
              <a:cs typeface="Calibri" panose="020F0502020204030204" pitchFamily="34" charset="0"/>
            </a:endParaRPr>
          </a:p>
        </p:txBody>
      </p:sp>
      <p:sp>
        <p:nvSpPr>
          <p:cNvPr id="7" name="Rectángulo 6">
            <a:extLst>
              <a:ext uri="{FF2B5EF4-FFF2-40B4-BE49-F238E27FC236}">
                <a16:creationId xmlns:a16="http://schemas.microsoft.com/office/drawing/2014/main" id="{FFA029E9-0F14-1947-AA01-5F72574D8808}"/>
              </a:ext>
            </a:extLst>
          </p:cNvPr>
          <p:cNvSpPr/>
          <p:nvPr/>
        </p:nvSpPr>
        <p:spPr>
          <a:xfrm>
            <a:off x="4201492" y="1188672"/>
            <a:ext cx="6096000" cy="621709"/>
          </a:xfrm>
          <a:prstGeom prst="rect">
            <a:avLst/>
          </a:prstGeom>
        </p:spPr>
        <p:txBody>
          <a:bodyPr>
            <a:spAutoFit/>
          </a:bodyPr>
          <a:lstStyle/>
          <a:p>
            <a:pPr marL="457200" algn="ctr">
              <a:lnSpc>
                <a:spcPct val="110000"/>
              </a:lnSpc>
              <a:spcBef>
                <a:spcPts val="600"/>
              </a:spcBef>
              <a:spcAft>
                <a:spcPts val="600"/>
              </a:spcAft>
            </a:pPr>
            <a:r>
              <a:rPr lang="es-ES_tradnl" sz="1400" b="1" dirty="0">
                <a:solidFill>
                  <a:schemeClr val="accent5"/>
                </a:solidFill>
                <a:latin typeface="Calibri" panose="020F0502020204030204" pitchFamily="34" charset="0"/>
                <a:ea typeface="MS Mincho" panose="02020609040205080304" pitchFamily="49" charset="-128"/>
                <a:cs typeface="Calibri" panose="020F0502020204030204" pitchFamily="34" charset="0"/>
              </a:rPr>
              <a:t>INTERVINIENTE:</a:t>
            </a:r>
            <a:endParaRPr lang="es-CL" sz="1400" b="1" dirty="0">
              <a:solidFill>
                <a:schemeClr val="accent5"/>
              </a:solidFill>
              <a:latin typeface="Calibri" panose="020F0502020204030204" pitchFamily="34" charset="0"/>
              <a:ea typeface="MS Mincho" panose="02020609040205080304" pitchFamily="49" charset="-128"/>
              <a:cs typeface="Calibri" panose="020F0502020204030204" pitchFamily="34" charset="0"/>
            </a:endParaRPr>
          </a:p>
          <a:p>
            <a:pPr algn="ctr"/>
            <a:r>
              <a:rPr lang="es-ES_tradnl" sz="1400" dirty="0">
                <a:solidFill>
                  <a:schemeClr val="accent5"/>
                </a:solidFill>
                <a:latin typeface="Calibri" panose="020F0502020204030204" pitchFamily="34" charset="0"/>
                <a:ea typeface="MS Mincho" panose="02020609040205080304" pitchFamily="49" charset="-128"/>
                <a:cs typeface="Calibri" panose="020F0502020204030204" pitchFamily="34" charset="0"/>
              </a:rPr>
              <a:t> </a:t>
            </a:r>
            <a:r>
              <a:rPr lang="es-ES" sz="1400" dirty="0">
                <a:solidFill>
                  <a:schemeClr val="accent5"/>
                </a:solidFill>
                <a:latin typeface="Calibri" panose="020F0502020204030204" pitchFamily="34" charset="0"/>
                <a:ea typeface="MS Mincho" panose="02020609040205080304" pitchFamily="49" charset="-128"/>
                <a:cs typeface="Calibri" panose="020F0502020204030204" pitchFamily="34" charset="0"/>
              </a:rPr>
              <a:t>DIRECCIÓN DEL SERVICIO DE ORIGEN</a:t>
            </a:r>
            <a:endParaRPr lang="es-CL" sz="1400" dirty="0">
              <a:solidFill>
                <a:schemeClr val="accent5"/>
              </a:solidFill>
              <a:latin typeface="Calibri" panose="020F0502020204030204" pitchFamily="34" charset="0"/>
              <a:cs typeface="Calibri" panose="020F0502020204030204" pitchFamily="34" charset="0"/>
            </a:endParaRPr>
          </a:p>
        </p:txBody>
      </p:sp>
      <p:pic>
        <p:nvPicPr>
          <p:cNvPr id="2" name="Imagen 1">
            <a:extLst>
              <a:ext uri="{FF2B5EF4-FFF2-40B4-BE49-F238E27FC236}">
                <a16:creationId xmlns:a16="http://schemas.microsoft.com/office/drawing/2014/main" id="{E1963ADE-D541-5D4B-B596-4AE4ABE69B07}"/>
              </a:ext>
            </a:extLst>
          </p:cNvPr>
          <p:cNvPicPr>
            <a:picLocks noChangeAspect="1"/>
          </p:cNvPicPr>
          <p:nvPr/>
        </p:nvPicPr>
        <p:blipFill>
          <a:blip r:embed="rId3"/>
          <a:stretch>
            <a:fillRect/>
          </a:stretch>
        </p:blipFill>
        <p:spPr>
          <a:xfrm>
            <a:off x="554286" y="1014944"/>
            <a:ext cx="3799890" cy="1368492"/>
          </a:xfrm>
          <a:prstGeom prst="rect">
            <a:avLst/>
          </a:prstGeom>
        </p:spPr>
      </p:pic>
      <p:sp>
        <p:nvSpPr>
          <p:cNvPr id="21" name="Cuadro de texto 2">
            <a:extLst>
              <a:ext uri="{FF2B5EF4-FFF2-40B4-BE49-F238E27FC236}">
                <a16:creationId xmlns:a16="http://schemas.microsoft.com/office/drawing/2014/main" id="{A2E21DB4-DBF4-604A-920F-371E22803A4E}"/>
              </a:ext>
            </a:extLst>
          </p:cNvPr>
          <p:cNvSpPr txBox="1">
            <a:spLocks noChangeArrowheads="1"/>
          </p:cNvSpPr>
          <p:nvPr/>
        </p:nvSpPr>
        <p:spPr bwMode="auto">
          <a:xfrm>
            <a:off x="554286" y="3983732"/>
            <a:ext cx="4936755" cy="1447960"/>
          </a:xfrm>
          <a:prstGeom prst="rect">
            <a:avLst/>
          </a:prstGeom>
          <a:ln w="3175">
            <a:noFill/>
            <a:headEnd/>
            <a:tailEnd/>
          </a:ln>
        </p:spPr>
        <p:style>
          <a:lnRef idx="2">
            <a:schemeClr val="accent1"/>
          </a:lnRef>
          <a:fillRef idx="1">
            <a:schemeClr val="lt1"/>
          </a:fillRef>
          <a:effectRef idx="0">
            <a:schemeClr val="accent1"/>
          </a:effectRef>
          <a:fontRef idx="minor">
            <a:schemeClr val="dk1"/>
          </a:fontRef>
        </p:style>
        <p:txBody>
          <a:bodyPr rot="0" vert="horz" wrap="square" lIns="91440" tIns="45720" rIns="91440" bIns="45720" anchor="t" anchorCtr="0">
            <a:spAutoFit/>
          </a:bodyPr>
          <a:lstStyle/>
          <a:p>
            <a:pPr algn="just">
              <a:lnSpc>
                <a:spcPct val="110000"/>
              </a:lnSpc>
              <a:spcBef>
                <a:spcPts val="600"/>
              </a:spcBef>
              <a:spcAft>
                <a:spcPts val="600"/>
              </a:spcAft>
            </a:pPr>
            <a:endParaRPr lang="es-CL" dirty="0">
              <a:solidFill>
                <a:schemeClr val="accent5"/>
              </a:solidFill>
              <a:effectLst/>
              <a:latin typeface="Calibri" panose="020F0502020204030204" pitchFamily="34" charset="0"/>
              <a:ea typeface="MS Mincho" panose="02020609040205080304" pitchFamily="49" charset="-128"/>
              <a:cs typeface="Calibri" panose="020F0502020204030204" pitchFamily="34" charset="0"/>
            </a:endParaRPr>
          </a:p>
          <a:p>
            <a:pPr algn="just">
              <a:lnSpc>
                <a:spcPct val="110000"/>
              </a:lnSpc>
              <a:spcBef>
                <a:spcPts val="600"/>
              </a:spcBef>
              <a:spcAft>
                <a:spcPts val="600"/>
              </a:spcAft>
            </a:pPr>
            <a:r>
              <a:rPr lang="es-ES_tradnl" b="1" dirty="0">
                <a:solidFill>
                  <a:schemeClr val="accent5"/>
                </a:solidFill>
                <a:effectLst/>
                <a:latin typeface="Calibri" panose="020F0502020204030204" pitchFamily="34" charset="0"/>
                <a:ea typeface="MS Mincho" panose="02020609040205080304" pitchFamily="49" charset="-128"/>
                <a:cs typeface="Calibri" panose="020F0502020204030204" pitchFamily="34" charset="0"/>
              </a:rPr>
              <a:t>*</a:t>
            </a:r>
            <a:r>
              <a:rPr lang="es-ES_tradnl" b="1" i="1" dirty="0">
                <a:solidFill>
                  <a:srgbClr val="0070C0"/>
                </a:solidFill>
                <a:effectLst/>
                <a:latin typeface="Calibri" panose="020F0502020204030204" pitchFamily="34" charset="0"/>
                <a:ea typeface="MS Mincho" panose="02020609040205080304" pitchFamily="49" charset="-128"/>
                <a:cs typeface="Calibri" panose="020F0502020204030204" pitchFamily="34" charset="0"/>
              </a:rPr>
              <a:t>En dicha resolución deberá indicarse el mes de inicio efectivo del traslado, conforme lo indicado por la Subsecretaría de Redes Asistenciales. </a:t>
            </a:r>
            <a:r>
              <a:rPr lang="es-ES" b="1" dirty="0">
                <a:solidFill>
                  <a:srgbClr val="0070C0"/>
                </a:solidFill>
                <a:effectLst/>
                <a:ea typeface="MS Mincho" panose="02020609040205080304" pitchFamily="49" charset="-128"/>
                <a:cs typeface="Times New Roman" panose="02020603050405020304" pitchFamily="18" charset="0"/>
              </a:rPr>
              <a:t> </a:t>
            </a:r>
            <a:endParaRPr lang="es-CL" b="1" dirty="0">
              <a:solidFill>
                <a:srgbClr val="0070C0"/>
              </a:solidFill>
              <a:effectLst/>
              <a:ea typeface="MS Mincho" panose="02020609040205080304" pitchFamily="49" charset="-128"/>
              <a:cs typeface="Times New Roman" panose="02020603050405020304" pitchFamily="18" charset="0"/>
            </a:endParaRPr>
          </a:p>
        </p:txBody>
      </p:sp>
      <p:sp>
        <p:nvSpPr>
          <p:cNvPr id="23" name="Left Bracket 16">
            <a:extLst>
              <a:ext uri="{FF2B5EF4-FFF2-40B4-BE49-F238E27FC236}">
                <a16:creationId xmlns:a16="http://schemas.microsoft.com/office/drawing/2014/main" id="{B0DCA40D-B000-BE46-88DF-95CBFABA0103}"/>
              </a:ext>
            </a:extLst>
          </p:cNvPr>
          <p:cNvSpPr/>
          <p:nvPr/>
        </p:nvSpPr>
        <p:spPr>
          <a:xfrm flipH="1">
            <a:off x="5481066" y="3533157"/>
            <a:ext cx="185216" cy="2732732"/>
          </a:xfrm>
          <a:prstGeom prst="leftBracket">
            <a:avLst/>
          </a:prstGeom>
          <a:ln>
            <a:solidFill>
              <a:srgbClr val="ABD958"/>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pic>
        <p:nvPicPr>
          <p:cNvPr id="9" name="Imagen 8">
            <a:extLst>
              <a:ext uri="{FF2B5EF4-FFF2-40B4-BE49-F238E27FC236}">
                <a16:creationId xmlns:a16="http://schemas.microsoft.com/office/drawing/2014/main" id="{307B7598-C34C-644F-A461-B0A6C3A2FA8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437433" y="4260089"/>
            <a:ext cx="895247" cy="895247"/>
          </a:xfrm>
          <a:prstGeom prst="rect">
            <a:avLst/>
          </a:prstGeom>
        </p:spPr>
      </p:pic>
      <p:sp>
        <p:nvSpPr>
          <p:cNvPr id="12" name="Rectángulo 11">
            <a:extLst>
              <a:ext uri="{FF2B5EF4-FFF2-40B4-BE49-F238E27FC236}">
                <a16:creationId xmlns:a16="http://schemas.microsoft.com/office/drawing/2014/main" id="{B9BF2E0B-7B39-8243-A096-3499733FDDFF}"/>
              </a:ext>
            </a:extLst>
          </p:cNvPr>
          <p:cNvSpPr/>
          <p:nvPr/>
        </p:nvSpPr>
        <p:spPr>
          <a:xfrm>
            <a:off x="5302566" y="3410263"/>
            <a:ext cx="4057338" cy="3058081"/>
          </a:xfrm>
          <a:prstGeom prst="rect">
            <a:avLst/>
          </a:prstGeom>
        </p:spPr>
        <p:txBody>
          <a:bodyPr wrap="square">
            <a:spAutoFit/>
          </a:bodyPr>
          <a:lstStyle/>
          <a:p>
            <a:pPr marL="622935" algn="just">
              <a:lnSpc>
                <a:spcPct val="110000"/>
              </a:lnSpc>
              <a:spcBef>
                <a:spcPts val="600"/>
              </a:spcBef>
              <a:spcAft>
                <a:spcPts val="600"/>
              </a:spcAft>
            </a:pPr>
            <a:r>
              <a:rPr lang="es-ES" sz="1600" dirty="0">
                <a:solidFill>
                  <a:srgbClr val="000000"/>
                </a:solidFill>
                <a:latin typeface="Calibri" panose="020F0502020204030204" pitchFamily="34" charset="0"/>
                <a:ea typeface="MS Mincho" panose="02020609040205080304" pitchFamily="49" charset="-128"/>
                <a:cs typeface="Calibri" panose="020F0502020204030204" pitchFamily="34" charset="0"/>
              </a:rPr>
              <a:t>Es de suma relevancia para el cumplimiento del objetivo del presente instructivo </a:t>
            </a:r>
            <a:r>
              <a:rPr lang="es-ES" sz="1600" b="1" dirty="0">
                <a:solidFill>
                  <a:srgbClr val="FF0000"/>
                </a:solidFill>
                <a:latin typeface="Calibri" panose="020F0502020204030204" pitchFamily="34" charset="0"/>
                <a:ea typeface="MS Mincho" panose="02020609040205080304" pitchFamily="49" charset="-128"/>
                <a:cs typeface="Calibri" panose="020F0502020204030204" pitchFamily="34" charset="0"/>
              </a:rPr>
              <a:t>se respete la fecha indicada por la Subsecretaría ya que el traslado producirá sus efectos a contar de la fecha de la resolución de aceptación que dicte el Servicio de Salud de origen, según lo que dispone el artículo 20 inciso final del Decreto Supremo N°91, de 2001, de Ministerio de Salud. </a:t>
            </a:r>
            <a:endParaRPr lang="es-CL" sz="1600" b="1" dirty="0">
              <a:solidFill>
                <a:srgbClr val="FF0000"/>
              </a:solidFill>
              <a:effectLst/>
              <a:latin typeface="Calibri" panose="020F0502020204030204" pitchFamily="34" charset="0"/>
              <a:ea typeface="MS Mincho" panose="02020609040205080304" pitchFamily="49" charset="-128"/>
              <a:cs typeface="Calibri" panose="020F0502020204030204" pitchFamily="34" charset="0"/>
            </a:endParaRPr>
          </a:p>
        </p:txBody>
      </p:sp>
      <p:sp>
        <p:nvSpPr>
          <p:cNvPr id="13" name="Rectángulo 12">
            <a:extLst>
              <a:ext uri="{FF2B5EF4-FFF2-40B4-BE49-F238E27FC236}">
                <a16:creationId xmlns:a16="http://schemas.microsoft.com/office/drawing/2014/main" id="{9439EBE3-8534-274C-99E4-5034A33722B2}"/>
              </a:ext>
            </a:extLst>
          </p:cNvPr>
          <p:cNvSpPr/>
          <p:nvPr/>
        </p:nvSpPr>
        <p:spPr>
          <a:xfrm>
            <a:off x="554286" y="2432331"/>
            <a:ext cx="10748298" cy="991169"/>
          </a:xfrm>
          <a:prstGeom prst="rect">
            <a:avLst/>
          </a:prstGeom>
        </p:spPr>
        <p:txBody>
          <a:bodyPr wrap="square">
            <a:spAutoFit/>
          </a:bodyPr>
          <a:lstStyle/>
          <a:p>
            <a:pPr algn="just">
              <a:lnSpc>
                <a:spcPct val="110000"/>
              </a:lnSpc>
              <a:spcBef>
                <a:spcPts val="600"/>
              </a:spcBef>
              <a:spcAft>
                <a:spcPts val="600"/>
              </a:spcAft>
            </a:pPr>
            <a:r>
              <a:rPr lang="es-ES_tradnl" dirty="0">
                <a:solidFill>
                  <a:schemeClr val="accent5"/>
                </a:solidFill>
                <a:latin typeface="Calibri" panose="020F0502020204030204" pitchFamily="34" charset="0"/>
                <a:ea typeface="MS Mincho" panose="02020609040205080304" pitchFamily="49" charset="-128"/>
                <a:cs typeface="Calibri" panose="020F0502020204030204" pitchFamily="34" charset="0"/>
              </a:rPr>
              <a:t>Recibida la respuesta de la Subsecretaría de Redes Asistenciales en cuanto al mes de inicio de funciones en el Servicio de destino, la Dirección del Servicio de Salud de origen tendrá el </a:t>
            </a:r>
            <a:r>
              <a:rPr lang="es-ES_tradnl" b="1" dirty="0">
                <a:solidFill>
                  <a:schemeClr val="accent5"/>
                </a:solidFill>
                <a:latin typeface="Calibri" panose="020F0502020204030204" pitchFamily="34" charset="0"/>
                <a:ea typeface="MS Mincho" panose="02020609040205080304" pitchFamily="49" charset="-128"/>
                <a:cs typeface="Calibri" panose="020F0502020204030204" pitchFamily="34" charset="0"/>
              </a:rPr>
              <a:t>plazo máximo de 5 días hábiles para emitir la resolución </a:t>
            </a:r>
            <a:r>
              <a:rPr lang="es-ES_tradnl" dirty="0">
                <a:solidFill>
                  <a:schemeClr val="accent5"/>
                </a:solidFill>
                <a:latin typeface="Calibri" panose="020F0502020204030204" pitchFamily="34" charset="0"/>
                <a:ea typeface="MS Mincho" panose="02020609040205080304" pitchFamily="49" charset="-128"/>
                <a:cs typeface="Calibri" panose="020F0502020204030204" pitchFamily="34" charset="0"/>
              </a:rPr>
              <a:t>que autoriza el traslado y notificar al funcionario. </a:t>
            </a:r>
            <a:endParaRPr lang="es-CL" dirty="0">
              <a:solidFill>
                <a:schemeClr val="accent5"/>
              </a:solidFill>
              <a:latin typeface="Calibri" panose="020F0502020204030204" pitchFamily="34" charset="0"/>
              <a:ea typeface="MS Mincho" panose="02020609040205080304" pitchFamily="49" charset="-128"/>
              <a:cs typeface="Calibri" panose="020F0502020204030204" pitchFamily="34" charset="0"/>
            </a:endParaRPr>
          </a:p>
        </p:txBody>
      </p:sp>
    </p:spTree>
    <p:extLst>
      <p:ext uri="{BB962C8B-B14F-4D97-AF65-F5344CB8AC3E}">
        <p14:creationId xmlns:p14="http://schemas.microsoft.com/office/powerpoint/2010/main" val="7910136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número de diapositiva 2">
            <a:extLst>
              <a:ext uri="{FF2B5EF4-FFF2-40B4-BE49-F238E27FC236}">
                <a16:creationId xmlns:a16="http://schemas.microsoft.com/office/drawing/2014/main" id="{B7D2BA2D-5197-47D8-94EC-D7793B88DAB7}"/>
              </a:ext>
            </a:extLst>
          </p:cNvPr>
          <p:cNvSpPr>
            <a:spLocks noGrp="1"/>
          </p:cNvSpPr>
          <p:nvPr>
            <p:ph type="sldNum" sz="quarter" idx="4"/>
          </p:nvPr>
        </p:nvSpPr>
        <p:spPr>
          <a:xfrm>
            <a:off x="10297492" y="6609102"/>
            <a:ext cx="2133600" cy="365125"/>
          </a:xfrm>
        </p:spPr>
        <p:txBody>
          <a:bodyPr/>
          <a:lstStyle/>
          <a:p>
            <a:fld id="{7536BA00-E649-495D-B82A-3219CB1D2429}" type="slidenum">
              <a:rPr lang="es-CL" smtClean="0"/>
              <a:pPr/>
              <a:t>11</a:t>
            </a:fld>
            <a:endParaRPr lang="es-CL" dirty="0"/>
          </a:p>
        </p:txBody>
      </p:sp>
      <p:pic>
        <p:nvPicPr>
          <p:cNvPr id="6" name="Imagen 5" descr="CIERRE-PPT_CHILE-LO-HACEMOS-TODOS.png">
            <a:extLst>
              <a:ext uri="{FF2B5EF4-FFF2-40B4-BE49-F238E27FC236}">
                <a16:creationId xmlns:a16="http://schemas.microsoft.com/office/drawing/2014/main" id="{D7BCC6E5-C263-443E-ACB3-C256CDFBACE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89814" y="1020725"/>
            <a:ext cx="7697587" cy="5149214"/>
          </a:xfrm>
          <a:prstGeom prst="rect">
            <a:avLst/>
          </a:prstGeom>
        </p:spPr>
      </p:pic>
    </p:spTree>
    <p:extLst>
      <p:ext uri="{BB962C8B-B14F-4D97-AF65-F5344CB8AC3E}">
        <p14:creationId xmlns:p14="http://schemas.microsoft.com/office/powerpoint/2010/main" val="7853254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6AB1E24-8667-428B-9C25-B315449EA081}"/>
              </a:ext>
            </a:extLst>
          </p:cNvPr>
          <p:cNvSpPr>
            <a:spLocks noGrp="1"/>
          </p:cNvSpPr>
          <p:nvPr>
            <p:ph type="title"/>
          </p:nvPr>
        </p:nvSpPr>
        <p:spPr>
          <a:xfrm>
            <a:off x="296338" y="109725"/>
            <a:ext cx="8365266" cy="661720"/>
          </a:xfrm>
        </p:spPr>
        <p:txBody>
          <a:bodyPr/>
          <a:lstStyle/>
          <a:p>
            <a:r>
              <a:rPr lang="es-ES_tradnl" dirty="0"/>
              <a:t> </a:t>
            </a:r>
            <a:br>
              <a:rPr lang="es-CL" dirty="0">
                <a:latin typeface="Calibri" panose="020F0502020204030204" pitchFamily="34" charset="0"/>
                <a:cs typeface="Calibri" panose="020F0502020204030204" pitchFamily="34" charset="0"/>
              </a:rPr>
            </a:br>
            <a:r>
              <a:rPr lang="es-ES" sz="2400" dirty="0">
                <a:latin typeface="Calibri" panose="020F0502020204030204" pitchFamily="34" charset="0"/>
                <a:cs typeface="Calibri" panose="020F0502020204030204" pitchFamily="34" charset="0"/>
              </a:rPr>
              <a:t>OBJETIVO </a:t>
            </a:r>
            <a:endParaRPr lang="es-CL" sz="2400" dirty="0">
              <a:latin typeface="Calibri" panose="020F0502020204030204" pitchFamily="34" charset="0"/>
              <a:cs typeface="Calibri" panose="020F0502020204030204" pitchFamily="34" charset="0"/>
            </a:endParaRPr>
          </a:p>
        </p:txBody>
      </p:sp>
      <p:sp>
        <p:nvSpPr>
          <p:cNvPr id="3" name="Marcador de número de diapositiva 2">
            <a:extLst>
              <a:ext uri="{FF2B5EF4-FFF2-40B4-BE49-F238E27FC236}">
                <a16:creationId xmlns:a16="http://schemas.microsoft.com/office/drawing/2014/main" id="{B7D2BA2D-5197-47D8-94EC-D7793B88DAB7}"/>
              </a:ext>
            </a:extLst>
          </p:cNvPr>
          <p:cNvSpPr>
            <a:spLocks noGrp="1"/>
          </p:cNvSpPr>
          <p:nvPr>
            <p:ph type="sldNum" sz="quarter" idx="4"/>
          </p:nvPr>
        </p:nvSpPr>
        <p:spPr>
          <a:xfrm>
            <a:off x="10297492" y="6609102"/>
            <a:ext cx="2133600" cy="365125"/>
          </a:xfrm>
        </p:spPr>
        <p:txBody>
          <a:bodyPr/>
          <a:lstStyle/>
          <a:p>
            <a:fld id="{7536BA00-E649-495D-B82A-3219CB1D2429}" type="slidenum">
              <a:rPr lang="es-CL" smtClean="0"/>
              <a:pPr/>
              <a:t>2</a:t>
            </a:fld>
            <a:endParaRPr lang="es-CL" dirty="0"/>
          </a:p>
        </p:txBody>
      </p:sp>
      <p:sp>
        <p:nvSpPr>
          <p:cNvPr id="31" name="CuadroTexto 30">
            <a:extLst>
              <a:ext uri="{FF2B5EF4-FFF2-40B4-BE49-F238E27FC236}">
                <a16:creationId xmlns:a16="http://schemas.microsoft.com/office/drawing/2014/main" id="{F4158B6B-0877-4509-815F-0700A8BD2B49}"/>
              </a:ext>
            </a:extLst>
          </p:cNvPr>
          <p:cNvSpPr txBox="1"/>
          <p:nvPr/>
        </p:nvSpPr>
        <p:spPr>
          <a:xfrm>
            <a:off x="351137" y="2041520"/>
            <a:ext cx="8255668" cy="3046988"/>
          </a:xfrm>
          <a:prstGeom prst="rect">
            <a:avLst/>
          </a:prstGeom>
          <a:noFill/>
        </p:spPr>
        <p:txBody>
          <a:bodyPr wrap="square" rtlCol="0">
            <a:spAutoFit/>
          </a:bodyPr>
          <a:lstStyle/>
          <a:p>
            <a:pPr marL="342900" indent="-342900" algn="ctr">
              <a:buFont typeface="Courier New" panose="02070309020205020404" pitchFamily="49" charset="0"/>
              <a:buChar char="o"/>
            </a:pPr>
            <a:r>
              <a:rPr lang="es-CL" sz="2400" dirty="0">
                <a:solidFill>
                  <a:schemeClr val="accent5"/>
                </a:solidFill>
                <a:latin typeface="Calibri" panose="020F0502020204030204" pitchFamily="34" charset="0"/>
                <a:cs typeface="Calibri" panose="020F0502020204030204" pitchFamily="34" charset="0"/>
              </a:rPr>
              <a:t>Proporcionar </a:t>
            </a:r>
            <a:r>
              <a:rPr lang="es-CL" sz="2400" b="1" dirty="0">
                <a:solidFill>
                  <a:schemeClr val="accent5"/>
                </a:solidFill>
                <a:latin typeface="Calibri" panose="020F0502020204030204" pitchFamily="34" charset="0"/>
                <a:cs typeface="Calibri" panose="020F0502020204030204" pitchFamily="34" charset="0"/>
              </a:rPr>
              <a:t>orientaciones de orden </a:t>
            </a:r>
            <a:r>
              <a:rPr lang="es-CL" sz="2400" dirty="0">
                <a:solidFill>
                  <a:schemeClr val="accent5"/>
                </a:solidFill>
                <a:latin typeface="Calibri" panose="020F0502020204030204" pitchFamily="34" charset="0"/>
                <a:cs typeface="Calibri" panose="020F0502020204030204" pitchFamily="34" charset="0"/>
              </a:rPr>
              <a:t>respecto del ejercicio de las facultades que les asisten a los Directores de los Servicios de Salud respecto de las solicitudes de traslado para el cumplimiento del Periodo Asistencial Obligatorio (PAO).</a:t>
            </a:r>
          </a:p>
          <a:p>
            <a:pPr algn="ctr"/>
            <a:endParaRPr lang="es-CL" sz="2400" dirty="0">
              <a:solidFill>
                <a:schemeClr val="accent5"/>
              </a:solidFill>
              <a:latin typeface="Calibri" panose="020F0502020204030204" pitchFamily="34" charset="0"/>
              <a:cs typeface="Calibri" panose="020F0502020204030204" pitchFamily="34" charset="0"/>
            </a:endParaRPr>
          </a:p>
          <a:p>
            <a:pPr marL="342900" indent="-342900" algn="ctr">
              <a:buFont typeface="Courier New" panose="02070309020205020404" pitchFamily="49" charset="0"/>
              <a:buChar char="o"/>
            </a:pPr>
            <a:r>
              <a:rPr lang="es-CL" sz="2400" dirty="0">
                <a:solidFill>
                  <a:schemeClr val="accent5"/>
                </a:solidFill>
                <a:latin typeface="Calibri" panose="020F0502020204030204" pitchFamily="34" charset="0"/>
                <a:cs typeface="Calibri" panose="020F0502020204030204" pitchFamily="34" charset="0"/>
              </a:rPr>
              <a:t>Se busca </a:t>
            </a:r>
            <a:r>
              <a:rPr lang="es-CL" sz="2400" b="1" dirty="0">
                <a:solidFill>
                  <a:schemeClr val="accent5"/>
                </a:solidFill>
                <a:latin typeface="Calibri" panose="020F0502020204030204" pitchFamily="34" charset="0"/>
                <a:cs typeface="Calibri" panose="020F0502020204030204" pitchFamily="34" charset="0"/>
              </a:rPr>
              <a:t>lograr una óptima coordinación y distribución presupuestaria</a:t>
            </a:r>
            <a:r>
              <a:rPr lang="es-CL" sz="2400" dirty="0">
                <a:solidFill>
                  <a:schemeClr val="accent5"/>
                </a:solidFill>
                <a:latin typeface="Calibri" panose="020F0502020204030204" pitchFamily="34" charset="0"/>
                <a:cs typeface="Calibri" panose="020F0502020204030204" pitchFamily="34" charset="0"/>
              </a:rPr>
              <a:t>. </a:t>
            </a:r>
          </a:p>
          <a:p>
            <a:pPr algn="ctr"/>
            <a:r>
              <a:rPr lang="es-ES" sz="2400" dirty="0">
                <a:solidFill>
                  <a:schemeClr val="accent5"/>
                </a:solidFill>
              </a:rPr>
              <a:t> </a:t>
            </a:r>
            <a:endParaRPr lang="es-CL" sz="2400" dirty="0">
              <a:solidFill>
                <a:schemeClr val="accent5"/>
              </a:solidFill>
            </a:endParaRPr>
          </a:p>
        </p:txBody>
      </p:sp>
      <p:pic>
        <p:nvPicPr>
          <p:cNvPr id="11" name="Imagen 10">
            <a:extLst>
              <a:ext uri="{FF2B5EF4-FFF2-40B4-BE49-F238E27FC236}">
                <a16:creationId xmlns:a16="http://schemas.microsoft.com/office/drawing/2014/main" id="{0F60BF39-E2DB-4006-BA11-2BD9AA67F6C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98440" y="2862085"/>
            <a:ext cx="1828979" cy="1828979"/>
          </a:xfrm>
          <a:prstGeom prst="rect">
            <a:avLst/>
          </a:prstGeom>
        </p:spPr>
      </p:pic>
      <p:pic>
        <p:nvPicPr>
          <p:cNvPr id="8" name="Imagen 7">
            <a:extLst>
              <a:ext uri="{FF2B5EF4-FFF2-40B4-BE49-F238E27FC236}">
                <a16:creationId xmlns:a16="http://schemas.microsoft.com/office/drawing/2014/main" id="{4BEE1910-461D-4DEE-BDDD-7344B02B070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463686" y="1741483"/>
            <a:ext cx="1327466" cy="1120602"/>
          </a:xfrm>
          <a:prstGeom prst="rect">
            <a:avLst/>
          </a:prstGeom>
        </p:spPr>
      </p:pic>
    </p:spTree>
    <p:extLst>
      <p:ext uri="{BB962C8B-B14F-4D97-AF65-F5344CB8AC3E}">
        <p14:creationId xmlns:p14="http://schemas.microsoft.com/office/powerpoint/2010/main" val="22118498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6AB1E24-8667-428B-9C25-B315449EA081}"/>
              </a:ext>
            </a:extLst>
          </p:cNvPr>
          <p:cNvSpPr>
            <a:spLocks noGrp="1"/>
          </p:cNvSpPr>
          <p:nvPr>
            <p:ph type="title"/>
          </p:nvPr>
        </p:nvSpPr>
        <p:spPr>
          <a:xfrm>
            <a:off x="296338" y="109725"/>
            <a:ext cx="8365266" cy="661720"/>
          </a:xfrm>
        </p:spPr>
        <p:txBody>
          <a:bodyPr/>
          <a:lstStyle/>
          <a:p>
            <a:r>
              <a:rPr lang="es-ES_tradnl" dirty="0"/>
              <a:t> </a:t>
            </a:r>
            <a:br>
              <a:rPr lang="es-CL" dirty="0">
                <a:latin typeface="Calibri" panose="020F0502020204030204" pitchFamily="34" charset="0"/>
                <a:cs typeface="Calibri" panose="020F0502020204030204" pitchFamily="34" charset="0"/>
              </a:rPr>
            </a:br>
            <a:r>
              <a:rPr lang="es-ES" sz="2400" dirty="0">
                <a:latin typeface="Calibri" panose="020F0502020204030204" pitchFamily="34" charset="0"/>
                <a:cs typeface="Calibri" panose="020F0502020204030204" pitchFamily="34" charset="0"/>
              </a:rPr>
              <a:t>INCORPORACIÓN EN PROCEDIMIENTO DE TRASLADO</a:t>
            </a:r>
            <a:endParaRPr lang="es-CL" sz="2400" dirty="0">
              <a:latin typeface="Calibri" panose="020F0502020204030204" pitchFamily="34" charset="0"/>
              <a:cs typeface="Calibri" panose="020F0502020204030204" pitchFamily="34" charset="0"/>
            </a:endParaRPr>
          </a:p>
        </p:txBody>
      </p:sp>
      <p:sp>
        <p:nvSpPr>
          <p:cNvPr id="3" name="Marcador de número de diapositiva 2">
            <a:extLst>
              <a:ext uri="{FF2B5EF4-FFF2-40B4-BE49-F238E27FC236}">
                <a16:creationId xmlns:a16="http://schemas.microsoft.com/office/drawing/2014/main" id="{B7D2BA2D-5197-47D8-94EC-D7793B88DAB7}"/>
              </a:ext>
            </a:extLst>
          </p:cNvPr>
          <p:cNvSpPr>
            <a:spLocks noGrp="1"/>
          </p:cNvSpPr>
          <p:nvPr>
            <p:ph type="sldNum" sz="quarter" idx="4"/>
          </p:nvPr>
        </p:nvSpPr>
        <p:spPr>
          <a:xfrm>
            <a:off x="10297492" y="6609102"/>
            <a:ext cx="2133600" cy="365125"/>
          </a:xfrm>
        </p:spPr>
        <p:txBody>
          <a:bodyPr/>
          <a:lstStyle/>
          <a:p>
            <a:fld id="{7536BA00-E649-495D-B82A-3219CB1D2429}" type="slidenum">
              <a:rPr lang="es-CL" smtClean="0"/>
              <a:pPr/>
              <a:t>3</a:t>
            </a:fld>
            <a:endParaRPr lang="es-CL" dirty="0"/>
          </a:p>
        </p:txBody>
      </p:sp>
      <p:sp>
        <p:nvSpPr>
          <p:cNvPr id="15" name="CuadroTexto 14">
            <a:extLst>
              <a:ext uri="{FF2B5EF4-FFF2-40B4-BE49-F238E27FC236}">
                <a16:creationId xmlns:a16="http://schemas.microsoft.com/office/drawing/2014/main" id="{DBAB6F9B-AD84-D741-99F4-8F7CBE7D6390}"/>
              </a:ext>
            </a:extLst>
          </p:cNvPr>
          <p:cNvSpPr txBox="1"/>
          <p:nvPr/>
        </p:nvSpPr>
        <p:spPr>
          <a:xfrm>
            <a:off x="2527436" y="1607518"/>
            <a:ext cx="8008181" cy="1569660"/>
          </a:xfrm>
          <a:prstGeom prst="rect">
            <a:avLst/>
          </a:prstGeom>
          <a:noFill/>
        </p:spPr>
        <p:txBody>
          <a:bodyPr wrap="square" rtlCol="0">
            <a:spAutoFit/>
          </a:bodyPr>
          <a:lstStyle/>
          <a:p>
            <a:pPr algn="just"/>
            <a:endParaRPr lang="es-CL" sz="2400" dirty="0">
              <a:solidFill>
                <a:schemeClr val="accent5"/>
              </a:solidFill>
              <a:latin typeface="Calibri" panose="020F0502020204030204" pitchFamily="34" charset="0"/>
              <a:cs typeface="Calibri" panose="020F0502020204030204" pitchFamily="34" charset="0"/>
            </a:endParaRPr>
          </a:p>
          <a:p>
            <a:pPr algn="ctr"/>
            <a:r>
              <a:rPr lang="es-CL" sz="2400" dirty="0">
                <a:solidFill>
                  <a:schemeClr val="accent5"/>
                </a:solidFill>
                <a:latin typeface="Calibri" panose="020F0502020204030204" pitchFamily="34" charset="0"/>
                <a:cs typeface="Calibri" panose="020F0502020204030204" pitchFamily="34" charset="0"/>
              </a:rPr>
              <a:t>A través del </a:t>
            </a:r>
            <a:r>
              <a:rPr lang="es-CL" sz="2400" b="1" dirty="0">
                <a:solidFill>
                  <a:srgbClr val="00B050"/>
                </a:solidFill>
                <a:latin typeface="Calibri" panose="020F0502020204030204" pitchFamily="34" charset="0"/>
                <a:cs typeface="Calibri" panose="020F0502020204030204" pitchFamily="34" charset="0"/>
              </a:rPr>
              <a:t>Departamento de Gestión Normativa y Presupuestaria de las Personas de la DIGEDEP como coordinador del procedimiento. </a:t>
            </a:r>
            <a:endParaRPr lang="es-CL" sz="2400" dirty="0">
              <a:solidFill>
                <a:srgbClr val="00B050"/>
              </a:solidFill>
            </a:endParaRPr>
          </a:p>
        </p:txBody>
      </p:sp>
      <p:pic>
        <p:nvPicPr>
          <p:cNvPr id="5" name="Imagen 4">
            <a:extLst>
              <a:ext uri="{FF2B5EF4-FFF2-40B4-BE49-F238E27FC236}">
                <a16:creationId xmlns:a16="http://schemas.microsoft.com/office/drawing/2014/main" id="{F7EBADDD-1837-0D40-B0BF-B03D78E5EDD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0583" y="1582924"/>
            <a:ext cx="1804987" cy="1804987"/>
          </a:xfrm>
          <a:prstGeom prst="rect">
            <a:avLst/>
          </a:prstGeom>
        </p:spPr>
      </p:pic>
      <p:sp>
        <p:nvSpPr>
          <p:cNvPr id="8" name="CuadroTexto 7">
            <a:extLst>
              <a:ext uri="{FF2B5EF4-FFF2-40B4-BE49-F238E27FC236}">
                <a16:creationId xmlns:a16="http://schemas.microsoft.com/office/drawing/2014/main" id="{E8C42B6A-D9F5-7D4C-9091-79FC069A5F16}"/>
              </a:ext>
            </a:extLst>
          </p:cNvPr>
          <p:cNvSpPr txBox="1"/>
          <p:nvPr/>
        </p:nvSpPr>
        <p:spPr>
          <a:xfrm>
            <a:off x="2527436" y="4199441"/>
            <a:ext cx="9326299" cy="1569660"/>
          </a:xfrm>
          <a:prstGeom prst="rect">
            <a:avLst/>
          </a:prstGeom>
          <a:noFill/>
        </p:spPr>
        <p:txBody>
          <a:bodyPr wrap="square" rtlCol="0">
            <a:spAutoFit/>
          </a:bodyPr>
          <a:lstStyle/>
          <a:p>
            <a:pPr algn="just"/>
            <a:r>
              <a:rPr lang="es-CL" sz="2400" dirty="0">
                <a:solidFill>
                  <a:schemeClr val="accent5"/>
                </a:solidFill>
                <a:latin typeface="Calibri" panose="020F0502020204030204" pitchFamily="34" charset="0"/>
                <a:cs typeface="Calibri" panose="020F0502020204030204" pitchFamily="34" charset="0"/>
              </a:rPr>
              <a:t>Manual de Procedimiento sobre formación de especialistas médicos y odontólogos,  aprobado por Resolución Exenta Nº682, de 26 de mayo de 2016, de la Subsecretaría de Redes Asistenciales. </a:t>
            </a:r>
          </a:p>
          <a:p>
            <a:pPr algn="ctr"/>
            <a:r>
              <a:rPr lang="es-ES" sz="2400" dirty="0">
                <a:solidFill>
                  <a:schemeClr val="accent5"/>
                </a:solidFill>
              </a:rPr>
              <a:t> </a:t>
            </a:r>
            <a:endParaRPr lang="es-CL" sz="2400" dirty="0">
              <a:solidFill>
                <a:schemeClr val="accent5"/>
              </a:solidFill>
            </a:endParaRPr>
          </a:p>
        </p:txBody>
      </p:sp>
      <p:sp>
        <p:nvSpPr>
          <p:cNvPr id="10" name="Título 1">
            <a:extLst>
              <a:ext uri="{FF2B5EF4-FFF2-40B4-BE49-F238E27FC236}">
                <a16:creationId xmlns:a16="http://schemas.microsoft.com/office/drawing/2014/main" id="{4FE3761A-F1A8-7840-ADCC-ECCADDC52F02}"/>
              </a:ext>
            </a:extLst>
          </p:cNvPr>
          <p:cNvSpPr txBox="1">
            <a:spLocks/>
          </p:cNvSpPr>
          <p:nvPr/>
        </p:nvSpPr>
        <p:spPr bwMode="auto">
          <a:xfrm>
            <a:off x="324572" y="4414884"/>
            <a:ext cx="2362195" cy="56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defTabSz="913526" rtl="0" eaLnBrk="1" fontAlgn="base" hangingPunct="1">
              <a:spcBef>
                <a:spcPct val="0"/>
              </a:spcBef>
              <a:spcAft>
                <a:spcPct val="0"/>
              </a:spcAft>
              <a:tabLst>
                <a:tab pos="275353" algn="l"/>
              </a:tabLst>
              <a:defRPr sz="1900" b="1" baseline="0">
                <a:solidFill>
                  <a:srgbClr val="0067B4"/>
                </a:solidFill>
                <a:latin typeface="+mj-lt"/>
                <a:ea typeface="+mj-ea"/>
                <a:cs typeface="+mj-cs"/>
              </a:defRPr>
            </a:lvl1pPr>
            <a:lvl2pPr algn="l" defTabSz="913526" rtl="0" eaLnBrk="1" fontAlgn="base" hangingPunct="1">
              <a:spcBef>
                <a:spcPct val="0"/>
              </a:spcBef>
              <a:spcAft>
                <a:spcPct val="0"/>
              </a:spcAft>
              <a:defRPr sz="1900" b="1">
                <a:solidFill>
                  <a:schemeClr val="tx2"/>
                </a:solidFill>
                <a:latin typeface="Arial" charset="0"/>
              </a:defRPr>
            </a:lvl2pPr>
            <a:lvl3pPr algn="l" defTabSz="913526" rtl="0" eaLnBrk="1" fontAlgn="base" hangingPunct="1">
              <a:spcBef>
                <a:spcPct val="0"/>
              </a:spcBef>
              <a:spcAft>
                <a:spcPct val="0"/>
              </a:spcAft>
              <a:defRPr sz="1900" b="1">
                <a:solidFill>
                  <a:schemeClr val="tx2"/>
                </a:solidFill>
                <a:latin typeface="Arial" charset="0"/>
              </a:defRPr>
            </a:lvl3pPr>
            <a:lvl4pPr algn="l" defTabSz="913526" rtl="0" eaLnBrk="1" fontAlgn="base" hangingPunct="1">
              <a:spcBef>
                <a:spcPct val="0"/>
              </a:spcBef>
              <a:spcAft>
                <a:spcPct val="0"/>
              </a:spcAft>
              <a:defRPr sz="1900" b="1">
                <a:solidFill>
                  <a:schemeClr val="tx2"/>
                </a:solidFill>
                <a:latin typeface="Arial" charset="0"/>
              </a:defRPr>
            </a:lvl4pPr>
            <a:lvl5pPr algn="l" defTabSz="913526" rtl="0" eaLnBrk="1" fontAlgn="base" hangingPunct="1">
              <a:spcBef>
                <a:spcPct val="0"/>
              </a:spcBef>
              <a:spcAft>
                <a:spcPct val="0"/>
              </a:spcAft>
              <a:defRPr sz="1900" b="1">
                <a:solidFill>
                  <a:schemeClr val="tx2"/>
                </a:solidFill>
                <a:latin typeface="Arial" charset="0"/>
              </a:defRPr>
            </a:lvl5pPr>
            <a:lvl6pPr marL="466481" algn="l" defTabSz="913526" rtl="0" eaLnBrk="1" fontAlgn="base" hangingPunct="1">
              <a:spcBef>
                <a:spcPct val="0"/>
              </a:spcBef>
              <a:spcAft>
                <a:spcPct val="0"/>
              </a:spcAft>
              <a:defRPr sz="1900" b="1">
                <a:solidFill>
                  <a:schemeClr val="tx2"/>
                </a:solidFill>
                <a:latin typeface="Arial" charset="0"/>
              </a:defRPr>
            </a:lvl6pPr>
            <a:lvl7pPr marL="932962" algn="l" defTabSz="913526" rtl="0" eaLnBrk="1" fontAlgn="base" hangingPunct="1">
              <a:spcBef>
                <a:spcPct val="0"/>
              </a:spcBef>
              <a:spcAft>
                <a:spcPct val="0"/>
              </a:spcAft>
              <a:defRPr sz="1900" b="1">
                <a:solidFill>
                  <a:schemeClr val="tx2"/>
                </a:solidFill>
                <a:latin typeface="Arial" charset="0"/>
              </a:defRPr>
            </a:lvl7pPr>
            <a:lvl8pPr marL="1399443" algn="l" defTabSz="913526" rtl="0" eaLnBrk="1" fontAlgn="base" hangingPunct="1">
              <a:spcBef>
                <a:spcPct val="0"/>
              </a:spcBef>
              <a:spcAft>
                <a:spcPct val="0"/>
              </a:spcAft>
              <a:defRPr sz="1900" b="1">
                <a:solidFill>
                  <a:schemeClr val="tx2"/>
                </a:solidFill>
                <a:latin typeface="Arial" charset="0"/>
              </a:defRPr>
            </a:lvl8pPr>
            <a:lvl9pPr marL="1865925" algn="l" defTabSz="913526" rtl="0" eaLnBrk="1" fontAlgn="base" hangingPunct="1">
              <a:spcBef>
                <a:spcPct val="0"/>
              </a:spcBef>
              <a:spcAft>
                <a:spcPct val="0"/>
              </a:spcAft>
              <a:defRPr sz="1900" b="1">
                <a:solidFill>
                  <a:schemeClr val="tx2"/>
                </a:solidFill>
                <a:latin typeface="Arial" charset="0"/>
              </a:defRPr>
            </a:lvl9pPr>
          </a:lstStyle>
          <a:p>
            <a:r>
              <a:rPr lang="es-ES_tradnl" kern="0" dirty="0"/>
              <a:t> </a:t>
            </a:r>
            <a:br>
              <a:rPr lang="es-CL" kern="0" dirty="0">
                <a:latin typeface="Calibri" panose="020F0502020204030204" pitchFamily="34" charset="0"/>
                <a:cs typeface="Calibri" panose="020F0502020204030204" pitchFamily="34" charset="0"/>
              </a:rPr>
            </a:br>
            <a:r>
              <a:rPr lang="es-ES" sz="1800" kern="0" dirty="0">
                <a:latin typeface="Calibri" panose="020F0502020204030204" pitchFamily="34" charset="0"/>
                <a:cs typeface="Calibri" panose="020F0502020204030204" pitchFamily="34" charset="0"/>
              </a:rPr>
              <a:t>COMPLEMENTA</a:t>
            </a:r>
            <a:endParaRPr lang="es-CL" sz="1800" kern="0" dirty="0">
              <a:latin typeface="Calibri" panose="020F0502020204030204" pitchFamily="34" charset="0"/>
              <a:cs typeface="Calibri" panose="020F0502020204030204" pitchFamily="34" charset="0"/>
            </a:endParaRPr>
          </a:p>
        </p:txBody>
      </p:sp>
      <p:sp>
        <p:nvSpPr>
          <p:cNvPr id="11" name="Left Bracket 16">
            <a:extLst>
              <a:ext uri="{FF2B5EF4-FFF2-40B4-BE49-F238E27FC236}">
                <a16:creationId xmlns:a16="http://schemas.microsoft.com/office/drawing/2014/main" id="{0E933141-EB6A-7147-9FF6-80907B2D5466}"/>
              </a:ext>
            </a:extLst>
          </p:cNvPr>
          <p:cNvSpPr/>
          <p:nvPr/>
        </p:nvSpPr>
        <p:spPr>
          <a:xfrm>
            <a:off x="2218268" y="4268385"/>
            <a:ext cx="162970" cy="1142949"/>
          </a:xfrm>
          <a:prstGeom prst="leftBracket">
            <a:avLst/>
          </a:prstGeom>
          <a:ln>
            <a:solidFill>
              <a:srgbClr val="ABD958"/>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25996885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F77B5F64-F252-41DB-B495-1BDDD4157D0F}"/>
              </a:ext>
            </a:extLst>
          </p:cNvPr>
          <p:cNvSpPr/>
          <p:nvPr/>
        </p:nvSpPr>
        <p:spPr>
          <a:xfrm>
            <a:off x="371180" y="1754888"/>
            <a:ext cx="4359842" cy="3375056"/>
          </a:xfrm>
          <a:prstGeom prst="rect">
            <a:avLst/>
          </a:prstGeom>
          <a:ln>
            <a:solidFill>
              <a:schemeClr val="accent2"/>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lang="es-CL" dirty="0" err="1">
              <a:solidFill>
                <a:schemeClr val="tx1"/>
              </a:solidFill>
            </a:endParaRPr>
          </a:p>
        </p:txBody>
      </p:sp>
      <p:sp>
        <p:nvSpPr>
          <p:cNvPr id="2" name="Título 1">
            <a:extLst>
              <a:ext uri="{FF2B5EF4-FFF2-40B4-BE49-F238E27FC236}">
                <a16:creationId xmlns:a16="http://schemas.microsoft.com/office/drawing/2014/main" id="{36AB1E24-8667-428B-9C25-B315449EA081}"/>
              </a:ext>
            </a:extLst>
          </p:cNvPr>
          <p:cNvSpPr>
            <a:spLocks noGrp="1"/>
          </p:cNvSpPr>
          <p:nvPr>
            <p:ph type="title"/>
          </p:nvPr>
        </p:nvSpPr>
        <p:spPr>
          <a:xfrm>
            <a:off x="245707" y="253621"/>
            <a:ext cx="8365266" cy="369332"/>
          </a:xfrm>
        </p:spPr>
        <p:txBody>
          <a:bodyPr/>
          <a:lstStyle/>
          <a:p>
            <a:r>
              <a:rPr lang="es-ES_tradnl" sz="2400" dirty="0">
                <a:latin typeface="Calibri" panose="020F0502020204030204" pitchFamily="34" charset="0"/>
                <a:cs typeface="Calibri" panose="020F0502020204030204" pitchFamily="34" charset="0"/>
              </a:rPr>
              <a:t>INCORPORACIÓN EN PROCEDIMIENTO </a:t>
            </a:r>
            <a:endParaRPr lang="es-CL" sz="2400" dirty="0">
              <a:latin typeface="Calibri" panose="020F0502020204030204" pitchFamily="34" charset="0"/>
              <a:cs typeface="Calibri" panose="020F0502020204030204" pitchFamily="34" charset="0"/>
            </a:endParaRPr>
          </a:p>
        </p:txBody>
      </p:sp>
      <p:sp>
        <p:nvSpPr>
          <p:cNvPr id="3" name="Marcador de número de diapositiva 2">
            <a:extLst>
              <a:ext uri="{FF2B5EF4-FFF2-40B4-BE49-F238E27FC236}">
                <a16:creationId xmlns:a16="http://schemas.microsoft.com/office/drawing/2014/main" id="{B7D2BA2D-5197-47D8-94EC-D7793B88DAB7}"/>
              </a:ext>
            </a:extLst>
          </p:cNvPr>
          <p:cNvSpPr>
            <a:spLocks noGrp="1"/>
          </p:cNvSpPr>
          <p:nvPr>
            <p:ph type="sldNum" sz="quarter" idx="4"/>
          </p:nvPr>
        </p:nvSpPr>
        <p:spPr>
          <a:xfrm>
            <a:off x="10297492" y="6609102"/>
            <a:ext cx="2133600" cy="365125"/>
          </a:xfrm>
        </p:spPr>
        <p:txBody>
          <a:bodyPr/>
          <a:lstStyle/>
          <a:p>
            <a:fld id="{7536BA00-E649-495D-B82A-3219CB1D2429}" type="slidenum">
              <a:rPr lang="es-CL" smtClean="0"/>
              <a:pPr/>
              <a:t>4</a:t>
            </a:fld>
            <a:endParaRPr lang="es-CL" dirty="0"/>
          </a:p>
        </p:txBody>
      </p:sp>
      <p:sp>
        <p:nvSpPr>
          <p:cNvPr id="31" name="CuadroTexto 30">
            <a:extLst>
              <a:ext uri="{FF2B5EF4-FFF2-40B4-BE49-F238E27FC236}">
                <a16:creationId xmlns:a16="http://schemas.microsoft.com/office/drawing/2014/main" id="{F4158B6B-0877-4509-815F-0700A8BD2B49}"/>
              </a:ext>
            </a:extLst>
          </p:cNvPr>
          <p:cNvSpPr txBox="1"/>
          <p:nvPr/>
        </p:nvSpPr>
        <p:spPr>
          <a:xfrm>
            <a:off x="364557" y="2048161"/>
            <a:ext cx="4359842" cy="2677656"/>
          </a:xfrm>
          <a:prstGeom prst="rect">
            <a:avLst/>
          </a:prstGeom>
          <a:noFill/>
        </p:spPr>
        <p:txBody>
          <a:bodyPr wrap="square" rtlCol="0">
            <a:spAutoFit/>
          </a:bodyPr>
          <a:lstStyle/>
          <a:p>
            <a:pPr algn="ctr"/>
            <a:r>
              <a:rPr lang="es-ES" sz="2800" b="1" dirty="0">
                <a:solidFill>
                  <a:schemeClr val="accent1"/>
                </a:solidFill>
                <a:latin typeface="Calibri" panose="020F0502020204030204" pitchFamily="34" charset="0"/>
                <a:cs typeface="Calibri" panose="020F0502020204030204" pitchFamily="34" charset="0"/>
              </a:rPr>
              <a:t>Definir en forma previa a la autorización de traslado que otorgan los Directores de Servicios de Salud la fecha de inicio efectivo de traslado</a:t>
            </a:r>
            <a:endParaRPr lang="es-CL" sz="2800" b="1" dirty="0">
              <a:solidFill>
                <a:schemeClr val="accent1"/>
              </a:solidFill>
            </a:endParaRPr>
          </a:p>
        </p:txBody>
      </p:sp>
      <p:pic>
        <p:nvPicPr>
          <p:cNvPr id="10" name="Imagen 9">
            <a:extLst>
              <a:ext uri="{FF2B5EF4-FFF2-40B4-BE49-F238E27FC236}">
                <a16:creationId xmlns:a16="http://schemas.microsoft.com/office/drawing/2014/main" id="{320D79EB-3BC0-F947-957B-C3BF4D950FE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70613" y="4773872"/>
            <a:ext cx="950285" cy="859556"/>
          </a:xfrm>
          <a:prstGeom prst="rect">
            <a:avLst/>
          </a:prstGeom>
        </p:spPr>
      </p:pic>
      <p:grpSp>
        <p:nvGrpSpPr>
          <p:cNvPr id="11" name="Grupo 10">
            <a:extLst>
              <a:ext uri="{FF2B5EF4-FFF2-40B4-BE49-F238E27FC236}">
                <a16:creationId xmlns:a16="http://schemas.microsoft.com/office/drawing/2014/main" id="{EDD306D2-7C07-7440-A740-32B3A215DF97}"/>
              </a:ext>
            </a:extLst>
          </p:cNvPr>
          <p:cNvGrpSpPr/>
          <p:nvPr/>
        </p:nvGrpSpPr>
        <p:grpSpPr>
          <a:xfrm>
            <a:off x="6901671" y="2166693"/>
            <a:ext cx="4716278" cy="1036448"/>
            <a:chOff x="6316132" y="83497"/>
            <a:chExt cx="2834373" cy="3375056"/>
          </a:xfrm>
        </p:grpSpPr>
        <p:sp>
          <p:nvSpPr>
            <p:cNvPr id="13" name="Rectángulo 12">
              <a:extLst>
                <a:ext uri="{FF2B5EF4-FFF2-40B4-BE49-F238E27FC236}">
                  <a16:creationId xmlns:a16="http://schemas.microsoft.com/office/drawing/2014/main" id="{0624C9DD-0B01-5841-A649-EBF5D4DDA5A7}"/>
                </a:ext>
              </a:extLst>
            </p:cNvPr>
            <p:cNvSpPr/>
            <p:nvPr/>
          </p:nvSpPr>
          <p:spPr>
            <a:xfrm>
              <a:off x="6316132" y="83497"/>
              <a:ext cx="2834373" cy="3375056"/>
            </a:xfrm>
            <a:prstGeom prst="rect">
              <a:avLst/>
            </a:prstGeom>
          </p:spPr>
          <p:style>
            <a:lnRef idx="2">
              <a:schemeClr val="accent3">
                <a:hueOff val="8711902"/>
                <a:satOff val="2875"/>
                <a:lumOff val="-2351"/>
                <a:alphaOff val="0"/>
              </a:schemeClr>
            </a:lnRef>
            <a:fillRef idx="1">
              <a:schemeClr val="accent3">
                <a:hueOff val="8711902"/>
                <a:satOff val="2875"/>
                <a:lumOff val="-2351"/>
                <a:alphaOff val="0"/>
              </a:schemeClr>
            </a:fillRef>
            <a:effectRef idx="0">
              <a:schemeClr val="accent3">
                <a:hueOff val="8711902"/>
                <a:satOff val="2875"/>
                <a:lumOff val="-2351"/>
                <a:alphaOff val="0"/>
              </a:schemeClr>
            </a:effectRef>
            <a:fontRef idx="minor">
              <a:schemeClr val="lt1"/>
            </a:fontRef>
          </p:style>
        </p:sp>
        <p:sp>
          <p:nvSpPr>
            <p:cNvPr id="14" name="CuadroTexto 13">
              <a:extLst>
                <a:ext uri="{FF2B5EF4-FFF2-40B4-BE49-F238E27FC236}">
                  <a16:creationId xmlns:a16="http://schemas.microsoft.com/office/drawing/2014/main" id="{003FE5CB-C3E6-EB41-9E50-BF9E141F1E76}"/>
                </a:ext>
              </a:extLst>
            </p:cNvPr>
            <p:cNvSpPr txBox="1"/>
            <p:nvPr/>
          </p:nvSpPr>
          <p:spPr>
            <a:xfrm>
              <a:off x="6888240" y="1388967"/>
              <a:ext cx="1825625" cy="73025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3792" tIns="65024" rIns="113792" bIns="65024" numCol="1" spcCol="1270" anchor="ctr" anchorCtr="0">
              <a:noAutofit/>
            </a:bodyPr>
            <a:lstStyle/>
            <a:p>
              <a:pPr marL="0" lvl="0" indent="0" algn="ctr" defTabSz="711200">
                <a:lnSpc>
                  <a:spcPct val="90000"/>
                </a:lnSpc>
                <a:spcBef>
                  <a:spcPct val="0"/>
                </a:spcBef>
                <a:spcAft>
                  <a:spcPct val="35000"/>
                </a:spcAft>
                <a:buNone/>
              </a:pPr>
              <a:r>
                <a:rPr lang="es-CL" sz="2000" b="1" kern="1200" dirty="0">
                  <a:latin typeface="Calibri" panose="020F0502020204030204" pitchFamily="34" charset="0"/>
                  <a:cs typeface="Calibri" panose="020F0502020204030204" pitchFamily="34" charset="0"/>
                </a:rPr>
                <a:t>FECHA PROYECTADA </a:t>
              </a:r>
              <a:r>
                <a:rPr lang="es-CL" sz="2000" b="1" dirty="0">
                  <a:latin typeface="Calibri" panose="020F0502020204030204" pitchFamily="34" charset="0"/>
                  <a:cs typeface="Calibri" panose="020F0502020204030204" pitchFamily="34" charset="0"/>
                </a:rPr>
                <a:t>DE LA </a:t>
              </a:r>
              <a:r>
                <a:rPr lang="es-CL" sz="2000" b="1" kern="1200" dirty="0">
                  <a:latin typeface="Calibri" panose="020F0502020204030204" pitchFamily="34" charset="0"/>
                  <a:cs typeface="Calibri" panose="020F0502020204030204" pitchFamily="34" charset="0"/>
                </a:rPr>
                <a:t>TOTAL TRAMITACIÓN DE: </a:t>
              </a:r>
            </a:p>
          </p:txBody>
        </p:sp>
      </p:grpSp>
      <p:pic>
        <p:nvPicPr>
          <p:cNvPr id="7" name="Imagen 6">
            <a:extLst>
              <a:ext uri="{FF2B5EF4-FFF2-40B4-BE49-F238E27FC236}">
                <a16:creationId xmlns:a16="http://schemas.microsoft.com/office/drawing/2014/main" id="{0813220F-DA18-2E45-AACE-E3F007A173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32756" y="4674097"/>
            <a:ext cx="978217" cy="978217"/>
          </a:xfrm>
          <a:prstGeom prst="rect">
            <a:avLst/>
          </a:prstGeom>
        </p:spPr>
      </p:pic>
      <p:sp>
        <p:nvSpPr>
          <p:cNvPr id="16" name="CuadroTexto 15">
            <a:extLst>
              <a:ext uri="{FF2B5EF4-FFF2-40B4-BE49-F238E27FC236}">
                <a16:creationId xmlns:a16="http://schemas.microsoft.com/office/drawing/2014/main" id="{E76CA370-B701-D545-A95D-C8CF2979D673}"/>
              </a:ext>
            </a:extLst>
          </p:cNvPr>
          <p:cNvSpPr txBox="1"/>
          <p:nvPr/>
        </p:nvSpPr>
        <p:spPr>
          <a:xfrm>
            <a:off x="9209389" y="3976515"/>
            <a:ext cx="2672734" cy="646331"/>
          </a:xfrm>
          <a:prstGeom prst="rect">
            <a:avLst/>
          </a:prstGeom>
          <a:noFill/>
        </p:spPr>
        <p:txBody>
          <a:bodyPr wrap="square" rtlCol="0">
            <a:spAutoFit/>
          </a:bodyPr>
          <a:lstStyle/>
          <a:p>
            <a:pPr algn="ctr"/>
            <a:r>
              <a:rPr lang="es-ES" dirty="0">
                <a:solidFill>
                  <a:schemeClr val="accent5"/>
                </a:solidFill>
              </a:rPr>
              <a:t>Decreto </a:t>
            </a:r>
          </a:p>
          <a:p>
            <a:pPr algn="ctr"/>
            <a:r>
              <a:rPr lang="es-ES" dirty="0">
                <a:solidFill>
                  <a:schemeClr val="accent5"/>
                </a:solidFill>
              </a:rPr>
              <a:t>presupuestario </a:t>
            </a:r>
            <a:endParaRPr lang="es-CL" dirty="0">
              <a:solidFill>
                <a:schemeClr val="accent5"/>
              </a:solidFill>
            </a:endParaRPr>
          </a:p>
        </p:txBody>
      </p:sp>
      <p:sp>
        <p:nvSpPr>
          <p:cNvPr id="17" name="CuadroTexto 16">
            <a:extLst>
              <a:ext uri="{FF2B5EF4-FFF2-40B4-BE49-F238E27FC236}">
                <a16:creationId xmlns:a16="http://schemas.microsoft.com/office/drawing/2014/main" id="{FC44409D-8EB5-A041-BC44-5B435538FDED}"/>
              </a:ext>
            </a:extLst>
          </p:cNvPr>
          <p:cNvSpPr txBox="1"/>
          <p:nvPr/>
        </p:nvSpPr>
        <p:spPr>
          <a:xfrm>
            <a:off x="6785497" y="3960998"/>
            <a:ext cx="2672734" cy="646331"/>
          </a:xfrm>
          <a:prstGeom prst="rect">
            <a:avLst/>
          </a:prstGeom>
          <a:noFill/>
        </p:spPr>
        <p:txBody>
          <a:bodyPr wrap="square" rtlCol="0">
            <a:spAutoFit/>
          </a:bodyPr>
          <a:lstStyle/>
          <a:p>
            <a:pPr algn="ctr"/>
            <a:r>
              <a:rPr lang="es-ES" dirty="0">
                <a:solidFill>
                  <a:schemeClr val="accent5"/>
                </a:solidFill>
              </a:rPr>
              <a:t>Decreto </a:t>
            </a:r>
            <a:r>
              <a:rPr lang="es-CL" dirty="0">
                <a:solidFill>
                  <a:schemeClr val="accent5"/>
                </a:solidFill>
              </a:rPr>
              <a:t>de modificación de glosa de dotación</a:t>
            </a:r>
            <a:endParaRPr lang="es-ES" dirty="0">
              <a:solidFill>
                <a:schemeClr val="accent5"/>
              </a:solidFill>
            </a:endParaRPr>
          </a:p>
        </p:txBody>
      </p:sp>
      <p:pic>
        <p:nvPicPr>
          <p:cNvPr id="9" name="Imagen 8">
            <a:extLst>
              <a:ext uri="{FF2B5EF4-FFF2-40B4-BE49-F238E27FC236}">
                <a16:creationId xmlns:a16="http://schemas.microsoft.com/office/drawing/2014/main" id="{AB6D8BE3-2214-0243-8E8A-3ABD6F7A76E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339990" y="3134484"/>
            <a:ext cx="1052479" cy="1052479"/>
          </a:xfrm>
          <a:prstGeom prst="rect">
            <a:avLst/>
          </a:prstGeom>
        </p:spPr>
      </p:pic>
      <p:cxnSp>
        <p:nvCxnSpPr>
          <p:cNvPr id="18" name="Conector recto de flecha 17">
            <a:extLst>
              <a:ext uri="{FF2B5EF4-FFF2-40B4-BE49-F238E27FC236}">
                <a16:creationId xmlns:a16="http://schemas.microsoft.com/office/drawing/2014/main" id="{93FCBDAF-3BD3-E740-AD0B-0168D9CE484E}"/>
              </a:ext>
            </a:extLst>
          </p:cNvPr>
          <p:cNvCxnSpPr>
            <a:cxnSpLocks/>
          </p:cNvCxnSpPr>
          <p:nvPr/>
        </p:nvCxnSpPr>
        <p:spPr>
          <a:xfrm flipH="1">
            <a:off x="10448105" y="3237052"/>
            <a:ext cx="1" cy="614463"/>
          </a:xfrm>
          <a:prstGeom prst="straightConnector1">
            <a:avLst/>
          </a:prstGeom>
          <a:ln w="635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9" name="Conector recto de flecha 18">
            <a:extLst>
              <a:ext uri="{FF2B5EF4-FFF2-40B4-BE49-F238E27FC236}">
                <a16:creationId xmlns:a16="http://schemas.microsoft.com/office/drawing/2014/main" id="{7E00870D-9842-6B4C-A025-AADBB7CA44FC}"/>
              </a:ext>
            </a:extLst>
          </p:cNvPr>
          <p:cNvCxnSpPr>
            <a:cxnSpLocks/>
          </p:cNvCxnSpPr>
          <p:nvPr/>
        </p:nvCxnSpPr>
        <p:spPr>
          <a:xfrm flipH="1">
            <a:off x="8228771" y="3229640"/>
            <a:ext cx="1" cy="604942"/>
          </a:xfrm>
          <a:prstGeom prst="straightConnector1">
            <a:avLst/>
          </a:prstGeom>
          <a:ln w="635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0" name="CuadroTexto 19">
            <a:extLst>
              <a:ext uri="{FF2B5EF4-FFF2-40B4-BE49-F238E27FC236}">
                <a16:creationId xmlns:a16="http://schemas.microsoft.com/office/drawing/2014/main" id="{1A0F9741-EB6D-904B-9410-9A12419C9F03}"/>
              </a:ext>
            </a:extLst>
          </p:cNvPr>
          <p:cNvSpPr txBox="1"/>
          <p:nvPr/>
        </p:nvSpPr>
        <p:spPr>
          <a:xfrm>
            <a:off x="6067996" y="1678153"/>
            <a:ext cx="2785968" cy="497588"/>
          </a:xfrm>
          <a:prstGeom prst="rect">
            <a:avLst/>
          </a:prstGeom>
          <a:noFill/>
          <a:ln w="9525">
            <a:noFill/>
            <a:miter lim="800000"/>
            <a:headEnd/>
            <a:tailEnd/>
          </a:ln>
          <a:effectLst/>
          <a:extLst/>
        </p:spPr>
        <p:txBody>
          <a:bodyPr vert="horz" wrap="square" lIns="72009" tIns="72009" rIns="72009" bIns="72009" numCol="1" rtlCol="0" anchor="t" anchorCtr="0" compatLnSpc="1">
            <a:prstTxWarp prst="textNoShape">
              <a:avLst/>
            </a:prstTxWarp>
            <a:noAutofit/>
          </a:bodyPr>
          <a:lstStyle/>
          <a:p>
            <a:pPr marL="1587" indent="0">
              <a:buNone/>
            </a:pPr>
            <a:r>
              <a:rPr lang="es-CL" sz="1600" dirty="0">
                <a:solidFill>
                  <a:schemeClr val="accent5"/>
                </a:solidFill>
                <a:latin typeface="Calibri" panose="020F0502020204030204" pitchFamily="34" charset="0"/>
                <a:cs typeface="Calibri" panose="020F0502020204030204" pitchFamily="34" charset="0"/>
              </a:rPr>
              <a:t>Lo anterior, en base a</a:t>
            </a:r>
            <a:r>
              <a:rPr lang="es-CL" sz="1600" dirty="0">
                <a:solidFill>
                  <a:schemeClr val="accent5"/>
                </a:solidFill>
              </a:rPr>
              <a:t>:</a:t>
            </a:r>
          </a:p>
        </p:txBody>
      </p:sp>
    </p:spTree>
    <p:extLst>
      <p:ext uri="{BB962C8B-B14F-4D97-AF65-F5344CB8AC3E}">
        <p14:creationId xmlns:p14="http://schemas.microsoft.com/office/powerpoint/2010/main" val="6368682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número de diapositiva 2">
            <a:extLst>
              <a:ext uri="{FF2B5EF4-FFF2-40B4-BE49-F238E27FC236}">
                <a16:creationId xmlns:a16="http://schemas.microsoft.com/office/drawing/2014/main" id="{B7D2BA2D-5197-47D8-94EC-D7793B88DAB7}"/>
              </a:ext>
            </a:extLst>
          </p:cNvPr>
          <p:cNvSpPr>
            <a:spLocks noGrp="1"/>
          </p:cNvSpPr>
          <p:nvPr>
            <p:ph type="sldNum" sz="quarter" idx="4"/>
          </p:nvPr>
        </p:nvSpPr>
        <p:spPr>
          <a:xfrm>
            <a:off x="10297492" y="6609102"/>
            <a:ext cx="2133600" cy="365125"/>
          </a:xfrm>
        </p:spPr>
        <p:txBody>
          <a:bodyPr/>
          <a:lstStyle/>
          <a:p>
            <a:fld id="{7536BA00-E649-495D-B82A-3219CB1D2429}" type="slidenum">
              <a:rPr lang="es-CL" smtClean="0"/>
              <a:pPr/>
              <a:t>5</a:t>
            </a:fld>
            <a:endParaRPr lang="es-CL" dirty="0"/>
          </a:p>
        </p:txBody>
      </p:sp>
      <p:sp>
        <p:nvSpPr>
          <p:cNvPr id="11" name="Título 1">
            <a:extLst>
              <a:ext uri="{FF2B5EF4-FFF2-40B4-BE49-F238E27FC236}">
                <a16:creationId xmlns:a16="http://schemas.microsoft.com/office/drawing/2014/main" id="{A3C8267F-5FDE-0748-966A-E033F6A8E9AF}"/>
              </a:ext>
            </a:extLst>
          </p:cNvPr>
          <p:cNvSpPr txBox="1">
            <a:spLocks/>
          </p:cNvSpPr>
          <p:nvPr/>
        </p:nvSpPr>
        <p:spPr bwMode="auto">
          <a:xfrm>
            <a:off x="245538" y="987"/>
            <a:ext cx="8365266" cy="6617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defTabSz="913526" rtl="0" eaLnBrk="1" fontAlgn="base" hangingPunct="1">
              <a:spcBef>
                <a:spcPct val="0"/>
              </a:spcBef>
              <a:spcAft>
                <a:spcPct val="0"/>
              </a:spcAft>
              <a:tabLst>
                <a:tab pos="275353" algn="l"/>
              </a:tabLst>
              <a:defRPr sz="1900" b="1" baseline="0">
                <a:solidFill>
                  <a:srgbClr val="0067B4"/>
                </a:solidFill>
                <a:latin typeface="+mj-lt"/>
                <a:ea typeface="+mj-ea"/>
                <a:cs typeface="+mj-cs"/>
              </a:defRPr>
            </a:lvl1pPr>
            <a:lvl2pPr algn="l" defTabSz="913526" rtl="0" eaLnBrk="1" fontAlgn="base" hangingPunct="1">
              <a:spcBef>
                <a:spcPct val="0"/>
              </a:spcBef>
              <a:spcAft>
                <a:spcPct val="0"/>
              </a:spcAft>
              <a:defRPr sz="1900" b="1">
                <a:solidFill>
                  <a:schemeClr val="tx2"/>
                </a:solidFill>
                <a:latin typeface="Arial" charset="0"/>
              </a:defRPr>
            </a:lvl2pPr>
            <a:lvl3pPr algn="l" defTabSz="913526" rtl="0" eaLnBrk="1" fontAlgn="base" hangingPunct="1">
              <a:spcBef>
                <a:spcPct val="0"/>
              </a:spcBef>
              <a:spcAft>
                <a:spcPct val="0"/>
              </a:spcAft>
              <a:defRPr sz="1900" b="1">
                <a:solidFill>
                  <a:schemeClr val="tx2"/>
                </a:solidFill>
                <a:latin typeface="Arial" charset="0"/>
              </a:defRPr>
            </a:lvl3pPr>
            <a:lvl4pPr algn="l" defTabSz="913526" rtl="0" eaLnBrk="1" fontAlgn="base" hangingPunct="1">
              <a:spcBef>
                <a:spcPct val="0"/>
              </a:spcBef>
              <a:spcAft>
                <a:spcPct val="0"/>
              </a:spcAft>
              <a:defRPr sz="1900" b="1">
                <a:solidFill>
                  <a:schemeClr val="tx2"/>
                </a:solidFill>
                <a:latin typeface="Arial" charset="0"/>
              </a:defRPr>
            </a:lvl4pPr>
            <a:lvl5pPr algn="l" defTabSz="913526" rtl="0" eaLnBrk="1" fontAlgn="base" hangingPunct="1">
              <a:spcBef>
                <a:spcPct val="0"/>
              </a:spcBef>
              <a:spcAft>
                <a:spcPct val="0"/>
              </a:spcAft>
              <a:defRPr sz="1900" b="1">
                <a:solidFill>
                  <a:schemeClr val="tx2"/>
                </a:solidFill>
                <a:latin typeface="Arial" charset="0"/>
              </a:defRPr>
            </a:lvl5pPr>
            <a:lvl6pPr marL="466481" algn="l" defTabSz="913526" rtl="0" eaLnBrk="1" fontAlgn="base" hangingPunct="1">
              <a:spcBef>
                <a:spcPct val="0"/>
              </a:spcBef>
              <a:spcAft>
                <a:spcPct val="0"/>
              </a:spcAft>
              <a:defRPr sz="1900" b="1">
                <a:solidFill>
                  <a:schemeClr val="tx2"/>
                </a:solidFill>
                <a:latin typeface="Arial" charset="0"/>
              </a:defRPr>
            </a:lvl6pPr>
            <a:lvl7pPr marL="932962" algn="l" defTabSz="913526" rtl="0" eaLnBrk="1" fontAlgn="base" hangingPunct="1">
              <a:spcBef>
                <a:spcPct val="0"/>
              </a:spcBef>
              <a:spcAft>
                <a:spcPct val="0"/>
              </a:spcAft>
              <a:defRPr sz="1900" b="1">
                <a:solidFill>
                  <a:schemeClr val="tx2"/>
                </a:solidFill>
                <a:latin typeface="Arial" charset="0"/>
              </a:defRPr>
            </a:lvl7pPr>
            <a:lvl8pPr marL="1399443" algn="l" defTabSz="913526" rtl="0" eaLnBrk="1" fontAlgn="base" hangingPunct="1">
              <a:spcBef>
                <a:spcPct val="0"/>
              </a:spcBef>
              <a:spcAft>
                <a:spcPct val="0"/>
              </a:spcAft>
              <a:defRPr sz="1900" b="1">
                <a:solidFill>
                  <a:schemeClr val="tx2"/>
                </a:solidFill>
                <a:latin typeface="Arial" charset="0"/>
              </a:defRPr>
            </a:lvl8pPr>
            <a:lvl9pPr marL="1865925" algn="l" defTabSz="913526" rtl="0" eaLnBrk="1" fontAlgn="base" hangingPunct="1">
              <a:spcBef>
                <a:spcPct val="0"/>
              </a:spcBef>
              <a:spcAft>
                <a:spcPct val="0"/>
              </a:spcAft>
              <a:defRPr sz="1900" b="1">
                <a:solidFill>
                  <a:schemeClr val="tx2"/>
                </a:solidFill>
                <a:latin typeface="Arial" charset="0"/>
              </a:defRPr>
            </a:lvl9pPr>
          </a:lstStyle>
          <a:p>
            <a:r>
              <a:rPr lang="es-ES_tradnl" kern="0" dirty="0"/>
              <a:t> </a:t>
            </a:r>
            <a:br>
              <a:rPr lang="es-CL" kern="0" dirty="0">
                <a:latin typeface="Calibri" panose="020F0502020204030204" pitchFamily="34" charset="0"/>
                <a:cs typeface="Calibri" panose="020F0502020204030204" pitchFamily="34" charset="0"/>
              </a:rPr>
            </a:br>
            <a:r>
              <a:rPr lang="es-ES" sz="2400" kern="0" dirty="0">
                <a:latin typeface="Calibri" panose="020F0502020204030204" pitchFamily="34" charset="0"/>
                <a:cs typeface="Calibri" panose="020F0502020204030204" pitchFamily="34" charset="0"/>
              </a:rPr>
              <a:t>ESTRUCTURA DEL PROCEDIMIENTO: ORD. C31/ Nº4.986  </a:t>
            </a:r>
            <a:endParaRPr lang="es-CL" sz="2400" kern="0" dirty="0">
              <a:latin typeface="Calibri" panose="020F0502020204030204" pitchFamily="34" charset="0"/>
              <a:cs typeface="Calibri" panose="020F0502020204030204" pitchFamily="34" charset="0"/>
            </a:endParaRPr>
          </a:p>
        </p:txBody>
      </p:sp>
      <p:pic>
        <p:nvPicPr>
          <p:cNvPr id="14" name="Imagen 13">
            <a:extLst>
              <a:ext uri="{FF2B5EF4-FFF2-40B4-BE49-F238E27FC236}">
                <a16:creationId xmlns:a16="http://schemas.microsoft.com/office/drawing/2014/main" id="{E6F1714A-60FF-A24C-882B-7D584718171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74954" y="989351"/>
            <a:ext cx="12117046" cy="5619751"/>
          </a:xfrm>
          <a:prstGeom prst="rect">
            <a:avLst/>
          </a:prstGeom>
          <a:noFill/>
          <a:ln>
            <a:noFill/>
          </a:ln>
        </p:spPr>
      </p:pic>
    </p:spTree>
    <p:extLst>
      <p:ext uri="{BB962C8B-B14F-4D97-AF65-F5344CB8AC3E}">
        <p14:creationId xmlns:p14="http://schemas.microsoft.com/office/powerpoint/2010/main" val="4029130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número de diapositiva 2">
            <a:extLst>
              <a:ext uri="{FF2B5EF4-FFF2-40B4-BE49-F238E27FC236}">
                <a16:creationId xmlns:a16="http://schemas.microsoft.com/office/drawing/2014/main" id="{B7D2BA2D-5197-47D8-94EC-D7793B88DAB7}"/>
              </a:ext>
            </a:extLst>
          </p:cNvPr>
          <p:cNvSpPr>
            <a:spLocks noGrp="1"/>
          </p:cNvSpPr>
          <p:nvPr>
            <p:ph type="sldNum" sz="quarter" idx="4"/>
          </p:nvPr>
        </p:nvSpPr>
        <p:spPr>
          <a:xfrm>
            <a:off x="10297492" y="6609102"/>
            <a:ext cx="2133600" cy="365125"/>
          </a:xfrm>
        </p:spPr>
        <p:txBody>
          <a:bodyPr/>
          <a:lstStyle/>
          <a:p>
            <a:fld id="{7536BA00-E649-495D-B82A-3219CB1D2429}" type="slidenum">
              <a:rPr lang="es-CL" smtClean="0"/>
              <a:pPr/>
              <a:t>6</a:t>
            </a:fld>
            <a:endParaRPr lang="es-CL" dirty="0"/>
          </a:p>
        </p:txBody>
      </p:sp>
      <p:sp>
        <p:nvSpPr>
          <p:cNvPr id="11" name="Título 1">
            <a:extLst>
              <a:ext uri="{FF2B5EF4-FFF2-40B4-BE49-F238E27FC236}">
                <a16:creationId xmlns:a16="http://schemas.microsoft.com/office/drawing/2014/main" id="{A3C8267F-5FDE-0748-966A-E033F6A8E9AF}"/>
              </a:ext>
            </a:extLst>
          </p:cNvPr>
          <p:cNvSpPr txBox="1">
            <a:spLocks/>
          </p:cNvSpPr>
          <p:nvPr/>
        </p:nvSpPr>
        <p:spPr bwMode="auto">
          <a:xfrm>
            <a:off x="245538" y="987"/>
            <a:ext cx="8365266" cy="6617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defTabSz="913526" rtl="0" eaLnBrk="1" fontAlgn="base" hangingPunct="1">
              <a:spcBef>
                <a:spcPct val="0"/>
              </a:spcBef>
              <a:spcAft>
                <a:spcPct val="0"/>
              </a:spcAft>
              <a:tabLst>
                <a:tab pos="275353" algn="l"/>
              </a:tabLst>
              <a:defRPr sz="1900" b="1" baseline="0">
                <a:solidFill>
                  <a:srgbClr val="0067B4"/>
                </a:solidFill>
                <a:latin typeface="+mj-lt"/>
                <a:ea typeface="+mj-ea"/>
                <a:cs typeface="+mj-cs"/>
              </a:defRPr>
            </a:lvl1pPr>
            <a:lvl2pPr algn="l" defTabSz="913526" rtl="0" eaLnBrk="1" fontAlgn="base" hangingPunct="1">
              <a:spcBef>
                <a:spcPct val="0"/>
              </a:spcBef>
              <a:spcAft>
                <a:spcPct val="0"/>
              </a:spcAft>
              <a:defRPr sz="1900" b="1">
                <a:solidFill>
                  <a:schemeClr val="tx2"/>
                </a:solidFill>
                <a:latin typeface="Arial" charset="0"/>
              </a:defRPr>
            </a:lvl2pPr>
            <a:lvl3pPr algn="l" defTabSz="913526" rtl="0" eaLnBrk="1" fontAlgn="base" hangingPunct="1">
              <a:spcBef>
                <a:spcPct val="0"/>
              </a:spcBef>
              <a:spcAft>
                <a:spcPct val="0"/>
              </a:spcAft>
              <a:defRPr sz="1900" b="1">
                <a:solidFill>
                  <a:schemeClr val="tx2"/>
                </a:solidFill>
                <a:latin typeface="Arial" charset="0"/>
              </a:defRPr>
            </a:lvl3pPr>
            <a:lvl4pPr algn="l" defTabSz="913526" rtl="0" eaLnBrk="1" fontAlgn="base" hangingPunct="1">
              <a:spcBef>
                <a:spcPct val="0"/>
              </a:spcBef>
              <a:spcAft>
                <a:spcPct val="0"/>
              </a:spcAft>
              <a:defRPr sz="1900" b="1">
                <a:solidFill>
                  <a:schemeClr val="tx2"/>
                </a:solidFill>
                <a:latin typeface="Arial" charset="0"/>
              </a:defRPr>
            </a:lvl4pPr>
            <a:lvl5pPr algn="l" defTabSz="913526" rtl="0" eaLnBrk="1" fontAlgn="base" hangingPunct="1">
              <a:spcBef>
                <a:spcPct val="0"/>
              </a:spcBef>
              <a:spcAft>
                <a:spcPct val="0"/>
              </a:spcAft>
              <a:defRPr sz="1900" b="1">
                <a:solidFill>
                  <a:schemeClr val="tx2"/>
                </a:solidFill>
                <a:latin typeface="Arial" charset="0"/>
              </a:defRPr>
            </a:lvl5pPr>
            <a:lvl6pPr marL="466481" algn="l" defTabSz="913526" rtl="0" eaLnBrk="1" fontAlgn="base" hangingPunct="1">
              <a:spcBef>
                <a:spcPct val="0"/>
              </a:spcBef>
              <a:spcAft>
                <a:spcPct val="0"/>
              </a:spcAft>
              <a:defRPr sz="1900" b="1">
                <a:solidFill>
                  <a:schemeClr val="tx2"/>
                </a:solidFill>
                <a:latin typeface="Arial" charset="0"/>
              </a:defRPr>
            </a:lvl6pPr>
            <a:lvl7pPr marL="932962" algn="l" defTabSz="913526" rtl="0" eaLnBrk="1" fontAlgn="base" hangingPunct="1">
              <a:spcBef>
                <a:spcPct val="0"/>
              </a:spcBef>
              <a:spcAft>
                <a:spcPct val="0"/>
              </a:spcAft>
              <a:defRPr sz="1900" b="1">
                <a:solidFill>
                  <a:schemeClr val="tx2"/>
                </a:solidFill>
                <a:latin typeface="Arial" charset="0"/>
              </a:defRPr>
            </a:lvl7pPr>
            <a:lvl8pPr marL="1399443" algn="l" defTabSz="913526" rtl="0" eaLnBrk="1" fontAlgn="base" hangingPunct="1">
              <a:spcBef>
                <a:spcPct val="0"/>
              </a:spcBef>
              <a:spcAft>
                <a:spcPct val="0"/>
              </a:spcAft>
              <a:defRPr sz="1900" b="1">
                <a:solidFill>
                  <a:schemeClr val="tx2"/>
                </a:solidFill>
                <a:latin typeface="Arial" charset="0"/>
              </a:defRPr>
            </a:lvl8pPr>
            <a:lvl9pPr marL="1865925" algn="l" defTabSz="913526" rtl="0" eaLnBrk="1" fontAlgn="base" hangingPunct="1">
              <a:spcBef>
                <a:spcPct val="0"/>
              </a:spcBef>
              <a:spcAft>
                <a:spcPct val="0"/>
              </a:spcAft>
              <a:defRPr sz="1900" b="1">
                <a:solidFill>
                  <a:schemeClr val="tx2"/>
                </a:solidFill>
                <a:latin typeface="Arial" charset="0"/>
              </a:defRPr>
            </a:lvl9pPr>
          </a:lstStyle>
          <a:p>
            <a:r>
              <a:rPr lang="es-ES_tradnl" kern="0" dirty="0"/>
              <a:t> </a:t>
            </a:r>
            <a:br>
              <a:rPr lang="es-CL" kern="0" dirty="0">
                <a:latin typeface="Calibri" panose="020F0502020204030204" pitchFamily="34" charset="0"/>
                <a:cs typeface="Calibri" panose="020F0502020204030204" pitchFamily="34" charset="0"/>
              </a:rPr>
            </a:br>
            <a:r>
              <a:rPr lang="es-ES" sz="2400" kern="0" dirty="0">
                <a:latin typeface="Calibri" panose="020F0502020204030204" pitchFamily="34" charset="0"/>
                <a:cs typeface="Calibri" panose="020F0502020204030204" pitchFamily="34" charset="0"/>
              </a:rPr>
              <a:t>PROCEDIMIENTO DE TRASLADO </a:t>
            </a:r>
            <a:endParaRPr lang="es-CL" sz="2400" kern="0" dirty="0">
              <a:latin typeface="Calibri" panose="020F0502020204030204" pitchFamily="34" charset="0"/>
              <a:cs typeface="Calibri" panose="020F0502020204030204" pitchFamily="34" charset="0"/>
            </a:endParaRPr>
          </a:p>
        </p:txBody>
      </p:sp>
      <p:pic>
        <p:nvPicPr>
          <p:cNvPr id="2" name="Imagen 1">
            <a:extLst>
              <a:ext uri="{FF2B5EF4-FFF2-40B4-BE49-F238E27FC236}">
                <a16:creationId xmlns:a16="http://schemas.microsoft.com/office/drawing/2014/main" id="{8DD7B388-00E3-3F43-9E30-1A64D9180360}"/>
              </a:ext>
            </a:extLst>
          </p:cNvPr>
          <p:cNvPicPr>
            <a:picLocks noChangeAspect="1"/>
          </p:cNvPicPr>
          <p:nvPr/>
        </p:nvPicPr>
        <p:blipFill>
          <a:blip r:embed="rId3"/>
          <a:stretch>
            <a:fillRect/>
          </a:stretch>
        </p:blipFill>
        <p:spPr>
          <a:xfrm>
            <a:off x="611269" y="1120292"/>
            <a:ext cx="3098800" cy="1675882"/>
          </a:xfrm>
          <a:prstGeom prst="rect">
            <a:avLst/>
          </a:prstGeom>
        </p:spPr>
      </p:pic>
      <p:sp>
        <p:nvSpPr>
          <p:cNvPr id="4" name="Rectángulo 3">
            <a:extLst>
              <a:ext uri="{FF2B5EF4-FFF2-40B4-BE49-F238E27FC236}">
                <a16:creationId xmlns:a16="http://schemas.microsoft.com/office/drawing/2014/main" id="{BB932A2A-0916-0A4D-83E6-D4801947DF47}"/>
              </a:ext>
            </a:extLst>
          </p:cNvPr>
          <p:cNvSpPr/>
          <p:nvPr/>
        </p:nvSpPr>
        <p:spPr>
          <a:xfrm>
            <a:off x="-354432" y="3075789"/>
            <a:ext cx="4372923" cy="2861104"/>
          </a:xfrm>
          <a:prstGeom prst="rect">
            <a:avLst/>
          </a:prstGeom>
        </p:spPr>
        <p:txBody>
          <a:bodyPr wrap="square">
            <a:spAutoFit/>
          </a:bodyPr>
          <a:lstStyle/>
          <a:p>
            <a:pPr indent="449580" algn="ctr">
              <a:lnSpc>
                <a:spcPct val="110000"/>
              </a:lnSpc>
              <a:spcBef>
                <a:spcPts val="600"/>
              </a:spcBef>
              <a:spcAft>
                <a:spcPts val="600"/>
              </a:spcAft>
            </a:pPr>
            <a:r>
              <a:rPr lang="es-ES_tradnl" sz="1600" dirty="0">
                <a:solidFill>
                  <a:schemeClr val="accent5"/>
                </a:solidFill>
                <a:latin typeface="Calibri" panose="020F0502020204030204" pitchFamily="34" charset="0"/>
                <a:ea typeface="MS Mincho" panose="02020609040205080304" pitchFamily="49" charset="-128"/>
                <a:cs typeface="Times New Roman" panose="02020603050405020304" pitchFamily="18" charset="0"/>
              </a:rPr>
              <a:t>El interesado deberá elevar por </a:t>
            </a:r>
            <a:r>
              <a:rPr lang="es-ES_tradnl" sz="1600" b="1" dirty="0">
                <a:solidFill>
                  <a:schemeClr val="accent5"/>
                </a:solidFill>
                <a:latin typeface="Calibri" panose="020F0502020204030204" pitchFamily="34" charset="0"/>
                <a:ea typeface="MS Mincho" panose="02020609040205080304" pitchFamily="49" charset="-128"/>
                <a:cs typeface="Times New Roman" panose="02020603050405020304" pitchFamily="18" charset="0"/>
              </a:rPr>
              <a:t>escrito</a:t>
            </a:r>
            <a:r>
              <a:rPr lang="es-ES_tradnl" sz="1600" dirty="0">
                <a:solidFill>
                  <a:schemeClr val="accent5"/>
                </a:solidFill>
                <a:latin typeface="Calibri" panose="020F0502020204030204" pitchFamily="34" charset="0"/>
                <a:ea typeface="MS Mincho" panose="02020609040205080304" pitchFamily="49" charset="-128"/>
                <a:cs typeface="Times New Roman" panose="02020603050405020304" pitchFamily="18" charset="0"/>
              </a:rPr>
              <a:t> su solicitud de traslado:</a:t>
            </a:r>
          </a:p>
          <a:p>
            <a:pPr indent="449580" algn="ctr">
              <a:lnSpc>
                <a:spcPct val="110000"/>
              </a:lnSpc>
              <a:spcBef>
                <a:spcPts val="600"/>
              </a:spcBef>
              <a:spcAft>
                <a:spcPts val="600"/>
              </a:spcAft>
            </a:pPr>
            <a:endParaRPr lang="es-ES_tradnl" sz="1600" dirty="0">
              <a:solidFill>
                <a:schemeClr val="accent5"/>
              </a:solidFill>
              <a:latin typeface="Calibri" panose="020F0502020204030204" pitchFamily="34" charset="0"/>
              <a:ea typeface="MS Mincho" panose="02020609040205080304" pitchFamily="49" charset="-128"/>
              <a:cs typeface="Times New Roman" panose="02020603050405020304" pitchFamily="18" charset="0"/>
            </a:endParaRPr>
          </a:p>
          <a:p>
            <a:pPr indent="449580" algn="ctr">
              <a:lnSpc>
                <a:spcPct val="110000"/>
              </a:lnSpc>
              <a:spcBef>
                <a:spcPts val="600"/>
              </a:spcBef>
              <a:spcAft>
                <a:spcPts val="600"/>
              </a:spcAft>
            </a:pPr>
            <a:endParaRPr lang="es-ES_tradnl" sz="1600" dirty="0">
              <a:solidFill>
                <a:schemeClr val="accent5"/>
              </a:solidFill>
              <a:latin typeface="Calibri" panose="020F0502020204030204" pitchFamily="34" charset="0"/>
              <a:ea typeface="MS Mincho" panose="02020609040205080304" pitchFamily="49" charset="-128"/>
              <a:cs typeface="Times New Roman" panose="02020603050405020304" pitchFamily="18" charset="0"/>
            </a:endParaRPr>
          </a:p>
          <a:p>
            <a:pPr indent="449580" algn="ctr">
              <a:lnSpc>
                <a:spcPct val="110000"/>
              </a:lnSpc>
              <a:spcBef>
                <a:spcPts val="600"/>
              </a:spcBef>
              <a:spcAft>
                <a:spcPts val="600"/>
              </a:spcAft>
            </a:pPr>
            <a:endParaRPr lang="es-ES_tradnl" sz="1600" dirty="0">
              <a:solidFill>
                <a:schemeClr val="accent5"/>
              </a:solidFill>
              <a:latin typeface="Calibri" panose="020F0502020204030204" pitchFamily="34" charset="0"/>
              <a:ea typeface="MS Mincho" panose="02020609040205080304" pitchFamily="49" charset="-128"/>
              <a:cs typeface="Times New Roman" panose="02020603050405020304" pitchFamily="18" charset="0"/>
            </a:endParaRPr>
          </a:p>
          <a:p>
            <a:pPr indent="449580" algn="ctr">
              <a:lnSpc>
                <a:spcPct val="110000"/>
              </a:lnSpc>
              <a:spcBef>
                <a:spcPts val="600"/>
              </a:spcBef>
              <a:spcAft>
                <a:spcPts val="600"/>
              </a:spcAft>
            </a:pPr>
            <a:r>
              <a:rPr lang="es-ES_tradnl" sz="1600" dirty="0">
                <a:solidFill>
                  <a:schemeClr val="accent5"/>
                </a:solidFill>
                <a:latin typeface="Calibri" panose="020F0502020204030204" pitchFamily="34" charset="0"/>
                <a:ea typeface="MS Mincho" panose="02020609040205080304" pitchFamily="49" charset="-128"/>
                <a:cs typeface="Times New Roman" panose="02020603050405020304" pitchFamily="18" charset="0"/>
              </a:rPr>
              <a:t>Ante la </a:t>
            </a:r>
            <a:r>
              <a:rPr lang="es-ES_tradnl" sz="1600" b="1" dirty="0">
                <a:solidFill>
                  <a:schemeClr val="accent5"/>
                </a:solidFill>
                <a:latin typeface="Calibri" panose="020F0502020204030204" pitchFamily="34" charset="0"/>
                <a:ea typeface="MS Mincho" panose="02020609040205080304" pitchFamily="49" charset="-128"/>
                <a:cs typeface="Times New Roman" panose="02020603050405020304" pitchFamily="18" charset="0"/>
              </a:rPr>
              <a:t>Dirección del Servicio en que debe cumplir su compromiso de desempeño </a:t>
            </a:r>
            <a:r>
              <a:rPr lang="es-ES_tradnl" sz="1600" dirty="0">
                <a:solidFill>
                  <a:schemeClr val="accent5"/>
                </a:solidFill>
                <a:latin typeface="Calibri" panose="020F0502020204030204" pitchFamily="34" charset="0"/>
                <a:ea typeface="MS Mincho" panose="02020609040205080304" pitchFamily="49" charset="-128"/>
                <a:cs typeface="Times New Roman" panose="02020603050405020304" pitchFamily="18" charset="0"/>
              </a:rPr>
              <a:t>(entiéndase como Servicio de Origen)</a:t>
            </a:r>
          </a:p>
        </p:txBody>
      </p:sp>
      <p:pic>
        <p:nvPicPr>
          <p:cNvPr id="6" name="Imagen 5">
            <a:extLst>
              <a:ext uri="{FF2B5EF4-FFF2-40B4-BE49-F238E27FC236}">
                <a16:creationId xmlns:a16="http://schemas.microsoft.com/office/drawing/2014/main" id="{94363644-0909-0041-A207-D46AF912FB98}"/>
              </a:ext>
            </a:extLst>
          </p:cNvPr>
          <p:cNvPicPr>
            <a:picLocks noChangeAspect="1"/>
          </p:cNvPicPr>
          <p:nvPr/>
        </p:nvPicPr>
        <p:blipFill>
          <a:blip r:embed="rId4"/>
          <a:stretch>
            <a:fillRect/>
          </a:stretch>
        </p:blipFill>
        <p:spPr>
          <a:xfrm>
            <a:off x="5740396" y="979066"/>
            <a:ext cx="6326622" cy="5630036"/>
          </a:xfrm>
          <a:prstGeom prst="rect">
            <a:avLst/>
          </a:prstGeom>
        </p:spPr>
      </p:pic>
      <p:pic>
        <p:nvPicPr>
          <p:cNvPr id="8" name="Imagen 7">
            <a:extLst>
              <a:ext uri="{FF2B5EF4-FFF2-40B4-BE49-F238E27FC236}">
                <a16:creationId xmlns:a16="http://schemas.microsoft.com/office/drawing/2014/main" id="{F9287019-76B6-B44D-B7EF-CDE8CDDE708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599142" y="3794084"/>
            <a:ext cx="814917" cy="814917"/>
          </a:xfrm>
          <a:prstGeom prst="rect">
            <a:avLst/>
          </a:prstGeom>
        </p:spPr>
      </p:pic>
      <p:sp>
        <p:nvSpPr>
          <p:cNvPr id="17" name="Left Bracket 16">
            <a:extLst>
              <a:ext uri="{FF2B5EF4-FFF2-40B4-BE49-F238E27FC236}">
                <a16:creationId xmlns:a16="http://schemas.microsoft.com/office/drawing/2014/main" id="{2AB448DA-57D7-B34F-895F-B93D0880B825}"/>
              </a:ext>
            </a:extLst>
          </p:cNvPr>
          <p:cNvSpPr/>
          <p:nvPr/>
        </p:nvSpPr>
        <p:spPr>
          <a:xfrm>
            <a:off x="4087816" y="979066"/>
            <a:ext cx="75141" cy="5368426"/>
          </a:xfrm>
          <a:prstGeom prst="leftBracket">
            <a:avLst/>
          </a:prstGeom>
          <a:ln>
            <a:solidFill>
              <a:srgbClr val="ABD958"/>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8" name="CuadroTexto 17">
            <a:extLst>
              <a:ext uri="{FF2B5EF4-FFF2-40B4-BE49-F238E27FC236}">
                <a16:creationId xmlns:a16="http://schemas.microsoft.com/office/drawing/2014/main" id="{E354BD5E-CC0E-BB40-A78C-08AF0B682AB3}"/>
              </a:ext>
            </a:extLst>
          </p:cNvPr>
          <p:cNvSpPr txBox="1"/>
          <p:nvPr/>
        </p:nvSpPr>
        <p:spPr>
          <a:xfrm>
            <a:off x="4292075" y="3045110"/>
            <a:ext cx="1239825" cy="1461231"/>
          </a:xfrm>
          <a:prstGeom prst="rect">
            <a:avLst/>
          </a:prstGeom>
          <a:noFill/>
          <a:ln w="9525">
            <a:noFill/>
            <a:miter lim="800000"/>
            <a:headEnd/>
            <a:tailEnd/>
          </a:ln>
          <a:effectLst/>
          <a:extLst/>
        </p:spPr>
        <p:txBody>
          <a:bodyPr vert="horz" wrap="square" lIns="72009" tIns="72009" rIns="72009" bIns="72009" numCol="1" rtlCol="0" anchor="t" anchorCtr="0" compatLnSpc="1">
            <a:prstTxWarp prst="textNoShape">
              <a:avLst/>
            </a:prstTxWarp>
            <a:noAutofit/>
          </a:bodyPr>
          <a:lstStyle/>
          <a:p>
            <a:pPr marL="1587" indent="0" algn="ctr">
              <a:buNone/>
            </a:pPr>
            <a:r>
              <a:rPr lang="es-CL" sz="1600" dirty="0">
                <a:solidFill>
                  <a:schemeClr val="accent5"/>
                </a:solidFill>
                <a:latin typeface="Calibri" panose="020F0502020204030204" pitchFamily="34" charset="0"/>
                <a:cs typeface="Calibri" panose="020F0502020204030204" pitchFamily="34" charset="0"/>
              </a:rPr>
              <a:t>Art. 20 </a:t>
            </a:r>
          </a:p>
          <a:p>
            <a:pPr marL="1587" indent="0" algn="ctr">
              <a:buNone/>
            </a:pPr>
            <a:r>
              <a:rPr lang="es-CL" sz="1600" dirty="0">
                <a:solidFill>
                  <a:schemeClr val="accent5"/>
                </a:solidFill>
                <a:latin typeface="Calibri" panose="020F0502020204030204" pitchFamily="34" charset="0"/>
                <a:cs typeface="Calibri" panose="020F0502020204030204" pitchFamily="34" charset="0"/>
              </a:rPr>
              <a:t>del Decreto Nº91 de 2001 Minsal</a:t>
            </a:r>
          </a:p>
        </p:txBody>
      </p:sp>
    </p:spTree>
    <p:extLst>
      <p:ext uri="{BB962C8B-B14F-4D97-AF65-F5344CB8AC3E}">
        <p14:creationId xmlns:p14="http://schemas.microsoft.com/office/powerpoint/2010/main" val="27340688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número de diapositiva 2">
            <a:extLst>
              <a:ext uri="{FF2B5EF4-FFF2-40B4-BE49-F238E27FC236}">
                <a16:creationId xmlns:a16="http://schemas.microsoft.com/office/drawing/2014/main" id="{B7D2BA2D-5197-47D8-94EC-D7793B88DAB7}"/>
              </a:ext>
            </a:extLst>
          </p:cNvPr>
          <p:cNvSpPr>
            <a:spLocks noGrp="1"/>
          </p:cNvSpPr>
          <p:nvPr>
            <p:ph type="sldNum" sz="quarter" idx="4"/>
          </p:nvPr>
        </p:nvSpPr>
        <p:spPr>
          <a:xfrm>
            <a:off x="10297492" y="6609102"/>
            <a:ext cx="2133600" cy="365125"/>
          </a:xfrm>
        </p:spPr>
        <p:txBody>
          <a:bodyPr/>
          <a:lstStyle/>
          <a:p>
            <a:fld id="{7536BA00-E649-495D-B82A-3219CB1D2429}" type="slidenum">
              <a:rPr lang="es-CL" smtClean="0"/>
              <a:pPr/>
              <a:t>7</a:t>
            </a:fld>
            <a:endParaRPr lang="es-CL" dirty="0"/>
          </a:p>
        </p:txBody>
      </p:sp>
      <p:sp>
        <p:nvSpPr>
          <p:cNvPr id="11" name="Título 1">
            <a:extLst>
              <a:ext uri="{FF2B5EF4-FFF2-40B4-BE49-F238E27FC236}">
                <a16:creationId xmlns:a16="http://schemas.microsoft.com/office/drawing/2014/main" id="{A3C8267F-5FDE-0748-966A-E033F6A8E9AF}"/>
              </a:ext>
            </a:extLst>
          </p:cNvPr>
          <p:cNvSpPr txBox="1">
            <a:spLocks/>
          </p:cNvSpPr>
          <p:nvPr/>
        </p:nvSpPr>
        <p:spPr bwMode="auto">
          <a:xfrm>
            <a:off x="245538" y="987"/>
            <a:ext cx="8365266" cy="6617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defTabSz="913526" rtl="0" eaLnBrk="1" fontAlgn="base" hangingPunct="1">
              <a:spcBef>
                <a:spcPct val="0"/>
              </a:spcBef>
              <a:spcAft>
                <a:spcPct val="0"/>
              </a:spcAft>
              <a:tabLst>
                <a:tab pos="275353" algn="l"/>
              </a:tabLst>
              <a:defRPr sz="1900" b="1" baseline="0">
                <a:solidFill>
                  <a:srgbClr val="0067B4"/>
                </a:solidFill>
                <a:latin typeface="+mj-lt"/>
                <a:ea typeface="+mj-ea"/>
                <a:cs typeface="+mj-cs"/>
              </a:defRPr>
            </a:lvl1pPr>
            <a:lvl2pPr algn="l" defTabSz="913526" rtl="0" eaLnBrk="1" fontAlgn="base" hangingPunct="1">
              <a:spcBef>
                <a:spcPct val="0"/>
              </a:spcBef>
              <a:spcAft>
                <a:spcPct val="0"/>
              </a:spcAft>
              <a:defRPr sz="1900" b="1">
                <a:solidFill>
                  <a:schemeClr val="tx2"/>
                </a:solidFill>
                <a:latin typeface="Arial" charset="0"/>
              </a:defRPr>
            </a:lvl2pPr>
            <a:lvl3pPr algn="l" defTabSz="913526" rtl="0" eaLnBrk="1" fontAlgn="base" hangingPunct="1">
              <a:spcBef>
                <a:spcPct val="0"/>
              </a:spcBef>
              <a:spcAft>
                <a:spcPct val="0"/>
              </a:spcAft>
              <a:defRPr sz="1900" b="1">
                <a:solidFill>
                  <a:schemeClr val="tx2"/>
                </a:solidFill>
                <a:latin typeface="Arial" charset="0"/>
              </a:defRPr>
            </a:lvl3pPr>
            <a:lvl4pPr algn="l" defTabSz="913526" rtl="0" eaLnBrk="1" fontAlgn="base" hangingPunct="1">
              <a:spcBef>
                <a:spcPct val="0"/>
              </a:spcBef>
              <a:spcAft>
                <a:spcPct val="0"/>
              </a:spcAft>
              <a:defRPr sz="1900" b="1">
                <a:solidFill>
                  <a:schemeClr val="tx2"/>
                </a:solidFill>
                <a:latin typeface="Arial" charset="0"/>
              </a:defRPr>
            </a:lvl4pPr>
            <a:lvl5pPr algn="l" defTabSz="913526" rtl="0" eaLnBrk="1" fontAlgn="base" hangingPunct="1">
              <a:spcBef>
                <a:spcPct val="0"/>
              </a:spcBef>
              <a:spcAft>
                <a:spcPct val="0"/>
              </a:spcAft>
              <a:defRPr sz="1900" b="1">
                <a:solidFill>
                  <a:schemeClr val="tx2"/>
                </a:solidFill>
                <a:latin typeface="Arial" charset="0"/>
              </a:defRPr>
            </a:lvl5pPr>
            <a:lvl6pPr marL="466481" algn="l" defTabSz="913526" rtl="0" eaLnBrk="1" fontAlgn="base" hangingPunct="1">
              <a:spcBef>
                <a:spcPct val="0"/>
              </a:spcBef>
              <a:spcAft>
                <a:spcPct val="0"/>
              </a:spcAft>
              <a:defRPr sz="1900" b="1">
                <a:solidFill>
                  <a:schemeClr val="tx2"/>
                </a:solidFill>
                <a:latin typeface="Arial" charset="0"/>
              </a:defRPr>
            </a:lvl6pPr>
            <a:lvl7pPr marL="932962" algn="l" defTabSz="913526" rtl="0" eaLnBrk="1" fontAlgn="base" hangingPunct="1">
              <a:spcBef>
                <a:spcPct val="0"/>
              </a:spcBef>
              <a:spcAft>
                <a:spcPct val="0"/>
              </a:spcAft>
              <a:defRPr sz="1900" b="1">
                <a:solidFill>
                  <a:schemeClr val="tx2"/>
                </a:solidFill>
                <a:latin typeface="Arial" charset="0"/>
              </a:defRPr>
            </a:lvl7pPr>
            <a:lvl8pPr marL="1399443" algn="l" defTabSz="913526" rtl="0" eaLnBrk="1" fontAlgn="base" hangingPunct="1">
              <a:spcBef>
                <a:spcPct val="0"/>
              </a:spcBef>
              <a:spcAft>
                <a:spcPct val="0"/>
              </a:spcAft>
              <a:defRPr sz="1900" b="1">
                <a:solidFill>
                  <a:schemeClr val="tx2"/>
                </a:solidFill>
                <a:latin typeface="Arial" charset="0"/>
              </a:defRPr>
            </a:lvl8pPr>
            <a:lvl9pPr marL="1865925" algn="l" defTabSz="913526" rtl="0" eaLnBrk="1" fontAlgn="base" hangingPunct="1">
              <a:spcBef>
                <a:spcPct val="0"/>
              </a:spcBef>
              <a:spcAft>
                <a:spcPct val="0"/>
              </a:spcAft>
              <a:defRPr sz="1900" b="1">
                <a:solidFill>
                  <a:schemeClr val="tx2"/>
                </a:solidFill>
                <a:latin typeface="Arial" charset="0"/>
              </a:defRPr>
            </a:lvl9pPr>
          </a:lstStyle>
          <a:p>
            <a:r>
              <a:rPr lang="es-ES_tradnl" kern="0" dirty="0"/>
              <a:t> </a:t>
            </a:r>
            <a:br>
              <a:rPr lang="es-CL" kern="0" dirty="0">
                <a:latin typeface="Calibri" panose="020F0502020204030204" pitchFamily="34" charset="0"/>
                <a:cs typeface="Calibri" panose="020F0502020204030204" pitchFamily="34" charset="0"/>
              </a:rPr>
            </a:br>
            <a:r>
              <a:rPr lang="es-ES" sz="2400" kern="0" dirty="0">
                <a:latin typeface="Calibri" panose="020F0502020204030204" pitchFamily="34" charset="0"/>
                <a:cs typeface="Calibri" panose="020F0502020204030204" pitchFamily="34" charset="0"/>
              </a:rPr>
              <a:t>PROCEDIMIENTO DE TRASLADO </a:t>
            </a:r>
            <a:endParaRPr lang="es-CL" sz="2400" kern="0" dirty="0">
              <a:latin typeface="Calibri" panose="020F0502020204030204" pitchFamily="34" charset="0"/>
              <a:cs typeface="Calibri" panose="020F0502020204030204" pitchFamily="34" charset="0"/>
            </a:endParaRPr>
          </a:p>
        </p:txBody>
      </p:sp>
      <p:pic>
        <p:nvPicPr>
          <p:cNvPr id="5" name="Imagen 4">
            <a:extLst>
              <a:ext uri="{FF2B5EF4-FFF2-40B4-BE49-F238E27FC236}">
                <a16:creationId xmlns:a16="http://schemas.microsoft.com/office/drawing/2014/main" id="{EE0FDE08-74FE-E74A-81FB-49F4176B2561}"/>
              </a:ext>
            </a:extLst>
          </p:cNvPr>
          <p:cNvPicPr>
            <a:picLocks noChangeAspect="1"/>
          </p:cNvPicPr>
          <p:nvPr/>
        </p:nvPicPr>
        <p:blipFill>
          <a:blip r:embed="rId3"/>
          <a:stretch>
            <a:fillRect/>
          </a:stretch>
        </p:blipFill>
        <p:spPr>
          <a:xfrm>
            <a:off x="245538" y="950140"/>
            <a:ext cx="3856825" cy="1320121"/>
          </a:xfrm>
          <a:prstGeom prst="rect">
            <a:avLst/>
          </a:prstGeom>
        </p:spPr>
      </p:pic>
      <p:sp>
        <p:nvSpPr>
          <p:cNvPr id="7" name="Rectángulo 6">
            <a:extLst>
              <a:ext uri="{FF2B5EF4-FFF2-40B4-BE49-F238E27FC236}">
                <a16:creationId xmlns:a16="http://schemas.microsoft.com/office/drawing/2014/main" id="{FFA029E9-0F14-1947-AA01-5F72574D8808}"/>
              </a:ext>
            </a:extLst>
          </p:cNvPr>
          <p:cNvSpPr/>
          <p:nvPr/>
        </p:nvSpPr>
        <p:spPr>
          <a:xfrm>
            <a:off x="4428171" y="989591"/>
            <a:ext cx="6096000" cy="1052596"/>
          </a:xfrm>
          <a:prstGeom prst="rect">
            <a:avLst/>
          </a:prstGeom>
        </p:spPr>
        <p:txBody>
          <a:bodyPr>
            <a:spAutoFit/>
          </a:bodyPr>
          <a:lstStyle/>
          <a:p>
            <a:pPr marL="457200" algn="ctr">
              <a:lnSpc>
                <a:spcPct val="110000"/>
              </a:lnSpc>
              <a:spcBef>
                <a:spcPts val="600"/>
              </a:spcBef>
              <a:spcAft>
                <a:spcPts val="600"/>
              </a:spcAft>
            </a:pPr>
            <a:r>
              <a:rPr lang="es-ES_tradnl" sz="1400" b="1" dirty="0">
                <a:solidFill>
                  <a:schemeClr val="accent5"/>
                </a:solidFill>
                <a:latin typeface="Calibri" panose="020F0502020204030204" pitchFamily="34" charset="0"/>
                <a:ea typeface="MS Mincho" panose="02020609040205080304" pitchFamily="49" charset="-128"/>
                <a:cs typeface="Calibri" panose="020F0502020204030204" pitchFamily="34" charset="0"/>
              </a:rPr>
              <a:t>INTERVINIENTES:</a:t>
            </a:r>
            <a:endParaRPr lang="es-CL" sz="1400" b="1" dirty="0">
              <a:solidFill>
                <a:schemeClr val="accent5"/>
              </a:solidFill>
              <a:latin typeface="Calibri" panose="020F0502020204030204" pitchFamily="34" charset="0"/>
              <a:ea typeface="MS Mincho" panose="02020609040205080304" pitchFamily="49" charset="-128"/>
              <a:cs typeface="Calibri" panose="020F0502020204030204" pitchFamily="34" charset="0"/>
            </a:endParaRPr>
          </a:p>
          <a:p>
            <a:pPr algn="ctr"/>
            <a:r>
              <a:rPr lang="es-ES_tradnl" sz="1400" dirty="0">
                <a:solidFill>
                  <a:schemeClr val="accent5"/>
                </a:solidFill>
                <a:latin typeface="Calibri" panose="020F0502020204030204" pitchFamily="34" charset="0"/>
                <a:ea typeface="MS Mincho" panose="02020609040205080304" pitchFamily="49" charset="-128"/>
                <a:cs typeface="Calibri" panose="020F0502020204030204" pitchFamily="34" charset="0"/>
              </a:rPr>
              <a:t> DIRECCIONES DE SERVICIOS Y SUBSECRETARÍA DE REDES ASISTENCIALES A TRAVÉS DEL DEPARTAMENTO DE GESTIÓN NORMATIVA Y PRESUPUESTARIA DE LAS PERSONAS DIGEDEP</a:t>
            </a:r>
            <a:r>
              <a:rPr lang="es-CL" sz="1400" dirty="0">
                <a:solidFill>
                  <a:schemeClr val="accent5"/>
                </a:solidFill>
                <a:latin typeface="Calibri" panose="020F0502020204030204" pitchFamily="34" charset="0"/>
                <a:cs typeface="Calibri" panose="020F0502020204030204" pitchFamily="34" charset="0"/>
              </a:rPr>
              <a:t> </a:t>
            </a:r>
          </a:p>
        </p:txBody>
      </p:sp>
      <p:pic>
        <p:nvPicPr>
          <p:cNvPr id="10" name="Imagen 9">
            <a:extLst>
              <a:ext uri="{FF2B5EF4-FFF2-40B4-BE49-F238E27FC236}">
                <a16:creationId xmlns:a16="http://schemas.microsoft.com/office/drawing/2014/main" id="{51B02B0F-F85E-1F4B-9B87-3B1538BFB3D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flipH="1">
            <a:off x="1293583" y="972276"/>
            <a:ext cx="425045" cy="425045"/>
          </a:xfrm>
          <a:prstGeom prst="rect">
            <a:avLst/>
          </a:prstGeom>
        </p:spPr>
      </p:pic>
      <p:sp>
        <p:nvSpPr>
          <p:cNvPr id="16" name="Rectángulo 15">
            <a:extLst>
              <a:ext uri="{FF2B5EF4-FFF2-40B4-BE49-F238E27FC236}">
                <a16:creationId xmlns:a16="http://schemas.microsoft.com/office/drawing/2014/main" id="{168FFC52-DF4D-7A4F-A23D-A1E3EEE67C14}"/>
              </a:ext>
            </a:extLst>
          </p:cNvPr>
          <p:cNvSpPr/>
          <p:nvPr/>
        </p:nvSpPr>
        <p:spPr>
          <a:xfrm>
            <a:off x="-55620" y="2229496"/>
            <a:ext cx="4587528" cy="1028358"/>
          </a:xfrm>
          <a:prstGeom prst="rect">
            <a:avLst/>
          </a:prstGeom>
        </p:spPr>
        <p:txBody>
          <a:bodyPr wrap="square">
            <a:spAutoFit/>
          </a:bodyPr>
          <a:lstStyle/>
          <a:p>
            <a:pPr algn="ctr">
              <a:lnSpc>
                <a:spcPct val="110000"/>
              </a:lnSpc>
              <a:spcBef>
                <a:spcPts val="600"/>
              </a:spcBef>
              <a:spcAft>
                <a:spcPts val="600"/>
              </a:spcAft>
            </a:pPr>
            <a:r>
              <a:rPr lang="es-ES_tradnl" sz="1400" dirty="0">
                <a:solidFill>
                  <a:schemeClr val="accent5"/>
                </a:solidFill>
                <a:latin typeface="Calibri" panose="020F0502020204030204" pitchFamily="34" charset="0"/>
                <a:ea typeface="MS Mincho" panose="02020609040205080304" pitchFamily="49" charset="-128"/>
                <a:cs typeface="Times New Roman" panose="02020603050405020304" pitchFamily="18" charset="0"/>
              </a:rPr>
              <a:t>Una vez recibida la solicitud de traslado, el </a:t>
            </a:r>
            <a:r>
              <a:rPr lang="es-ES_tradnl" sz="1400" b="1" dirty="0">
                <a:solidFill>
                  <a:schemeClr val="accent5"/>
                </a:solidFill>
                <a:latin typeface="Calibri" panose="020F0502020204030204" pitchFamily="34" charset="0"/>
                <a:ea typeface="MS Mincho" panose="02020609040205080304" pitchFamily="49" charset="-128"/>
                <a:cs typeface="Times New Roman" panose="02020603050405020304" pitchFamily="18" charset="0"/>
              </a:rPr>
              <a:t>Servicio de origen </a:t>
            </a:r>
            <a:r>
              <a:rPr lang="es-ES_tradnl" sz="1400" dirty="0">
                <a:solidFill>
                  <a:schemeClr val="accent5"/>
                </a:solidFill>
                <a:latin typeface="Calibri" panose="020F0502020204030204" pitchFamily="34" charset="0"/>
                <a:ea typeface="MS Mincho" panose="02020609040205080304" pitchFamily="49" charset="-128"/>
                <a:cs typeface="Times New Roman" panose="02020603050405020304" pitchFamily="18" charset="0"/>
              </a:rPr>
              <a:t>tendrá el </a:t>
            </a:r>
            <a:r>
              <a:rPr lang="es-ES_tradnl" sz="1400" b="1" dirty="0">
                <a:solidFill>
                  <a:schemeClr val="accent5"/>
                </a:solidFill>
                <a:latin typeface="Calibri" panose="020F0502020204030204" pitchFamily="34" charset="0"/>
                <a:ea typeface="MS Mincho" panose="02020609040205080304" pitchFamily="49" charset="-128"/>
                <a:cs typeface="Times New Roman" panose="02020603050405020304" pitchFamily="18" charset="0"/>
              </a:rPr>
              <a:t>plazo máximo de 15 días hábiles para revisar los antecedentes de la solicitud </a:t>
            </a:r>
            <a:r>
              <a:rPr lang="es-ES_tradnl" sz="1400" dirty="0">
                <a:solidFill>
                  <a:schemeClr val="accent5"/>
                </a:solidFill>
                <a:latin typeface="Calibri" panose="020F0502020204030204" pitchFamily="34" charset="0"/>
                <a:ea typeface="MS Mincho" panose="02020609040205080304" pitchFamily="49" charset="-128"/>
                <a:cs typeface="Times New Roman" panose="02020603050405020304" pitchFamily="18" charset="0"/>
              </a:rPr>
              <a:t>y, en definitiva, resolver fundadamente si:</a:t>
            </a:r>
            <a:endParaRPr lang="es-CL" sz="1400" dirty="0">
              <a:solidFill>
                <a:schemeClr val="accent5"/>
              </a:solidFill>
              <a:effectLst/>
              <a:latin typeface="Calibri" panose="020F0502020204030204" pitchFamily="34" charset="0"/>
              <a:ea typeface="MS Mincho" panose="02020609040205080304" pitchFamily="49" charset="-128"/>
              <a:cs typeface="Times New Roman" panose="02020603050405020304" pitchFamily="18" charset="0"/>
            </a:endParaRPr>
          </a:p>
        </p:txBody>
      </p:sp>
      <p:sp>
        <p:nvSpPr>
          <p:cNvPr id="19" name="Left Bracket 16">
            <a:extLst>
              <a:ext uri="{FF2B5EF4-FFF2-40B4-BE49-F238E27FC236}">
                <a16:creationId xmlns:a16="http://schemas.microsoft.com/office/drawing/2014/main" id="{399282B6-6EEB-6E46-887F-0EAF33377949}"/>
              </a:ext>
            </a:extLst>
          </p:cNvPr>
          <p:cNvSpPr/>
          <p:nvPr/>
        </p:nvSpPr>
        <p:spPr>
          <a:xfrm>
            <a:off x="140608" y="3567075"/>
            <a:ext cx="119920" cy="626650"/>
          </a:xfrm>
          <a:prstGeom prst="leftBracket">
            <a:avLst/>
          </a:prstGeom>
          <a:ln>
            <a:solidFill>
              <a:srgbClr val="ABD958"/>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0" name="Rectángulo 19">
            <a:extLst>
              <a:ext uri="{FF2B5EF4-FFF2-40B4-BE49-F238E27FC236}">
                <a16:creationId xmlns:a16="http://schemas.microsoft.com/office/drawing/2014/main" id="{44B5BBCA-0299-6341-BA0D-A02AC2D70D1A}"/>
              </a:ext>
            </a:extLst>
          </p:cNvPr>
          <p:cNvSpPr/>
          <p:nvPr/>
        </p:nvSpPr>
        <p:spPr>
          <a:xfrm>
            <a:off x="-108746" y="3395790"/>
            <a:ext cx="4429595" cy="381771"/>
          </a:xfrm>
          <a:prstGeom prst="rect">
            <a:avLst/>
          </a:prstGeom>
        </p:spPr>
        <p:txBody>
          <a:bodyPr wrap="square">
            <a:spAutoFit/>
          </a:bodyPr>
          <a:lstStyle/>
          <a:p>
            <a:pPr algn="ctr">
              <a:lnSpc>
                <a:spcPct val="110000"/>
              </a:lnSpc>
              <a:spcBef>
                <a:spcPts val="600"/>
              </a:spcBef>
              <a:spcAft>
                <a:spcPts val="600"/>
              </a:spcAft>
            </a:pPr>
            <a:r>
              <a:rPr lang="es-ES_tradnl" b="1" dirty="0">
                <a:solidFill>
                  <a:schemeClr val="accent5"/>
                </a:solidFill>
                <a:latin typeface="Calibri" panose="020F0502020204030204" pitchFamily="34" charset="0"/>
                <a:ea typeface="MS Mincho" panose="02020609040205080304" pitchFamily="49" charset="-128"/>
                <a:cs typeface="Times New Roman" panose="02020603050405020304" pitchFamily="18" charset="0"/>
              </a:rPr>
              <a:t>DENIEGA LA SOLICITUD DE TRASLADO</a:t>
            </a:r>
            <a:endParaRPr lang="es-CL" sz="2000" b="1" dirty="0">
              <a:solidFill>
                <a:schemeClr val="accent5"/>
              </a:solidFill>
              <a:effectLst/>
              <a:latin typeface="Calibri" panose="020F0502020204030204" pitchFamily="34" charset="0"/>
              <a:ea typeface="MS Mincho" panose="02020609040205080304" pitchFamily="49" charset="-128"/>
              <a:cs typeface="Times New Roman" panose="02020603050405020304" pitchFamily="18" charset="0"/>
            </a:endParaRPr>
          </a:p>
        </p:txBody>
      </p:sp>
      <p:sp>
        <p:nvSpPr>
          <p:cNvPr id="22" name="Rectángulo 21">
            <a:extLst>
              <a:ext uri="{FF2B5EF4-FFF2-40B4-BE49-F238E27FC236}">
                <a16:creationId xmlns:a16="http://schemas.microsoft.com/office/drawing/2014/main" id="{C53E5672-6C23-C441-853B-91E613D7C342}"/>
              </a:ext>
            </a:extLst>
          </p:cNvPr>
          <p:cNvSpPr/>
          <p:nvPr/>
        </p:nvSpPr>
        <p:spPr>
          <a:xfrm>
            <a:off x="-181304" y="3938268"/>
            <a:ext cx="4429595" cy="381771"/>
          </a:xfrm>
          <a:prstGeom prst="rect">
            <a:avLst/>
          </a:prstGeom>
        </p:spPr>
        <p:txBody>
          <a:bodyPr wrap="square">
            <a:spAutoFit/>
          </a:bodyPr>
          <a:lstStyle/>
          <a:p>
            <a:pPr algn="ctr">
              <a:lnSpc>
                <a:spcPct val="110000"/>
              </a:lnSpc>
              <a:spcBef>
                <a:spcPts val="600"/>
              </a:spcBef>
              <a:spcAft>
                <a:spcPts val="600"/>
              </a:spcAft>
            </a:pPr>
            <a:r>
              <a:rPr lang="es-ES_tradnl" b="1" dirty="0">
                <a:solidFill>
                  <a:schemeClr val="accent5"/>
                </a:solidFill>
                <a:latin typeface="Calibri" panose="020F0502020204030204" pitchFamily="34" charset="0"/>
                <a:ea typeface="MS Mincho" panose="02020609040205080304" pitchFamily="49" charset="-128"/>
                <a:cs typeface="Times New Roman" panose="02020603050405020304" pitchFamily="18" charset="0"/>
              </a:rPr>
              <a:t>ACEPTA LA SOLICITUD DE TRASLADO </a:t>
            </a:r>
            <a:endParaRPr lang="es-CL" sz="2000" b="1" dirty="0">
              <a:solidFill>
                <a:schemeClr val="accent5"/>
              </a:solidFill>
              <a:effectLst/>
              <a:latin typeface="Calibri" panose="020F0502020204030204" pitchFamily="34" charset="0"/>
              <a:ea typeface="MS Mincho" panose="02020609040205080304" pitchFamily="49" charset="-128"/>
              <a:cs typeface="Times New Roman" panose="02020603050405020304" pitchFamily="18" charset="0"/>
            </a:endParaRPr>
          </a:p>
        </p:txBody>
      </p:sp>
      <p:sp>
        <p:nvSpPr>
          <p:cNvPr id="24" name="Rectángulo 23">
            <a:extLst>
              <a:ext uri="{FF2B5EF4-FFF2-40B4-BE49-F238E27FC236}">
                <a16:creationId xmlns:a16="http://schemas.microsoft.com/office/drawing/2014/main" id="{F48D37B2-EC9E-3B47-A076-665B812FFD1A}"/>
              </a:ext>
            </a:extLst>
          </p:cNvPr>
          <p:cNvSpPr/>
          <p:nvPr/>
        </p:nvSpPr>
        <p:spPr>
          <a:xfrm>
            <a:off x="4547392" y="2416469"/>
            <a:ext cx="6814452" cy="3287375"/>
          </a:xfrm>
          <a:prstGeom prst="rect">
            <a:avLst/>
          </a:prstGeom>
        </p:spPr>
        <p:txBody>
          <a:bodyPr wrap="square">
            <a:spAutoFit/>
          </a:bodyPr>
          <a:lstStyle/>
          <a:p>
            <a:pPr lvl="0">
              <a:lnSpc>
                <a:spcPct val="110000"/>
              </a:lnSpc>
              <a:spcAft>
                <a:spcPts val="0"/>
              </a:spcAft>
            </a:pPr>
            <a:r>
              <a:rPr lang="es-ES_tradnl" sz="1600" dirty="0">
                <a:solidFill>
                  <a:schemeClr val="accent5"/>
                </a:solidFill>
                <a:latin typeface="Calibri" panose="020F0502020204030204" pitchFamily="34" charset="0"/>
                <a:ea typeface="MS Mincho" panose="02020609040205080304" pitchFamily="49" charset="-128"/>
                <a:cs typeface="Times New Roman" panose="02020603050405020304" pitchFamily="18" charset="0"/>
              </a:rPr>
              <a:t>1. Una vez evaluados los antecedentes presentados por el solicitante y en forma previa a la emisión de la resolución que acceda al traslado, y;</a:t>
            </a:r>
          </a:p>
          <a:p>
            <a:pPr lvl="0">
              <a:lnSpc>
                <a:spcPct val="110000"/>
              </a:lnSpc>
              <a:spcAft>
                <a:spcPts val="0"/>
              </a:spcAft>
            </a:pPr>
            <a:endParaRPr lang="es-ES_tradnl" sz="1600" dirty="0">
              <a:solidFill>
                <a:schemeClr val="accent5"/>
              </a:solidFill>
              <a:latin typeface="Calibri" panose="020F0502020204030204" pitchFamily="34" charset="0"/>
              <a:ea typeface="MS Mincho" panose="02020609040205080304" pitchFamily="49" charset="-128"/>
              <a:cs typeface="Times New Roman" panose="02020603050405020304" pitchFamily="18" charset="0"/>
            </a:endParaRPr>
          </a:p>
          <a:p>
            <a:pPr lvl="0">
              <a:lnSpc>
                <a:spcPct val="110000"/>
              </a:lnSpc>
              <a:spcAft>
                <a:spcPts val="900"/>
              </a:spcAft>
            </a:pPr>
            <a:r>
              <a:rPr lang="es-CL" sz="1600" dirty="0">
                <a:solidFill>
                  <a:schemeClr val="accent5"/>
                </a:solidFill>
                <a:latin typeface="Calibri" panose="020F0502020204030204" pitchFamily="34" charset="0"/>
                <a:ea typeface="MS Mincho" panose="02020609040205080304" pitchFamily="49" charset="-128"/>
                <a:cs typeface="Times New Roman" panose="02020603050405020304" pitchFamily="18" charset="0"/>
              </a:rPr>
              <a:t>2. </a:t>
            </a:r>
            <a:r>
              <a:rPr lang="es-ES_tradnl" sz="1600" dirty="0">
                <a:solidFill>
                  <a:schemeClr val="accent5"/>
                </a:solidFill>
                <a:latin typeface="Calibri" panose="020F0502020204030204" pitchFamily="34" charset="0"/>
                <a:ea typeface="MS Mincho" panose="02020609040205080304" pitchFamily="49" charset="-128"/>
                <a:cs typeface="Times New Roman" panose="02020603050405020304" pitchFamily="18" charset="0"/>
              </a:rPr>
              <a:t>Ambas Direcciones de Servicios se encuentran llanas a aceptar la petición:</a:t>
            </a:r>
            <a:endParaRPr lang="es-CL" sz="1600" dirty="0">
              <a:solidFill>
                <a:schemeClr val="accent5"/>
              </a:solidFill>
              <a:latin typeface="Calibri" panose="020F0502020204030204" pitchFamily="34" charset="0"/>
              <a:ea typeface="MS Mincho" panose="02020609040205080304" pitchFamily="49" charset="-128"/>
              <a:cs typeface="Times New Roman" panose="02020603050405020304" pitchFamily="18" charset="0"/>
            </a:endParaRPr>
          </a:p>
          <a:p>
            <a:pPr algn="just">
              <a:lnSpc>
                <a:spcPct val="110000"/>
              </a:lnSpc>
              <a:spcBef>
                <a:spcPts val="600"/>
              </a:spcBef>
              <a:spcAft>
                <a:spcPts val="600"/>
              </a:spcAft>
            </a:pPr>
            <a:r>
              <a:rPr lang="es-ES_tradnl" sz="1600" b="1" dirty="0">
                <a:solidFill>
                  <a:schemeClr val="accent5"/>
                </a:solidFill>
                <a:latin typeface="Calibri" panose="020F0502020204030204" pitchFamily="34" charset="0"/>
                <a:ea typeface="MS Mincho" panose="02020609040205080304" pitchFamily="49" charset="-128"/>
                <a:cs typeface="Times New Roman" panose="02020603050405020304" pitchFamily="18" charset="0"/>
              </a:rPr>
              <a:t>Deberá la Dirección del Servicio de origen INFORMAR:</a:t>
            </a:r>
          </a:p>
          <a:p>
            <a:pPr algn="just">
              <a:lnSpc>
                <a:spcPct val="110000"/>
              </a:lnSpc>
              <a:spcBef>
                <a:spcPts val="600"/>
              </a:spcBef>
              <a:spcAft>
                <a:spcPts val="600"/>
              </a:spcAft>
            </a:pPr>
            <a:r>
              <a:rPr lang="es-ES_tradnl" sz="1600" dirty="0">
                <a:solidFill>
                  <a:schemeClr val="accent5"/>
                </a:solidFill>
                <a:latin typeface="Calibri" panose="020F0502020204030204" pitchFamily="34" charset="0"/>
                <a:ea typeface="MS Mincho" panose="02020609040205080304" pitchFamily="49" charset="-128"/>
                <a:cs typeface="Times New Roman" panose="02020603050405020304" pitchFamily="18" charset="0"/>
              </a:rPr>
              <a:t> Al </a:t>
            </a:r>
            <a:r>
              <a:rPr lang="es-ES_tradnl" sz="1600" b="1" dirty="0">
                <a:solidFill>
                  <a:schemeClr val="accent5"/>
                </a:solidFill>
                <a:latin typeface="Calibri" panose="020F0502020204030204" pitchFamily="34" charset="0"/>
                <a:ea typeface="MS Mincho" panose="02020609040205080304" pitchFamily="49" charset="-128"/>
                <a:cs typeface="Times New Roman" panose="02020603050405020304" pitchFamily="18" charset="0"/>
              </a:rPr>
              <a:t>Departamento de Gestión Normativa y Presupuestaria de las Personas de la DIGEDEP de la Subsecretaría de Redes Asistenciales, </a:t>
            </a:r>
            <a:r>
              <a:rPr lang="es-ES_tradnl" sz="1600" dirty="0">
                <a:solidFill>
                  <a:schemeClr val="accent5"/>
                </a:solidFill>
                <a:latin typeface="Calibri" panose="020F0502020204030204" pitchFamily="34" charset="0"/>
                <a:ea typeface="MS Mincho" panose="02020609040205080304" pitchFamily="49" charset="-128"/>
                <a:cs typeface="Times New Roman" panose="02020603050405020304" pitchFamily="18" charset="0"/>
              </a:rPr>
              <a:t>con copia al </a:t>
            </a:r>
            <a:r>
              <a:rPr lang="es-ES_tradnl" sz="1600" b="1" dirty="0">
                <a:solidFill>
                  <a:schemeClr val="accent5"/>
                </a:solidFill>
                <a:latin typeface="Calibri" panose="020F0502020204030204" pitchFamily="34" charset="0"/>
                <a:ea typeface="MS Mincho" panose="02020609040205080304" pitchFamily="49" charset="-128"/>
                <a:cs typeface="Times New Roman" panose="02020603050405020304" pitchFamily="18" charset="0"/>
              </a:rPr>
              <a:t>Departamento de Formación, vía Oficina de Partes.</a:t>
            </a:r>
          </a:p>
          <a:p>
            <a:pPr algn="just">
              <a:lnSpc>
                <a:spcPct val="110000"/>
              </a:lnSpc>
              <a:spcBef>
                <a:spcPts val="600"/>
              </a:spcBef>
              <a:spcAft>
                <a:spcPts val="600"/>
              </a:spcAft>
            </a:pPr>
            <a:r>
              <a:rPr lang="es-ES_tradnl" sz="1600" b="1" dirty="0">
                <a:solidFill>
                  <a:schemeClr val="accent5"/>
                </a:solidFill>
                <a:latin typeface="Calibri" panose="020F0502020204030204" pitchFamily="34" charset="0"/>
                <a:ea typeface="MS Mincho" panose="02020609040205080304" pitchFamily="49" charset="-128"/>
                <a:cs typeface="Times New Roman" panose="02020603050405020304" pitchFamily="18" charset="0"/>
              </a:rPr>
              <a:t>Dentro del plazo de 15 días previamente indicado, acompañando los antecedentes pertinentes.</a:t>
            </a:r>
            <a:endParaRPr lang="es-ES_tradnl" sz="1600" dirty="0">
              <a:solidFill>
                <a:schemeClr val="accent5"/>
              </a:solidFill>
              <a:latin typeface="Calibri" panose="020F0502020204030204" pitchFamily="34" charset="0"/>
              <a:ea typeface="MS Mincho" panose="02020609040205080304" pitchFamily="49" charset="-128"/>
              <a:cs typeface="Times New Roman" panose="02020603050405020304" pitchFamily="18" charset="0"/>
            </a:endParaRPr>
          </a:p>
        </p:txBody>
      </p:sp>
      <p:pic>
        <p:nvPicPr>
          <p:cNvPr id="25" name="Imagen 24">
            <a:extLst>
              <a:ext uri="{FF2B5EF4-FFF2-40B4-BE49-F238E27FC236}">
                <a16:creationId xmlns:a16="http://schemas.microsoft.com/office/drawing/2014/main" id="{701C187A-14D8-A649-9DA0-D503211BA57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540132" y="4182005"/>
            <a:ext cx="708159" cy="506174"/>
          </a:xfrm>
          <a:prstGeom prst="rect">
            <a:avLst/>
          </a:prstGeom>
        </p:spPr>
      </p:pic>
      <p:sp>
        <p:nvSpPr>
          <p:cNvPr id="26" name="Left Bracket 16">
            <a:extLst>
              <a:ext uri="{FF2B5EF4-FFF2-40B4-BE49-F238E27FC236}">
                <a16:creationId xmlns:a16="http://schemas.microsoft.com/office/drawing/2014/main" id="{7ECB983D-E965-1A4B-B800-3F11CD361701}"/>
              </a:ext>
            </a:extLst>
          </p:cNvPr>
          <p:cNvSpPr/>
          <p:nvPr/>
        </p:nvSpPr>
        <p:spPr>
          <a:xfrm>
            <a:off x="4370597" y="2141462"/>
            <a:ext cx="45719" cy="4313643"/>
          </a:xfrm>
          <a:prstGeom prst="leftBracket">
            <a:avLst/>
          </a:prstGeom>
          <a:ln w="41275">
            <a:solidFill>
              <a:srgbClr val="FF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pic>
        <p:nvPicPr>
          <p:cNvPr id="28" name="Imagen 27">
            <a:extLst>
              <a:ext uri="{FF2B5EF4-FFF2-40B4-BE49-F238E27FC236}">
                <a16:creationId xmlns:a16="http://schemas.microsoft.com/office/drawing/2014/main" id="{7CF68069-7D24-0B4A-BB63-89D63FE44F4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flipH="1">
            <a:off x="3757693" y="3880400"/>
            <a:ext cx="212523" cy="212523"/>
          </a:xfrm>
          <a:prstGeom prst="rect">
            <a:avLst/>
          </a:prstGeom>
        </p:spPr>
      </p:pic>
      <p:sp>
        <p:nvSpPr>
          <p:cNvPr id="29" name="Rectángulo 28">
            <a:extLst>
              <a:ext uri="{FF2B5EF4-FFF2-40B4-BE49-F238E27FC236}">
                <a16:creationId xmlns:a16="http://schemas.microsoft.com/office/drawing/2014/main" id="{21014DC4-80D8-FA4A-83AF-BB0833FCB000}"/>
              </a:ext>
            </a:extLst>
          </p:cNvPr>
          <p:cNvSpPr/>
          <p:nvPr/>
        </p:nvSpPr>
        <p:spPr>
          <a:xfrm>
            <a:off x="4919957" y="5808774"/>
            <a:ext cx="6096000" cy="646331"/>
          </a:xfrm>
          <a:prstGeom prst="rect">
            <a:avLst/>
          </a:prstGeom>
        </p:spPr>
        <p:txBody>
          <a:bodyPr>
            <a:spAutoFit/>
          </a:bodyPr>
          <a:lstStyle/>
          <a:p>
            <a:r>
              <a:rPr lang="es-ES_tradnl" b="1" dirty="0">
                <a:solidFill>
                  <a:srgbClr val="FF0000"/>
                </a:solidFill>
                <a:latin typeface="Calibri" panose="020F0502020204030204" pitchFamily="34" charset="0"/>
                <a:ea typeface="MS Mincho" panose="02020609040205080304" pitchFamily="49" charset="-128"/>
                <a:cs typeface="Times New Roman" panose="02020603050405020304" pitchFamily="18" charset="0"/>
              </a:rPr>
              <a:t>*</a:t>
            </a:r>
            <a:r>
              <a:rPr lang="es-ES_tradnl" dirty="0">
                <a:solidFill>
                  <a:schemeClr val="tx2"/>
                </a:solidFill>
                <a:latin typeface="Calibri" panose="020F0502020204030204" pitchFamily="34" charset="0"/>
                <a:ea typeface="MS Mincho" panose="02020609040205080304" pitchFamily="49" charset="-128"/>
                <a:cs typeface="Times New Roman" panose="02020603050405020304" pitchFamily="18" charset="0"/>
              </a:rPr>
              <a:t>El responsable de enviar los antecedentes será el referente de gestión de la Dirección de Servicio de Origen. </a:t>
            </a:r>
            <a:endParaRPr lang="es-CL" dirty="0">
              <a:solidFill>
                <a:schemeClr val="tx2"/>
              </a:solidFill>
            </a:endParaRPr>
          </a:p>
        </p:txBody>
      </p:sp>
    </p:spTree>
    <p:extLst>
      <p:ext uri="{BB962C8B-B14F-4D97-AF65-F5344CB8AC3E}">
        <p14:creationId xmlns:p14="http://schemas.microsoft.com/office/powerpoint/2010/main" val="17909722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número de diapositiva 2">
            <a:extLst>
              <a:ext uri="{FF2B5EF4-FFF2-40B4-BE49-F238E27FC236}">
                <a16:creationId xmlns:a16="http://schemas.microsoft.com/office/drawing/2014/main" id="{B7D2BA2D-5197-47D8-94EC-D7793B88DAB7}"/>
              </a:ext>
            </a:extLst>
          </p:cNvPr>
          <p:cNvSpPr>
            <a:spLocks noGrp="1"/>
          </p:cNvSpPr>
          <p:nvPr>
            <p:ph type="sldNum" sz="quarter" idx="4"/>
          </p:nvPr>
        </p:nvSpPr>
        <p:spPr>
          <a:xfrm>
            <a:off x="10297492" y="6609102"/>
            <a:ext cx="2133600" cy="365125"/>
          </a:xfrm>
        </p:spPr>
        <p:txBody>
          <a:bodyPr/>
          <a:lstStyle/>
          <a:p>
            <a:fld id="{7536BA00-E649-495D-B82A-3219CB1D2429}" type="slidenum">
              <a:rPr lang="es-CL" smtClean="0"/>
              <a:pPr/>
              <a:t>8</a:t>
            </a:fld>
            <a:endParaRPr lang="es-CL" dirty="0"/>
          </a:p>
        </p:txBody>
      </p:sp>
      <p:sp>
        <p:nvSpPr>
          <p:cNvPr id="11" name="Título 1">
            <a:extLst>
              <a:ext uri="{FF2B5EF4-FFF2-40B4-BE49-F238E27FC236}">
                <a16:creationId xmlns:a16="http://schemas.microsoft.com/office/drawing/2014/main" id="{A3C8267F-5FDE-0748-966A-E033F6A8E9AF}"/>
              </a:ext>
            </a:extLst>
          </p:cNvPr>
          <p:cNvSpPr txBox="1">
            <a:spLocks/>
          </p:cNvSpPr>
          <p:nvPr/>
        </p:nvSpPr>
        <p:spPr bwMode="auto">
          <a:xfrm>
            <a:off x="245538" y="987"/>
            <a:ext cx="8365266" cy="6617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defTabSz="913526" rtl="0" eaLnBrk="1" fontAlgn="base" hangingPunct="1">
              <a:spcBef>
                <a:spcPct val="0"/>
              </a:spcBef>
              <a:spcAft>
                <a:spcPct val="0"/>
              </a:spcAft>
              <a:tabLst>
                <a:tab pos="275353" algn="l"/>
              </a:tabLst>
              <a:defRPr sz="1900" b="1" baseline="0">
                <a:solidFill>
                  <a:srgbClr val="0067B4"/>
                </a:solidFill>
                <a:latin typeface="+mj-lt"/>
                <a:ea typeface="+mj-ea"/>
                <a:cs typeface="+mj-cs"/>
              </a:defRPr>
            </a:lvl1pPr>
            <a:lvl2pPr algn="l" defTabSz="913526" rtl="0" eaLnBrk="1" fontAlgn="base" hangingPunct="1">
              <a:spcBef>
                <a:spcPct val="0"/>
              </a:spcBef>
              <a:spcAft>
                <a:spcPct val="0"/>
              </a:spcAft>
              <a:defRPr sz="1900" b="1">
                <a:solidFill>
                  <a:schemeClr val="tx2"/>
                </a:solidFill>
                <a:latin typeface="Arial" charset="0"/>
              </a:defRPr>
            </a:lvl2pPr>
            <a:lvl3pPr algn="l" defTabSz="913526" rtl="0" eaLnBrk="1" fontAlgn="base" hangingPunct="1">
              <a:spcBef>
                <a:spcPct val="0"/>
              </a:spcBef>
              <a:spcAft>
                <a:spcPct val="0"/>
              </a:spcAft>
              <a:defRPr sz="1900" b="1">
                <a:solidFill>
                  <a:schemeClr val="tx2"/>
                </a:solidFill>
                <a:latin typeface="Arial" charset="0"/>
              </a:defRPr>
            </a:lvl3pPr>
            <a:lvl4pPr algn="l" defTabSz="913526" rtl="0" eaLnBrk="1" fontAlgn="base" hangingPunct="1">
              <a:spcBef>
                <a:spcPct val="0"/>
              </a:spcBef>
              <a:spcAft>
                <a:spcPct val="0"/>
              </a:spcAft>
              <a:defRPr sz="1900" b="1">
                <a:solidFill>
                  <a:schemeClr val="tx2"/>
                </a:solidFill>
                <a:latin typeface="Arial" charset="0"/>
              </a:defRPr>
            </a:lvl4pPr>
            <a:lvl5pPr algn="l" defTabSz="913526" rtl="0" eaLnBrk="1" fontAlgn="base" hangingPunct="1">
              <a:spcBef>
                <a:spcPct val="0"/>
              </a:spcBef>
              <a:spcAft>
                <a:spcPct val="0"/>
              </a:spcAft>
              <a:defRPr sz="1900" b="1">
                <a:solidFill>
                  <a:schemeClr val="tx2"/>
                </a:solidFill>
                <a:latin typeface="Arial" charset="0"/>
              </a:defRPr>
            </a:lvl5pPr>
            <a:lvl6pPr marL="466481" algn="l" defTabSz="913526" rtl="0" eaLnBrk="1" fontAlgn="base" hangingPunct="1">
              <a:spcBef>
                <a:spcPct val="0"/>
              </a:spcBef>
              <a:spcAft>
                <a:spcPct val="0"/>
              </a:spcAft>
              <a:defRPr sz="1900" b="1">
                <a:solidFill>
                  <a:schemeClr val="tx2"/>
                </a:solidFill>
                <a:latin typeface="Arial" charset="0"/>
              </a:defRPr>
            </a:lvl6pPr>
            <a:lvl7pPr marL="932962" algn="l" defTabSz="913526" rtl="0" eaLnBrk="1" fontAlgn="base" hangingPunct="1">
              <a:spcBef>
                <a:spcPct val="0"/>
              </a:spcBef>
              <a:spcAft>
                <a:spcPct val="0"/>
              </a:spcAft>
              <a:defRPr sz="1900" b="1">
                <a:solidFill>
                  <a:schemeClr val="tx2"/>
                </a:solidFill>
                <a:latin typeface="Arial" charset="0"/>
              </a:defRPr>
            </a:lvl7pPr>
            <a:lvl8pPr marL="1399443" algn="l" defTabSz="913526" rtl="0" eaLnBrk="1" fontAlgn="base" hangingPunct="1">
              <a:spcBef>
                <a:spcPct val="0"/>
              </a:spcBef>
              <a:spcAft>
                <a:spcPct val="0"/>
              </a:spcAft>
              <a:defRPr sz="1900" b="1">
                <a:solidFill>
                  <a:schemeClr val="tx2"/>
                </a:solidFill>
                <a:latin typeface="Arial" charset="0"/>
              </a:defRPr>
            </a:lvl8pPr>
            <a:lvl9pPr marL="1865925" algn="l" defTabSz="913526" rtl="0" eaLnBrk="1" fontAlgn="base" hangingPunct="1">
              <a:spcBef>
                <a:spcPct val="0"/>
              </a:spcBef>
              <a:spcAft>
                <a:spcPct val="0"/>
              </a:spcAft>
              <a:defRPr sz="1900" b="1">
                <a:solidFill>
                  <a:schemeClr val="tx2"/>
                </a:solidFill>
                <a:latin typeface="Arial" charset="0"/>
              </a:defRPr>
            </a:lvl9pPr>
          </a:lstStyle>
          <a:p>
            <a:r>
              <a:rPr lang="es-ES_tradnl" kern="0" dirty="0"/>
              <a:t> </a:t>
            </a:r>
            <a:br>
              <a:rPr lang="es-CL" kern="0" dirty="0">
                <a:latin typeface="Calibri" panose="020F0502020204030204" pitchFamily="34" charset="0"/>
                <a:cs typeface="Calibri" panose="020F0502020204030204" pitchFamily="34" charset="0"/>
              </a:rPr>
            </a:br>
            <a:r>
              <a:rPr lang="es-ES" sz="2400" kern="0" dirty="0">
                <a:latin typeface="Calibri" panose="020F0502020204030204" pitchFamily="34" charset="0"/>
                <a:cs typeface="Calibri" panose="020F0502020204030204" pitchFamily="34" charset="0"/>
              </a:rPr>
              <a:t>PROCEDIMIENTO DE TRASLADO </a:t>
            </a:r>
            <a:endParaRPr lang="es-CL" sz="2400" kern="0" dirty="0">
              <a:latin typeface="Calibri" panose="020F0502020204030204" pitchFamily="34" charset="0"/>
              <a:cs typeface="Calibri" panose="020F0502020204030204" pitchFamily="34" charset="0"/>
            </a:endParaRPr>
          </a:p>
        </p:txBody>
      </p:sp>
      <p:sp>
        <p:nvSpPr>
          <p:cNvPr id="2" name="Rectángulo 1">
            <a:extLst>
              <a:ext uri="{FF2B5EF4-FFF2-40B4-BE49-F238E27FC236}">
                <a16:creationId xmlns:a16="http://schemas.microsoft.com/office/drawing/2014/main" id="{277A2B13-14F0-334D-BEB4-651C3F9909B1}"/>
              </a:ext>
            </a:extLst>
          </p:cNvPr>
          <p:cNvSpPr/>
          <p:nvPr/>
        </p:nvSpPr>
        <p:spPr>
          <a:xfrm>
            <a:off x="0" y="3809796"/>
            <a:ext cx="7070361" cy="2822439"/>
          </a:xfrm>
          <a:prstGeom prst="rect">
            <a:avLst/>
          </a:prstGeom>
        </p:spPr>
        <p:txBody>
          <a:bodyPr wrap="square">
            <a:spAutoFit/>
          </a:bodyPr>
          <a:lstStyle/>
          <a:p>
            <a:pPr marL="800100" lvl="1" indent="-342900" algn="just">
              <a:lnSpc>
                <a:spcPct val="110000"/>
              </a:lnSpc>
              <a:spcBef>
                <a:spcPts val="600"/>
              </a:spcBef>
              <a:spcAft>
                <a:spcPts val="600"/>
              </a:spcAft>
              <a:buFont typeface="+mj-lt"/>
              <a:buAutoNum type="alphaLcParenR"/>
            </a:pPr>
            <a:r>
              <a:rPr lang="es-ES" dirty="0">
                <a:solidFill>
                  <a:schemeClr val="tx2"/>
                </a:solidFill>
                <a:latin typeface="Calibri" panose="020F0502020204030204" pitchFamily="34" charset="0"/>
                <a:ea typeface="MS Mincho" panose="02020609040205080304" pitchFamily="49" charset="-128"/>
                <a:cs typeface="Times New Roman" panose="02020603050405020304" pitchFamily="18" charset="0"/>
              </a:rPr>
              <a:t>Con el </a:t>
            </a:r>
            <a:r>
              <a:rPr lang="es-ES" b="1" dirty="0">
                <a:solidFill>
                  <a:schemeClr val="tx2"/>
                </a:solidFill>
                <a:latin typeface="Calibri" panose="020F0502020204030204" pitchFamily="34" charset="0"/>
                <a:ea typeface="MS Mincho" panose="02020609040205080304" pitchFamily="49" charset="-128"/>
                <a:cs typeface="Times New Roman" panose="02020603050405020304" pitchFamily="18" charset="0"/>
              </a:rPr>
              <a:t>traspaso de los recursos y dotación de personal que se liberen por el cambio del profesiona</a:t>
            </a:r>
            <a:r>
              <a:rPr lang="es-ES" dirty="0">
                <a:solidFill>
                  <a:schemeClr val="tx2"/>
                </a:solidFill>
                <a:latin typeface="Calibri" panose="020F0502020204030204" pitchFamily="34" charset="0"/>
                <a:ea typeface="MS Mincho" panose="02020609040205080304" pitchFamily="49" charset="-128"/>
                <a:cs typeface="Times New Roman" panose="02020603050405020304" pitchFamily="18" charset="0"/>
              </a:rPr>
              <a:t>l, cuando el Servicio de destino no cuente con presupuesto para ese fin.</a:t>
            </a:r>
            <a:endParaRPr lang="es-CL" sz="2000" dirty="0">
              <a:solidFill>
                <a:schemeClr val="tx2"/>
              </a:solidFill>
              <a:latin typeface="Calibri" panose="020F0502020204030204" pitchFamily="34" charset="0"/>
              <a:ea typeface="MS Mincho" panose="02020609040205080304" pitchFamily="49" charset="-128"/>
              <a:cs typeface="Times New Roman" panose="02020603050405020304" pitchFamily="18" charset="0"/>
            </a:endParaRPr>
          </a:p>
          <a:p>
            <a:pPr marL="800100" lvl="1" indent="-342900" algn="just">
              <a:lnSpc>
                <a:spcPct val="110000"/>
              </a:lnSpc>
              <a:spcBef>
                <a:spcPts val="600"/>
              </a:spcBef>
              <a:spcAft>
                <a:spcPts val="600"/>
              </a:spcAft>
              <a:buFont typeface="+mj-lt"/>
              <a:buAutoNum type="alphaLcParenR"/>
            </a:pPr>
            <a:r>
              <a:rPr lang="es-ES" dirty="0">
                <a:solidFill>
                  <a:schemeClr val="tx2"/>
                </a:solidFill>
                <a:latin typeface="Calibri" panose="020F0502020204030204" pitchFamily="34" charset="0"/>
                <a:ea typeface="MS Mincho" panose="02020609040205080304" pitchFamily="49" charset="-128"/>
                <a:cs typeface="Times New Roman" panose="02020603050405020304" pitchFamily="18" charset="0"/>
              </a:rPr>
              <a:t>Con el </a:t>
            </a:r>
            <a:r>
              <a:rPr lang="es-ES" b="1" dirty="0">
                <a:solidFill>
                  <a:schemeClr val="tx2"/>
                </a:solidFill>
                <a:latin typeface="Calibri" panose="020F0502020204030204" pitchFamily="34" charset="0"/>
                <a:ea typeface="MS Mincho" panose="02020609040205080304" pitchFamily="49" charset="-128"/>
                <a:cs typeface="Times New Roman" panose="02020603050405020304" pitchFamily="18" charset="0"/>
              </a:rPr>
              <a:t>traspaso transitorio de los recursos</a:t>
            </a:r>
            <a:r>
              <a:rPr lang="es-ES" dirty="0">
                <a:solidFill>
                  <a:schemeClr val="tx2"/>
                </a:solidFill>
                <a:latin typeface="Calibri" panose="020F0502020204030204" pitchFamily="34" charset="0"/>
                <a:ea typeface="MS Mincho" panose="02020609040205080304" pitchFamily="49" charset="-128"/>
                <a:cs typeface="Times New Roman" panose="02020603050405020304" pitchFamily="18" charset="0"/>
              </a:rPr>
              <a:t>, hasta que el Servicio de destino cuente con disponibilidad presupuestaria suficiente para solventarlo. </a:t>
            </a:r>
            <a:endParaRPr lang="es-CL" sz="2000" dirty="0">
              <a:solidFill>
                <a:schemeClr val="tx2"/>
              </a:solidFill>
              <a:latin typeface="Calibri" panose="020F0502020204030204" pitchFamily="34" charset="0"/>
              <a:ea typeface="MS Mincho" panose="02020609040205080304" pitchFamily="49" charset="-128"/>
              <a:cs typeface="Times New Roman" panose="02020603050405020304" pitchFamily="18" charset="0"/>
            </a:endParaRPr>
          </a:p>
          <a:p>
            <a:pPr marL="800100" lvl="1" indent="-342900" algn="just">
              <a:lnSpc>
                <a:spcPct val="110000"/>
              </a:lnSpc>
              <a:spcBef>
                <a:spcPts val="600"/>
              </a:spcBef>
              <a:spcAft>
                <a:spcPts val="600"/>
              </a:spcAft>
              <a:buFont typeface="+mj-lt"/>
              <a:buAutoNum type="alphaLcParenR"/>
            </a:pPr>
            <a:r>
              <a:rPr lang="es-ES" dirty="0">
                <a:solidFill>
                  <a:schemeClr val="tx2"/>
                </a:solidFill>
                <a:latin typeface="Calibri" panose="020F0502020204030204" pitchFamily="34" charset="0"/>
                <a:ea typeface="MS Mincho" panose="02020609040205080304" pitchFamily="49" charset="-128"/>
                <a:cs typeface="Times New Roman" panose="02020603050405020304" pitchFamily="18" charset="0"/>
              </a:rPr>
              <a:t>Sin traspaso de recursos, siendo el Servicio de destino quien asuma la carga de traslado. </a:t>
            </a:r>
            <a:endParaRPr lang="es-CL" sz="2000" dirty="0">
              <a:solidFill>
                <a:schemeClr val="tx2"/>
              </a:solidFill>
              <a:effectLst/>
              <a:latin typeface="Calibri" panose="020F0502020204030204" pitchFamily="34" charset="0"/>
              <a:ea typeface="MS Mincho" panose="02020609040205080304" pitchFamily="49" charset="-128"/>
              <a:cs typeface="Times New Roman" panose="02020603050405020304" pitchFamily="18" charset="0"/>
            </a:endParaRPr>
          </a:p>
        </p:txBody>
      </p:sp>
      <p:sp>
        <p:nvSpPr>
          <p:cNvPr id="9" name="Left Bracket 16">
            <a:extLst>
              <a:ext uri="{FF2B5EF4-FFF2-40B4-BE49-F238E27FC236}">
                <a16:creationId xmlns:a16="http://schemas.microsoft.com/office/drawing/2014/main" id="{037D7F5B-F224-C046-8FF6-4D36B97BFE55}"/>
              </a:ext>
            </a:extLst>
          </p:cNvPr>
          <p:cNvSpPr/>
          <p:nvPr/>
        </p:nvSpPr>
        <p:spPr>
          <a:xfrm flipH="1">
            <a:off x="7057381" y="3717861"/>
            <a:ext cx="201986" cy="2093907"/>
          </a:xfrm>
          <a:prstGeom prst="leftBracket">
            <a:avLst/>
          </a:prstGeom>
          <a:ln>
            <a:solidFill>
              <a:srgbClr val="ABD958"/>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pic>
        <p:nvPicPr>
          <p:cNvPr id="12" name="Imagen 11">
            <a:extLst>
              <a:ext uri="{FF2B5EF4-FFF2-40B4-BE49-F238E27FC236}">
                <a16:creationId xmlns:a16="http://schemas.microsoft.com/office/drawing/2014/main" id="{250E50B6-5A6F-D14D-9785-F5402418FE9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44834" y="4461162"/>
            <a:ext cx="700362" cy="633494"/>
          </a:xfrm>
          <a:prstGeom prst="rect">
            <a:avLst/>
          </a:prstGeom>
        </p:spPr>
      </p:pic>
      <p:sp>
        <p:nvSpPr>
          <p:cNvPr id="4" name="CuadroTexto 3">
            <a:extLst>
              <a:ext uri="{FF2B5EF4-FFF2-40B4-BE49-F238E27FC236}">
                <a16:creationId xmlns:a16="http://schemas.microsoft.com/office/drawing/2014/main" id="{0D9AE15F-1C05-8B47-95B8-572F1A7C490B}"/>
              </a:ext>
            </a:extLst>
          </p:cNvPr>
          <p:cNvSpPr txBox="1"/>
          <p:nvPr/>
        </p:nvSpPr>
        <p:spPr>
          <a:xfrm>
            <a:off x="8336279" y="4251462"/>
            <a:ext cx="3028013" cy="1026705"/>
          </a:xfrm>
          <a:prstGeom prst="rect">
            <a:avLst/>
          </a:prstGeom>
          <a:solidFill>
            <a:schemeClr val="bg1"/>
          </a:solidFill>
          <a:ln w="9525">
            <a:solidFill>
              <a:schemeClr val="accent1"/>
            </a:solidFill>
            <a:miter lim="800000"/>
            <a:headEnd/>
            <a:tailEnd/>
          </a:ln>
          <a:effectLst/>
          <a:extLst/>
        </p:spPr>
        <p:txBody>
          <a:bodyPr vert="horz" wrap="square" lIns="72009" tIns="72009" rIns="72009" bIns="72009" numCol="1" rtlCol="0" anchor="t" anchorCtr="0" compatLnSpc="1">
            <a:prstTxWarp prst="textNoShape">
              <a:avLst/>
            </a:prstTxWarp>
            <a:noAutofit/>
          </a:bodyPr>
          <a:lstStyle/>
          <a:p>
            <a:pPr marL="1587" indent="0" algn="ctr">
              <a:buNone/>
            </a:pPr>
            <a:r>
              <a:rPr lang="es-CL" sz="1200" b="1" dirty="0">
                <a:solidFill>
                  <a:srgbClr val="00B050"/>
                </a:solidFill>
              </a:rPr>
              <a:t>INTERVINIENTE:</a:t>
            </a:r>
          </a:p>
          <a:p>
            <a:pPr marL="1587" indent="0" algn="ctr">
              <a:buNone/>
            </a:pPr>
            <a:endParaRPr lang="es-CL" sz="1200" b="1" dirty="0">
              <a:solidFill>
                <a:srgbClr val="00B050"/>
              </a:solidFill>
            </a:endParaRPr>
          </a:p>
          <a:p>
            <a:pPr marL="1587" indent="0" algn="ctr">
              <a:buNone/>
            </a:pPr>
            <a:r>
              <a:rPr lang="es-CL" sz="1200" b="1" dirty="0">
                <a:solidFill>
                  <a:srgbClr val="00B050"/>
                </a:solidFill>
              </a:rPr>
              <a:t>DEPARTAMENTO DE GESTIÓN NORMATIVO Y PRESUPUESTARIO DE LAS PERSONAS</a:t>
            </a:r>
          </a:p>
        </p:txBody>
      </p:sp>
      <p:sp>
        <p:nvSpPr>
          <p:cNvPr id="5" name="Rectángulo 4">
            <a:extLst>
              <a:ext uri="{FF2B5EF4-FFF2-40B4-BE49-F238E27FC236}">
                <a16:creationId xmlns:a16="http://schemas.microsoft.com/office/drawing/2014/main" id="{26E8F0A5-EF60-DC4A-BDFE-1F9927B3ED53}"/>
              </a:ext>
            </a:extLst>
          </p:cNvPr>
          <p:cNvSpPr/>
          <p:nvPr/>
        </p:nvSpPr>
        <p:spPr>
          <a:xfrm>
            <a:off x="2692400" y="1046232"/>
            <a:ext cx="6096000" cy="2671629"/>
          </a:xfrm>
          <a:prstGeom prst="rect">
            <a:avLst/>
          </a:prstGeom>
        </p:spPr>
        <p:txBody>
          <a:bodyPr>
            <a:spAutoFit/>
          </a:bodyPr>
          <a:lstStyle/>
          <a:p>
            <a:pPr marL="342900" lvl="0" indent="-342900" algn="just">
              <a:lnSpc>
                <a:spcPct val="110000"/>
              </a:lnSpc>
              <a:spcBef>
                <a:spcPts val="600"/>
              </a:spcBef>
              <a:spcAft>
                <a:spcPts val="600"/>
              </a:spcAft>
              <a:buFont typeface="+mj-lt"/>
              <a:buAutoNum type="arabicPeriod"/>
            </a:pPr>
            <a:r>
              <a:rPr lang="es-ES" dirty="0">
                <a:solidFill>
                  <a:schemeClr val="tx2"/>
                </a:solidFill>
                <a:latin typeface="Calibri" panose="020F0502020204030204" pitchFamily="34" charset="0"/>
                <a:ea typeface="MS Mincho" panose="02020609040205080304" pitchFamily="49" charset="-128"/>
                <a:cs typeface="Times New Roman" panose="02020603050405020304" pitchFamily="18" charset="0"/>
              </a:rPr>
              <a:t>De la </a:t>
            </a:r>
            <a:r>
              <a:rPr lang="es-ES" b="1" dirty="0">
                <a:solidFill>
                  <a:schemeClr val="tx2"/>
                </a:solidFill>
                <a:latin typeface="Calibri" panose="020F0502020204030204" pitchFamily="34" charset="0"/>
                <a:ea typeface="MS Mincho" panose="02020609040205080304" pitchFamily="49" charset="-128"/>
                <a:cs typeface="Times New Roman" panose="02020603050405020304" pitchFamily="18" charset="0"/>
              </a:rPr>
              <a:t>existencia de la presentación de la solicitud </a:t>
            </a:r>
            <a:r>
              <a:rPr lang="es-ES" dirty="0">
                <a:solidFill>
                  <a:schemeClr val="tx2"/>
                </a:solidFill>
                <a:latin typeface="Calibri" panose="020F0502020204030204" pitchFamily="34" charset="0"/>
                <a:ea typeface="MS Mincho" panose="02020609040205080304" pitchFamily="49" charset="-128"/>
                <a:cs typeface="Times New Roman" panose="02020603050405020304" pitchFamily="18" charset="0"/>
              </a:rPr>
              <a:t>de traslado del interesado.</a:t>
            </a:r>
            <a:endParaRPr lang="es-CL" dirty="0">
              <a:solidFill>
                <a:schemeClr val="tx2"/>
              </a:solidFill>
              <a:latin typeface="Calibri" panose="020F0502020204030204" pitchFamily="34" charset="0"/>
              <a:ea typeface="MS Mincho" panose="02020609040205080304" pitchFamily="49" charset="-128"/>
              <a:cs typeface="Times New Roman" panose="02020603050405020304" pitchFamily="18" charset="0"/>
            </a:endParaRPr>
          </a:p>
          <a:p>
            <a:pPr marL="342900" lvl="0" indent="-342900" algn="just">
              <a:lnSpc>
                <a:spcPct val="110000"/>
              </a:lnSpc>
              <a:spcBef>
                <a:spcPts val="600"/>
              </a:spcBef>
              <a:spcAft>
                <a:spcPts val="600"/>
              </a:spcAft>
              <a:buFont typeface="+mj-lt"/>
              <a:buAutoNum type="arabicPeriod"/>
            </a:pPr>
            <a:r>
              <a:rPr lang="es-ES" dirty="0">
                <a:solidFill>
                  <a:schemeClr val="tx2"/>
                </a:solidFill>
                <a:latin typeface="Calibri" panose="020F0502020204030204" pitchFamily="34" charset="0"/>
                <a:ea typeface="MS Mincho" panose="02020609040205080304" pitchFamily="49" charset="-128"/>
                <a:cs typeface="Times New Roman" panose="02020603050405020304" pitchFamily="18" charset="0"/>
              </a:rPr>
              <a:t>De la </a:t>
            </a:r>
            <a:r>
              <a:rPr lang="es-ES" b="1" dirty="0">
                <a:solidFill>
                  <a:schemeClr val="tx2"/>
                </a:solidFill>
                <a:latin typeface="Calibri" panose="020F0502020204030204" pitchFamily="34" charset="0"/>
                <a:ea typeface="MS Mincho" panose="02020609040205080304" pitchFamily="49" charset="-128"/>
                <a:cs typeface="Times New Roman" panose="02020603050405020304" pitchFamily="18" charset="0"/>
              </a:rPr>
              <a:t>intención de ambas Direcciones de acceder </a:t>
            </a:r>
            <a:r>
              <a:rPr lang="es-ES" dirty="0">
                <a:solidFill>
                  <a:schemeClr val="tx2"/>
                </a:solidFill>
                <a:latin typeface="Calibri" panose="020F0502020204030204" pitchFamily="34" charset="0"/>
                <a:ea typeface="MS Mincho" panose="02020609040205080304" pitchFamily="49" charset="-128"/>
                <a:cs typeface="Times New Roman" panose="02020603050405020304" pitchFamily="18" charset="0"/>
              </a:rPr>
              <a:t>a dicha solicitud.</a:t>
            </a:r>
            <a:endParaRPr lang="es-CL" dirty="0">
              <a:solidFill>
                <a:schemeClr val="tx2"/>
              </a:solidFill>
              <a:latin typeface="Calibri" panose="020F0502020204030204" pitchFamily="34" charset="0"/>
              <a:ea typeface="MS Mincho" panose="02020609040205080304" pitchFamily="49" charset="-128"/>
              <a:cs typeface="Times New Roman" panose="02020603050405020304" pitchFamily="18" charset="0"/>
            </a:endParaRPr>
          </a:p>
          <a:p>
            <a:pPr marL="342900" lvl="0" indent="-342900" algn="just">
              <a:lnSpc>
                <a:spcPct val="110000"/>
              </a:lnSpc>
              <a:spcBef>
                <a:spcPts val="600"/>
              </a:spcBef>
              <a:spcAft>
                <a:spcPts val="600"/>
              </a:spcAft>
              <a:buFont typeface="+mj-lt"/>
              <a:buAutoNum type="arabicPeriod"/>
            </a:pPr>
            <a:r>
              <a:rPr lang="es-ES" dirty="0">
                <a:solidFill>
                  <a:schemeClr val="tx2"/>
                </a:solidFill>
                <a:latin typeface="Calibri" panose="020F0502020204030204" pitchFamily="34" charset="0"/>
                <a:ea typeface="MS Mincho" panose="02020609040205080304" pitchFamily="49" charset="-128"/>
                <a:cs typeface="Times New Roman" panose="02020603050405020304" pitchFamily="18" charset="0"/>
              </a:rPr>
              <a:t>Del </a:t>
            </a:r>
            <a:r>
              <a:rPr lang="es-ES" b="1" dirty="0">
                <a:solidFill>
                  <a:schemeClr val="tx2"/>
                </a:solidFill>
                <a:latin typeface="Calibri" panose="020F0502020204030204" pitchFamily="34" charset="0"/>
                <a:ea typeface="MS Mincho" panose="02020609040205080304" pitchFamily="49" charset="-128"/>
                <a:cs typeface="Times New Roman" panose="02020603050405020304" pitchFamily="18" charset="0"/>
              </a:rPr>
              <a:t>mes deseado de traslado del profesional </a:t>
            </a:r>
            <a:r>
              <a:rPr lang="es-ES" dirty="0">
                <a:solidFill>
                  <a:schemeClr val="tx2"/>
                </a:solidFill>
                <a:latin typeface="Calibri" panose="020F0502020204030204" pitchFamily="34" charset="0"/>
                <a:ea typeface="MS Mincho" panose="02020609040205080304" pitchFamily="49" charset="-128"/>
                <a:cs typeface="Times New Roman" panose="02020603050405020304" pitchFamily="18" charset="0"/>
              </a:rPr>
              <a:t>(mes proyectado según caso particular).</a:t>
            </a:r>
            <a:endParaRPr lang="es-CL" dirty="0">
              <a:solidFill>
                <a:schemeClr val="tx2"/>
              </a:solidFill>
              <a:latin typeface="Calibri" panose="020F0502020204030204" pitchFamily="34" charset="0"/>
              <a:ea typeface="MS Mincho" panose="02020609040205080304" pitchFamily="49" charset="-128"/>
              <a:cs typeface="Times New Roman" panose="02020603050405020304" pitchFamily="18" charset="0"/>
            </a:endParaRPr>
          </a:p>
          <a:p>
            <a:pPr marL="342900" lvl="0" indent="-342900" algn="just">
              <a:lnSpc>
                <a:spcPct val="110000"/>
              </a:lnSpc>
              <a:spcBef>
                <a:spcPts val="600"/>
              </a:spcBef>
              <a:spcAft>
                <a:spcPts val="600"/>
              </a:spcAft>
              <a:buFont typeface="+mj-lt"/>
              <a:buAutoNum type="arabicPeriod"/>
            </a:pPr>
            <a:r>
              <a:rPr lang="es-ES" dirty="0">
                <a:solidFill>
                  <a:schemeClr val="tx2"/>
                </a:solidFill>
                <a:latin typeface="Calibri" panose="020F0502020204030204" pitchFamily="34" charset="0"/>
                <a:ea typeface="MS Mincho" panose="02020609040205080304" pitchFamily="49" charset="-128"/>
                <a:cs typeface="Times New Roman" panose="02020603050405020304" pitchFamily="18" charset="0"/>
              </a:rPr>
              <a:t>Si el </a:t>
            </a:r>
            <a:r>
              <a:rPr lang="es-ES" b="1" dirty="0">
                <a:solidFill>
                  <a:schemeClr val="tx2"/>
                </a:solidFill>
                <a:latin typeface="Calibri" panose="020F0502020204030204" pitchFamily="34" charset="0"/>
                <a:ea typeface="MS Mincho" panose="02020609040205080304" pitchFamily="49" charset="-128"/>
                <a:cs typeface="Times New Roman" panose="02020603050405020304" pitchFamily="18" charset="0"/>
              </a:rPr>
              <a:t>traslado será</a:t>
            </a:r>
            <a:r>
              <a:rPr lang="es-ES" dirty="0">
                <a:solidFill>
                  <a:schemeClr val="tx2"/>
                </a:solidFill>
                <a:latin typeface="Calibri" panose="020F0502020204030204" pitchFamily="34" charset="0"/>
                <a:ea typeface="MS Mincho" panose="02020609040205080304" pitchFamily="49" charset="-128"/>
                <a:cs typeface="Times New Roman" panose="02020603050405020304" pitchFamily="18" charset="0"/>
              </a:rPr>
              <a:t>, según disponibilidad presupuestaria:</a:t>
            </a:r>
            <a:endParaRPr lang="es-CL" dirty="0">
              <a:solidFill>
                <a:schemeClr val="tx2"/>
              </a:solidFill>
              <a:latin typeface="Calibri" panose="020F0502020204030204" pitchFamily="34" charset="0"/>
              <a:ea typeface="MS Mincho" panose="02020609040205080304" pitchFamily="49" charset="-128"/>
              <a:cs typeface="Times New Roman" panose="02020603050405020304" pitchFamily="18" charset="0"/>
            </a:endParaRPr>
          </a:p>
        </p:txBody>
      </p:sp>
      <p:sp>
        <p:nvSpPr>
          <p:cNvPr id="10" name="Left Bracket 16">
            <a:extLst>
              <a:ext uri="{FF2B5EF4-FFF2-40B4-BE49-F238E27FC236}">
                <a16:creationId xmlns:a16="http://schemas.microsoft.com/office/drawing/2014/main" id="{8D57E8CD-D405-FD4B-9535-DCD103AC1857}"/>
              </a:ext>
            </a:extLst>
          </p:cNvPr>
          <p:cNvSpPr/>
          <p:nvPr/>
        </p:nvSpPr>
        <p:spPr>
          <a:xfrm>
            <a:off x="2515222" y="1053194"/>
            <a:ext cx="278773" cy="2613867"/>
          </a:xfrm>
          <a:prstGeom prst="leftBracket">
            <a:avLst/>
          </a:prstGeom>
          <a:ln w="66675">
            <a:solidFill>
              <a:srgbClr val="FF0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 name="Rectángulo 5">
            <a:extLst>
              <a:ext uri="{FF2B5EF4-FFF2-40B4-BE49-F238E27FC236}">
                <a16:creationId xmlns:a16="http://schemas.microsoft.com/office/drawing/2014/main" id="{875469CA-98CD-CE4D-9A48-2186F6D44802}"/>
              </a:ext>
            </a:extLst>
          </p:cNvPr>
          <p:cNvSpPr/>
          <p:nvPr/>
        </p:nvSpPr>
        <p:spPr>
          <a:xfrm flipH="1">
            <a:off x="149593" y="1818729"/>
            <a:ext cx="2327839" cy="1295868"/>
          </a:xfrm>
          <a:prstGeom prst="rect">
            <a:avLst/>
          </a:prstGeom>
        </p:spPr>
        <p:txBody>
          <a:bodyPr wrap="square">
            <a:spAutoFit/>
          </a:bodyPr>
          <a:lstStyle/>
          <a:p>
            <a:pPr algn="ctr">
              <a:lnSpc>
                <a:spcPct val="110000"/>
              </a:lnSpc>
              <a:spcBef>
                <a:spcPts val="600"/>
              </a:spcBef>
              <a:spcAft>
                <a:spcPts val="600"/>
              </a:spcAft>
            </a:pPr>
            <a:r>
              <a:rPr lang="es-ES_tradnl" b="1" dirty="0">
                <a:solidFill>
                  <a:srgbClr val="00B050"/>
                </a:solidFill>
                <a:latin typeface="Calibri" panose="020F0502020204030204" pitchFamily="34" charset="0"/>
                <a:ea typeface="MS Mincho" panose="02020609040205080304" pitchFamily="49" charset="-128"/>
                <a:cs typeface="Times New Roman" panose="02020603050405020304" pitchFamily="18" charset="0"/>
              </a:rPr>
              <a:t>Deberá la Dirección del Servicio de origen INFORMAR al Departamento:</a:t>
            </a:r>
          </a:p>
        </p:txBody>
      </p:sp>
    </p:spTree>
    <p:extLst>
      <p:ext uri="{BB962C8B-B14F-4D97-AF65-F5344CB8AC3E}">
        <p14:creationId xmlns:p14="http://schemas.microsoft.com/office/powerpoint/2010/main" val="23292740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número de diapositiva 2">
            <a:extLst>
              <a:ext uri="{FF2B5EF4-FFF2-40B4-BE49-F238E27FC236}">
                <a16:creationId xmlns:a16="http://schemas.microsoft.com/office/drawing/2014/main" id="{B7D2BA2D-5197-47D8-94EC-D7793B88DAB7}"/>
              </a:ext>
            </a:extLst>
          </p:cNvPr>
          <p:cNvSpPr>
            <a:spLocks noGrp="1"/>
          </p:cNvSpPr>
          <p:nvPr>
            <p:ph type="sldNum" sz="quarter" idx="4"/>
          </p:nvPr>
        </p:nvSpPr>
        <p:spPr>
          <a:xfrm>
            <a:off x="10297492" y="6609102"/>
            <a:ext cx="2133600" cy="365125"/>
          </a:xfrm>
        </p:spPr>
        <p:txBody>
          <a:bodyPr/>
          <a:lstStyle/>
          <a:p>
            <a:fld id="{7536BA00-E649-495D-B82A-3219CB1D2429}" type="slidenum">
              <a:rPr lang="es-CL" smtClean="0"/>
              <a:pPr/>
              <a:t>9</a:t>
            </a:fld>
            <a:endParaRPr lang="es-CL" dirty="0"/>
          </a:p>
        </p:txBody>
      </p:sp>
      <p:sp>
        <p:nvSpPr>
          <p:cNvPr id="11" name="Título 1">
            <a:extLst>
              <a:ext uri="{FF2B5EF4-FFF2-40B4-BE49-F238E27FC236}">
                <a16:creationId xmlns:a16="http://schemas.microsoft.com/office/drawing/2014/main" id="{A3C8267F-5FDE-0748-966A-E033F6A8E9AF}"/>
              </a:ext>
            </a:extLst>
          </p:cNvPr>
          <p:cNvSpPr txBox="1">
            <a:spLocks/>
          </p:cNvSpPr>
          <p:nvPr/>
        </p:nvSpPr>
        <p:spPr bwMode="auto">
          <a:xfrm>
            <a:off x="245538" y="987"/>
            <a:ext cx="8365266" cy="6617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defTabSz="913526" rtl="0" eaLnBrk="1" fontAlgn="base" hangingPunct="1">
              <a:spcBef>
                <a:spcPct val="0"/>
              </a:spcBef>
              <a:spcAft>
                <a:spcPct val="0"/>
              </a:spcAft>
              <a:tabLst>
                <a:tab pos="275353" algn="l"/>
              </a:tabLst>
              <a:defRPr sz="1900" b="1" baseline="0">
                <a:solidFill>
                  <a:srgbClr val="0067B4"/>
                </a:solidFill>
                <a:latin typeface="+mj-lt"/>
                <a:ea typeface="+mj-ea"/>
                <a:cs typeface="+mj-cs"/>
              </a:defRPr>
            </a:lvl1pPr>
            <a:lvl2pPr algn="l" defTabSz="913526" rtl="0" eaLnBrk="1" fontAlgn="base" hangingPunct="1">
              <a:spcBef>
                <a:spcPct val="0"/>
              </a:spcBef>
              <a:spcAft>
                <a:spcPct val="0"/>
              </a:spcAft>
              <a:defRPr sz="1900" b="1">
                <a:solidFill>
                  <a:schemeClr val="tx2"/>
                </a:solidFill>
                <a:latin typeface="Arial" charset="0"/>
              </a:defRPr>
            </a:lvl2pPr>
            <a:lvl3pPr algn="l" defTabSz="913526" rtl="0" eaLnBrk="1" fontAlgn="base" hangingPunct="1">
              <a:spcBef>
                <a:spcPct val="0"/>
              </a:spcBef>
              <a:spcAft>
                <a:spcPct val="0"/>
              </a:spcAft>
              <a:defRPr sz="1900" b="1">
                <a:solidFill>
                  <a:schemeClr val="tx2"/>
                </a:solidFill>
                <a:latin typeface="Arial" charset="0"/>
              </a:defRPr>
            </a:lvl3pPr>
            <a:lvl4pPr algn="l" defTabSz="913526" rtl="0" eaLnBrk="1" fontAlgn="base" hangingPunct="1">
              <a:spcBef>
                <a:spcPct val="0"/>
              </a:spcBef>
              <a:spcAft>
                <a:spcPct val="0"/>
              </a:spcAft>
              <a:defRPr sz="1900" b="1">
                <a:solidFill>
                  <a:schemeClr val="tx2"/>
                </a:solidFill>
                <a:latin typeface="Arial" charset="0"/>
              </a:defRPr>
            </a:lvl4pPr>
            <a:lvl5pPr algn="l" defTabSz="913526" rtl="0" eaLnBrk="1" fontAlgn="base" hangingPunct="1">
              <a:spcBef>
                <a:spcPct val="0"/>
              </a:spcBef>
              <a:spcAft>
                <a:spcPct val="0"/>
              </a:spcAft>
              <a:defRPr sz="1900" b="1">
                <a:solidFill>
                  <a:schemeClr val="tx2"/>
                </a:solidFill>
                <a:latin typeface="Arial" charset="0"/>
              </a:defRPr>
            </a:lvl5pPr>
            <a:lvl6pPr marL="466481" algn="l" defTabSz="913526" rtl="0" eaLnBrk="1" fontAlgn="base" hangingPunct="1">
              <a:spcBef>
                <a:spcPct val="0"/>
              </a:spcBef>
              <a:spcAft>
                <a:spcPct val="0"/>
              </a:spcAft>
              <a:defRPr sz="1900" b="1">
                <a:solidFill>
                  <a:schemeClr val="tx2"/>
                </a:solidFill>
                <a:latin typeface="Arial" charset="0"/>
              </a:defRPr>
            </a:lvl6pPr>
            <a:lvl7pPr marL="932962" algn="l" defTabSz="913526" rtl="0" eaLnBrk="1" fontAlgn="base" hangingPunct="1">
              <a:spcBef>
                <a:spcPct val="0"/>
              </a:spcBef>
              <a:spcAft>
                <a:spcPct val="0"/>
              </a:spcAft>
              <a:defRPr sz="1900" b="1">
                <a:solidFill>
                  <a:schemeClr val="tx2"/>
                </a:solidFill>
                <a:latin typeface="Arial" charset="0"/>
              </a:defRPr>
            </a:lvl7pPr>
            <a:lvl8pPr marL="1399443" algn="l" defTabSz="913526" rtl="0" eaLnBrk="1" fontAlgn="base" hangingPunct="1">
              <a:spcBef>
                <a:spcPct val="0"/>
              </a:spcBef>
              <a:spcAft>
                <a:spcPct val="0"/>
              </a:spcAft>
              <a:defRPr sz="1900" b="1">
                <a:solidFill>
                  <a:schemeClr val="tx2"/>
                </a:solidFill>
                <a:latin typeface="Arial" charset="0"/>
              </a:defRPr>
            </a:lvl8pPr>
            <a:lvl9pPr marL="1865925" algn="l" defTabSz="913526" rtl="0" eaLnBrk="1" fontAlgn="base" hangingPunct="1">
              <a:spcBef>
                <a:spcPct val="0"/>
              </a:spcBef>
              <a:spcAft>
                <a:spcPct val="0"/>
              </a:spcAft>
              <a:defRPr sz="1900" b="1">
                <a:solidFill>
                  <a:schemeClr val="tx2"/>
                </a:solidFill>
                <a:latin typeface="Arial" charset="0"/>
              </a:defRPr>
            </a:lvl9pPr>
          </a:lstStyle>
          <a:p>
            <a:r>
              <a:rPr lang="es-ES_tradnl" kern="0" dirty="0"/>
              <a:t> </a:t>
            </a:r>
            <a:br>
              <a:rPr lang="es-CL" kern="0" dirty="0">
                <a:latin typeface="Calibri" panose="020F0502020204030204" pitchFamily="34" charset="0"/>
                <a:cs typeface="Calibri" panose="020F0502020204030204" pitchFamily="34" charset="0"/>
              </a:rPr>
            </a:br>
            <a:r>
              <a:rPr lang="es-ES" sz="2400" kern="0" dirty="0">
                <a:latin typeface="Calibri" panose="020F0502020204030204" pitchFamily="34" charset="0"/>
                <a:cs typeface="Calibri" panose="020F0502020204030204" pitchFamily="34" charset="0"/>
              </a:rPr>
              <a:t>PROCEDIMIENTO DE TRASLADO </a:t>
            </a:r>
            <a:endParaRPr lang="es-CL" sz="2400" kern="0" dirty="0">
              <a:latin typeface="Calibri" panose="020F0502020204030204" pitchFamily="34" charset="0"/>
              <a:cs typeface="Calibri" panose="020F0502020204030204" pitchFamily="34" charset="0"/>
            </a:endParaRPr>
          </a:p>
        </p:txBody>
      </p:sp>
      <p:pic>
        <p:nvPicPr>
          <p:cNvPr id="12" name="Imagen 11">
            <a:extLst>
              <a:ext uri="{FF2B5EF4-FFF2-40B4-BE49-F238E27FC236}">
                <a16:creationId xmlns:a16="http://schemas.microsoft.com/office/drawing/2014/main" id="{250E50B6-5A6F-D14D-9785-F5402418FE9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46878" y="4657013"/>
            <a:ext cx="536423" cy="485207"/>
          </a:xfrm>
          <a:prstGeom prst="rect">
            <a:avLst/>
          </a:prstGeom>
        </p:spPr>
      </p:pic>
      <p:pic>
        <p:nvPicPr>
          <p:cNvPr id="8" name="Imagen 7">
            <a:extLst>
              <a:ext uri="{FF2B5EF4-FFF2-40B4-BE49-F238E27FC236}">
                <a16:creationId xmlns:a16="http://schemas.microsoft.com/office/drawing/2014/main" id="{BAB75AFA-99F8-FA46-966D-DF96B2A77A2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784602" y="4089318"/>
            <a:ext cx="486593" cy="486593"/>
          </a:xfrm>
          <a:prstGeom prst="rect">
            <a:avLst/>
          </a:prstGeom>
        </p:spPr>
      </p:pic>
      <p:graphicFrame>
        <p:nvGraphicFramePr>
          <p:cNvPr id="7" name="Diagrama 6">
            <a:extLst>
              <a:ext uri="{FF2B5EF4-FFF2-40B4-BE49-F238E27FC236}">
                <a16:creationId xmlns:a16="http://schemas.microsoft.com/office/drawing/2014/main" id="{94EDAFDB-B93E-BB47-9FD6-2A4CF73BE248}"/>
              </a:ext>
            </a:extLst>
          </p:cNvPr>
          <p:cNvGraphicFramePr/>
          <p:nvPr>
            <p:extLst>
              <p:ext uri="{D42A27DB-BD31-4B8C-83A1-F6EECF244321}">
                <p14:modId xmlns:p14="http://schemas.microsoft.com/office/powerpoint/2010/main" val="311124852"/>
              </p:ext>
            </p:extLst>
          </p:nvPr>
        </p:nvGraphicFramePr>
        <p:xfrm>
          <a:off x="946700" y="1830961"/>
          <a:ext cx="9652951" cy="2137038"/>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13" name="CuadroTexto 12">
            <a:extLst>
              <a:ext uri="{FF2B5EF4-FFF2-40B4-BE49-F238E27FC236}">
                <a16:creationId xmlns:a16="http://schemas.microsoft.com/office/drawing/2014/main" id="{A6135752-778A-9342-BD66-37D0B145781B}"/>
              </a:ext>
            </a:extLst>
          </p:cNvPr>
          <p:cNvSpPr txBox="1"/>
          <p:nvPr/>
        </p:nvSpPr>
        <p:spPr>
          <a:xfrm>
            <a:off x="5383335" y="4252300"/>
            <a:ext cx="2068642" cy="1120087"/>
          </a:xfrm>
          <a:prstGeom prst="rect">
            <a:avLst/>
          </a:prstGeom>
          <a:noFill/>
          <a:ln w="9525">
            <a:noFill/>
            <a:miter lim="800000"/>
            <a:headEnd/>
            <a:tailEnd/>
          </a:ln>
          <a:effectLst/>
          <a:extLst/>
        </p:spPr>
        <p:txBody>
          <a:bodyPr vert="horz" wrap="square" lIns="72009" tIns="72009" rIns="72009" bIns="72009" numCol="1" rtlCol="0" anchor="t" anchorCtr="0" compatLnSpc="1">
            <a:prstTxWarp prst="textNoShape">
              <a:avLst/>
            </a:prstTxWarp>
            <a:noAutofit/>
          </a:bodyPr>
          <a:lstStyle/>
          <a:p>
            <a:pPr marL="1587" indent="0">
              <a:buNone/>
            </a:pPr>
            <a:r>
              <a:rPr lang="es-CL" sz="1200" b="1" dirty="0">
                <a:solidFill>
                  <a:schemeClr val="accent5"/>
                </a:solidFill>
                <a:latin typeface="Calibri" panose="020F0502020204030204" pitchFamily="34" charset="0"/>
                <a:cs typeface="Calibri" panose="020F0502020204030204" pitchFamily="34" charset="0"/>
              </a:rPr>
              <a:t>Glosa de Dotación</a:t>
            </a:r>
          </a:p>
          <a:p>
            <a:pPr marL="1587" indent="0">
              <a:buNone/>
            </a:pPr>
            <a:endParaRPr lang="es-CL" sz="1200" b="1" dirty="0">
              <a:solidFill>
                <a:schemeClr val="accent5"/>
              </a:solidFill>
              <a:latin typeface="Calibri" panose="020F0502020204030204" pitchFamily="34" charset="0"/>
              <a:cs typeface="Calibri" panose="020F0502020204030204" pitchFamily="34" charset="0"/>
            </a:endParaRPr>
          </a:p>
          <a:p>
            <a:pPr marL="1587" indent="0">
              <a:buNone/>
            </a:pPr>
            <a:endParaRPr lang="es-CL" sz="1200" b="1" dirty="0">
              <a:solidFill>
                <a:schemeClr val="accent5"/>
              </a:solidFill>
              <a:latin typeface="Calibri" panose="020F0502020204030204" pitchFamily="34" charset="0"/>
              <a:cs typeface="Calibri" panose="020F0502020204030204" pitchFamily="34" charset="0"/>
            </a:endParaRPr>
          </a:p>
          <a:p>
            <a:pPr marL="1587" indent="0">
              <a:buNone/>
            </a:pPr>
            <a:r>
              <a:rPr lang="es-CL" sz="1200" b="1" dirty="0">
                <a:solidFill>
                  <a:schemeClr val="accent5"/>
                </a:solidFill>
                <a:latin typeface="Calibri" panose="020F0502020204030204" pitchFamily="34" charset="0"/>
                <a:cs typeface="Calibri" panose="020F0502020204030204" pitchFamily="34" charset="0"/>
              </a:rPr>
              <a:t>Presupuestario</a:t>
            </a:r>
          </a:p>
        </p:txBody>
      </p:sp>
      <p:sp>
        <p:nvSpPr>
          <p:cNvPr id="14" name="CuadroTexto 13">
            <a:extLst>
              <a:ext uri="{FF2B5EF4-FFF2-40B4-BE49-F238E27FC236}">
                <a16:creationId xmlns:a16="http://schemas.microsoft.com/office/drawing/2014/main" id="{4A1671EE-E836-284D-A8E6-C47B8ECF7727}"/>
              </a:ext>
            </a:extLst>
          </p:cNvPr>
          <p:cNvSpPr txBox="1"/>
          <p:nvPr/>
        </p:nvSpPr>
        <p:spPr>
          <a:xfrm>
            <a:off x="8155397" y="3976956"/>
            <a:ext cx="2379165" cy="1165264"/>
          </a:xfrm>
          <a:prstGeom prst="rect">
            <a:avLst/>
          </a:prstGeom>
          <a:solidFill>
            <a:schemeClr val="bg1"/>
          </a:solidFill>
          <a:ln w="9525">
            <a:solidFill>
              <a:schemeClr val="accent1"/>
            </a:solidFill>
            <a:miter lim="800000"/>
            <a:headEnd/>
            <a:tailEnd/>
          </a:ln>
          <a:effectLst/>
          <a:extLst/>
        </p:spPr>
        <p:txBody>
          <a:bodyPr vert="horz" wrap="square" lIns="72009" tIns="72009" rIns="72009" bIns="72009" numCol="1" rtlCol="0" anchor="t" anchorCtr="0" compatLnSpc="1">
            <a:prstTxWarp prst="textNoShape">
              <a:avLst/>
            </a:prstTxWarp>
            <a:noAutofit/>
          </a:bodyPr>
          <a:lstStyle/>
          <a:p>
            <a:pPr marL="1587" indent="0" algn="ctr">
              <a:buNone/>
            </a:pPr>
            <a:r>
              <a:rPr lang="es-CL" sz="1600" b="1" dirty="0">
                <a:solidFill>
                  <a:schemeClr val="accent5"/>
                </a:solidFill>
                <a:latin typeface="Calibri" panose="020F0502020204030204" pitchFamily="34" charset="0"/>
                <a:cs typeface="Calibri" panose="020F0502020204030204" pitchFamily="34" charset="0"/>
              </a:rPr>
              <a:t>Informa dentro del plazo de 15 días hábiles  desde la recepción de los antecedentes</a:t>
            </a:r>
          </a:p>
        </p:txBody>
      </p:sp>
      <p:sp>
        <p:nvSpPr>
          <p:cNvPr id="15" name="CuadroTexto 14">
            <a:extLst>
              <a:ext uri="{FF2B5EF4-FFF2-40B4-BE49-F238E27FC236}">
                <a16:creationId xmlns:a16="http://schemas.microsoft.com/office/drawing/2014/main" id="{CEAF3165-E62E-774E-B76B-189E11DC8632}"/>
              </a:ext>
            </a:extLst>
          </p:cNvPr>
          <p:cNvSpPr txBox="1"/>
          <p:nvPr/>
        </p:nvSpPr>
        <p:spPr>
          <a:xfrm>
            <a:off x="4723131" y="5331708"/>
            <a:ext cx="1949994" cy="897538"/>
          </a:xfrm>
          <a:prstGeom prst="rect">
            <a:avLst/>
          </a:prstGeom>
          <a:solidFill>
            <a:schemeClr val="bg1"/>
          </a:solidFill>
          <a:ln w="9525">
            <a:solidFill>
              <a:schemeClr val="accent1"/>
            </a:solidFill>
            <a:miter lim="800000"/>
            <a:headEnd/>
            <a:tailEnd/>
          </a:ln>
          <a:effectLst/>
          <a:extLst/>
        </p:spPr>
        <p:txBody>
          <a:bodyPr vert="horz" wrap="square" lIns="72009" tIns="72009" rIns="72009" bIns="72009" numCol="1" rtlCol="0" anchor="t" anchorCtr="0" compatLnSpc="1">
            <a:prstTxWarp prst="textNoShape">
              <a:avLst/>
            </a:prstTxWarp>
            <a:noAutofit/>
          </a:bodyPr>
          <a:lstStyle/>
          <a:p>
            <a:pPr marL="1587" indent="0" algn="ctr">
              <a:buNone/>
            </a:pPr>
            <a:r>
              <a:rPr lang="es-CL" sz="1600" b="1" dirty="0">
                <a:solidFill>
                  <a:srgbClr val="FF0000"/>
                </a:solidFill>
                <a:latin typeface="Calibri" panose="020F0502020204030204" pitchFamily="34" charset="0"/>
                <a:cs typeface="Calibri" panose="020F0502020204030204" pitchFamily="34" charset="0"/>
              </a:rPr>
              <a:t>Se elaborarán estos decretos al menos, cada 3 meses</a:t>
            </a:r>
          </a:p>
        </p:txBody>
      </p:sp>
      <p:sp>
        <p:nvSpPr>
          <p:cNvPr id="17" name="CuadroTexto 16">
            <a:extLst>
              <a:ext uri="{FF2B5EF4-FFF2-40B4-BE49-F238E27FC236}">
                <a16:creationId xmlns:a16="http://schemas.microsoft.com/office/drawing/2014/main" id="{83C75447-29D2-5242-B868-2ECA52E0D1E3}"/>
              </a:ext>
            </a:extLst>
          </p:cNvPr>
          <p:cNvSpPr txBox="1"/>
          <p:nvPr/>
        </p:nvSpPr>
        <p:spPr>
          <a:xfrm>
            <a:off x="1231203" y="3877621"/>
            <a:ext cx="2068642" cy="2583134"/>
          </a:xfrm>
          <a:prstGeom prst="rect">
            <a:avLst/>
          </a:prstGeom>
          <a:solidFill>
            <a:schemeClr val="bg1"/>
          </a:solidFill>
          <a:ln w="9525">
            <a:solidFill>
              <a:schemeClr val="accent1"/>
            </a:solidFill>
            <a:miter lim="800000"/>
            <a:headEnd/>
            <a:tailEnd/>
          </a:ln>
          <a:effectLst/>
          <a:extLst/>
        </p:spPr>
        <p:txBody>
          <a:bodyPr vert="horz" wrap="square" lIns="72009" tIns="72009" rIns="72009" bIns="72009" numCol="1" rtlCol="0" anchor="t" anchorCtr="0" compatLnSpc="1">
            <a:prstTxWarp prst="textNoShape">
              <a:avLst/>
            </a:prstTxWarp>
            <a:noAutofit/>
          </a:bodyPr>
          <a:lstStyle/>
          <a:p>
            <a:pPr marL="1587" indent="0" algn="ctr">
              <a:buNone/>
            </a:pPr>
            <a:endParaRPr lang="es-CL" sz="1600" b="1" dirty="0">
              <a:solidFill>
                <a:schemeClr val="accent5"/>
              </a:solidFill>
              <a:latin typeface="Calibri" panose="020F0502020204030204" pitchFamily="34" charset="0"/>
              <a:cs typeface="Calibri" panose="020F0502020204030204" pitchFamily="34" charset="0"/>
            </a:endParaRPr>
          </a:p>
          <a:p>
            <a:pPr marL="1587" indent="0" algn="ctr">
              <a:buNone/>
            </a:pPr>
            <a:r>
              <a:rPr lang="es-CL" sz="1600" b="1" dirty="0">
                <a:solidFill>
                  <a:schemeClr val="accent5"/>
                </a:solidFill>
                <a:latin typeface="Calibri" panose="020F0502020204030204" pitchFamily="34" charset="0"/>
                <a:cs typeface="Calibri" panose="020F0502020204030204" pitchFamily="34" charset="0"/>
              </a:rPr>
              <a:t>Solo se recibirán solicitudes de traslado </a:t>
            </a:r>
            <a:r>
              <a:rPr lang="es-CL" sz="1600" b="1" dirty="0">
                <a:solidFill>
                  <a:srgbClr val="FF0000"/>
                </a:solidFill>
                <a:latin typeface="Calibri" panose="020F0502020204030204" pitchFamily="34" charset="0"/>
                <a:cs typeface="Calibri" panose="020F0502020204030204" pitchFamily="34" charset="0"/>
              </a:rPr>
              <a:t>hasta el último dìa hàbil del mes de septiembre</a:t>
            </a:r>
            <a:r>
              <a:rPr lang="es-CL" sz="1600" b="1" dirty="0">
                <a:solidFill>
                  <a:schemeClr val="accent5"/>
                </a:solidFill>
                <a:latin typeface="Calibri" panose="020F0502020204030204" pitchFamily="34" charset="0"/>
                <a:cs typeface="Calibri" panose="020F0502020204030204" pitchFamily="34" charset="0"/>
              </a:rPr>
              <a:t> de cada año, en razón del periodo de cierre prespuestario. </a:t>
            </a:r>
          </a:p>
        </p:txBody>
      </p:sp>
      <p:pic>
        <p:nvPicPr>
          <p:cNvPr id="18" name="Imagen 17">
            <a:extLst>
              <a:ext uri="{FF2B5EF4-FFF2-40B4-BE49-F238E27FC236}">
                <a16:creationId xmlns:a16="http://schemas.microsoft.com/office/drawing/2014/main" id="{78EA5C2D-6AB4-AA46-8AB0-22FAF5EFA3B4}"/>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415137" y="4198541"/>
            <a:ext cx="631366" cy="631366"/>
          </a:xfrm>
          <a:prstGeom prst="rect">
            <a:avLst/>
          </a:prstGeom>
        </p:spPr>
      </p:pic>
      <p:pic>
        <p:nvPicPr>
          <p:cNvPr id="19" name="Imagen 18">
            <a:extLst>
              <a:ext uri="{FF2B5EF4-FFF2-40B4-BE49-F238E27FC236}">
                <a16:creationId xmlns:a16="http://schemas.microsoft.com/office/drawing/2014/main" id="{5066A817-75E6-F248-9AFA-A0F0F8E4F819}"/>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4048150" y="5463306"/>
            <a:ext cx="574381" cy="574381"/>
          </a:xfrm>
          <a:prstGeom prst="rect">
            <a:avLst/>
          </a:prstGeom>
        </p:spPr>
      </p:pic>
      <p:pic>
        <p:nvPicPr>
          <p:cNvPr id="16" name="Imagen 15">
            <a:extLst>
              <a:ext uri="{FF2B5EF4-FFF2-40B4-BE49-F238E27FC236}">
                <a16:creationId xmlns:a16="http://schemas.microsoft.com/office/drawing/2014/main" id="{1CCD7DDE-F687-904E-B8EE-E3B607F4991A}"/>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2005384" y="1055350"/>
            <a:ext cx="661720" cy="661720"/>
          </a:xfrm>
          <a:prstGeom prst="rect">
            <a:avLst/>
          </a:prstGeom>
        </p:spPr>
      </p:pic>
      <p:sp>
        <p:nvSpPr>
          <p:cNvPr id="20" name="Rectángulo 19">
            <a:extLst>
              <a:ext uri="{FF2B5EF4-FFF2-40B4-BE49-F238E27FC236}">
                <a16:creationId xmlns:a16="http://schemas.microsoft.com/office/drawing/2014/main" id="{3AA372DA-98A8-2A42-86FC-28E289DF098D}"/>
              </a:ext>
            </a:extLst>
          </p:cNvPr>
          <p:cNvSpPr/>
          <p:nvPr/>
        </p:nvSpPr>
        <p:spPr>
          <a:xfrm>
            <a:off x="2667104" y="1023512"/>
            <a:ext cx="6096000" cy="837152"/>
          </a:xfrm>
          <a:prstGeom prst="rect">
            <a:avLst/>
          </a:prstGeom>
        </p:spPr>
        <p:txBody>
          <a:bodyPr>
            <a:spAutoFit/>
          </a:bodyPr>
          <a:lstStyle/>
          <a:p>
            <a:pPr marL="457200" algn="ctr">
              <a:lnSpc>
                <a:spcPct val="110000"/>
              </a:lnSpc>
              <a:spcBef>
                <a:spcPts val="600"/>
              </a:spcBef>
              <a:spcAft>
                <a:spcPts val="600"/>
              </a:spcAft>
            </a:pPr>
            <a:r>
              <a:rPr lang="es-ES_tradnl" sz="1400" b="1" dirty="0">
                <a:solidFill>
                  <a:schemeClr val="accent5"/>
                </a:solidFill>
                <a:latin typeface="Calibri" panose="020F0502020204030204" pitchFamily="34" charset="0"/>
                <a:ea typeface="MS Mincho" panose="02020609040205080304" pitchFamily="49" charset="-128"/>
                <a:cs typeface="Calibri" panose="020F0502020204030204" pitchFamily="34" charset="0"/>
              </a:rPr>
              <a:t>INTERVINIENTE:</a:t>
            </a:r>
            <a:endParaRPr lang="es-CL" sz="1400" b="1" dirty="0">
              <a:solidFill>
                <a:schemeClr val="accent5"/>
              </a:solidFill>
              <a:latin typeface="Calibri" panose="020F0502020204030204" pitchFamily="34" charset="0"/>
              <a:ea typeface="MS Mincho" panose="02020609040205080304" pitchFamily="49" charset="-128"/>
              <a:cs typeface="Calibri" panose="020F0502020204030204" pitchFamily="34" charset="0"/>
            </a:endParaRPr>
          </a:p>
          <a:p>
            <a:pPr algn="ctr"/>
            <a:r>
              <a:rPr lang="es-ES_tradnl" sz="1400" dirty="0">
                <a:solidFill>
                  <a:schemeClr val="accent5"/>
                </a:solidFill>
                <a:latin typeface="Calibri" panose="020F0502020204030204" pitchFamily="34" charset="0"/>
                <a:ea typeface="MS Mincho" panose="02020609040205080304" pitchFamily="49" charset="-128"/>
                <a:cs typeface="Calibri" panose="020F0502020204030204" pitchFamily="34" charset="0"/>
              </a:rPr>
              <a:t>DEPARTAMENTO DE GESTIÓN NORMATIVA Y PRESUPUESTARIA DE LAS PERSONAS DIGEDEP</a:t>
            </a:r>
            <a:r>
              <a:rPr lang="es-CL" sz="1400" dirty="0">
                <a:solidFill>
                  <a:schemeClr val="accent5"/>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210319118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lt;root reqver=&quot;23045&quot;&gt;&lt;version val=&quot;25174&quot;/&gt;&lt;CPresentation id=&quot;1&quot;&gt;&lt;m_precDefaultNumber&gt;&lt;m_bNumberIsYear val=&quot;1&quot;/&gt;&lt;m_chMinusSymbol&gt;-&lt;/m_chMinusSymbol&gt;&lt;m_chDecimalSymbol17909&gt;,&lt;/m_chDecimalSymbol17909&gt;&lt;m_nGroupingDigits17909 val=&quot;3&quot;/&gt;&lt;m_chGroupingSymbol17909&gt;.&lt;/m_chGroupingSymbol17909&gt;&lt;m_yearfmt&gt;&lt;begin val=&quot;0&quot;/&gt;&lt;end val=&quot;4&quot;/&gt;&lt;/m_yearfmt&gt;&lt;/m_precDefaultNumber&gt;&lt;m_precDefaultPercent&gt;&lt;m_bNumberIsYear val=&quot;1&quot;/&gt;&lt;m_chMinusSymbol&gt;-&lt;/m_chMinusSymbol&gt;&lt;m_nDecimalDigits17909 val=&quot;1&quot;/&gt;&lt;m_chDecimalSymbol17909&gt;,&lt;/m_chDecimalSymbol17909&gt;&lt;m_nGroupingDigits17909 val=&quot;3&quot;/&gt;&lt;m_chGroupingSymbol17909&gt;.&lt;/m_chGroupingSymbol17909&gt;&lt;m_strSuffix17909&gt;%&lt;/m_strSuffix17909&gt;&lt;m_yearfmt&gt;&lt;begin val=&quot;0&quot;/&gt;&lt;end val=&quot;4&quot;/&gt;&lt;/m_yearfmt&gt;&lt;/m_precDefaultPercent&gt;&lt;m_precDefaultDate&gt;&lt;m_bNumberIsYear val=&quot;0&quot;/&gt;&lt;m_strFormatTime&gt;%d-%m-%Y&lt;/m_strFormatTime&gt;&lt;m_yearfmt&gt;&lt;begin val=&quot;0&quot;/&gt;&lt;end val=&quot;0&quot;/&gt;&lt;/m_yearfmt&gt;&lt;/m_precDefaultDate&gt;&lt;m_precDefaultYear&gt;&lt;m_bNumberIsYear val=&quot;0&quot;/&gt;&lt;m_strFormatTime&gt;%Y&lt;/m_strFormatTime&gt;&lt;m_yearfmt&gt;&lt;begin val=&quot;0&quot;/&gt;&lt;end val=&quot;0&quot;/&gt;&lt;/m_yearfmt&gt;&lt;/m_precDefaultYear&gt;&lt;m_precDefaultQuarter&gt;&lt;m_bNumberIsYear val=&quot;0&quot;/&gt;&lt;m_strFormatTime&gt;Q%5&lt;/m_strFormatTime&gt;&lt;m_yearfmt&gt;&lt;begin val=&quot;0&quot;/&gt;&lt;end val=&quot;4&quot;/&gt;&lt;/m_yearfmt&gt;&lt;/m_precDefaultQuarter&gt;&lt;m_precDefaultMonth&gt;&lt;m_bNumberIsYear val=&quot;0&quot;/&gt;&lt;m_strFormatTime&gt;%1&lt;/m_strFormatTime&gt;&lt;m_yearfmt&gt;&lt;begin val=&quot;0&quot;/&gt;&lt;end val=&quot;4&quot;/&gt;&lt;/m_yearfmt&gt;&lt;/m_precDefaultMonth&gt;&lt;m_precDefaultWeek&gt;&lt;m_bNumberIsYear val=&quot;0&quot;/&gt;&lt;m_strFormatTime&gt;%d.&lt;/m_strFormatTime&gt;&lt;m_yearfmt&gt;&lt;begin val=&quot;0&quot;/&gt;&lt;end val=&quot;4&quot;/&gt;&lt;/m_yearfmt&gt;&lt;/m_precDefaultWeek&gt;&lt;m_precDefaultDay&gt;&lt;m_bNumberIsYear val=&quot;0&quot;/&gt;&lt;m_strFormatTime&gt;%#d&lt;/m_strFormatTime&gt;&lt;m_yearfmt&gt;&lt;begin val=&quot;0&quot;/&gt;&lt;end val=&quot;4&quot;/&gt;&lt;/m_yearfmt&gt;&lt;/m_precDefaultDay&gt;&lt;m_mruColor&gt;&lt;m_vecMRU length=&quot;0&quot;/&gt;&lt;/m_mruColor&gt;&lt;m_eweekdayFirstOfWeek val=&quot;2&quot;/&gt;&lt;m_eweekdayFirstOfWorkweek val=&quot;2&quot;/&gt;&lt;m_eweekdayFirstOfWeekend val=&quot;7&quot;/&gt;&lt;/CPresentation&gt;&lt;/root&gt;"/>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Contenido">
  <a:themeElements>
    <a:clrScheme name="Personalizado 1">
      <a:dk1>
        <a:srgbClr val="FFFFFF"/>
      </a:dk1>
      <a:lt1>
        <a:srgbClr val="FFFFFF"/>
      </a:lt1>
      <a:dk2>
        <a:srgbClr val="33448D"/>
      </a:dk2>
      <a:lt2>
        <a:srgbClr val="FFFFFF"/>
      </a:lt2>
      <a:accent1>
        <a:srgbClr val="0070C0"/>
      </a:accent1>
      <a:accent2>
        <a:srgbClr val="E63C00"/>
      </a:accent2>
      <a:accent3>
        <a:srgbClr val="CC2A04"/>
      </a:accent3>
      <a:accent4>
        <a:srgbClr val="0070C0"/>
      </a:accent4>
      <a:accent5>
        <a:srgbClr val="003258"/>
      </a:accent5>
      <a:accent6>
        <a:srgbClr val="808080"/>
      </a:accent6>
      <a:hlink>
        <a:srgbClr val="D8D8D8"/>
      </a:hlink>
      <a:folHlink>
        <a:srgbClr val="871717"/>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9525">
          <a:solidFill>
            <a:schemeClr val="accent6"/>
          </a:solidFill>
        </a:ln>
      </a:spPr>
      <a:bodyPr rtlCol="0" anchor="ctr"/>
      <a:lstStyle>
        <a:defPPr algn="ctr">
          <a:defRPr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9525">
          <a:solidFill>
            <a:schemeClr val="accent1"/>
          </a:solidFill>
        </a:ln>
      </a:spPr>
      <a:bodyPr/>
      <a:lstStyle/>
      <a:style>
        <a:lnRef idx="1">
          <a:schemeClr val="accent1"/>
        </a:lnRef>
        <a:fillRef idx="0">
          <a:schemeClr val="accent1"/>
        </a:fillRef>
        <a:effectRef idx="0">
          <a:schemeClr val="accent1"/>
        </a:effectRef>
        <a:fontRef idx="minor">
          <a:schemeClr val="tx1"/>
        </a:fontRef>
      </a:style>
    </a:lnDef>
    <a:txDef>
      <a:spPr>
        <a:solidFill>
          <a:schemeClr val="bg1"/>
        </a:solidFill>
        <a:ln w="9525">
          <a:solidFill>
            <a:schemeClr val="accent1"/>
          </a:solidFill>
          <a:miter lim="800000"/>
          <a:headEnd/>
          <a:tailEnd/>
        </a:ln>
        <a:effectLst/>
        <a:extLst/>
      </a:spPr>
      <a:bodyPr vert="horz" wrap="square" lIns="72009" tIns="72009" rIns="72009" bIns="72009" numCol="1" anchor="t" anchorCtr="0" compatLnSpc="1">
        <a:prstTxWarp prst="textNoShape">
          <a:avLst/>
        </a:prstTxWarp>
        <a:noAutofit/>
      </a:bodyPr>
      <a:lstStyle>
        <a:defPPr marL="1587" indent="0">
          <a:buNone/>
          <a:defRPr sz="1200" dirty="0" smtClean="0"/>
        </a:defPPr>
      </a:lstStyle>
    </a:txDef>
  </a:objectDefaults>
  <a:extraClrSchemeLst>
    <a:extraClrScheme>
      <a:clrScheme name="Blank">
        <a:dk1>
          <a:srgbClr val="002960"/>
        </a:dk1>
        <a:lt1>
          <a:srgbClr val="FFFFFF"/>
        </a:lt1>
        <a:dk2>
          <a:srgbClr val="002960"/>
        </a:dk2>
        <a:lt2>
          <a:srgbClr val="FFFFFF"/>
        </a:lt2>
        <a:accent1>
          <a:srgbClr val="C7E0FB"/>
        </a:accent1>
        <a:accent2>
          <a:srgbClr val="91B0FF"/>
        </a:accent2>
        <a:accent3>
          <a:srgbClr val="0066CC"/>
        </a:accent3>
        <a:accent4>
          <a:srgbClr val="002960"/>
        </a:accent4>
        <a:accent5>
          <a:srgbClr val="FF6600"/>
        </a:accent5>
        <a:accent6>
          <a:srgbClr val="808080"/>
        </a:accent6>
        <a:hlink>
          <a:srgbClr val="0066CC"/>
        </a:hlink>
        <a:folHlink>
          <a:srgbClr val="002960"/>
        </a:folHlink>
      </a:clrScheme>
      <a:clrMap bg1="lt1" tx1="dk1" bg2="lt2" tx2="dk2" accent1="accent1" accent2="accent2" accent3="accent3" accent4="accent4" accent5="accent5" accent6="accent6" hlink="hlink" folHlink="folHlink"/>
    </a:extraClrScheme>
    <a:extraClrScheme>
      <a:clrScheme name="CLC2">
        <a:dk1>
          <a:srgbClr val="33448D"/>
        </a:dk1>
        <a:lt1>
          <a:srgbClr val="FFFFFF"/>
        </a:lt1>
        <a:dk2>
          <a:srgbClr val="33448D"/>
        </a:dk2>
        <a:lt2>
          <a:srgbClr val="FFFFFF"/>
        </a:lt2>
        <a:accent1>
          <a:srgbClr val="B6BFDF"/>
        </a:accent1>
        <a:accent2>
          <a:srgbClr val="33448D"/>
        </a:accent2>
        <a:accent3>
          <a:srgbClr val="7686BA"/>
        </a:accent3>
        <a:accent4>
          <a:srgbClr val="BDCB38"/>
        </a:accent4>
        <a:accent5>
          <a:srgbClr val="4BACC6"/>
        </a:accent5>
        <a:accent6>
          <a:srgbClr val="808080"/>
        </a:accent6>
        <a:hlink>
          <a:srgbClr val="7686BA"/>
        </a:hlink>
        <a:folHlink>
          <a:srgbClr val="BDCB3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1_Contenido">
  <a:themeElements>
    <a:clrScheme name="Personalizado 1">
      <a:dk1>
        <a:srgbClr val="FFFFFF"/>
      </a:dk1>
      <a:lt1>
        <a:srgbClr val="FFFFFF"/>
      </a:lt1>
      <a:dk2>
        <a:srgbClr val="33448D"/>
      </a:dk2>
      <a:lt2>
        <a:srgbClr val="FFFFFF"/>
      </a:lt2>
      <a:accent1>
        <a:srgbClr val="0070C0"/>
      </a:accent1>
      <a:accent2>
        <a:srgbClr val="E63C00"/>
      </a:accent2>
      <a:accent3>
        <a:srgbClr val="CC2A04"/>
      </a:accent3>
      <a:accent4>
        <a:srgbClr val="0070C0"/>
      </a:accent4>
      <a:accent5>
        <a:srgbClr val="003258"/>
      </a:accent5>
      <a:accent6>
        <a:srgbClr val="808080"/>
      </a:accent6>
      <a:hlink>
        <a:srgbClr val="D8D8D8"/>
      </a:hlink>
      <a:folHlink>
        <a:srgbClr val="871717"/>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9525">
          <a:solidFill>
            <a:schemeClr val="accent6"/>
          </a:solidFill>
        </a:ln>
      </a:spPr>
      <a:bodyPr rtlCol="0" anchor="ctr"/>
      <a:lstStyle>
        <a:defPPr algn="ctr">
          <a:defRPr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9525">
          <a:solidFill>
            <a:schemeClr val="accent1"/>
          </a:solidFill>
        </a:ln>
      </a:spPr>
      <a:bodyPr/>
      <a:lstStyle/>
      <a:style>
        <a:lnRef idx="1">
          <a:schemeClr val="accent1"/>
        </a:lnRef>
        <a:fillRef idx="0">
          <a:schemeClr val="accent1"/>
        </a:fillRef>
        <a:effectRef idx="0">
          <a:schemeClr val="accent1"/>
        </a:effectRef>
        <a:fontRef idx="minor">
          <a:schemeClr val="tx1"/>
        </a:fontRef>
      </a:style>
    </a:lnDef>
    <a:txDef>
      <a:spPr>
        <a:solidFill>
          <a:schemeClr val="bg1"/>
        </a:solidFill>
        <a:ln w="9525">
          <a:solidFill>
            <a:schemeClr val="accent1"/>
          </a:solidFill>
          <a:miter lim="800000"/>
          <a:headEnd/>
          <a:tailEnd/>
        </a:ln>
        <a:effectLst/>
        <a:extLst/>
      </a:spPr>
      <a:bodyPr vert="horz" wrap="square" lIns="72009" tIns="72009" rIns="72009" bIns="72009" numCol="1" anchor="t" anchorCtr="0" compatLnSpc="1">
        <a:prstTxWarp prst="textNoShape">
          <a:avLst/>
        </a:prstTxWarp>
        <a:noAutofit/>
      </a:bodyPr>
      <a:lstStyle>
        <a:defPPr marL="1587" indent="0">
          <a:buNone/>
          <a:defRPr sz="1200" dirty="0" smtClean="0"/>
        </a:defPPr>
      </a:lstStyle>
    </a:txDef>
  </a:objectDefaults>
  <a:extraClrSchemeLst>
    <a:extraClrScheme>
      <a:clrScheme name="Blank">
        <a:dk1>
          <a:srgbClr val="002960"/>
        </a:dk1>
        <a:lt1>
          <a:srgbClr val="FFFFFF"/>
        </a:lt1>
        <a:dk2>
          <a:srgbClr val="002960"/>
        </a:dk2>
        <a:lt2>
          <a:srgbClr val="FFFFFF"/>
        </a:lt2>
        <a:accent1>
          <a:srgbClr val="C7E0FB"/>
        </a:accent1>
        <a:accent2>
          <a:srgbClr val="91B0FF"/>
        </a:accent2>
        <a:accent3>
          <a:srgbClr val="0066CC"/>
        </a:accent3>
        <a:accent4>
          <a:srgbClr val="002960"/>
        </a:accent4>
        <a:accent5>
          <a:srgbClr val="FF6600"/>
        </a:accent5>
        <a:accent6>
          <a:srgbClr val="808080"/>
        </a:accent6>
        <a:hlink>
          <a:srgbClr val="0066CC"/>
        </a:hlink>
        <a:folHlink>
          <a:srgbClr val="002960"/>
        </a:folHlink>
      </a:clrScheme>
      <a:clrMap bg1="lt1" tx1="dk1" bg2="lt2" tx2="dk2" accent1="accent1" accent2="accent2" accent3="accent3" accent4="accent4" accent5="accent5" accent6="accent6" hlink="hlink" folHlink="folHlink"/>
    </a:extraClrScheme>
    <a:extraClrScheme>
      <a:clrScheme name="CLC2">
        <a:dk1>
          <a:srgbClr val="33448D"/>
        </a:dk1>
        <a:lt1>
          <a:srgbClr val="FFFFFF"/>
        </a:lt1>
        <a:dk2>
          <a:srgbClr val="33448D"/>
        </a:dk2>
        <a:lt2>
          <a:srgbClr val="FFFFFF"/>
        </a:lt2>
        <a:accent1>
          <a:srgbClr val="B6BFDF"/>
        </a:accent1>
        <a:accent2>
          <a:srgbClr val="33448D"/>
        </a:accent2>
        <a:accent3>
          <a:srgbClr val="7686BA"/>
        </a:accent3>
        <a:accent4>
          <a:srgbClr val="BDCB38"/>
        </a:accent4>
        <a:accent5>
          <a:srgbClr val="4BACC6"/>
        </a:accent5>
        <a:accent6>
          <a:srgbClr val="808080"/>
        </a:accent6>
        <a:hlink>
          <a:srgbClr val="7686BA"/>
        </a:hlink>
        <a:folHlink>
          <a:srgbClr val="BDCB38"/>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8348</TotalTime>
  <Words>841</Words>
  <Application>Microsoft Macintosh PowerPoint</Application>
  <PresentationFormat>Panorámica</PresentationFormat>
  <Paragraphs>104</Paragraphs>
  <Slides>11</Slides>
  <Notes>11</Notes>
  <HiddenSlides>0</HiddenSlides>
  <MMClips>0</MMClips>
  <ScaleCrop>false</ScaleCrop>
  <HeadingPairs>
    <vt:vector size="8" baseType="variant">
      <vt:variant>
        <vt:lpstr>Fuentes usadas</vt:lpstr>
      </vt:variant>
      <vt:variant>
        <vt:i4>7</vt:i4>
      </vt:variant>
      <vt:variant>
        <vt:lpstr>Tema</vt:lpstr>
      </vt:variant>
      <vt:variant>
        <vt:i4>3</vt:i4>
      </vt:variant>
      <vt:variant>
        <vt:lpstr>Servidores OLE incrustados</vt:lpstr>
      </vt:variant>
      <vt:variant>
        <vt:i4>1</vt:i4>
      </vt:variant>
      <vt:variant>
        <vt:lpstr>Títulos de diapositiva</vt:lpstr>
      </vt:variant>
      <vt:variant>
        <vt:i4>11</vt:i4>
      </vt:variant>
    </vt:vector>
  </HeadingPairs>
  <TitlesOfParts>
    <vt:vector size="22" baseType="lpstr">
      <vt:lpstr>MS Mincho</vt:lpstr>
      <vt:lpstr>ヒラギノ角ゴ Pro W3</vt:lpstr>
      <vt:lpstr>Arial</vt:lpstr>
      <vt:lpstr>Calibri</vt:lpstr>
      <vt:lpstr>Courier New</vt:lpstr>
      <vt:lpstr>Times New Roman</vt:lpstr>
      <vt:lpstr>Verdana</vt:lpstr>
      <vt:lpstr>Contenido</vt:lpstr>
      <vt:lpstr>Office Theme</vt:lpstr>
      <vt:lpstr>1_Contenido</vt:lpstr>
      <vt:lpstr>Diapositiva de think-cell</vt:lpstr>
      <vt:lpstr>Presentación de PowerPoint</vt:lpstr>
      <vt:lpstr>  OBJETIVO </vt:lpstr>
      <vt:lpstr>  INCORPORACIÓN EN PROCEDIMIENTO DE TRASLADO</vt:lpstr>
      <vt:lpstr>INCORPORACIÓN EN PROCEDIMIENTO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mjcanelo@outlook.com</dc:creator>
  <cp:lastModifiedBy>Microsoft Office User</cp:lastModifiedBy>
  <cp:revision>492</cp:revision>
  <cp:lastPrinted>2018-08-01T20:30:15Z</cp:lastPrinted>
  <dcterms:created xsi:type="dcterms:W3CDTF">2018-02-12T19:45:10Z</dcterms:created>
  <dcterms:modified xsi:type="dcterms:W3CDTF">2018-12-20T18:46:10Z</dcterms:modified>
</cp:coreProperties>
</file>